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307" r:id="rId4"/>
    <p:sldId id="281" r:id="rId6"/>
    <p:sldId id="322" r:id="rId7"/>
    <p:sldId id="323" r:id="rId8"/>
    <p:sldId id="324" r:id="rId9"/>
    <p:sldId id="327" r:id="rId10"/>
    <p:sldId id="337" r:id="rId11"/>
    <p:sldId id="304" r:id="rId12"/>
    <p:sldId id="326" r:id="rId13"/>
    <p:sldId id="306" r:id="rId14"/>
    <p:sldId id="295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F0FAF"/>
    <a:srgbClr val="0E42F5"/>
    <a:srgbClr val="0570C0"/>
    <a:srgbClr val="F5FAFD"/>
    <a:srgbClr val="F5FCFE"/>
    <a:srgbClr val="00B0F0"/>
    <a:srgbClr val="D9D9D9"/>
    <a:srgbClr val="0070C0"/>
    <a:srgbClr val="058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595"/>
  </p:normalViewPr>
  <p:slideViewPr>
    <p:cSldViewPr snapToGrid="0" snapToObjects="1" showGuides="1">
      <p:cViewPr varScale="1">
        <p:scale>
          <a:sx n="92" d="100"/>
          <a:sy n="92" d="100"/>
        </p:scale>
        <p:origin x="72" y="124"/>
      </p:cViewPr>
      <p:guideLst>
        <p:guide orient="horz" pos="222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2E08-6DF5-2043-A2C3-4CC0FEC19D30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6F9F-6708-F143-8253-2C2FAB763BB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96F7-1140-864B-9E85-CC7621453C86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A931-9975-6141-93EA-4F5742751921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d318120d6aeaf1b6ccceb6ba3da59c0775C5DE19DDDEBC09ED96DBD9900D9848D623ECAD1D4904B78047D0015C22C8BE97228BE8B5BFF08FE7A3AE04126DA07312A96C0F69F9BAB7C18A0515A1574B60ECF4E471C8BB21EB50E797CDD302349E6D0DC19BC6C3F2FD337EBF71469F9886CAAF4F07E81F11B578800F3042BF91E0"/>
          <p:cNvSpPr/>
          <p:nvPr/>
        </p:nvSpPr>
        <p:spPr>
          <a:xfrm>
            <a:off x="44163" y="885154"/>
            <a:ext cx="12191999" cy="5008418"/>
          </a:xfrm>
          <a:prstGeom prst="rect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 descr="e7d195523061f1c0d318120d6aeaf1b6ccceb6ba3da59c0775C5DE19DDDEBC09ED96DBD9900D9848D623ECAD1D4904B78047D0015C22C8BE97228BE8B5BFF08FE7A3AE04126DA07312A96C0F69F9BAB7C18A0515A1574B60ECF4E471C8BB21EB50E797CDD302349E6D0DC19BC6C3F2FD337EBF71469F9886CAAF4F07E81F11B578800F3042BF91E0"/>
          <p:cNvSpPr txBox="1"/>
          <p:nvPr/>
        </p:nvSpPr>
        <p:spPr>
          <a:xfrm>
            <a:off x="2578182" y="1673219"/>
            <a:ext cx="705507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600" b="1" spc="-4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 Light" panose="020B0502040204020203" pitchFamily="34" charset="-122"/>
                <a:cs typeface="Open Sans" panose="020B0606030504020204" pitchFamily="34" charset="0"/>
              </a:rPr>
              <a:t>2021     2022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 Light" panose="020B0502040204020203" pitchFamily="34" charset="-122"/>
              <a:cs typeface="Open Sans" panose="020B0606030504020204" pitchFamily="34" charset="0"/>
            </a:endParaRPr>
          </a:p>
          <a:p>
            <a:endParaRPr kumimoji="1" lang="zh-CN" altLang="en-US" sz="1100" b="1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e7d195523061f1c0" descr="e7d195523061f1c0d318120d6aeaf1b6ccceb6ba3da59c0775C5DE19DDDEBC09ED96DBD9900D9848D623ECAD1D4904B78047D0015C22C8BE97228BE8B5BFF08FE7A3AE04126DA07312A96C0F69F9BAB7C18A0515A1574B60ECF4E471C8BB21EB50E797CDD302349E6D0DC19BC6C3F2FD337EBF71469F9886CAAF4F07E81F11B578800F3042BF91E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e7d195523061f1c0d318120d6aeaf1b6ccceb6ba3da59c0775C5DE19DDDEBC09ED96DBD9900D9848D623ECAD1D4904B78047D0015C22C8BE97228BE8B5BFF08FE7A3AE04126DA07312A96C0F69F9BAB7C18A0515A1574B60ECF4E471C8BB21EB50E797CDD302349E6D0DC19BC6C3F2FD337EBF71469F9886CAAF4F07E81F11B578800F3042BF91E0</a:t>
            </a:r>
            <a:endParaRPr lang="zh-CN" altLang="en-US" sz="100"/>
          </a:p>
        </p:txBody>
      </p:sp>
      <p:sp>
        <p:nvSpPr>
          <p:cNvPr id="15" name="Object 107"/>
          <p:cNvSpPr txBox="1"/>
          <p:nvPr/>
        </p:nvSpPr>
        <p:spPr>
          <a:xfrm>
            <a:off x="4112002" y="2884562"/>
            <a:ext cx="3967992" cy="1066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rtlCol="0" anchor="t" anchorCtr="0">
            <a:noAutofit/>
          </a:bodyPr>
          <a:lstStyle/>
          <a:p>
            <a:pPr algn="ctr"/>
            <a:r>
              <a:rPr lang="zh-CN" altLang="en-US" sz="6600" b="1" spc="-4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年终述职</a:t>
            </a:r>
            <a:endParaRPr lang="zh-CN" altLang="en-US" sz="6600" b="1" spc="-4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Object 105"/>
          <p:cNvSpPr txBox="1"/>
          <p:nvPr/>
        </p:nvSpPr>
        <p:spPr>
          <a:xfrm>
            <a:off x="4121725" y="4214770"/>
            <a:ext cx="3967992" cy="833524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spc="-4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AI</a:t>
            </a:r>
            <a:r>
              <a:rPr lang="zh-CN" altLang="en-US" sz="2000" b="1" spc="-4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算法部   汇报人：</a:t>
            </a:r>
            <a:r>
              <a:rPr lang="en-US" altLang="zh-CN" sz="2000" b="1" spc="-4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 </a:t>
            </a:r>
            <a:r>
              <a:rPr lang="zh-CN" altLang="en-US" sz="2000" b="1" spc="-4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李嘉</a:t>
            </a:r>
            <a:endParaRPr lang="en-US" altLang="zh-CN" sz="2000" b="1" spc="-4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000" b="1" spc="-4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2022.01</a:t>
            </a:r>
            <a:endParaRPr lang="zh-CN" altLang="en-US" sz="2000" b="1" spc="-45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20" name="Freeform 512"/>
          <p:cNvSpPr/>
          <p:nvPr/>
        </p:nvSpPr>
        <p:spPr bwMode="auto">
          <a:xfrm>
            <a:off x="5922945" y="2085921"/>
            <a:ext cx="182775" cy="30268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512"/>
          <p:cNvSpPr/>
          <p:nvPr/>
        </p:nvSpPr>
        <p:spPr bwMode="auto">
          <a:xfrm>
            <a:off x="6133302" y="2085920"/>
            <a:ext cx="152784" cy="30268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29232" y="328819"/>
            <a:ext cx="7914471" cy="461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需要管理层一起决策的事、需要的资源、需要的支持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556043" y="414218"/>
            <a:ext cx="226423" cy="259933"/>
          </a:xfrm>
          <a:prstGeom prst="diamond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55782" y="787924"/>
            <a:ext cx="9215582" cy="78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8550" y="1365250"/>
            <a:ext cx="9995535" cy="20300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关键技术</a:t>
            </a:r>
            <a:r>
              <a:rPr lang="zh-CN" altLang="en-US" b="1"/>
              <a:t>产品化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如何利用我们已经掌握的关键技术，将知识和技术变现，是需要</a:t>
            </a:r>
            <a:r>
              <a:rPr lang="zh-CN" altLang="en-US"/>
              <a:t>重点思考</a:t>
            </a:r>
            <a:r>
              <a:rPr lang="zh-CN" altLang="en-US"/>
              <a:t>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利用我们关键技术进行产品包装，不仅</a:t>
            </a:r>
            <a:r>
              <a:rPr lang="en-US" altLang="zh-CN"/>
              <a:t>AI</a:t>
            </a:r>
            <a:r>
              <a:rPr lang="zh-CN" altLang="en-US"/>
              <a:t>算法部需要思考，也需要包括市场部在内的各个部门一起协同思考，</a:t>
            </a:r>
            <a:r>
              <a:rPr lang="zh-CN" altLang="en-US"/>
              <a:t>打开思路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AI</a:t>
            </a:r>
            <a:r>
              <a:rPr lang="zh-CN" altLang="en-US"/>
              <a:t>算法部有推荐算法、</a:t>
            </a:r>
            <a:r>
              <a:rPr lang="en-US" altLang="zh-CN"/>
              <a:t>CTR</a:t>
            </a:r>
            <a:r>
              <a:rPr lang="zh-CN" altLang="en-US"/>
              <a:t>预估模型、启发式算法、图像识别、自然语言处理等技术，但我们的优势不在于实现算法本身，而在于对算法的灵活应用，</a:t>
            </a:r>
            <a:r>
              <a:rPr lang="zh-CN" altLang="en-US"/>
              <a:t>例如可以通过对现有产品的定制化开发，加入基于算法的创新功能，</a:t>
            </a:r>
            <a:r>
              <a:rPr lang="zh-CN" altLang="en-US"/>
              <a:t>走差异化路线，提升</a:t>
            </a:r>
            <a:r>
              <a:rPr lang="zh-CN" altLang="en-US"/>
              <a:t>产品的竞争力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8550" y="3845560"/>
            <a:ext cx="9995535" cy="119888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人才招聘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根据</a:t>
            </a:r>
            <a:r>
              <a:rPr lang="en-US" altLang="zh-CN"/>
              <a:t>AI</a:t>
            </a:r>
            <a:r>
              <a:rPr lang="zh-CN" altLang="en-US"/>
              <a:t>算法部</a:t>
            </a:r>
            <a:r>
              <a:rPr lang="en-US" altLang="zh-CN"/>
              <a:t>2022</a:t>
            </a:r>
            <a:r>
              <a:rPr lang="zh-CN" altLang="en-US"/>
              <a:t>年的预设目标，需要补充算法方面的人才</a:t>
            </a:r>
            <a:r>
              <a:rPr lang="en-US" altLang="zh-CN"/>
              <a:t>1~2</a:t>
            </a:r>
            <a:r>
              <a:rPr lang="zh-CN" altLang="en-US"/>
              <a:t>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机器学习方向算法工程师，主要参与推荐算法、</a:t>
            </a:r>
            <a:r>
              <a:rPr lang="en-US" altLang="zh-CN"/>
              <a:t>CTR</a:t>
            </a:r>
            <a:r>
              <a:rPr lang="zh-CN" altLang="en-US"/>
              <a:t>预估模型等效果提升与</a:t>
            </a:r>
            <a:r>
              <a:rPr lang="zh-CN" altLang="en-US"/>
              <a:t>编码实现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深度学习方向</a:t>
            </a:r>
            <a:r>
              <a:rPr lang="zh-CN" altLang="en-US">
                <a:sym typeface="+mn-ea"/>
              </a:rPr>
              <a:t>算法工程师，主要参与图像识别、自然语言处理等技术研究与</a:t>
            </a:r>
            <a:r>
              <a:rPr lang="zh-CN" altLang="en-US">
                <a:sym typeface="+mn-ea"/>
              </a:rPr>
              <a:t>编码实现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8550" y="5494020"/>
            <a:ext cx="9995535" cy="64516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跨部门协作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算法与数据密不可分，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算法部需要大数据部门的数据分析、</a:t>
            </a:r>
            <a:r>
              <a:rPr lang="en-US" altLang="zh-CN">
                <a:sym typeface="+mn-ea"/>
              </a:rPr>
              <a:t>ETL</a:t>
            </a:r>
            <a:r>
              <a:rPr lang="zh-CN" altLang="en-US">
                <a:sym typeface="+mn-ea"/>
              </a:rPr>
              <a:t>处理等</a:t>
            </a:r>
            <a:r>
              <a:rPr lang="zh-CN" altLang="en-US">
                <a:sym typeface="+mn-ea"/>
              </a:rPr>
              <a:t>配合工作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d318120d6aeaf1b6ccceb6ba3da59c0775C5DE19DDDEBC09ED96DBD9900D9848D623ECAD1D4904B78047D0015C22C8BE97228BE8B5BFF08FE7A3AE04126DA07312A96C0F69F9BAB7C18A0515A1574B60ECF4E471C8BB21EB50E797CDD302349E6D0DC19BC6C3F2FD337EBF71469F9886CAAF4F07E81F11B578800F3042BF91E0"/>
          <p:cNvSpPr/>
          <p:nvPr/>
        </p:nvSpPr>
        <p:spPr>
          <a:xfrm>
            <a:off x="-2" y="667408"/>
            <a:ext cx="12191999" cy="5380800"/>
          </a:xfrm>
          <a:prstGeom prst="rect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e7d195523061f1c0" descr="e7d195523061f1c0d318120d6aeaf1b6ccceb6ba3da59c0775C5DE19DDDEBC09ED96DBD9900D9848D623ECAD1D4904B78047D0015C22C8BE97228BE8B5BFF08FE7A3AE04126DA07312A96C0F69F9BAB7C18A0515A1574B60ECF4E471C8BB21EB50E797CDD302349E6D0DC19BC6C3F2FD337EBF71469F9886CAAF4F07E81F11B578800F3042BF91E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e7d195523061f1c0d318120d6aeaf1b6ccceb6ba3da59c0775C5DE19DDDEBC09ED96DBD9900D9848D623ECAD1D4904B78047D0015C22C8BE97228BE8B5BFF08FE7A3AE04126DA07312A96C0F69F9BAB7C18A0515A1574B60ECF4E471C8BB21EB50E797CDD302349E6D0DC19BC6C3F2FD337EBF71469F9886CAAF4F07E81F11B578800F3042BF91E0</a:t>
            </a:r>
            <a:endParaRPr lang="zh-CN" altLang="en-US" sz="100"/>
          </a:p>
        </p:txBody>
      </p:sp>
      <p:sp>
        <p:nvSpPr>
          <p:cNvPr id="11" name="文本框 10" descr="e7d195523061f1c0d318120d6aeaf1b6ccceb6ba3da59c0775C5DE19DDDEBC09ED96DBD9900D9848D623ECAD1D4904B78047D0015C22C8BE97228BE8B5BFF08FE7A3AE04126DA07312A96C0F69F9BAB7C18A0515A1574B60ECF4E471C8BB21EB50E797CDD302349E6D0DC19BC6C3F2FD337EBF71469F9886CAAF4F07E81F11B578800F3042BF91E0"/>
          <p:cNvSpPr txBox="1"/>
          <p:nvPr/>
        </p:nvSpPr>
        <p:spPr>
          <a:xfrm>
            <a:off x="2901796" y="2249812"/>
            <a:ext cx="6388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THANK  YOU</a:t>
            </a:r>
            <a:endParaRPr kumimoji="1" lang="zh-CN" altLang="en-US" sz="11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12" name="Object 2004"/>
          <p:cNvSpPr txBox="1"/>
          <p:nvPr/>
        </p:nvSpPr>
        <p:spPr>
          <a:xfrm>
            <a:off x="3716479" y="3415145"/>
            <a:ext cx="4759036" cy="3683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spc="479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YEAR-END SUMMARY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3140" y="2305685"/>
            <a:ext cx="400685" cy="400685"/>
          </a:xfrm>
          <a:prstGeom prst="rect">
            <a:avLst/>
          </a:prstGeom>
          <a:solidFill>
            <a:srgbClr val="0F0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73370" y="2305685"/>
            <a:ext cx="400685" cy="4006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43600" y="2305685"/>
            <a:ext cx="400685" cy="400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84060" y="2305685"/>
            <a:ext cx="400685" cy="400685"/>
          </a:xfrm>
          <a:prstGeom prst="rect">
            <a:avLst/>
          </a:prstGeom>
          <a:solidFill>
            <a:srgbClr val="F5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64915" y="23380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色系：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7715" y="31394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字体颜色：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3140" y="3107055"/>
            <a:ext cx="400685" cy="400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73370" y="3107055"/>
            <a:ext cx="400685" cy="40068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13830" y="2305685"/>
            <a:ext cx="400685" cy="40068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Freeform 5"/>
          <p:cNvSpPr>
            <a:spLocks noEditPoints="1"/>
          </p:cNvSpPr>
          <p:nvPr/>
        </p:nvSpPr>
        <p:spPr bwMode="auto">
          <a:xfrm>
            <a:off x="6866459" y="2697936"/>
            <a:ext cx="274671" cy="229756"/>
          </a:xfrm>
          <a:custGeom>
            <a:avLst/>
            <a:gdLst>
              <a:gd name="T0" fmla="*/ 7 w 262"/>
              <a:gd name="T1" fmla="*/ 219 h 219"/>
              <a:gd name="T2" fmla="*/ 45 w 262"/>
              <a:gd name="T3" fmla="*/ 219 h 219"/>
              <a:gd name="T4" fmla="*/ 46 w 262"/>
              <a:gd name="T5" fmla="*/ 219 h 219"/>
              <a:gd name="T6" fmla="*/ 47 w 262"/>
              <a:gd name="T7" fmla="*/ 219 h 219"/>
              <a:gd name="T8" fmla="*/ 101 w 262"/>
              <a:gd name="T9" fmla="*/ 219 h 219"/>
              <a:gd name="T10" fmla="*/ 102 w 262"/>
              <a:gd name="T11" fmla="*/ 219 h 219"/>
              <a:gd name="T12" fmla="*/ 103 w 262"/>
              <a:gd name="T13" fmla="*/ 219 h 219"/>
              <a:gd name="T14" fmla="*/ 158 w 262"/>
              <a:gd name="T15" fmla="*/ 219 h 219"/>
              <a:gd name="T16" fmla="*/ 159 w 262"/>
              <a:gd name="T17" fmla="*/ 219 h 219"/>
              <a:gd name="T18" fmla="*/ 160 w 262"/>
              <a:gd name="T19" fmla="*/ 219 h 219"/>
              <a:gd name="T20" fmla="*/ 215 w 262"/>
              <a:gd name="T21" fmla="*/ 219 h 219"/>
              <a:gd name="T22" fmla="*/ 216 w 262"/>
              <a:gd name="T23" fmla="*/ 219 h 219"/>
              <a:gd name="T24" fmla="*/ 217 w 262"/>
              <a:gd name="T25" fmla="*/ 219 h 219"/>
              <a:gd name="T26" fmla="*/ 254 w 262"/>
              <a:gd name="T27" fmla="*/ 219 h 219"/>
              <a:gd name="T28" fmla="*/ 262 w 262"/>
              <a:gd name="T29" fmla="*/ 211 h 219"/>
              <a:gd name="T30" fmla="*/ 262 w 262"/>
              <a:gd name="T31" fmla="*/ 202 h 219"/>
              <a:gd name="T32" fmla="*/ 254 w 262"/>
              <a:gd name="T33" fmla="*/ 195 h 219"/>
              <a:gd name="T34" fmla="*/ 238 w 262"/>
              <a:gd name="T35" fmla="*/ 195 h 219"/>
              <a:gd name="T36" fmla="*/ 231 w 262"/>
              <a:gd name="T37" fmla="*/ 179 h 219"/>
              <a:gd name="T38" fmla="*/ 231 w 262"/>
              <a:gd name="T39" fmla="*/ 104 h 219"/>
              <a:gd name="T40" fmla="*/ 255 w 262"/>
              <a:gd name="T41" fmla="*/ 104 h 219"/>
              <a:gd name="T42" fmla="*/ 262 w 262"/>
              <a:gd name="T43" fmla="*/ 96 h 219"/>
              <a:gd name="T44" fmla="*/ 262 w 262"/>
              <a:gd name="T45" fmla="*/ 85 h 219"/>
              <a:gd name="T46" fmla="*/ 256 w 262"/>
              <a:gd name="T47" fmla="*/ 74 h 219"/>
              <a:gd name="T48" fmla="*/ 137 w 262"/>
              <a:gd name="T49" fmla="*/ 2 h 219"/>
              <a:gd name="T50" fmla="*/ 125 w 262"/>
              <a:gd name="T51" fmla="*/ 2 h 219"/>
              <a:gd name="T52" fmla="*/ 6 w 262"/>
              <a:gd name="T53" fmla="*/ 74 h 219"/>
              <a:gd name="T54" fmla="*/ 0 w 262"/>
              <a:gd name="T55" fmla="*/ 85 h 219"/>
              <a:gd name="T56" fmla="*/ 0 w 262"/>
              <a:gd name="T57" fmla="*/ 97 h 219"/>
              <a:gd name="T58" fmla="*/ 7 w 262"/>
              <a:gd name="T59" fmla="*/ 104 h 219"/>
              <a:gd name="T60" fmla="*/ 31 w 262"/>
              <a:gd name="T61" fmla="*/ 104 h 219"/>
              <a:gd name="T62" fmla="*/ 31 w 262"/>
              <a:gd name="T63" fmla="*/ 179 h 219"/>
              <a:gd name="T64" fmla="*/ 24 w 262"/>
              <a:gd name="T65" fmla="*/ 195 h 219"/>
              <a:gd name="T66" fmla="*/ 7 w 262"/>
              <a:gd name="T67" fmla="*/ 195 h 219"/>
              <a:gd name="T68" fmla="*/ 0 w 262"/>
              <a:gd name="T69" fmla="*/ 202 h 219"/>
              <a:gd name="T70" fmla="*/ 0 w 262"/>
              <a:gd name="T71" fmla="*/ 211 h 219"/>
              <a:gd name="T72" fmla="*/ 7 w 262"/>
              <a:gd name="T73" fmla="*/ 219 h 219"/>
              <a:gd name="T74" fmla="*/ 144 w 262"/>
              <a:gd name="T75" fmla="*/ 104 h 219"/>
              <a:gd name="T76" fmla="*/ 144 w 262"/>
              <a:gd name="T77" fmla="*/ 179 h 219"/>
              <a:gd name="T78" fmla="*/ 138 w 262"/>
              <a:gd name="T79" fmla="*/ 195 h 219"/>
              <a:gd name="T80" fmla="*/ 124 w 262"/>
              <a:gd name="T81" fmla="*/ 195 h 219"/>
              <a:gd name="T82" fmla="*/ 117 w 262"/>
              <a:gd name="T83" fmla="*/ 179 h 219"/>
              <a:gd name="T84" fmla="*/ 117 w 262"/>
              <a:gd name="T85" fmla="*/ 104 h 219"/>
              <a:gd name="T86" fmla="*/ 144 w 262"/>
              <a:gd name="T87" fmla="*/ 104 h 219"/>
              <a:gd name="T88" fmla="*/ 201 w 262"/>
              <a:gd name="T89" fmla="*/ 179 h 219"/>
              <a:gd name="T90" fmla="*/ 195 w 262"/>
              <a:gd name="T91" fmla="*/ 195 h 219"/>
              <a:gd name="T92" fmla="*/ 181 w 262"/>
              <a:gd name="T93" fmla="*/ 195 h 219"/>
              <a:gd name="T94" fmla="*/ 174 w 262"/>
              <a:gd name="T95" fmla="*/ 179 h 219"/>
              <a:gd name="T96" fmla="*/ 174 w 262"/>
              <a:gd name="T97" fmla="*/ 104 h 219"/>
              <a:gd name="T98" fmla="*/ 201 w 262"/>
              <a:gd name="T99" fmla="*/ 104 h 219"/>
              <a:gd name="T100" fmla="*/ 201 w 262"/>
              <a:gd name="T101" fmla="*/ 179 h 219"/>
              <a:gd name="T102" fmla="*/ 131 w 262"/>
              <a:gd name="T103" fmla="*/ 32 h 219"/>
              <a:gd name="T104" fmla="*/ 153 w 262"/>
              <a:gd name="T105" fmla="*/ 54 h 219"/>
              <a:gd name="T106" fmla="*/ 131 w 262"/>
              <a:gd name="T107" fmla="*/ 76 h 219"/>
              <a:gd name="T108" fmla="*/ 109 w 262"/>
              <a:gd name="T109" fmla="*/ 54 h 219"/>
              <a:gd name="T110" fmla="*/ 131 w 262"/>
              <a:gd name="T111" fmla="*/ 32 h 219"/>
              <a:gd name="T112" fmla="*/ 87 w 262"/>
              <a:gd name="T113" fmla="*/ 104 h 219"/>
              <a:gd name="T114" fmla="*/ 87 w 262"/>
              <a:gd name="T115" fmla="*/ 179 h 219"/>
              <a:gd name="T116" fmla="*/ 81 w 262"/>
              <a:gd name="T117" fmla="*/ 195 h 219"/>
              <a:gd name="T118" fmla="*/ 68 w 262"/>
              <a:gd name="T119" fmla="*/ 195 h 219"/>
              <a:gd name="T120" fmla="*/ 61 w 262"/>
              <a:gd name="T121" fmla="*/ 179 h 219"/>
              <a:gd name="T122" fmla="*/ 61 w 262"/>
              <a:gd name="T123" fmla="*/ 104 h 219"/>
              <a:gd name="T124" fmla="*/ 87 w 262"/>
              <a:gd name="T125" fmla="*/ 10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2" h="219">
                <a:moveTo>
                  <a:pt x="7" y="219"/>
                </a:moveTo>
                <a:cubicBezTo>
                  <a:pt x="45" y="219"/>
                  <a:pt x="45" y="219"/>
                  <a:pt x="45" y="219"/>
                </a:cubicBezTo>
                <a:cubicBezTo>
                  <a:pt x="45" y="219"/>
                  <a:pt x="46" y="219"/>
                  <a:pt x="46" y="219"/>
                </a:cubicBezTo>
                <a:cubicBezTo>
                  <a:pt x="46" y="219"/>
                  <a:pt x="47" y="219"/>
                  <a:pt x="47" y="219"/>
                </a:cubicBezTo>
                <a:cubicBezTo>
                  <a:pt x="101" y="219"/>
                  <a:pt x="101" y="219"/>
                  <a:pt x="101" y="219"/>
                </a:cubicBezTo>
                <a:cubicBezTo>
                  <a:pt x="102" y="219"/>
                  <a:pt x="102" y="219"/>
                  <a:pt x="102" y="219"/>
                </a:cubicBezTo>
                <a:cubicBezTo>
                  <a:pt x="103" y="219"/>
                  <a:pt x="103" y="219"/>
                  <a:pt x="103" y="219"/>
                </a:cubicBezTo>
                <a:cubicBezTo>
                  <a:pt x="158" y="219"/>
                  <a:pt x="158" y="219"/>
                  <a:pt x="158" y="219"/>
                </a:cubicBezTo>
                <a:cubicBezTo>
                  <a:pt x="159" y="219"/>
                  <a:pt x="159" y="219"/>
                  <a:pt x="159" y="219"/>
                </a:cubicBezTo>
                <a:cubicBezTo>
                  <a:pt x="160" y="219"/>
                  <a:pt x="160" y="219"/>
                  <a:pt x="160" y="219"/>
                </a:cubicBezTo>
                <a:cubicBezTo>
                  <a:pt x="215" y="219"/>
                  <a:pt x="215" y="219"/>
                  <a:pt x="215" y="219"/>
                </a:cubicBezTo>
                <a:cubicBezTo>
                  <a:pt x="216" y="219"/>
                  <a:pt x="216" y="219"/>
                  <a:pt x="216" y="219"/>
                </a:cubicBezTo>
                <a:cubicBezTo>
                  <a:pt x="217" y="219"/>
                  <a:pt x="217" y="219"/>
                  <a:pt x="217" y="219"/>
                </a:cubicBezTo>
                <a:cubicBezTo>
                  <a:pt x="254" y="219"/>
                  <a:pt x="254" y="219"/>
                  <a:pt x="254" y="219"/>
                </a:cubicBezTo>
                <a:cubicBezTo>
                  <a:pt x="258" y="219"/>
                  <a:pt x="262" y="215"/>
                  <a:pt x="262" y="211"/>
                </a:cubicBezTo>
                <a:cubicBezTo>
                  <a:pt x="262" y="202"/>
                  <a:pt x="262" y="202"/>
                  <a:pt x="262" y="202"/>
                </a:cubicBezTo>
                <a:cubicBezTo>
                  <a:pt x="262" y="198"/>
                  <a:pt x="258" y="195"/>
                  <a:pt x="254" y="195"/>
                </a:cubicBezTo>
                <a:cubicBezTo>
                  <a:pt x="238" y="195"/>
                  <a:pt x="238" y="195"/>
                  <a:pt x="238" y="195"/>
                </a:cubicBezTo>
                <a:cubicBezTo>
                  <a:pt x="238" y="189"/>
                  <a:pt x="235" y="183"/>
                  <a:pt x="231" y="179"/>
                </a:cubicBezTo>
                <a:cubicBezTo>
                  <a:pt x="231" y="104"/>
                  <a:pt x="231" y="104"/>
                  <a:pt x="231" y="104"/>
                </a:cubicBezTo>
                <a:cubicBezTo>
                  <a:pt x="255" y="104"/>
                  <a:pt x="255" y="104"/>
                  <a:pt x="255" y="104"/>
                </a:cubicBezTo>
                <a:cubicBezTo>
                  <a:pt x="259" y="104"/>
                  <a:pt x="262" y="100"/>
                  <a:pt x="262" y="96"/>
                </a:cubicBezTo>
                <a:cubicBezTo>
                  <a:pt x="262" y="85"/>
                  <a:pt x="262" y="85"/>
                  <a:pt x="262" y="85"/>
                </a:cubicBezTo>
                <a:cubicBezTo>
                  <a:pt x="262" y="81"/>
                  <a:pt x="259" y="76"/>
                  <a:pt x="256" y="74"/>
                </a:cubicBezTo>
                <a:cubicBezTo>
                  <a:pt x="137" y="2"/>
                  <a:pt x="137" y="2"/>
                  <a:pt x="137" y="2"/>
                </a:cubicBezTo>
                <a:cubicBezTo>
                  <a:pt x="134" y="0"/>
                  <a:pt x="128" y="0"/>
                  <a:pt x="125" y="2"/>
                </a:cubicBezTo>
                <a:cubicBezTo>
                  <a:pt x="6" y="74"/>
                  <a:pt x="6" y="74"/>
                  <a:pt x="6" y="74"/>
                </a:cubicBezTo>
                <a:cubicBezTo>
                  <a:pt x="3" y="76"/>
                  <a:pt x="0" y="81"/>
                  <a:pt x="0" y="85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1"/>
                  <a:pt x="3" y="104"/>
                  <a:pt x="7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79"/>
                  <a:pt x="31" y="179"/>
                  <a:pt x="31" y="179"/>
                </a:cubicBezTo>
                <a:cubicBezTo>
                  <a:pt x="27" y="183"/>
                  <a:pt x="24" y="189"/>
                  <a:pt x="24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3" y="195"/>
                  <a:pt x="0" y="198"/>
                  <a:pt x="0" y="202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5"/>
                  <a:pt x="3" y="219"/>
                  <a:pt x="7" y="219"/>
                </a:cubicBezTo>
                <a:close/>
                <a:moveTo>
                  <a:pt x="144" y="104"/>
                </a:moveTo>
                <a:cubicBezTo>
                  <a:pt x="144" y="179"/>
                  <a:pt x="144" y="179"/>
                  <a:pt x="144" y="179"/>
                </a:cubicBezTo>
                <a:cubicBezTo>
                  <a:pt x="140" y="183"/>
                  <a:pt x="138" y="189"/>
                  <a:pt x="138" y="195"/>
                </a:cubicBezTo>
                <a:cubicBezTo>
                  <a:pt x="124" y="195"/>
                  <a:pt x="124" y="195"/>
                  <a:pt x="124" y="195"/>
                </a:cubicBezTo>
                <a:cubicBezTo>
                  <a:pt x="124" y="189"/>
                  <a:pt x="122" y="183"/>
                  <a:pt x="117" y="179"/>
                </a:cubicBezTo>
                <a:cubicBezTo>
                  <a:pt x="117" y="104"/>
                  <a:pt x="117" y="104"/>
                  <a:pt x="117" y="104"/>
                </a:cubicBezTo>
                <a:lnTo>
                  <a:pt x="144" y="104"/>
                </a:lnTo>
                <a:close/>
                <a:moveTo>
                  <a:pt x="201" y="179"/>
                </a:moveTo>
                <a:cubicBezTo>
                  <a:pt x="197" y="183"/>
                  <a:pt x="195" y="189"/>
                  <a:pt x="195" y="195"/>
                </a:cubicBezTo>
                <a:cubicBezTo>
                  <a:pt x="181" y="195"/>
                  <a:pt x="181" y="195"/>
                  <a:pt x="181" y="195"/>
                </a:cubicBezTo>
                <a:cubicBezTo>
                  <a:pt x="181" y="189"/>
                  <a:pt x="178" y="183"/>
                  <a:pt x="174" y="179"/>
                </a:cubicBezTo>
                <a:cubicBezTo>
                  <a:pt x="174" y="104"/>
                  <a:pt x="174" y="104"/>
                  <a:pt x="174" y="104"/>
                </a:cubicBezTo>
                <a:cubicBezTo>
                  <a:pt x="201" y="104"/>
                  <a:pt x="201" y="104"/>
                  <a:pt x="201" y="104"/>
                </a:cubicBezTo>
                <a:lnTo>
                  <a:pt x="201" y="179"/>
                </a:lnTo>
                <a:close/>
                <a:moveTo>
                  <a:pt x="131" y="32"/>
                </a:moveTo>
                <a:cubicBezTo>
                  <a:pt x="143" y="32"/>
                  <a:pt x="153" y="42"/>
                  <a:pt x="153" y="54"/>
                </a:cubicBezTo>
                <a:cubicBezTo>
                  <a:pt x="153" y="66"/>
                  <a:pt x="143" y="76"/>
                  <a:pt x="131" y="76"/>
                </a:cubicBezTo>
                <a:cubicBezTo>
                  <a:pt x="119" y="76"/>
                  <a:pt x="109" y="66"/>
                  <a:pt x="109" y="54"/>
                </a:cubicBezTo>
                <a:cubicBezTo>
                  <a:pt x="109" y="42"/>
                  <a:pt x="119" y="32"/>
                  <a:pt x="131" y="32"/>
                </a:cubicBezTo>
                <a:close/>
                <a:moveTo>
                  <a:pt x="87" y="104"/>
                </a:moveTo>
                <a:cubicBezTo>
                  <a:pt x="87" y="179"/>
                  <a:pt x="87" y="179"/>
                  <a:pt x="87" y="179"/>
                </a:cubicBezTo>
                <a:cubicBezTo>
                  <a:pt x="83" y="183"/>
                  <a:pt x="81" y="189"/>
                  <a:pt x="81" y="195"/>
                </a:cubicBezTo>
                <a:cubicBezTo>
                  <a:pt x="68" y="195"/>
                  <a:pt x="68" y="195"/>
                  <a:pt x="68" y="195"/>
                </a:cubicBezTo>
                <a:cubicBezTo>
                  <a:pt x="68" y="189"/>
                  <a:pt x="65" y="183"/>
                  <a:pt x="61" y="179"/>
                </a:cubicBezTo>
                <a:cubicBezTo>
                  <a:pt x="61" y="104"/>
                  <a:pt x="61" y="104"/>
                  <a:pt x="61" y="104"/>
                </a:cubicBezTo>
                <a:lnTo>
                  <a:pt x="87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Freeform 6"/>
          <p:cNvSpPr/>
          <p:nvPr/>
        </p:nvSpPr>
        <p:spPr bwMode="auto">
          <a:xfrm>
            <a:off x="6852639" y="2939784"/>
            <a:ext cx="302310" cy="38005"/>
          </a:xfrm>
          <a:custGeom>
            <a:avLst/>
            <a:gdLst>
              <a:gd name="T0" fmla="*/ 281 w 288"/>
              <a:gd name="T1" fmla="*/ 0 h 36"/>
              <a:gd name="T2" fmla="*/ 7 w 288"/>
              <a:gd name="T3" fmla="*/ 0 h 36"/>
              <a:gd name="T4" fmla="*/ 0 w 288"/>
              <a:gd name="T5" fmla="*/ 7 h 36"/>
              <a:gd name="T6" fmla="*/ 0 w 288"/>
              <a:gd name="T7" fmla="*/ 28 h 36"/>
              <a:gd name="T8" fmla="*/ 7 w 288"/>
              <a:gd name="T9" fmla="*/ 36 h 36"/>
              <a:gd name="T10" fmla="*/ 281 w 288"/>
              <a:gd name="T11" fmla="*/ 36 h 36"/>
              <a:gd name="T12" fmla="*/ 288 w 288"/>
              <a:gd name="T13" fmla="*/ 28 h 36"/>
              <a:gd name="T14" fmla="*/ 288 w 288"/>
              <a:gd name="T15" fmla="*/ 7 h 36"/>
              <a:gd name="T16" fmla="*/ 281 w 288"/>
              <a:gd name="T1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36">
                <a:moveTo>
                  <a:pt x="281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6"/>
                  <a:pt x="7" y="36"/>
                </a:cubicBezTo>
                <a:cubicBezTo>
                  <a:pt x="281" y="36"/>
                  <a:pt x="281" y="36"/>
                  <a:pt x="281" y="36"/>
                </a:cubicBezTo>
                <a:cubicBezTo>
                  <a:pt x="285" y="36"/>
                  <a:pt x="288" y="32"/>
                  <a:pt x="288" y="28"/>
                </a:cubicBezTo>
                <a:cubicBezTo>
                  <a:pt x="288" y="7"/>
                  <a:pt x="288" y="7"/>
                  <a:pt x="288" y="7"/>
                </a:cubicBezTo>
                <a:cubicBezTo>
                  <a:pt x="288" y="3"/>
                  <a:pt x="285" y="0"/>
                  <a:pt x="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7"/>
          <p:cNvSpPr/>
          <p:nvPr/>
        </p:nvSpPr>
        <p:spPr bwMode="auto">
          <a:xfrm>
            <a:off x="5639945" y="913444"/>
            <a:ext cx="302310" cy="207298"/>
          </a:xfrm>
          <a:custGeom>
            <a:avLst/>
            <a:gdLst>
              <a:gd name="T0" fmla="*/ 255 w 288"/>
              <a:gd name="T1" fmla="*/ 143 h 197"/>
              <a:gd name="T2" fmla="*/ 255 w 288"/>
              <a:gd name="T3" fmla="*/ 143 h 197"/>
              <a:gd name="T4" fmla="*/ 113 w 288"/>
              <a:gd name="T5" fmla="*/ 0 h 197"/>
              <a:gd name="T6" fmla="*/ 0 w 288"/>
              <a:gd name="T7" fmla="*/ 56 h 197"/>
              <a:gd name="T8" fmla="*/ 12 w 288"/>
              <a:gd name="T9" fmla="*/ 68 h 197"/>
              <a:gd name="T10" fmla="*/ 29 w 288"/>
              <a:gd name="T11" fmla="*/ 84 h 197"/>
              <a:gd name="T12" fmla="*/ 113 w 288"/>
              <a:gd name="T13" fmla="*/ 40 h 197"/>
              <a:gd name="T14" fmla="*/ 215 w 288"/>
              <a:gd name="T15" fmla="*/ 143 h 197"/>
              <a:gd name="T16" fmla="*/ 215 w 288"/>
              <a:gd name="T17" fmla="*/ 143 h 197"/>
              <a:gd name="T18" fmla="*/ 182 w 288"/>
              <a:gd name="T19" fmla="*/ 143 h 197"/>
              <a:gd name="T20" fmla="*/ 235 w 288"/>
              <a:gd name="T21" fmla="*/ 197 h 197"/>
              <a:gd name="T22" fmla="*/ 288 w 288"/>
              <a:gd name="T23" fmla="*/ 143 h 197"/>
              <a:gd name="T24" fmla="*/ 255 w 288"/>
              <a:gd name="T25" fmla="*/ 143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197">
                <a:moveTo>
                  <a:pt x="255" y="143"/>
                </a:moveTo>
                <a:cubicBezTo>
                  <a:pt x="255" y="143"/>
                  <a:pt x="255" y="143"/>
                  <a:pt x="255" y="143"/>
                </a:cubicBezTo>
                <a:cubicBezTo>
                  <a:pt x="255" y="64"/>
                  <a:pt x="191" y="0"/>
                  <a:pt x="113" y="0"/>
                </a:cubicBezTo>
                <a:cubicBezTo>
                  <a:pt x="67" y="0"/>
                  <a:pt x="26" y="22"/>
                  <a:pt x="0" y="56"/>
                </a:cubicBezTo>
                <a:cubicBezTo>
                  <a:pt x="12" y="68"/>
                  <a:pt x="12" y="68"/>
                  <a:pt x="12" y="68"/>
                </a:cubicBezTo>
                <a:cubicBezTo>
                  <a:pt x="29" y="84"/>
                  <a:pt x="29" y="84"/>
                  <a:pt x="29" y="84"/>
                </a:cubicBezTo>
                <a:cubicBezTo>
                  <a:pt x="47" y="57"/>
                  <a:pt x="78" y="40"/>
                  <a:pt x="113" y="40"/>
                </a:cubicBezTo>
                <a:cubicBezTo>
                  <a:pt x="169" y="40"/>
                  <a:pt x="215" y="86"/>
                  <a:pt x="215" y="143"/>
                </a:cubicBezTo>
                <a:cubicBezTo>
                  <a:pt x="215" y="143"/>
                  <a:pt x="215" y="143"/>
                  <a:pt x="215" y="143"/>
                </a:cubicBezTo>
                <a:cubicBezTo>
                  <a:pt x="182" y="143"/>
                  <a:pt x="182" y="143"/>
                  <a:pt x="182" y="143"/>
                </a:cubicBezTo>
                <a:cubicBezTo>
                  <a:pt x="235" y="197"/>
                  <a:pt x="235" y="197"/>
                  <a:pt x="235" y="197"/>
                </a:cubicBezTo>
                <a:cubicBezTo>
                  <a:pt x="288" y="143"/>
                  <a:pt x="288" y="143"/>
                  <a:pt x="288" y="143"/>
                </a:cubicBezTo>
                <a:lnTo>
                  <a:pt x="255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8"/>
          <p:cNvSpPr/>
          <p:nvPr/>
        </p:nvSpPr>
        <p:spPr bwMode="auto">
          <a:xfrm>
            <a:off x="6246291" y="884077"/>
            <a:ext cx="302310" cy="269488"/>
          </a:xfrm>
          <a:custGeom>
            <a:avLst/>
            <a:gdLst>
              <a:gd name="T0" fmla="*/ 288 w 288"/>
              <a:gd name="T1" fmla="*/ 256 h 256"/>
              <a:gd name="T2" fmla="*/ 288 w 288"/>
              <a:gd name="T3" fmla="*/ 255 h 256"/>
              <a:gd name="T4" fmla="*/ 79 w 288"/>
              <a:gd name="T5" fmla="*/ 47 h 256"/>
              <a:gd name="T6" fmla="*/ 78 w 288"/>
              <a:gd name="T7" fmla="*/ 47 h 256"/>
              <a:gd name="T8" fmla="*/ 78 w 288"/>
              <a:gd name="T9" fmla="*/ 0 h 256"/>
              <a:gd name="T10" fmla="*/ 0 w 288"/>
              <a:gd name="T11" fmla="*/ 78 h 256"/>
              <a:gd name="T12" fmla="*/ 78 w 288"/>
              <a:gd name="T13" fmla="*/ 156 h 256"/>
              <a:gd name="T14" fmla="*/ 78 w 288"/>
              <a:gd name="T15" fmla="*/ 155 h 256"/>
              <a:gd name="T16" fmla="*/ 78 w 288"/>
              <a:gd name="T17" fmla="*/ 105 h 256"/>
              <a:gd name="T18" fmla="*/ 79 w 288"/>
              <a:gd name="T19" fmla="*/ 105 h 256"/>
              <a:gd name="T20" fmla="*/ 230 w 288"/>
              <a:gd name="T21" fmla="*/ 255 h 256"/>
              <a:gd name="T22" fmla="*/ 230 w 288"/>
              <a:gd name="T23" fmla="*/ 256 h 256"/>
              <a:gd name="T24" fmla="*/ 288 w 288"/>
              <a:gd name="T25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256">
                <a:moveTo>
                  <a:pt x="288" y="256"/>
                </a:moveTo>
                <a:cubicBezTo>
                  <a:pt x="288" y="256"/>
                  <a:pt x="288" y="256"/>
                  <a:pt x="288" y="255"/>
                </a:cubicBezTo>
                <a:cubicBezTo>
                  <a:pt x="288" y="140"/>
                  <a:pt x="194" y="47"/>
                  <a:pt x="79" y="47"/>
                </a:cubicBezTo>
                <a:cubicBezTo>
                  <a:pt x="79" y="47"/>
                  <a:pt x="78" y="47"/>
                  <a:pt x="78" y="47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78"/>
                  <a:pt x="0" y="78"/>
                  <a:pt x="0" y="78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8" y="105"/>
                  <a:pt x="79" y="105"/>
                  <a:pt x="79" y="105"/>
                </a:cubicBezTo>
                <a:cubicBezTo>
                  <a:pt x="162" y="105"/>
                  <a:pt x="230" y="172"/>
                  <a:pt x="230" y="255"/>
                </a:cubicBezTo>
                <a:cubicBezTo>
                  <a:pt x="230" y="256"/>
                  <a:pt x="230" y="256"/>
                  <a:pt x="230" y="256"/>
                </a:cubicBezTo>
                <a:lnTo>
                  <a:pt x="288" y="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"/>
          <p:cNvSpPr>
            <a:spLocks noEditPoints="1"/>
          </p:cNvSpPr>
          <p:nvPr/>
        </p:nvSpPr>
        <p:spPr bwMode="auto">
          <a:xfrm>
            <a:off x="11097068" y="4508340"/>
            <a:ext cx="304037" cy="30403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64 w 288"/>
              <a:gd name="T11" fmla="*/ 82 h 288"/>
              <a:gd name="T12" fmla="*/ 224 w 288"/>
              <a:gd name="T13" fmla="*/ 82 h 288"/>
              <a:gd name="T14" fmla="*/ 227 w 288"/>
              <a:gd name="T15" fmla="*/ 83 h 288"/>
              <a:gd name="T16" fmla="*/ 168 w 288"/>
              <a:gd name="T17" fmla="*/ 134 h 288"/>
              <a:gd name="T18" fmla="*/ 160 w 288"/>
              <a:gd name="T19" fmla="*/ 140 h 288"/>
              <a:gd name="T20" fmla="*/ 144 w 288"/>
              <a:gd name="T21" fmla="*/ 153 h 288"/>
              <a:gd name="T22" fmla="*/ 129 w 288"/>
              <a:gd name="T23" fmla="*/ 140 h 288"/>
              <a:gd name="T24" fmla="*/ 121 w 288"/>
              <a:gd name="T25" fmla="*/ 134 h 288"/>
              <a:gd name="T26" fmla="*/ 61 w 288"/>
              <a:gd name="T27" fmla="*/ 83 h 288"/>
              <a:gd name="T28" fmla="*/ 64 w 288"/>
              <a:gd name="T29" fmla="*/ 82 h 288"/>
              <a:gd name="T30" fmla="*/ 54 w 288"/>
              <a:gd name="T31" fmla="*/ 194 h 288"/>
              <a:gd name="T32" fmla="*/ 54 w 288"/>
              <a:gd name="T33" fmla="*/ 93 h 288"/>
              <a:gd name="T34" fmla="*/ 54 w 288"/>
              <a:gd name="T35" fmla="*/ 90 h 288"/>
              <a:gd name="T36" fmla="*/ 113 w 288"/>
              <a:gd name="T37" fmla="*/ 141 h 288"/>
              <a:gd name="T38" fmla="*/ 54 w 288"/>
              <a:gd name="T39" fmla="*/ 197 h 288"/>
              <a:gd name="T40" fmla="*/ 54 w 288"/>
              <a:gd name="T41" fmla="*/ 194 h 288"/>
              <a:gd name="T42" fmla="*/ 224 w 288"/>
              <a:gd name="T43" fmla="*/ 205 h 288"/>
              <a:gd name="T44" fmla="*/ 64 w 288"/>
              <a:gd name="T45" fmla="*/ 205 h 288"/>
              <a:gd name="T46" fmla="*/ 61 w 288"/>
              <a:gd name="T47" fmla="*/ 204 h 288"/>
              <a:gd name="T48" fmla="*/ 121 w 288"/>
              <a:gd name="T49" fmla="*/ 147 h 288"/>
              <a:gd name="T50" fmla="*/ 144 w 288"/>
              <a:gd name="T51" fmla="*/ 166 h 288"/>
              <a:gd name="T52" fmla="*/ 167 w 288"/>
              <a:gd name="T53" fmla="*/ 147 h 288"/>
              <a:gd name="T54" fmla="*/ 227 w 288"/>
              <a:gd name="T55" fmla="*/ 204 h 288"/>
              <a:gd name="T56" fmla="*/ 224 w 288"/>
              <a:gd name="T57" fmla="*/ 205 h 288"/>
              <a:gd name="T58" fmla="*/ 235 w 288"/>
              <a:gd name="T59" fmla="*/ 194 h 288"/>
              <a:gd name="T60" fmla="*/ 234 w 288"/>
              <a:gd name="T61" fmla="*/ 197 h 288"/>
              <a:gd name="T62" fmla="*/ 175 w 288"/>
              <a:gd name="T63" fmla="*/ 141 h 288"/>
              <a:gd name="T64" fmla="*/ 234 w 288"/>
              <a:gd name="T65" fmla="*/ 90 h 288"/>
              <a:gd name="T66" fmla="*/ 235 w 288"/>
              <a:gd name="T67" fmla="*/ 93 h 288"/>
              <a:gd name="T68" fmla="*/ 235 w 288"/>
              <a:gd name="T69" fmla="*/ 19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3"/>
                  <a:pt x="65" y="288"/>
                  <a:pt x="144" y="288"/>
                </a:cubicBezTo>
                <a:cubicBezTo>
                  <a:pt x="224" y="288"/>
                  <a:pt x="288" y="223"/>
                  <a:pt x="288" y="144"/>
                </a:cubicBezTo>
                <a:cubicBezTo>
                  <a:pt x="288" y="64"/>
                  <a:pt x="224" y="0"/>
                  <a:pt x="144" y="0"/>
                </a:cubicBezTo>
                <a:close/>
                <a:moveTo>
                  <a:pt x="64" y="82"/>
                </a:moveTo>
                <a:cubicBezTo>
                  <a:pt x="224" y="82"/>
                  <a:pt x="224" y="82"/>
                  <a:pt x="224" y="82"/>
                </a:cubicBezTo>
                <a:cubicBezTo>
                  <a:pt x="225" y="82"/>
                  <a:pt x="226" y="83"/>
                  <a:pt x="227" y="83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29" y="140"/>
                  <a:pt x="129" y="140"/>
                  <a:pt x="129" y="140"/>
                </a:cubicBezTo>
                <a:cubicBezTo>
                  <a:pt x="121" y="134"/>
                  <a:pt x="121" y="134"/>
                  <a:pt x="121" y="134"/>
                </a:cubicBezTo>
                <a:cubicBezTo>
                  <a:pt x="61" y="83"/>
                  <a:pt x="61" y="83"/>
                  <a:pt x="61" y="83"/>
                </a:cubicBezTo>
                <a:cubicBezTo>
                  <a:pt x="62" y="83"/>
                  <a:pt x="63" y="82"/>
                  <a:pt x="64" y="82"/>
                </a:cubicBezTo>
                <a:close/>
                <a:moveTo>
                  <a:pt x="54" y="194"/>
                </a:moveTo>
                <a:cubicBezTo>
                  <a:pt x="54" y="93"/>
                  <a:pt x="54" y="93"/>
                  <a:pt x="54" y="93"/>
                </a:cubicBezTo>
                <a:cubicBezTo>
                  <a:pt x="54" y="92"/>
                  <a:pt x="54" y="91"/>
                  <a:pt x="54" y="90"/>
                </a:cubicBezTo>
                <a:cubicBezTo>
                  <a:pt x="113" y="141"/>
                  <a:pt x="113" y="141"/>
                  <a:pt x="113" y="141"/>
                </a:cubicBezTo>
                <a:cubicBezTo>
                  <a:pt x="54" y="197"/>
                  <a:pt x="54" y="197"/>
                  <a:pt x="54" y="197"/>
                </a:cubicBezTo>
                <a:cubicBezTo>
                  <a:pt x="54" y="196"/>
                  <a:pt x="54" y="195"/>
                  <a:pt x="54" y="194"/>
                </a:cubicBezTo>
                <a:close/>
                <a:moveTo>
                  <a:pt x="224" y="205"/>
                </a:moveTo>
                <a:cubicBezTo>
                  <a:pt x="64" y="205"/>
                  <a:pt x="64" y="205"/>
                  <a:pt x="64" y="205"/>
                </a:cubicBezTo>
                <a:cubicBezTo>
                  <a:pt x="63" y="205"/>
                  <a:pt x="62" y="205"/>
                  <a:pt x="61" y="204"/>
                </a:cubicBezTo>
                <a:cubicBezTo>
                  <a:pt x="121" y="147"/>
                  <a:pt x="121" y="147"/>
                  <a:pt x="121" y="147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227" y="204"/>
                  <a:pt x="227" y="204"/>
                  <a:pt x="227" y="204"/>
                </a:cubicBezTo>
                <a:cubicBezTo>
                  <a:pt x="226" y="205"/>
                  <a:pt x="225" y="205"/>
                  <a:pt x="224" y="205"/>
                </a:cubicBezTo>
                <a:close/>
                <a:moveTo>
                  <a:pt x="235" y="194"/>
                </a:moveTo>
                <a:cubicBezTo>
                  <a:pt x="235" y="195"/>
                  <a:pt x="234" y="196"/>
                  <a:pt x="234" y="197"/>
                </a:cubicBezTo>
                <a:cubicBezTo>
                  <a:pt x="175" y="141"/>
                  <a:pt x="175" y="141"/>
                  <a:pt x="175" y="141"/>
                </a:cubicBezTo>
                <a:cubicBezTo>
                  <a:pt x="234" y="90"/>
                  <a:pt x="234" y="90"/>
                  <a:pt x="234" y="90"/>
                </a:cubicBezTo>
                <a:cubicBezTo>
                  <a:pt x="234" y="91"/>
                  <a:pt x="235" y="92"/>
                  <a:pt x="235" y="93"/>
                </a:cubicBezTo>
                <a:lnTo>
                  <a:pt x="235" y="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Freeform 10"/>
          <p:cNvSpPr/>
          <p:nvPr/>
        </p:nvSpPr>
        <p:spPr bwMode="auto">
          <a:xfrm>
            <a:off x="787440" y="865074"/>
            <a:ext cx="260851" cy="260851"/>
          </a:xfrm>
          <a:custGeom>
            <a:avLst/>
            <a:gdLst>
              <a:gd name="T0" fmla="*/ 13 w 151"/>
              <a:gd name="T1" fmla="*/ 13 h 151"/>
              <a:gd name="T2" fmla="*/ 25 w 151"/>
              <a:gd name="T3" fmla="*/ 13 h 151"/>
              <a:gd name="T4" fmla="*/ 151 w 151"/>
              <a:gd name="T5" fmla="*/ 13 h 151"/>
              <a:gd name="T6" fmla="*/ 151 w 151"/>
              <a:gd name="T7" fmla="*/ 0 h 151"/>
              <a:gd name="T8" fmla="*/ 0 w 151"/>
              <a:gd name="T9" fmla="*/ 0 h 151"/>
              <a:gd name="T10" fmla="*/ 0 w 151"/>
              <a:gd name="T11" fmla="*/ 151 h 151"/>
              <a:gd name="T12" fmla="*/ 13 w 151"/>
              <a:gd name="T13" fmla="*/ 151 h 151"/>
              <a:gd name="T14" fmla="*/ 13 w 151"/>
              <a:gd name="T15" fmla="*/ 25 h 151"/>
              <a:gd name="T16" fmla="*/ 13 w 151"/>
              <a:gd name="T17" fmla="*/ 1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3" y="13"/>
                </a:moveTo>
                <a:lnTo>
                  <a:pt x="25" y="13"/>
                </a:lnTo>
                <a:lnTo>
                  <a:pt x="151" y="13"/>
                </a:lnTo>
                <a:lnTo>
                  <a:pt x="151" y="0"/>
                </a:lnTo>
                <a:lnTo>
                  <a:pt x="0" y="0"/>
                </a:lnTo>
                <a:lnTo>
                  <a:pt x="0" y="151"/>
                </a:lnTo>
                <a:lnTo>
                  <a:pt x="13" y="151"/>
                </a:lnTo>
                <a:lnTo>
                  <a:pt x="13" y="25"/>
                </a:lnTo>
                <a:lnTo>
                  <a:pt x="13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11"/>
          <p:cNvSpPr>
            <a:spLocks noEditPoints="1"/>
          </p:cNvSpPr>
          <p:nvPr/>
        </p:nvSpPr>
        <p:spPr bwMode="auto">
          <a:xfrm>
            <a:off x="830628" y="908262"/>
            <a:ext cx="260851" cy="260851"/>
          </a:xfrm>
          <a:custGeom>
            <a:avLst/>
            <a:gdLst>
              <a:gd name="T0" fmla="*/ 0 w 247"/>
              <a:gd name="T1" fmla="*/ 0 h 247"/>
              <a:gd name="T2" fmla="*/ 0 w 247"/>
              <a:gd name="T3" fmla="*/ 247 h 247"/>
              <a:gd name="T4" fmla="*/ 247 w 247"/>
              <a:gd name="T5" fmla="*/ 247 h 247"/>
              <a:gd name="T6" fmla="*/ 247 w 247"/>
              <a:gd name="T7" fmla="*/ 0 h 247"/>
              <a:gd name="T8" fmla="*/ 0 w 247"/>
              <a:gd name="T9" fmla="*/ 0 h 247"/>
              <a:gd name="T10" fmla="*/ 81 w 247"/>
              <a:gd name="T11" fmla="*/ 156 h 247"/>
              <a:gd name="T12" fmla="*/ 93 w 247"/>
              <a:gd name="T13" fmla="*/ 158 h 247"/>
              <a:gd name="T14" fmla="*/ 93 w 247"/>
              <a:gd name="T15" fmla="*/ 70 h 247"/>
              <a:gd name="T16" fmla="*/ 93 w 247"/>
              <a:gd name="T17" fmla="*/ 70 h 247"/>
              <a:gd name="T18" fmla="*/ 168 w 247"/>
              <a:gd name="T19" fmla="*/ 53 h 247"/>
              <a:gd name="T20" fmla="*/ 183 w 247"/>
              <a:gd name="T21" fmla="*/ 49 h 247"/>
              <a:gd name="T22" fmla="*/ 183 w 247"/>
              <a:gd name="T23" fmla="*/ 49 h 247"/>
              <a:gd name="T24" fmla="*/ 183 w 247"/>
              <a:gd name="T25" fmla="*/ 63 h 247"/>
              <a:gd name="T26" fmla="*/ 183 w 247"/>
              <a:gd name="T27" fmla="*/ 63 h 247"/>
              <a:gd name="T28" fmla="*/ 183 w 247"/>
              <a:gd name="T29" fmla="*/ 151 h 247"/>
              <a:gd name="T30" fmla="*/ 183 w 247"/>
              <a:gd name="T31" fmla="*/ 151 h 247"/>
              <a:gd name="T32" fmla="*/ 156 w 247"/>
              <a:gd name="T33" fmla="*/ 173 h 247"/>
              <a:gd name="T34" fmla="*/ 129 w 247"/>
              <a:gd name="T35" fmla="*/ 151 h 247"/>
              <a:gd name="T36" fmla="*/ 156 w 247"/>
              <a:gd name="T37" fmla="*/ 129 h 247"/>
              <a:gd name="T38" fmla="*/ 168 w 247"/>
              <a:gd name="T39" fmla="*/ 132 h 247"/>
              <a:gd name="T40" fmla="*/ 168 w 247"/>
              <a:gd name="T41" fmla="*/ 79 h 247"/>
              <a:gd name="T42" fmla="*/ 108 w 247"/>
              <a:gd name="T43" fmla="*/ 93 h 247"/>
              <a:gd name="T44" fmla="*/ 108 w 247"/>
              <a:gd name="T45" fmla="*/ 178 h 247"/>
              <a:gd name="T46" fmla="*/ 108 w 247"/>
              <a:gd name="T47" fmla="*/ 178 h 247"/>
              <a:gd name="T48" fmla="*/ 81 w 247"/>
              <a:gd name="T49" fmla="*/ 199 h 247"/>
              <a:gd name="T50" fmla="*/ 54 w 247"/>
              <a:gd name="T51" fmla="*/ 178 h 247"/>
              <a:gd name="T52" fmla="*/ 81 w 247"/>
              <a:gd name="T53" fmla="*/ 15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7" h="247">
                <a:moveTo>
                  <a:pt x="0" y="0"/>
                </a:moveTo>
                <a:cubicBezTo>
                  <a:pt x="0" y="247"/>
                  <a:pt x="0" y="247"/>
                  <a:pt x="0" y="247"/>
                </a:cubicBezTo>
                <a:cubicBezTo>
                  <a:pt x="247" y="247"/>
                  <a:pt x="247" y="247"/>
                  <a:pt x="247" y="247"/>
                </a:cubicBezTo>
                <a:cubicBezTo>
                  <a:pt x="247" y="0"/>
                  <a:pt x="247" y="0"/>
                  <a:pt x="247" y="0"/>
                </a:cubicBezTo>
                <a:lnTo>
                  <a:pt x="0" y="0"/>
                </a:lnTo>
                <a:close/>
                <a:moveTo>
                  <a:pt x="81" y="156"/>
                </a:moveTo>
                <a:cubicBezTo>
                  <a:pt x="85" y="156"/>
                  <a:pt x="89" y="157"/>
                  <a:pt x="93" y="158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168" y="53"/>
                  <a:pt x="168" y="53"/>
                  <a:pt x="168" y="53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83" y="151"/>
                  <a:pt x="183" y="151"/>
                  <a:pt x="183" y="151"/>
                </a:cubicBezTo>
                <a:cubicBezTo>
                  <a:pt x="183" y="151"/>
                  <a:pt x="183" y="151"/>
                  <a:pt x="183" y="151"/>
                </a:cubicBezTo>
                <a:cubicBezTo>
                  <a:pt x="183" y="163"/>
                  <a:pt x="171" y="173"/>
                  <a:pt x="156" y="173"/>
                </a:cubicBezTo>
                <a:cubicBezTo>
                  <a:pt x="141" y="173"/>
                  <a:pt x="129" y="163"/>
                  <a:pt x="129" y="151"/>
                </a:cubicBezTo>
                <a:cubicBezTo>
                  <a:pt x="129" y="139"/>
                  <a:pt x="141" y="129"/>
                  <a:pt x="156" y="129"/>
                </a:cubicBezTo>
                <a:cubicBezTo>
                  <a:pt x="161" y="129"/>
                  <a:pt x="165" y="130"/>
                  <a:pt x="168" y="132"/>
                </a:cubicBezTo>
                <a:cubicBezTo>
                  <a:pt x="168" y="79"/>
                  <a:pt x="168" y="79"/>
                  <a:pt x="168" y="79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8" y="178"/>
                  <a:pt x="108" y="178"/>
                  <a:pt x="108" y="178"/>
                </a:cubicBezTo>
                <a:cubicBezTo>
                  <a:pt x="108" y="178"/>
                  <a:pt x="108" y="178"/>
                  <a:pt x="108" y="178"/>
                </a:cubicBezTo>
                <a:cubicBezTo>
                  <a:pt x="108" y="190"/>
                  <a:pt x="96" y="199"/>
                  <a:pt x="81" y="199"/>
                </a:cubicBezTo>
                <a:cubicBezTo>
                  <a:pt x="66" y="199"/>
                  <a:pt x="54" y="190"/>
                  <a:pt x="54" y="178"/>
                </a:cubicBezTo>
                <a:cubicBezTo>
                  <a:pt x="54" y="166"/>
                  <a:pt x="66" y="156"/>
                  <a:pt x="81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12"/>
          <p:cNvSpPr/>
          <p:nvPr/>
        </p:nvSpPr>
        <p:spPr bwMode="auto">
          <a:xfrm>
            <a:off x="1450794" y="5867870"/>
            <a:ext cx="214208" cy="76009"/>
          </a:xfrm>
          <a:custGeom>
            <a:avLst/>
            <a:gdLst>
              <a:gd name="T0" fmla="*/ 90 w 204"/>
              <a:gd name="T1" fmla="*/ 40 h 73"/>
              <a:gd name="T2" fmla="*/ 86 w 204"/>
              <a:gd name="T3" fmla="*/ 39 h 73"/>
              <a:gd name="T4" fmla="*/ 3 w 204"/>
              <a:gd name="T5" fmla="*/ 5 h 73"/>
              <a:gd name="T6" fmla="*/ 0 w 204"/>
              <a:gd name="T7" fmla="*/ 19 h 73"/>
              <a:gd name="T8" fmla="*/ 3 w 204"/>
              <a:gd name="T9" fmla="*/ 30 h 73"/>
              <a:gd name="T10" fmla="*/ 90 w 204"/>
              <a:gd name="T11" fmla="*/ 73 h 73"/>
              <a:gd name="T12" fmla="*/ 204 w 204"/>
              <a:gd name="T13" fmla="*/ 26 h 73"/>
              <a:gd name="T14" fmla="*/ 190 w 204"/>
              <a:gd name="T15" fmla="*/ 0 h 73"/>
              <a:gd name="T16" fmla="*/ 95 w 204"/>
              <a:gd name="T17" fmla="*/ 39 h 73"/>
              <a:gd name="T18" fmla="*/ 90 w 204"/>
              <a:gd name="T19" fmla="*/ 4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73">
                <a:moveTo>
                  <a:pt x="90" y="40"/>
                </a:moveTo>
                <a:cubicBezTo>
                  <a:pt x="86" y="39"/>
                  <a:pt x="86" y="39"/>
                  <a:pt x="86" y="39"/>
                </a:cubicBezTo>
                <a:cubicBezTo>
                  <a:pt x="3" y="5"/>
                  <a:pt x="3" y="5"/>
                  <a:pt x="3" y="5"/>
                </a:cubicBezTo>
                <a:cubicBezTo>
                  <a:pt x="0" y="19"/>
                  <a:pt x="0" y="19"/>
                  <a:pt x="0" y="19"/>
                </a:cubicBezTo>
                <a:cubicBezTo>
                  <a:pt x="2" y="22"/>
                  <a:pt x="4" y="26"/>
                  <a:pt x="3" y="30"/>
                </a:cubicBezTo>
                <a:cubicBezTo>
                  <a:pt x="43" y="43"/>
                  <a:pt x="90" y="73"/>
                  <a:pt x="90" y="73"/>
                </a:cubicBezTo>
                <a:cubicBezTo>
                  <a:pt x="90" y="73"/>
                  <a:pt x="166" y="26"/>
                  <a:pt x="204" y="26"/>
                </a:cubicBezTo>
                <a:cubicBezTo>
                  <a:pt x="190" y="0"/>
                  <a:pt x="190" y="0"/>
                  <a:pt x="190" y="0"/>
                </a:cubicBezTo>
                <a:cubicBezTo>
                  <a:pt x="95" y="39"/>
                  <a:pt x="95" y="39"/>
                  <a:pt x="95" y="39"/>
                </a:cubicBezTo>
                <a:lnTo>
                  <a:pt x="90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13"/>
          <p:cNvSpPr/>
          <p:nvPr/>
        </p:nvSpPr>
        <p:spPr bwMode="auto">
          <a:xfrm>
            <a:off x="1435247" y="5852323"/>
            <a:ext cx="3455" cy="0"/>
          </a:xfrm>
          <a:custGeom>
            <a:avLst/>
            <a:gdLst>
              <a:gd name="T0" fmla="*/ 0 w 3"/>
              <a:gd name="T1" fmla="*/ 0 h 1"/>
              <a:gd name="T2" fmla="*/ 3 w 3"/>
              <a:gd name="T3" fmla="*/ 1 h 1"/>
              <a:gd name="T4" fmla="*/ 3 w 3"/>
              <a:gd name="T5" fmla="*/ 1 h 1"/>
              <a:gd name="T6" fmla="*/ 3 w 3"/>
              <a:gd name="T7" fmla="*/ 1 h 1"/>
              <a:gd name="T8" fmla="*/ 0 w 3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1">
                <a:moveTo>
                  <a:pt x="0" y="0"/>
                </a:move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14"/>
          <p:cNvSpPr>
            <a:spLocks noChangeArrowheads="1"/>
          </p:cNvSpPr>
          <p:nvPr/>
        </p:nvSpPr>
        <p:spPr bwMode="auto">
          <a:xfrm>
            <a:off x="1531986" y="5828138"/>
            <a:ext cx="27640" cy="13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15"/>
          <p:cNvSpPr/>
          <p:nvPr/>
        </p:nvSpPr>
        <p:spPr bwMode="auto">
          <a:xfrm>
            <a:off x="1411062" y="5912784"/>
            <a:ext cx="39733" cy="58734"/>
          </a:xfrm>
          <a:custGeom>
            <a:avLst/>
            <a:gdLst>
              <a:gd name="T0" fmla="*/ 19 w 38"/>
              <a:gd name="T1" fmla="*/ 38 h 56"/>
              <a:gd name="T2" fmla="*/ 22 w 38"/>
              <a:gd name="T3" fmla="*/ 56 h 56"/>
              <a:gd name="T4" fmla="*/ 28 w 38"/>
              <a:gd name="T5" fmla="*/ 54 h 56"/>
              <a:gd name="T6" fmla="*/ 33 w 38"/>
              <a:gd name="T7" fmla="*/ 27 h 56"/>
              <a:gd name="T8" fmla="*/ 34 w 38"/>
              <a:gd name="T9" fmla="*/ 5 h 56"/>
              <a:gd name="T10" fmla="*/ 28 w 38"/>
              <a:gd name="T11" fmla="*/ 2 h 56"/>
              <a:gd name="T12" fmla="*/ 27 w 38"/>
              <a:gd name="T13" fmla="*/ 1 h 56"/>
              <a:gd name="T14" fmla="*/ 21 w 38"/>
              <a:gd name="T15" fmla="*/ 0 h 56"/>
              <a:gd name="T16" fmla="*/ 16 w 38"/>
              <a:gd name="T17" fmla="*/ 1 h 56"/>
              <a:gd name="T18" fmla="*/ 8 w 38"/>
              <a:gd name="T19" fmla="*/ 4 h 56"/>
              <a:gd name="T20" fmla="*/ 10 w 38"/>
              <a:gd name="T21" fmla="*/ 50 h 56"/>
              <a:gd name="T22" fmla="*/ 17 w 38"/>
              <a:gd name="T23" fmla="*/ 56 h 56"/>
              <a:gd name="T24" fmla="*/ 19 w 38"/>
              <a:gd name="T25" fmla="*/ 3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" h="56">
                <a:moveTo>
                  <a:pt x="19" y="38"/>
                </a:moveTo>
                <a:cubicBezTo>
                  <a:pt x="21" y="31"/>
                  <a:pt x="20" y="43"/>
                  <a:pt x="22" y="56"/>
                </a:cubicBezTo>
                <a:cubicBezTo>
                  <a:pt x="25" y="55"/>
                  <a:pt x="27" y="55"/>
                  <a:pt x="28" y="54"/>
                </a:cubicBezTo>
                <a:cubicBezTo>
                  <a:pt x="31" y="53"/>
                  <a:pt x="26" y="38"/>
                  <a:pt x="33" y="27"/>
                </a:cubicBezTo>
                <a:cubicBezTo>
                  <a:pt x="38" y="19"/>
                  <a:pt x="36" y="11"/>
                  <a:pt x="34" y="5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2"/>
                  <a:pt x="27" y="2"/>
                  <a:pt x="27" y="1"/>
                </a:cubicBezTo>
                <a:cubicBezTo>
                  <a:pt x="25" y="1"/>
                  <a:pt x="23" y="0"/>
                  <a:pt x="21" y="0"/>
                </a:cubicBezTo>
                <a:cubicBezTo>
                  <a:pt x="19" y="0"/>
                  <a:pt x="17" y="1"/>
                  <a:pt x="16" y="1"/>
                </a:cubicBezTo>
                <a:cubicBezTo>
                  <a:pt x="8" y="4"/>
                  <a:pt x="8" y="4"/>
                  <a:pt x="8" y="4"/>
                </a:cubicBezTo>
                <a:cubicBezTo>
                  <a:pt x="0" y="18"/>
                  <a:pt x="10" y="38"/>
                  <a:pt x="10" y="50"/>
                </a:cubicBezTo>
                <a:cubicBezTo>
                  <a:pt x="10" y="54"/>
                  <a:pt x="14" y="55"/>
                  <a:pt x="17" y="56"/>
                </a:cubicBezTo>
                <a:cubicBezTo>
                  <a:pt x="17" y="49"/>
                  <a:pt x="17" y="42"/>
                  <a:pt x="19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16"/>
          <p:cNvSpPr/>
          <p:nvPr/>
        </p:nvSpPr>
        <p:spPr bwMode="auto">
          <a:xfrm>
            <a:off x="1393788" y="5772859"/>
            <a:ext cx="304037" cy="124379"/>
          </a:xfrm>
          <a:custGeom>
            <a:avLst/>
            <a:gdLst>
              <a:gd name="T0" fmla="*/ 40 w 288"/>
              <a:gd name="T1" fmla="*/ 75 h 118"/>
              <a:gd name="T2" fmla="*/ 43 w 288"/>
              <a:gd name="T3" fmla="*/ 76 h 118"/>
              <a:gd name="T4" fmla="*/ 124 w 288"/>
              <a:gd name="T5" fmla="*/ 59 h 118"/>
              <a:gd name="T6" fmla="*/ 124 w 288"/>
              <a:gd name="T7" fmla="*/ 59 h 118"/>
              <a:gd name="T8" fmla="*/ 144 w 288"/>
              <a:gd name="T9" fmla="*/ 45 h 118"/>
              <a:gd name="T10" fmla="*/ 165 w 288"/>
              <a:gd name="T11" fmla="*/ 59 h 118"/>
              <a:gd name="T12" fmla="*/ 144 w 288"/>
              <a:gd name="T13" fmla="*/ 72 h 118"/>
              <a:gd name="T14" fmla="*/ 127 w 288"/>
              <a:gd name="T15" fmla="*/ 66 h 118"/>
              <a:gd name="T16" fmla="*/ 52 w 288"/>
              <a:gd name="T17" fmla="*/ 80 h 118"/>
              <a:gd name="T18" fmla="*/ 144 w 288"/>
              <a:gd name="T19" fmla="*/ 118 h 118"/>
              <a:gd name="T20" fmla="*/ 288 w 288"/>
              <a:gd name="T21" fmla="*/ 59 h 118"/>
              <a:gd name="T22" fmla="*/ 144 w 288"/>
              <a:gd name="T23" fmla="*/ 0 h 118"/>
              <a:gd name="T24" fmla="*/ 0 w 288"/>
              <a:gd name="T25" fmla="*/ 59 h 118"/>
              <a:gd name="T26" fmla="*/ 38 w 288"/>
              <a:gd name="T27" fmla="*/ 74 h 118"/>
              <a:gd name="T28" fmla="*/ 38 w 288"/>
              <a:gd name="T29" fmla="*/ 74 h 118"/>
              <a:gd name="T30" fmla="*/ 40 w 288"/>
              <a:gd name="T31" fmla="*/ 7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118">
                <a:moveTo>
                  <a:pt x="40" y="75"/>
                </a:moveTo>
                <a:cubicBezTo>
                  <a:pt x="43" y="76"/>
                  <a:pt x="43" y="76"/>
                  <a:pt x="43" y="76"/>
                </a:cubicBezTo>
                <a:cubicBezTo>
                  <a:pt x="56" y="63"/>
                  <a:pt x="107" y="60"/>
                  <a:pt x="124" y="59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124" y="51"/>
                  <a:pt x="132" y="45"/>
                  <a:pt x="144" y="45"/>
                </a:cubicBezTo>
                <a:cubicBezTo>
                  <a:pt x="156" y="45"/>
                  <a:pt x="165" y="51"/>
                  <a:pt x="165" y="59"/>
                </a:cubicBezTo>
                <a:cubicBezTo>
                  <a:pt x="165" y="67"/>
                  <a:pt x="156" y="72"/>
                  <a:pt x="144" y="72"/>
                </a:cubicBezTo>
                <a:cubicBezTo>
                  <a:pt x="137" y="72"/>
                  <a:pt x="130" y="70"/>
                  <a:pt x="127" y="66"/>
                </a:cubicBezTo>
                <a:cubicBezTo>
                  <a:pt x="115" y="67"/>
                  <a:pt x="65" y="72"/>
                  <a:pt x="52" y="80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144" y="0"/>
                  <a:pt x="144" y="0"/>
                  <a:pt x="144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40" y="75"/>
                  <a:pt x="40" y="75"/>
                  <a:pt x="40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17"/>
          <p:cNvSpPr/>
          <p:nvPr/>
        </p:nvSpPr>
        <p:spPr bwMode="auto">
          <a:xfrm>
            <a:off x="1424882" y="5852323"/>
            <a:ext cx="24185" cy="55280"/>
          </a:xfrm>
          <a:custGeom>
            <a:avLst/>
            <a:gdLst>
              <a:gd name="T0" fmla="*/ 8 w 23"/>
              <a:gd name="T1" fmla="*/ 49 h 52"/>
              <a:gd name="T2" fmla="*/ 17 w 23"/>
              <a:gd name="T3" fmla="*/ 51 h 52"/>
              <a:gd name="T4" fmla="*/ 19 w 23"/>
              <a:gd name="T5" fmla="*/ 52 h 52"/>
              <a:gd name="T6" fmla="*/ 20 w 23"/>
              <a:gd name="T7" fmla="*/ 44 h 52"/>
              <a:gd name="T8" fmla="*/ 16 w 23"/>
              <a:gd name="T9" fmla="*/ 35 h 52"/>
              <a:gd name="T10" fmla="*/ 23 w 23"/>
              <a:gd name="T11" fmla="*/ 4 h 52"/>
              <a:gd name="T12" fmla="*/ 14 w 23"/>
              <a:gd name="T13" fmla="*/ 0 h 52"/>
              <a:gd name="T14" fmla="*/ 7 w 23"/>
              <a:gd name="T15" fmla="*/ 34 h 52"/>
              <a:gd name="T16" fmla="*/ 1 w 23"/>
              <a:gd name="T17" fmla="*/ 41 h 52"/>
              <a:gd name="T18" fmla="*/ 0 w 23"/>
              <a:gd name="T19" fmla="*/ 51 h 52"/>
              <a:gd name="T20" fmla="*/ 8 w 23"/>
              <a:gd name="T21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52">
                <a:moveTo>
                  <a:pt x="8" y="49"/>
                </a:moveTo>
                <a:cubicBezTo>
                  <a:pt x="11" y="49"/>
                  <a:pt x="14" y="50"/>
                  <a:pt x="17" y="51"/>
                </a:cubicBezTo>
                <a:cubicBezTo>
                  <a:pt x="18" y="51"/>
                  <a:pt x="18" y="52"/>
                  <a:pt x="19" y="52"/>
                </a:cubicBezTo>
                <a:cubicBezTo>
                  <a:pt x="20" y="44"/>
                  <a:pt x="20" y="44"/>
                  <a:pt x="20" y="44"/>
                </a:cubicBezTo>
                <a:cubicBezTo>
                  <a:pt x="21" y="41"/>
                  <a:pt x="18" y="37"/>
                  <a:pt x="16" y="35"/>
                </a:cubicBezTo>
                <a:cubicBezTo>
                  <a:pt x="23" y="4"/>
                  <a:pt x="23" y="4"/>
                  <a:pt x="23" y="4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4"/>
                  <a:pt x="7" y="34"/>
                  <a:pt x="7" y="34"/>
                </a:cubicBezTo>
                <a:cubicBezTo>
                  <a:pt x="5" y="35"/>
                  <a:pt x="2" y="38"/>
                  <a:pt x="1" y="41"/>
                </a:cubicBezTo>
                <a:cubicBezTo>
                  <a:pt x="0" y="51"/>
                  <a:pt x="0" y="51"/>
                  <a:pt x="0" y="51"/>
                </a:cubicBezTo>
                <a:cubicBezTo>
                  <a:pt x="3" y="50"/>
                  <a:pt x="5" y="49"/>
                  <a:pt x="8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18"/>
          <p:cNvSpPr>
            <a:spLocks noEditPoints="1"/>
          </p:cNvSpPr>
          <p:nvPr/>
        </p:nvSpPr>
        <p:spPr bwMode="auto">
          <a:xfrm>
            <a:off x="4482530" y="3292191"/>
            <a:ext cx="191751" cy="279853"/>
          </a:xfrm>
          <a:custGeom>
            <a:avLst/>
            <a:gdLst>
              <a:gd name="T0" fmla="*/ 181 w 182"/>
              <a:gd name="T1" fmla="*/ 137 h 265"/>
              <a:gd name="T2" fmla="*/ 182 w 182"/>
              <a:gd name="T3" fmla="*/ 89 h 265"/>
              <a:gd name="T4" fmla="*/ 182 w 182"/>
              <a:gd name="T5" fmla="*/ 76 h 265"/>
              <a:gd name="T6" fmla="*/ 154 w 182"/>
              <a:gd name="T7" fmla="*/ 18 h 265"/>
              <a:gd name="T8" fmla="*/ 98 w 182"/>
              <a:gd name="T9" fmla="*/ 0 h 265"/>
              <a:gd name="T10" fmla="*/ 98 w 182"/>
              <a:gd name="T11" fmla="*/ 0 h 265"/>
              <a:gd name="T12" fmla="*/ 91 w 182"/>
              <a:gd name="T13" fmla="*/ 0 h 265"/>
              <a:gd name="T14" fmla="*/ 91 w 182"/>
              <a:gd name="T15" fmla="*/ 0 h 265"/>
              <a:gd name="T16" fmla="*/ 91 w 182"/>
              <a:gd name="T17" fmla="*/ 0 h 265"/>
              <a:gd name="T18" fmla="*/ 84 w 182"/>
              <a:gd name="T19" fmla="*/ 0 h 265"/>
              <a:gd name="T20" fmla="*/ 84 w 182"/>
              <a:gd name="T21" fmla="*/ 0 h 265"/>
              <a:gd name="T22" fmla="*/ 84 w 182"/>
              <a:gd name="T23" fmla="*/ 0 h 265"/>
              <a:gd name="T24" fmla="*/ 28 w 182"/>
              <a:gd name="T25" fmla="*/ 18 h 265"/>
              <a:gd name="T26" fmla="*/ 0 w 182"/>
              <a:gd name="T27" fmla="*/ 76 h 265"/>
              <a:gd name="T28" fmla="*/ 0 w 182"/>
              <a:gd name="T29" fmla="*/ 86 h 265"/>
              <a:gd name="T30" fmla="*/ 2 w 182"/>
              <a:gd name="T31" fmla="*/ 141 h 265"/>
              <a:gd name="T32" fmla="*/ 1 w 182"/>
              <a:gd name="T33" fmla="*/ 152 h 265"/>
              <a:gd name="T34" fmla="*/ 1 w 182"/>
              <a:gd name="T35" fmla="*/ 153 h 265"/>
              <a:gd name="T36" fmla="*/ 19 w 182"/>
              <a:gd name="T37" fmla="*/ 215 h 265"/>
              <a:gd name="T38" fmla="*/ 21 w 182"/>
              <a:gd name="T39" fmla="*/ 220 h 265"/>
              <a:gd name="T40" fmla="*/ 38 w 182"/>
              <a:gd name="T41" fmla="*/ 265 h 265"/>
              <a:gd name="T42" fmla="*/ 45 w 182"/>
              <a:gd name="T43" fmla="*/ 255 h 265"/>
              <a:gd name="T44" fmla="*/ 46 w 182"/>
              <a:gd name="T45" fmla="*/ 252 h 265"/>
              <a:gd name="T46" fmla="*/ 56 w 182"/>
              <a:gd name="T47" fmla="*/ 261 h 265"/>
              <a:gd name="T48" fmla="*/ 65 w 182"/>
              <a:gd name="T49" fmla="*/ 252 h 265"/>
              <a:gd name="T50" fmla="*/ 117 w 182"/>
              <a:gd name="T51" fmla="*/ 252 h 265"/>
              <a:gd name="T52" fmla="*/ 127 w 182"/>
              <a:gd name="T53" fmla="*/ 261 h 265"/>
              <a:gd name="T54" fmla="*/ 136 w 182"/>
              <a:gd name="T55" fmla="*/ 252 h 265"/>
              <a:gd name="T56" fmla="*/ 138 w 182"/>
              <a:gd name="T57" fmla="*/ 255 h 265"/>
              <a:gd name="T58" fmla="*/ 144 w 182"/>
              <a:gd name="T59" fmla="*/ 265 h 265"/>
              <a:gd name="T60" fmla="*/ 163 w 182"/>
              <a:gd name="T61" fmla="*/ 214 h 265"/>
              <a:gd name="T62" fmla="*/ 175 w 182"/>
              <a:gd name="T63" fmla="*/ 180 h 265"/>
              <a:gd name="T64" fmla="*/ 181 w 182"/>
              <a:gd name="T65" fmla="*/ 153 h 265"/>
              <a:gd name="T66" fmla="*/ 181 w 182"/>
              <a:gd name="T67" fmla="*/ 152 h 265"/>
              <a:gd name="T68" fmla="*/ 181 w 182"/>
              <a:gd name="T69" fmla="*/ 137 h 265"/>
              <a:gd name="T70" fmla="*/ 178 w 182"/>
              <a:gd name="T71" fmla="*/ 169 h 265"/>
              <a:gd name="T72" fmla="*/ 136 w 182"/>
              <a:gd name="T73" fmla="*/ 245 h 265"/>
              <a:gd name="T74" fmla="*/ 127 w 182"/>
              <a:gd name="T75" fmla="*/ 253 h 265"/>
              <a:gd name="T76" fmla="*/ 119 w 182"/>
              <a:gd name="T77" fmla="*/ 245 h 265"/>
              <a:gd name="T78" fmla="*/ 63 w 182"/>
              <a:gd name="T79" fmla="*/ 245 h 265"/>
              <a:gd name="T80" fmla="*/ 55 w 182"/>
              <a:gd name="T81" fmla="*/ 253 h 265"/>
              <a:gd name="T82" fmla="*/ 46 w 182"/>
              <a:gd name="T83" fmla="*/ 245 h 265"/>
              <a:gd name="T84" fmla="*/ 5 w 182"/>
              <a:gd name="T85" fmla="*/ 169 h 265"/>
              <a:gd name="T86" fmla="*/ 3 w 182"/>
              <a:gd name="T87" fmla="*/ 153 h 265"/>
              <a:gd name="T88" fmla="*/ 13 w 182"/>
              <a:gd name="T89" fmla="*/ 131 h 265"/>
              <a:gd name="T90" fmla="*/ 14 w 182"/>
              <a:gd name="T91" fmla="*/ 68 h 265"/>
              <a:gd name="T92" fmla="*/ 66 w 182"/>
              <a:gd name="T93" fmla="*/ 16 h 265"/>
              <a:gd name="T94" fmla="*/ 72 w 182"/>
              <a:gd name="T95" fmla="*/ 78 h 265"/>
              <a:gd name="T96" fmla="*/ 75 w 182"/>
              <a:gd name="T97" fmla="*/ 82 h 265"/>
              <a:gd name="T98" fmla="*/ 90 w 182"/>
              <a:gd name="T99" fmla="*/ 82 h 265"/>
              <a:gd name="T100" fmla="*/ 92 w 182"/>
              <a:gd name="T101" fmla="*/ 82 h 265"/>
              <a:gd name="T102" fmla="*/ 107 w 182"/>
              <a:gd name="T103" fmla="*/ 82 h 265"/>
              <a:gd name="T104" fmla="*/ 111 w 182"/>
              <a:gd name="T105" fmla="*/ 78 h 265"/>
              <a:gd name="T106" fmla="*/ 117 w 182"/>
              <a:gd name="T107" fmla="*/ 16 h 265"/>
              <a:gd name="T108" fmla="*/ 168 w 182"/>
              <a:gd name="T109" fmla="*/ 68 h 265"/>
              <a:gd name="T110" fmla="*/ 170 w 182"/>
              <a:gd name="T111" fmla="*/ 131 h 265"/>
              <a:gd name="T112" fmla="*/ 179 w 182"/>
              <a:gd name="T113" fmla="*/ 153 h 265"/>
              <a:gd name="T114" fmla="*/ 178 w 182"/>
              <a:gd name="T115" fmla="*/ 16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2" h="265">
                <a:moveTo>
                  <a:pt x="181" y="137"/>
                </a:moveTo>
                <a:cubicBezTo>
                  <a:pt x="181" y="117"/>
                  <a:pt x="182" y="101"/>
                  <a:pt x="182" y="89"/>
                </a:cubicBezTo>
                <a:cubicBezTo>
                  <a:pt x="182" y="84"/>
                  <a:pt x="182" y="80"/>
                  <a:pt x="182" y="76"/>
                </a:cubicBezTo>
                <a:cubicBezTo>
                  <a:pt x="180" y="50"/>
                  <a:pt x="170" y="30"/>
                  <a:pt x="154" y="18"/>
                </a:cubicBezTo>
                <a:cubicBezTo>
                  <a:pt x="139" y="6"/>
                  <a:pt x="120" y="1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62" y="1"/>
                  <a:pt x="43" y="6"/>
                  <a:pt x="28" y="18"/>
                </a:cubicBezTo>
                <a:cubicBezTo>
                  <a:pt x="12" y="30"/>
                  <a:pt x="2" y="50"/>
                  <a:pt x="0" y="76"/>
                </a:cubicBezTo>
                <a:cubicBezTo>
                  <a:pt x="0" y="79"/>
                  <a:pt x="0" y="82"/>
                  <a:pt x="0" y="86"/>
                </a:cubicBezTo>
                <a:cubicBezTo>
                  <a:pt x="0" y="99"/>
                  <a:pt x="2" y="117"/>
                  <a:pt x="2" y="141"/>
                </a:cubicBezTo>
                <a:cubicBezTo>
                  <a:pt x="2" y="145"/>
                  <a:pt x="1" y="148"/>
                  <a:pt x="1" y="152"/>
                </a:cubicBezTo>
                <a:cubicBezTo>
                  <a:pt x="1" y="152"/>
                  <a:pt x="1" y="153"/>
                  <a:pt x="1" y="153"/>
                </a:cubicBezTo>
                <a:cubicBezTo>
                  <a:pt x="2" y="177"/>
                  <a:pt x="14" y="197"/>
                  <a:pt x="19" y="215"/>
                </a:cubicBezTo>
                <a:cubicBezTo>
                  <a:pt x="20" y="217"/>
                  <a:pt x="20" y="219"/>
                  <a:pt x="21" y="220"/>
                </a:cubicBezTo>
                <a:cubicBezTo>
                  <a:pt x="27" y="240"/>
                  <a:pt x="32" y="255"/>
                  <a:pt x="38" y="265"/>
                </a:cubicBezTo>
                <a:cubicBezTo>
                  <a:pt x="40" y="263"/>
                  <a:pt x="43" y="259"/>
                  <a:pt x="45" y="255"/>
                </a:cubicBezTo>
                <a:cubicBezTo>
                  <a:pt x="45" y="254"/>
                  <a:pt x="46" y="253"/>
                  <a:pt x="46" y="252"/>
                </a:cubicBezTo>
                <a:cubicBezTo>
                  <a:pt x="56" y="261"/>
                  <a:pt x="56" y="261"/>
                  <a:pt x="56" y="261"/>
                </a:cubicBezTo>
                <a:cubicBezTo>
                  <a:pt x="65" y="252"/>
                  <a:pt x="65" y="252"/>
                  <a:pt x="65" y="252"/>
                </a:cubicBezTo>
                <a:cubicBezTo>
                  <a:pt x="117" y="252"/>
                  <a:pt x="117" y="252"/>
                  <a:pt x="117" y="252"/>
                </a:cubicBezTo>
                <a:cubicBezTo>
                  <a:pt x="127" y="261"/>
                  <a:pt x="127" y="261"/>
                  <a:pt x="127" y="261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7" y="253"/>
                  <a:pt x="137" y="254"/>
                  <a:pt x="138" y="255"/>
                </a:cubicBezTo>
                <a:cubicBezTo>
                  <a:pt x="139" y="259"/>
                  <a:pt x="142" y="263"/>
                  <a:pt x="144" y="265"/>
                </a:cubicBezTo>
                <a:cubicBezTo>
                  <a:pt x="151" y="254"/>
                  <a:pt x="157" y="237"/>
                  <a:pt x="163" y="214"/>
                </a:cubicBezTo>
                <a:cubicBezTo>
                  <a:pt x="167" y="203"/>
                  <a:pt x="172" y="192"/>
                  <a:pt x="175" y="180"/>
                </a:cubicBezTo>
                <a:cubicBezTo>
                  <a:pt x="179" y="172"/>
                  <a:pt x="181" y="163"/>
                  <a:pt x="181" y="153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47"/>
                  <a:pt x="181" y="142"/>
                  <a:pt x="181" y="137"/>
                </a:cubicBezTo>
                <a:close/>
                <a:moveTo>
                  <a:pt x="178" y="169"/>
                </a:moveTo>
                <a:cubicBezTo>
                  <a:pt x="166" y="195"/>
                  <a:pt x="138" y="224"/>
                  <a:pt x="136" y="245"/>
                </a:cubicBezTo>
                <a:cubicBezTo>
                  <a:pt x="127" y="253"/>
                  <a:pt x="127" y="253"/>
                  <a:pt x="127" y="253"/>
                </a:cubicBezTo>
                <a:cubicBezTo>
                  <a:pt x="119" y="245"/>
                  <a:pt x="119" y="245"/>
                  <a:pt x="119" y="245"/>
                </a:cubicBezTo>
                <a:cubicBezTo>
                  <a:pt x="63" y="245"/>
                  <a:pt x="63" y="245"/>
                  <a:pt x="63" y="245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46" y="245"/>
                  <a:pt x="46" y="245"/>
                  <a:pt x="46" y="245"/>
                </a:cubicBezTo>
                <a:cubicBezTo>
                  <a:pt x="44" y="224"/>
                  <a:pt x="16" y="195"/>
                  <a:pt x="5" y="169"/>
                </a:cubicBezTo>
                <a:cubicBezTo>
                  <a:pt x="4" y="164"/>
                  <a:pt x="3" y="159"/>
                  <a:pt x="3" y="153"/>
                </a:cubicBezTo>
                <a:cubicBezTo>
                  <a:pt x="13" y="131"/>
                  <a:pt x="13" y="131"/>
                  <a:pt x="13" y="131"/>
                </a:cubicBezTo>
                <a:cubicBezTo>
                  <a:pt x="14" y="68"/>
                  <a:pt x="14" y="68"/>
                  <a:pt x="14" y="68"/>
                </a:cubicBezTo>
                <a:cubicBezTo>
                  <a:pt x="23" y="23"/>
                  <a:pt x="66" y="16"/>
                  <a:pt x="66" y="16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78"/>
                  <a:pt x="72" y="82"/>
                  <a:pt x="75" y="82"/>
                </a:cubicBezTo>
                <a:cubicBezTo>
                  <a:pt x="78" y="82"/>
                  <a:pt x="86" y="82"/>
                  <a:pt x="90" y="82"/>
                </a:cubicBezTo>
                <a:cubicBezTo>
                  <a:pt x="90" y="82"/>
                  <a:pt x="91" y="82"/>
                  <a:pt x="92" y="82"/>
                </a:cubicBezTo>
                <a:cubicBezTo>
                  <a:pt x="96" y="82"/>
                  <a:pt x="105" y="82"/>
                  <a:pt x="107" y="82"/>
                </a:cubicBezTo>
                <a:cubicBezTo>
                  <a:pt x="110" y="82"/>
                  <a:pt x="111" y="78"/>
                  <a:pt x="111" y="78"/>
                </a:cubicBezTo>
                <a:cubicBezTo>
                  <a:pt x="117" y="16"/>
                  <a:pt x="117" y="16"/>
                  <a:pt x="117" y="16"/>
                </a:cubicBezTo>
                <a:cubicBezTo>
                  <a:pt x="117" y="16"/>
                  <a:pt x="160" y="23"/>
                  <a:pt x="168" y="68"/>
                </a:cubicBezTo>
                <a:cubicBezTo>
                  <a:pt x="170" y="131"/>
                  <a:pt x="170" y="131"/>
                  <a:pt x="170" y="131"/>
                </a:cubicBezTo>
                <a:cubicBezTo>
                  <a:pt x="179" y="153"/>
                  <a:pt x="179" y="153"/>
                  <a:pt x="179" y="153"/>
                </a:cubicBezTo>
                <a:cubicBezTo>
                  <a:pt x="180" y="159"/>
                  <a:pt x="179" y="164"/>
                  <a:pt x="178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19"/>
          <p:cNvSpPr/>
          <p:nvPr/>
        </p:nvSpPr>
        <p:spPr bwMode="auto">
          <a:xfrm>
            <a:off x="4537809" y="3572043"/>
            <a:ext cx="82919" cy="24185"/>
          </a:xfrm>
          <a:custGeom>
            <a:avLst/>
            <a:gdLst>
              <a:gd name="T0" fmla="*/ 51 w 79"/>
              <a:gd name="T1" fmla="*/ 4 h 22"/>
              <a:gd name="T2" fmla="*/ 49 w 79"/>
              <a:gd name="T3" fmla="*/ 0 h 22"/>
              <a:gd name="T4" fmla="*/ 30 w 79"/>
              <a:gd name="T5" fmla="*/ 0 h 22"/>
              <a:gd name="T6" fmla="*/ 28 w 79"/>
              <a:gd name="T7" fmla="*/ 4 h 22"/>
              <a:gd name="T8" fmla="*/ 12 w 79"/>
              <a:gd name="T9" fmla="*/ 4 h 22"/>
              <a:gd name="T10" fmla="*/ 0 w 79"/>
              <a:gd name="T11" fmla="*/ 14 h 22"/>
              <a:gd name="T12" fmla="*/ 31 w 79"/>
              <a:gd name="T13" fmla="*/ 22 h 22"/>
              <a:gd name="T14" fmla="*/ 39 w 79"/>
              <a:gd name="T15" fmla="*/ 22 h 22"/>
              <a:gd name="T16" fmla="*/ 39 w 79"/>
              <a:gd name="T17" fmla="*/ 22 h 22"/>
              <a:gd name="T18" fmla="*/ 39 w 79"/>
              <a:gd name="T19" fmla="*/ 22 h 22"/>
              <a:gd name="T20" fmla="*/ 47 w 79"/>
              <a:gd name="T21" fmla="*/ 22 h 22"/>
              <a:gd name="T22" fmla="*/ 79 w 79"/>
              <a:gd name="T23" fmla="*/ 14 h 22"/>
              <a:gd name="T24" fmla="*/ 67 w 79"/>
              <a:gd name="T25" fmla="*/ 4 h 22"/>
              <a:gd name="T26" fmla="*/ 51 w 79"/>
              <a:gd name="T27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9" h="22">
                <a:moveTo>
                  <a:pt x="51" y="4"/>
                </a:moveTo>
                <a:cubicBezTo>
                  <a:pt x="49" y="0"/>
                  <a:pt x="49" y="0"/>
                  <a:pt x="49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4"/>
                  <a:pt x="28" y="4"/>
                  <a:pt x="28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0" y="14"/>
                  <a:pt x="0" y="14"/>
                  <a:pt x="0" y="14"/>
                </a:cubicBezTo>
                <a:cubicBezTo>
                  <a:pt x="8" y="20"/>
                  <a:pt x="18" y="22"/>
                  <a:pt x="31" y="22"/>
                </a:cubicBezTo>
                <a:cubicBezTo>
                  <a:pt x="32" y="22"/>
                  <a:pt x="32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46" y="22"/>
                  <a:pt x="47" y="22"/>
                  <a:pt x="47" y="22"/>
                </a:cubicBezTo>
                <a:cubicBezTo>
                  <a:pt x="61" y="22"/>
                  <a:pt x="71" y="20"/>
                  <a:pt x="79" y="14"/>
                </a:cubicBezTo>
                <a:cubicBezTo>
                  <a:pt x="67" y="4"/>
                  <a:pt x="67" y="4"/>
                  <a:pt x="67" y="4"/>
                </a:cubicBezTo>
                <a:lnTo>
                  <a:pt x="51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20"/>
          <p:cNvSpPr/>
          <p:nvPr/>
        </p:nvSpPr>
        <p:spPr bwMode="auto">
          <a:xfrm>
            <a:off x="4594816" y="3442481"/>
            <a:ext cx="53553" cy="19003"/>
          </a:xfrm>
          <a:custGeom>
            <a:avLst/>
            <a:gdLst>
              <a:gd name="T0" fmla="*/ 0 w 50"/>
              <a:gd name="T1" fmla="*/ 11 h 19"/>
              <a:gd name="T2" fmla="*/ 3 w 50"/>
              <a:gd name="T3" fmla="*/ 18 h 19"/>
              <a:gd name="T4" fmla="*/ 50 w 50"/>
              <a:gd name="T5" fmla="*/ 10 h 19"/>
              <a:gd name="T6" fmla="*/ 47 w 50"/>
              <a:gd name="T7" fmla="*/ 0 h 19"/>
              <a:gd name="T8" fmla="*/ 0 w 50"/>
              <a:gd name="T9" fmla="*/ 1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9">
                <a:moveTo>
                  <a:pt x="0" y="11"/>
                </a:move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42" y="19"/>
                  <a:pt x="50" y="1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0"/>
                  <a:pt x="32" y="9"/>
                  <a:pt x="0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21"/>
          <p:cNvSpPr/>
          <p:nvPr/>
        </p:nvSpPr>
        <p:spPr bwMode="auto">
          <a:xfrm>
            <a:off x="4508442" y="3442481"/>
            <a:ext cx="53553" cy="19003"/>
          </a:xfrm>
          <a:custGeom>
            <a:avLst/>
            <a:gdLst>
              <a:gd name="T0" fmla="*/ 0 w 50"/>
              <a:gd name="T1" fmla="*/ 10 h 19"/>
              <a:gd name="T2" fmla="*/ 47 w 50"/>
              <a:gd name="T3" fmla="*/ 18 h 19"/>
              <a:gd name="T4" fmla="*/ 50 w 50"/>
              <a:gd name="T5" fmla="*/ 11 h 19"/>
              <a:gd name="T6" fmla="*/ 4 w 50"/>
              <a:gd name="T7" fmla="*/ 0 h 19"/>
              <a:gd name="T8" fmla="*/ 0 w 50"/>
              <a:gd name="T9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9">
                <a:moveTo>
                  <a:pt x="0" y="10"/>
                </a:moveTo>
                <a:cubicBezTo>
                  <a:pt x="9" y="19"/>
                  <a:pt x="47" y="18"/>
                  <a:pt x="47" y="18"/>
                </a:cubicBezTo>
                <a:cubicBezTo>
                  <a:pt x="50" y="11"/>
                  <a:pt x="50" y="11"/>
                  <a:pt x="50" y="11"/>
                </a:cubicBezTo>
                <a:cubicBezTo>
                  <a:pt x="18" y="9"/>
                  <a:pt x="4" y="0"/>
                  <a:pt x="4" y="0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Freeform 22"/>
          <p:cNvSpPr/>
          <p:nvPr/>
        </p:nvSpPr>
        <p:spPr bwMode="auto">
          <a:xfrm>
            <a:off x="5836878" y="1723634"/>
            <a:ext cx="13820" cy="0"/>
          </a:xfrm>
          <a:custGeom>
            <a:avLst/>
            <a:gdLst>
              <a:gd name="T0" fmla="*/ 0 w 13"/>
              <a:gd name="T1" fmla="*/ 9 w 13"/>
              <a:gd name="T2" fmla="*/ 13 w 13"/>
              <a:gd name="T3" fmla="*/ 9 w 13"/>
              <a:gd name="T4" fmla="*/ 0 w 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3">
                <a:moveTo>
                  <a:pt x="0" y="0"/>
                </a:moveTo>
                <a:cubicBezTo>
                  <a:pt x="3" y="0"/>
                  <a:pt x="6" y="0"/>
                  <a:pt x="9" y="0"/>
                </a:cubicBezTo>
                <a:cubicBezTo>
                  <a:pt x="10" y="0"/>
                  <a:pt x="11" y="0"/>
                  <a:pt x="13" y="0"/>
                </a:cubicBezTo>
                <a:cubicBezTo>
                  <a:pt x="11" y="0"/>
                  <a:pt x="10" y="0"/>
                  <a:pt x="9" y="0"/>
                </a:cubicBezTo>
                <a:cubicBezTo>
                  <a:pt x="6" y="0"/>
                  <a:pt x="3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23"/>
          <p:cNvSpPr/>
          <p:nvPr/>
        </p:nvSpPr>
        <p:spPr bwMode="auto">
          <a:xfrm>
            <a:off x="5728046" y="1530156"/>
            <a:ext cx="3455" cy="0"/>
          </a:xfrm>
          <a:custGeom>
            <a:avLst/>
            <a:gdLst>
              <a:gd name="T0" fmla="*/ 4 w 4"/>
              <a:gd name="T1" fmla="*/ 0 w 4"/>
              <a:gd name="T2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">
                <a:moveTo>
                  <a:pt x="4" y="0"/>
                </a:moveTo>
                <a:cubicBezTo>
                  <a:pt x="3" y="0"/>
                  <a:pt x="1" y="0"/>
                  <a:pt x="0" y="0"/>
                </a:cubicBezTo>
                <a:cubicBezTo>
                  <a:pt x="1" y="0"/>
                  <a:pt x="3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24"/>
          <p:cNvSpPr/>
          <p:nvPr/>
        </p:nvSpPr>
        <p:spPr bwMode="auto">
          <a:xfrm>
            <a:off x="5722864" y="1530156"/>
            <a:ext cx="3455" cy="0"/>
          </a:xfrm>
          <a:custGeom>
            <a:avLst/>
            <a:gdLst>
              <a:gd name="T0" fmla="*/ 4 w 4"/>
              <a:gd name="T1" fmla="*/ 0 w 4"/>
              <a:gd name="T2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">
                <a:moveTo>
                  <a:pt x="4" y="0"/>
                </a:moveTo>
                <a:cubicBezTo>
                  <a:pt x="3" y="0"/>
                  <a:pt x="1" y="0"/>
                  <a:pt x="0" y="0"/>
                </a:cubicBezTo>
                <a:cubicBezTo>
                  <a:pt x="1" y="0"/>
                  <a:pt x="3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Freeform 25"/>
          <p:cNvSpPr/>
          <p:nvPr/>
        </p:nvSpPr>
        <p:spPr bwMode="auto">
          <a:xfrm>
            <a:off x="5850698" y="1723634"/>
            <a:ext cx="5183" cy="0"/>
          </a:xfrm>
          <a:custGeom>
            <a:avLst/>
            <a:gdLst>
              <a:gd name="T0" fmla="*/ 4 w 4"/>
              <a:gd name="T1" fmla="*/ 0 w 4"/>
              <a:gd name="T2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">
                <a:moveTo>
                  <a:pt x="4" y="0"/>
                </a:moveTo>
                <a:cubicBezTo>
                  <a:pt x="2" y="0"/>
                  <a:pt x="1" y="0"/>
                  <a:pt x="0" y="0"/>
                </a:cubicBezTo>
                <a:cubicBezTo>
                  <a:pt x="1" y="0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26"/>
          <p:cNvSpPr/>
          <p:nvPr/>
        </p:nvSpPr>
        <p:spPr bwMode="auto">
          <a:xfrm>
            <a:off x="5855880" y="1721906"/>
            <a:ext cx="5183" cy="1728"/>
          </a:xfrm>
          <a:custGeom>
            <a:avLst/>
            <a:gdLst>
              <a:gd name="T0" fmla="*/ 4 w 4"/>
              <a:gd name="T1" fmla="*/ 0 h 1"/>
              <a:gd name="T2" fmla="*/ 0 w 4"/>
              <a:gd name="T3" fmla="*/ 1 h 1"/>
              <a:gd name="T4" fmla="*/ 4 w 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1">
                <a:moveTo>
                  <a:pt x="4" y="0"/>
                </a:moveTo>
                <a:cubicBezTo>
                  <a:pt x="2" y="0"/>
                  <a:pt x="1" y="1"/>
                  <a:pt x="0" y="1"/>
                </a:cubicBezTo>
                <a:cubicBezTo>
                  <a:pt x="1" y="1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27"/>
          <p:cNvSpPr/>
          <p:nvPr/>
        </p:nvSpPr>
        <p:spPr bwMode="auto">
          <a:xfrm>
            <a:off x="5733229" y="1528428"/>
            <a:ext cx="13820" cy="1728"/>
          </a:xfrm>
          <a:custGeom>
            <a:avLst/>
            <a:gdLst>
              <a:gd name="T0" fmla="*/ 0 w 13"/>
              <a:gd name="T1" fmla="*/ 0 h 1"/>
              <a:gd name="T2" fmla="*/ 4 w 13"/>
              <a:gd name="T3" fmla="*/ 0 h 1"/>
              <a:gd name="T4" fmla="*/ 13 w 13"/>
              <a:gd name="T5" fmla="*/ 1 h 1"/>
              <a:gd name="T6" fmla="*/ 4 w 13"/>
              <a:gd name="T7" fmla="*/ 0 h 1"/>
              <a:gd name="T8" fmla="*/ 0 w 13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">
                <a:moveTo>
                  <a:pt x="0" y="0"/>
                </a:moveTo>
                <a:cubicBezTo>
                  <a:pt x="1" y="0"/>
                  <a:pt x="3" y="0"/>
                  <a:pt x="4" y="0"/>
                </a:cubicBezTo>
                <a:cubicBezTo>
                  <a:pt x="7" y="0"/>
                  <a:pt x="10" y="1"/>
                  <a:pt x="13" y="1"/>
                </a:cubicBezTo>
                <a:cubicBezTo>
                  <a:pt x="10" y="1"/>
                  <a:pt x="7" y="0"/>
                  <a:pt x="4" y="0"/>
                </a:cubicBezTo>
                <a:cubicBezTo>
                  <a:pt x="2" y="0"/>
                  <a:pt x="1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28"/>
          <p:cNvSpPr/>
          <p:nvPr/>
        </p:nvSpPr>
        <p:spPr bwMode="auto">
          <a:xfrm>
            <a:off x="5639945" y="1528428"/>
            <a:ext cx="302310" cy="195206"/>
          </a:xfrm>
          <a:custGeom>
            <a:avLst/>
            <a:gdLst>
              <a:gd name="T0" fmla="*/ 68 w 288"/>
              <a:gd name="T1" fmla="*/ 93 h 185"/>
              <a:gd name="T2" fmla="*/ 68 w 288"/>
              <a:gd name="T3" fmla="*/ 92 h 185"/>
              <a:gd name="T4" fmla="*/ 38 w 288"/>
              <a:gd name="T5" fmla="*/ 92 h 185"/>
              <a:gd name="T6" fmla="*/ 86 w 288"/>
              <a:gd name="T7" fmla="*/ 44 h 185"/>
              <a:gd name="T8" fmla="*/ 134 w 288"/>
              <a:gd name="T9" fmla="*/ 92 h 185"/>
              <a:gd name="T10" fmla="*/ 103 w 288"/>
              <a:gd name="T11" fmla="*/ 92 h 185"/>
              <a:gd name="T12" fmla="*/ 103 w 288"/>
              <a:gd name="T13" fmla="*/ 93 h 185"/>
              <a:gd name="T14" fmla="*/ 187 w 288"/>
              <a:gd name="T15" fmla="*/ 185 h 185"/>
              <a:gd name="T16" fmla="*/ 196 w 288"/>
              <a:gd name="T17" fmla="*/ 185 h 185"/>
              <a:gd name="T18" fmla="*/ 200 w 288"/>
              <a:gd name="T19" fmla="*/ 185 h 185"/>
              <a:gd name="T20" fmla="*/ 201 w 288"/>
              <a:gd name="T21" fmla="*/ 185 h 185"/>
              <a:gd name="T22" fmla="*/ 205 w 288"/>
              <a:gd name="T23" fmla="*/ 185 h 185"/>
              <a:gd name="T24" fmla="*/ 206 w 288"/>
              <a:gd name="T25" fmla="*/ 185 h 185"/>
              <a:gd name="T26" fmla="*/ 210 w 288"/>
              <a:gd name="T27" fmla="*/ 184 h 185"/>
              <a:gd name="T28" fmla="*/ 210 w 288"/>
              <a:gd name="T29" fmla="*/ 184 h 185"/>
              <a:gd name="T30" fmla="*/ 288 w 288"/>
              <a:gd name="T31" fmla="*/ 93 h 185"/>
              <a:gd name="T32" fmla="*/ 196 w 288"/>
              <a:gd name="T33" fmla="*/ 0 h 185"/>
              <a:gd name="T34" fmla="*/ 182 w 288"/>
              <a:gd name="T35" fmla="*/ 1 h 185"/>
              <a:gd name="T36" fmla="*/ 221 w 288"/>
              <a:gd name="T37" fmla="*/ 93 h 185"/>
              <a:gd name="T38" fmla="*/ 221 w 288"/>
              <a:gd name="T39" fmla="*/ 94 h 185"/>
              <a:gd name="T40" fmla="*/ 251 w 288"/>
              <a:gd name="T41" fmla="*/ 94 h 185"/>
              <a:gd name="T42" fmla="*/ 203 w 288"/>
              <a:gd name="T43" fmla="*/ 142 h 185"/>
              <a:gd name="T44" fmla="*/ 155 w 288"/>
              <a:gd name="T45" fmla="*/ 94 h 185"/>
              <a:gd name="T46" fmla="*/ 185 w 288"/>
              <a:gd name="T47" fmla="*/ 94 h 185"/>
              <a:gd name="T48" fmla="*/ 185 w 288"/>
              <a:gd name="T49" fmla="*/ 93 h 185"/>
              <a:gd name="T50" fmla="*/ 102 w 288"/>
              <a:gd name="T51" fmla="*/ 1 h 185"/>
              <a:gd name="T52" fmla="*/ 93 w 288"/>
              <a:gd name="T53" fmla="*/ 0 h 185"/>
              <a:gd name="T54" fmla="*/ 89 w 288"/>
              <a:gd name="T55" fmla="*/ 0 h 185"/>
              <a:gd name="T56" fmla="*/ 88 w 288"/>
              <a:gd name="T57" fmla="*/ 1 h 185"/>
              <a:gd name="T58" fmla="*/ 84 w 288"/>
              <a:gd name="T59" fmla="*/ 1 h 185"/>
              <a:gd name="T60" fmla="*/ 83 w 288"/>
              <a:gd name="T61" fmla="*/ 1 h 185"/>
              <a:gd name="T62" fmla="*/ 79 w 288"/>
              <a:gd name="T63" fmla="*/ 1 h 185"/>
              <a:gd name="T64" fmla="*/ 78 w 288"/>
              <a:gd name="T65" fmla="*/ 2 h 185"/>
              <a:gd name="T66" fmla="*/ 0 w 288"/>
              <a:gd name="T67" fmla="*/ 93 h 185"/>
              <a:gd name="T68" fmla="*/ 93 w 288"/>
              <a:gd name="T69" fmla="*/ 185 h 185"/>
              <a:gd name="T70" fmla="*/ 106 w 288"/>
              <a:gd name="T71" fmla="*/ 184 h 185"/>
              <a:gd name="T72" fmla="*/ 68 w 288"/>
              <a:gd name="T73" fmla="*/ 9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8" h="185">
                <a:moveTo>
                  <a:pt x="68" y="93"/>
                </a:moveTo>
                <a:cubicBezTo>
                  <a:pt x="68" y="92"/>
                  <a:pt x="68" y="92"/>
                  <a:pt x="6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86" y="44"/>
                  <a:pt x="86" y="44"/>
                  <a:pt x="86" y="44"/>
                </a:cubicBezTo>
                <a:cubicBezTo>
                  <a:pt x="134" y="92"/>
                  <a:pt x="134" y="92"/>
                  <a:pt x="134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3" y="140"/>
                  <a:pt x="140" y="180"/>
                  <a:pt x="187" y="185"/>
                </a:cubicBezTo>
                <a:cubicBezTo>
                  <a:pt x="190" y="185"/>
                  <a:pt x="193" y="185"/>
                  <a:pt x="196" y="185"/>
                </a:cubicBezTo>
                <a:cubicBezTo>
                  <a:pt x="197" y="185"/>
                  <a:pt x="198" y="185"/>
                  <a:pt x="200" y="185"/>
                </a:cubicBezTo>
                <a:cubicBezTo>
                  <a:pt x="200" y="185"/>
                  <a:pt x="200" y="185"/>
                  <a:pt x="201" y="185"/>
                </a:cubicBezTo>
                <a:cubicBezTo>
                  <a:pt x="202" y="185"/>
                  <a:pt x="203" y="185"/>
                  <a:pt x="205" y="185"/>
                </a:cubicBezTo>
                <a:cubicBezTo>
                  <a:pt x="205" y="185"/>
                  <a:pt x="205" y="185"/>
                  <a:pt x="206" y="185"/>
                </a:cubicBezTo>
                <a:cubicBezTo>
                  <a:pt x="207" y="185"/>
                  <a:pt x="208" y="184"/>
                  <a:pt x="210" y="184"/>
                </a:cubicBezTo>
                <a:cubicBezTo>
                  <a:pt x="210" y="184"/>
                  <a:pt x="210" y="184"/>
                  <a:pt x="210" y="184"/>
                </a:cubicBezTo>
                <a:cubicBezTo>
                  <a:pt x="255" y="177"/>
                  <a:pt x="288" y="139"/>
                  <a:pt x="288" y="93"/>
                </a:cubicBezTo>
                <a:cubicBezTo>
                  <a:pt x="288" y="42"/>
                  <a:pt x="247" y="0"/>
                  <a:pt x="196" y="0"/>
                </a:cubicBezTo>
                <a:cubicBezTo>
                  <a:pt x="191" y="0"/>
                  <a:pt x="187" y="1"/>
                  <a:pt x="182" y="1"/>
                </a:cubicBezTo>
                <a:cubicBezTo>
                  <a:pt x="206" y="25"/>
                  <a:pt x="221" y="57"/>
                  <a:pt x="221" y="93"/>
                </a:cubicBezTo>
                <a:cubicBezTo>
                  <a:pt x="221" y="94"/>
                  <a:pt x="221" y="94"/>
                  <a:pt x="221" y="94"/>
                </a:cubicBezTo>
                <a:cubicBezTo>
                  <a:pt x="251" y="94"/>
                  <a:pt x="251" y="94"/>
                  <a:pt x="251" y="94"/>
                </a:cubicBezTo>
                <a:cubicBezTo>
                  <a:pt x="203" y="142"/>
                  <a:pt x="203" y="142"/>
                  <a:pt x="203" y="142"/>
                </a:cubicBezTo>
                <a:cubicBezTo>
                  <a:pt x="155" y="94"/>
                  <a:pt x="155" y="94"/>
                  <a:pt x="155" y="94"/>
                </a:cubicBezTo>
                <a:cubicBezTo>
                  <a:pt x="185" y="94"/>
                  <a:pt x="185" y="94"/>
                  <a:pt x="185" y="94"/>
                </a:cubicBezTo>
                <a:cubicBezTo>
                  <a:pt x="185" y="93"/>
                  <a:pt x="185" y="93"/>
                  <a:pt x="185" y="93"/>
                </a:cubicBezTo>
                <a:cubicBezTo>
                  <a:pt x="185" y="45"/>
                  <a:pt x="149" y="6"/>
                  <a:pt x="102" y="1"/>
                </a:cubicBezTo>
                <a:cubicBezTo>
                  <a:pt x="99" y="1"/>
                  <a:pt x="96" y="0"/>
                  <a:pt x="93" y="0"/>
                </a:cubicBezTo>
                <a:cubicBezTo>
                  <a:pt x="92" y="0"/>
                  <a:pt x="90" y="0"/>
                  <a:pt x="89" y="0"/>
                </a:cubicBezTo>
                <a:cubicBezTo>
                  <a:pt x="89" y="0"/>
                  <a:pt x="88" y="1"/>
                  <a:pt x="88" y="1"/>
                </a:cubicBezTo>
                <a:cubicBezTo>
                  <a:pt x="87" y="1"/>
                  <a:pt x="85" y="1"/>
                  <a:pt x="84" y="1"/>
                </a:cubicBezTo>
                <a:cubicBezTo>
                  <a:pt x="84" y="1"/>
                  <a:pt x="83" y="1"/>
                  <a:pt x="83" y="1"/>
                </a:cubicBezTo>
                <a:cubicBezTo>
                  <a:pt x="82" y="1"/>
                  <a:pt x="80" y="1"/>
                  <a:pt x="79" y="1"/>
                </a:cubicBezTo>
                <a:cubicBezTo>
                  <a:pt x="79" y="1"/>
                  <a:pt x="79" y="1"/>
                  <a:pt x="78" y="2"/>
                </a:cubicBezTo>
                <a:cubicBezTo>
                  <a:pt x="34" y="8"/>
                  <a:pt x="0" y="47"/>
                  <a:pt x="0" y="93"/>
                </a:cubicBezTo>
                <a:cubicBezTo>
                  <a:pt x="0" y="144"/>
                  <a:pt x="42" y="185"/>
                  <a:pt x="93" y="185"/>
                </a:cubicBezTo>
                <a:cubicBezTo>
                  <a:pt x="97" y="185"/>
                  <a:pt x="102" y="185"/>
                  <a:pt x="106" y="184"/>
                </a:cubicBezTo>
                <a:cubicBezTo>
                  <a:pt x="83" y="161"/>
                  <a:pt x="68" y="129"/>
                  <a:pt x="68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29"/>
          <p:cNvSpPr>
            <a:spLocks noEditPoints="1"/>
          </p:cNvSpPr>
          <p:nvPr/>
        </p:nvSpPr>
        <p:spPr bwMode="auto">
          <a:xfrm>
            <a:off x="5639945" y="3318102"/>
            <a:ext cx="302310" cy="252213"/>
          </a:xfrm>
          <a:custGeom>
            <a:avLst/>
            <a:gdLst>
              <a:gd name="T0" fmla="*/ 183 w 288"/>
              <a:gd name="T1" fmla="*/ 240 h 240"/>
              <a:gd name="T2" fmla="*/ 288 w 288"/>
              <a:gd name="T3" fmla="*/ 210 h 240"/>
              <a:gd name="T4" fmla="*/ 184 w 288"/>
              <a:gd name="T5" fmla="*/ 139 h 240"/>
              <a:gd name="T6" fmla="*/ 194 w 288"/>
              <a:gd name="T7" fmla="*/ 110 h 240"/>
              <a:gd name="T8" fmla="*/ 197 w 288"/>
              <a:gd name="T9" fmla="*/ 92 h 240"/>
              <a:gd name="T10" fmla="*/ 198 w 288"/>
              <a:gd name="T11" fmla="*/ 54 h 240"/>
              <a:gd name="T12" fmla="*/ 181 w 288"/>
              <a:gd name="T13" fmla="*/ 11 h 240"/>
              <a:gd name="T14" fmla="*/ 147 w 288"/>
              <a:gd name="T15" fmla="*/ 0 h 240"/>
              <a:gd name="T16" fmla="*/ 143 w 288"/>
              <a:gd name="T17" fmla="*/ 0 h 240"/>
              <a:gd name="T18" fmla="*/ 139 w 288"/>
              <a:gd name="T19" fmla="*/ 0 h 240"/>
              <a:gd name="T20" fmla="*/ 139 w 288"/>
              <a:gd name="T21" fmla="*/ 0 h 240"/>
              <a:gd name="T22" fmla="*/ 88 w 288"/>
              <a:gd name="T23" fmla="*/ 47 h 240"/>
              <a:gd name="T24" fmla="*/ 88 w 288"/>
              <a:gd name="T25" fmla="*/ 86 h 240"/>
              <a:gd name="T26" fmla="*/ 88 w 288"/>
              <a:gd name="T27" fmla="*/ 93 h 240"/>
              <a:gd name="T28" fmla="*/ 100 w 288"/>
              <a:gd name="T29" fmla="*/ 134 h 240"/>
              <a:gd name="T30" fmla="*/ 36 w 288"/>
              <a:gd name="T31" fmla="*/ 177 h 240"/>
              <a:gd name="T32" fmla="*/ 0 w 288"/>
              <a:gd name="T33" fmla="*/ 240 h 240"/>
              <a:gd name="T34" fmla="*/ 143 w 288"/>
              <a:gd name="T35" fmla="*/ 204 h 240"/>
              <a:gd name="T36" fmla="*/ 89 w 288"/>
              <a:gd name="T37" fmla="*/ 93 h 240"/>
              <a:gd name="T38" fmla="*/ 96 w 288"/>
              <a:gd name="T39" fmla="*/ 42 h 240"/>
              <a:gd name="T40" fmla="*/ 131 w 288"/>
              <a:gd name="T41" fmla="*/ 48 h 240"/>
              <a:gd name="T42" fmla="*/ 142 w 288"/>
              <a:gd name="T43" fmla="*/ 50 h 240"/>
              <a:gd name="T44" fmla="*/ 152 w 288"/>
              <a:gd name="T45" fmla="*/ 50 h 240"/>
              <a:gd name="T46" fmla="*/ 158 w 288"/>
              <a:gd name="T47" fmla="*/ 10 h 240"/>
              <a:gd name="T48" fmla="*/ 190 w 288"/>
              <a:gd name="T49" fmla="*/ 80 h 240"/>
              <a:gd name="T50" fmla="*/ 195 w 288"/>
              <a:gd name="T51" fmla="*/ 103 h 240"/>
              <a:gd name="T52" fmla="*/ 164 w 288"/>
              <a:gd name="T53" fmla="*/ 154 h 240"/>
              <a:gd name="T54" fmla="*/ 126 w 288"/>
              <a:gd name="T55" fmla="*/ 149 h 240"/>
              <a:gd name="T56" fmla="*/ 116 w 288"/>
              <a:gd name="T57" fmla="*/ 149 h 240"/>
              <a:gd name="T58" fmla="*/ 115 w 288"/>
              <a:gd name="T59" fmla="*/ 155 h 240"/>
              <a:gd name="T60" fmla="*/ 121 w 288"/>
              <a:gd name="T61" fmla="*/ 159 h 240"/>
              <a:gd name="T62" fmla="*/ 158 w 288"/>
              <a:gd name="T63" fmla="*/ 153 h 240"/>
              <a:gd name="T64" fmla="*/ 170 w 288"/>
              <a:gd name="T65" fmla="*/ 153 h 240"/>
              <a:gd name="T66" fmla="*/ 175 w 288"/>
              <a:gd name="T67" fmla="*/ 161 h 240"/>
              <a:gd name="T68" fmla="*/ 160 w 288"/>
              <a:gd name="T69" fmla="*/ 164 h 240"/>
              <a:gd name="T70" fmla="*/ 148 w 288"/>
              <a:gd name="T71" fmla="*/ 162 h 240"/>
              <a:gd name="T72" fmla="*/ 136 w 288"/>
              <a:gd name="T73" fmla="*/ 164 h 240"/>
              <a:gd name="T74" fmla="*/ 119 w 288"/>
              <a:gd name="T75" fmla="*/ 170 h 240"/>
              <a:gd name="T76" fmla="*/ 115 w 288"/>
              <a:gd name="T77" fmla="*/ 15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8" h="240">
                <a:moveTo>
                  <a:pt x="143" y="204"/>
                </a:moveTo>
                <a:cubicBezTo>
                  <a:pt x="164" y="204"/>
                  <a:pt x="181" y="220"/>
                  <a:pt x="183" y="240"/>
                </a:cubicBezTo>
                <a:cubicBezTo>
                  <a:pt x="288" y="240"/>
                  <a:pt x="288" y="240"/>
                  <a:pt x="288" y="240"/>
                </a:cubicBezTo>
                <a:cubicBezTo>
                  <a:pt x="288" y="210"/>
                  <a:pt x="288" y="210"/>
                  <a:pt x="288" y="210"/>
                </a:cubicBezTo>
                <a:cubicBezTo>
                  <a:pt x="288" y="210"/>
                  <a:pt x="288" y="193"/>
                  <a:pt x="252" y="177"/>
                </a:cubicBezTo>
                <a:cubicBezTo>
                  <a:pt x="237" y="170"/>
                  <a:pt x="215" y="150"/>
                  <a:pt x="184" y="139"/>
                </a:cubicBezTo>
                <a:cubicBezTo>
                  <a:pt x="185" y="136"/>
                  <a:pt x="186" y="133"/>
                  <a:pt x="187" y="130"/>
                </a:cubicBezTo>
                <a:cubicBezTo>
                  <a:pt x="189" y="124"/>
                  <a:pt x="192" y="117"/>
                  <a:pt x="194" y="110"/>
                </a:cubicBezTo>
                <a:cubicBezTo>
                  <a:pt x="196" y="105"/>
                  <a:pt x="197" y="100"/>
                  <a:pt x="198" y="93"/>
                </a:cubicBezTo>
                <a:cubicBezTo>
                  <a:pt x="198" y="93"/>
                  <a:pt x="197" y="93"/>
                  <a:pt x="197" y="92"/>
                </a:cubicBezTo>
                <a:cubicBezTo>
                  <a:pt x="197" y="89"/>
                  <a:pt x="197" y="86"/>
                  <a:pt x="197" y="84"/>
                </a:cubicBezTo>
                <a:cubicBezTo>
                  <a:pt x="197" y="71"/>
                  <a:pt x="198" y="62"/>
                  <a:pt x="198" y="54"/>
                </a:cubicBezTo>
                <a:cubicBezTo>
                  <a:pt x="198" y="51"/>
                  <a:pt x="198" y="49"/>
                  <a:pt x="198" y="47"/>
                </a:cubicBezTo>
                <a:cubicBezTo>
                  <a:pt x="196" y="31"/>
                  <a:pt x="190" y="19"/>
                  <a:pt x="181" y="11"/>
                </a:cubicBezTo>
                <a:cubicBezTo>
                  <a:pt x="172" y="4"/>
                  <a:pt x="160" y="1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25" y="1"/>
                  <a:pt x="114" y="4"/>
                  <a:pt x="105" y="11"/>
                </a:cubicBezTo>
                <a:cubicBezTo>
                  <a:pt x="95" y="19"/>
                  <a:pt x="89" y="31"/>
                  <a:pt x="88" y="47"/>
                </a:cubicBezTo>
                <a:cubicBezTo>
                  <a:pt x="87" y="48"/>
                  <a:pt x="87" y="50"/>
                  <a:pt x="87" y="52"/>
                </a:cubicBezTo>
                <a:cubicBezTo>
                  <a:pt x="87" y="61"/>
                  <a:pt x="88" y="71"/>
                  <a:pt x="88" y="86"/>
                </a:cubicBezTo>
                <a:cubicBezTo>
                  <a:pt x="88" y="88"/>
                  <a:pt x="88" y="90"/>
                  <a:pt x="88" y="93"/>
                </a:cubicBezTo>
                <a:cubicBezTo>
                  <a:pt x="88" y="93"/>
                  <a:pt x="88" y="93"/>
                  <a:pt x="88" y="93"/>
                </a:cubicBezTo>
                <a:cubicBezTo>
                  <a:pt x="88" y="108"/>
                  <a:pt x="96" y="120"/>
                  <a:pt x="99" y="131"/>
                </a:cubicBezTo>
                <a:cubicBezTo>
                  <a:pt x="99" y="132"/>
                  <a:pt x="100" y="133"/>
                  <a:pt x="100" y="134"/>
                </a:cubicBezTo>
                <a:cubicBezTo>
                  <a:pt x="101" y="136"/>
                  <a:pt x="101" y="138"/>
                  <a:pt x="102" y="140"/>
                </a:cubicBezTo>
                <a:cubicBezTo>
                  <a:pt x="72" y="151"/>
                  <a:pt x="51" y="170"/>
                  <a:pt x="36" y="177"/>
                </a:cubicBezTo>
                <a:cubicBezTo>
                  <a:pt x="0" y="193"/>
                  <a:pt x="0" y="210"/>
                  <a:pt x="0" y="210"/>
                </a:cubicBezTo>
                <a:cubicBezTo>
                  <a:pt x="0" y="240"/>
                  <a:pt x="0" y="240"/>
                  <a:pt x="0" y="240"/>
                </a:cubicBezTo>
                <a:cubicBezTo>
                  <a:pt x="103" y="240"/>
                  <a:pt x="103" y="240"/>
                  <a:pt x="103" y="240"/>
                </a:cubicBezTo>
                <a:cubicBezTo>
                  <a:pt x="105" y="220"/>
                  <a:pt x="123" y="204"/>
                  <a:pt x="143" y="204"/>
                </a:cubicBezTo>
                <a:close/>
                <a:moveTo>
                  <a:pt x="90" y="103"/>
                </a:moveTo>
                <a:cubicBezTo>
                  <a:pt x="90" y="100"/>
                  <a:pt x="89" y="97"/>
                  <a:pt x="89" y="93"/>
                </a:cubicBezTo>
                <a:cubicBezTo>
                  <a:pt x="95" y="80"/>
                  <a:pt x="95" y="80"/>
                  <a:pt x="95" y="80"/>
                </a:cubicBezTo>
                <a:cubicBezTo>
                  <a:pt x="96" y="42"/>
                  <a:pt x="96" y="42"/>
                  <a:pt x="96" y="42"/>
                </a:cubicBezTo>
                <a:cubicBezTo>
                  <a:pt x="101" y="14"/>
                  <a:pt x="127" y="10"/>
                  <a:pt x="127" y="10"/>
                </a:cubicBezTo>
                <a:cubicBezTo>
                  <a:pt x="131" y="48"/>
                  <a:pt x="131" y="48"/>
                  <a:pt x="131" y="48"/>
                </a:cubicBezTo>
                <a:cubicBezTo>
                  <a:pt x="131" y="48"/>
                  <a:pt x="131" y="50"/>
                  <a:pt x="133" y="50"/>
                </a:cubicBezTo>
                <a:cubicBezTo>
                  <a:pt x="134" y="50"/>
                  <a:pt x="140" y="50"/>
                  <a:pt x="142" y="50"/>
                </a:cubicBezTo>
                <a:cubicBezTo>
                  <a:pt x="142" y="50"/>
                  <a:pt x="143" y="50"/>
                  <a:pt x="143" y="50"/>
                </a:cubicBezTo>
                <a:cubicBezTo>
                  <a:pt x="146" y="50"/>
                  <a:pt x="151" y="50"/>
                  <a:pt x="152" y="50"/>
                </a:cubicBezTo>
                <a:cubicBezTo>
                  <a:pt x="154" y="50"/>
                  <a:pt x="154" y="48"/>
                  <a:pt x="154" y="48"/>
                </a:cubicBezTo>
                <a:cubicBezTo>
                  <a:pt x="158" y="10"/>
                  <a:pt x="158" y="10"/>
                  <a:pt x="158" y="10"/>
                </a:cubicBezTo>
                <a:cubicBezTo>
                  <a:pt x="158" y="10"/>
                  <a:pt x="184" y="14"/>
                  <a:pt x="189" y="42"/>
                </a:cubicBezTo>
                <a:cubicBezTo>
                  <a:pt x="190" y="80"/>
                  <a:pt x="190" y="80"/>
                  <a:pt x="190" y="80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6" y="97"/>
                  <a:pt x="196" y="100"/>
                  <a:pt x="195" y="103"/>
                </a:cubicBezTo>
                <a:cubicBezTo>
                  <a:pt x="188" y="119"/>
                  <a:pt x="172" y="136"/>
                  <a:pt x="170" y="149"/>
                </a:cubicBezTo>
                <a:cubicBezTo>
                  <a:pt x="164" y="154"/>
                  <a:pt x="164" y="154"/>
                  <a:pt x="164" y="154"/>
                </a:cubicBezTo>
                <a:cubicBezTo>
                  <a:pt x="160" y="149"/>
                  <a:pt x="160" y="149"/>
                  <a:pt x="160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1" y="154"/>
                  <a:pt x="121" y="154"/>
                  <a:pt x="121" y="154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4" y="136"/>
                  <a:pt x="97" y="119"/>
                  <a:pt x="90" y="103"/>
                </a:cubicBezTo>
                <a:close/>
                <a:moveTo>
                  <a:pt x="115" y="155"/>
                </a:moveTo>
                <a:cubicBezTo>
                  <a:pt x="115" y="155"/>
                  <a:pt x="115" y="154"/>
                  <a:pt x="115" y="153"/>
                </a:cubicBezTo>
                <a:cubicBezTo>
                  <a:pt x="121" y="159"/>
                  <a:pt x="121" y="159"/>
                  <a:pt x="121" y="159"/>
                </a:cubicBezTo>
                <a:cubicBezTo>
                  <a:pt x="127" y="153"/>
                  <a:pt x="127" y="153"/>
                  <a:pt x="127" y="153"/>
                </a:cubicBezTo>
                <a:cubicBezTo>
                  <a:pt x="158" y="153"/>
                  <a:pt x="158" y="153"/>
                  <a:pt x="158" y="153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70" y="153"/>
                  <a:pt x="170" y="153"/>
                  <a:pt x="170" y="153"/>
                </a:cubicBezTo>
                <a:cubicBezTo>
                  <a:pt x="170" y="154"/>
                  <a:pt x="171" y="155"/>
                  <a:pt x="171" y="155"/>
                </a:cubicBezTo>
                <a:cubicBezTo>
                  <a:pt x="172" y="157"/>
                  <a:pt x="174" y="160"/>
                  <a:pt x="175" y="161"/>
                </a:cubicBezTo>
                <a:cubicBezTo>
                  <a:pt x="172" y="165"/>
                  <a:pt x="170" y="168"/>
                  <a:pt x="167" y="170"/>
                </a:cubicBezTo>
                <a:cubicBezTo>
                  <a:pt x="160" y="164"/>
                  <a:pt x="160" y="164"/>
                  <a:pt x="160" y="164"/>
                </a:cubicBezTo>
                <a:cubicBezTo>
                  <a:pt x="150" y="164"/>
                  <a:pt x="150" y="164"/>
                  <a:pt x="150" y="164"/>
                </a:cubicBezTo>
                <a:cubicBezTo>
                  <a:pt x="148" y="162"/>
                  <a:pt x="148" y="162"/>
                  <a:pt x="148" y="162"/>
                </a:cubicBezTo>
                <a:cubicBezTo>
                  <a:pt x="137" y="162"/>
                  <a:pt x="137" y="162"/>
                  <a:pt x="137" y="162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26" y="164"/>
                  <a:pt x="126" y="164"/>
                  <a:pt x="126" y="164"/>
                </a:cubicBezTo>
                <a:cubicBezTo>
                  <a:pt x="119" y="170"/>
                  <a:pt x="119" y="170"/>
                  <a:pt x="119" y="170"/>
                </a:cubicBezTo>
                <a:cubicBezTo>
                  <a:pt x="116" y="168"/>
                  <a:pt x="113" y="165"/>
                  <a:pt x="111" y="161"/>
                </a:cubicBezTo>
                <a:cubicBezTo>
                  <a:pt x="112" y="160"/>
                  <a:pt x="113" y="157"/>
                  <a:pt x="115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Freeform 30"/>
          <p:cNvSpPr/>
          <p:nvPr/>
        </p:nvSpPr>
        <p:spPr bwMode="auto">
          <a:xfrm>
            <a:off x="5798873" y="3409659"/>
            <a:ext cx="32823" cy="12093"/>
          </a:xfrm>
          <a:custGeom>
            <a:avLst/>
            <a:gdLst>
              <a:gd name="T0" fmla="*/ 31 w 31"/>
              <a:gd name="T1" fmla="*/ 5 h 11"/>
              <a:gd name="T2" fmla="*/ 29 w 31"/>
              <a:gd name="T3" fmla="*/ 0 h 11"/>
              <a:gd name="T4" fmla="*/ 0 w 31"/>
              <a:gd name="T5" fmla="*/ 6 h 11"/>
              <a:gd name="T6" fmla="*/ 2 w 31"/>
              <a:gd name="T7" fmla="*/ 10 h 11"/>
              <a:gd name="T8" fmla="*/ 31 w 31"/>
              <a:gd name="T9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1">
                <a:moveTo>
                  <a:pt x="31" y="5"/>
                </a:move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0" y="5"/>
                  <a:pt x="0" y="6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0"/>
                  <a:pt x="26" y="11"/>
                  <a:pt x="31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31"/>
          <p:cNvSpPr/>
          <p:nvPr/>
        </p:nvSpPr>
        <p:spPr bwMode="auto">
          <a:xfrm>
            <a:off x="5747049" y="3409659"/>
            <a:ext cx="32823" cy="12093"/>
          </a:xfrm>
          <a:custGeom>
            <a:avLst/>
            <a:gdLst>
              <a:gd name="T0" fmla="*/ 28 w 30"/>
              <a:gd name="T1" fmla="*/ 10 h 11"/>
              <a:gd name="T2" fmla="*/ 30 w 30"/>
              <a:gd name="T3" fmla="*/ 6 h 11"/>
              <a:gd name="T4" fmla="*/ 2 w 30"/>
              <a:gd name="T5" fmla="*/ 0 h 11"/>
              <a:gd name="T6" fmla="*/ 0 w 30"/>
              <a:gd name="T7" fmla="*/ 5 h 11"/>
              <a:gd name="T8" fmla="*/ 28 w 30"/>
              <a:gd name="T9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1">
                <a:moveTo>
                  <a:pt x="28" y="10"/>
                </a:moveTo>
                <a:cubicBezTo>
                  <a:pt x="30" y="6"/>
                  <a:pt x="30" y="6"/>
                  <a:pt x="30" y="6"/>
                </a:cubicBezTo>
                <a:cubicBezTo>
                  <a:pt x="11" y="5"/>
                  <a:pt x="2" y="0"/>
                  <a:pt x="2" y="0"/>
                </a:cubicBezTo>
                <a:cubicBezTo>
                  <a:pt x="0" y="5"/>
                  <a:pt x="0" y="5"/>
                  <a:pt x="0" y="5"/>
                </a:cubicBezTo>
                <a:cubicBezTo>
                  <a:pt x="5" y="11"/>
                  <a:pt x="28" y="10"/>
                  <a:pt x="28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Freeform 32"/>
          <p:cNvSpPr/>
          <p:nvPr/>
        </p:nvSpPr>
        <p:spPr bwMode="auto">
          <a:xfrm>
            <a:off x="5753959" y="3539220"/>
            <a:ext cx="72554" cy="31095"/>
          </a:xfrm>
          <a:custGeom>
            <a:avLst/>
            <a:gdLst>
              <a:gd name="T0" fmla="*/ 34 w 68"/>
              <a:gd name="T1" fmla="*/ 8 h 30"/>
              <a:gd name="T2" fmla="*/ 60 w 68"/>
              <a:gd name="T3" fmla="*/ 30 h 30"/>
              <a:gd name="T4" fmla="*/ 68 w 68"/>
              <a:gd name="T5" fmla="*/ 30 h 30"/>
              <a:gd name="T6" fmla="*/ 34 w 68"/>
              <a:gd name="T7" fmla="*/ 0 h 30"/>
              <a:gd name="T8" fmla="*/ 0 w 68"/>
              <a:gd name="T9" fmla="*/ 30 h 30"/>
              <a:gd name="T10" fmla="*/ 9 w 68"/>
              <a:gd name="T11" fmla="*/ 30 h 30"/>
              <a:gd name="T12" fmla="*/ 34 w 68"/>
              <a:gd name="T13" fmla="*/ 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30">
                <a:moveTo>
                  <a:pt x="34" y="8"/>
                </a:moveTo>
                <a:cubicBezTo>
                  <a:pt x="47" y="8"/>
                  <a:pt x="58" y="18"/>
                  <a:pt x="60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66" y="13"/>
                  <a:pt x="52" y="0"/>
                  <a:pt x="34" y="0"/>
                </a:cubicBezTo>
                <a:cubicBezTo>
                  <a:pt x="17" y="0"/>
                  <a:pt x="2" y="13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1" y="18"/>
                  <a:pt x="21" y="8"/>
                  <a:pt x="34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Freeform 33"/>
          <p:cNvSpPr>
            <a:spLocks noEditPoints="1"/>
          </p:cNvSpPr>
          <p:nvPr/>
        </p:nvSpPr>
        <p:spPr bwMode="auto">
          <a:xfrm>
            <a:off x="9278027" y="5112959"/>
            <a:ext cx="304037" cy="30403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4 w 288"/>
              <a:gd name="T11" fmla="*/ 260 h 288"/>
              <a:gd name="T12" fmla="*/ 28 w 288"/>
              <a:gd name="T13" fmla="*/ 144 h 288"/>
              <a:gd name="T14" fmla="*/ 144 w 288"/>
              <a:gd name="T15" fmla="*/ 28 h 288"/>
              <a:gd name="T16" fmla="*/ 260 w 288"/>
              <a:gd name="T17" fmla="*/ 144 h 288"/>
              <a:gd name="T18" fmla="*/ 144 w 288"/>
              <a:gd name="T19" fmla="*/ 26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44" y="260"/>
                </a:moveTo>
                <a:cubicBezTo>
                  <a:pt x="80" y="260"/>
                  <a:pt x="28" y="208"/>
                  <a:pt x="28" y="144"/>
                </a:cubicBezTo>
                <a:cubicBezTo>
                  <a:pt x="28" y="80"/>
                  <a:pt x="80" y="28"/>
                  <a:pt x="144" y="28"/>
                </a:cubicBezTo>
                <a:cubicBezTo>
                  <a:pt x="208" y="28"/>
                  <a:pt x="260" y="80"/>
                  <a:pt x="260" y="144"/>
                </a:cubicBezTo>
                <a:cubicBezTo>
                  <a:pt x="260" y="208"/>
                  <a:pt x="208" y="260"/>
                  <a:pt x="144" y="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34"/>
          <p:cNvSpPr>
            <a:spLocks noEditPoints="1"/>
          </p:cNvSpPr>
          <p:nvPr/>
        </p:nvSpPr>
        <p:spPr bwMode="auto">
          <a:xfrm>
            <a:off x="9338488" y="5173421"/>
            <a:ext cx="184841" cy="184841"/>
          </a:xfrm>
          <a:custGeom>
            <a:avLst/>
            <a:gdLst>
              <a:gd name="T0" fmla="*/ 88 w 175"/>
              <a:gd name="T1" fmla="*/ 0 h 175"/>
              <a:gd name="T2" fmla="*/ 0 w 175"/>
              <a:gd name="T3" fmla="*/ 87 h 175"/>
              <a:gd name="T4" fmla="*/ 88 w 175"/>
              <a:gd name="T5" fmla="*/ 175 h 175"/>
              <a:gd name="T6" fmla="*/ 175 w 175"/>
              <a:gd name="T7" fmla="*/ 87 h 175"/>
              <a:gd name="T8" fmla="*/ 88 w 175"/>
              <a:gd name="T9" fmla="*/ 0 h 175"/>
              <a:gd name="T10" fmla="*/ 122 w 175"/>
              <a:gd name="T11" fmla="*/ 136 h 175"/>
              <a:gd name="T12" fmla="*/ 121 w 175"/>
              <a:gd name="T13" fmla="*/ 136 h 175"/>
              <a:gd name="T14" fmla="*/ 88 w 175"/>
              <a:gd name="T15" fmla="*/ 147 h 175"/>
              <a:gd name="T16" fmla="*/ 54 w 175"/>
              <a:gd name="T17" fmla="*/ 136 h 175"/>
              <a:gd name="T18" fmla="*/ 54 w 175"/>
              <a:gd name="T19" fmla="*/ 136 h 175"/>
              <a:gd name="T20" fmla="*/ 54 w 175"/>
              <a:gd name="T21" fmla="*/ 136 h 175"/>
              <a:gd name="T22" fmla="*/ 28 w 175"/>
              <a:gd name="T23" fmla="*/ 87 h 175"/>
              <a:gd name="T24" fmla="*/ 87 w 175"/>
              <a:gd name="T25" fmla="*/ 28 h 175"/>
              <a:gd name="T26" fmla="*/ 87 w 175"/>
              <a:gd name="T27" fmla="*/ 28 h 175"/>
              <a:gd name="T28" fmla="*/ 87 w 175"/>
              <a:gd name="T29" fmla="*/ 28 h 175"/>
              <a:gd name="T30" fmla="*/ 88 w 175"/>
              <a:gd name="T31" fmla="*/ 28 h 175"/>
              <a:gd name="T32" fmla="*/ 147 w 175"/>
              <a:gd name="T33" fmla="*/ 87 h 175"/>
              <a:gd name="T34" fmla="*/ 121 w 175"/>
              <a:gd name="T35" fmla="*/ 136 h 175"/>
              <a:gd name="T36" fmla="*/ 122 w 175"/>
              <a:gd name="T37" fmla="*/ 13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175">
                <a:moveTo>
                  <a:pt x="88" y="0"/>
                </a:moveTo>
                <a:cubicBezTo>
                  <a:pt x="39" y="0"/>
                  <a:pt x="0" y="39"/>
                  <a:pt x="0" y="87"/>
                </a:cubicBezTo>
                <a:cubicBezTo>
                  <a:pt x="0" y="136"/>
                  <a:pt x="39" y="175"/>
                  <a:pt x="88" y="175"/>
                </a:cubicBezTo>
                <a:cubicBezTo>
                  <a:pt x="136" y="175"/>
                  <a:pt x="175" y="136"/>
                  <a:pt x="175" y="87"/>
                </a:cubicBezTo>
                <a:cubicBezTo>
                  <a:pt x="175" y="39"/>
                  <a:pt x="136" y="0"/>
                  <a:pt x="88" y="0"/>
                </a:cubicBezTo>
                <a:close/>
                <a:moveTo>
                  <a:pt x="122" y="136"/>
                </a:moveTo>
                <a:cubicBezTo>
                  <a:pt x="121" y="136"/>
                  <a:pt x="121" y="136"/>
                  <a:pt x="121" y="136"/>
                </a:cubicBezTo>
                <a:cubicBezTo>
                  <a:pt x="112" y="143"/>
                  <a:pt x="100" y="147"/>
                  <a:pt x="88" y="147"/>
                </a:cubicBezTo>
                <a:cubicBezTo>
                  <a:pt x="75" y="147"/>
                  <a:pt x="64" y="143"/>
                  <a:pt x="54" y="136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39" y="125"/>
                  <a:pt x="28" y="108"/>
                  <a:pt x="28" y="87"/>
                </a:cubicBezTo>
                <a:cubicBezTo>
                  <a:pt x="28" y="55"/>
                  <a:pt x="55" y="28"/>
                  <a:pt x="87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8"/>
                  <a:pt x="88" y="28"/>
                </a:cubicBezTo>
                <a:cubicBezTo>
                  <a:pt x="120" y="28"/>
                  <a:pt x="147" y="55"/>
                  <a:pt x="147" y="87"/>
                </a:cubicBezTo>
                <a:cubicBezTo>
                  <a:pt x="147" y="107"/>
                  <a:pt x="137" y="125"/>
                  <a:pt x="121" y="136"/>
                </a:cubicBezTo>
                <a:lnTo>
                  <a:pt x="122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35"/>
          <p:cNvSpPr/>
          <p:nvPr/>
        </p:nvSpPr>
        <p:spPr bwMode="auto">
          <a:xfrm>
            <a:off x="9373038" y="5202789"/>
            <a:ext cx="114014" cy="114014"/>
          </a:xfrm>
          <a:custGeom>
            <a:avLst/>
            <a:gdLst>
              <a:gd name="T0" fmla="*/ 66 w 66"/>
              <a:gd name="T1" fmla="*/ 26 h 66"/>
              <a:gd name="T2" fmla="*/ 40 w 66"/>
              <a:gd name="T3" fmla="*/ 26 h 66"/>
              <a:gd name="T4" fmla="*/ 33 w 66"/>
              <a:gd name="T5" fmla="*/ 0 h 66"/>
              <a:gd name="T6" fmla="*/ 33 w 66"/>
              <a:gd name="T7" fmla="*/ 0 h 66"/>
              <a:gd name="T8" fmla="*/ 33 w 66"/>
              <a:gd name="T9" fmla="*/ 0 h 66"/>
              <a:gd name="T10" fmla="*/ 26 w 66"/>
              <a:gd name="T11" fmla="*/ 26 h 66"/>
              <a:gd name="T12" fmla="*/ 0 w 66"/>
              <a:gd name="T13" fmla="*/ 26 h 66"/>
              <a:gd name="T14" fmla="*/ 21 w 66"/>
              <a:gd name="T15" fmla="*/ 40 h 66"/>
              <a:gd name="T16" fmla="*/ 13 w 66"/>
              <a:gd name="T17" fmla="*/ 66 h 66"/>
              <a:gd name="T18" fmla="*/ 13 w 66"/>
              <a:gd name="T19" fmla="*/ 66 h 66"/>
              <a:gd name="T20" fmla="*/ 13 w 66"/>
              <a:gd name="T21" fmla="*/ 66 h 66"/>
              <a:gd name="T22" fmla="*/ 33 w 66"/>
              <a:gd name="T23" fmla="*/ 49 h 66"/>
              <a:gd name="T24" fmla="*/ 54 w 66"/>
              <a:gd name="T25" fmla="*/ 66 h 66"/>
              <a:gd name="T26" fmla="*/ 54 w 66"/>
              <a:gd name="T27" fmla="*/ 66 h 66"/>
              <a:gd name="T28" fmla="*/ 54 w 66"/>
              <a:gd name="T29" fmla="*/ 66 h 66"/>
              <a:gd name="T30" fmla="*/ 45 w 66"/>
              <a:gd name="T31" fmla="*/ 40 h 66"/>
              <a:gd name="T32" fmla="*/ 66 w 66"/>
              <a:gd name="T33" fmla="*/ 2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66">
                <a:moveTo>
                  <a:pt x="66" y="26"/>
                </a:moveTo>
                <a:lnTo>
                  <a:pt x="40" y="26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26" y="26"/>
                </a:lnTo>
                <a:lnTo>
                  <a:pt x="0" y="26"/>
                </a:lnTo>
                <a:lnTo>
                  <a:pt x="21" y="40"/>
                </a:lnTo>
                <a:lnTo>
                  <a:pt x="13" y="66"/>
                </a:lnTo>
                <a:lnTo>
                  <a:pt x="13" y="66"/>
                </a:lnTo>
                <a:lnTo>
                  <a:pt x="13" y="66"/>
                </a:lnTo>
                <a:lnTo>
                  <a:pt x="33" y="49"/>
                </a:lnTo>
                <a:lnTo>
                  <a:pt x="54" y="66"/>
                </a:lnTo>
                <a:lnTo>
                  <a:pt x="54" y="66"/>
                </a:lnTo>
                <a:lnTo>
                  <a:pt x="54" y="66"/>
                </a:lnTo>
                <a:lnTo>
                  <a:pt x="45" y="40"/>
                </a:lnTo>
                <a:lnTo>
                  <a:pt x="66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Freeform 36"/>
          <p:cNvSpPr>
            <a:spLocks noEditPoints="1"/>
          </p:cNvSpPr>
          <p:nvPr/>
        </p:nvSpPr>
        <p:spPr bwMode="auto">
          <a:xfrm>
            <a:off x="9278027" y="1519791"/>
            <a:ext cx="304037" cy="202116"/>
          </a:xfrm>
          <a:custGeom>
            <a:avLst/>
            <a:gdLst>
              <a:gd name="T0" fmla="*/ 244 w 288"/>
              <a:gd name="T1" fmla="*/ 0 h 192"/>
              <a:gd name="T2" fmla="*/ 44 w 288"/>
              <a:gd name="T3" fmla="*/ 0 h 192"/>
              <a:gd name="T4" fmla="*/ 0 w 288"/>
              <a:gd name="T5" fmla="*/ 44 h 192"/>
              <a:gd name="T6" fmla="*/ 0 w 288"/>
              <a:gd name="T7" fmla="*/ 148 h 192"/>
              <a:gd name="T8" fmla="*/ 44 w 288"/>
              <a:gd name="T9" fmla="*/ 192 h 192"/>
              <a:gd name="T10" fmla="*/ 244 w 288"/>
              <a:gd name="T11" fmla="*/ 192 h 192"/>
              <a:gd name="T12" fmla="*/ 288 w 288"/>
              <a:gd name="T13" fmla="*/ 148 h 192"/>
              <a:gd name="T14" fmla="*/ 288 w 288"/>
              <a:gd name="T15" fmla="*/ 44 h 192"/>
              <a:gd name="T16" fmla="*/ 244 w 288"/>
              <a:gd name="T17" fmla="*/ 0 h 192"/>
              <a:gd name="T18" fmla="*/ 100 w 288"/>
              <a:gd name="T19" fmla="*/ 149 h 192"/>
              <a:gd name="T20" fmla="*/ 100 w 288"/>
              <a:gd name="T21" fmla="*/ 43 h 192"/>
              <a:gd name="T22" fmla="*/ 206 w 288"/>
              <a:gd name="T23" fmla="*/ 96 h 192"/>
              <a:gd name="T24" fmla="*/ 100 w 288"/>
              <a:gd name="T25" fmla="*/ 14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192">
                <a:moveTo>
                  <a:pt x="244" y="0"/>
                </a:move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8"/>
                  <a:pt x="0" y="44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75"/>
                  <a:pt x="18" y="192"/>
                  <a:pt x="4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71" y="192"/>
                  <a:pt x="288" y="175"/>
                  <a:pt x="288" y="148"/>
                </a:cubicBezTo>
                <a:cubicBezTo>
                  <a:pt x="288" y="44"/>
                  <a:pt x="288" y="44"/>
                  <a:pt x="288" y="44"/>
                </a:cubicBezTo>
                <a:cubicBezTo>
                  <a:pt x="288" y="18"/>
                  <a:pt x="271" y="0"/>
                  <a:pt x="244" y="0"/>
                </a:cubicBezTo>
                <a:close/>
                <a:moveTo>
                  <a:pt x="100" y="149"/>
                </a:moveTo>
                <a:cubicBezTo>
                  <a:pt x="100" y="43"/>
                  <a:pt x="100" y="43"/>
                  <a:pt x="100" y="43"/>
                </a:cubicBezTo>
                <a:cubicBezTo>
                  <a:pt x="206" y="96"/>
                  <a:pt x="206" y="96"/>
                  <a:pt x="206" y="96"/>
                </a:cubicBezTo>
                <a:lnTo>
                  <a:pt x="100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37"/>
          <p:cNvSpPr/>
          <p:nvPr/>
        </p:nvSpPr>
        <p:spPr bwMode="auto">
          <a:xfrm>
            <a:off x="1386878" y="2704846"/>
            <a:ext cx="183113" cy="200388"/>
          </a:xfrm>
          <a:custGeom>
            <a:avLst/>
            <a:gdLst>
              <a:gd name="T0" fmla="*/ 22 w 174"/>
              <a:gd name="T1" fmla="*/ 112 h 189"/>
              <a:gd name="T2" fmla="*/ 85 w 174"/>
              <a:gd name="T3" fmla="*/ 20 h 189"/>
              <a:gd name="T4" fmla="*/ 161 w 174"/>
              <a:gd name="T5" fmla="*/ 49 h 189"/>
              <a:gd name="T6" fmla="*/ 174 w 174"/>
              <a:gd name="T7" fmla="*/ 45 h 189"/>
              <a:gd name="T8" fmla="*/ 82 w 174"/>
              <a:gd name="T9" fmla="*/ 7 h 189"/>
              <a:gd name="T10" fmla="*/ 9 w 174"/>
              <a:gd name="T11" fmla="*/ 114 h 189"/>
              <a:gd name="T12" fmla="*/ 97 w 174"/>
              <a:gd name="T13" fmla="*/ 189 h 189"/>
              <a:gd name="T14" fmla="*/ 94 w 174"/>
              <a:gd name="T15" fmla="*/ 176 h 189"/>
              <a:gd name="T16" fmla="*/ 22 w 174"/>
              <a:gd name="T17" fmla="*/ 11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189">
                <a:moveTo>
                  <a:pt x="22" y="112"/>
                </a:moveTo>
                <a:cubicBezTo>
                  <a:pt x="14" y="69"/>
                  <a:pt x="42" y="28"/>
                  <a:pt x="85" y="20"/>
                </a:cubicBezTo>
                <a:cubicBezTo>
                  <a:pt x="115" y="14"/>
                  <a:pt x="144" y="27"/>
                  <a:pt x="161" y="49"/>
                </a:cubicBezTo>
                <a:cubicBezTo>
                  <a:pt x="166" y="48"/>
                  <a:pt x="170" y="46"/>
                  <a:pt x="174" y="45"/>
                </a:cubicBezTo>
                <a:cubicBezTo>
                  <a:pt x="154" y="16"/>
                  <a:pt x="119" y="0"/>
                  <a:pt x="82" y="7"/>
                </a:cubicBezTo>
                <a:cubicBezTo>
                  <a:pt x="32" y="17"/>
                  <a:pt x="0" y="65"/>
                  <a:pt x="9" y="114"/>
                </a:cubicBezTo>
                <a:cubicBezTo>
                  <a:pt x="17" y="158"/>
                  <a:pt x="55" y="188"/>
                  <a:pt x="97" y="189"/>
                </a:cubicBezTo>
                <a:cubicBezTo>
                  <a:pt x="96" y="185"/>
                  <a:pt x="95" y="180"/>
                  <a:pt x="94" y="176"/>
                </a:cubicBezTo>
                <a:cubicBezTo>
                  <a:pt x="59" y="173"/>
                  <a:pt x="29" y="148"/>
                  <a:pt x="22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38"/>
          <p:cNvSpPr/>
          <p:nvPr/>
        </p:nvSpPr>
        <p:spPr bwMode="auto">
          <a:xfrm>
            <a:off x="1405879" y="2727302"/>
            <a:ext cx="146837" cy="157202"/>
          </a:xfrm>
          <a:custGeom>
            <a:avLst/>
            <a:gdLst>
              <a:gd name="T0" fmla="*/ 74 w 138"/>
              <a:gd name="T1" fmla="*/ 150 h 150"/>
              <a:gd name="T2" fmla="*/ 72 w 138"/>
              <a:gd name="T3" fmla="*/ 133 h 150"/>
              <a:gd name="T4" fmla="*/ 73 w 138"/>
              <a:gd name="T5" fmla="*/ 126 h 150"/>
              <a:gd name="T6" fmla="*/ 60 w 138"/>
              <a:gd name="T7" fmla="*/ 123 h 150"/>
              <a:gd name="T8" fmla="*/ 60 w 138"/>
              <a:gd name="T9" fmla="*/ 122 h 150"/>
              <a:gd name="T10" fmla="*/ 62 w 138"/>
              <a:gd name="T11" fmla="*/ 109 h 150"/>
              <a:gd name="T12" fmla="*/ 63 w 138"/>
              <a:gd name="T13" fmla="*/ 108 h 150"/>
              <a:gd name="T14" fmla="*/ 75 w 138"/>
              <a:gd name="T15" fmla="*/ 111 h 150"/>
              <a:gd name="T16" fmla="*/ 79 w 138"/>
              <a:gd name="T17" fmla="*/ 94 h 150"/>
              <a:gd name="T18" fmla="*/ 78 w 138"/>
              <a:gd name="T19" fmla="*/ 84 h 150"/>
              <a:gd name="T20" fmla="*/ 48 w 138"/>
              <a:gd name="T21" fmla="*/ 62 h 150"/>
              <a:gd name="T22" fmla="*/ 68 w 138"/>
              <a:gd name="T23" fmla="*/ 31 h 150"/>
              <a:gd name="T24" fmla="*/ 66 w 138"/>
              <a:gd name="T25" fmla="*/ 24 h 150"/>
              <a:gd name="T26" fmla="*/ 69 w 138"/>
              <a:gd name="T27" fmla="*/ 21 h 150"/>
              <a:gd name="T28" fmla="*/ 71 w 138"/>
              <a:gd name="T29" fmla="*/ 20 h 150"/>
              <a:gd name="T30" fmla="*/ 75 w 138"/>
              <a:gd name="T31" fmla="*/ 22 h 150"/>
              <a:gd name="T32" fmla="*/ 76 w 138"/>
              <a:gd name="T33" fmla="*/ 29 h 150"/>
              <a:gd name="T34" fmla="*/ 99 w 138"/>
              <a:gd name="T35" fmla="*/ 33 h 150"/>
              <a:gd name="T36" fmla="*/ 99 w 138"/>
              <a:gd name="T37" fmla="*/ 34 h 150"/>
              <a:gd name="T38" fmla="*/ 97 w 138"/>
              <a:gd name="T39" fmla="*/ 45 h 150"/>
              <a:gd name="T40" fmla="*/ 96 w 138"/>
              <a:gd name="T41" fmla="*/ 46 h 150"/>
              <a:gd name="T42" fmla="*/ 79 w 138"/>
              <a:gd name="T43" fmla="*/ 43 h 150"/>
              <a:gd name="T44" fmla="*/ 84 w 138"/>
              <a:gd name="T45" fmla="*/ 69 h 150"/>
              <a:gd name="T46" fmla="*/ 91 w 138"/>
              <a:gd name="T47" fmla="*/ 71 h 150"/>
              <a:gd name="T48" fmla="*/ 138 w 138"/>
              <a:gd name="T49" fmla="*/ 32 h 150"/>
              <a:gd name="T50" fmla="*/ 66 w 138"/>
              <a:gd name="T51" fmla="*/ 5 h 150"/>
              <a:gd name="T52" fmla="*/ 8 w 138"/>
              <a:gd name="T53" fmla="*/ 91 h 150"/>
              <a:gd name="T54" fmla="*/ 74 w 138"/>
              <a:gd name="T5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8" h="150">
                <a:moveTo>
                  <a:pt x="74" y="150"/>
                </a:moveTo>
                <a:cubicBezTo>
                  <a:pt x="73" y="145"/>
                  <a:pt x="72" y="139"/>
                  <a:pt x="72" y="133"/>
                </a:cubicBezTo>
                <a:cubicBezTo>
                  <a:pt x="72" y="131"/>
                  <a:pt x="72" y="129"/>
                  <a:pt x="73" y="126"/>
                </a:cubicBezTo>
                <a:cubicBezTo>
                  <a:pt x="66" y="126"/>
                  <a:pt x="61" y="125"/>
                  <a:pt x="60" y="123"/>
                </a:cubicBezTo>
                <a:cubicBezTo>
                  <a:pt x="60" y="123"/>
                  <a:pt x="60" y="123"/>
                  <a:pt x="60" y="122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62" y="109"/>
                  <a:pt x="62" y="108"/>
                  <a:pt x="63" y="108"/>
                </a:cubicBezTo>
                <a:cubicBezTo>
                  <a:pt x="64" y="108"/>
                  <a:pt x="69" y="110"/>
                  <a:pt x="75" y="111"/>
                </a:cubicBezTo>
                <a:cubicBezTo>
                  <a:pt x="76" y="105"/>
                  <a:pt x="77" y="99"/>
                  <a:pt x="79" y="94"/>
                </a:cubicBezTo>
                <a:cubicBezTo>
                  <a:pt x="78" y="84"/>
                  <a:pt x="78" y="84"/>
                  <a:pt x="78" y="84"/>
                </a:cubicBezTo>
                <a:cubicBezTo>
                  <a:pt x="68" y="82"/>
                  <a:pt x="52" y="80"/>
                  <a:pt x="48" y="62"/>
                </a:cubicBezTo>
                <a:cubicBezTo>
                  <a:pt x="44" y="41"/>
                  <a:pt x="61" y="32"/>
                  <a:pt x="68" y="31"/>
                </a:cubicBezTo>
                <a:cubicBezTo>
                  <a:pt x="66" y="24"/>
                  <a:pt x="66" y="24"/>
                  <a:pt x="66" y="24"/>
                </a:cubicBezTo>
                <a:cubicBezTo>
                  <a:pt x="66" y="21"/>
                  <a:pt x="66" y="21"/>
                  <a:pt x="69" y="21"/>
                </a:cubicBezTo>
                <a:cubicBezTo>
                  <a:pt x="71" y="20"/>
                  <a:pt x="71" y="20"/>
                  <a:pt x="71" y="20"/>
                </a:cubicBezTo>
                <a:cubicBezTo>
                  <a:pt x="74" y="20"/>
                  <a:pt x="74" y="20"/>
                  <a:pt x="75" y="22"/>
                </a:cubicBezTo>
                <a:cubicBezTo>
                  <a:pt x="76" y="29"/>
                  <a:pt x="76" y="29"/>
                  <a:pt x="76" y="29"/>
                </a:cubicBezTo>
                <a:cubicBezTo>
                  <a:pt x="80" y="28"/>
                  <a:pt x="98" y="28"/>
                  <a:pt x="99" y="33"/>
                </a:cubicBezTo>
                <a:cubicBezTo>
                  <a:pt x="99" y="33"/>
                  <a:pt x="99" y="34"/>
                  <a:pt x="99" y="34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45"/>
                  <a:pt x="96" y="46"/>
                  <a:pt x="96" y="46"/>
                </a:cubicBezTo>
                <a:cubicBezTo>
                  <a:pt x="95" y="46"/>
                  <a:pt x="85" y="42"/>
                  <a:pt x="79" y="43"/>
                </a:cubicBezTo>
                <a:cubicBezTo>
                  <a:pt x="84" y="69"/>
                  <a:pt x="84" y="69"/>
                  <a:pt x="84" y="69"/>
                </a:cubicBezTo>
                <a:cubicBezTo>
                  <a:pt x="86" y="70"/>
                  <a:pt x="88" y="70"/>
                  <a:pt x="91" y="71"/>
                </a:cubicBezTo>
                <a:cubicBezTo>
                  <a:pt x="103" y="54"/>
                  <a:pt x="119" y="40"/>
                  <a:pt x="138" y="32"/>
                </a:cubicBezTo>
                <a:cubicBezTo>
                  <a:pt x="121" y="11"/>
                  <a:pt x="94" y="0"/>
                  <a:pt x="66" y="5"/>
                </a:cubicBezTo>
                <a:cubicBezTo>
                  <a:pt x="27" y="13"/>
                  <a:pt x="0" y="51"/>
                  <a:pt x="8" y="91"/>
                </a:cubicBezTo>
                <a:cubicBezTo>
                  <a:pt x="14" y="124"/>
                  <a:pt x="42" y="148"/>
                  <a:pt x="74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Freeform 39"/>
          <p:cNvSpPr/>
          <p:nvPr/>
        </p:nvSpPr>
        <p:spPr bwMode="auto">
          <a:xfrm>
            <a:off x="1471524" y="2773945"/>
            <a:ext cx="13820" cy="24185"/>
          </a:xfrm>
          <a:custGeom>
            <a:avLst/>
            <a:gdLst>
              <a:gd name="T0" fmla="*/ 2 w 13"/>
              <a:gd name="T1" fmla="*/ 12 h 22"/>
              <a:gd name="T2" fmla="*/ 13 w 13"/>
              <a:gd name="T3" fmla="*/ 22 h 22"/>
              <a:gd name="T4" fmla="*/ 9 w 13"/>
              <a:gd name="T5" fmla="*/ 0 h 22"/>
              <a:gd name="T6" fmla="*/ 2 w 13"/>
              <a:gd name="T7" fmla="*/ 1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22">
                <a:moveTo>
                  <a:pt x="2" y="12"/>
                </a:moveTo>
                <a:cubicBezTo>
                  <a:pt x="3" y="20"/>
                  <a:pt x="10" y="22"/>
                  <a:pt x="13" y="22"/>
                </a:cubicBezTo>
                <a:cubicBezTo>
                  <a:pt x="9" y="0"/>
                  <a:pt x="9" y="0"/>
                  <a:pt x="9" y="0"/>
                </a:cubicBezTo>
                <a:cubicBezTo>
                  <a:pt x="7" y="1"/>
                  <a:pt x="0" y="4"/>
                  <a:pt x="2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40"/>
          <p:cNvSpPr>
            <a:spLocks noEditPoints="1"/>
          </p:cNvSpPr>
          <p:nvPr/>
        </p:nvSpPr>
        <p:spPr bwMode="auto">
          <a:xfrm>
            <a:off x="1502619" y="2770490"/>
            <a:ext cx="195206" cy="193478"/>
          </a:xfrm>
          <a:custGeom>
            <a:avLst/>
            <a:gdLst>
              <a:gd name="T0" fmla="*/ 92 w 184"/>
              <a:gd name="T1" fmla="*/ 0 h 184"/>
              <a:gd name="T2" fmla="*/ 0 w 184"/>
              <a:gd name="T3" fmla="*/ 92 h 184"/>
              <a:gd name="T4" fmla="*/ 92 w 184"/>
              <a:gd name="T5" fmla="*/ 184 h 184"/>
              <a:gd name="T6" fmla="*/ 184 w 184"/>
              <a:gd name="T7" fmla="*/ 92 h 184"/>
              <a:gd name="T8" fmla="*/ 92 w 184"/>
              <a:gd name="T9" fmla="*/ 0 h 184"/>
              <a:gd name="T10" fmla="*/ 92 w 184"/>
              <a:gd name="T11" fmla="*/ 170 h 184"/>
              <a:gd name="T12" fmla="*/ 13 w 184"/>
              <a:gd name="T13" fmla="*/ 92 h 184"/>
              <a:gd name="T14" fmla="*/ 92 w 184"/>
              <a:gd name="T15" fmla="*/ 13 h 184"/>
              <a:gd name="T16" fmla="*/ 170 w 184"/>
              <a:gd name="T17" fmla="*/ 92 h 184"/>
              <a:gd name="T18" fmla="*/ 92 w 184"/>
              <a:gd name="T19" fmla="*/ 17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4">
                <a:moveTo>
                  <a:pt x="92" y="0"/>
                </a:moveTo>
                <a:cubicBezTo>
                  <a:pt x="41" y="0"/>
                  <a:pt x="0" y="41"/>
                  <a:pt x="0" y="92"/>
                </a:cubicBezTo>
                <a:cubicBezTo>
                  <a:pt x="0" y="143"/>
                  <a:pt x="41" y="184"/>
                  <a:pt x="92" y="184"/>
                </a:cubicBezTo>
                <a:cubicBezTo>
                  <a:pt x="142" y="184"/>
                  <a:pt x="184" y="143"/>
                  <a:pt x="184" y="92"/>
                </a:cubicBezTo>
                <a:cubicBezTo>
                  <a:pt x="184" y="41"/>
                  <a:pt x="142" y="0"/>
                  <a:pt x="92" y="0"/>
                </a:cubicBezTo>
                <a:close/>
                <a:moveTo>
                  <a:pt x="92" y="170"/>
                </a:moveTo>
                <a:cubicBezTo>
                  <a:pt x="48" y="170"/>
                  <a:pt x="13" y="135"/>
                  <a:pt x="13" y="92"/>
                </a:cubicBezTo>
                <a:cubicBezTo>
                  <a:pt x="13" y="49"/>
                  <a:pt x="48" y="13"/>
                  <a:pt x="92" y="13"/>
                </a:cubicBezTo>
                <a:cubicBezTo>
                  <a:pt x="135" y="13"/>
                  <a:pt x="170" y="49"/>
                  <a:pt x="170" y="92"/>
                </a:cubicBezTo>
                <a:cubicBezTo>
                  <a:pt x="170" y="135"/>
                  <a:pt x="135" y="170"/>
                  <a:pt x="92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41"/>
          <p:cNvSpPr/>
          <p:nvPr/>
        </p:nvSpPr>
        <p:spPr bwMode="auto">
          <a:xfrm>
            <a:off x="1587266" y="2830952"/>
            <a:ext cx="10365" cy="24185"/>
          </a:xfrm>
          <a:custGeom>
            <a:avLst/>
            <a:gdLst>
              <a:gd name="T0" fmla="*/ 0 w 9"/>
              <a:gd name="T1" fmla="*/ 11 h 23"/>
              <a:gd name="T2" fmla="*/ 9 w 9"/>
              <a:gd name="T3" fmla="*/ 23 h 23"/>
              <a:gd name="T4" fmla="*/ 9 w 9"/>
              <a:gd name="T5" fmla="*/ 0 h 23"/>
              <a:gd name="T6" fmla="*/ 0 w 9"/>
              <a:gd name="T7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3">
                <a:moveTo>
                  <a:pt x="0" y="11"/>
                </a:moveTo>
                <a:cubicBezTo>
                  <a:pt x="0" y="19"/>
                  <a:pt x="6" y="22"/>
                  <a:pt x="9" y="23"/>
                </a:cubicBezTo>
                <a:cubicBezTo>
                  <a:pt x="9" y="0"/>
                  <a:pt x="9" y="0"/>
                  <a:pt x="9" y="0"/>
                </a:cubicBezTo>
                <a:cubicBezTo>
                  <a:pt x="6" y="1"/>
                  <a:pt x="0" y="3"/>
                  <a:pt x="0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42"/>
          <p:cNvSpPr>
            <a:spLocks noEditPoints="1"/>
          </p:cNvSpPr>
          <p:nvPr/>
        </p:nvSpPr>
        <p:spPr bwMode="auto">
          <a:xfrm>
            <a:off x="1521621" y="2789492"/>
            <a:ext cx="155474" cy="153747"/>
          </a:xfrm>
          <a:custGeom>
            <a:avLst/>
            <a:gdLst>
              <a:gd name="T0" fmla="*/ 74 w 147"/>
              <a:gd name="T1" fmla="*/ 0 h 147"/>
              <a:gd name="T2" fmla="*/ 0 w 147"/>
              <a:gd name="T3" fmla="*/ 74 h 147"/>
              <a:gd name="T4" fmla="*/ 74 w 147"/>
              <a:gd name="T5" fmla="*/ 147 h 147"/>
              <a:gd name="T6" fmla="*/ 147 w 147"/>
              <a:gd name="T7" fmla="*/ 74 h 147"/>
              <a:gd name="T8" fmla="*/ 74 w 147"/>
              <a:gd name="T9" fmla="*/ 0 h 147"/>
              <a:gd name="T10" fmla="*/ 79 w 147"/>
              <a:gd name="T11" fmla="*/ 123 h 147"/>
              <a:gd name="T12" fmla="*/ 79 w 147"/>
              <a:gd name="T13" fmla="*/ 129 h 147"/>
              <a:gd name="T14" fmla="*/ 76 w 147"/>
              <a:gd name="T15" fmla="*/ 132 h 147"/>
              <a:gd name="T16" fmla="*/ 73 w 147"/>
              <a:gd name="T17" fmla="*/ 132 h 147"/>
              <a:gd name="T18" fmla="*/ 70 w 147"/>
              <a:gd name="T19" fmla="*/ 129 h 147"/>
              <a:gd name="T20" fmla="*/ 70 w 147"/>
              <a:gd name="T21" fmla="*/ 123 h 147"/>
              <a:gd name="T22" fmla="*/ 46 w 147"/>
              <a:gd name="T23" fmla="*/ 115 h 147"/>
              <a:gd name="T24" fmla="*/ 46 w 147"/>
              <a:gd name="T25" fmla="*/ 114 h 147"/>
              <a:gd name="T26" fmla="*/ 50 w 147"/>
              <a:gd name="T27" fmla="*/ 102 h 147"/>
              <a:gd name="T28" fmla="*/ 51 w 147"/>
              <a:gd name="T29" fmla="*/ 101 h 147"/>
              <a:gd name="T30" fmla="*/ 70 w 147"/>
              <a:gd name="T31" fmla="*/ 107 h 147"/>
              <a:gd name="T32" fmla="*/ 70 w 147"/>
              <a:gd name="T33" fmla="*/ 80 h 147"/>
              <a:gd name="T34" fmla="*/ 45 w 147"/>
              <a:gd name="T35" fmla="*/ 52 h 147"/>
              <a:gd name="T36" fmla="*/ 70 w 147"/>
              <a:gd name="T37" fmla="*/ 26 h 147"/>
              <a:gd name="T38" fmla="*/ 70 w 147"/>
              <a:gd name="T39" fmla="*/ 19 h 147"/>
              <a:gd name="T40" fmla="*/ 73 w 147"/>
              <a:gd name="T41" fmla="*/ 16 h 147"/>
              <a:gd name="T42" fmla="*/ 76 w 147"/>
              <a:gd name="T43" fmla="*/ 16 h 147"/>
              <a:gd name="T44" fmla="*/ 79 w 147"/>
              <a:gd name="T45" fmla="*/ 19 h 147"/>
              <a:gd name="T46" fmla="*/ 79 w 147"/>
              <a:gd name="T47" fmla="*/ 26 h 147"/>
              <a:gd name="T48" fmla="*/ 101 w 147"/>
              <a:gd name="T49" fmla="*/ 34 h 147"/>
              <a:gd name="T50" fmla="*/ 101 w 147"/>
              <a:gd name="T51" fmla="*/ 35 h 147"/>
              <a:gd name="T52" fmla="*/ 96 w 147"/>
              <a:gd name="T53" fmla="*/ 45 h 147"/>
              <a:gd name="T54" fmla="*/ 95 w 147"/>
              <a:gd name="T55" fmla="*/ 46 h 147"/>
              <a:gd name="T56" fmla="*/ 79 w 147"/>
              <a:gd name="T57" fmla="*/ 40 h 147"/>
              <a:gd name="T58" fmla="*/ 79 w 147"/>
              <a:gd name="T59" fmla="*/ 66 h 147"/>
              <a:gd name="T60" fmla="*/ 104 w 147"/>
              <a:gd name="T61" fmla="*/ 95 h 147"/>
              <a:gd name="T62" fmla="*/ 79 w 147"/>
              <a:gd name="T63" fmla="*/ 12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7" h="147">
                <a:moveTo>
                  <a:pt x="74" y="0"/>
                </a:moveTo>
                <a:cubicBezTo>
                  <a:pt x="33" y="1"/>
                  <a:pt x="0" y="33"/>
                  <a:pt x="0" y="74"/>
                </a:cubicBezTo>
                <a:cubicBezTo>
                  <a:pt x="0" y="114"/>
                  <a:pt x="33" y="147"/>
                  <a:pt x="74" y="147"/>
                </a:cubicBezTo>
                <a:cubicBezTo>
                  <a:pt x="114" y="147"/>
                  <a:pt x="147" y="114"/>
                  <a:pt x="147" y="74"/>
                </a:cubicBezTo>
                <a:cubicBezTo>
                  <a:pt x="147" y="33"/>
                  <a:pt x="114" y="1"/>
                  <a:pt x="74" y="0"/>
                </a:cubicBezTo>
                <a:close/>
                <a:moveTo>
                  <a:pt x="79" y="123"/>
                </a:move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2"/>
                  <a:pt x="76" y="132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1" y="132"/>
                  <a:pt x="70" y="131"/>
                  <a:pt x="70" y="129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65" y="123"/>
                  <a:pt x="46" y="119"/>
                  <a:pt x="46" y="115"/>
                </a:cubicBezTo>
                <a:cubicBezTo>
                  <a:pt x="46" y="115"/>
                  <a:pt x="46" y="115"/>
                  <a:pt x="46" y="114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1" y="101"/>
                  <a:pt x="51" y="101"/>
                </a:cubicBezTo>
                <a:cubicBezTo>
                  <a:pt x="52" y="101"/>
                  <a:pt x="62" y="106"/>
                  <a:pt x="70" y="107"/>
                </a:cubicBezTo>
                <a:cubicBezTo>
                  <a:pt x="70" y="80"/>
                  <a:pt x="70" y="80"/>
                  <a:pt x="70" y="80"/>
                </a:cubicBezTo>
                <a:cubicBezTo>
                  <a:pt x="62" y="76"/>
                  <a:pt x="45" y="71"/>
                  <a:pt x="45" y="52"/>
                </a:cubicBezTo>
                <a:cubicBezTo>
                  <a:pt x="45" y="32"/>
                  <a:pt x="64" y="26"/>
                  <a:pt x="70" y="26"/>
                </a:cubicBezTo>
                <a:cubicBezTo>
                  <a:pt x="70" y="19"/>
                  <a:pt x="70" y="19"/>
                  <a:pt x="70" y="19"/>
                </a:cubicBezTo>
                <a:cubicBezTo>
                  <a:pt x="70" y="16"/>
                  <a:pt x="71" y="16"/>
                  <a:pt x="73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78" y="16"/>
                  <a:pt x="79" y="16"/>
                  <a:pt x="79" y="19"/>
                </a:cubicBezTo>
                <a:cubicBezTo>
                  <a:pt x="79" y="26"/>
                  <a:pt x="79" y="26"/>
                  <a:pt x="79" y="26"/>
                </a:cubicBezTo>
                <a:cubicBezTo>
                  <a:pt x="83" y="26"/>
                  <a:pt x="101" y="29"/>
                  <a:pt x="101" y="34"/>
                </a:cubicBezTo>
                <a:cubicBezTo>
                  <a:pt x="101" y="34"/>
                  <a:pt x="101" y="35"/>
                  <a:pt x="101" y="35"/>
                </a:cubicBezTo>
                <a:cubicBezTo>
                  <a:pt x="96" y="45"/>
                  <a:pt x="96" y="45"/>
                  <a:pt x="96" y="45"/>
                </a:cubicBezTo>
                <a:cubicBezTo>
                  <a:pt x="96" y="46"/>
                  <a:pt x="95" y="46"/>
                  <a:pt x="95" y="46"/>
                </a:cubicBezTo>
                <a:cubicBezTo>
                  <a:pt x="94" y="46"/>
                  <a:pt x="85" y="40"/>
                  <a:pt x="79" y="40"/>
                </a:cubicBezTo>
                <a:cubicBezTo>
                  <a:pt x="79" y="66"/>
                  <a:pt x="79" y="66"/>
                  <a:pt x="79" y="66"/>
                </a:cubicBezTo>
                <a:cubicBezTo>
                  <a:pt x="88" y="71"/>
                  <a:pt x="104" y="77"/>
                  <a:pt x="104" y="95"/>
                </a:cubicBezTo>
                <a:cubicBezTo>
                  <a:pt x="104" y="115"/>
                  <a:pt x="88" y="121"/>
                  <a:pt x="79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Freeform 43"/>
          <p:cNvSpPr/>
          <p:nvPr/>
        </p:nvSpPr>
        <p:spPr bwMode="auto">
          <a:xfrm>
            <a:off x="1604541" y="2875866"/>
            <a:ext cx="8638" cy="25913"/>
          </a:xfrm>
          <a:custGeom>
            <a:avLst/>
            <a:gdLst>
              <a:gd name="T0" fmla="*/ 0 w 9"/>
              <a:gd name="T1" fmla="*/ 0 h 24"/>
              <a:gd name="T2" fmla="*/ 0 w 9"/>
              <a:gd name="T3" fmla="*/ 24 h 24"/>
              <a:gd name="T4" fmla="*/ 9 w 9"/>
              <a:gd name="T5" fmla="*/ 13 h 24"/>
              <a:gd name="T6" fmla="*/ 0 w 9"/>
              <a:gd name="T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4">
                <a:moveTo>
                  <a:pt x="0" y="0"/>
                </a:moveTo>
                <a:cubicBezTo>
                  <a:pt x="0" y="24"/>
                  <a:pt x="0" y="24"/>
                  <a:pt x="0" y="24"/>
                </a:cubicBezTo>
                <a:cubicBezTo>
                  <a:pt x="4" y="23"/>
                  <a:pt x="9" y="21"/>
                  <a:pt x="9" y="13"/>
                </a:cubicBezTo>
                <a:cubicBezTo>
                  <a:pt x="9" y="5"/>
                  <a:pt x="3" y="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Freeform 44"/>
          <p:cNvSpPr/>
          <p:nvPr/>
        </p:nvSpPr>
        <p:spPr bwMode="auto">
          <a:xfrm>
            <a:off x="10490721" y="1471422"/>
            <a:ext cx="304037" cy="305765"/>
          </a:xfrm>
          <a:custGeom>
            <a:avLst/>
            <a:gdLst>
              <a:gd name="T0" fmla="*/ 0 w 176"/>
              <a:gd name="T1" fmla="*/ 94 h 177"/>
              <a:gd name="T2" fmla="*/ 83 w 176"/>
              <a:gd name="T3" fmla="*/ 94 h 177"/>
              <a:gd name="T4" fmla="*/ 83 w 176"/>
              <a:gd name="T5" fmla="*/ 177 h 177"/>
              <a:gd name="T6" fmla="*/ 176 w 176"/>
              <a:gd name="T7" fmla="*/ 0 h 177"/>
              <a:gd name="T8" fmla="*/ 0 w 176"/>
              <a:gd name="T9" fmla="*/ 94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77">
                <a:moveTo>
                  <a:pt x="0" y="94"/>
                </a:moveTo>
                <a:lnTo>
                  <a:pt x="83" y="94"/>
                </a:lnTo>
                <a:lnTo>
                  <a:pt x="83" y="177"/>
                </a:lnTo>
                <a:lnTo>
                  <a:pt x="176" y="0"/>
                </a:lnTo>
                <a:lnTo>
                  <a:pt x="0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Freeform 45"/>
          <p:cNvSpPr/>
          <p:nvPr/>
        </p:nvSpPr>
        <p:spPr bwMode="auto">
          <a:xfrm>
            <a:off x="10024300" y="2792947"/>
            <a:ext cx="77737" cy="117469"/>
          </a:xfrm>
          <a:custGeom>
            <a:avLst/>
            <a:gdLst>
              <a:gd name="T0" fmla="*/ 65 w 74"/>
              <a:gd name="T1" fmla="*/ 111 h 113"/>
              <a:gd name="T2" fmla="*/ 62 w 74"/>
              <a:gd name="T3" fmla="*/ 113 h 113"/>
              <a:gd name="T4" fmla="*/ 61 w 74"/>
              <a:gd name="T5" fmla="*/ 113 h 113"/>
              <a:gd name="T6" fmla="*/ 58 w 74"/>
              <a:gd name="T7" fmla="*/ 113 h 113"/>
              <a:gd name="T8" fmla="*/ 3 w 74"/>
              <a:gd name="T9" fmla="*/ 75 h 113"/>
              <a:gd name="T10" fmla="*/ 1 w 74"/>
              <a:gd name="T11" fmla="*/ 74 h 113"/>
              <a:gd name="T12" fmla="*/ 0 w 74"/>
              <a:gd name="T13" fmla="*/ 71 h 113"/>
              <a:gd name="T14" fmla="*/ 0 w 74"/>
              <a:gd name="T15" fmla="*/ 5 h 113"/>
              <a:gd name="T16" fmla="*/ 1 w 74"/>
              <a:gd name="T17" fmla="*/ 1 h 113"/>
              <a:gd name="T18" fmla="*/ 5 w 74"/>
              <a:gd name="T19" fmla="*/ 0 h 113"/>
              <a:gd name="T20" fmla="*/ 18 w 74"/>
              <a:gd name="T21" fmla="*/ 0 h 113"/>
              <a:gd name="T22" fmla="*/ 22 w 74"/>
              <a:gd name="T23" fmla="*/ 1 h 113"/>
              <a:gd name="T24" fmla="*/ 23 w 74"/>
              <a:gd name="T25" fmla="*/ 5 h 113"/>
              <a:gd name="T26" fmla="*/ 23 w 74"/>
              <a:gd name="T27" fmla="*/ 61 h 113"/>
              <a:gd name="T28" fmla="*/ 71 w 74"/>
              <a:gd name="T29" fmla="*/ 93 h 113"/>
              <a:gd name="T30" fmla="*/ 72 w 74"/>
              <a:gd name="T31" fmla="*/ 100 h 113"/>
              <a:gd name="T32" fmla="*/ 65 w 74"/>
              <a:gd name="T33" fmla="*/ 111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" h="113">
                <a:moveTo>
                  <a:pt x="65" y="111"/>
                </a:moveTo>
                <a:cubicBezTo>
                  <a:pt x="65" y="112"/>
                  <a:pt x="64" y="113"/>
                  <a:pt x="62" y="113"/>
                </a:cubicBezTo>
                <a:cubicBezTo>
                  <a:pt x="62" y="113"/>
                  <a:pt x="62" y="113"/>
                  <a:pt x="61" y="113"/>
                </a:cubicBezTo>
                <a:cubicBezTo>
                  <a:pt x="60" y="113"/>
                  <a:pt x="59" y="113"/>
                  <a:pt x="58" y="113"/>
                </a:cubicBezTo>
                <a:cubicBezTo>
                  <a:pt x="3" y="75"/>
                  <a:pt x="3" y="75"/>
                  <a:pt x="3" y="75"/>
                </a:cubicBezTo>
                <a:cubicBezTo>
                  <a:pt x="2" y="75"/>
                  <a:pt x="2" y="75"/>
                  <a:pt x="1" y="74"/>
                </a:cubicBezTo>
                <a:cubicBezTo>
                  <a:pt x="0" y="73"/>
                  <a:pt x="0" y="72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1" y="0"/>
                  <a:pt x="22" y="1"/>
                </a:cubicBezTo>
                <a:cubicBezTo>
                  <a:pt x="23" y="2"/>
                  <a:pt x="23" y="3"/>
                  <a:pt x="23" y="5"/>
                </a:cubicBezTo>
                <a:cubicBezTo>
                  <a:pt x="23" y="61"/>
                  <a:pt x="23" y="61"/>
                  <a:pt x="23" y="61"/>
                </a:cubicBezTo>
                <a:cubicBezTo>
                  <a:pt x="71" y="93"/>
                  <a:pt x="71" y="93"/>
                  <a:pt x="71" y="93"/>
                </a:cubicBezTo>
                <a:cubicBezTo>
                  <a:pt x="73" y="94"/>
                  <a:pt x="74" y="98"/>
                  <a:pt x="72" y="100"/>
                </a:cubicBezTo>
                <a:lnTo>
                  <a:pt x="65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Freeform 46"/>
          <p:cNvSpPr/>
          <p:nvPr/>
        </p:nvSpPr>
        <p:spPr bwMode="auto">
          <a:xfrm>
            <a:off x="9905103" y="2680661"/>
            <a:ext cx="119197" cy="95012"/>
          </a:xfrm>
          <a:custGeom>
            <a:avLst/>
            <a:gdLst>
              <a:gd name="T0" fmla="*/ 113 w 113"/>
              <a:gd name="T1" fmla="*/ 38 h 90"/>
              <a:gd name="T2" fmla="*/ 100 w 113"/>
              <a:gd name="T3" fmla="*/ 15 h 90"/>
              <a:gd name="T4" fmla="*/ 40 w 113"/>
              <a:gd name="T5" fmla="*/ 18 h 90"/>
              <a:gd name="T6" fmla="*/ 7 w 113"/>
              <a:gd name="T7" fmla="*/ 69 h 90"/>
              <a:gd name="T8" fmla="*/ 19 w 113"/>
              <a:gd name="T9" fmla="*/ 90 h 90"/>
              <a:gd name="T10" fmla="*/ 113 w 113"/>
              <a:gd name="T11" fmla="*/ 3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90">
                <a:moveTo>
                  <a:pt x="113" y="38"/>
                </a:moveTo>
                <a:cubicBezTo>
                  <a:pt x="100" y="15"/>
                  <a:pt x="100" y="15"/>
                  <a:pt x="100" y="15"/>
                </a:cubicBezTo>
                <a:cubicBezTo>
                  <a:pt x="92" y="2"/>
                  <a:pt x="71" y="0"/>
                  <a:pt x="40" y="18"/>
                </a:cubicBezTo>
                <a:cubicBezTo>
                  <a:pt x="9" y="36"/>
                  <a:pt x="0" y="56"/>
                  <a:pt x="7" y="69"/>
                </a:cubicBezTo>
                <a:cubicBezTo>
                  <a:pt x="19" y="90"/>
                  <a:pt x="19" y="90"/>
                  <a:pt x="19" y="90"/>
                </a:cubicBezTo>
                <a:cubicBezTo>
                  <a:pt x="41" y="61"/>
                  <a:pt x="75" y="42"/>
                  <a:pt x="113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Freeform 47"/>
          <p:cNvSpPr/>
          <p:nvPr/>
        </p:nvSpPr>
        <p:spPr bwMode="auto">
          <a:xfrm>
            <a:off x="10051940" y="2680661"/>
            <a:ext cx="117469" cy="93284"/>
          </a:xfrm>
          <a:custGeom>
            <a:avLst/>
            <a:gdLst>
              <a:gd name="T0" fmla="*/ 94 w 113"/>
              <a:gd name="T1" fmla="*/ 89 h 89"/>
              <a:gd name="T2" fmla="*/ 106 w 113"/>
              <a:gd name="T3" fmla="*/ 69 h 89"/>
              <a:gd name="T4" fmla="*/ 73 w 113"/>
              <a:gd name="T5" fmla="*/ 18 h 89"/>
              <a:gd name="T6" fmla="*/ 13 w 113"/>
              <a:gd name="T7" fmla="*/ 15 h 89"/>
              <a:gd name="T8" fmla="*/ 0 w 113"/>
              <a:gd name="T9" fmla="*/ 38 h 89"/>
              <a:gd name="T10" fmla="*/ 94 w 113"/>
              <a:gd name="T11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89">
                <a:moveTo>
                  <a:pt x="94" y="89"/>
                </a:moveTo>
                <a:cubicBezTo>
                  <a:pt x="106" y="69"/>
                  <a:pt x="106" y="69"/>
                  <a:pt x="106" y="69"/>
                </a:cubicBezTo>
                <a:cubicBezTo>
                  <a:pt x="113" y="56"/>
                  <a:pt x="104" y="36"/>
                  <a:pt x="73" y="18"/>
                </a:cubicBezTo>
                <a:cubicBezTo>
                  <a:pt x="42" y="0"/>
                  <a:pt x="21" y="2"/>
                  <a:pt x="13" y="15"/>
                </a:cubicBezTo>
                <a:cubicBezTo>
                  <a:pt x="0" y="38"/>
                  <a:pt x="0" y="38"/>
                  <a:pt x="0" y="38"/>
                </a:cubicBezTo>
                <a:cubicBezTo>
                  <a:pt x="38" y="41"/>
                  <a:pt x="71" y="61"/>
                  <a:pt x="94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Freeform 48"/>
          <p:cNvSpPr>
            <a:spLocks noEditPoints="1"/>
          </p:cNvSpPr>
          <p:nvPr/>
        </p:nvSpPr>
        <p:spPr bwMode="auto">
          <a:xfrm>
            <a:off x="9910286" y="2734212"/>
            <a:ext cx="253941" cy="255668"/>
          </a:xfrm>
          <a:custGeom>
            <a:avLst/>
            <a:gdLst>
              <a:gd name="T0" fmla="*/ 121 w 242"/>
              <a:gd name="T1" fmla="*/ 0 h 242"/>
              <a:gd name="T2" fmla="*/ 0 w 242"/>
              <a:gd name="T3" fmla="*/ 121 h 242"/>
              <a:gd name="T4" fmla="*/ 121 w 242"/>
              <a:gd name="T5" fmla="*/ 242 h 242"/>
              <a:gd name="T6" fmla="*/ 242 w 242"/>
              <a:gd name="T7" fmla="*/ 121 h 242"/>
              <a:gd name="T8" fmla="*/ 121 w 242"/>
              <a:gd name="T9" fmla="*/ 0 h 242"/>
              <a:gd name="T10" fmla="*/ 121 w 242"/>
              <a:gd name="T11" fmla="*/ 212 h 242"/>
              <a:gd name="T12" fmla="*/ 30 w 242"/>
              <a:gd name="T13" fmla="*/ 121 h 242"/>
              <a:gd name="T14" fmla="*/ 121 w 242"/>
              <a:gd name="T15" fmla="*/ 30 h 242"/>
              <a:gd name="T16" fmla="*/ 212 w 242"/>
              <a:gd name="T17" fmla="*/ 121 h 242"/>
              <a:gd name="T18" fmla="*/ 121 w 242"/>
              <a:gd name="T19" fmla="*/ 21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242">
                <a:moveTo>
                  <a:pt x="121" y="0"/>
                </a:moveTo>
                <a:cubicBezTo>
                  <a:pt x="54" y="0"/>
                  <a:pt x="0" y="54"/>
                  <a:pt x="0" y="121"/>
                </a:cubicBezTo>
                <a:cubicBezTo>
                  <a:pt x="0" y="188"/>
                  <a:pt x="54" y="242"/>
                  <a:pt x="121" y="242"/>
                </a:cubicBezTo>
                <a:cubicBezTo>
                  <a:pt x="188" y="242"/>
                  <a:pt x="242" y="188"/>
                  <a:pt x="242" y="121"/>
                </a:cubicBezTo>
                <a:cubicBezTo>
                  <a:pt x="242" y="54"/>
                  <a:pt x="188" y="0"/>
                  <a:pt x="121" y="0"/>
                </a:cubicBezTo>
                <a:close/>
                <a:moveTo>
                  <a:pt x="121" y="212"/>
                </a:moveTo>
                <a:cubicBezTo>
                  <a:pt x="71" y="212"/>
                  <a:pt x="30" y="171"/>
                  <a:pt x="30" y="121"/>
                </a:cubicBezTo>
                <a:cubicBezTo>
                  <a:pt x="30" y="71"/>
                  <a:pt x="71" y="30"/>
                  <a:pt x="121" y="30"/>
                </a:cubicBezTo>
                <a:cubicBezTo>
                  <a:pt x="171" y="30"/>
                  <a:pt x="212" y="71"/>
                  <a:pt x="212" y="121"/>
                </a:cubicBezTo>
                <a:cubicBezTo>
                  <a:pt x="212" y="171"/>
                  <a:pt x="171" y="212"/>
                  <a:pt x="121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49"/>
          <p:cNvSpPr/>
          <p:nvPr/>
        </p:nvSpPr>
        <p:spPr bwMode="auto">
          <a:xfrm>
            <a:off x="10151300" y="2919947"/>
            <a:ext cx="77737" cy="117469"/>
          </a:xfrm>
          <a:custGeom>
            <a:avLst/>
            <a:gdLst>
              <a:gd name="T0" fmla="*/ 71 w 74"/>
              <a:gd name="T1" fmla="*/ 93 h 113"/>
              <a:gd name="T2" fmla="*/ 23 w 74"/>
              <a:gd name="T3" fmla="*/ 61 h 113"/>
              <a:gd name="T4" fmla="*/ 23 w 74"/>
              <a:gd name="T5" fmla="*/ 5 h 113"/>
              <a:gd name="T6" fmla="*/ 22 w 74"/>
              <a:gd name="T7" fmla="*/ 1 h 113"/>
              <a:gd name="T8" fmla="*/ 18 w 74"/>
              <a:gd name="T9" fmla="*/ 0 h 113"/>
              <a:gd name="T10" fmla="*/ 5 w 74"/>
              <a:gd name="T11" fmla="*/ 0 h 113"/>
              <a:gd name="T12" fmla="*/ 1 w 74"/>
              <a:gd name="T13" fmla="*/ 1 h 113"/>
              <a:gd name="T14" fmla="*/ 0 w 74"/>
              <a:gd name="T15" fmla="*/ 5 h 113"/>
              <a:gd name="T16" fmla="*/ 0 w 74"/>
              <a:gd name="T17" fmla="*/ 71 h 113"/>
              <a:gd name="T18" fmla="*/ 1 w 74"/>
              <a:gd name="T19" fmla="*/ 74 h 113"/>
              <a:gd name="T20" fmla="*/ 3 w 74"/>
              <a:gd name="T21" fmla="*/ 75 h 113"/>
              <a:gd name="T22" fmla="*/ 58 w 74"/>
              <a:gd name="T23" fmla="*/ 113 h 113"/>
              <a:gd name="T24" fmla="*/ 61 w 74"/>
              <a:gd name="T25" fmla="*/ 113 h 113"/>
              <a:gd name="T26" fmla="*/ 62 w 74"/>
              <a:gd name="T27" fmla="*/ 113 h 113"/>
              <a:gd name="T28" fmla="*/ 65 w 74"/>
              <a:gd name="T29" fmla="*/ 111 h 113"/>
              <a:gd name="T30" fmla="*/ 72 w 74"/>
              <a:gd name="T31" fmla="*/ 100 h 113"/>
              <a:gd name="T32" fmla="*/ 71 w 74"/>
              <a:gd name="T33" fmla="*/ 9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" h="113">
                <a:moveTo>
                  <a:pt x="71" y="93"/>
                </a:moveTo>
                <a:cubicBezTo>
                  <a:pt x="23" y="61"/>
                  <a:pt x="23" y="61"/>
                  <a:pt x="23" y="61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3"/>
                  <a:pt x="23" y="2"/>
                  <a:pt x="22" y="1"/>
                </a:cubicBezTo>
                <a:cubicBezTo>
                  <a:pt x="21" y="0"/>
                  <a:pt x="19" y="0"/>
                  <a:pt x="18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3"/>
                  <a:pt x="0" y="5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3"/>
                  <a:pt x="1" y="74"/>
                </a:cubicBezTo>
                <a:cubicBezTo>
                  <a:pt x="2" y="75"/>
                  <a:pt x="2" y="75"/>
                  <a:pt x="3" y="75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9" y="113"/>
                  <a:pt x="60" y="113"/>
                  <a:pt x="61" y="113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64" y="113"/>
                  <a:pt x="65" y="112"/>
                  <a:pt x="65" y="111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4" y="98"/>
                  <a:pt x="73" y="94"/>
                  <a:pt x="71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50"/>
          <p:cNvSpPr>
            <a:spLocks noEditPoints="1"/>
          </p:cNvSpPr>
          <p:nvPr/>
        </p:nvSpPr>
        <p:spPr bwMode="auto">
          <a:xfrm>
            <a:off x="10490721" y="2768762"/>
            <a:ext cx="304037" cy="139927"/>
          </a:xfrm>
          <a:custGeom>
            <a:avLst/>
            <a:gdLst>
              <a:gd name="T0" fmla="*/ 222 w 288"/>
              <a:gd name="T1" fmla="*/ 0 h 132"/>
              <a:gd name="T2" fmla="*/ 156 w 288"/>
              <a:gd name="T3" fmla="*/ 66 h 132"/>
              <a:gd name="T4" fmla="*/ 168 w 288"/>
              <a:gd name="T5" fmla="*/ 104 h 132"/>
              <a:gd name="T6" fmla="*/ 119 w 288"/>
              <a:gd name="T7" fmla="*/ 104 h 132"/>
              <a:gd name="T8" fmla="*/ 131 w 288"/>
              <a:gd name="T9" fmla="*/ 66 h 132"/>
              <a:gd name="T10" fmla="*/ 66 w 288"/>
              <a:gd name="T11" fmla="*/ 0 h 132"/>
              <a:gd name="T12" fmla="*/ 0 w 288"/>
              <a:gd name="T13" fmla="*/ 66 h 132"/>
              <a:gd name="T14" fmla="*/ 66 w 288"/>
              <a:gd name="T15" fmla="*/ 132 h 132"/>
              <a:gd name="T16" fmla="*/ 66 w 288"/>
              <a:gd name="T17" fmla="*/ 132 h 132"/>
              <a:gd name="T18" fmla="*/ 66 w 288"/>
              <a:gd name="T19" fmla="*/ 132 h 132"/>
              <a:gd name="T20" fmla="*/ 222 w 288"/>
              <a:gd name="T21" fmla="*/ 132 h 132"/>
              <a:gd name="T22" fmla="*/ 222 w 288"/>
              <a:gd name="T23" fmla="*/ 132 h 132"/>
              <a:gd name="T24" fmla="*/ 222 w 288"/>
              <a:gd name="T25" fmla="*/ 132 h 132"/>
              <a:gd name="T26" fmla="*/ 288 w 288"/>
              <a:gd name="T27" fmla="*/ 66 h 132"/>
              <a:gd name="T28" fmla="*/ 222 w 288"/>
              <a:gd name="T29" fmla="*/ 0 h 132"/>
              <a:gd name="T30" fmla="*/ 184 w 288"/>
              <a:gd name="T31" fmla="*/ 66 h 132"/>
              <a:gd name="T32" fmla="*/ 222 w 288"/>
              <a:gd name="T33" fmla="*/ 28 h 132"/>
              <a:gd name="T34" fmla="*/ 260 w 288"/>
              <a:gd name="T35" fmla="*/ 66 h 132"/>
              <a:gd name="T36" fmla="*/ 222 w 288"/>
              <a:gd name="T37" fmla="*/ 104 h 132"/>
              <a:gd name="T38" fmla="*/ 184 w 288"/>
              <a:gd name="T39" fmla="*/ 66 h 132"/>
              <a:gd name="T40" fmla="*/ 66 w 288"/>
              <a:gd name="T41" fmla="*/ 28 h 132"/>
              <a:gd name="T42" fmla="*/ 103 w 288"/>
              <a:gd name="T43" fmla="*/ 66 h 132"/>
              <a:gd name="T44" fmla="*/ 66 w 288"/>
              <a:gd name="T45" fmla="*/ 104 h 132"/>
              <a:gd name="T46" fmla="*/ 28 w 288"/>
              <a:gd name="T47" fmla="*/ 66 h 132"/>
              <a:gd name="T48" fmla="*/ 66 w 288"/>
              <a:gd name="T49" fmla="*/ 2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132">
                <a:moveTo>
                  <a:pt x="222" y="0"/>
                </a:moveTo>
                <a:cubicBezTo>
                  <a:pt x="186" y="0"/>
                  <a:pt x="156" y="30"/>
                  <a:pt x="156" y="66"/>
                </a:cubicBezTo>
                <a:cubicBezTo>
                  <a:pt x="156" y="80"/>
                  <a:pt x="161" y="93"/>
                  <a:pt x="168" y="104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27" y="93"/>
                  <a:pt x="131" y="80"/>
                  <a:pt x="131" y="66"/>
                </a:cubicBezTo>
                <a:cubicBezTo>
                  <a:pt x="131" y="30"/>
                  <a:pt x="102" y="0"/>
                  <a:pt x="66" y="0"/>
                </a:cubicBezTo>
                <a:cubicBezTo>
                  <a:pt x="29" y="0"/>
                  <a:pt x="0" y="30"/>
                  <a:pt x="0" y="66"/>
                </a:cubicBezTo>
                <a:cubicBezTo>
                  <a:pt x="0" y="102"/>
                  <a:pt x="29" y="132"/>
                  <a:pt x="66" y="132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58" y="132"/>
                  <a:pt x="288" y="102"/>
                  <a:pt x="288" y="66"/>
                </a:cubicBezTo>
                <a:cubicBezTo>
                  <a:pt x="288" y="30"/>
                  <a:pt x="258" y="0"/>
                  <a:pt x="222" y="0"/>
                </a:cubicBezTo>
                <a:close/>
                <a:moveTo>
                  <a:pt x="184" y="66"/>
                </a:moveTo>
                <a:cubicBezTo>
                  <a:pt x="184" y="45"/>
                  <a:pt x="201" y="28"/>
                  <a:pt x="222" y="28"/>
                </a:cubicBezTo>
                <a:cubicBezTo>
                  <a:pt x="243" y="28"/>
                  <a:pt x="260" y="45"/>
                  <a:pt x="260" y="66"/>
                </a:cubicBezTo>
                <a:cubicBezTo>
                  <a:pt x="260" y="87"/>
                  <a:pt x="243" y="104"/>
                  <a:pt x="222" y="104"/>
                </a:cubicBezTo>
                <a:cubicBezTo>
                  <a:pt x="201" y="104"/>
                  <a:pt x="184" y="87"/>
                  <a:pt x="184" y="66"/>
                </a:cubicBezTo>
                <a:close/>
                <a:moveTo>
                  <a:pt x="66" y="28"/>
                </a:moveTo>
                <a:cubicBezTo>
                  <a:pt x="86" y="28"/>
                  <a:pt x="103" y="45"/>
                  <a:pt x="103" y="66"/>
                </a:cubicBezTo>
                <a:cubicBezTo>
                  <a:pt x="103" y="87"/>
                  <a:pt x="86" y="104"/>
                  <a:pt x="66" y="104"/>
                </a:cubicBezTo>
                <a:cubicBezTo>
                  <a:pt x="45" y="104"/>
                  <a:pt x="28" y="87"/>
                  <a:pt x="28" y="66"/>
                </a:cubicBezTo>
                <a:cubicBezTo>
                  <a:pt x="28" y="45"/>
                  <a:pt x="45" y="28"/>
                  <a:pt x="66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51"/>
          <p:cNvSpPr>
            <a:spLocks noEditPoints="1"/>
          </p:cNvSpPr>
          <p:nvPr/>
        </p:nvSpPr>
        <p:spPr bwMode="auto">
          <a:xfrm>
            <a:off x="6852639" y="5719306"/>
            <a:ext cx="302310" cy="304037"/>
          </a:xfrm>
          <a:custGeom>
            <a:avLst/>
            <a:gdLst>
              <a:gd name="T0" fmla="*/ 0 w 175"/>
              <a:gd name="T1" fmla="*/ 0 h 176"/>
              <a:gd name="T2" fmla="*/ 0 w 175"/>
              <a:gd name="T3" fmla="*/ 176 h 176"/>
              <a:gd name="T4" fmla="*/ 175 w 175"/>
              <a:gd name="T5" fmla="*/ 176 h 176"/>
              <a:gd name="T6" fmla="*/ 175 w 175"/>
              <a:gd name="T7" fmla="*/ 0 h 176"/>
              <a:gd name="T8" fmla="*/ 0 w 175"/>
              <a:gd name="T9" fmla="*/ 0 h 176"/>
              <a:gd name="T10" fmla="*/ 17 w 175"/>
              <a:gd name="T11" fmla="*/ 88 h 176"/>
              <a:gd name="T12" fmla="*/ 88 w 175"/>
              <a:gd name="T13" fmla="*/ 88 h 176"/>
              <a:gd name="T14" fmla="*/ 88 w 175"/>
              <a:gd name="T15" fmla="*/ 17 h 176"/>
              <a:gd name="T16" fmla="*/ 158 w 175"/>
              <a:gd name="T17" fmla="*/ 17 h 176"/>
              <a:gd name="T18" fmla="*/ 158 w 175"/>
              <a:gd name="T19" fmla="*/ 88 h 176"/>
              <a:gd name="T20" fmla="*/ 88 w 175"/>
              <a:gd name="T21" fmla="*/ 88 h 176"/>
              <a:gd name="T22" fmla="*/ 88 w 175"/>
              <a:gd name="T23" fmla="*/ 159 h 176"/>
              <a:gd name="T24" fmla="*/ 17 w 175"/>
              <a:gd name="T25" fmla="*/ 159 h 176"/>
              <a:gd name="T26" fmla="*/ 17 w 175"/>
              <a:gd name="T2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5" h="176">
                <a:moveTo>
                  <a:pt x="0" y="0"/>
                </a:moveTo>
                <a:lnTo>
                  <a:pt x="0" y="176"/>
                </a:lnTo>
                <a:lnTo>
                  <a:pt x="175" y="176"/>
                </a:lnTo>
                <a:lnTo>
                  <a:pt x="175" y="0"/>
                </a:lnTo>
                <a:lnTo>
                  <a:pt x="0" y="0"/>
                </a:lnTo>
                <a:close/>
                <a:moveTo>
                  <a:pt x="17" y="88"/>
                </a:moveTo>
                <a:lnTo>
                  <a:pt x="88" y="88"/>
                </a:lnTo>
                <a:lnTo>
                  <a:pt x="88" y="17"/>
                </a:lnTo>
                <a:lnTo>
                  <a:pt x="158" y="17"/>
                </a:lnTo>
                <a:lnTo>
                  <a:pt x="158" y="88"/>
                </a:lnTo>
                <a:lnTo>
                  <a:pt x="88" y="88"/>
                </a:lnTo>
                <a:lnTo>
                  <a:pt x="88" y="159"/>
                </a:lnTo>
                <a:lnTo>
                  <a:pt x="17" y="159"/>
                </a:lnTo>
                <a:lnTo>
                  <a:pt x="17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Rectangle 52"/>
          <p:cNvSpPr>
            <a:spLocks noChangeArrowheads="1"/>
          </p:cNvSpPr>
          <p:nvPr/>
        </p:nvSpPr>
        <p:spPr bwMode="auto">
          <a:xfrm>
            <a:off x="11097068" y="2934601"/>
            <a:ext cx="84647" cy="15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53"/>
          <p:cNvSpPr/>
          <p:nvPr/>
        </p:nvSpPr>
        <p:spPr bwMode="auto">
          <a:xfrm>
            <a:off x="11097068" y="2958785"/>
            <a:ext cx="84647" cy="31095"/>
          </a:xfrm>
          <a:custGeom>
            <a:avLst/>
            <a:gdLst>
              <a:gd name="T0" fmla="*/ 0 w 79"/>
              <a:gd name="T1" fmla="*/ 13 h 29"/>
              <a:gd name="T2" fmla="*/ 16 w 79"/>
              <a:gd name="T3" fmla="*/ 29 h 29"/>
              <a:gd name="T4" fmla="*/ 63 w 79"/>
              <a:gd name="T5" fmla="*/ 29 h 29"/>
              <a:gd name="T6" fmla="*/ 79 w 79"/>
              <a:gd name="T7" fmla="*/ 13 h 29"/>
              <a:gd name="T8" fmla="*/ 79 w 79"/>
              <a:gd name="T9" fmla="*/ 0 h 29"/>
              <a:gd name="T10" fmla="*/ 0 w 79"/>
              <a:gd name="T11" fmla="*/ 0 h 29"/>
              <a:gd name="T12" fmla="*/ 0 w 79"/>
              <a:gd name="T13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29">
                <a:moveTo>
                  <a:pt x="0" y="13"/>
                </a:moveTo>
                <a:cubicBezTo>
                  <a:pt x="0" y="29"/>
                  <a:pt x="1" y="29"/>
                  <a:pt x="16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78" y="29"/>
                  <a:pt x="79" y="29"/>
                  <a:pt x="79" y="13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Rectangle 54"/>
          <p:cNvSpPr>
            <a:spLocks noChangeArrowheads="1"/>
          </p:cNvSpPr>
          <p:nvPr/>
        </p:nvSpPr>
        <p:spPr bwMode="auto">
          <a:xfrm>
            <a:off x="11097068" y="2805040"/>
            <a:ext cx="84647" cy="122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55"/>
          <p:cNvSpPr/>
          <p:nvPr/>
        </p:nvSpPr>
        <p:spPr bwMode="auto">
          <a:xfrm>
            <a:off x="11097068" y="2749760"/>
            <a:ext cx="84647" cy="38005"/>
          </a:xfrm>
          <a:custGeom>
            <a:avLst/>
            <a:gdLst>
              <a:gd name="T0" fmla="*/ 79 w 79"/>
              <a:gd name="T1" fmla="*/ 16 h 37"/>
              <a:gd name="T2" fmla="*/ 63 w 79"/>
              <a:gd name="T3" fmla="*/ 0 h 37"/>
              <a:gd name="T4" fmla="*/ 16 w 79"/>
              <a:gd name="T5" fmla="*/ 0 h 37"/>
              <a:gd name="T6" fmla="*/ 0 w 79"/>
              <a:gd name="T7" fmla="*/ 16 h 37"/>
              <a:gd name="T8" fmla="*/ 0 w 79"/>
              <a:gd name="T9" fmla="*/ 37 h 37"/>
              <a:gd name="T10" fmla="*/ 79 w 79"/>
              <a:gd name="T11" fmla="*/ 37 h 37"/>
              <a:gd name="T12" fmla="*/ 79 w 79"/>
              <a:gd name="T13" fmla="*/ 1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37">
                <a:moveTo>
                  <a:pt x="79" y="16"/>
                </a:moveTo>
                <a:cubicBezTo>
                  <a:pt x="79" y="1"/>
                  <a:pt x="78" y="0"/>
                  <a:pt x="6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" y="0"/>
                  <a:pt x="0" y="1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79" y="37"/>
                  <a:pt x="79" y="37"/>
                  <a:pt x="79" y="37"/>
                </a:cubicBezTo>
                <a:lnTo>
                  <a:pt x="79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Freeform 56"/>
          <p:cNvSpPr/>
          <p:nvPr/>
        </p:nvSpPr>
        <p:spPr bwMode="auto">
          <a:xfrm>
            <a:off x="11205900" y="2685843"/>
            <a:ext cx="62189" cy="31095"/>
          </a:xfrm>
          <a:custGeom>
            <a:avLst/>
            <a:gdLst>
              <a:gd name="T0" fmla="*/ 59 w 59"/>
              <a:gd name="T1" fmla="*/ 16 h 29"/>
              <a:gd name="T2" fmla="*/ 38 w 59"/>
              <a:gd name="T3" fmla="*/ 0 h 29"/>
              <a:gd name="T4" fmla="*/ 20 w 59"/>
              <a:gd name="T5" fmla="*/ 0 h 29"/>
              <a:gd name="T6" fmla="*/ 0 w 59"/>
              <a:gd name="T7" fmla="*/ 16 h 29"/>
              <a:gd name="T8" fmla="*/ 0 w 59"/>
              <a:gd name="T9" fmla="*/ 29 h 29"/>
              <a:gd name="T10" fmla="*/ 59 w 59"/>
              <a:gd name="T11" fmla="*/ 29 h 29"/>
              <a:gd name="T12" fmla="*/ 59 w 59"/>
              <a:gd name="T1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29">
                <a:moveTo>
                  <a:pt x="59" y="16"/>
                </a:moveTo>
                <a:cubicBezTo>
                  <a:pt x="59" y="1"/>
                  <a:pt x="54" y="0"/>
                  <a:pt x="3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5" y="0"/>
                  <a:pt x="0" y="1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59" y="29"/>
                  <a:pt x="59" y="29"/>
                  <a:pt x="59" y="29"/>
                </a:cubicBezTo>
                <a:lnTo>
                  <a:pt x="59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Freeform 57"/>
          <p:cNvSpPr/>
          <p:nvPr/>
        </p:nvSpPr>
        <p:spPr bwMode="auto">
          <a:xfrm>
            <a:off x="11205900" y="2723848"/>
            <a:ext cx="62189" cy="266033"/>
          </a:xfrm>
          <a:custGeom>
            <a:avLst/>
            <a:gdLst>
              <a:gd name="T0" fmla="*/ 0 w 59"/>
              <a:gd name="T1" fmla="*/ 235 h 251"/>
              <a:gd name="T2" fmla="*/ 20 w 59"/>
              <a:gd name="T3" fmla="*/ 251 h 251"/>
              <a:gd name="T4" fmla="*/ 38 w 59"/>
              <a:gd name="T5" fmla="*/ 251 h 251"/>
              <a:gd name="T6" fmla="*/ 59 w 59"/>
              <a:gd name="T7" fmla="*/ 235 h 251"/>
              <a:gd name="T8" fmla="*/ 59 w 59"/>
              <a:gd name="T9" fmla="*/ 0 h 251"/>
              <a:gd name="T10" fmla="*/ 0 w 59"/>
              <a:gd name="T11" fmla="*/ 0 h 251"/>
              <a:gd name="T12" fmla="*/ 0 w 59"/>
              <a:gd name="T13" fmla="*/ 23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251">
                <a:moveTo>
                  <a:pt x="0" y="235"/>
                </a:moveTo>
                <a:cubicBezTo>
                  <a:pt x="0" y="251"/>
                  <a:pt x="5" y="251"/>
                  <a:pt x="20" y="251"/>
                </a:cubicBezTo>
                <a:cubicBezTo>
                  <a:pt x="38" y="251"/>
                  <a:pt x="38" y="251"/>
                  <a:pt x="38" y="251"/>
                </a:cubicBezTo>
                <a:cubicBezTo>
                  <a:pt x="56" y="251"/>
                  <a:pt x="59" y="251"/>
                  <a:pt x="59" y="235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lnTo>
                  <a:pt x="0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Freeform 58"/>
          <p:cNvSpPr/>
          <p:nvPr/>
        </p:nvSpPr>
        <p:spPr bwMode="auto">
          <a:xfrm>
            <a:off x="11287091" y="2775672"/>
            <a:ext cx="105377" cy="171022"/>
          </a:xfrm>
          <a:custGeom>
            <a:avLst/>
            <a:gdLst>
              <a:gd name="T0" fmla="*/ 64 w 100"/>
              <a:gd name="T1" fmla="*/ 12 h 163"/>
              <a:gd name="T2" fmla="*/ 45 w 100"/>
              <a:gd name="T3" fmla="*/ 4 h 163"/>
              <a:gd name="T4" fmla="*/ 16 w 100"/>
              <a:gd name="T5" fmla="*/ 11 h 163"/>
              <a:gd name="T6" fmla="*/ 4 w 100"/>
              <a:gd name="T7" fmla="*/ 31 h 163"/>
              <a:gd name="T8" fmla="*/ 39 w 100"/>
              <a:gd name="T9" fmla="*/ 163 h 163"/>
              <a:gd name="T10" fmla="*/ 100 w 100"/>
              <a:gd name="T11" fmla="*/ 148 h 163"/>
              <a:gd name="T12" fmla="*/ 64 w 100"/>
              <a:gd name="T13" fmla="*/ 1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63">
                <a:moveTo>
                  <a:pt x="64" y="12"/>
                </a:moveTo>
                <a:cubicBezTo>
                  <a:pt x="61" y="1"/>
                  <a:pt x="60" y="0"/>
                  <a:pt x="45" y="4"/>
                </a:cubicBezTo>
                <a:cubicBezTo>
                  <a:pt x="16" y="11"/>
                  <a:pt x="16" y="11"/>
                  <a:pt x="16" y="11"/>
                </a:cubicBezTo>
                <a:cubicBezTo>
                  <a:pt x="1" y="15"/>
                  <a:pt x="0" y="16"/>
                  <a:pt x="4" y="31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100" y="148"/>
                  <a:pt x="100" y="148"/>
                  <a:pt x="100" y="148"/>
                </a:cubicBezTo>
                <a:lnTo>
                  <a:pt x="64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Freeform 59"/>
          <p:cNvSpPr/>
          <p:nvPr/>
        </p:nvSpPr>
        <p:spPr bwMode="auto">
          <a:xfrm>
            <a:off x="11332006" y="2946694"/>
            <a:ext cx="72554" cy="44915"/>
          </a:xfrm>
          <a:custGeom>
            <a:avLst/>
            <a:gdLst>
              <a:gd name="T0" fmla="*/ 63 w 69"/>
              <a:gd name="T1" fmla="*/ 8 h 42"/>
              <a:gd name="T2" fmla="*/ 61 w 69"/>
              <a:gd name="T3" fmla="*/ 0 h 42"/>
              <a:gd name="T4" fmla="*/ 0 w 69"/>
              <a:gd name="T5" fmla="*/ 15 h 42"/>
              <a:gd name="T6" fmla="*/ 3 w 69"/>
              <a:gd name="T7" fmla="*/ 27 h 42"/>
              <a:gd name="T8" fmla="*/ 22 w 69"/>
              <a:gd name="T9" fmla="*/ 38 h 42"/>
              <a:gd name="T10" fmla="*/ 52 w 69"/>
              <a:gd name="T11" fmla="*/ 31 h 42"/>
              <a:gd name="T12" fmla="*/ 63 w 69"/>
              <a:gd name="T13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" h="42">
                <a:moveTo>
                  <a:pt x="63" y="8"/>
                </a:moveTo>
                <a:cubicBezTo>
                  <a:pt x="61" y="0"/>
                  <a:pt x="61" y="0"/>
                  <a:pt x="61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3" y="27"/>
                  <a:pt x="3" y="27"/>
                  <a:pt x="3" y="27"/>
                </a:cubicBezTo>
                <a:cubicBezTo>
                  <a:pt x="6" y="42"/>
                  <a:pt x="7" y="42"/>
                  <a:pt x="22" y="38"/>
                </a:cubicBezTo>
                <a:cubicBezTo>
                  <a:pt x="52" y="31"/>
                  <a:pt x="52" y="31"/>
                  <a:pt x="52" y="31"/>
                </a:cubicBezTo>
                <a:cubicBezTo>
                  <a:pt x="69" y="27"/>
                  <a:pt x="67" y="27"/>
                  <a:pt x="63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60"/>
          <p:cNvSpPr>
            <a:spLocks noEditPoints="1"/>
          </p:cNvSpPr>
          <p:nvPr/>
        </p:nvSpPr>
        <p:spPr bwMode="auto">
          <a:xfrm>
            <a:off x="10566731" y="5795315"/>
            <a:ext cx="152019" cy="152019"/>
          </a:xfrm>
          <a:custGeom>
            <a:avLst/>
            <a:gdLst>
              <a:gd name="T0" fmla="*/ 72 w 144"/>
              <a:gd name="T1" fmla="*/ 0 h 143"/>
              <a:gd name="T2" fmla="*/ 144 w 144"/>
              <a:gd name="T3" fmla="*/ 72 h 143"/>
              <a:gd name="T4" fmla="*/ 72 w 144"/>
              <a:gd name="T5" fmla="*/ 143 h 143"/>
              <a:gd name="T6" fmla="*/ 0 w 144"/>
              <a:gd name="T7" fmla="*/ 72 h 143"/>
              <a:gd name="T8" fmla="*/ 72 w 144"/>
              <a:gd name="T9" fmla="*/ 0 h 143"/>
              <a:gd name="T10" fmla="*/ 72 w 144"/>
              <a:gd name="T11" fmla="*/ 36 h 143"/>
              <a:gd name="T12" fmla="*/ 36 w 144"/>
              <a:gd name="T13" fmla="*/ 72 h 143"/>
              <a:gd name="T14" fmla="*/ 72 w 144"/>
              <a:gd name="T15" fmla="*/ 107 h 143"/>
              <a:gd name="T16" fmla="*/ 108 w 144"/>
              <a:gd name="T17" fmla="*/ 72 h 143"/>
              <a:gd name="T18" fmla="*/ 72 w 144"/>
              <a:gd name="T19" fmla="*/ 36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" h="143">
                <a:moveTo>
                  <a:pt x="72" y="0"/>
                </a:moveTo>
                <a:cubicBezTo>
                  <a:pt x="112" y="0"/>
                  <a:pt x="144" y="32"/>
                  <a:pt x="144" y="72"/>
                </a:cubicBezTo>
                <a:cubicBezTo>
                  <a:pt x="144" y="111"/>
                  <a:pt x="112" y="143"/>
                  <a:pt x="72" y="143"/>
                </a:cubicBezTo>
                <a:cubicBezTo>
                  <a:pt x="33" y="143"/>
                  <a:pt x="0" y="111"/>
                  <a:pt x="0" y="72"/>
                </a:cubicBezTo>
                <a:cubicBezTo>
                  <a:pt x="0" y="32"/>
                  <a:pt x="33" y="0"/>
                  <a:pt x="72" y="0"/>
                </a:cubicBezTo>
                <a:moveTo>
                  <a:pt x="72" y="36"/>
                </a:moveTo>
                <a:cubicBezTo>
                  <a:pt x="53" y="36"/>
                  <a:pt x="36" y="52"/>
                  <a:pt x="36" y="72"/>
                </a:cubicBezTo>
                <a:cubicBezTo>
                  <a:pt x="36" y="91"/>
                  <a:pt x="53" y="107"/>
                  <a:pt x="72" y="107"/>
                </a:cubicBezTo>
                <a:cubicBezTo>
                  <a:pt x="92" y="107"/>
                  <a:pt x="108" y="91"/>
                  <a:pt x="108" y="72"/>
                </a:cubicBezTo>
                <a:cubicBezTo>
                  <a:pt x="108" y="52"/>
                  <a:pt x="92" y="36"/>
                  <a:pt x="7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61"/>
          <p:cNvSpPr/>
          <p:nvPr/>
        </p:nvSpPr>
        <p:spPr bwMode="auto">
          <a:xfrm>
            <a:off x="9912013" y="5230428"/>
            <a:ext cx="176203" cy="186568"/>
          </a:xfrm>
          <a:custGeom>
            <a:avLst/>
            <a:gdLst>
              <a:gd name="T0" fmla="*/ 95 w 167"/>
              <a:gd name="T1" fmla="*/ 153 h 177"/>
              <a:gd name="T2" fmla="*/ 24 w 167"/>
              <a:gd name="T3" fmla="*/ 83 h 177"/>
              <a:gd name="T4" fmla="*/ 52 w 167"/>
              <a:gd name="T5" fmla="*/ 27 h 177"/>
              <a:gd name="T6" fmla="*/ 49 w 167"/>
              <a:gd name="T7" fmla="*/ 0 h 177"/>
              <a:gd name="T8" fmla="*/ 0 w 167"/>
              <a:gd name="T9" fmla="*/ 83 h 177"/>
              <a:gd name="T10" fmla="*/ 95 w 167"/>
              <a:gd name="T11" fmla="*/ 177 h 177"/>
              <a:gd name="T12" fmla="*/ 167 w 167"/>
              <a:gd name="T13" fmla="*/ 143 h 177"/>
              <a:gd name="T14" fmla="*/ 155 w 167"/>
              <a:gd name="T15" fmla="*/ 119 h 177"/>
              <a:gd name="T16" fmla="*/ 95 w 167"/>
              <a:gd name="T17" fmla="*/ 15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77">
                <a:moveTo>
                  <a:pt x="95" y="153"/>
                </a:moveTo>
                <a:cubicBezTo>
                  <a:pt x="56" y="153"/>
                  <a:pt x="24" y="121"/>
                  <a:pt x="24" y="83"/>
                </a:cubicBezTo>
                <a:cubicBezTo>
                  <a:pt x="24" y="60"/>
                  <a:pt x="35" y="40"/>
                  <a:pt x="52" y="27"/>
                </a:cubicBezTo>
                <a:cubicBezTo>
                  <a:pt x="49" y="0"/>
                  <a:pt x="49" y="0"/>
                  <a:pt x="49" y="0"/>
                </a:cubicBezTo>
                <a:cubicBezTo>
                  <a:pt x="20" y="17"/>
                  <a:pt x="0" y="47"/>
                  <a:pt x="0" y="83"/>
                </a:cubicBezTo>
                <a:cubicBezTo>
                  <a:pt x="0" y="135"/>
                  <a:pt x="43" y="177"/>
                  <a:pt x="95" y="177"/>
                </a:cubicBezTo>
                <a:cubicBezTo>
                  <a:pt x="124" y="177"/>
                  <a:pt x="150" y="164"/>
                  <a:pt x="167" y="143"/>
                </a:cubicBezTo>
                <a:cubicBezTo>
                  <a:pt x="155" y="119"/>
                  <a:pt x="155" y="119"/>
                  <a:pt x="155" y="119"/>
                </a:cubicBezTo>
                <a:cubicBezTo>
                  <a:pt x="143" y="139"/>
                  <a:pt x="120" y="153"/>
                  <a:pt x="95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62"/>
          <p:cNvSpPr/>
          <p:nvPr/>
        </p:nvSpPr>
        <p:spPr bwMode="auto">
          <a:xfrm>
            <a:off x="9956928" y="5112959"/>
            <a:ext cx="202116" cy="278126"/>
          </a:xfrm>
          <a:custGeom>
            <a:avLst/>
            <a:gdLst>
              <a:gd name="T0" fmla="*/ 17 w 192"/>
              <a:gd name="T1" fmla="*/ 66 h 264"/>
              <a:gd name="T2" fmla="*/ 30 w 192"/>
              <a:gd name="T3" fmla="*/ 187 h 264"/>
              <a:gd name="T4" fmla="*/ 108 w 192"/>
              <a:gd name="T5" fmla="*/ 188 h 264"/>
              <a:gd name="T6" fmla="*/ 147 w 192"/>
              <a:gd name="T7" fmla="*/ 264 h 264"/>
              <a:gd name="T8" fmla="*/ 192 w 192"/>
              <a:gd name="T9" fmla="*/ 251 h 264"/>
              <a:gd name="T10" fmla="*/ 185 w 192"/>
              <a:gd name="T11" fmla="*/ 227 h 264"/>
              <a:gd name="T12" fmla="*/ 160 w 192"/>
              <a:gd name="T13" fmla="*/ 235 h 264"/>
              <a:gd name="T14" fmla="*/ 124 w 192"/>
              <a:gd name="T15" fmla="*/ 163 h 264"/>
              <a:gd name="T16" fmla="*/ 52 w 192"/>
              <a:gd name="T17" fmla="*/ 162 h 264"/>
              <a:gd name="T18" fmla="*/ 49 w 192"/>
              <a:gd name="T19" fmla="*/ 128 h 264"/>
              <a:gd name="T20" fmla="*/ 96 w 192"/>
              <a:gd name="T21" fmla="*/ 128 h 264"/>
              <a:gd name="T22" fmla="*/ 96 w 192"/>
              <a:gd name="T23" fmla="*/ 104 h 264"/>
              <a:gd name="T24" fmla="*/ 46 w 192"/>
              <a:gd name="T25" fmla="*/ 104 h 264"/>
              <a:gd name="T26" fmla="*/ 43 w 192"/>
              <a:gd name="T27" fmla="*/ 71 h 264"/>
              <a:gd name="T28" fmla="*/ 58 w 192"/>
              <a:gd name="T29" fmla="*/ 64 h 264"/>
              <a:gd name="T30" fmla="*/ 72 w 192"/>
              <a:gd name="T31" fmla="*/ 36 h 264"/>
              <a:gd name="T32" fmla="*/ 36 w 192"/>
              <a:gd name="T33" fmla="*/ 0 h 264"/>
              <a:gd name="T34" fmla="*/ 0 w 192"/>
              <a:gd name="T35" fmla="*/ 36 h 264"/>
              <a:gd name="T36" fmla="*/ 2 w 192"/>
              <a:gd name="T37" fmla="*/ 45 h 264"/>
              <a:gd name="T38" fmla="*/ 17 w 192"/>
              <a:gd name="T39" fmla="*/ 66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2" h="264">
                <a:moveTo>
                  <a:pt x="17" y="66"/>
                </a:moveTo>
                <a:cubicBezTo>
                  <a:pt x="30" y="187"/>
                  <a:pt x="30" y="187"/>
                  <a:pt x="30" y="187"/>
                </a:cubicBezTo>
                <a:cubicBezTo>
                  <a:pt x="108" y="188"/>
                  <a:pt x="108" y="188"/>
                  <a:pt x="108" y="188"/>
                </a:cubicBezTo>
                <a:cubicBezTo>
                  <a:pt x="147" y="264"/>
                  <a:pt x="147" y="264"/>
                  <a:pt x="147" y="264"/>
                </a:cubicBezTo>
                <a:cubicBezTo>
                  <a:pt x="192" y="251"/>
                  <a:pt x="192" y="251"/>
                  <a:pt x="192" y="251"/>
                </a:cubicBezTo>
                <a:cubicBezTo>
                  <a:pt x="185" y="227"/>
                  <a:pt x="185" y="227"/>
                  <a:pt x="185" y="227"/>
                </a:cubicBezTo>
                <a:cubicBezTo>
                  <a:pt x="160" y="235"/>
                  <a:pt x="160" y="235"/>
                  <a:pt x="160" y="235"/>
                </a:cubicBezTo>
                <a:cubicBezTo>
                  <a:pt x="124" y="163"/>
                  <a:pt x="124" y="163"/>
                  <a:pt x="124" y="163"/>
                </a:cubicBezTo>
                <a:cubicBezTo>
                  <a:pt x="52" y="162"/>
                  <a:pt x="52" y="162"/>
                  <a:pt x="52" y="162"/>
                </a:cubicBezTo>
                <a:cubicBezTo>
                  <a:pt x="49" y="128"/>
                  <a:pt x="49" y="128"/>
                  <a:pt x="49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6" y="104"/>
                  <a:pt x="96" y="104"/>
                  <a:pt x="9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3" y="71"/>
                  <a:pt x="43" y="71"/>
                  <a:pt x="43" y="71"/>
                </a:cubicBezTo>
                <a:cubicBezTo>
                  <a:pt x="48" y="70"/>
                  <a:pt x="53" y="68"/>
                  <a:pt x="58" y="64"/>
                </a:cubicBezTo>
                <a:cubicBezTo>
                  <a:pt x="66" y="58"/>
                  <a:pt x="72" y="48"/>
                  <a:pt x="72" y="36"/>
                </a:cubicBezTo>
                <a:cubicBezTo>
                  <a:pt x="72" y="16"/>
                  <a:pt x="5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39"/>
                  <a:pt x="1" y="42"/>
                  <a:pt x="2" y="45"/>
                </a:cubicBezTo>
                <a:cubicBezTo>
                  <a:pt x="4" y="54"/>
                  <a:pt x="10" y="62"/>
                  <a:pt x="1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63"/>
          <p:cNvSpPr>
            <a:spLocks noEditPoints="1"/>
          </p:cNvSpPr>
          <p:nvPr/>
        </p:nvSpPr>
        <p:spPr bwMode="auto">
          <a:xfrm>
            <a:off x="7448620" y="3908902"/>
            <a:ext cx="328222" cy="276398"/>
          </a:xfrm>
          <a:custGeom>
            <a:avLst/>
            <a:gdLst>
              <a:gd name="T0" fmla="*/ 288 w 311"/>
              <a:gd name="T1" fmla="*/ 86 h 263"/>
              <a:gd name="T2" fmla="*/ 109 w 311"/>
              <a:gd name="T3" fmla="*/ 29 h 263"/>
              <a:gd name="T4" fmla="*/ 11 w 311"/>
              <a:gd name="T5" fmla="*/ 171 h 263"/>
              <a:gd name="T6" fmla="*/ 32 w 311"/>
              <a:gd name="T7" fmla="*/ 224 h 263"/>
              <a:gd name="T8" fmla="*/ 71 w 311"/>
              <a:gd name="T9" fmla="*/ 252 h 263"/>
              <a:gd name="T10" fmla="*/ 181 w 311"/>
              <a:gd name="T11" fmla="*/ 167 h 263"/>
              <a:gd name="T12" fmla="*/ 181 w 311"/>
              <a:gd name="T13" fmla="*/ 241 h 263"/>
              <a:gd name="T14" fmla="*/ 216 w 311"/>
              <a:gd name="T15" fmla="*/ 231 h 263"/>
              <a:gd name="T16" fmla="*/ 288 w 311"/>
              <a:gd name="T17" fmla="*/ 86 h 263"/>
              <a:gd name="T18" fmla="*/ 49 w 311"/>
              <a:gd name="T19" fmla="*/ 110 h 263"/>
              <a:gd name="T20" fmla="*/ 75 w 311"/>
              <a:gd name="T21" fmla="*/ 109 h 263"/>
              <a:gd name="T22" fmla="*/ 86 w 311"/>
              <a:gd name="T23" fmla="*/ 121 h 263"/>
              <a:gd name="T24" fmla="*/ 61 w 311"/>
              <a:gd name="T25" fmla="*/ 131 h 263"/>
              <a:gd name="T26" fmla="*/ 42 w 311"/>
              <a:gd name="T27" fmla="*/ 125 h 263"/>
              <a:gd name="T28" fmla="*/ 49 w 311"/>
              <a:gd name="T29" fmla="*/ 110 h 263"/>
              <a:gd name="T30" fmla="*/ 88 w 311"/>
              <a:gd name="T31" fmla="*/ 196 h 263"/>
              <a:gd name="T32" fmla="*/ 81 w 311"/>
              <a:gd name="T33" fmla="*/ 201 h 263"/>
              <a:gd name="T34" fmla="*/ 69 w 311"/>
              <a:gd name="T35" fmla="*/ 205 h 263"/>
              <a:gd name="T36" fmla="*/ 52 w 311"/>
              <a:gd name="T37" fmla="*/ 199 h 263"/>
              <a:gd name="T38" fmla="*/ 50 w 311"/>
              <a:gd name="T39" fmla="*/ 182 h 263"/>
              <a:gd name="T40" fmla="*/ 58 w 311"/>
              <a:gd name="T41" fmla="*/ 175 h 263"/>
              <a:gd name="T42" fmla="*/ 79 w 311"/>
              <a:gd name="T43" fmla="*/ 169 h 263"/>
              <a:gd name="T44" fmla="*/ 94 w 311"/>
              <a:gd name="T45" fmla="*/ 182 h 263"/>
              <a:gd name="T46" fmla="*/ 88 w 311"/>
              <a:gd name="T47" fmla="*/ 196 h 263"/>
              <a:gd name="T48" fmla="*/ 129 w 311"/>
              <a:gd name="T49" fmla="*/ 74 h 263"/>
              <a:gd name="T50" fmla="*/ 102 w 311"/>
              <a:gd name="T51" fmla="*/ 81 h 263"/>
              <a:gd name="T52" fmla="*/ 106 w 311"/>
              <a:gd name="T53" fmla="*/ 56 h 263"/>
              <a:gd name="T54" fmla="*/ 121 w 311"/>
              <a:gd name="T55" fmla="*/ 57 h 263"/>
              <a:gd name="T56" fmla="*/ 129 w 311"/>
              <a:gd name="T57" fmla="*/ 74 h 263"/>
              <a:gd name="T58" fmla="*/ 210 w 311"/>
              <a:gd name="T59" fmla="*/ 68 h 263"/>
              <a:gd name="T60" fmla="*/ 171 w 311"/>
              <a:gd name="T61" fmla="*/ 68 h 263"/>
              <a:gd name="T62" fmla="*/ 183 w 311"/>
              <a:gd name="T63" fmla="*/ 43 h 263"/>
              <a:gd name="T64" fmla="*/ 196 w 311"/>
              <a:gd name="T65" fmla="*/ 44 h 263"/>
              <a:gd name="T66" fmla="*/ 208 w 311"/>
              <a:gd name="T67" fmla="*/ 47 h 263"/>
              <a:gd name="T68" fmla="*/ 201 w 311"/>
              <a:gd name="T69" fmla="*/ 61 h 263"/>
              <a:gd name="T70" fmla="*/ 210 w 311"/>
              <a:gd name="T71" fmla="*/ 68 h 263"/>
              <a:gd name="T72" fmla="*/ 241 w 311"/>
              <a:gd name="T73" fmla="*/ 197 h 263"/>
              <a:gd name="T74" fmla="*/ 215 w 311"/>
              <a:gd name="T75" fmla="*/ 194 h 263"/>
              <a:gd name="T76" fmla="*/ 220 w 311"/>
              <a:gd name="T77" fmla="*/ 177 h 263"/>
              <a:gd name="T78" fmla="*/ 238 w 311"/>
              <a:gd name="T79" fmla="*/ 180 h 263"/>
              <a:gd name="T80" fmla="*/ 241 w 311"/>
              <a:gd name="T81" fmla="*/ 197 h 263"/>
              <a:gd name="T82" fmla="*/ 254 w 311"/>
              <a:gd name="T83" fmla="*/ 124 h 263"/>
              <a:gd name="T84" fmla="*/ 229 w 311"/>
              <a:gd name="T85" fmla="*/ 104 h 263"/>
              <a:gd name="T86" fmla="*/ 251 w 311"/>
              <a:gd name="T87" fmla="*/ 87 h 263"/>
              <a:gd name="T88" fmla="*/ 270 w 311"/>
              <a:gd name="T89" fmla="*/ 91 h 263"/>
              <a:gd name="T90" fmla="*/ 254 w 311"/>
              <a:gd name="T91" fmla="*/ 12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11" h="263">
                <a:moveTo>
                  <a:pt x="288" y="86"/>
                </a:moveTo>
                <a:cubicBezTo>
                  <a:pt x="266" y="26"/>
                  <a:pt x="186" y="0"/>
                  <a:pt x="109" y="29"/>
                </a:cubicBezTo>
                <a:cubicBezTo>
                  <a:pt x="32" y="57"/>
                  <a:pt x="0" y="120"/>
                  <a:pt x="11" y="171"/>
                </a:cubicBezTo>
                <a:cubicBezTo>
                  <a:pt x="15" y="187"/>
                  <a:pt x="17" y="202"/>
                  <a:pt x="32" y="224"/>
                </a:cubicBezTo>
                <a:cubicBezTo>
                  <a:pt x="34" y="228"/>
                  <a:pt x="52" y="248"/>
                  <a:pt x="71" y="252"/>
                </a:cubicBezTo>
                <a:cubicBezTo>
                  <a:pt x="118" y="263"/>
                  <a:pt x="158" y="155"/>
                  <a:pt x="181" y="167"/>
                </a:cubicBezTo>
                <a:cubicBezTo>
                  <a:pt x="203" y="179"/>
                  <a:pt x="154" y="241"/>
                  <a:pt x="181" y="241"/>
                </a:cubicBezTo>
                <a:cubicBezTo>
                  <a:pt x="193" y="241"/>
                  <a:pt x="204" y="236"/>
                  <a:pt x="216" y="231"/>
                </a:cubicBezTo>
                <a:cubicBezTo>
                  <a:pt x="293" y="203"/>
                  <a:pt x="311" y="146"/>
                  <a:pt x="288" y="86"/>
                </a:cubicBezTo>
                <a:close/>
                <a:moveTo>
                  <a:pt x="49" y="110"/>
                </a:moveTo>
                <a:cubicBezTo>
                  <a:pt x="49" y="110"/>
                  <a:pt x="57" y="101"/>
                  <a:pt x="75" y="109"/>
                </a:cubicBezTo>
                <a:cubicBezTo>
                  <a:pt x="92" y="117"/>
                  <a:pt x="84" y="116"/>
                  <a:pt x="86" y="121"/>
                </a:cubicBezTo>
                <a:cubicBezTo>
                  <a:pt x="87" y="126"/>
                  <a:pt x="71" y="137"/>
                  <a:pt x="61" y="131"/>
                </a:cubicBezTo>
                <a:cubicBezTo>
                  <a:pt x="51" y="126"/>
                  <a:pt x="49" y="125"/>
                  <a:pt x="42" y="125"/>
                </a:cubicBezTo>
                <a:cubicBezTo>
                  <a:pt x="35" y="125"/>
                  <a:pt x="43" y="111"/>
                  <a:pt x="49" y="110"/>
                </a:cubicBezTo>
                <a:close/>
                <a:moveTo>
                  <a:pt x="88" y="196"/>
                </a:moveTo>
                <a:cubicBezTo>
                  <a:pt x="82" y="198"/>
                  <a:pt x="82" y="198"/>
                  <a:pt x="81" y="201"/>
                </a:cubicBezTo>
                <a:cubicBezTo>
                  <a:pt x="80" y="205"/>
                  <a:pt x="74" y="209"/>
                  <a:pt x="69" y="205"/>
                </a:cubicBezTo>
                <a:cubicBezTo>
                  <a:pt x="65" y="201"/>
                  <a:pt x="52" y="209"/>
                  <a:pt x="52" y="199"/>
                </a:cubicBezTo>
                <a:cubicBezTo>
                  <a:pt x="51" y="190"/>
                  <a:pt x="45" y="185"/>
                  <a:pt x="50" y="182"/>
                </a:cubicBezTo>
                <a:cubicBezTo>
                  <a:pt x="54" y="178"/>
                  <a:pt x="56" y="177"/>
                  <a:pt x="58" y="175"/>
                </a:cubicBezTo>
                <a:cubicBezTo>
                  <a:pt x="62" y="171"/>
                  <a:pt x="65" y="163"/>
                  <a:pt x="79" y="169"/>
                </a:cubicBezTo>
                <a:cubicBezTo>
                  <a:pt x="92" y="176"/>
                  <a:pt x="93" y="178"/>
                  <a:pt x="94" y="182"/>
                </a:cubicBezTo>
                <a:cubicBezTo>
                  <a:pt x="96" y="186"/>
                  <a:pt x="93" y="194"/>
                  <a:pt x="88" y="196"/>
                </a:cubicBezTo>
                <a:close/>
                <a:moveTo>
                  <a:pt x="129" y="74"/>
                </a:moveTo>
                <a:cubicBezTo>
                  <a:pt x="129" y="81"/>
                  <a:pt x="107" y="92"/>
                  <a:pt x="102" y="81"/>
                </a:cubicBezTo>
                <a:cubicBezTo>
                  <a:pt x="97" y="70"/>
                  <a:pt x="105" y="72"/>
                  <a:pt x="106" y="56"/>
                </a:cubicBezTo>
                <a:cubicBezTo>
                  <a:pt x="106" y="52"/>
                  <a:pt x="113" y="57"/>
                  <a:pt x="121" y="57"/>
                </a:cubicBezTo>
                <a:cubicBezTo>
                  <a:pt x="128" y="56"/>
                  <a:pt x="130" y="68"/>
                  <a:pt x="129" y="74"/>
                </a:cubicBezTo>
                <a:close/>
                <a:moveTo>
                  <a:pt x="210" y="68"/>
                </a:moveTo>
                <a:cubicBezTo>
                  <a:pt x="210" y="76"/>
                  <a:pt x="180" y="80"/>
                  <a:pt x="171" y="68"/>
                </a:cubicBezTo>
                <a:cubicBezTo>
                  <a:pt x="161" y="55"/>
                  <a:pt x="181" y="49"/>
                  <a:pt x="183" y="43"/>
                </a:cubicBezTo>
                <a:cubicBezTo>
                  <a:pt x="183" y="41"/>
                  <a:pt x="194" y="37"/>
                  <a:pt x="196" y="44"/>
                </a:cubicBezTo>
                <a:cubicBezTo>
                  <a:pt x="199" y="51"/>
                  <a:pt x="200" y="44"/>
                  <a:pt x="208" y="47"/>
                </a:cubicBezTo>
                <a:cubicBezTo>
                  <a:pt x="215" y="50"/>
                  <a:pt x="206" y="55"/>
                  <a:pt x="201" y="61"/>
                </a:cubicBezTo>
                <a:cubicBezTo>
                  <a:pt x="196" y="66"/>
                  <a:pt x="210" y="60"/>
                  <a:pt x="210" y="68"/>
                </a:cubicBezTo>
                <a:close/>
                <a:moveTo>
                  <a:pt x="241" y="197"/>
                </a:moveTo>
                <a:cubicBezTo>
                  <a:pt x="237" y="202"/>
                  <a:pt x="219" y="199"/>
                  <a:pt x="215" y="194"/>
                </a:cubicBezTo>
                <a:cubicBezTo>
                  <a:pt x="211" y="188"/>
                  <a:pt x="216" y="185"/>
                  <a:pt x="220" y="177"/>
                </a:cubicBezTo>
                <a:cubicBezTo>
                  <a:pt x="225" y="169"/>
                  <a:pt x="238" y="180"/>
                  <a:pt x="238" y="180"/>
                </a:cubicBezTo>
                <a:cubicBezTo>
                  <a:pt x="245" y="174"/>
                  <a:pt x="245" y="191"/>
                  <a:pt x="241" y="197"/>
                </a:cubicBezTo>
                <a:close/>
                <a:moveTo>
                  <a:pt x="254" y="124"/>
                </a:moveTo>
                <a:cubicBezTo>
                  <a:pt x="242" y="132"/>
                  <a:pt x="228" y="121"/>
                  <a:pt x="229" y="104"/>
                </a:cubicBezTo>
                <a:cubicBezTo>
                  <a:pt x="230" y="87"/>
                  <a:pt x="236" y="97"/>
                  <a:pt x="251" y="87"/>
                </a:cubicBezTo>
                <a:cubicBezTo>
                  <a:pt x="266" y="77"/>
                  <a:pt x="267" y="90"/>
                  <a:pt x="270" y="91"/>
                </a:cubicBezTo>
                <a:cubicBezTo>
                  <a:pt x="281" y="93"/>
                  <a:pt x="266" y="116"/>
                  <a:pt x="254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Freeform 64"/>
          <p:cNvSpPr>
            <a:spLocks noEditPoints="1"/>
          </p:cNvSpPr>
          <p:nvPr/>
        </p:nvSpPr>
        <p:spPr bwMode="auto">
          <a:xfrm>
            <a:off x="1449067" y="5112959"/>
            <a:ext cx="195206" cy="302310"/>
          </a:xfrm>
          <a:custGeom>
            <a:avLst/>
            <a:gdLst>
              <a:gd name="T0" fmla="*/ 113 w 113"/>
              <a:gd name="T1" fmla="*/ 12 h 175"/>
              <a:gd name="T2" fmla="*/ 113 w 113"/>
              <a:gd name="T3" fmla="*/ 0 h 175"/>
              <a:gd name="T4" fmla="*/ 71 w 113"/>
              <a:gd name="T5" fmla="*/ 0 h 175"/>
              <a:gd name="T6" fmla="*/ 66 w 113"/>
              <a:gd name="T7" fmla="*/ 34 h 175"/>
              <a:gd name="T8" fmla="*/ 0 w 113"/>
              <a:gd name="T9" fmla="*/ 34 h 175"/>
              <a:gd name="T10" fmla="*/ 22 w 113"/>
              <a:gd name="T11" fmla="*/ 175 h 175"/>
              <a:gd name="T12" fmla="*/ 91 w 113"/>
              <a:gd name="T13" fmla="*/ 175 h 175"/>
              <a:gd name="T14" fmla="*/ 113 w 113"/>
              <a:gd name="T15" fmla="*/ 34 h 175"/>
              <a:gd name="T16" fmla="*/ 79 w 113"/>
              <a:gd name="T17" fmla="*/ 34 h 175"/>
              <a:gd name="T18" fmla="*/ 82 w 113"/>
              <a:gd name="T19" fmla="*/ 12 h 175"/>
              <a:gd name="T20" fmla="*/ 113 w 113"/>
              <a:gd name="T21" fmla="*/ 12 h 175"/>
              <a:gd name="T22" fmla="*/ 64 w 113"/>
              <a:gd name="T23" fmla="*/ 47 h 175"/>
              <a:gd name="T24" fmla="*/ 55 w 113"/>
              <a:gd name="T25" fmla="*/ 115 h 175"/>
              <a:gd name="T26" fmla="*/ 25 w 113"/>
              <a:gd name="T27" fmla="*/ 115 h 175"/>
              <a:gd name="T28" fmla="*/ 15 w 113"/>
              <a:gd name="T29" fmla="*/ 47 h 175"/>
              <a:gd name="T30" fmla="*/ 64 w 113"/>
              <a:gd name="T31" fmla="*/ 47 h 175"/>
              <a:gd name="T32" fmla="*/ 99 w 113"/>
              <a:gd name="T33" fmla="*/ 47 h 175"/>
              <a:gd name="T34" fmla="*/ 88 w 113"/>
              <a:gd name="T35" fmla="*/ 115 h 175"/>
              <a:gd name="T36" fmla="*/ 68 w 113"/>
              <a:gd name="T37" fmla="*/ 115 h 175"/>
              <a:gd name="T38" fmla="*/ 77 w 113"/>
              <a:gd name="T39" fmla="*/ 47 h 175"/>
              <a:gd name="T40" fmla="*/ 99 w 113"/>
              <a:gd name="T41" fmla="*/ 4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3" h="175">
                <a:moveTo>
                  <a:pt x="113" y="12"/>
                </a:moveTo>
                <a:lnTo>
                  <a:pt x="113" y="0"/>
                </a:lnTo>
                <a:lnTo>
                  <a:pt x="71" y="0"/>
                </a:lnTo>
                <a:lnTo>
                  <a:pt x="66" y="34"/>
                </a:lnTo>
                <a:lnTo>
                  <a:pt x="0" y="34"/>
                </a:lnTo>
                <a:lnTo>
                  <a:pt x="22" y="175"/>
                </a:lnTo>
                <a:lnTo>
                  <a:pt x="91" y="175"/>
                </a:lnTo>
                <a:lnTo>
                  <a:pt x="113" y="34"/>
                </a:lnTo>
                <a:lnTo>
                  <a:pt x="79" y="34"/>
                </a:lnTo>
                <a:lnTo>
                  <a:pt x="82" y="12"/>
                </a:lnTo>
                <a:lnTo>
                  <a:pt x="113" y="12"/>
                </a:lnTo>
                <a:close/>
                <a:moveTo>
                  <a:pt x="64" y="47"/>
                </a:moveTo>
                <a:lnTo>
                  <a:pt x="55" y="115"/>
                </a:lnTo>
                <a:lnTo>
                  <a:pt x="25" y="115"/>
                </a:lnTo>
                <a:lnTo>
                  <a:pt x="15" y="47"/>
                </a:lnTo>
                <a:lnTo>
                  <a:pt x="64" y="47"/>
                </a:lnTo>
                <a:close/>
                <a:moveTo>
                  <a:pt x="99" y="47"/>
                </a:moveTo>
                <a:lnTo>
                  <a:pt x="88" y="115"/>
                </a:lnTo>
                <a:lnTo>
                  <a:pt x="68" y="115"/>
                </a:lnTo>
                <a:lnTo>
                  <a:pt x="77" y="47"/>
                </a:lnTo>
                <a:lnTo>
                  <a:pt x="99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Freeform 65"/>
          <p:cNvSpPr/>
          <p:nvPr/>
        </p:nvSpPr>
        <p:spPr bwMode="auto">
          <a:xfrm>
            <a:off x="2039867" y="5112959"/>
            <a:ext cx="224573" cy="44915"/>
          </a:xfrm>
          <a:custGeom>
            <a:avLst/>
            <a:gdLst>
              <a:gd name="T0" fmla="*/ 130 w 130"/>
              <a:gd name="T1" fmla="*/ 13 h 26"/>
              <a:gd name="T2" fmla="*/ 116 w 130"/>
              <a:gd name="T3" fmla="*/ 13 h 26"/>
              <a:gd name="T4" fmla="*/ 116 w 130"/>
              <a:gd name="T5" fmla="*/ 0 h 26"/>
              <a:gd name="T6" fmla="*/ 14 w 130"/>
              <a:gd name="T7" fmla="*/ 0 h 26"/>
              <a:gd name="T8" fmla="*/ 14 w 130"/>
              <a:gd name="T9" fmla="*/ 13 h 26"/>
              <a:gd name="T10" fmla="*/ 0 w 130"/>
              <a:gd name="T11" fmla="*/ 13 h 26"/>
              <a:gd name="T12" fmla="*/ 0 w 130"/>
              <a:gd name="T13" fmla="*/ 26 h 26"/>
              <a:gd name="T14" fmla="*/ 130 w 130"/>
              <a:gd name="T15" fmla="*/ 26 h 26"/>
              <a:gd name="T16" fmla="*/ 130 w 130"/>
              <a:gd name="T17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26">
                <a:moveTo>
                  <a:pt x="130" y="13"/>
                </a:moveTo>
                <a:lnTo>
                  <a:pt x="116" y="13"/>
                </a:lnTo>
                <a:lnTo>
                  <a:pt x="116" y="0"/>
                </a:lnTo>
                <a:lnTo>
                  <a:pt x="14" y="0"/>
                </a:lnTo>
                <a:lnTo>
                  <a:pt x="14" y="13"/>
                </a:lnTo>
                <a:lnTo>
                  <a:pt x="0" y="13"/>
                </a:lnTo>
                <a:lnTo>
                  <a:pt x="0" y="26"/>
                </a:lnTo>
                <a:lnTo>
                  <a:pt x="130" y="26"/>
                </a:lnTo>
                <a:lnTo>
                  <a:pt x="13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66"/>
          <p:cNvSpPr>
            <a:spLocks noEditPoints="1"/>
          </p:cNvSpPr>
          <p:nvPr/>
        </p:nvSpPr>
        <p:spPr bwMode="auto">
          <a:xfrm>
            <a:off x="2053687" y="5182059"/>
            <a:ext cx="198661" cy="234938"/>
          </a:xfrm>
          <a:custGeom>
            <a:avLst/>
            <a:gdLst>
              <a:gd name="T0" fmla="*/ 115 w 115"/>
              <a:gd name="T1" fmla="*/ 0 h 136"/>
              <a:gd name="T2" fmla="*/ 0 w 115"/>
              <a:gd name="T3" fmla="*/ 0 h 136"/>
              <a:gd name="T4" fmla="*/ 7 w 115"/>
              <a:gd name="T5" fmla="*/ 57 h 136"/>
              <a:gd name="T6" fmla="*/ 12 w 115"/>
              <a:gd name="T7" fmla="*/ 97 h 136"/>
              <a:gd name="T8" fmla="*/ 16 w 115"/>
              <a:gd name="T9" fmla="*/ 136 h 136"/>
              <a:gd name="T10" fmla="*/ 98 w 115"/>
              <a:gd name="T11" fmla="*/ 136 h 136"/>
              <a:gd name="T12" fmla="*/ 103 w 115"/>
              <a:gd name="T13" fmla="*/ 97 h 136"/>
              <a:gd name="T14" fmla="*/ 108 w 115"/>
              <a:gd name="T15" fmla="*/ 57 h 136"/>
              <a:gd name="T16" fmla="*/ 115 w 115"/>
              <a:gd name="T17" fmla="*/ 0 h 136"/>
              <a:gd name="T18" fmla="*/ 22 w 115"/>
              <a:gd name="T19" fmla="*/ 97 h 136"/>
              <a:gd name="T20" fmla="*/ 17 w 115"/>
              <a:gd name="T21" fmla="*/ 57 h 136"/>
              <a:gd name="T22" fmla="*/ 98 w 115"/>
              <a:gd name="T23" fmla="*/ 57 h 136"/>
              <a:gd name="T24" fmla="*/ 93 w 115"/>
              <a:gd name="T25" fmla="*/ 97 h 136"/>
              <a:gd name="T26" fmla="*/ 22 w 115"/>
              <a:gd name="T27" fmla="*/ 9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" h="136">
                <a:moveTo>
                  <a:pt x="115" y="0"/>
                </a:moveTo>
                <a:lnTo>
                  <a:pt x="0" y="0"/>
                </a:lnTo>
                <a:lnTo>
                  <a:pt x="7" y="57"/>
                </a:lnTo>
                <a:lnTo>
                  <a:pt x="12" y="97"/>
                </a:lnTo>
                <a:lnTo>
                  <a:pt x="16" y="136"/>
                </a:lnTo>
                <a:lnTo>
                  <a:pt x="98" y="136"/>
                </a:lnTo>
                <a:lnTo>
                  <a:pt x="103" y="97"/>
                </a:lnTo>
                <a:lnTo>
                  <a:pt x="108" y="57"/>
                </a:lnTo>
                <a:lnTo>
                  <a:pt x="115" y="0"/>
                </a:lnTo>
                <a:close/>
                <a:moveTo>
                  <a:pt x="22" y="97"/>
                </a:moveTo>
                <a:lnTo>
                  <a:pt x="17" y="57"/>
                </a:lnTo>
                <a:lnTo>
                  <a:pt x="98" y="57"/>
                </a:lnTo>
                <a:lnTo>
                  <a:pt x="93" y="97"/>
                </a:lnTo>
                <a:lnTo>
                  <a:pt x="22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67"/>
          <p:cNvSpPr>
            <a:spLocks noEditPoints="1"/>
          </p:cNvSpPr>
          <p:nvPr/>
        </p:nvSpPr>
        <p:spPr bwMode="auto">
          <a:xfrm>
            <a:off x="6838819" y="4577439"/>
            <a:ext cx="319585" cy="162384"/>
          </a:xfrm>
          <a:custGeom>
            <a:avLst/>
            <a:gdLst>
              <a:gd name="T0" fmla="*/ 230 w 303"/>
              <a:gd name="T1" fmla="*/ 119 h 154"/>
              <a:gd name="T2" fmla="*/ 300 w 303"/>
              <a:gd name="T3" fmla="*/ 103 h 154"/>
              <a:gd name="T4" fmla="*/ 259 w 303"/>
              <a:gd name="T5" fmla="*/ 19 h 154"/>
              <a:gd name="T6" fmla="*/ 132 w 303"/>
              <a:gd name="T7" fmla="*/ 86 h 154"/>
              <a:gd name="T8" fmla="*/ 76 w 303"/>
              <a:gd name="T9" fmla="*/ 68 h 154"/>
              <a:gd name="T10" fmla="*/ 96 w 303"/>
              <a:gd name="T11" fmla="*/ 17 h 154"/>
              <a:gd name="T12" fmla="*/ 52 w 303"/>
              <a:gd name="T13" fmla="*/ 54 h 154"/>
              <a:gd name="T14" fmla="*/ 52 w 303"/>
              <a:gd name="T15" fmla="*/ 55 h 154"/>
              <a:gd name="T16" fmla="*/ 15 w 303"/>
              <a:gd name="T17" fmla="*/ 98 h 154"/>
              <a:gd name="T18" fmla="*/ 57 w 303"/>
              <a:gd name="T19" fmla="*/ 82 h 154"/>
              <a:gd name="T20" fmla="*/ 110 w 303"/>
              <a:gd name="T21" fmla="*/ 139 h 154"/>
              <a:gd name="T22" fmla="*/ 291 w 303"/>
              <a:gd name="T23" fmla="*/ 128 h 154"/>
              <a:gd name="T24" fmla="*/ 297 w 303"/>
              <a:gd name="T25" fmla="*/ 115 h 154"/>
              <a:gd name="T26" fmla="*/ 230 w 303"/>
              <a:gd name="T27" fmla="*/ 119 h 154"/>
              <a:gd name="T28" fmla="*/ 230 w 303"/>
              <a:gd name="T29" fmla="*/ 92 h 154"/>
              <a:gd name="T30" fmla="*/ 241 w 303"/>
              <a:gd name="T31" fmla="*/ 98 h 154"/>
              <a:gd name="T32" fmla="*/ 230 w 303"/>
              <a:gd name="T33" fmla="*/ 101 h 154"/>
              <a:gd name="T34" fmla="*/ 219 w 303"/>
              <a:gd name="T35" fmla="*/ 101 h 154"/>
              <a:gd name="T36" fmla="*/ 230 w 303"/>
              <a:gd name="T37" fmla="*/ 9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3" h="154">
                <a:moveTo>
                  <a:pt x="230" y="119"/>
                </a:moveTo>
                <a:cubicBezTo>
                  <a:pt x="263" y="118"/>
                  <a:pt x="288" y="109"/>
                  <a:pt x="300" y="103"/>
                </a:cubicBezTo>
                <a:cubicBezTo>
                  <a:pt x="303" y="73"/>
                  <a:pt x="296" y="26"/>
                  <a:pt x="259" y="19"/>
                </a:cubicBezTo>
                <a:cubicBezTo>
                  <a:pt x="245" y="16"/>
                  <a:pt x="128" y="0"/>
                  <a:pt x="132" y="86"/>
                </a:cubicBezTo>
                <a:cubicBezTo>
                  <a:pt x="132" y="86"/>
                  <a:pt x="90" y="124"/>
                  <a:pt x="76" y="68"/>
                </a:cubicBezTo>
                <a:cubicBezTo>
                  <a:pt x="76" y="68"/>
                  <a:pt x="96" y="35"/>
                  <a:pt x="96" y="17"/>
                </a:cubicBezTo>
                <a:cubicBezTo>
                  <a:pt x="96" y="17"/>
                  <a:pt x="52" y="3"/>
                  <a:pt x="52" y="54"/>
                </a:cubicBezTo>
                <a:cubicBezTo>
                  <a:pt x="52" y="55"/>
                  <a:pt x="52" y="55"/>
                  <a:pt x="52" y="55"/>
                </a:cubicBezTo>
                <a:cubicBezTo>
                  <a:pt x="0" y="55"/>
                  <a:pt x="15" y="98"/>
                  <a:pt x="15" y="98"/>
                </a:cubicBezTo>
                <a:cubicBezTo>
                  <a:pt x="28" y="98"/>
                  <a:pt x="57" y="82"/>
                  <a:pt x="57" y="82"/>
                </a:cubicBezTo>
                <a:cubicBezTo>
                  <a:pt x="57" y="82"/>
                  <a:pt x="70" y="123"/>
                  <a:pt x="110" y="139"/>
                </a:cubicBezTo>
                <a:cubicBezTo>
                  <a:pt x="150" y="154"/>
                  <a:pt x="272" y="143"/>
                  <a:pt x="291" y="128"/>
                </a:cubicBezTo>
                <a:cubicBezTo>
                  <a:pt x="293" y="126"/>
                  <a:pt x="296" y="121"/>
                  <a:pt x="297" y="115"/>
                </a:cubicBezTo>
                <a:cubicBezTo>
                  <a:pt x="261" y="131"/>
                  <a:pt x="190" y="119"/>
                  <a:pt x="230" y="119"/>
                </a:cubicBezTo>
                <a:close/>
                <a:moveTo>
                  <a:pt x="230" y="92"/>
                </a:moveTo>
                <a:cubicBezTo>
                  <a:pt x="237" y="92"/>
                  <a:pt x="241" y="94"/>
                  <a:pt x="241" y="98"/>
                </a:cubicBezTo>
                <a:cubicBezTo>
                  <a:pt x="242" y="102"/>
                  <a:pt x="241" y="100"/>
                  <a:pt x="230" y="101"/>
                </a:cubicBezTo>
                <a:cubicBezTo>
                  <a:pt x="220" y="103"/>
                  <a:pt x="220" y="105"/>
                  <a:pt x="219" y="101"/>
                </a:cubicBezTo>
                <a:cubicBezTo>
                  <a:pt x="219" y="97"/>
                  <a:pt x="222" y="93"/>
                  <a:pt x="230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68"/>
          <p:cNvSpPr>
            <a:spLocks noEditPoints="1"/>
          </p:cNvSpPr>
          <p:nvPr/>
        </p:nvSpPr>
        <p:spPr bwMode="auto">
          <a:xfrm>
            <a:off x="7458985" y="4504885"/>
            <a:ext cx="302310" cy="304037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48 w 288"/>
              <a:gd name="T11" fmla="*/ 176 h 289"/>
              <a:gd name="T12" fmla="*/ 243 w 288"/>
              <a:gd name="T13" fmla="*/ 185 h 289"/>
              <a:gd name="T14" fmla="*/ 106 w 288"/>
              <a:gd name="T15" fmla="*/ 193 h 289"/>
              <a:gd name="T16" fmla="*/ 66 w 288"/>
              <a:gd name="T17" fmla="*/ 151 h 289"/>
              <a:gd name="T18" fmla="*/ 34 w 288"/>
              <a:gd name="T19" fmla="*/ 163 h 289"/>
              <a:gd name="T20" fmla="*/ 62 w 288"/>
              <a:gd name="T21" fmla="*/ 130 h 289"/>
              <a:gd name="T22" fmla="*/ 62 w 288"/>
              <a:gd name="T23" fmla="*/ 130 h 289"/>
              <a:gd name="T24" fmla="*/ 95 w 288"/>
              <a:gd name="T25" fmla="*/ 101 h 289"/>
              <a:gd name="T26" fmla="*/ 80 w 288"/>
              <a:gd name="T27" fmla="*/ 140 h 289"/>
              <a:gd name="T28" fmla="*/ 123 w 288"/>
              <a:gd name="T29" fmla="*/ 153 h 289"/>
              <a:gd name="T30" fmla="*/ 219 w 288"/>
              <a:gd name="T31" fmla="*/ 102 h 289"/>
              <a:gd name="T32" fmla="*/ 250 w 288"/>
              <a:gd name="T33" fmla="*/ 166 h 289"/>
              <a:gd name="T34" fmla="*/ 197 w 288"/>
              <a:gd name="T35" fmla="*/ 178 h 289"/>
              <a:gd name="T36" fmla="*/ 248 w 288"/>
              <a:gd name="T37" fmla="*/ 176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48" y="176"/>
                </a:moveTo>
                <a:cubicBezTo>
                  <a:pt x="247" y="180"/>
                  <a:pt x="245" y="184"/>
                  <a:pt x="243" y="185"/>
                </a:cubicBezTo>
                <a:cubicBezTo>
                  <a:pt x="228" y="197"/>
                  <a:pt x="137" y="205"/>
                  <a:pt x="106" y="193"/>
                </a:cubicBezTo>
                <a:cubicBezTo>
                  <a:pt x="76" y="182"/>
                  <a:pt x="66" y="151"/>
                  <a:pt x="66" y="151"/>
                </a:cubicBezTo>
                <a:cubicBezTo>
                  <a:pt x="66" y="151"/>
                  <a:pt x="44" y="163"/>
                  <a:pt x="34" y="163"/>
                </a:cubicBezTo>
                <a:cubicBezTo>
                  <a:pt x="34" y="163"/>
                  <a:pt x="23" y="130"/>
                  <a:pt x="62" y="130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2" y="90"/>
                  <a:pt x="95" y="101"/>
                  <a:pt x="95" y="101"/>
                </a:cubicBezTo>
                <a:cubicBezTo>
                  <a:pt x="95" y="115"/>
                  <a:pt x="80" y="140"/>
                  <a:pt x="80" y="140"/>
                </a:cubicBezTo>
                <a:cubicBezTo>
                  <a:pt x="91" y="182"/>
                  <a:pt x="123" y="153"/>
                  <a:pt x="123" y="153"/>
                </a:cubicBezTo>
                <a:cubicBezTo>
                  <a:pt x="120" y="88"/>
                  <a:pt x="208" y="100"/>
                  <a:pt x="219" y="102"/>
                </a:cubicBezTo>
                <a:cubicBezTo>
                  <a:pt x="247" y="108"/>
                  <a:pt x="253" y="144"/>
                  <a:pt x="250" y="166"/>
                </a:cubicBezTo>
                <a:cubicBezTo>
                  <a:pt x="241" y="171"/>
                  <a:pt x="222" y="178"/>
                  <a:pt x="197" y="178"/>
                </a:cubicBezTo>
                <a:cubicBezTo>
                  <a:pt x="166" y="179"/>
                  <a:pt x="221" y="188"/>
                  <a:pt x="248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Freeform 69"/>
          <p:cNvSpPr/>
          <p:nvPr/>
        </p:nvSpPr>
        <p:spPr bwMode="auto">
          <a:xfrm>
            <a:off x="7657647" y="4672450"/>
            <a:ext cx="19003" cy="10365"/>
          </a:xfrm>
          <a:custGeom>
            <a:avLst/>
            <a:gdLst>
              <a:gd name="T0" fmla="*/ 8 w 17"/>
              <a:gd name="T1" fmla="*/ 7 h 10"/>
              <a:gd name="T2" fmla="*/ 17 w 17"/>
              <a:gd name="T3" fmla="*/ 5 h 10"/>
              <a:gd name="T4" fmla="*/ 8 w 17"/>
              <a:gd name="T5" fmla="*/ 0 h 10"/>
              <a:gd name="T6" fmla="*/ 0 w 17"/>
              <a:gd name="T7" fmla="*/ 7 h 10"/>
              <a:gd name="T8" fmla="*/ 8 w 17"/>
              <a:gd name="T9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0">
                <a:moveTo>
                  <a:pt x="8" y="7"/>
                </a:moveTo>
                <a:cubicBezTo>
                  <a:pt x="17" y="6"/>
                  <a:pt x="17" y="8"/>
                  <a:pt x="17" y="5"/>
                </a:cubicBezTo>
                <a:cubicBezTo>
                  <a:pt x="16" y="2"/>
                  <a:pt x="13" y="0"/>
                  <a:pt x="8" y="0"/>
                </a:cubicBezTo>
                <a:cubicBezTo>
                  <a:pt x="2" y="1"/>
                  <a:pt x="0" y="4"/>
                  <a:pt x="0" y="7"/>
                </a:cubicBezTo>
                <a:cubicBezTo>
                  <a:pt x="0" y="10"/>
                  <a:pt x="0" y="8"/>
                  <a:pt x="8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Freeform 70"/>
          <p:cNvSpPr/>
          <p:nvPr/>
        </p:nvSpPr>
        <p:spPr bwMode="auto">
          <a:xfrm>
            <a:off x="3819176" y="3292191"/>
            <a:ext cx="304037" cy="302310"/>
          </a:xfrm>
          <a:custGeom>
            <a:avLst/>
            <a:gdLst>
              <a:gd name="T0" fmla="*/ 252 w 288"/>
              <a:gd name="T1" fmla="*/ 179 h 287"/>
              <a:gd name="T2" fmla="*/ 288 w 288"/>
              <a:gd name="T3" fmla="*/ 143 h 287"/>
              <a:gd name="T4" fmla="*/ 252 w 288"/>
              <a:gd name="T5" fmla="*/ 107 h 287"/>
              <a:gd name="T6" fmla="*/ 218 w 288"/>
              <a:gd name="T7" fmla="*/ 133 h 287"/>
              <a:gd name="T8" fmla="*/ 128 w 288"/>
              <a:gd name="T9" fmla="*/ 133 h 287"/>
              <a:gd name="T10" fmla="*/ 178 w 288"/>
              <a:gd name="T11" fmla="*/ 46 h 287"/>
              <a:gd name="T12" fmla="*/ 218 w 288"/>
              <a:gd name="T13" fmla="*/ 46 h 287"/>
              <a:gd name="T14" fmla="*/ 252 w 288"/>
              <a:gd name="T15" fmla="*/ 72 h 287"/>
              <a:gd name="T16" fmla="*/ 288 w 288"/>
              <a:gd name="T17" fmla="*/ 36 h 287"/>
              <a:gd name="T18" fmla="*/ 252 w 288"/>
              <a:gd name="T19" fmla="*/ 0 h 287"/>
              <a:gd name="T20" fmla="*/ 218 w 288"/>
              <a:gd name="T21" fmla="*/ 26 h 287"/>
              <a:gd name="T22" fmla="*/ 166 w 288"/>
              <a:gd name="T23" fmla="*/ 26 h 287"/>
              <a:gd name="T24" fmla="*/ 104 w 288"/>
              <a:gd name="T25" fmla="*/ 133 h 287"/>
              <a:gd name="T26" fmla="*/ 71 w 288"/>
              <a:gd name="T27" fmla="*/ 133 h 287"/>
              <a:gd name="T28" fmla="*/ 36 w 288"/>
              <a:gd name="T29" fmla="*/ 107 h 287"/>
              <a:gd name="T30" fmla="*/ 0 w 288"/>
              <a:gd name="T31" fmla="*/ 143 h 287"/>
              <a:gd name="T32" fmla="*/ 36 w 288"/>
              <a:gd name="T33" fmla="*/ 179 h 287"/>
              <a:gd name="T34" fmla="*/ 71 w 288"/>
              <a:gd name="T35" fmla="*/ 153 h 287"/>
              <a:gd name="T36" fmla="*/ 104 w 288"/>
              <a:gd name="T37" fmla="*/ 153 h 287"/>
              <a:gd name="T38" fmla="*/ 166 w 288"/>
              <a:gd name="T39" fmla="*/ 261 h 287"/>
              <a:gd name="T40" fmla="*/ 218 w 288"/>
              <a:gd name="T41" fmla="*/ 261 h 287"/>
              <a:gd name="T42" fmla="*/ 252 w 288"/>
              <a:gd name="T43" fmla="*/ 287 h 287"/>
              <a:gd name="T44" fmla="*/ 288 w 288"/>
              <a:gd name="T45" fmla="*/ 251 h 287"/>
              <a:gd name="T46" fmla="*/ 252 w 288"/>
              <a:gd name="T47" fmla="*/ 215 h 287"/>
              <a:gd name="T48" fmla="*/ 218 w 288"/>
              <a:gd name="T49" fmla="*/ 241 h 287"/>
              <a:gd name="T50" fmla="*/ 178 w 288"/>
              <a:gd name="T51" fmla="*/ 241 h 287"/>
              <a:gd name="T52" fmla="*/ 128 w 288"/>
              <a:gd name="T53" fmla="*/ 153 h 287"/>
              <a:gd name="T54" fmla="*/ 218 w 288"/>
              <a:gd name="T55" fmla="*/ 153 h 287"/>
              <a:gd name="T56" fmla="*/ 252 w 288"/>
              <a:gd name="T57" fmla="*/ 17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87">
                <a:moveTo>
                  <a:pt x="252" y="179"/>
                </a:moveTo>
                <a:cubicBezTo>
                  <a:pt x="272" y="179"/>
                  <a:pt x="288" y="163"/>
                  <a:pt x="288" y="143"/>
                </a:cubicBezTo>
                <a:cubicBezTo>
                  <a:pt x="288" y="124"/>
                  <a:pt x="272" y="107"/>
                  <a:pt x="252" y="107"/>
                </a:cubicBezTo>
                <a:cubicBezTo>
                  <a:pt x="236" y="107"/>
                  <a:pt x="222" y="118"/>
                  <a:pt x="218" y="133"/>
                </a:cubicBezTo>
                <a:cubicBezTo>
                  <a:pt x="128" y="133"/>
                  <a:pt x="128" y="133"/>
                  <a:pt x="128" y="133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218" y="46"/>
                  <a:pt x="218" y="46"/>
                  <a:pt x="218" y="46"/>
                </a:cubicBezTo>
                <a:cubicBezTo>
                  <a:pt x="222" y="61"/>
                  <a:pt x="236" y="72"/>
                  <a:pt x="252" y="72"/>
                </a:cubicBezTo>
                <a:cubicBezTo>
                  <a:pt x="272" y="72"/>
                  <a:pt x="288" y="56"/>
                  <a:pt x="288" y="36"/>
                </a:cubicBezTo>
                <a:cubicBezTo>
                  <a:pt x="288" y="16"/>
                  <a:pt x="272" y="0"/>
                  <a:pt x="252" y="0"/>
                </a:cubicBezTo>
                <a:cubicBezTo>
                  <a:pt x="236" y="0"/>
                  <a:pt x="222" y="11"/>
                  <a:pt x="218" y="26"/>
                </a:cubicBezTo>
                <a:cubicBezTo>
                  <a:pt x="166" y="26"/>
                  <a:pt x="166" y="26"/>
                  <a:pt x="166" y="26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66" y="118"/>
                  <a:pt x="53" y="107"/>
                  <a:pt x="36" y="107"/>
                </a:cubicBezTo>
                <a:cubicBezTo>
                  <a:pt x="16" y="107"/>
                  <a:pt x="0" y="124"/>
                  <a:pt x="0" y="143"/>
                </a:cubicBezTo>
                <a:cubicBezTo>
                  <a:pt x="0" y="163"/>
                  <a:pt x="16" y="179"/>
                  <a:pt x="36" y="179"/>
                </a:cubicBezTo>
                <a:cubicBezTo>
                  <a:pt x="53" y="179"/>
                  <a:pt x="66" y="168"/>
                  <a:pt x="71" y="153"/>
                </a:cubicBezTo>
                <a:cubicBezTo>
                  <a:pt x="104" y="153"/>
                  <a:pt x="104" y="153"/>
                  <a:pt x="104" y="153"/>
                </a:cubicBezTo>
                <a:cubicBezTo>
                  <a:pt x="166" y="261"/>
                  <a:pt x="166" y="261"/>
                  <a:pt x="166" y="261"/>
                </a:cubicBezTo>
                <a:cubicBezTo>
                  <a:pt x="218" y="261"/>
                  <a:pt x="218" y="261"/>
                  <a:pt x="218" y="261"/>
                </a:cubicBezTo>
                <a:cubicBezTo>
                  <a:pt x="222" y="277"/>
                  <a:pt x="236" y="287"/>
                  <a:pt x="252" y="287"/>
                </a:cubicBezTo>
                <a:cubicBezTo>
                  <a:pt x="272" y="287"/>
                  <a:pt x="288" y="271"/>
                  <a:pt x="288" y="251"/>
                </a:cubicBezTo>
                <a:cubicBezTo>
                  <a:pt x="288" y="232"/>
                  <a:pt x="272" y="215"/>
                  <a:pt x="252" y="215"/>
                </a:cubicBezTo>
                <a:cubicBezTo>
                  <a:pt x="236" y="215"/>
                  <a:pt x="222" y="226"/>
                  <a:pt x="218" y="241"/>
                </a:cubicBezTo>
                <a:cubicBezTo>
                  <a:pt x="178" y="241"/>
                  <a:pt x="178" y="241"/>
                  <a:pt x="178" y="241"/>
                </a:cubicBezTo>
                <a:cubicBezTo>
                  <a:pt x="128" y="153"/>
                  <a:pt x="128" y="153"/>
                  <a:pt x="128" y="153"/>
                </a:cubicBezTo>
                <a:cubicBezTo>
                  <a:pt x="218" y="153"/>
                  <a:pt x="218" y="153"/>
                  <a:pt x="218" y="153"/>
                </a:cubicBezTo>
                <a:cubicBezTo>
                  <a:pt x="222" y="168"/>
                  <a:pt x="236" y="179"/>
                  <a:pt x="252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71"/>
          <p:cNvSpPr>
            <a:spLocks noChangeArrowheads="1"/>
          </p:cNvSpPr>
          <p:nvPr/>
        </p:nvSpPr>
        <p:spPr bwMode="auto">
          <a:xfrm>
            <a:off x="6522689" y="1585436"/>
            <a:ext cx="25913" cy="7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Rectangle 72"/>
          <p:cNvSpPr>
            <a:spLocks noChangeArrowheads="1"/>
          </p:cNvSpPr>
          <p:nvPr/>
        </p:nvSpPr>
        <p:spPr bwMode="auto">
          <a:xfrm>
            <a:off x="6246291" y="1585436"/>
            <a:ext cx="27640" cy="7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Freeform 73"/>
          <p:cNvSpPr/>
          <p:nvPr/>
        </p:nvSpPr>
        <p:spPr bwMode="auto">
          <a:xfrm>
            <a:off x="6246291" y="1471422"/>
            <a:ext cx="58734" cy="58734"/>
          </a:xfrm>
          <a:custGeom>
            <a:avLst/>
            <a:gdLst>
              <a:gd name="T0" fmla="*/ 56 w 56"/>
              <a:gd name="T1" fmla="*/ 26 h 56"/>
              <a:gd name="T2" fmla="*/ 56 w 56"/>
              <a:gd name="T3" fmla="*/ 0 h 56"/>
              <a:gd name="T4" fmla="*/ 0 w 56"/>
              <a:gd name="T5" fmla="*/ 56 h 56"/>
              <a:gd name="T6" fmla="*/ 26 w 56"/>
              <a:gd name="T7" fmla="*/ 56 h 56"/>
              <a:gd name="T8" fmla="*/ 56 w 56"/>
              <a:gd name="T9" fmla="*/ 2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56" y="26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39"/>
                  <a:pt x="39" y="26"/>
                  <a:pt x="56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Rectangle 74"/>
          <p:cNvSpPr>
            <a:spLocks noChangeArrowheads="1"/>
          </p:cNvSpPr>
          <p:nvPr/>
        </p:nvSpPr>
        <p:spPr bwMode="auto">
          <a:xfrm>
            <a:off x="6360305" y="1747819"/>
            <a:ext cx="74282" cy="2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75"/>
          <p:cNvSpPr/>
          <p:nvPr/>
        </p:nvSpPr>
        <p:spPr bwMode="auto">
          <a:xfrm>
            <a:off x="6489867" y="1716724"/>
            <a:ext cx="58734" cy="58734"/>
          </a:xfrm>
          <a:custGeom>
            <a:avLst/>
            <a:gdLst>
              <a:gd name="T0" fmla="*/ 0 w 56"/>
              <a:gd name="T1" fmla="*/ 30 h 56"/>
              <a:gd name="T2" fmla="*/ 0 w 56"/>
              <a:gd name="T3" fmla="*/ 56 h 56"/>
              <a:gd name="T4" fmla="*/ 56 w 56"/>
              <a:gd name="T5" fmla="*/ 0 h 56"/>
              <a:gd name="T6" fmla="*/ 31 w 56"/>
              <a:gd name="T7" fmla="*/ 0 h 56"/>
              <a:gd name="T8" fmla="*/ 0 w 56"/>
              <a:gd name="T9" fmla="*/ 3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0" y="30"/>
                </a:moveTo>
                <a:cubicBezTo>
                  <a:pt x="0" y="56"/>
                  <a:pt x="0" y="56"/>
                  <a:pt x="0" y="56"/>
                </a:cubicBezTo>
                <a:cubicBezTo>
                  <a:pt x="31" y="56"/>
                  <a:pt x="56" y="31"/>
                  <a:pt x="5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17"/>
                  <a:pt x="17" y="30"/>
                  <a:pt x="0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76"/>
          <p:cNvSpPr/>
          <p:nvPr/>
        </p:nvSpPr>
        <p:spPr bwMode="auto">
          <a:xfrm>
            <a:off x="6246291" y="1716724"/>
            <a:ext cx="58734" cy="58734"/>
          </a:xfrm>
          <a:custGeom>
            <a:avLst/>
            <a:gdLst>
              <a:gd name="T0" fmla="*/ 26 w 56"/>
              <a:gd name="T1" fmla="*/ 0 h 56"/>
              <a:gd name="T2" fmla="*/ 0 w 56"/>
              <a:gd name="T3" fmla="*/ 0 h 56"/>
              <a:gd name="T4" fmla="*/ 56 w 56"/>
              <a:gd name="T5" fmla="*/ 56 h 56"/>
              <a:gd name="T6" fmla="*/ 56 w 56"/>
              <a:gd name="T7" fmla="*/ 30 h 56"/>
              <a:gd name="T8" fmla="*/ 26 w 56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2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1"/>
                  <a:pt x="25" y="56"/>
                  <a:pt x="56" y="56"/>
                </a:cubicBezTo>
                <a:cubicBezTo>
                  <a:pt x="56" y="30"/>
                  <a:pt x="56" y="30"/>
                  <a:pt x="56" y="30"/>
                </a:cubicBezTo>
                <a:cubicBezTo>
                  <a:pt x="39" y="30"/>
                  <a:pt x="26" y="17"/>
                  <a:pt x="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Freeform 77"/>
          <p:cNvSpPr/>
          <p:nvPr/>
        </p:nvSpPr>
        <p:spPr bwMode="auto">
          <a:xfrm>
            <a:off x="6489867" y="1471422"/>
            <a:ext cx="58734" cy="58734"/>
          </a:xfrm>
          <a:custGeom>
            <a:avLst/>
            <a:gdLst>
              <a:gd name="T0" fmla="*/ 31 w 56"/>
              <a:gd name="T1" fmla="*/ 56 h 56"/>
              <a:gd name="T2" fmla="*/ 56 w 56"/>
              <a:gd name="T3" fmla="*/ 56 h 56"/>
              <a:gd name="T4" fmla="*/ 0 w 56"/>
              <a:gd name="T5" fmla="*/ 0 h 56"/>
              <a:gd name="T6" fmla="*/ 0 w 56"/>
              <a:gd name="T7" fmla="*/ 26 h 56"/>
              <a:gd name="T8" fmla="*/ 31 w 56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31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25"/>
                  <a:pt x="31" y="0"/>
                  <a:pt x="0" y="0"/>
                </a:cubicBezTo>
                <a:cubicBezTo>
                  <a:pt x="0" y="26"/>
                  <a:pt x="0" y="26"/>
                  <a:pt x="0" y="26"/>
                </a:cubicBezTo>
                <a:cubicBezTo>
                  <a:pt x="17" y="26"/>
                  <a:pt x="30" y="39"/>
                  <a:pt x="3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Rectangle 78"/>
          <p:cNvSpPr>
            <a:spLocks noChangeArrowheads="1"/>
          </p:cNvSpPr>
          <p:nvPr/>
        </p:nvSpPr>
        <p:spPr bwMode="auto">
          <a:xfrm>
            <a:off x="6360305" y="1471422"/>
            <a:ext cx="74282" cy="2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Rectangle 79"/>
          <p:cNvSpPr>
            <a:spLocks noChangeArrowheads="1"/>
          </p:cNvSpPr>
          <p:nvPr/>
        </p:nvSpPr>
        <p:spPr bwMode="auto">
          <a:xfrm>
            <a:off x="7129036" y="1585436"/>
            <a:ext cx="25913" cy="7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Rectangle 80"/>
          <p:cNvSpPr>
            <a:spLocks noChangeArrowheads="1"/>
          </p:cNvSpPr>
          <p:nvPr/>
        </p:nvSpPr>
        <p:spPr bwMode="auto">
          <a:xfrm>
            <a:off x="6852639" y="1585436"/>
            <a:ext cx="27640" cy="7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81"/>
          <p:cNvSpPr/>
          <p:nvPr/>
        </p:nvSpPr>
        <p:spPr bwMode="auto">
          <a:xfrm>
            <a:off x="6852639" y="1471422"/>
            <a:ext cx="60463" cy="58734"/>
          </a:xfrm>
          <a:custGeom>
            <a:avLst/>
            <a:gdLst>
              <a:gd name="T0" fmla="*/ 0 w 57"/>
              <a:gd name="T1" fmla="*/ 56 h 56"/>
              <a:gd name="T2" fmla="*/ 26 w 57"/>
              <a:gd name="T3" fmla="*/ 56 h 56"/>
              <a:gd name="T4" fmla="*/ 57 w 57"/>
              <a:gd name="T5" fmla="*/ 26 h 56"/>
              <a:gd name="T6" fmla="*/ 57 w 57"/>
              <a:gd name="T7" fmla="*/ 0 h 56"/>
              <a:gd name="T8" fmla="*/ 0 w 57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6">
                <a:moveTo>
                  <a:pt x="0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39"/>
                  <a:pt x="40" y="26"/>
                  <a:pt x="57" y="26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5"/>
                  <a:pt x="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Rectangle 82"/>
          <p:cNvSpPr>
            <a:spLocks noChangeArrowheads="1"/>
          </p:cNvSpPr>
          <p:nvPr/>
        </p:nvSpPr>
        <p:spPr bwMode="auto">
          <a:xfrm>
            <a:off x="6966653" y="1747819"/>
            <a:ext cx="76009" cy="2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83"/>
          <p:cNvSpPr/>
          <p:nvPr/>
        </p:nvSpPr>
        <p:spPr bwMode="auto">
          <a:xfrm>
            <a:off x="7096214" y="1716724"/>
            <a:ext cx="58734" cy="58734"/>
          </a:xfrm>
          <a:custGeom>
            <a:avLst/>
            <a:gdLst>
              <a:gd name="T0" fmla="*/ 0 w 56"/>
              <a:gd name="T1" fmla="*/ 30 h 56"/>
              <a:gd name="T2" fmla="*/ 0 w 56"/>
              <a:gd name="T3" fmla="*/ 56 h 56"/>
              <a:gd name="T4" fmla="*/ 56 w 56"/>
              <a:gd name="T5" fmla="*/ 0 h 56"/>
              <a:gd name="T6" fmla="*/ 31 w 56"/>
              <a:gd name="T7" fmla="*/ 0 h 56"/>
              <a:gd name="T8" fmla="*/ 0 w 56"/>
              <a:gd name="T9" fmla="*/ 3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0" y="30"/>
                </a:moveTo>
                <a:cubicBezTo>
                  <a:pt x="0" y="56"/>
                  <a:pt x="0" y="56"/>
                  <a:pt x="0" y="56"/>
                </a:cubicBezTo>
                <a:cubicBezTo>
                  <a:pt x="31" y="56"/>
                  <a:pt x="56" y="31"/>
                  <a:pt x="5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17"/>
                  <a:pt x="17" y="30"/>
                  <a:pt x="0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84"/>
          <p:cNvSpPr/>
          <p:nvPr/>
        </p:nvSpPr>
        <p:spPr bwMode="auto">
          <a:xfrm>
            <a:off x="6852639" y="1716724"/>
            <a:ext cx="60463" cy="58734"/>
          </a:xfrm>
          <a:custGeom>
            <a:avLst/>
            <a:gdLst>
              <a:gd name="T0" fmla="*/ 26 w 57"/>
              <a:gd name="T1" fmla="*/ 0 h 56"/>
              <a:gd name="T2" fmla="*/ 0 w 57"/>
              <a:gd name="T3" fmla="*/ 0 h 56"/>
              <a:gd name="T4" fmla="*/ 57 w 57"/>
              <a:gd name="T5" fmla="*/ 56 h 56"/>
              <a:gd name="T6" fmla="*/ 57 w 57"/>
              <a:gd name="T7" fmla="*/ 30 h 56"/>
              <a:gd name="T8" fmla="*/ 26 w 57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6">
                <a:moveTo>
                  <a:pt x="2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1"/>
                  <a:pt x="26" y="56"/>
                  <a:pt x="57" y="56"/>
                </a:cubicBezTo>
                <a:cubicBezTo>
                  <a:pt x="57" y="30"/>
                  <a:pt x="57" y="30"/>
                  <a:pt x="57" y="30"/>
                </a:cubicBezTo>
                <a:cubicBezTo>
                  <a:pt x="40" y="30"/>
                  <a:pt x="26" y="17"/>
                  <a:pt x="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85"/>
          <p:cNvSpPr/>
          <p:nvPr/>
        </p:nvSpPr>
        <p:spPr bwMode="auto">
          <a:xfrm>
            <a:off x="7096214" y="1471422"/>
            <a:ext cx="58734" cy="58734"/>
          </a:xfrm>
          <a:custGeom>
            <a:avLst/>
            <a:gdLst>
              <a:gd name="T0" fmla="*/ 31 w 56"/>
              <a:gd name="T1" fmla="*/ 56 h 56"/>
              <a:gd name="T2" fmla="*/ 56 w 56"/>
              <a:gd name="T3" fmla="*/ 56 h 56"/>
              <a:gd name="T4" fmla="*/ 0 w 56"/>
              <a:gd name="T5" fmla="*/ 0 h 56"/>
              <a:gd name="T6" fmla="*/ 0 w 56"/>
              <a:gd name="T7" fmla="*/ 26 h 56"/>
              <a:gd name="T8" fmla="*/ 31 w 56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31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25"/>
                  <a:pt x="31" y="0"/>
                  <a:pt x="0" y="0"/>
                </a:cubicBezTo>
                <a:cubicBezTo>
                  <a:pt x="0" y="26"/>
                  <a:pt x="0" y="26"/>
                  <a:pt x="0" y="26"/>
                </a:cubicBezTo>
                <a:cubicBezTo>
                  <a:pt x="17" y="26"/>
                  <a:pt x="31" y="39"/>
                  <a:pt x="31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86"/>
          <p:cNvSpPr>
            <a:spLocks noChangeArrowheads="1"/>
          </p:cNvSpPr>
          <p:nvPr/>
        </p:nvSpPr>
        <p:spPr bwMode="auto">
          <a:xfrm>
            <a:off x="6966653" y="1471422"/>
            <a:ext cx="76009" cy="2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87"/>
          <p:cNvSpPr/>
          <p:nvPr/>
        </p:nvSpPr>
        <p:spPr bwMode="auto">
          <a:xfrm>
            <a:off x="6933830" y="1542248"/>
            <a:ext cx="141654" cy="164112"/>
          </a:xfrm>
          <a:custGeom>
            <a:avLst/>
            <a:gdLst>
              <a:gd name="T0" fmla="*/ 127 w 135"/>
              <a:gd name="T1" fmla="*/ 74 h 155"/>
              <a:gd name="T2" fmla="*/ 97 w 135"/>
              <a:gd name="T3" fmla="*/ 74 h 155"/>
              <a:gd name="T4" fmla="*/ 86 w 135"/>
              <a:gd name="T5" fmla="*/ 74 h 155"/>
              <a:gd name="T6" fmla="*/ 86 w 135"/>
              <a:gd name="T7" fmla="*/ 12 h 155"/>
              <a:gd name="T8" fmla="*/ 74 w 135"/>
              <a:gd name="T9" fmla="*/ 0 h 155"/>
              <a:gd name="T10" fmla="*/ 61 w 135"/>
              <a:gd name="T11" fmla="*/ 0 h 155"/>
              <a:gd name="T12" fmla="*/ 49 w 135"/>
              <a:gd name="T13" fmla="*/ 12 h 155"/>
              <a:gd name="T14" fmla="*/ 49 w 135"/>
              <a:gd name="T15" fmla="*/ 74 h 155"/>
              <a:gd name="T16" fmla="*/ 38 w 135"/>
              <a:gd name="T17" fmla="*/ 74 h 155"/>
              <a:gd name="T18" fmla="*/ 8 w 135"/>
              <a:gd name="T19" fmla="*/ 74 h 155"/>
              <a:gd name="T20" fmla="*/ 4 w 135"/>
              <a:gd name="T21" fmla="*/ 83 h 155"/>
              <a:gd name="T22" fmla="*/ 60 w 135"/>
              <a:gd name="T23" fmla="*/ 150 h 155"/>
              <a:gd name="T24" fmla="*/ 75 w 135"/>
              <a:gd name="T25" fmla="*/ 150 h 155"/>
              <a:gd name="T26" fmla="*/ 131 w 135"/>
              <a:gd name="T27" fmla="*/ 83 h 155"/>
              <a:gd name="T28" fmla="*/ 127 w 135"/>
              <a:gd name="T29" fmla="*/ 7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5" h="155">
                <a:moveTo>
                  <a:pt x="127" y="74"/>
                </a:moveTo>
                <a:cubicBezTo>
                  <a:pt x="97" y="74"/>
                  <a:pt x="97" y="74"/>
                  <a:pt x="97" y="74"/>
                </a:cubicBezTo>
                <a:cubicBezTo>
                  <a:pt x="94" y="74"/>
                  <a:pt x="90" y="74"/>
                  <a:pt x="86" y="74"/>
                </a:cubicBezTo>
                <a:cubicBezTo>
                  <a:pt x="86" y="12"/>
                  <a:pt x="86" y="12"/>
                  <a:pt x="86" y="12"/>
                </a:cubicBezTo>
                <a:cubicBezTo>
                  <a:pt x="86" y="5"/>
                  <a:pt x="81" y="0"/>
                  <a:pt x="7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4" y="0"/>
                  <a:pt x="49" y="5"/>
                  <a:pt x="49" y="12"/>
                </a:cubicBezTo>
                <a:cubicBezTo>
                  <a:pt x="49" y="74"/>
                  <a:pt x="49" y="74"/>
                  <a:pt x="49" y="74"/>
                </a:cubicBezTo>
                <a:cubicBezTo>
                  <a:pt x="45" y="74"/>
                  <a:pt x="41" y="74"/>
                  <a:pt x="38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2" y="74"/>
                  <a:pt x="0" y="78"/>
                  <a:pt x="4" y="83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4" y="155"/>
                  <a:pt x="71" y="155"/>
                  <a:pt x="75" y="150"/>
                </a:cubicBezTo>
                <a:cubicBezTo>
                  <a:pt x="131" y="83"/>
                  <a:pt x="131" y="83"/>
                  <a:pt x="131" y="83"/>
                </a:cubicBezTo>
                <a:cubicBezTo>
                  <a:pt x="135" y="78"/>
                  <a:pt x="133" y="74"/>
                  <a:pt x="127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88"/>
          <p:cNvSpPr>
            <a:spLocks noChangeArrowheads="1"/>
          </p:cNvSpPr>
          <p:nvPr/>
        </p:nvSpPr>
        <p:spPr bwMode="auto">
          <a:xfrm>
            <a:off x="7735383" y="1585436"/>
            <a:ext cx="25913" cy="7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89"/>
          <p:cNvSpPr>
            <a:spLocks noChangeArrowheads="1"/>
          </p:cNvSpPr>
          <p:nvPr/>
        </p:nvSpPr>
        <p:spPr bwMode="auto">
          <a:xfrm>
            <a:off x="7458985" y="1585436"/>
            <a:ext cx="25913" cy="7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0"/>
          <p:cNvSpPr/>
          <p:nvPr/>
        </p:nvSpPr>
        <p:spPr bwMode="auto">
          <a:xfrm>
            <a:off x="7458985" y="1471422"/>
            <a:ext cx="58734" cy="58734"/>
          </a:xfrm>
          <a:custGeom>
            <a:avLst/>
            <a:gdLst>
              <a:gd name="T0" fmla="*/ 0 w 56"/>
              <a:gd name="T1" fmla="*/ 56 h 56"/>
              <a:gd name="T2" fmla="*/ 25 w 56"/>
              <a:gd name="T3" fmla="*/ 56 h 56"/>
              <a:gd name="T4" fmla="*/ 56 w 56"/>
              <a:gd name="T5" fmla="*/ 26 h 56"/>
              <a:gd name="T6" fmla="*/ 56 w 56"/>
              <a:gd name="T7" fmla="*/ 0 h 56"/>
              <a:gd name="T8" fmla="*/ 0 w 56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0" y="56"/>
                </a:moveTo>
                <a:cubicBezTo>
                  <a:pt x="25" y="56"/>
                  <a:pt x="25" y="56"/>
                  <a:pt x="25" y="56"/>
                </a:cubicBezTo>
                <a:cubicBezTo>
                  <a:pt x="26" y="39"/>
                  <a:pt x="39" y="26"/>
                  <a:pt x="56" y="26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1"/>
          <p:cNvSpPr>
            <a:spLocks noChangeArrowheads="1"/>
          </p:cNvSpPr>
          <p:nvPr/>
        </p:nvSpPr>
        <p:spPr bwMode="auto">
          <a:xfrm>
            <a:off x="7572999" y="1747819"/>
            <a:ext cx="76009" cy="2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92"/>
          <p:cNvSpPr/>
          <p:nvPr/>
        </p:nvSpPr>
        <p:spPr bwMode="auto">
          <a:xfrm>
            <a:off x="7702561" y="1716724"/>
            <a:ext cx="58734" cy="58734"/>
          </a:xfrm>
          <a:custGeom>
            <a:avLst/>
            <a:gdLst>
              <a:gd name="T0" fmla="*/ 0 w 56"/>
              <a:gd name="T1" fmla="*/ 30 h 56"/>
              <a:gd name="T2" fmla="*/ 0 w 56"/>
              <a:gd name="T3" fmla="*/ 56 h 56"/>
              <a:gd name="T4" fmla="*/ 56 w 56"/>
              <a:gd name="T5" fmla="*/ 0 h 56"/>
              <a:gd name="T6" fmla="*/ 30 w 56"/>
              <a:gd name="T7" fmla="*/ 0 h 56"/>
              <a:gd name="T8" fmla="*/ 0 w 56"/>
              <a:gd name="T9" fmla="*/ 3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0" y="30"/>
                </a:moveTo>
                <a:cubicBezTo>
                  <a:pt x="0" y="56"/>
                  <a:pt x="0" y="56"/>
                  <a:pt x="0" y="56"/>
                </a:cubicBezTo>
                <a:cubicBezTo>
                  <a:pt x="31" y="56"/>
                  <a:pt x="56" y="31"/>
                  <a:pt x="5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17"/>
                  <a:pt x="17" y="30"/>
                  <a:pt x="0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93"/>
          <p:cNvSpPr/>
          <p:nvPr/>
        </p:nvSpPr>
        <p:spPr bwMode="auto">
          <a:xfrm>
            <a:off x="7458985" y="1716724"/>
            <a:ext cx="58734" cy="58734"/>
          </a:xfrm>
          <a:custGeom>
            <a:avLst/>
            <a:gdLst>
              <a:gd name="T0" fmla="*/ 25 w 56"/>
              <a:gd name="T1" fmla="*/ 0 h 56"/>
              <a:gd name="T2" fmla="*/ 0 w 56"/>
              <a:gd name="T3" fmla="*/ 0 h 56"/>
              <a:gd name="T4" fmla="*/ 56 w 56"/>
              <a:gd name="T5" fmla="*/ 56 h 56"/>
              <a:gd name="T6" fmla="*/ 56 w 56"/>
              <a:gd name="T7" fmla="*/ 30 h 56"/>
              <a:gd name="T8" fmla="*/ 25 w 56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2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1"/>
                  <a:pt x="25" y="56"/>
                  <a:pt x="56" y="56"/>
                </a:cubicBezTo>
                <a:cubicBezTo>
                  <a:pt x="56" y="30"/>
                  <a:pt x="56" y="30"/>
                  <a:pt x="56" y="30"/>
                </a:cubicBezTo>
                <a:cubicBezTo>
                  <a:pt x="39" y="30"/>
                  <a:pt x="26" y="17"/>
                  <a:pt x="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94"/>
          <p:cNvSpPr/>
          <p:nvPr/>
        </p:nvSpPr>
        <p:spPr bwMode="auto">
          <a:xfrm>
            <a:off x="7702561" y="1471422"/>
            <a:ext cx="58734" cy="58734"/>
          </a:xfrm>
          <a:custGeom>
            <a:avLst/>
            <a:gdLst>
              <a:gd name="T0" fmla="*/ 30 w 56"/>
              <a:gd name="T1" fmla="*/ 56 h 56"/>
              <a:gd name="T2" fmla="*/ 56 w 56"/>
              <a:gd name="T3" fmla="*/ 56 h 56"/>
              <a:gd name="T4" fmla="*/ 0 w 56"/>
              <a:gd name="T5" fmla="*/ 0 h 56"/>
              <a:gd name="T6" fmla="*/ 0 w 56"/>
              <a:gd name="T7" fmla="*/ 26 h 56"/>
              <a:gd name="T8" fmla="*/ 30 w 56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3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25"/>
                  <a:pt x="31" y="0"/>
                  <a:pt x="0" y="0"/>
                </a:cubicBezTo>
                <a:cubicBezTo>
                  <a:pt x="0" y="26"/>
                  <a:pt x="0" y="26"/>
                  <a:pt x="0" y="26"/>
                </a:cubicBezTo>
                <a:cubicBezTo>
                  <a:pt x="17" y="26"/>
                  <a:pt x="30" y="39"/>
                  <a:pt x="3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5"/>
          <p:cNvSpPr>
            <a:spLocks noChangeArrowheads="1"/>
          </p:cNvSpPr>
          <p:nvPr/>
        </p:nvSpPr>
        <p:spPr bwMode="auto">
          <a:xfrm>
            <a:off x="7572999" y="1471422"/>
            <a:ext cx="76009" cy="2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96"/>
          <p:cNvSpPr/>
          <p:nvPr/>
        </p:nvSpPr>
        <p:spPr bwMode="auto">
          <a:xfrm>
            <a:off x="7538450" y="1542248"/>
            <a:ext cx="143382" cy="162384"/>
          </a:xfrm>
          <a:custGeom>
            <a:avLst/>
            <a:gdLst>
              <a:gd name="T0" fmla="*/ 75 w 136"/>
              <a:gd name="T1" fmla="*/ 5 h 155"/>
              <a:gd name="T2" fmla="*/ 61 w 136"/>
              <a:gd name="T3" fmla="*/ 5 h 155"/>
              <a:gd name="T4" fmla="*/ 5 w 136"/>
              <a:gd name="T5" fmla="*/ 72 h 155"/>
              <a:gd name="T6" fmla="*/ 9 w 136"/>
              <a:gd name="T7" fmla="*/ 81 h 155"/>
              <a:gd name="T8" fmla="*/ 38 w 136"/>
              <a:gd name="T9" fmla="*/ 81 h 155"/>
              <a:gd name="T10" fmla="*/ 50 w 136"/>
              <a:gd name="T11" fmla="*/ 81 h 155"/>
              <a:gd name="T12" fmla="*/ 50 w 136"/>
              <a:gd name="T13" fmla="*/ 143 h 155"/>
              <a:gd name="T14" fmla="*/ 61 w 136"/>
              <a:gd name="T15" fmla="*/ 155 h 155"/>
              <a:gd name="T16" fmla="*/ 75 w 136"/>
              <a:gd name="T17" fmla="*/ 155 h 155"/>
              <a:gd name="T18" fmla="*/ 86 w 136"/>
              <a:gd name="T19" fmla="*/ 143 h 155"/>
              <a:gd name="T20" fmla="*/ 86 w 136"/>
              <a:gd name="T21" fmla="*/ 81 h 155"/>
              <a:gd name="T22" fmla="*/ 98 w 136"/>
              <a:gd name="T23" fmla="*/ 81 h 155"/>
              <a:gd name="T24" fmla="*/ 127 w 136"/>
              <a:gd name="T25" fmla="*/ 81 h 155"/>
              <a:gd name="T26" fmla="*/ 132 w 136"/>
              <a:gd name="T27" fmla="*/ 72 h 155"/>
              <a:gd name="T28" fmla="*/ 75 w 136"/>
              <a:gd name="T29" fmla="*/ 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" h="155">
                <a:moveTo>
                  <a:pt x="75" y="5"/>
                </a:moveTo>
                <a:cubicBezTo>
                  <a:pt x="71" y="0"/>
                  <a:pt x="65" y="0"/>
                  <a:pt x="61" y="5"/>
                </a:cubicBezTo>
                <a:cubicBezTo>
                  <a:pt x="5" y="72"/>
                  <a:pt x="5" y="72"/>
                  <a:pt x="5" y="72"/>
                </a:cubicBezTo>
                <a:cubicBezTo>
                  <a:pt x="0" y="77"/>
                  <a:pt x="2" y="81"/>
                  <a:pt x="9" y="81"/>
                </a:cubicBezTo>
                <a:cubicBezTo>
                  <a:pt x="38" y="81"/>
                  <a:pt x="38" y="81"/>
                  <a:pt x="38" y="81"/>
                </a:cubicBezTo>
                <a:cubicBezTo>
                  <a:pt x="41" y="81"/>
                  <a:pt x="46" y="81"/>
                  <a:pt x="50" y="81"/>
                </a:cubicBezTo>
                <a:cubicBezTo>
                  <a:pt x="50" y="143"/>
                  <a:pt x="50" y="143"/>
                  <a:pt x="50" y="143"/>
                </a:cubicBezTo>
                <a:cubicBezTo>
                  <a:pt x="50" y="150"/>
                  <a:pt x="55" y="155"/>
                  <a:pt x="61" y="155"/>
                </a:cubicBezTo>
                <a:cubicBezTo>
                  <a:pt x="75" y="155"/>
                  <a:pt x="75" y="155"/>
                  <a:pt x="75" y="155"/>
                </a:cubicBezTo>
                <a:cubicBezTo>
                  <a:pt x="81" y="155"/>
                  <a:pt x="86" y="150"/>
                  <a:pt x="86" y="143"/>
                </a:cubicBezTo>
                <a:cubicBezTo>
                  <a:pt x="86" y="81"/>
                  <a:pt x="86" y="81"/>
                  <a:pt x="86" y="81"/>
                </a:cubicBezTo>
                <a:cubicBezTo>
                  <a:pt x="91" y="81"/>
                  <a:pt x="95" y="81"/>
                  <a:pt x="98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34" y="81"/>
                  <a:pt x="136" y="77"/>
                  <a:pt x="132" y="72"/>
                </a:cubicBezTo>
                <a:lnTo>
                  <a:pt x="75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7"/>
          <p:cNvSpPr/>
          <p:nvPr/>
        </p:nvSpPr>
        <p:spPr bwMode="auto">
          <a:xfrm>
            <a:off x="8070515" y="3960727"/>
            <a:ext cx="295400" cy="181386"/>
          </a:xfrm>
          <a:custGeom>
            <a:avLst/>
            <a:gdLst>
              <a:gd name="T0" fmla="*/ 280 w 280"/>
              <a:gd name="T1" fmla="*/ 49 h 172"/>
              <a:gd name="T2" fmla="*/ 280 w 280"/>
              <a:gd name="T3" fmla="*/ 15 h 172"/>
              <a:gd name="T4" fmla="*/ 246 w 280"/>
              <a:gd name="T5" fmla="*/ 15 h 172"/>
              <a:gd name="T6" fmla="*/ 246 w 280"/>
              <a:gd name="T7" fmla="*/ 25 h 172"/>
              <a:gd name="T8" fmla="*/ 172 w 280"/>
              <a:gd name="T9" fmla="*/ 25 h 172"/>
              <a:gd name="T10" fmla="*/ 172 w 280"/>
              <a:gd name="T11" fmla="*/ 0 h 172"/>
              <a:gd name="T12" fmla="*/ 108 w 280"/>
              <a:gd name="T13" fmla="*/ 0 h 172"/>
              <a:gd name="T14" fmla="*/ 108 w 280"/>
              <a:gd name="T15" fmla="*/ 25 h 172"/>
              <a:gd name="T16" fmla="*/ 34 w 280"/>
              <a:gd name="T17" fmla="*/ 25 h 172"/>
              <a:gd name="T18" fmla="*/ 34 w 280"/>
              <a:gd name="T19" fmla="*/ 15 h 172"/>
              <a:gd name="T20" fmla="*/ 0 w 280"/>
              <a:gd name="T21" fmla="*/ 15 h 172"/>
              <a:gd name="T22" fmla="*/ 0 w 280"/>
              <a:gd name="T23" fmla="*/ 49 h 172"/>
              <a:gd name="T24" fmla="*/ 34 w 280"/>
              <a:gd name="T25" fmla="*/ 49 h 172"/>
              <a:gd name="T26" fmla="*/ 34 w 280"/>
              <a:gd name="T27" fmla="*/ 39 h 172"/>
              <a:gd name="T28" fmla="*/ 81 w 280"/>
              <a:gd name="T29" fmla="*/ 39 h 172"/>
              <a:gd name="T30" fmla="*/ 25 w 280"/>
              <a:gd name="T31" fmla="*/ 138 h 172"/>
              <a:gd name="T32" fmla="*/ 14 w 280"/>
              <a:gd name="T33" fmla="*/ 138 h 172"/>
              <a:gd name="T34" fmla="*/ 14 w 280"/>
              <a:gd name="T35" fmla="*/ 172 h 172"/>
              <a:gd name="T36" fmla="*/ 48 w 280"/>
              <a:gd name="T37" fmla="*/ 172 h 172"/>
              <a:gd name="T38" fmla="*/ 48 w 280"/>
              <a:gd name="T39" fmla="*/ 138 h 172"/>
              <a:gd name="T40" fmla="*/ 39 w 280"/>
              <a:gd name="T41" fmla="*/ 138 h 172"/>
              <a:gd name="T42" fmla="*/ 108 w 280"/>
              <a:gd name="T43" fmla="*/ 44 h 172"/>
              <a:gd name="T44" fmla="*/ 108 w 280"/>
              <a:gd name="T45" fmla="*/ 64 h 172"/>
              <a:gd name="T46" fmla="*/ 172 w 280"/>
              <a:gd name="T47" fmla="*/ 64 h 172"/>
              <a:gd name="T48" fmla="*/ 172 w 280"/>
              <a:gd name="T49" fmla="*/ 43 h 172"/>
              <a:gd name="T50" fmla="*/ 241 w 280"/>
              <a:gd name="T51" fmla="*/ 138 h 172"/>
              <a:gd name="T52" fmla="*/ 232 w 280"/>
              <a:gd name="T53" fmla="*/ 138 h 172"/>
              <a:gd name="T54" fmla="*/ 232 w 280"/>
              <a:gd name="T55" fmla="*/ 172 h 172"/>
              <a:gd name="T56" fmla="*/ 266 w 280"/>
              <a:gd name="T57" fmla="*/ 172 h 172"/>
              <a:gd name="T58" fmla="*/ 266 w 280"/>
              <a:gd name="T59" fmla="*/ 138 h 172"/>
              <a:gd name="T60" fmla="*/ 256 w 280"/>
              <a:gd name="T61" fmla="*/ 138 h 172"/>
              <a:gd name="T62" fmla="*/ 200 w 280"/>
              <a:gd name="T63" fmla="*/ 39 h 172"/>
              <a:gd name="T64" fmla="*/ 246 w 280"/>
              <a:gd name="T65" fmla="*/ 39 h 172"/>
              <a:gd name="T66" fmla="*/ 246 w 280"/>
              <a:gd name="T67" fmla="*/ 49 h 172"/>
              <a:gd name="T68" fmla="*/ 280 w 280"/>
              <a:gd name="T69" fmla="*/ 4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0" h="172">
                <a:moveTo>
                  <a:pt x="280" y="49"/>
                </a:moveTo>
                <a:cubicBezTo>
                  <a:pt x="280" y="15"/>
                  <a:pt x="280" y="15"/>
                  <a:pt x="280" y="15"/>
                </a:cubicBezTo>
                <a:cubicBezTo>
                  <a:pt x="246" y="15"/>
                  <a:pt x="246" y="15"/>
                  <a:pt x="246" y="15"/>
                </a:cubicBezTo>
                <a:cubicBezTo>
                  <a:pt x="246" y="25"/>
                  <a:pt x="246" y="25"/>
                  <a:pt x="246" y="25"/>
                </a:cubicBezTo>
                <a:cubicBezTo>
                  <a:pt x="172" y="25"/>
                  <a:pt x="172" y="25"/>
                  <a:pt x="172" y="25"/>
                </a:cubicBezTo>
                <a:cubicBezTo>
                  <a:pt x="172" y="0"/>
                  <a:pt x="172" y="0"/>
                  <a:pt x="172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15"/>
                  <a:pt x="34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34" y="49"/>
                  <a:pt x="34" y="49"/>
                  <a:pt x="34" y="49"/>
                </a:cubicBezTo>
                <a:cubicBezTo>
                  <a:pt x="34" y="39"/>
                  <a:pt x="34" y="39"/>
                  <a:pt x="34" y="39"/>
                </a:cubicBezTo>
                <a:cubicBezTo>
                  <a:pt x="81" y="39"/>
                  <a:pt x="81" y="39"/>
                  <a:pt x="81" y="39"/>
                </a:cubicBezTo>
                <a:cubicBezTo>
                  <a:pt x="42" y="61"/>
                  <a:pt x="28" y="105"/>
                  <a:pt x="25" y="138"/>
                </a:cubicBezTo>
                <a:cubicBezTo>
                  <a:pt x="14" y="138"/>
                  <a:pt x="14" y="138"/>
                  <a:pt x="14" y="138"/>
                </a:cubicBezTo>
                <a:cubicBezTo>
                  <a:pt x="14" y="172"/>
                  <a:pt x="14" y="172"/>
                  <a:pt x="14" y="172"/>
                </a:cubicBezTo>
                <a:cubicBezTo>
                  <a:pt x="48" y="172"/>
                  <a:pt x="48" y="172"/>
                  <a:pt x="48" y="172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39" y="138"/>
                  <a:pt x="39" y="138"/>
                  <a:pt x="39" y="138"/>
                </a:cubicBezTo>
                <a:cubicBezTo>
                  <a:pt x="42" y="103"/>
                  <a:pt x="60" y="58"/>
                  <a:pt x="108" y="4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72" y="64"/>
                  <a:pt x="172" y="64"/>
                  <a:pt x="172" y="64"/>
                </a:cubicBezTo>
                <a:cubicBezTo>
                  <a:pt x="172" y="43"/>
                  <a:pt x="172" y="43"/>
                  <a:pt x="172" y="43"/>
                </a:cubicBezTo>
                <a:cubicBezTo>
                  <a:pt x="220" y="58"/>
                  <a:pt x="238" y="103"/>
                  <a:pt x="241" y="138"/>
                </a:cubicBezTo>
                <a:cubicBezTo>
                  <a:pt x="232" y="138"/>
                  <a:pt x="232" y="138"/>
                  <a:pt x="232" y="138"/>
                </a:cubicBezTo>
                <a:cubicBezTo>
                  <a:pt x="232" y="172"/>
                  <a:pt x="232" y="172"/>
                  <a:pt x="232" y="172"/>
                </a:cubicBezTo>
                <a:cubicBezTo>
                  <a:pt x="266" y="172"/>
                  <a:pt x="266" y="172"/>
                  <a:pt x="266" y="172"/>
                </a:cubicBezTo>
                <a:cubicBezTo>
                  <a:pt x="266" y="138"/>
                  <a:pt x="266" y="138"/>
                  <a:pt x="266" y="138"/>
                </a:cubicBezTo>
                <a:cubicBezTo>
                  <a:pt x="256" y="138"/>
                  <a:pt x="256" y="138"/>
                  <a:pt x="256" y="138"/>
                </a:cubicBezTo>
                <a:cubicBezTo>
                  <a:pt x="253" y="105"/>
                  <a:pt x="238" y="61"/>
                  <a:pt x="200" y="39"/>
                </a:cubicBezTo>
                <a:cubicBezTo>
                  <a:pt x="246" y="39"/>
                  <a:pt x="246" y="39"/>
                  <a:pt x="246" y="39"/>
                </a:cubicBezTo>
                <a:cubicBezTo>
                  <a:pt x="246" y="49"/>
                  <a:pt x="246" y="49"/>
                  <a:pt x="246" y="49"/>
                </a:cubicBezTo>
                <a:lnTo>
                  <a:pt x="280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8"/>
          <p:cNvSpPr>
            <a:spLocks noEditPoints="1"/>
          </p:cNvSpPr>
          <p:nvPr/>
        </p:nvSpPr>
        <p:spPr bwMode="auto">
          <a:xfrm>
            <a:off x="8682044" y="3898537"/>
            <a:ext cx="283307" cy="304037"/>
          </a:xfrm>
          <a:custGeom>
            <a:avLst/>
            <a:gdLst>
              <a:gd name="T0" fmla="*/ 217 w 270"/>
              <a:gd name="T1" fmla="*/ 54 h 288"/>
              <a:gd name="T2" fmla="*/ 135 w 270"/>
              <a:gd name="T3" fmla="*/ 0 h 288"/>
              <a:gd name="T4" fmla="*/ 53 w 270"/>
              <a:gd name="T5" fmla="*/ 54 h 288"/>
              <a:gd name="T6" fmla="*/ 10 w 270"/>
              <a:gd name="T7" fmla="*/ 72 h 288"/>
              <a:gd name="T8" fmla="*/ 10 w 270"/>
              <a:gd name="T9" fmla="*/ 216 h 288"/>
              <a:gd name="T10" fmla="*/ 85 w 270"/>
              <a:gd name="T11" fmla="*/ 230 h 288"/>
              <a:gd name="T12" fmla="*/ 185 w 270"/>
              <a:gd name="T13" fmla="*/ 230 h 288"/>
              <a:gd name="T14" fmla="*/ 260 w 270"/>
              <a:gd name="T15" fmla="*/ 216 h 288"/>
              <a:gd name="T16" fmla="*/ 260 w 270"/>
              <a:gd name="T17" fmla="*/ 72 h 288"/>
              <a:gd name="T18" fmla="*/ 24 w 270"/>
              <a:gd name="T19" fmla="*/ 208 h 288"/>
              <a:gd name="T20" fmla="*/ 47 w 270"/>
              <a:gd name="T21" fmla="*/ 155 h 288"/>
              <a:gd name="T22" fmla="*/ 81 w 270"/>
              <a:gd name="T23" fmla="*/ 215 h 288"/>
              <a:gd name="T24" fmla="*/ 73 w 270"/>
              <a:gd name="T25" fmla="*/ 157 h 288"/>
              <a:gd name="T26" fmla="*/ 73 w 270"/>
              <a:gd name="T27" fmla="*/ 131 h 288"/>
              <a:gd name="T28" fmla="*/ 73 w 270"/>
              <a:gd name="T29" fmla="*/ 157 h 288"/>
              <a:gd name="T30" fmla="*/ 47 w 270"/>
              <a:gd name="T31" fmla="*/ 133 h 288"/>
              <a:gd name="T32" fmla="*/ 24 w 270"/>
              <a:gd name="T33" fmla="*/ 80 h 288"/>
              <a:gd name="T34" fmla="*/ 81 w 270"/>
              <a:gd name="T35" fmla="*/ 74 h 288"/>
              <a:gd name="T36" fmla="*/ 177 w 270"/>
              <a:gd name="T37" fmla="*/ 97 h 288"/>
              <a:gd name="T38" fmla="*/ 154 w 270"/>
              <a:gd name="T39" fmla="*/ 84 h 288"/>
              <a:gd name="T40" fmla="*/ 177 w 270"/>
              <a:gd name="T41" fmla="*/ 97 h 288"/>
              <a:gd name="T42" fmla="*/ 169 w 270"/>
              <a:gd name="T43" fmla="*/ 62 h 288"/>
              <a:gd name="T44" fmla="*/ 101 w 270"/>
              <a:gd name="T45" fmla="*/ 62 h 288"/>
              <a:gd name="T46" fmla="*/ 97 w 270"/>
              <a:gd name="T47" fmla="*/ 77 h 288"/>
              <a:gd name="T48" fmla="*/ 104 w 270"/>
              <a:gd name="T49" fmla="*/ 90 h 288"/>
              <a:gd name="T50" fmla="*/ 97 w 270"/>
              <a:gd name="T51" fmla="*/ 77 h 288"/>
              <a:gd name="T52" fmla="*/ 104 w 270"/>
              <a:gd name="T53" fmla="*/ 198 h 288"/>
              <a:gd name="T54" fmla="*/ 97 w 270"/>
              <a:gd name="T55" fmla="*/ 211 h 288"/>
              <a:gd name="T56" fmla="*/ 135 w 270"/>
              <a:gd name="T57" fmla="*/ 272 h 288"/>
              <a:gd name="T58" fmla="*/ 135 w 270"/>
              <a:gd name="T59" fmla="*/ 213 h 288"/>
              <a:gd name="T60" fmla="*/ 135 w 270"/>
              <a:gd name="T61" fmla="*/ 272 h 288"/>
              <a:gd name="T62" fmla="*/ 154 w 270"/>
              <a:gd name="T63" fmla="*/ 204 h 288"/>
              <a:gd name="T64" fmla="*/ 177 w 270"/>
              <a:gd name="T65" fmla="*/ 191 h 288"/>
              <a:gd name="T66" fmla="*/ 180 w 270"/>
              <a:gd name="T67" fmla="*/ 170 h 288"/>
              <a:gd name="T68" fmla="*/ 135 w 270"/>
              <a:gd name="T69" fmla="*/ 196 h 288"/>
              <a:gd name="T70" fmla="*/ 90 w 270"/>
              <a:gd name="T71" fmla="*/ 170 h 288"/>
              <a:gd name="T72" fmla="*/ 90 w 270"/>
              <a:gd name="T73" fmla="*/ 118 h 288"/>
              <a:gd name="T74" fmla="*/ 135 w 270"/>
              <a:gd name="T75" fmla="*/ 92 h 288"/>
              <a:gd name="T76" fmla="*/ 180 w 270"/>
              <a:gd name="T77" fmla="*/ 118 h 288"/>
              <a:gd name="T78" fmla="*/ 180 w 270"/>
              <a:gd name="T79" fmla="*/ 170 h 288"/>
              <a:gd name="T80" fmla="*/ 246 w 270"/>
              <a:gd name="T81" fmla="*/ 80 h 288"/>
              <a:gd name="T82" fmla="*/ 223 w 270"/>
              <a:gd name="T83" fmla="*/ 133 h 288"/>
              <a:gd name="T84" fmla="*/ 189 w 270"/>
              <a:gd name="T85" fmla="*/ 74 h 288"/>
              <a:gd name="T86" fmla="*/ 197 w 270"/>
              <a:gd name="T87" fmla="*/ 131 h 288"/>
              <a:gd name="T88" fmla="*/ 197 w 270"/>
              <a:gd name="T89" fmla="*/ 157 h 288"/>
              <a:gd name="T90" fmla="*/ 197 w 270"/>
              <a:gd name="T91" fmla="*/ 131 h 288"/>
              <a:gd name="T92" fmla="*/ 217 w 270"/>
              <a:gd name="T93" fmla="*/ 218 h 288"/>
              <a:gd name="T94" fmla="*/ 195 w 270"/>
              <a:gd name="T95" fmla="*/ 179 h 288"/>
              <a:gd name="T96" fmla="*/ 232 w 270"/>
              <a:gd name="T97" fmla="*/ 16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70" h="288">
                <a:moveTo>
                  <a:pt x="260" y="72"/>
                </a:moveTo>
                <a:cubicBezTo>
                  <a:pt x="253" y="60"/>
                  <a:pt x="237" y="54"/>
                  <a:pt x="217" y="54"/>
                </a:cubicBezTo>
                <a:cubicBezTo>
                  <a:pt x="207" y="54"/>
                  <a:pt x="196" y="56"/>
                  <a:pt x="185" y="58"/>
                </a:cubicBezTo>
                <a:cubicBezTo>
                  <a:pt x="173" y="23"/>
                  <a:pt x="155" y="0"/>
                  <a:pt x="135" y="0"/>
                </a:cubicBezTo>
                <a:cubicBezTo>
                  <a:pt x="115" y="0"/>
                  <a:pt x="97" y="23"/>
                  <a:pt x="85" y="58"/>
                </a:cubicBezTo>
                <a:cubicBezTo>
                  <a:pt x="74" y="56"/>
                  <a:pt x="63" y="54"/>
                  <a:pt x="53" y="54"/>
                </a:cubicBezTo>
                <a:cubicBezTo>
                  <a:pt x="43" y="54"/>
                  <a:pt x="34" y="56"/>
                  <a:pt x="27" y="59"/>
                </a:cubicBezTo>
                <a:cubicBezTo>
                  <a:pt x="19" y="62"/>
                  <a:pt x="14" y="66"/>
                  <a:pt x="10" y="72"/>
                </a:cubicBezTo>
                <a:cubicBezTo>
                  <a:pt x="0" y="90"/>
                  <a:pt x="11" y="117"/>
                  <a:pt x="36" y="144"/>
                </a:cubicBezTo>
                <a:cubicBezTo>
                  <a:pt x="11" y="171"/>
                  <a:pt x="0" y="198"/>
                  <a:pt x="10" y="216"/>
                </a:cubicBezTo>
                <a:cubicBezTo>
                  <a:pt x="17" y="228"/>
                  <a:pt x="33" y="234"/>
                  <a:pt x="53" y="234"/>
                </a:cubicBezTo>
                <a:cubicBezTo>
                  <a:pt x="63" y="234"/>
                  <a:pt x="74" y="233"/>
                  <a:pt x="85" y="230"/>
                </a:cubicBezTo>
                <a:cubicBezTo>
                  <a:pt x="97" y="265"/>
                  <a:pt x="115" y="288"/>
                  <a:pt x="135" y="288"/>
                </a:cubicBezTo>
                <a:cubicBezTo>
                  <a:pt x="155" y="288"/>
                  <a:pt x="173" y="265"/>
                  <a:pt x="185" y="230"/>
                </a:cubicBezTo>
                <a:cubicBezTo>
                  <a:pt x="196" y="233"/>
                  <a:pt x="207" y="234"/>
                  <a:pt x="217" y="234"/>
                </a:cubicBezTo>
                <a:cubicBezTo>
                  <a:pt x="237" y="234"/>
                  <a:pt x="253" y="228"/>
                  <a:pt x="260" y="216"/>
                </a:cubicBezTo>
                <a:cubicBezTo>
                  <a:pt x="270" y="198"/>
                  <a:pt x="259" y="171"/>
                  <a:pt x="234" y="144"/>
                </a:cubicBezTo>
                <a:cubicBezTo>
                  <a:pt x="259" y="117"/>
                  <a:pt x="270" y="90"/>
                  <a:pt x="260" y="72"/>
                </a:cubicBezTo>
                <a:close/>
                <a:moveTo>
                  <a:pt x="53" y="218"/>
                </a:moveTo>
                <a:cubicBezTo>
                  <a:pt x="38" y="218"/>
                  <a:pt x="28" y="214"/>
                  <a:pt x="24" y="208"/>
                </a:cubicBezTo>
                <a:cubicBezTo>
                  <a:pt x="20" y="200"/>
                  <a:pt x="25" y="184"/>
                  <a:pt x="38" y="167"/>
                </a:cubicBezTo>
                <a:cubicBezTo>
                  <a:pt x="41" y="163"/>
                  <a:pt x="44" y="159"/>
                  <a:pt x="47" y="155"/>
                </a:cubicBezTo>
                <a:cubicBezTo>
                  <a:pt x="55" y="163"/>
                  <a:pt x="65" y="171"/>
                  <a:pt x="75" y="179"/>
                </a:cubicBezTo>
                <a:cubicBezTo>
                  <a:pt x="76" y="191"/>
                  <a:pt x="78" y="203"/>
                  <a:pt x="81" y="215"/>
                </a:cubicBezTo>
                <a:cubicBezTo>
                  <a:pt x="71" y="217"/>
                  <a:pt x="62" y="218"/>
                  <a:pt x="53" y="218"/>
                </a:cubicBezTo>
                <a:close/>
                <a:moveTo>
                  <a:pt x="73" y="157"/>
                </a:moveTo>
                <a:cubicBezTo>
                  <a:pt x="68" y="153"/>
                  <a:pt x="63" y="149"/>
                  <a:pt x="58" y="144"/>
                </a:cubicBezTo>
                <a:cubicBezTo>
                  <a:pt x="63" y="140"/>
                  <a:pt x="68" y="135"/>
                  <a:pt x="73" y="131"/>
                </a:cubicBezTo>
                <a:cubicBezTo>
                  <a:pt x="73" y="135"/>
                  <a:pt x="73" y="140"/>
                  <a:pt x="73" y="144"/>
                </a:cubicBezTo>
                <a:cubicBezTo>
                  <a:pt x="73" y="149"/>
                  <a:pt x="73" y="153"/>
                  <a:pt x="73" y="157"/>
                </a:cubicBezTo>
                <a:close/>
                <a:moveTo>
                  <a:pt x="75" y="109"/>
                </a:moveTo>
                <a:cubicBezTo>
                  <a:pt x="65" y="117"/>
                  <a:pt x="55" y="125"/>
                  <a:pt x="47" y="133"/>
                </a:cubicBezTo>
                <a:cubicBezTo>
                  <a:pt x="44" y="129"/>
                  <a:pt x="41" y="125"/>
                  <a:pt x="38" y="121"/>
                </a:cubicBezTo>
                <a:cubicBezTo>
                  <a:pt x="25" y="104"/>
                  <a:pt x="20" y="88"/>
                  <a:pt x="24" y="80"/>
                </a:cubicBezTo>
                <a:cubicBezTo>
                  <a:pt x="28" y="74"/>
                  <a:pt x="38" y="70"/>
                  <a:pt x="53" y="70"/>
                </a:cubicBezTo>
                <a:cubicBezTo>
                  <a:pt x="62" y="70"/>
                  <a:pt x="71" y="71"/>
                  <a:pt x="81" y="74"/>
                </a:cubicBezTo>
                <a:cubicBezTo>
                  <a:pt x="78" y="85"/>
                  <a:pt x="76" y="97"/>
                  <a:pt x="75" y="109"/>
                </a:cubicBezTo>
                <a:close/>
                <a:moveTo>
                  <a:pt x="177" y="97"/>
                </a:moveTo>
                <a:cubicBezTo>
                  <a:pt x="174" y="95"/>
                  <a:pt x="170" y="93"/>
                  <a:pt x="166" y="90"/>
                </a:cubicBezTo>
                <a:cubicBezTo>
                  <a:pt x="162" y="88"/>
                  <a:pt x="158" y="86"/>
                  <a:pt x="154" y="84"/>
                </a:cubicBezTo>
                <a:cubicBezTo>
                  <a:pt x="161" y="82"/>
                  <a:pt x="167" y="79"/>
                  <a:pt x="174" y="77"/>
                </a:cubicBezTo>
                <a:cubicBezTo>
                  <a:pt x="175" y="84"/>
                  <a:pt x="176" y="90"/>
                  <a:pt x="177" y="97"/>
                </a:cubicBezTo>
                <a:close/>
                <a:moveTo>
                  <a:pt x="135" y="16"/>
                </a:moveTo>
                <a:cubicBezTo>
                  <a:pt x="146" y="16"/>
                  <a:pt x="160" y="33"/>
                  <a:pt x="169" y="62"/>
                </a:cubicBezTo>
                <a:cubicBezTo>
                  <a:pt x="158" y="65"/>
                  <a:pt x="147" y="70"/>
                  <a:pt x="135" y="75"/>
                </a:cubicBezTo>
                <a:cubicBezTo>
                  <a:pt x="123" y="69"/>
                  <a:pt x="112" y="65"/>
                  <a:pt x="101" y="62"/>
                </a:cubicBezTo>
                <a:cubicBezTo>
                  <a:pt x="111" y="33"/>
                  <a:pt x="124" y="16"/>
                  <a:pt x="135" y="16"/>
                </a:cubicBezTo>
                <a:close/>
                <a:moveTo>
                  <a:pt x="97" y="77"/>
                </a:moveTo>
                <a:cubicBezTo>
                  <a:pt x="103" y="79"/>
                  <a:pt x="109" y="82"/>
                  <a:pt x="116" y="84"/>
                </a:cubicBezTo>
                <a:cubicBezTo>
                  <a:pt x="112" y="86"/>
                  <a:pt x="108" y="88"/>
                  <a:pt x="104" y="90"/>
                </a:cubicBezTo>
                <a:cubicBezTo>
                  <a:pt x="100" y="93"/>
                  <a:pt x="96" y="95"/>
                  <a:pt x="93" y="97"/>
                </a:cubicBezTo>
                <a:cubicBezTo>
                  <a:pt x="94" y="90"/>
                  <a:pt x="95" y="84"/>
                  <a:pt x="97" y="77"/>
                </a:cubicBezTo>
                <a:close/>
                <a:moveTo>
                  <a:pt x="93" y="191"/>
                </a:moveTo>
                <a:cubicBezTo>
                  <a:pt x="96" y="193"/>
                  <a:pt x="100" y="195"/>
                  <a:pt x="104" y="198"/>
                </a:cubicBezTo>
                <a:cubicBezTo>
                  <a:pt x="108" y="200"/>
                  <a:pt x="112" y="202"/>
                  <a:pt x="116" y="204"/>
                </a:cubicBezTo>
                <a:cubicBezTo>
                  <a:pt x="109" y="207"/>
                  <a:pt x="103" y="209"/>
                  <a:pt x="97" y="211"/>
                </a:cubicBezTo>
                <a:cubicBezTo>
                  <a:pt x="95" y="204"/>
                  <a:pt x="94" y="198"/>
                  <a:pt x="93" y="191"/>
                </a:cubicBezTo>
                <a:close/>
                <a:moveTo>
                  <a:pt x="135" y="272"/>
                </a:moveTo>
                <a:cubicBezTo>
                  <a:pt x="124" y="272"/>
                  <a:pt x="111" y="255"/>
                  <a:pt x="101" y="226"/>
                </a:cubicBezTo>
                <a:cubicBezTo>
                  <a:pt x="112" y="223"/>
                  <a:pt x="123" y="219"/>
                  <a:pt x="135" y="213"/>
                </a:cubicBezTo>
                <a:cubicBezTo>
                  <a:pt x="147" y="219"/>
                  <a:pt x="158" y="223"/>
                  <a:pt x="169" y="226"/>
                </a:cubicBezTo>
                <a:cubicBezTo>
                  <a:pt x="160" y="255"/>
                  <a:pt x="146" y="272"/>
                  <a:pt x="135" y="272"/>
                </a:cubicBezTo>
                <a:close/>
                <a:moveTo>
                  <a:pt x="174" y="211"/>
                </a:moveTo>
                <a:cubicBezTo>
                  <a:pt x="167" y="209"/>
                  <a:pt x="161" y="207"/>
                  <a:pt x="154" y="204"/>
                </a:cubicBezTo>
                <a:cubicBezTo>
                  <a:pt x="158" y="202"/>
                  <a:pt x="162" y="200"/>
                  <a:pt x="166" y="198"/>
                </a:cubicBezTo>
                <a:cubicBezTo>
                  <a:pt x="170" y="195"/>
                  <a:pt x="174" y="193"/>
                  <a:pt x="177" y="191"/>
                </a:cubicBezTo>
                <a:cubicBezTo>
                  <a:pt x="176" y="198"/>
                  <a:pt x="175" y="204"/>
                  <a:pt x="174" y="211"/>
                </a:cubicBezTo>
                <a:close/>
                <a:moveTo>
                  <a:pt x="180" y="170"/>
                </a:moveTo>
                <a:cubicBezTo>
                  <a:pt x="173" y="175"/>
                  <a:pt x="166" y="179"/>
                  <a:pt x="158" y="184"/>
                </a:cubicBezTo>
                <a:cubicBezTo>
                  <a:pt x="150" y="188"/>
                  <a:pt x="143" y="192"/>
                  <a:pt x="135" y="196"/>
                </a:cubicBezTo>
                <a:cubicBezTo>
                  <a:pt x="127" y="192"/>
                  <a:pt x="120" y="188"/>
                  <a:pt x="112" y="184"/>
                </a:cubicBezTo>
                <a:cubicBezTo>
                  <a:pt x="105" y="179"/>
                  <a:pt x="97" y="175"/>
                  <a:pt x="90" y="170"/>
                </a:cubicBezTo>
                <a:cubicBezTo>
                  <a:pt x="90" y="162"/>
                  <a:pt x="89" y="153"/>
                  <a:pt x="89" y="144"/>
                </a:cubicBezTo>
                <a:cubicBezTo>
                  <a:pt x="89" y="135"/>
                  <a:pt x="90" y="126"/>
                  <a:pt x="90" y="118"/>
                </a:cubicBezTo>
                <a:cubicBezTo>
                  <a:pt x="97" y="113"/>
                  <a:pt x="105" y="109"/>
                  <a:pt x="112" y="104"/>
                </a:cubicBezTo>
                <a:cubicBezTo>
                  <a:pt x="120" y="100"/>
                  <a:pt x="127" y="96"/>
                  <a:pt x="135" y="92"/>
                </a:cubicBezTo>
                <a:cubicBezTo>
                  <a:pt x="143" y="96"/>
                  <a:pt x="150" y="100"/>
                  <a:pt x="158" y="104"/>
                </a:cubicBezTo>
                <a:cubicBezTo>
                  <a:pt x="166" y="109"/>
                  <a:pt x="173" y="113"/>
                  <a:pt x="180" y="118"/>
                </a:cubicBezTo>
                <a:cubicBezTo>
                  <a:pt x="181" y="126"/>
                  <a:pt x="181" y="135"/>
                  <a:pt x="181" y="144"/>
                </a:cubicBezTo>
                <a:cubicBezTo>
                  <a:pt x="181" y="153"/>
                  <a:pt x="181" y="162"/>
                  <a:pt x="180" y="170"/>
                </a:cubicBezTo>
                <a:close/>
                <a:moveTo>
                  <a:pt x="217" y="70"/>
                </a:moveTo>
                <a:cubicBezTo>
                  <a:pt x="232" y="70"/>
                  <a:pt x="242" y="74"/>
                  <a:pt x="246" y="80"/>
                </a:cubicBezTo>
                <a:cubicBezTo>
                  <a:pt x="251" y="88"/>
                  <a:pt x="245" y="104"/>
                  <a:pt x="232" y="121"/>
                </a:cubicBezTo>
                <a:cubicBezTo>
                  <a:pt x="230" y="125"/>
                  <a:pt x="226" y="129"/>
                  <a:pt x="223" y="133"/>
                </a:cubicBezTo>
                <a:cubicBezTo>
                  <a:pt x="215" y="125"/>
                  <a:pt x="205" y="117"/>
                  <a:pt x="195" y="109"/>
                </a:cubicBezTo>
                <a:cubicBezTo>
                  <a:pt x="194" y="97"/>
                  <a:pt x="192" y="85"/>
                  <a:pt x="189" y="74"/>
                </a:cubicBezTo>
                <a:cubicBezTo>
                  <a:pt x="199" y="71"/>
                  <a:pt x="208" y="70"/>
                  <a:pt x="217" y="70"/>
                </a:cubicBezTo>
                <a:close/>
                <a:moveTo>
                  <a:pt x="197" y="131"/>
                </a:moveTo>
                <a:cubicBezTo>
                  <a:pt x="202" y="135"/>
                  <a:pt x="207" y="140"/>
                  <a:pt x="212" y="144"/>
                </a:cubicBezTo>
                <a:cubicBezTo>
                  <a:pt x="207" y="149"/>
                  <a:pt x="202" y="153"/>
                  <a:pt x="197" y="157"/>
                </a:cubicBezTo>
                <a:cubicBezTo>
                  <a:pt x="197" y="153"/>
                  <a:pt x="197" y="149"/>
                  <a:pt x="197" y="144"/>
                </a:cubicBezTo>
                <a:cubicBezTo>
                  <a:pt x="197" y="140"/>
                  <a:pt x="197" y="135"/>
                  <a:pt x="197" y="131"/>
                </a:cubicBezTo>
                <a:close/>
                <a:moveTo>
                  <a:pt x="246" y="208"/>
                </a:moveTo>
                <a:cubicBezTo>
                  <a:pt x="242" y="214"/>
                  <a:pt x="232" y="218"/>
                  <a:pt x="217" y="218"/>
                </a:cubicBezTo>
                <a:cubicBezTo>
                  <a:pt x="208" y="218"/>
                  <a:pt x="199" y="217"/>
                  <a:pt x="189" y="215"/>
                </a:cubicBezTo>
                <a:cubicBezTo>
                  <a:pt x="192" y="203"/>
                  <a:pt x="194" y="191"/>
                  <a:pt x="195" y="179"/>
                </a:cubicBezTo>
                <a:cubicBezTo>
                  <a:pt x="205" y="171"/>
                  <a:pt x="215" y="163"/>
                  <a:pt x="223" y="155"/>
                </a:cubicBezTo>
                <a:cubicBezTo>
                  <a:pt x="226" y="159"/>
                  <a:pt x="230" y="163"/>
                  <a:pt x="232" y="167"/>
                </a:cubicBezTo>
                <a:cubicBezTo>
                  <a:pt x="245" y="184"/>
                  <a:pt x="251" y="200"/>
                  <a:pt x="246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Rectangle 99"/>
          <p:cNvSpPr>
            <a:spLocks noChangeArrowheads="1"/>
          </p:cNvSpPr>
          <p:nvPr/>
        </p:nvSpPr>
        <p:spPr bwMode="auto">
          <a:xfrm>
            <a:off x="8737324" y="3955545"/>
            <a:ext cx="1728" cy="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Rectangle 100"/>
          <p:cNvSpPr>
            <a:spLocks noChangeArrowheads="1"/>
          </p:cNvSpPr>
          <p:nvPr/>
        </p:nvSpPr>
        <p:spPr bwMode="auto">
          <a:xfrm>
            <a:off x="8910072" y="3955545"/>
            <a:ext cx="1728" cy="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Oval 101"/>
          <p:cNvSpPr>
            <a:spLocks noChangeArrowheads="1"/>
          </p:cNvSpPr>
          <p:nvPr/>
        </p:nvSpPr>
        <p:spPr bwMode="auto">
          <a:xfrm>
            <a:off x="8801241" y="4029826"/>
            <a:ext cx="44915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2"/>
          <p:cNvSpPr/>
          <p:nvPr/>
        </p:nvSpPr>
        <p:spPr bwMode="auto">
          <a:xfrm>
            <a:off x="9279754" y="3964182"/>
            <a:ext cx="302310" cy="174476"/>
          </a:xfrm>
          <a:custGeom>
            <a:avLst/>
            <a:gdLst>
              <a:gd name="T0" fmla="*/ 263 w 287"/>
              <a:gd name="T1" fmla="*/ 55 h 166"/>
              <a:gd name="T2" fmla="*/ 255 w 287"/>
              <a:gd name="T3" fmla="*/ 55 h 166"/>
              <a:gd name="T4" fmla="*/ 238 w 287"/>
              <a:gd name="T5" fmla="*/ 59 h 166"/>
              <a:gd name="T6" fmla="*/ 238 w 287"/>
              <a:gd name="T7" fmla="*/ 17 h 166"/>
              <a:gd name="T8" fmla="*/ 220 w 287"/>
              <a:gd name="T9" fmla="*/ 0 h 166"/>
              <a:gd name="T10" fmla="*/ 166 w 287"/>
              <a:gd name="T11" fmla="*/ 0 h 166"/>
              <a:gd name="T12" fmla="*/ 171 w 287"/>
              <a:gd name="T13" fmla="*/ 21 h 166"/>
              <a:gd name="T14" fmla="*/ 171 w 287"/>
              <a:gd name="T15" fmla="*/ 29 h 166"/>
              <a:gd name="T16" fmla="*/ 147 w 287"/>
              <a:gd name="T17" fmla="*/ 53 h 166"/>
              <a:gd name="T18" fmla="*/ 139 w 287"/>
              <a:gd name="T19" fmla="*/ 53 h 166"/>
              <a:gd name="T20" fmla="*/ 115 w 287"/>
              <a:gd name="T21" fmla="*/ 29 h 166"/>
              <a:gd name="T22" fmla="*/ 115 w 287"/>
              <a:gd name="T23" fmla="*/ 21 h 166"/>
              <a:gd name="T24" fmla="*/ 120 w 287"/>
              <a:gd name="T25" fmla="*/ 0 h 166"/>
              <a:gd name="T26" fmla="*/ 66 w 287"/>
              <a:gd name="T27" fmla="*/ 0 h 166"/>
              <a:gd name="T28" fmla="*/ 48 w 287"/>
              <a:gd name="T29" fmla="*/ 17 h 166"/>
              <a:gd name="T30" fmla="*/ 48 w 287"/>
              <a:gd name="T31" fmla="*/ 59 h 166"/>
              <a:gd name="T32" fmla="*/ 31 w 287"/>
              <a:gd name="T33" fmla="*/ 55 h 166"/>
              <a:gd name="T34" fmla="*/ 23 w 287"/>
              <a:gd name="T35" fmla="*/ 55 h 166"/>
              <a:gd name="T36" fmla="*/ 0 w 287"/>
              <a:gd name="T37" fmla="*/ 79 h 166"/>
              <a:gd name="T38" fmla="*/ 0 w 287"/>
              <a:gd name="T39" fmla="*/ 87 h 166"/>
              <a:gd name="T40" fmla="*/ 23 w 287"/>
              <a:gd name="T41" fmla="*/ 111 h 166"/>
              <a:gd name="T42" fmla="*/ 31 w 287"/>
              <a:gd name="T43" fmla="*/ 111 h 166"/>
              <a:gd name="T44" fmla="*/ 48 w 287"/>
              <a:gd name="T45" fmla="*/ 107 h 166"/>
              <a:gd name="T46" fmla="*/ 48 w 287"/>
              <a:gd name="T47" fmla="*/ 149 h 166"/>
              <a:gd name="T48" fmla="*/ 66 w 287"/>
              <a:gd name="T49" fmla="*/ 166 h 166"/>
              <a:gd name="T50" fmla="*/ 120 w 287"/>
              <a:gd name="T51" fmla="*/ 166 h 166"/>
              <a:gd name="T52" fmla="*/ 115 w 287"/>
              <a:gd name="T53" fmla="*/ 145 h 166"/>
              <a:gd name="T54" fmla="*/ 115 w 287"/>
              <a:gd name="T55" fmla="*/ 137 h 166"/>
              <a:gd name="T56" fmla="*/ 139 w 287"/>
              <a:gd name="T57" fmla="*/ 113 h 166"/>
              <a:gd name="T58" fmla="*/ 147 w 287"/>
              <a:gd name="T59" fmla="*/ 113 h 166"/>
              <a:gd name="T60" fmla="*/ 171 w 287"/>
              <a:gd name="T61" fmla="*/ 137 h 166"/>
              <a:gd name="T62" fmla="*/ 171 w 287"/>
              <a:gd name="T63" fmla="*/ 145 h 166"/>
              <a:gd name="T64" fmla="*/ 166 w 287"/>
              <a:gd name="T65" fmla="*/ 166 h 166"/>
              <a:gd name="T66" fmla="*/ 220 w 287"/>
              <a:gd name="T67" fmla="*/ 166 h 166"/>
              <a:gd name="T68" fmla="*/ 238 w 287"/>
              <a:gd name="T69" fmla="*/ 149 h 166"/>
              <a:gd name="T70" fmla="*/ 238 w 287"/>
              <a:gd name="T71" fmla="*/ 107 h 166"/>
              <a:gd name="T72" fmla="*/ 255 w 287"/>
              <a:gd name="T73" fmla="*/ 111 h 166"/>
              <a:gd name="T74" fmla="*/ 263 w 287"/>
              <a:gd name="T75" fmla="*/ 111 h 166"/>
              <a:gd name="T76" fmla="*/ 287 w 287"/>
              <a:gd name="T77" fmla="*/ 87 h 166"/>
              <a:gd name="T78" fmla="*/ 287 w 287"/>
              <a:gd name="T79" fmla="*/ 79 h 166"/>
              <a:gd name="T80" fmla="*/ 263 w 287"/>
              <a:gd name="T81" fmla="*/ 5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7" h="166">
                <a:moveTo>
                  <a:pt x="263" y="55"/>
                </a:moveTo>
                <a:cubicBezTo>
                  <a:pt x="255" y="55"/>
                  <a:pt x="255" y="55"/>
                  <a:pt x="255" y="55"/>
                </a:cubicBezTo>
                <a:cubicBezTo>
                  <a:pt x="250" y="55"/>
                  <a:pt x="244" y="57"/>
                  <a:pt x="238" y="59"/>
                </a:cubicBezTo>
                <a:cubicBezTo>
                  <a:pt x="238" y="17"/>
                  <a:pt x="238" y="17"/>
                  <a:pt x="238" y="17"/>
                </a:cubicBezTo>
                <a:cubicBezTo>
                  <a:pt x="238" y="8"/>
                  <a:pt x="230" y="0"/>
                  <a:pt x="220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8" y="6"/>
                  <a:pt x="171" y="15"/>
                  <a:pt x="171" y="21"/>
                </a:cubicBezTo>
                <a:cubicBezTo>
                  <a:pt x="171" y="29"/>
                  <a:pt x="171" y="29"/>
                  <a:pt x="171" y="29"/>
                </a:cubicBezTo>
                <a:cubicBezTo>
                  <a:pt x="171" y="42"/>
                  <a:pt x="160" y="53"/>
                  <a:pt x="147" y="53"/>
                </a:cubicBezTo>
                <a:cubicBezTo>
                  <a:pt x="139" y="53"/>
                  <a:pt x="139" y="53"/>
                  <a:pt x="139" y="53"/>
                </a:cubicBezTo>
                <a:cubicBezTo>
                  <a:pt x="126" y="53"/>
                  <a:pt x="115" y="42"/>
                  <a:pt x="115" y="29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15" y="15"/>
                  <a:pt x="118" y="6"/>
                  <a:pt x="12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56" y="0"/>
                  <a:pt x="48" y="8"/>
                  <a:pt x="48" y="17"/>
                </a:cubicBezTo>
                <a:cubicBezTo>
                  <a:pt x="48" y="59"/>
                  <a:pt x="48" y="59"/>
                  <a:pt x="48" y="59"/>
                </a:cubicBezTo>
                <a:cubicBezTo>
                  <a:pt x="43" y="57"/>
                  <a:pt x="36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10" y="55"/>
                  <a:pt x="0" y="66"/>
                  <a:pt x="0" y="79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100"/>
                  <a:pt x="10" y="111"/>
                  <a:pt x="23" y="111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36" y="111"/>
                  <a:pt x="43" y="109"/>
                  <a:pt x="48" y="107"/>
                </a:cubicBezTo>
                <a:cubicBezTo>
                  <a:pt x="48" y="149"/>
                  <a:pt x="48" y="149"/>
                  <a:pt x="48" y="149"/>
                </a:cubicBezTo>
                <a:cubicBezTo>
                  <a:pt x="48" y="158"/>
                  <a:pt x="56" y="166"/>
                  <a:pt x="66" y="166"/>
                </a:cubicBezTo>
                <a:cubicBezTo>
                  <a:pt x="120" y="166"/>
                  <a:pt x="120" y="166"/>
                  <a:pt x="120" y="166"/>
                </a:cubicBezTo>
                <a:cubicBezTo>
                  <a:pt x="118" y="160"/>
                  <a:pt x="115" y="151"/>
                  <a:pt x="115" y="145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15" y="123"/>
                  <a:pt x="126" y="113"/>
                  <a:pt x="139" y="113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60" y="113"/>
                  <a:pt x="171" y="123"/>
                  <a:pt x="171" y="137"/>
                </a:cubicBezTo>
                <a:cubicBezTo>
                  <a:pt x="171" y="145"/>
                  <a:pt x="171" y="145"/>
                  <a:pt x="171" y="145"/>
                </a:cubicBezTo>
                <a:cubicBezTo>
                  <a:pt x="171" y="151"/>
                  <a:pt x="169" y="160"/>
                  <a:pt x="166" y="166"/>
                </a:cubicBezTo>
                <a:cubicBezTo>
                  <a:pt x="220" y="166"/>
                  <a:pt x="220" y="166"/>
                  <a:pt x="220" y="166"/>
                </a:cubicBezTo>
                <a:cubicBezTo>
                  <a:pt x="230" y="166"/>
                  <a:pt x="238" y="158"/>
                  <a:pt x="238" y="149"/>
                </a:cubicBezTo>
                <a:cubicBezTo>
                  <a:pt x="238" y="107"/>
                  <a:pt x="238" y="107"/>
                  <a:pt x="238" y="107"/>
                </a:cubicBezTo>
                <a:cubicBezTo>
                  <a:pt x="244" y="109"/>
                  <a:pt x="250" y="111"/>
                  <a:pt x="255" y="111"/>
                </a:cubicBezTo>
                <a:cubicBezTo>
                  <a:pt x="263" y="111"/>
                  <a:pt x="263" y="111"/>
                  <a:pt x="263" y="111"/>
                </a:cubicBezTo>
                <a:cubicBezTo>
                  <a:pt x="276" y="111"/>
                  <a:pt x="287" y="100"/>
                  <a:pt x="287" y="87"/>
                </a:cubicBezTo>
                <a:cubicBezTo>
                  <a:pt x="287" y="79"/>
                  <a:pt x="287" y="79"/>
                  <a:pt x="287" y="79"/>
                </a:cubicBezTo>
                <a:cubicBezTo>
                  <a:pt x="287" y="66"/>
                  <a:pt x="276" y="55"/>
                  <a:pt x="263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3"/>
          <p:cNvSpPr/>
          <p:nvPr/>
        </p:nvSpPr>
        <p:spPr bwMode="auto">
          <a:xfrm>
            <a:off x="6958015" y="3974546"/>
            <a:ext cx="43188" cy="63917"/>
          </a:xfrm>
          <a:custGeom>
            <a:avLst/>
            <a:gdLst>
              <a:gd name="T0" fmla="*/ 14 w 25"/>
              <a:gd name="T1" fmla="*/ 33 h 37"/>
              <a:gd name="T2" fmla="*/ 25 w 25"/>
              <a:gd name="T3" fmla="*/ 14 h 37"/>
              <a:gd name="T4" fmla="*/ 21 w 25"/>
              <a:gd name="T5" fmla="*/ 0 h 37"/>
              <a:gd name="T6" fmla="*/ 0 w 25"/>
              <a:gd name="T7" fmla="*/ 37 h 37"/>
              <a:gd name="T8" fmla="*/ 14 w 25"/>
              <a:gd name="T9" fmla="*/ 33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37">
                <a:moveTo>
                  <a:pt x="14" y="33"/>
                </a:moveTo>
                <a:lnTo>
                  <a:pt x="25" y="14"/>
                </a:lnTo>
                <a:lnTo>
                  <a:pt x="21" y="0"/>
                </a:lnTo>
                <a:lnTo>
                  <a:pt x="0" y="37"/>
                </a:lnTo>
                <a:lnTo>
                  <a:pt x="14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4"/>
          <p:cNvSpPr/>
          <p:nvPr/>
        </p:nvSpPr>
        <p:spPr bwMode="auto">
          <a:xfrm>
            <a:off x="6977018" y="3960727"/>
            <a:ext cx="181386" cy="221118"/>
          </a:xfrm>
          <a:custGeom>
            <a:avLst/>
            <a:gdLst>
              <a:gd name="T0" fmla="*/ 159 w 173"/>
              <a:gd name="T1" fmla="*/ 53 h 209"/>
              <a:gd name="T2" fmla="*/ 66 w 173"/>
              <a:gd name="T3" fmla="*/ 0 h 209"/>
              <a:gd name="T4" fmla="*/ 72 w 173"/>
              <a:gd name="T5" fmla="*/ 24 h 209"/>
              <a:gd name="T6" fmla="*/ 150 w 173"/>
              <a:gd name="T7" fmla="*/ 69 h 209"/>
              <a:gd name="T8" fmla="*/ 152 w 173"/>
              <a:gd name="T9" fmla="*/ 74 h 209"/>
              <a:gd name="T10" fmla="*/ 105 w 173"/>
              <a:gd name="T11" fmla="*/ 155 h 209"/>
              <a:gd name="T12" fmla="*/ 80 w 173"/>
              <a:gd name="T13" fmla="*/ 141 h 209"/>
              <a:gd name="T14" fmla="*/ 66 w 173"/>
              <a:gd name="T15" fmla="*/ 148 h 209"/>
              <a:gd name="T16" fmla="*/ 0 w 173"/>
              <a:gd name="T17" fmla="*/ 165 h 209"/>
              <a:gd name="T18" fmla="*/ 71 w 173"/>
              <a:gd name="T19" fmla="*/ 206 h 209"/>
              <a:gd name="T20" fmla="*/ 82 w 173"/>
              <a:gd name="T21" fmla="*/ 209 h 209"/>
              <a:gd name="T22" fmla="*/ 101 w 173"/>
              <a:gd name="T23" fmla="*/ 198 h 209"/>
              <a:gd name="T24" fmla="*/ 167 w 173"/>
              <a:gd name="T25" fmla="*/ 83 h 209"/>
              <a:gd name="T26" fmla="*/ 159 w 173"/>
              <a:gd name="T27" fmla="*/ 5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" h="209">
                <a:moveTo>
                  <a:pt x="159" y="53"/>
                </a:moveTo>
                <a:cubicBezTo>
                  <a:pt x="66" y="0"/>
                  <a:pt x="66" y="0"/>
                  <a:pt x="66" y="0"/>
                </a:cubicBezTo>
                <a:cubicBezTo>
                  <a:pt x="72" y="24"/>
                  <a:pt x="72" y="24"/>
                  <a:pt x="72" y="24"/>
                </a:cubicBezTo>
                <a:cubicBezTo>
                  <a:pt x="150" y="69"/>
                  <a:pt x="150" y="69"/>
                  <a:pt x="150" y="69"/>
                </a:cubicBezTo>
                <a:cubicBezTo>
                  <a:pt x="152" y="70"/>
                  <a:pt x="153" y="72"/>
                  <a:pt x="152" y="74"/>
                </a:cubicBezTo>
                <a:cubicBezTo>
                  <a:pt x="105" y="155"/>
                  <a:pt x="105" y="155"/>
                  <a:pt x="105" y="155"/>
                </a:cubicBezTo>
                <a:cubicBezTo>
                  <a:pt x="80" y="141"/>
                  <a:pt x="80" y="141"/>
                  <a:pt x="80" y="141"/>
                </a:cubicBezTo>
                <a:cubicBezTo>
                  <a:pt x="76" y="144"/>
                  <a:pt x="71" y="146"/>
                  <a:pt x="66" y="148"/>
                </a:cubicBezTo>
                <a:cubicBezTo>
                  <a:pt x="0" y="165"/>
                  <a:pt x="0" y="165"/>
                  <a:pt x="0" y="165"/>
                </a:cubicBezTo>
                <a:cubicBezTo>
                  <a:pt x="71" y="206"/>
                  <a:pt x="71" y="206"/>
                  <a:pt x="71" y="206"/>
                </a:cubicBezTo>
                <a:cubicBezTo>
                  <a:pt x="74" y="208"/>
                  <a:pt x="78" y="209"/>
                  <a:pt x="82" y="209"/>
                </a:cubicBezTo>
                <a:cubicBezTo>
                  <a:pt x="89" y="209"/>
                  <a:pt x="97" y="205"/>
                  <a:pt x="101" y="198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3" y="73"/>
                  <a:pt x="170" y="60"/>
                  <a:pt x="159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5"/>
          <p:cNvSpPr>
            <a:spLocks noEditPoints="1"/>
          </p:cNvSpPr>
          <p:nvPr/>
        </p:nvSpPr>
        <p:spPr bwMode="auto">
          <a:xfrm>
            <a:off x="6850911" y="3920995"/>
            <a:ext cx="210753" cy="214208"/>
          </a:xfrm>
          <a:custGeom>
            <a:avLst/>
            <a:gdLst>
              <a:gd name="T0" fmla="*/ 197 w 200"/>
              <a:gd name="T1" fmla="*/ 144 h 203"/>
              <a:gd name="T2" fmla="*/ 163 w 200"/>
              <a:gd name="T3" fmla="*/ 16 h 203"/>
              <a:gd name="T4" fmla="*/ 142 w 200"/>
              <a:gd name="T5" fmla="*/ 0 h 203"/>
              <a:gd name="T6" fmla="*/ 142 w 200"/>
              <a:gd name="T7" fmla="*/ 0 h 203"/>
              <a:gd name="T8" fmla="*/ 136 w 200"/>
              <a:gd name="T9" fmla="*/ 1 h 203"/>
              <a:gd name="T10" fmla="*/ 18 w 200"/>
              <a:gd name="T11" fmla="*/ 32 h 203"/>
              <a:gd name="T12" fmla="*/ 3 w 200"/>
              <a:gd name="T13" fmla="*/ 59 h 203"/>
              <a:gd name="T14" fmla="*/ 37 w 200"/>
              <a:gd name="T15" fmla="*/ 187 h 203"/>
              <a:gd name="T16" fmla="*/ 58 w 200"/>
              <a:gd name="T17" fmla="*/ 203 h 203"/>
              <a:gd name="T18" fmla="*/ 64 w 200"/>
              <a:gd name="T19" fmla="*/ 203 h 203"/>
              <a:gd name="T20" fmla="*/ 182 w 200"/>
              <a:gd name="T21" fmla="*/ 171 h 203"/>
              <a:gd name="T22" fmla="*/ 197 w 200"/>
              <a:gd name="T23" fmla="*/ 144 h 203"/>
              <a:gd name="T24" fmla="*/ 44 w 200"/>
              <a:gd name="T25" fmla="*/ 144 h 203"/>
              <a:gd name="T26" fmla="*/ 20 w 200"/>
              <a:gd name="T27" fmla="*/ 54 h 203"/>
              <a:gd name="T28" fmla="*/ 20 w 200"/>
              <a:gd name="T29" fmla="*/ 51 h 203"/>
              <a:gd name="T30" fmla="*/ 23 w 200"/>
              <a:gd name="T31" fmla="*/ 49 h 203"/>
              <a:gd name="T32" fmla="*/ 141 w 200"/>
              <a:gd name="T33" fmla="*/ 18 h 203"/>
              <a:gd name="T34" fmla="*/ 142 w 200"/>
              <a:gd name="T35" fmla="*/ 17 h 203"/>
              <a:gd name="T36" fmla="*/ 146 w 200"/>
              <a:gd name="T37" fmla="*/ 21 h 203"/>
              <a:gd name="T38" fmla="*/ 170 w 200"/>
              <a:gd name="T39" fmla="*/ 110 h 203"/>
              <a:gd name="T40" fmla="*/ 44 w 200"/>
              <a:gd name="T41" fmla="*/ 144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0" h="203">
                <a:moveTo>
                  <a:pt x="197" y="144"/>
                </a:moveTo>
                <a:cubicBezTo>
                  <a:pt x="163" y="16"/>
                  <a:pt x="163" y="16"/>
                  <a:pt x="163" y="16"/>
                </a:cubicBezTo>
                <a:cubicBezTo>
                  <a:pt x="160" y="6"/>
                  <a:pt x="151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0" y="0"/>
                  <a:pt x="138" y="0"/>
                  <a:pt x="136" y="1"/>
                </a:cubicBezTo>
                <a:cubicBezTo>
                  <a:pt x="18" y="32"/>
                  <a:pt x="18" y="32"/>
                  <a:pt x="18" y="32"/>
                </a:cubicBezTo>
                <a:cubicBezTo>
                  <a:pt x="6" y="35"/>
                  <a:pt x="0" y="47"/>
                  <a:pt x="3" y="59"/>
                </a:cubicBezTo>
                <a:cubicBezTo>
                  <a:pt x="37" y="187"/>
                  <a:pt x="37" y="187"/>
                  <a:pt x="37" y="187"/>
                </a:cubicBezTo>
                <a:cubicBezTo>
                  <a:pt x="40" y="197"/>
                  <a:pt x="48" y="203"/>
                  <a:pt x="58" y="203"/>
                </a:cubicBezTo>
                <a:cubicBezTo>
                  <a:pt x="60" y="203"/>
                  <a:pt x="62" y="203"/>
                  <a:pt x="64" y="203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194" y="168"/>
                  <a:pt x="200" y="156"/>
                  <a:pt x="197" y="144"/>
                </a:cubicBezTo>
                <a:close/>
                <a:moveTo>
                  <a:pt x="44" y="144"/>
                </a:moveTo>
                <a:cubicBezTo>
                  <a:pt x="20" y="54"/>
                  <a:pt x="20" y="54"/>
                  <a:pt x="20" y="54"/>
                </a:cubicBezTo>
                <a:cubicBezTo>
                  <a:pt x="19" y="53"/>
                  <a:pt x="20" y="52"/>
                  <a:pt x="20" y="51"/>
                </a:cubicBezTo>
                <a:cubicBezTo>
                  <a:pt x="21" y="51"/>
                  <a:pt x="21" y="50"/>
                  <a:pt x="23" y="49"/>
                </a:cubicBezTo>
                <a:cubicBezTo>
                  <a:pt x="141" y="18"/>
                  <a:pt x="141" y="18"/>
                  <a:pt x="141" y="18"/>
                </a:cubicBezTo>
                <a:cubicBezTo>
                  <a:pt x="141" y="18"/>
                  <a:pt x="142" y="17"/>
                  <a:pt x="142" y="17"/>
                </a:cubicBezTo>
                <a:cubicBezTo>
                  <a:pt x="143" y="17"/>
                  <a:pt x="145" y="18"/>
                  <a:pt x="146" y="21"/>
                </a:cubicBezTo>
                <a:cubicBezTo>
                  <a:pt x="170" y="110"/>
                  <a:pt x="170" y="110"/>
                  <a:pt x="170" y="110"/>
                </a:cubicBezTo>
                <a:lnTo>
                  <a:pt x="44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6"/>
          <p:cNvSpPr/>
          <p:nvPr/>
        </p:nvSpPr>
        <p:spPr bwMode="auto">
          <a:xfrm>
            <a:off x="10546001" y="865074"/>
            <a:ext cx="195206" cy="219391"/>
          </a:xfrm>
          <a:custGeom>
            <a:avLst/>
            <a:gdLst>
              <a:gd name="T0" fmla="*/ 113 w 113"/>
              <a:gd name="T1" fmla="*/ 62 h 127"/>
              <a:gd name="T2" fmla="*/ 70 w 113"/>
              <a:gd name="T3" fmla="*/ 62 h 127"/>
              <a:gd name="T4" fmla="*/ 70 w 113"/>
              <a:gd name="T5" fmla="*/ 0 h 127"/>
              <a:gd name="T6" fmla="*/ 42 w 113"/>
              <a:gd name="T7" fmla="*/ 0 h 127"/>
              <a:gd name="T8" fmla="*/ 42 w 113"/>
              <a:gd name="T9" fmla="*/ 62 h 127"/>
              <a:gd name="T10" fmla="*/ 0 w 113"/>
              <a:gd name="T11" fmla="*/ 62 h 127"/>
              <a:gd name="T12" fmla="*/ 56 w 113"/>
              <a:gd name="T13" fmla="*/ 127 h 127"/>
              <a:gd name="T14" fmla="*/ 113 w 113"/>
              <a:gd name="T15" fmla="*/ 62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127">
                <a:moveTo>
                  <a:pt x="113" y="62"/>
                </a:moveTo>
                <a:lnTo>
                  <a:pt x="70" y="62"/>
                </a:lnTo>
                <a:lnTo>
                  <a:pt x="70" y="0"/>
                </a:lnTo>
                <a:lnTo>
                  <a:pt x="42" y="0"/>
                </a:lnTo>
                <a:lnTo>
                  <a:pt x="42" y="62"/>
                </a:lnTo>
                <a:lnTo>
                  <a:pt x="0" y="62"/>
                </a:lnTo>
                <a:lnTo>
                  <a:pt x="56" y="127"/>
                </a:lnTo>
                <a:lnTo>
                  <a:pt x="113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Freeform 107"/>
          <p:cNvSpPr/>
          <p:nvPr/>
        </p:nvSpPr>
        <p:spPr bwMode="auto">
          <a:xfrm>
            <a:off x="10490721" y="1055097"/>
            <a:ext cx="304037" cy="114014"/>
          </a:xfrm>
          <a:custGeom>
            <a:avLst/>
            <a:gdLst>
              <a:gd name="T0" fmla="*/ 248 w 288"/>
              <a:gd name="T1" fmla="*/ 0 h 108"/>
              <a:gd name="T2" fmla="*/ 248 w 288"/>
              <a:gd name="T3" fmla="*/ 68 h 108"/>
              <a:gd name="T4" fmla="*/ 40 w 288"/>
              <a:gd name="T5" fmla="*/ 68 h 108"/>
              <a:gd name="T6" fmla="*/ 40 w 288"/>
              <a:gd name="T7" fmla="*/ 0 h 108"/>
              <a:gd name="T8" fmla="*/ 0 w 288"/>
              <a:gd name="T9" fmla="*/ 0 h 108"/>
              <a:gd name="T10" fmla="*/ 0 w 288"/>
              <a:gd name="T11" fmla="*/ 88 h 108"/>
              <a:gd name="T12" fmla="*/ 20 w 288"/>
              <a:gd name="T13" fmla="*/ 108 h 108"/>
              <a:gd name="T14" fmla="*/ 268 w 288"/>
              <a:gd name="T15" fmla="*/ 108 h 108"/>
              <a:gd name="T16" fmla="*/ 288 w 288"/>
              <a:gd name="T17" fmla="*/ 88 h 108"/>
              <a:gd name="T18" fmla="*/ 288 w 288"/>
              <a:gd name="T19" fmla="*/ 0 h 108"/>
              <a:gd name="T20" fmla="*/ 248 w 288"/>
              <a:gd name="T21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108">
                <a:moveTo>
                  <a:pt x="248" y="0"/>
                </a:moveTo>
                <a:cubicBezTo>
                  <a:pt x="248" y="68"/>
                  <a:pt x="248" y="68"/>
                  <a:pt x="24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0"/>
                  <a:pt x="40" y="0"/>
                  <a:pt x="4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9"/>
                  <a:pt x="9" y="108"/>
                  <a:pt x="20" y="108"/>
                </a:cubicBezTo>
                <a:cubicBezTo>
                  <a:pt x="268" y="108"/>
                  <a:pt x="268" y="108"/>
                  <a:pt x="268" y="108"/>
                </a:cubicBezTo>
                <a:cubicBezTo>
                  <a:pt x="279" y="108"/>
                  <a:pt x="288" y="99"/>
                  <a:pt x="288" y="88"/>
                </a:cubicBezTo>
                <a:cubicBezTo>
                  <a:pt x="288" y="0"/>
                  <a:pt x="288" y="0"/>
                  <a:pt x="288" y="0"/>
                </a:cubicBez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8"/>
          <p:cNvSpPr/>
          <p:nvPr/>
        </p:nvSpPr>
        <p:spPr bwMode="auto">
          <a:xfrm>
            <a:off x="11148892" y="942811"/>
            <a:ext cx="200388" cy="226301"/>
          </a:xfrm>
          <a:custGeom>
            <a:avLst/>
            <a:gdLst>
              <a:gd name="T0" fmla="*/ 0 w 116"/>
              <a:gd name="T1" fmla="*/ 67 h 131"/>
              <a:gd name="T2" fmla="*/ 44 w 116"/>
              <a:gd name="T3" fmla="*/ 67 h 131"/>
              <a:gd name="T4" fmla="*/ 44 w 116"/>
              <a:gd name="T5" fmla="*/ 131 h 131"/>
              <a:gd name="T6" fmla="*/ 72 w 116"/>
              <a:gd name="T7" fmla="*/ 131 h 131"/>
              <a:gd name="T8" fmla="*/ 72 w 116"/>
              <a:gd name="T9" fmla="*/ 67 h 131"/>
              <a:gd name="T10" fmla="*/ 116 w 116"/>
              <a:gd name="T11" fmla="*/ 67 h 131"/>
              <a:gd name="T12" fmla="*/ 58 w 116"/>
              <a:gd name="T13" fmla="*/ 0 h 131"/>
              <a:gd name="T14" fmla="*/ 0 w 116"/>
              <a:gd name="T15" fmla="*/ 6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131">
                <a:moveTo>
                  <a:pt x="0" y="67"/>
                </a:moveTo>
                <a:lnTo>
                  <a:pt x="44" y="67"/>
                </a:lnTo>
                <a:lnTo>
                  <a:pt x="44" y="131"/>
                </a:lnTo>
                <a:lnTo>
                  <a:pt x="72" y="131"/>
                </a:lnTo>
                <a:lnTo>
                  <a:pt x="72" y="67"/>
                </a:lnTo>
                <a:lnTo>
                  <a:pt x="116" y="67"/>
                </a:lnTo>
                <a:lnTo>
                  <a:pt x="58" y="0"/>
                </a:lnTo>
                <a:lnTo>
                  <a:pt x="0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Rectangle 109"/>
          <p:cNvSpPr>
            <a:spLocks noChangeArrowheads="1"/>
          </p:cNvSpPr>
          <p:nvPr/>
        </p:nvSpPr>
        <p:spPr bwMode="auto">
          <a:xfrm>
            <a:off x="11097068" y="865074"/>
            <a:ext cx="304037" cy="4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10"/>
          <p:cNvSpPr>
            <a:spLocks noEditPoints="1"/>
          </p:cNvSpPr>
          <p:nvPr/>
        </p:nvSpPr>
        <p:spPr bwMode="auto">
          <a:xfrm>
            <a:off x="2029502" y="3898537"/>
            <a:ext cx="245303" cy="304037"/>
          </a:xfrm>
          <a:custGeom>
            <a:avLst/>
            <a:gdLst>
              <a:gd name="T0" fmla="*/ 24 w 233"/>
              <a:gd name="T1" fmla="*/ 0 h 288"/>
              <a:gd name="T2" fmla="*/ 0 w 233"/>
              <a:gd name="T3" fmla="*/ 264 h 288"/>
              <a:gd name="T4" fmla="*/ 209 w 233"/>
              <a:gd name="T5" fmla="*/ 288 h 288"/>
              <a:gd name="T6" fmla="*/ 233 w 233"/>
              <a:gd name="T7" fmla="*/ 24 h 288"/>
              <a:gd name="T8" fmla="*/ 26 w 233"/>
              <a:gd name="T9" fmla="*/ 37 h 288"/>
              <a:gd name="T10" fmla="*/ 194 w 233"/>
              <a:gd name="T11" fmla="*/ 26 h 288"/>
              <a:gd name="T12" fmla="*/ 207 w 233"/>
              <a:gd name="T13" fmla="*/ 82 h 288"/>
              <a:gd name="T14" fmla="*/ 39 w 233"/>
              <a:gd name="T15" fmla="*/ 93 h 288"/>
              <a:gd name="T16" fmla="*/ 26 w 233"/>
              <a:gd name="T17" fmla="*/ 37 h 288"/>
              <a:gd name="T18" fmla="*/ 37 w 233"/>
              <a:gd name="T19" fmla="*/ 257 h 288"/>
              <a:gd name="T20" fmla="*/ 37 w 233"/>
              <a:gd name="T21" fmla="*/ 229 h 288"/>
              <a:gd name="T22" fmla="*/ 58 w 233"/>
              <a:gd name="T23" fmla="*/ 243 h 288"/>
              <a:gd name="T24" fmla="*/ 47 w 233"/>
              <a:gd name="T25" fmla="*/ 204 h 288"/>
              <a:gd name="T26" fmla="*/ 26 w 233"/>
              <a:gd name="T27" fmla="*/ 190 h 288"/>
              <a:gd name="T28" fmla="*/ 47 w 233"/>
              <a:gd name="T29" fmla="*/ 175 h 288"/>
              <a:gd name="T30" fmla="*/ 47 w 233"/>
              <a:gd name="T31" fmla="*/ 204 h 288"/>
              <a:gd name="T32" fmla="*/ 37 w 233"/>
              <a:gd name="T33" fmla="*/ 151 h 288"/>
              <a:gd name="T34" fmla="*/ 37 w 233"/>
              <a:gd name="T35" fmla="*/ 122 h 288"/>
              <a:gd name="T36" fmla="*/ 58 w 233"/>
              <a:gd name="T37" fmla="*/ 137 h 288"/>
              <a:gd name="T38" fmla="*/ 96 w 233"/>
              <a:gd name="T39" fmla="*/ 257 h 288"/>
              <a:gd name="T40" fmla="*/ 75 w 233"/>
              <a:gd name="T41" fmla="*/ 243 h 288"/>
              <a:gd name="T42" fmla="*/ 96 w 233"/>
              <a:gd name="T43" fmla="*/ 229 h 288"/>
              <a:gd name="T44" fmla="*/ 96 w 233"/>
              <a:gd name="T45" fmla="*/ 257 h 288"/>
              <a:gd name="T46" fmla="*/ 86 w 233"/>
              <a:gd name="T47" fmla="*/ 204 h 288"/>
              <a:gd name="T48" fmla="*/ 86 w 233"/>
              <a:gd name="T49" fmla="*/ 175 h 288"/>
              <a:gd name="T50" fmla="*/ 107 w 233"/>
              <a:gd name="T51" fmla="*/ 190 h 288"/>
              <a:gd name="T52" fmla="*/ 96 w 233"/>
              <a:gd name="T53" fmla="*/ 151 h 288"/>
              <a:gd name="T54" fmla="*/ 75 w 233"/>
              <a:gd name="T55" fmla="*/ 137 h 288"/>
              <a:gd name="T56" fmla="*/ 96 w 233"/>
              <a:gd name="T57" fmla="*/ 122 h 288"/>
              <a:gd name="T58" fmla="*/ 96 w 233"/>
              <a:gd name="T59" fmla="*/ 151 h 288"/>
              <a:gd name="T60" fmla="*/ 135 w 233"/>
              <a:gd name="T61" fmla="*/ 257 h 288"/>
              <a:gd name="T62" fmla="*/ 135 w 233"/>
              <a:gd name="T63" fmla="*/ 229 h 288"/>
              <a:gd name="T64" fmla="*/ 156 w 233"/>
              <a:gd name="T65" fmla="*/ 243 h 288"/>
              <a:gd name="T66" fmla="*/ 145 w 233"/>
              <a:gd name="T67" fmla="*/ 204 h 288"/>
              <a:gd name="T68" fmla="*/ 123 w 233"/>
              <a:gd name="T69" fmla="*/ 190 h 288"/>
              <a:gd name="T70" fmla="*/ 145 w 233"/>
              <a:gd name="T71" fmla="*/ 175 h 288"/>
              <a:gd name="T72" fmla="*/ 145 w 233"/>
              <a:gd name="T73" fmla="*/ 204 h 288"/>
              <a:gd name="T74" fmla="*/ 135 w 233"/>
              <a:gd name="T75" fmla="*/ 151 h 288"/>
              <a:gd name="T76" fmla="*/ 135 w 233"/>
              <a:gd name="T77" fmla="*/ 122 h 288"/>
              <a:gd name="T78" fmla="*/ 156 w 233"/>
              <a:gd name="T79" fmla="*/ 137 h 288"/>
              <a:gd name="T80" fmla="*/ 207 w 233"/>
              <a:gd name="T81" fmla="*/ 247 h 288"/>
              <a:gd name="T82" fmla="*/ 185 w 233"/>
              <a:gd name="T83" fmla="*/ 257 h 288"/>
              <a:gd name="T84" fmla="*/ 175 w 233"/>
              <a:gd name="T85" fmla="*/ 185 h 288"/>
              <a:gd name="T86" fmla="*/ 197 w 233"/>
              <a:gd name="T87" fmla="*/ 175 h 288"/>
              <a:gd name="T88" fmla="*/ 207 w 233"/>
              <a:gd name="T89" fmla="*/ 247 h 288"/>
              <a:gd name="T90" fmla="*/ 186 w 233"/>
              <a:gd name="T91" fmla="*/ 151 h 288"/>
              <a:gd name="T92" fmla="*/ 186 w 233"/>
              <a:gd name="T93" fmla="*/ 123 h 288"/>
              <a:gd name="T94" fmla="*/ 207 w 233"/>
              <a:gd name="T95" fmla="*/ 13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3" h="288">
                <a:moveTo>
                  <a:pt x="209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7"/>
                  <a:pt x="11" y="288"/>
                  <a:pt x="24" y="288"/>
                </a:cubicBezTo>
                <a:cubicBezTo>
                  <a:pt x="209" y="288"/>
                  <a:pt x="209" y="288"/>
                  <a:pt x="209" y="288"/>
                </a:cubicBezTo>
                <a:cubicBezTo>
                  <a:pt x="223" y="288"/>
                  <a:pt x="233" y="277"/>
                  <a:pt x="233" y="264"/>
                </a:cubicBezTo>
                <a:cubicBezTo>
                  <a:pt x="233" y="24"/>
                  <a:pt x="233" y="24"/>
                  <a:pt x="233" y="24"/>
                </a:cubicBezTo>
                <a:cubicBezTo>
                  <a:pt x="233" y="11"/>
                  <a:pt x="223" y="0"/>
                  <a:pt x="209" y="0"/>
                </a:cubicBezTo>
                <a:close/>
                <a:moveTo>
                  <a:pt x="26" y="37"/>
                </a:moveTo>
                <a:cubicBezTo>
                  <a:pt x="26" y="31"/>
                  <a:pt x="32" y="26"/>
                  <a:pt x="39" y="26"/>
                </a:cubicBezTo>
                <a:cubicBezTo>
                  <a:pt x="194" y="26"/>
                  <a:pt x="194" y="26"/>
                  <a:pt x="194" y="26"/>
                </a:cubicBezTo>
                <a:cubicBezTo>
                  <a:pt x="201" y="26"/>
                  <a:pt x="207" y="31"/>
                  <a:pt x="207" y="37"/>
                </a:cubicBezTo>
                <a:cubicBezTo>
                  <a:pt x="207" y="82"/>
                  <a:pt x="207" y="82"/>
                  <a:pt x="207" y="82"/>
                </a:cubicBezTo>
                <a:cubicBezTo>
                  <a:pt x="207" y="88"/>
                  <a:pt x="201" y="93"/>
                  <a:pt x="194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2" y="93"/>
                  <a:pt x="26" y="88"/>
                  <a:pt x="26" y="82"/>
                </a:cubicBezTo>
                <a:lnTo>
                  <a:pt x="26" y="37"/>
                </a:lnTo>
                <a:close/>
                <a:moveTo>
                  <a:pt x="47" y="257"/>
                </a:moveTo>
                <a:cubicBezTo>
                  <a:pt x="37" y="257"/>
                  <a:pt x="37" y="257"/>
                  <a:pt x="37" y="257"/>
                </a:cubicBezTo>
                <a:cubicBezTo>
                  <a:pt x="31" y="257"/>
                  <a:pt x="26" y="251"/>
                  <a:pt x="26" y="243"/>
                </a:cubicBezTo>
                <a:cubicBezTo>
                  <a:pt x="26" y="235"/>
                  <a:pt x="31" y="229"/>
                  <a:pt x="37" y="229"/>
                </a:cubicBezTo>
                <a:cubicBezTo>
                  <a:pt x="47" y="229"/>
                  <a:pt x="47" y="229"/>
                  <a:pt x="47" y="229"/>
                </a:cubicBezTo>
                <a:cubicBezTo>
                  <a:pt x="53" y="229"/>
                  <a:pt x="58" y="235"/>
                  <a:pt x="58" y="243"/>
                </a:cubicBezTo>
                <a:cubicBezTo>
                  <a:pt x="58" y="251"/>
                  <a:pt x="53" y="257"/>
                  <a:pt x="47" y="257"/>
                </a:cubicBezTo>
                <a:close/>
                <a:moveTo>
                  <a:pt x="47" y="204"/>
                </a:moveTo>
                <a:cubicBezTo>
                  <a:pt x="37" y="204"/>
                  <a:pt x="37" y="204"/>
                  <a:pt x="37" y="204"/>
                </a:cubicBezTo>
                <a:cubicBezTo>
                  <a:pt x="31" y="204"/>
                  <a:pt x="26" y="198"/>
                  <a:pt x="26" y="190"/>
                </a:cubicBezTo>
                <a:cubicBezTo>
                  <a:pt x="26" y="182"/>
                  <a:pt x="31" y="175"/>
                  <a:pt x="37" y="175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53" y="175"/>
                  <a:pt x="58" y="182"/>
                  <a:pt x="58" y="190"/>
                </a:cubicBezTo>
                <a:cubicBezTo>
                  <a:pt x="58" y="198"/>
                  <a:pt x="53" y="204"/>
                  <a:pt x="47" y="204"/>
                </a:cubicBezTo>
                <a:close/>
                <a:moveTo>
                  <a:pt x="47" y="151"/>
                </a:moveTo>
                <a:cubicBezTo>
                  <a:pt x="37" y="151"/>
                  <a:pt x="37" y="151"/>
                  <a:pt x="37" y="151"/>
                </a:cubicBezTo>
                <a:cubicBezTo>
                  <a:pt x="31" y="151"/>
                  <a:pt x="26" y="145"/>
                  <a:pt x="26" y="137"/>
                </a:cubicBezTo>
                <a:cubicBezTo>
                  <a:pt x="26" y="129"/>
                  <a:pt x="31" y="122"/>
                  <a:pt x="37" y="122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53" y="122"/>
                  <a:pt x="58" y="129"/>
                  <a:pt x="58" y="137"/>
                </a:cubicBezTo>
                <a:cubicBezTo>
                  <a:pt x="58" y="145"/>
                  <a:pt x="53" y="151"/>
                  <a:pt x="47" y="151"/>
                </a:cubicBezTo>
                <a:close/>
                <a:moveTo>
                  <a:pt x="96" y="257"/>
                </a:moveTo>
                <a:cubicBezTo>
                  <a:pt x="86" y="257"/>
                  <a:pt x="86" y="257"/>
                  <a:pt x="86" y="257"/>
                </a:cubicBezTo>
                <a:cubicBezTo>
                  <a:pt x="80" y="257"/>
                  <a:pt x="75" y="251"/>
                  <a:pt x="75" y="243"/>
                </a:cubicBezTo>
                <a:cubicBezTo>
                  <a:pt x="75" y="235"/>
                  <a:pt x="80" y="229"/>
                  <a:pt x="86" y="229"/>
                </a:cubicBezTo>
                <a:cubicBezTo>
                  <a:pt x="96" y="229"/>
                  <a:pt x="96" y="229"/>
                  <a:pt x="96" y="229"/>
                </a:cubicBezTo>
                <a:cubicBezTo>
                  <a:pt x="102" y="229"/>
                  <a:pt x="107" y="235"/>
                  <a:pt x="107" y="243"/>
                </a:cubicBezTo>
                <a:cubicBezTo>
                  <a:pt x="107" y="251"/>
                  <a:pt x="102" y="257"/>
                  <a:pt x="96" y="257"/>
                </a:cubicBezTo>
                <a:close/>
                <a:moveTo>
                  <a:pt x="96" y="204"/>
                </a:moveTo>
                <a:cubicBezTo>
                  <a:pt x="86" y="204"/>
                  <a:pt x="86" y="204"/>
                  <a:pt x="86" y="204"/>
                </a:cubicBezTo>
                <a:cubicBezTo>
                  <a:pt x="80" y="204"/>
                  <a:pt x="75" y="198"/>
                  <a:pt x="75" y="190"/>
                </a:cubicBezTo>
                <a:cubicBezTo>
                  <a:pt x="75" y="182"/>
                  <a:pt x="80" y="175"/>
                  <a:pt x="86" y="175"/>
                </a:cubicBezTo>
                <a:cubicBezTo>
                  <a:pt x="96" y="175"/>
                  <a:pt x="96" y="175"/>
                  <a:pt x="96" y="175"/>
                </a:cubicBezTo>
                <a:cubicBezTo>
                  <a:pt x="102" y="175"/>
                  <a:pt x="107" y="182"/>
                  <a:pt x="107" y="190"/>
                </a:cubicBezTo>
                <a:cubicBezTo>
                  <a:pt x="107" y="198"/>
                  <a:pt x="102" y="204"/>
                  <a:pt x="96" y="204"/>
                </a:cubicBezTo>
                <a:close/>
                <a:moveTo>
                  <a:pt x="96" y="151"/>
                </a:moveTo>
                <a:cubicBezTo>
                  <a:pt x="86" y="151"/>
                  <a:pt x="86" y="151"/>
                  <a:pt x="86" y="151"/>
                </a:cubicBezTo>
                <a:cubicBezTo>
                  <a:pt x="80" y="151"/>
                  <a:pt x="75" y="145"/>
                  <a:pt x="75" y="137"/>
                </a:cubicBezTo>
                <a:cubicBezTo>
                  <a:pt x="75" y="129"/>
                  <a:pt x="80" y="122"/>
                  <a:pt x="86" y="122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102" y="122"/>
                  <a:pt x="107" y="129"/>
                  <a:pt x="107" y="137"/>
                </a:cubicBezTo>
                <a:cubicBezTo>
                  <a:pt x="107" y="145"/>
                  <a:pt x="102" y="151"/>
                  <a:pt x="96" y="151"/>
                </a:cubicBezTo>
                <a:close/>
                <a:moveTo>
                  <a:pt x="145" y="257"/>
                </a:moveTo>
                <a:cubicBezTo>
                  <a:pt x="135" y="257"/>
                  <a:pt x="135" y="257"/>
                  <a:pt x="135" y="257"/>
                </a:cubicBezTo>
                <a:cubicBezTo>
                  <a:pt x="129" y="257"/>
                  <a:pt x="123" y="251"/>
                  <a:pt x="123" y="243"/>
                </a:cubicBezTo>
                <a:cubicBezTo>
                  <a:pt x="123" y="235"/>
                  <a:pt x="129" y="229"/>
                  <a:pt x="135" y="229"/>
                </a:cubicBezTo>
                <a:cubicBezTo>
                  <a:pt x="145" y="229"/>
                  <a:pt x="145" y="229"/>
                  <a:pt x="145" y="229"/>
                </a:cubicBezTo>
                <a:cubicBezTo>
                  <a:pt x="151" y="229"/>
                  <a:pt x="156" y="235"/>
                  <a:pt x="156" y="243"/>
                </a:cubicBezTo>
                <a:cubicBezTo>
                  <a:pt x="156" y="251"/>
                  <a:pt x="151" y="257"/>
                  <a:pt x="145" y="257"/>
                </a:cubicBezTo>
                <a:close/>
                <a:moveTo>
                  <a:pt x="145" y="204"/>
                </a:moveTo>
                <a:cubicBezTo>
                  <a:pt x="135" y="204"/>
                  <a:pt x="135" y="204"/>
                  <a:pt x="135" y="204"/>
                </a:cubicBezTo>
                <a:cubicBezTo>
                  <a:pt x="129" y="204"/>
                  <a:pt x="123" y="198"/>
                  <a:pt x="123" y="190"/>
                </a:cubicBezTo>
                <a:cubicBezTo>
                  <a:pt x="123" y="182"/>
                  <a:pt x="129" y="175"/>
                  <a:pt x="135" y="175"/>
                </a:cubicBezTo>
                <a:cubicBezTo>
                  <a:pt x="145" y="175"/>
                  <a:pt x="145" y="175"/>
                  <a:pt x="145" y="175"/>
                </a:cubicBezTo>
                <a:cubicBezTo>
                  <a:pt x="151" y="175"/>
                  <a:pt x="156" y="182"/>
                  <a:pt x="156" y="190"/>
                </a:cubicBezTo>
                <a:cubicBezTo>
                  <a:pt x="156" y="198"/>
                  <a:pt x="151" y="204"/>
                  <a:pt x="145" y="204"/>
                </a:cubicBezTo>
                <a:close/>
                <a:moveTo>
                  <a:pt x="145" y="151"/>
                </a:moveTo>
                <a:cubicBezTo>
                  <a:pt x="135" y="151"/>
                  <a:pt x="135" y="151"/>
                  <a:pt x="135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29"/>
                  <a:pt x="129" y="122"/>
                  <a:pt x="135" y="122"/>
                </a:cubicBezTo>
                <a:cubicBezTo>
                  <a:pt x="145" y="122"/>
                  <a:pt x="145" y="122"/>
                  <a:pt x="145" y="122"/>
                </a:cubicBezTo>
                <a:cubicBezTo>
                  <a:pt x="151" y="122"/>
                  <a:pt x="156" y="129"/>
                  <a:pt x="156" y="137"/>
                </a:cubicBezTo>
                <a:cubicBezTo>
                  <a:pt x="156" y="145"/>
                  <a:pt x="151" y="151"/>
                  <a:pt x="145" y="151"/>
                </a:cubicBezTo>
                <a:close/>
                <a:moveTo>
                  <a:pt x="207" y="247"/>
                </a:moveTo>
                <a:cubicBezTo>
                  <a:pt x="207" y="253"/>
                  <a:pt x="200" y="257"/>
                  <a:pt x="197" y="257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182" y="257"/>
                  <a:pt x="175" y="253"/>
                  <a:pt x="175" y="247"/>
                </a:cubicBezTo>
                <a:cubicBezTo>
                  <a:pt x="175" y="185"/>
                  <a:pt x="175" y="185"/>
                  <a:pt x="175" y="185"/>
                </a:cubicBezTo>
                <a:cubicBezTo>
                  <a:pt x="175" y="180"/>
                  <a:pt x="182" y="175"/>
                  <a:pt x="185" y="175"/>
                </a:cubicBezTo>
                <a:cubicBezTo>
                  <a:pt x="197" y="175"/>
                  <a:pt x="197" y="175"/>
                  <a:pt x="197" y="175"/>
                </a:cubicBezTo>
                <a:cubicBezTo>
                  <a:pt x="200" y="175"/>
                  <a:pt x="207" y="180"/>
                  <a:pt x="207" y="185"/>
                </a:cubicBezTo>
                <a:lnTo>
                  <a:pt x="207" y="247"/>
                </a:lnTo>
                <a:close/>
                <a:moveTo>
                  <a:pt x="196" y="151"/>
                </a:moveTo>
                <a:cubicBezTo>
                  <a:pt x="186" y="151"/>
                  <a:pt x="186" y="151"/>
                  <a:pt x="186" y="151"/>
                </a:cubicBezTo>
                <a:cubicBezTo>
                  <a:pt x="180" y="151"/>
                  <a:pt x="175" y="145"/>
                  <a:pt x="175" y="137"/>
                </a:cubicBezTo>
                <a:cubicBezTo>
                  <a:pt x="175" y="129"/>
                  <a:pt x="180" y="123"/>
                  <a:pt x="186" y="123"/>
                </a:cubicBezTo>
                <a:cubicBezTo>
                  <a:pt x="196" y="123"/>
                  <a:pt x="196" y="123"/>
                  <a:pt x="196" y="123"/>
                </a:cubicBezTo>
                <a:cubicBezTo>
                  <a:pt x="202" y="123"/>
                  <a:pt x="207" y="129"/>
                  <a:pt x="207" y="137"/>
                </a:cubicBezTo>
                <a:cubicBezTo>
                  <a:pt x="207" y="145"/>
                  <a:pt x="202" y="151"/>
                  <a:pt x="196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11"/>
          <p:cNvSpPr>
            <a:spLocks noEditPoints="1"/>
          </p:cNvSpPr>
          <p:nvPr/>
        </p:nvSpPr>
        <p:spPr bwMode="auto">
          <a:xfrm>
            <a:off x="2635848" y="3898537"/>
            <a:ext cx="245303" cy="304037"/>
          </a:xfrm>
          <a:custGeom>
            <a:avLst/>
            <a:gdLst>
              <a:gd name="T0" fmla="*/ 20 w 233"/>
              <a:gd name="T1" fmla="*/ 0 h 288"/>
              <a:gd name="T2" fmla="*/ 0 w 233"/>
              <a:gd name="T3" fmla="*/ 268 h 288"/>
              <a:gd name="T4" fmla="*/ 213 w 233"/>
              <a:gd name="T5" fmla="*/ 288 h 288"/>
              <a:gd name="T6" fmla="*/ 233 w 233"/>
              <a:gd name="T7" fmla="*/ 20 h 288"/>
              <a:gd name="T8" fmla="*/ 75 w 233"/>
              <a:gd name="T9" fmla="*/ 238 h 288"/>
              <a:gd name="T10" fmla="*/ 45 w 233"/>
              <a:gd name="T11" fmla="*/ 253 h 288"/>
              <a:gd name="T12" fmla="*/ 30 w 233"/>
              <a:gd name="T13" fmla="*/ 227 h 288"/>
              <a:gd name="T14" fmla="*/ 60 w 233"/>
              <a:gd name="T15" fmla="*/ 212 h 288"/>
              <a:gd name="T16" fmla="*/ 75 w 233"/>
              <a:gd name="T17" fmla="*/ 238 h 288"/>
              <a:gd name="T18" fmla="*/ 60 w 233"/>
              <a:gd name="T19" fmla="*/ 186 h 288"/>
              <a:gd name="T20" fmla="*/ 30 w 233"/>
              <a:gd name="T21" fmla="*/ 171 h 288"/>
              <a:gd name="T22" fmla="*/ 45 w 233"/>
              <a:gd name="T23" fmla="*/ 145 h 288"/>
              <a:gd name="T24" fmla="*/ 75 w 233"/>
              <a:gd name="T25" fmla="*/ 160 h 288"/>
              <a:gd name="T26" fmla="*/ 139 w 233"/>
              <a:gd name="T27" fmla="*/ 238 h 288"/>
              <a:gd name="T28" fmla="*/ 109 w 233"/>
              <a:gd name="T29" fmla="*/ 253 h 288"/>
              <a:gd name="T30" fmla="*/ 94 w 233"/>
              <a:gd name="T31" fmla="*/ 227 h 288"/>
              <a:gd name="T32" fmla="*/ 124 w 233"/>
              <a:gd name="T33" fmla="*/ 212 h 288"/>
              <a:gd name="T34" fmla="*/ 139 w 233"/>
              <a:gd name="T35" fmla="*/ 238 h 288"/>
              <a:gd name="T36" fmla="*/ 124 w 233"/>
              <a:gd name="T37" fmla="*/ 186 h 288"/>
              <a:gd name="T38" fmla="*/ 94 w 233"/>
              <a:gd name="T39" fmla="*/ 171 h 288"/>
              <a:gd name="T40" fmla="*/ 109 w 233"/>
              <a:gd name="T41" fmla="*/ 145 h 288"/>
              <a:gd name="T42" fmla="*/ 139 w 233"/>
              <a:gd name="T43" fmla="*/ 160 h 288"/>
              <a:gd name="T44" fmla="*/ 203 w 233"/>
              <a:gd name="T45" fmla="*/ 238 h 288"/>
              <a:gd name="T46" fmla="*/ 173 w 233"/>
              <a:gd name="T47" fmla="*/ 253 h 288"/>
              <a:gd name="T48" fmla="*/ 158 w 233"/>
              <a:gd name="T49" fmla="*/ 227 h 288"/>
              <a:gd name="T50" fmla="*/ 188 w 233"/>
              <a:gd name="T51" fmla="*/ 212 h 288"/>
              <a:gd name="T52" fmla="*/ 203 w 233"/>
              <a:gd name="T53" fmla="*/ 238 h 288"/>
              <a:gd name="T54" fmla="*/ 188 w 233"/>
              <a:gd name="T55" fmla="*/ 186 h 288"/>
              <a:gd name="T56" fmla="*/ 158 w 233"/>
              <a:gd name="T57" fmla="*/ 171 h 288"/>
              <a:gd name="T58" fmla="*/ 173 w 233"/>
              <a:gd name="T59" fmla="*/ 145 h 288"/>
              <a:gd name="T60" fmla="*/ 203 w 233"/>
              <a:gd name="T61" fmla="*/ 160 h 288"/>
              <a:gd name="T62" fmla="*/ 203 w 233"/>
              <a:gd name="T63" fmla="*/ 106 h 288"/>
              <a:gd name="T64" fmla="*/ 43 w 233"/>
              <a:gd name="T65" fmla="*/ 117 h 288"/>
              <a:gd name="T66" fmla="*/ 30 w 233"/>
              <a:gd name="T67" fmla="*/ 41 h 288"/>
              <a:gd name="T68" fmla="*/ 190 w 233"/>
              <a:gd name="T69" fmla="*/ 30 h 288"/>
              <a:gd name="T70" fmla="*/ 203 w 233"/>
              <a:gd name="T71" fmla="*/ 10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3" h="288">
                <a:moveTo>
                  <a:pt x="213" y="0"/>
                </a:moveTo>
                <a:cubicBezTo>
                  <a:pt x="20" y="0"/>
                  <a:pt x="20" y="0"/>
                  <a:pt x="20" y="0"/>
                </a:cubicBezTo>
                <a:cubicBezTo>
                  <a:pt x="7" y="0"/>
                  <a:pt x="0" y="7"/>
                  <a:pt x="0" y="20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81"/>
                  <a:pt x="7" y="288"/>
                  <a:pt x="20" y="288"/>
                </a:cubicBezTo>
                <a:cubicBezTo>
                  <a:pt x="213" y="288"/>
                  <a:pt x="213" y="288"/>
                  <a:pt x="213" y="288"/>
                </a:cubicBezTo>
                <a:cubicBezTo>
                  <a:pt x="226" y="288"/>
                  <a:pt x="233" y="281"/>
                  <a:pt x="233" y="268"/>
                </a:cubicBezTo>
                <a:cubicBezTo>
                  <a:pt x="233" y="20"/>
                  <a:pt x="233" y="20"/>
                  <a:pt x="233" y="20"/>
                </a:cubicBezTo>
                <a:cubicBezTo>
                  <a:pt x="233" y="7"/>
                  <a:pt x="226" y="0"/>
                  <a:pt x="213" y="0"/>
                </a:cubicBezTo>
                <a:close/>
                <a:moveTo>
                  <a:pt x="75" y="238"/>
                </a:moveTo>
                <a:cubicBezTo>
                  <a:pt x="75" y="246"/>
                  <a:pt x="68" y="253"/>
                  <a:pt x="60" y="253"/>
                </a:cubicBezTo>
                <a:cubicBezTo>
                  <a:pt x="45" y="253"/>
                  <a:pt x="45" y="253"/>
                  <a:pt x="45" y="253"/>
                </a:cubicBezTo>
                <a:cubicBezTo>
                  <a:pt x="36" y="253"/>
                  <a:pt x="30" y="246"/>
                  <a:pt x="30" y="238"/>
                </a:cubicBezTo>
                <a:cubicBezTo>
                  <a:pt x="30" y="227"/>
                  <a:pt x="30" y="227"/>
                  <a:pt x="30" y="227"/>
                </a:cubicBezTo>
                <a:cubicBezTo>
                  <a:pt x="30" y="219"/>
                  <a:pt x="36" y="212"/>
                  <a:pt x="45" y="212"/>
                </a:cubicBezTo>
                <a:cubicBezTo>
                  <a:pt x="60" y="212"/>
                  <a:pt x="60" y="212"/>
                  <a:pt x="60" y="212"/>
                </a:cubicBezTo>
                <a:cubicBezTo>
                  <a:pt x="68" y="212"/>
                  <a:pt x="75" y="219"/>
                  <a:pt x="75" y="227"/>
                </a:cubicBezTo>
                <a:lnTo>
                  <a:pt x="75" y="238"/>
                </a:lnTo>
                <a:close/>
                <a:moveTo>
                  <a:pt x="75" y="171"/>
                </a:moveTo>
                <a:cubicBezTo>
                  <a:pt x="75" y="179"/>
                  <a:pt x="68" y="186"/>
                  <a:pt x="60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6" y="186"/>
                  <a:pt x="30" y="179"/>
                  <a:pt x="30" y="171"/>
                </a:cubicBezTo>
                <a:cubicBezTo>
                  <a:pt x="30" y="160"/>
                  <a:pt x="30" y="160"/>
                  <a:pt x="30" y="160"/>
                </a:cubicBezTo>
                <a:cubicBezTo>
                  <a:pt x="30" y="152"/>
                  <a:pt x="36" y="145"/>
                  <a:pt x="45" y="145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68" y="145"/>
                  <a:pt x="75" y="152"/>
                  <a:pt x="75" y="160"/>
                </a:cubicBezTo>
                <a:lnTo>
                  <a:pt x="75" y="171"/>
                </a:lnTo>
                <a:close/>
                <a:moveTo>
                  <a:pt x="139" y="238"/>
                </a:moveTo>
                <a:cubicBezTo>
                  <a:pt x="139" y="246"/>
                  <a:pt x="132" y="253"/>
                  <a:pt x="124" y="253"/>
                </a:cubicBezTo>
                <a:cubicBezTo>
                  <a:pt x="109" y="253"/>
                  <a:pt x="109" y="253"/>
                  <a:pt x="109" y="253"/>
                </a:cubicBezTo>
                <a:cubicBezTo>
                  <a:pt x="100" y="253"/>
                  <a:pt x="94" y="246"/>
                  <a:pt x="94" y="238"/>
                </a:cubicBezTo>
                <a:cubicBezTo>
                  <a:pt x="94" y="227"/>
                  <a:pt x="94" y="227"/>
                  <a:pt x="94" y="227"/>
                </a:cubicBezTo>
                <a:cubicBezTo>
                  <a:pt x="94" y="219"/>
                  <a:pt x="100" y="212"/>
                  <a:pt x="109" y="212"/>
                </a:cubicBezTo>
                <a:cubicBezTo>
                  <a:pt x="124" y="212"/>
                  <a:pt x="124" y="212"/>
                  <a:pt x="124" y="212"/>
                </a:cubicBezTo>
                <a:cubicBezTo>
                  <a:pt x="132" y="212"/>
                  <a:pt x="139" y="219"/>
                  <a:pt x="139" y="227"/>
                </a:cubicBezTo>
                <a:lnTo>
                  <a:pt x="139" y="238"/>
                </a:lnTo>
                <a:close/>
                <a:moveTo>
                  <a:pt x="139" y="171"/>
                </a:moveTo>
                <a:cubicBezTo>
                  <a:pt x="139" y="179"/>
                  <a:pt x="132" y="186"/>
                  <a:pt x="124" y="186"/>
                </a:cubicBezTo>
                <a:cubicBezTo>
                  <a:pt x="109" y="186"/>
                  <a:pt x="109" y="186"/>
                  <a:pt x="109" y="186"/>
                </a:cubicBezTo>
                <a:cubicBezTo>
                  <a:pt x="100" y="186"/>
                  <a:pt x="94" y="179"/>
                  <a:pt x="94" y="171"/>
                </a:cubicBezTo>
                <a:cubicBezTo>
                  <a:pt x="94" y="160"/>
                  <a:pt x="94" y="160"/>
                  <a:pt x="94" y="160"/>
                </a:cubicBezTo>
                <a:cubicBezTo>
                  <a:pt x="94" y="152"/>
                  <a:pt x="100" y="145"/>
                  <a:pt x="109" y="145"/>
                </a:cubicBezTo>
                <a:cubicBezTo>
                  <a:pt x="124" y="145"/>
                  <a:pt x="124" y="145"/>
                  <a:pt x="124" y="145"/>
                </a:cubicBezTo>
                <a:cubicBezTo>
                  <a:pt x="132" y="145"/>
                  <a:pt x="139" y="152"/>
                  <a:pt x="139" y="160"/>
                </a:cubicBezTo>
                <a:lnTo>
                  <a:pt x="139" y="171"/>
                </a:lnTo>
                <a:close/>
                <a:moveTo>
                  <a:pt x="203" y="238"/>
                </a:moveTo>
                <a:cubicBezTo>
                  <a:pt x="203" y="246"/>
                  <a:pt x="196" y="253"/>
                  <a:pt x="188" y="253"/>
                </a:cubicBezTo>
                <a:cubicBezTo>
                  <a:pt x="173" y="253"/>
                  <a:pt x="173" y="253"/>
                  <a:pt x="173" y="253"/>
                </a:cubicBezTo>
                <a:cubicBezTo>
                  <a:pt x="164" y="253"/>
                  <a:pt x="158" y="246"/>
                  <a:pt x="158" y="238"/>
                </a:cubicBezTo>
                <a:cubicBezTo>
                  <a:pt x="158" y="227"/>
                  <a:pt x="158" y="227"/>
                  <a:pt x="158" y="227"/>
                </a:cubicBezTo>
                <a:cubicBezTo>
                  <a:pt x="158" y="219"/>
                  <a:pt x="164" y="212"/>
                  <a:pt x="173" y="212"/>
                </a:cubicBezTo>
                <a:cubicBezTo>
                  <a:pt x="188" y="212"/>
                  <a:pt x="188" y="212"/>
                  <a:pt x="188" y="212"/>
                </a:cubicBezTo>
                <a:cubicBezTo>
                  <a:pt x="196" y="212"/>
                  <a:pt x="203" y="219"/>
                  <a:pt x="203" y="227"/>
                </a:cubicBezTo>
                <a:lnTo>
                  <a:pt x="203" y="238"/>
                </a:lnTo>
                <a:close/>
                <a:moveTo>
                  <a:pt x="203" y="171"/>
                </a:moveTo>
                <a:cubicBezTo>
                  <a:pt x="203" y="179"/>
                  <a:pt x="196" y="186"/>
                  <a:pt x="188" y="186"/>
                </a:cubicBezTo>
                <a:cubicBezTo>
                  <a:pt x="173" y="186"/>
                  <a:pt x="173" y="186"/>
                  <a:pt x="173" y="186"/>
                </a:cubicBezTo>
                <a:cubicBezTo>
                  <a:pt x="164" y="186"/>
                  <a:pt x="158" y="179"/>
                  <a:pt x="158" y="171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8" y="152"/>
                  <a:pt x="164" y="145"/>
                  <a:pt x="173" y="145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96" y="145"/>
                  <a:pt x="203" y="152"/>
                  <a:pt x="203" y="160"/>
                </a:cubicBezTo>
                <a:lnTo>
                  <a:pt x="203" y="171"/>
                </a:lnTo>
                <a:close/>
                <a:moveTo>
                  <a:pt x="203" y="106"/>
                </a:moveTo>
                <a:cubicBezTo>
                  <a:pt x="203" y="112"/>
                  <a:pt x="197" y="117"/>
                  <a:pt x="190" y="117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36" y="117"/>
                  <a:pt x="30" y="112"/>
                  <a:pt x="30" y="106"/>
                </a:cubicBezTo>
                <a:cubicBezTo>
                  <a:pt x="30" y="41"/>
                  <a:pt x="30" y="41"/>
                  <a:pt x="30" y="41"/>
                </a:cubicBezTo>
                <a:cubicBezTo>
                  <a:pt x="30" y="35"/>
                  <a:pt x="36" y="30"/>
                  <a:pt x="43" y="30"/>
                </a:cubicBezTo>
                <a:cubicBezTo>
                  <a:pt x="190" y="30"/>
                  <a:pt x="190" y="30"/>
                  <a:pt x="190" y="30"/>
                </a:cubicBezTo>
                <a:cubicBezTo>
                  <a:pt x="197" y="30"/>
                  <a:pt x="203" y="35"/>
                  <a:pt x="203" y="41"/>
                </a:cubicBezTo>
                <a:lnTo>
                  <a:pt x="203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12"/>
          <p:cNvSpPr/>
          <p:nvPr/>
        </p:nvSpPr>
        <p:spPr bwMode="auto">
          <a:xfrm>
            <a:off x="846174" y="5900692"/>
            <a:ext cx="184841" cy="122652"/>
          </a:xfrm>
          <a:custGeom>
            <a:avLst/>
            <a:gdLst>
              <a:gd name="T0" fmla="*/ 72 w 176"/>
              <a:gd name="T1" fmla="*/ 92 h 116"/>
              <a:gd name="T2" fmla="*/ 12 w 176"/>
              <a:gd name="T3" fmla="*/ 92 h 116"/>
              <a:gd name="T4" fmla="*/ 0 w 176"/>
              <a:gd name="T5" fmla="*/ 104 h 116"/>
              <a:gd name="T6" fmla="*/ 12 w 176"/>
              <a:gd name="T7" fmla="*/ 116 h 116"/>
              <a:gd name="T8" fmla="*/ 164 w 176"/>
              <a:gd name="T9" fmla="*/ 116 h 116"/>
              <a:gd name="T10" fmla="*/ 176 w 176"/>
              <a:gd name="T11" fmla="*/ 104 h 116"/>
              <a:gd name="T12" fmla="*/ 164 w 176"/>
              <a:gd name="T13" fmla="*/ 92 h 116"/>
              <a:gd name="T14" fmla="*/ 104 w 176"/>
              <a:gd name="T15" fmla="*/ 92 h 116"/>
              <a:gd name="T16" fmla="*/ 104 w 176"/>
              <a:gd name="T17" fmla="*/ 0 h 116"/>
              <a:gd name="T18" fmla="*/ 72 w 176"/>
              <a:gd name="T19" fmla="*/ 0 h 116"/>
              <a:gd name="T20" fmla="*/ 72 w 176"/>
              <a:gd name="T21" fmla="*/ 9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" h="116">
                <a:moveTo>
                  <a:pt x="72" y="92"/>
                </a:moveTo>
                <a:cubicBezTo>
                  <a:pt x="12" y="92"/>
                  <a:pt x="12" y="92"/>
                  <a:pt x="12" y="92"/>
                </a:cubicBezTo>
                <a:cubicBezTo>
                  <a:pt x="5" y="92"/>
                  <a:pt x="0" y="98"/>
                  <a:pt x="0" y="104"/>
                </a:cubicBezTo>
                <a:cubicBezTo>
                  <a:pt x="0" y="111"/>
                  <a:pt x="5" y="116"/>
                  <a:pt x="12" y="11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71" y="116"/>
                  <a:pt x="176" y="111"/>
                  <a:pt x="176" y="104"/>
                </a:cubicBezTo>
                <a:cubicBezTo>
                  <a:pt x="176" y="98"/>
                  <a:pt x="171" y="92"/>
                  <a:pt x="164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0"/>
                  <a:pt x="104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lnTo>
                  <a:pt x="72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13"/>
          <p:cNvSpPr/>
          <p:nvPr/>
        </p:nvSpPr>
        <p:spPr bwMode="auto">
          <a:xfrm>
            <a:off x="1024106" y="5900692"/>
            <a:ext cx="17275" cy="63917"/>
          </a:xfrm>
          <a:custGeom>
            <a:avLst/>
            <a:gdLst>
              <a:gd name="T0" fmla="*/ 0 w 16"/>
              <a:gd name="T1" fmla="*/ 53 h 61"/>
              <a:gd name="T2" fmla="*/ 8 w 16"/>
              <a:gd name="T3" fmla="*/ 61 h 61"/>
              <a:gd name="T4" fmla="*/ 16 w 16"/>
              <a:gd name="T5" fmla="*/ 53 h 61"/>
              <a:gd name="T6" fmla="*/ 16 w 16"/>
              <a:gd name="T7" fmla="*/ 0 h 61"/>
              <a:gd name="T8" fmla="*/ 0 w 16"/>
              <a:gd name="T9" fmla="*/ 0 h 61"/>
              <a:gd name="T10" fmla="*/ 0 w 16"/>
              <a:gd name="T11" fmla="*/ 5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61">
                <a:moveTo>
                  <a:pt x="0" y="53"/>
                </a:moveTo>
                <a:cubicBezTo>
                  <a:pt x="0" y="58"/>
                  <a:pt x="3" y="61"/>
                  <a:pt x="8" y="61"/>
                </a:cubicBezTo>
                <a:cubicBezTo>
                  <a:pt x="12" y="61"/>
                  <a:pt x="16" y="58"/>
                  <a:pt x="16" y="5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lnTo>
                  <a:pt x="0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14"/>
          <p:cNvSpPr/>
          <p:nvPr/>
        </p:nvSpPr>
        <p:spPr bwMode="auto">
          <a:xfrm>
            <a:off x="789168" y="5721034"/>
            <a:ext cx="297127" cy="164112"/>
          </a:xfrm>
          <a:custGeom>
            <a:avLst/>
            <a:gdLst>
              <a:gd name="T0" fmla="*/ 273 w 282"/>
              <a:gd name="T1" fmla="*/ 155 h 155"/>
              <a:gd name="T2" fmla="*/ 277 w 282"/>
              <a:gd name="T3" fmla="*/ 146 h 155"/>
              <a:gd name="T4" fmla="*/ 167 w 282"/>
              <a:gd name="T5" fmla="*/ 9 h 155"/>
              <a:gd name="T6" fmla="*/ 148 w 282"/>
              <a:gd name="T7" fmla="*/ 0 h 155"/>
              <a:gd name="T8" fmla="*/ 134 w 282"/>
              <a:gd name="T9" fmla="*/ 0 h 155"/>
              <a:gd name="T10" fmla="*/ 115 w 282"/>
              <a:gd name="T11" fmla="*/ 9 h 155"/>
              <a:gd name="T12" fmla="*/ 4 w 282"/>
              <a:gd name="T13" fmla="*/ 146 h 155"/>
              <a:gd name="T14" fmla="*/ 9 w 282"/>
              <a:gd name="T15" fmla="*/ 155 h 155"/>
              <a:gd name="T16" fmla="*/ 273 w 282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155">
                <a:moveTo>
                  <a:pt x="273" y="155"/>
                </a:moveTo>
                <a:cubicBezTo>
                  <a:pt x="280" y="155"/>
                  <a:pt x="282" y="151"/>
                  <a:pt x="277" y="146"/>
                </a:cubicBezTo>
                <a:cubicBezTo>
                  <a:pt x="167" y="9"/>
                  <a:pt x="167" y="9"/>
                  <a:pt x="167" y="9"/>
                </a:cubicBezTo>
                <a:cubicBezTo>
                  <a:pt x="163" y="4"/>
                  <a:pt x="155" y="0"/>
                  <a:pt x="148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28" y="0"/>
                  <a:pt x="119" y="4"/>
                  <a:pt x="115" y="9"/>
                </a:cubicBezTo>
                <a:cubicBezTo>
                  <a:pt x="4" y="146"/>
                  <a:pt x="4" y="146"/>
                  <a:pt x="4" y="146"/>
                </a:cubicBezTo>
                <a:cubicBezTo>
                  <a:pt x="0" y="151"/>
                  <a:pt x="2" y="155"/>
                  <a:pt x="9" y="155"/>
                </a:cubicBezTo>
                <a:lnTo>
                  <a:pt x="273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115"/>
          <p:cNvSpPr/>
          <p:nvPr/>
        </p:nvSpPr>
        <p:spPr bwMode="auto">
          <a:xfrm>
            <a:off x="3871000" y="4506612"/>
            <a:ext cx="115742" cy="302310"/>
          </a:xfrm>
          <a:custGeom>
            <a:avLst/>
            <a:gdLst>
              <a:gd name="T0" fmla="*/ 82 w 111"/>
              <a:gd name="T1" fmla="*/ 184 h 288"/>
              <a:gd name="T2" fmla="*/ 79 w 111"/>
              <a:gd name="T3" fmla="*/ 182 h 288"/>
              <a:gd name="T4" fmla="*/ 79 w 111"/>
              <a:gd name="T5" fmla="*/ 24 h 288"/>
              <a:gd name="T6" fmla="*/ 55 w 111"/>
              <a:gd name="T7" fmla="*/ 0 h 288"/>
              <a:gd name="T8" fmla="*/ 31 w 111"/>
              <a:gd name="T9" fmla="*/ 24 h 288"/>
              <a:gd name="T10" fmla="*/ 31 w 111"/>
              <a:gd name="T11" fmla="*/ 182 h 288"/>
              <a:gd name="T12" fmla="*/ 28 w 111"/>
              <a:gd name="T13" fmla="*/ 184 h 288"/>
              <a:gd name="T14" fmla="*/ 0 w 111"/>
              <a:gd name="T15" fmla="*/ 232 h 288"/>
              <a:gd name="T16" fmla="*/ 55 w 111"/>
              <a:gd name="T17" fmla="*/ 288 h 288"/>
              <a:gd name="T18" fmla="*/ 110 w 111"/>
              <a:gd name="T19" fmla="*/ 232 h 288"/>
              <a:gd name="T20" fmla="*/ 82 w 111"/>
              <a:gd name="T21" fmla="*/ 18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" h="288">
                <a:moveTo>
                  <a:pt x="82" y="184"/>
                </a:moveTo>
                <a:cubicBezTo>
                  <a:pt x="79" y="182"/>
                  <a:pt x="79" y="182"/>
                  <a:pt x="79" y="182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11"/>
                  <a:pt x="68" y="0"/>
                  <a:pt x="55" y="0"/>
                </a:cubicBezTo>
                <a:cubicBezTo>
                  <a:pt x="42" y="0"/>
                  <a:pt x="31" y="11"/>
                  <a:pt x="31" y="24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28" y="184"/>
                  <a:pt x="28" y="184"/>
                  <a:pt x="28" y="184"/>
                </a:cubicBezTo>
                <a:cubicBezTo>
                  <a:pt x="11" y="193"/>
                  <a:pt x="0" y="211"/>
                  <a:pt x="0" y="232"/>
                </a:cubicBezTo>
                <a:cubicBezTo>
                  <a:pt x="0" y="263"/>
                  <a:pt x="25" y="287"/>
                  <a:pt x="55" y="288"/>
                </a:cubicBezTo>
                <a:cubicBezTo>
                  <a:pt x="86" y="287"/>
                  <a:pt x="110" y="263"/>
                  <a:pt x="110" y="232"/>
                </a:cubicBezTo>
                <a:cubicBezTo>
                  <a:pt x="111" y="211"/>
                  <a:pt x="99" y="193"/>
                  <a:pt x="82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16"/>
          <p:cNvSpPr/>
          <p:nvPr/>
        </p:nvSpPr>
        <p:spPr bwMode="auto">
          <a:xfrm>
            <a:off x="3993651" y="4535979"/>
            <a:ext cx="82919" cy="17275"/>
          </a:xfrm>
          <a:custGeom>
            <a:avLst/>
            <a:gdLst>
              <a:gd name="T0" fmla="*/ 8 w 79"/>
              <a:gd name="T1" fmla="*/ 16 h 16"/>
              <a:gd name="T2" fmla="*/ 71 w 79"/>
              <a:gd name="T3" fmla="*/ 16 h 16"/>
              <a:gd name="T4" fmla="*/ 79 w 79"/>
              <a:gd name="T5" fmla="*/ 8 h 16"/>
              <a:gd name="T6" fmla="*/ 71 w 79"/>
              <a:gd name="T7" fmla="*/ 0 h 16"/>
              <a:gd name="T8" fmla="*/ 8 w 79"/>
              <a:gd name="T9" fmla="*/ 0 h 16"/>
              <a:gd name="T10" fmla="*/ 0 w 79"/>
              <a:gd name="T11" fmla="*/ 8 h 16"/>
              <a:gd name="T12" fmla="*/ 8 w 79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16">
                <a:moveTo>
                  <a:pt x="8" y="16"/>
                </a:moveTo>
                <a:cubicBezTo>
                  <a:pt x="71" y="16"/>
                  <a:pt x="71" y="16"/>
                  <a:pt x="71" y="16"/>
                </a:cubicBezTo>
                <a:cubicBezTo>
                  <a:pt x="76" y="16"/>
                  <a:pt x="79" y="12"/>
                  <a:pt x="79" y="8"/>
                </a:cubicBezTo>
                <a:cubicBezTo>
                  <a:pt x="79" y="3"/>
                  <a:pt x="76" y="0"/>
                  <a:pt x="7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2"/>
                  <a:pt x="4" y="16"/>
                  <a:pt x="8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17"/>
          <p:cNvSpPr/>
          <p:nvPr/>
        </p:nvSpPr>
        <p:spPr bwMode="auto">
          <a:xfrm>
            <a:off x="3993651" y="4582621"/>
            <a:ext cx="82919" cy="15548"/>
          </a:xfrm>
          <a:custGeom>
            <a:avLst/>
            <a:gdLst>
              <a:gd name="T0" fmla="*/ 71 w 79"/>
              <a:gd name="T1" fmla="*/ 0 h 16"/>
              <a:gd name="T2" fmla="*/ 8 w 79"/>
              <a:gd name="T3" fmla="*/ 0 h 16"/>
              <a:gd name="T4" fmla="*/ 0 w 79"/>
              <a:gd name="T5" fmla="*/ 8 h 16"/>
              <a:gd name="T6" fmla="*/ 8 w 79"/>
              <a:gd name="T7" fmla="*/ 16 h 16"/>
              <a:gd name="T8" fmla="*/ 71 w 79"/>
              <a:gd name="T9" fmla="*/ 16 h 16"/>
              <a:gd name="T10" fmla="*/ 79 w 79"/>
              <a:gd name="T11" fmla="*/ 8 h 16"/>
              <a:gd name="T12" fmla="*/ 71 w 79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16">
                <a:moveTo>
                  <a:pt x="7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2"/>
                  <a:pt x="4" y="16"/>
                  <a:pt x="8" y="16"/>
                </a:cubicBezTo>
                <a:cubicBezTo>
                  <a:pt x="71" y="16"/>
                  <a:pt x="71" y="16"/>
                  <a:pt x="71" y="16"/>
                </a:cubicBezTo>
                <a:cubicBezTo>
                  <a:pt x="76" y="16"/>
                  <a:pt x="79" y="12"/>
                  <a:pt x="79" y="8"/>
                </a:cubicBezTo>
                <a:cubicBezTo>
                  <a:pt x="79" y="3"/>
                  <a:pt x="76" y="0"/>
                  <a:pt x="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18"/>
          <p:cNvSpPr/>
          <p:nvPr/>
        </p:nvSpPr>
        <p:spPr bwMode="auto">
          <a:xfrm>
            <a:off x="3993651" y="4629264"/>
            <a:ext cx="82919" cy="15548"/>
          </a:xfrm>
          <a:custGeom>
            <a:avLst/>
            <a:gdLst>
              <a:gd name="T0" fmla="*/ 71 w 79"/>
              <a:gd name="T1" fmla="*/ 0 h 16"/>
              <a:gd name="T2" fmla="*/ 8 w 79"/>
              <a:gd name="T3" fmla="*/ 0 h 16"/>
              <a:gd name="T4" fmla="*/ 0 w 79"/>
              <a:gd name="T5" fmla="*/ 8 h 16"/>
              <a:gd name="T6" fmla="*/ 8 w 79"/>
              <a:gd name="T7" fmla="*/ 16 h 16"/>
              <a:gd name="T8" fmla="*/ 71 w 79"/>
              <a:gd name="T9" fmla="*/ 16 h 16"/>
              <a:gd name="T10" fmla="*/ 79 w 79"/>
              <a:gd name="T11" fmla="*/ 8 h 16"/>
              <a:gd name="T12" fmla="*/ 71 w 79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16">
                <a:moveTo>
                  <a:pt x="7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"/>
                  <a:pt x="4" y="16"/>
                  <a:pt x="8" y="16"/>
                </a:cubicBezTo>
                <a:cubicBezTo>
                  <a:pt x="71" y="16"/>
                  <a:pt x="71" y="16"/>
                  <a:pt x="71" y="16"/>
                </a:cubicBezTo>
                <a:cubicBezTo>
                  <a:pt x="76" y="16"/>
                  <a:pt x="79" y="13"/>
                  <a:pt x="79" y="8"/>
                </a:cubicBezTo>
                <a:cubicBezTo>
                  <a:pt x="79" y="4"/>
                  <a:pt x="76" y="0"/>
                  <a:pt x="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19"/>
          <p:cNvSpPr/>
          <p:nvPr/>
        </p:nvSpPr>
        <p:spPr bwMode="auto">
          <a:xfrm>
            <a:off x="3993651" y="4674178"/>
            <a:ext cx="82919" cy="17275"/>
          </a:xfrm>
          <a:custGeom>
            <a:avLst/>
            <a:gdLst>
              <a:gd name="T0" fmla="*/ 71 w 79"/>
              <a:gd name="T1" fmla="*/ 0 h 16"/>
              <a:gd name="T2" fmla="*/ 8 w 79"/>
              <a:gd name="T3" fmla="*/ 0 h 16"/>
              <a:gd name="T4" fmla="*/ 0 w 79"/>
              <a:gd name="T5" fmla="*/ 8 h 16"/>
              <a:gd name="T6" fmla="*/ 8 w 79"/>
              <a:gd name="T7" fmla="*/ 16 h 16"/>
              <a:gd name="T8" fmla="*/ 71 w 79"/>
              <a:gd name="T9" fmla="*/ 16 h 16"/>
              <a:gd name="T10" fmla="*/ 79 w 79"/>
              <a:gd name="T11" fmla="*/ 8 h 16"/>
              <a:gd name="T12" fmla="*/ 71 w 79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16">
                <a:moveTo>
                  <a:pt x="7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2"/>
                  <a:pt x="4" y="16"/>
                  <a:pt x="8" y="16"/>
                </a:cubicBezTo>
                <a:cubicBezTo>
                  <a:pt x="71" y="16"/>
                  <a:pt x="71" y="16"/>
                  <a:pt x="71" y="16"/>
                </a:cubicBezTo>
                <a:cubicBezTo>
                  <a:pt x="76" y="16"/>
                  <a:pt x="79" y="12"/>
                  <a:pt x="79" y="8"/>
                </a:cubicBezTo>
                <a:cubicBezTo>
                  <a:pt x="79" y="3"/>
                  <a:pt x="76" y="0"/>
                  <a:pt x="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20"/>
          <p:cNvSpPr>
            <a:spLocks noEditPoints="1"/>
          </p:cNvSpPr>
          <p:nvPr/>
        </p:nvSpPr>
        <p:spPr bwMode="auto">
          <a:xfrm>
            <a:off x="787440" y="2122683"/>
            <a:ext cx="304037" cy="214208"/>
          </a:xfrm>
          <a:custGeom>
            <a:avLst/>
            <a:gdLst>
              <a:gd name="T0" fmla="*/ 8 w 288"/>
              <a:gd name="T1" fmla="*/ 0 h 204"/>
              <a:gd name="T2" fmla="*/ 0 w 288"/>
              <a:gd name="T3" fmla="*/ 196 h 204"/>
              <a:gd name="T4" fmla="*/ 280 w 288"/>
              <a:gd name="T5" fmla="*/ 204 h 204"/>
              <a:gd name="T6" fmla="*/ 288 w 288"/>
              <a:gd name="T7" fmla="*/ 8 h 204"/>
              <a:gd name="T8" fmla="*/ 43 w 288"/>
              <a:gd name="T9" fmla="*/ 176 h 204"/>
              <a:gd name="T10" fmla="*/ 21 w 288"/>
              <a:gd name="T11" fmla="*/ 180 h 204"/>
              <a:gd name="T12" fmla="*/ 17 w 288"/>
              <a:gd name="T13" fmla="*/ 158 h 204"/>
              <a:gd name="T14" fmla="*/ 39 w 288"/>
              <a:gd name="T15" fmla="*/ 154 h 204"/>
              <a:gd name="T16" fmla="*/ 43 w 288"/>
              <a:gd name="T17" fmla="*/ 176 h 204"/>
              <a:gd name="T18" fmla="*/ 39 w 288"/>
              <a:gd name="T19" fmla="*/ 136 h 204"/>
              <a:gd name="T20" fmla="*/ 17 w 288"/>
              <a:gd name="T21" fmla="*/ 132 h 204"/>
              <a:gd name="T22" fmla="*/ 21 w 288"/>
              <a:gd name="T23" fmla="*/ 110 h 204"/>
              <a:gd name="T24" fmla="*/ 43 w 288"/>
              <a:gd name="T25" fmla="*/ 114 h 204"/>
              <a:gd name="T26" fmla="*/ 43 w 288"/>
              <a:gd name="T27" fmla="*/ 90 h 204"/>
              <a:gd name="T28" fmla="*/ 21 w 288"/>
              <a:gd name="T29" fmla="*/ 94 h 204"/>
              <a:gd name="T30" fmla="*/ 17 w 288"/>
              <a:gd name="T31" fmla="*/ 72 h 204"/>
              <a:gd name="T32" fmla="*/ 39 w 288"/>
              <a:gd name="T33" fmla="*/ 68 h 204"/>
              <a:gd name="T34" fmla="*/ 43 w 288"/>
              <a:gd name="T35" fmla="*/ 90 h 204"/>
              <a:gd name="T36" fmla="*/ 39 w 288"/>
              <a:gd name="T37" fmla="*/ 50 h 204"/>
              <a:gd name="T38" fmla="*/ 17 w 288"/>
              <a:gd name="T39" fmla="*/ 46 h 204"/>
              <a:gd name="T40" fmla="*/ 21 w 288"/>
              <a:gd name="T41" fmla="*/ 24 h 204"/>
              <a:gd name="T42" fmla="*/ 43 w 288"/>
              <a:gd name="T43" fmla="*/ 28 h 204"/>
              <a:gd name="T44" fmla="*/ 226 w 288"/>
              <a:gd name="T45" fmla="*/ 177 h 204"/>
              <a:gd name="T46" fmla="*/ 70 w 288"/>
              <a:gd name="T47" fmla="*/ 185 h 204"/>
              <a:gd name="T48" fmla="*/ 62 w 288"/>
              <a:gd name="T49" fmla="*/ 26 h 204"/>
              <a:gd name="T50" fmla="*/ 218 w 288"/>
              <a:gd name="T51" fmla="*/ 18 h 204"/>
              <a:gd name="T52" fmla="*/ 226 w 288"/>
              <a:gd name="T53" fmla="*/ 177 h 204"/>
              <a:gd name="T54" fmla="*/ 267 w 288"/>
              <a:gd name="T55" fmla="*/ 180 h 204"/>
              <a:gd name="T56" fmla="*/ 245 w 288"/>
              <a:gd name="T57" fmla="*/ 176 h 204"/>
              <a:gd name="T58" fmla="*/ 249 w 288"/>
              <a:gd name="T59" fmla="*/ 154 h 204"/>
              <a:gd name="T60" fmla="*/ 271 w 288"/>
              <a:gd name="T61" fmla="*/ 158 h 204"/>
              <a:gd name="T62" fmla="*/ 271 w 288"/>
              <a:gd name="T63" fmla="*/ 132 h 204"/>
              <a:gd name="T64" fmla="*/ 249 w 288"/>
              <a:gd name="T65" fmla="*/ 136 h 204"/>
              <a:gd name="T66" fmla="*/ 245 w 288"/>
              <a:gd name="T67" fmla="*/ 114 h 204"/>
              <a:gd name="T68" fmla="*/ 267 w 288"/>
              <a:gd name="T69" fmla="*/ 110 h 204"/>
              <a:gd name="T70" fmla="*/ 271 w 288"/>
              <a:gd name="T71" fmla="*/ 132 h 204"/>
              <a:gd name="T72" fmla="*/ 267 w 288"/>
              <a:gd name="T73" fmla="*/ 94 h 204"/>
              <a:gd name="T74" fmla="*/ 245 w 288"/>
              <a:gd name="T75" fmla="*/ 90 h 204"/>
              <a:gd name="T76" fmla="*/ 249 w 288"/>
              <a:gd name="T77" fmla="*/ 68 h 204"/>
              <a:gd name="T78" fmla="*/ 271 w 288"/>
              <a:gd name="T79" fmla="*/ 72 h 204"/>
              <a:gd name="T80" fmla="*/ 271 w 288"/>
              <a:gd name="T81" fmla="*/ 46 h 204"/>
              <a:gd name="T82" fmla="*/ 249 w 288"/>
              <a:gd name="T83" fmla="*/ 50 h 204"/>
              <a:gd name="T84" fmla="*/ 245 w 288"/>
              <a:gd name="T85" fmla="*/ 28 h 204"/>
              <a:gd name="T86" fmla="*/ 267 w 288"/>
              <a:gd name="T87" fmla="*/ 24 h 204"/>
              <a:gd name="T88" fmla="*/ 271 w 288"/>
              <a:gd name="T89" fmla="*/ 4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204">
                <a:moveTo>
                  <a:pt x="28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00"/>
                  <a:pt x="4" y="204"/>
                  <a:pt x="8" y="204"/>
                </a:cubicBezTo>
                <a:cubicBezTo>
                  <a:pt x="280" y="204"/>
                  <a:pt x="280" y="204"/>
                  <a:pt x="280" y="204"/>
                </a:cubicBezTo>
                <a:cubicBezTo>
                  <a:pt x="284" y="204"/>
                  <a:pt x="288" y="200"/>
                  <a:pt x="288" y="196"/>
                </a:cubicBezTo>
                <a:cubicBezTo>
                  <a:pt x="288" y="8"/>
                  <a:pt x="288" y="8"/>
                  <a:pt x="288" y="8"/>
                </a:cubicBezTo>
                <a:cubicBezTo>
                  <a:pt x="288" y="4"/>
                  <a:pt x="284" y="0"/>
                  <a:pt x="280" y="0"/>
                </a:cubicBezTo>
                <a:close/>
                <a:moveTo>
                  <a:pt x="43" y="176"/>
                </a:moveTo>
                <a:cubicBezTo>
                  <a:pt x="43" y="178"/>
                  <a:pt x="42" y="180"/>
                  <a:pt x="39" y="180"/>
                </a:cubicBezTo>
                <a:cubicBezTo>
                  <a:pt x="21" y="180"/>
                  <a:pt x="21" y="180"/>
                  <a:pt x="21" y="180"/>
                </a:cubicBezTo>
                <a:cubicBezTo>
                  <a:pt x="19" y="180"/>
                  <a:pt x="17" y="178"/>
                  <a:pt x="17" y="176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7" y="156"/>
                  <a:pt x="19" y="154"/>
                  <a:pt x="21" y="154"/>
                </a:cubicBezTo>
                <a:cubicBezTo>
                  <a:pt x="39" y="154"/>
                  <a:pt x="39" y="154"/>
                  <a:pt x="39" y="154"/>
                </a:cubicBezTo>
                <a:cubicBezTo>
                  <a:pt x="42" y="154"/>
                  <a:pt x="43" y="156"/>
                  <a:pt x="43" y="158"/>
                </a:cubicBezTo>
                <a:lnTo>
                  <a:pt x="43" y="176"/>
                </a:lnTo>
                <a:close/>
                <a:moveTo>
                  <a:pt x="43" y="132"/>
                </a:moveTo>
                <a:cubicBezTo>
                  <a:pt x="43" y="134"/>
                  <a:pt x="42" y="136"/>
                  <a:pt x="39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19" y="136"/>
                  <a:pt x="17" y="134"/>
                  <a:pt x="17" y="132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17" y="112"/>
                  <a:pt x="19" y="110"/>
                  <a:pt x="21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42" y="110"/>
                  <a:pt x="43" y="112"/>
                  <a:pt x="43" y="114"/>
                </a:cubicBezTo>
                <a:lnTo>
                  <a:pt x="43" y="132"/>
                </a:lnTo>
                <a:close/>
                <a:moveTo>
                  <a:pt x="43" y="90"/>
                </a:moveTo>
                <a:cubicBezTo>
                  <a:pt x="43" y="92"/>
                  <a:pt x="42" y="94"/>
                  <a:pt x="39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19" y="94"/>
                  <a:pt x="17" y="92"/>
                  <a:pt x="17" y="9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0"/>
                  <a:pt x="19" y="68"/>
                  <a:pt x="21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42" y="68"/>
                  <a:pt x="43" y="70"/>
                  <a:pt x="43" y="72"/>
                </a:cubicBezTo>
                <a:lnTo>
                  <a:pt x="43" y="90"/>
                </a:lnTo>
                <a:close/>
                <a:moveTo>
                  <a:pt x="43" y="46"/>
                </a:moveTo>
                <a:cubicBezTo>
                  <a:pt x="43" y="48"/>
                  <a:pt x="42" y="50"/>
                  <a:pt x="3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19" y="50"/>
                  <a:pt x="17" y="48"/>
                  <a:pt x="17" y="46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6"/>
                  <a:pt x="19" y="24"/>
                  <a:pt x="21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4"/>
                  <a:pt x="43" y="26"/>
                  <a:pt x="43" y="28"/>
                </a:cubicBezTo>
                <a:lnTo>
                  <a:pt x="43" y="46"/>
                </a:lnTo>
                <a:close/>
                <a:moveTo>
                  <a:pt x="226" y="177"/>
                </a:moveTo>
                <a:cubicBezTo>
                  <a:pt x="226" y="182"/>
                  <a:pt x="222" y="185"/>
                  <a:pt x="218" y="185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66" y="185"/>
                  <a:pt x="62" y="182"/>
                  <a:pt x="62" y="177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22"/>
                  <a:pt x="66" y="18"/>
                  <a:pt x="70" y="18"/>
                </a:cubicBezTo>
                <a:cubicBezTo>
                  <a:pt x="218" y="18"/>
                  <a:pt x="218" y="18"/>
                  <a:pt x="218" y="18"/>
                </a:cubicBezTo>
                <a:cubicBezTo>
                  <a:pt x="222" y="18"/>
                  <a:pt x="226" y="22"/>
                  <a:pt x="226" y="26"/>
                </a:cubicBezTo>
                <a:lnTo>
                  <a:pt x="226" y="177"/>
                </a:lnTo>
                <a:close/>
                <a:moveTo>
                  <a:pt x="271" y="176"/>
                </a:moveTo>
                <a:cubicBezTo>
                  <a:pt x="271" y="178"/>
                  <a:pt x="269" y="180"/>
                  <a:pt x="267" y="180"/>
                </a:cubicBezTo>
                <a:cubicBezTo>
                  <a:pt x="249" y="180"/>
                  <a:pt x="249" y="180"/>
                  <a:pt x="249" y="180"/>
                </a:cubicBezTo>
                <a:cubicBezTo>
                  <a:pt x="247" y="180"/>
                  <a:pt x="245" y="178"/>
                  <a:pt x="245" y="176"/>
                </a:cubicBezTo>
                <a:cubicBezTo>
                  <a:pt x="245" y="158"/>
                  <a:pt x="245" y="158"/>
                  <a:pt x="245" y="158"/>
                </a:cubicBezTo>
                <a:cubicBezTo>
                  <a:pt x="245" y="156"/>
                  <a:pt x="247" y="154"/>
                  <a:pt x="249" y="154"/>
                </a:cubicBezTo>
                <a:cubicBezTo>
                  <a:pt x="267" y="154"/>
                  <a:pt x="267" y="154"/>
                  <a:pt x="267" y="154"/>
                </a:cubicBezTo>
                <a:cubicBezTo>
                  <a:pt x="269" y="154"/>
                  <a:pt x="271" y="156"/>
                  <a:pt x="271" y="158"/>
                </a:cubicBezTo>
                <a:lnTo>
                  <a:pt x="271" y="176"/>
                </a:lnTo>
                <a:close/>
                <a:moveTo>
                  <a:pt x="271" y="132"/>
                </a:moveTo>
                <a:cubicBezTo>
                  <a:pt x="271" y="134"/>
                  <a:pt x="269" y="136"/>
                  <a:pt x="267" y="136"/>
                </a:cubicBezTo>
                <a:cubicBezTo>
                  <a:pt x="249" y="136"/>
                  <a:pt x="249" y="136"/>
                  <a:pt x="249" y="136"/>
                </a:cubicBezTo>
                <a:cubicBezTo>
                  <a:pt x="247" y="136"/>
                  <a:pt x="245" y="134"/>
                  <a:pt x="245" y="132"/>
                </a:cubicBezTo>
                <a:cubicBezTo>
                  <a:pt x="245" y="114"/>
                  <a:pt x="245" y="114"/>
                  <a:pt x="245" y="114"/>
                </a:cubicBezTo>
                <a:cubicBezTo>
                  <a:pt x="245" y="112"/>
                  <a:pt x="247" y="110"/>
                  <a:pt x="249" y="110"/>
                </a:cubicBezTo>
                <a:cubicBezTo>
                  <a:pt x="267" y="110"/>
                  <a:pt x="267" y="110"/>
                  <a:pt x="267" y="110"/>
                </a:cubicBezTo>
                <a:cubicBezTo>
                  <a:pt x="269" y="110"/>
                  <a:pt x="271" y="112"/>
                  <a:pt x="271" y="114"/>
                </a:cubicBezTo>
                <a:lnTo>
                  <a:pt x="271" y="132"/>
                </a:lnTo>
                <a:close/>
                <a:moveTo>
                  <a:pt x="271" y="90"/>
                </a:moveTo>
                <a:cubicBezTo>
                  <a:pt x="271" y="92"/>
                  <a:pt x="269" y="94"/>
                  <a:pt x="267" y="94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7" y="94"/>
                  <a:pt x="245" y="92"/>
                  <a:pt x="245" y="90"/>
                </a:cubicBezTo>
                <a:cubicBezTo>
                  <a:pt x="245" y="72"/>
                  <a:pt x="245" y="72"/>
                  <a:pt x="245" y="72"/>
                </a:cubicBezTo>
                <a:cubicBezTo>
                  <a:pt x="245" y="70"/>
                  <a:pt x="247" y="68"/>
                  <a:pt x="249" y="6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69" y="68"/>
                  <a:pt x="271" y="70"/>
                  <a:pt x="271" y="72"/>
                </a:cubicBezTo>
                <a:lnTo>
                  <a:pt x="271" y="90"/>
                </a:lnTo>
                <a:close/>
                <a:moveTo>
                  <a:pt x="271" y="46"/>
                </a:moveTo>
                <a:cubicBezTo>
                  <a:pt x="271" y="48"/>
                  <a:pt x="269" y="50"/>
                  <a:pt x="267" y="50"/>
                </a:cubicBezTo>
                <a:cubicBezTo>
                  <a:pt x="249" y="50"/>
                  <a:pt x="249" y="50"/>
                  <a:pt x="249" y="50"/>
                </a:cubicBezTo>
                <a:cubicBezTo>
                  <a:pt x="247" y="50"/>
                  <a:pt x="245" y="48"/>
                  <a:pt x="245" y="46"/>
                </a:cubicBezTo>
                <a:cubicBezTo>
                  <a:pt x="245" y="28"/>
                  <a:pt x="245" y="28"/>
                  <a:pt x="245" y="28"/>
                </a:cubicBezTo>
                <a:cubicBezTo>
                  <a:pt x="245" y="26"/>
                  <a:pt x="247" y="24"/>
                  <a:pt x="249" y="24"/>
                </a:cubicBezTo>
                <a:cubicBezTo>
                  <a:pt x="267" y="24"/>
                  <a:pt x="267" y="24"/>
                  <a:pt x="267" y="24"/>
                </a:cubicBezTo>
                <a:cubicBezTo>
                  <a:pt x="269" y="24"/>
                  <a:pt x="271" y="26"/>
                  <a:pt x="271" y="28"/>
                </a:cubicBezTo>
                <a:lnTo>
                  <a:pt x="27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Freeform 121"/>
          <p:cNvSpPr>
            <a:spLocks noEditPoints="1"/>
          </p:cNvSpPr>
          <p:nvPr/>
        </p:nvSpPr>
        <p:spPr bwMode="auto">
          <a:xfrm>
            <a:off x="1393788" y="2122683"/>
            <a:ext cx="304037" cy="214208"/>
          </a:xfrm>
          <a:custGeom>
            <a:avLst/>
            <a:gdLst>
              <a:gd name="T0" fmla="*/ 8 w 288"/>
              <a:gd name="T1" fmla="*/ 0 h 204"/>
              <a:gd name="T2" fmla="*/ 0 w 288"/>
              <a:gd name="T3" fmla="*/ 196 h 204"/>
              <a:gd name="T4" fmla="*/ 280 w 288"/>
              <a:gd name="T5" fmla="*/ 204 h 204"/>
              <a:gd name="T6" fmla="*/ 288 w 288"/>
              <a:gd name="T7" fmla="*/ 8 h 204"/>
              <a:gd name="T8" fmla="*/ 43 w 288"/>
              <a:gd name="T9" fmla="*/ 176 h 204"/>
              <a:gd name="T10" fmla="*/ 21 w 288"/>
              <a:gd name="T11" fmla="*/ 180 h 204"/>
              <a:gd name="T12" fmla="*/ 17 w 288"/>
              <a:gd name="T13" fmla="*/ 158 h 204"/>
              <a:gd name="T14" fmla="*/ 39 w 288"/>
              <a:gd name="T15" fmla="*/ 154 h 204"/>
              <a:gd name="T16" fmla="*/ 43 w 288"/>
              <a:gd name="T17" fmla="*/ 176 h 204"/>
              <a:gd name="T18" fmla="*/ 39 w 288"/>
              <a:gd name="T19" fmla="*/ 136 h 204"/>
              <a:gd name="T20" fmla="*/ 17 w 288"/>
              <a:gd name="T21" fmla="*/ 132 h 204"/>
              <a:gd name="T22" fmla="*/ 21 w 288"/>
              <a:gd name="T23" fmla="*/ 110 h 204"/>
              <a:gd name="T24" fmla="*/ 43 w 288"/>
              <a:gd name="T25" fmla="*/ 114 h 204"/>
              <a:gd name="T26" fmla="*/ 43 w 288"/>
              <a:gd name="T27" fmla="*/ 90 h 204"/>
              <a:gd name="T28" fmla="*/ 21 w 288"/>
              <a:gd name="T29" fmla="*/ 94 h 204"/>
              <a:gd name="T30" fmla="*/ 17 w 288"/>
              <a:gd name="T31" fmla="*/ 72 h 204"/>
              <a:gd name="T32" fmla="*/ 39 w 288"/>
              <a:gd name="T33" fmla="*/ 68 h 204"/>
              <a:gd name="T34" fmla="*/ 43 w 288"/>
              <a:gd name="T35" fmla="*/ 90 h 204"/>
              <a:gd name="T36" fmla="*/ 39 w 288"/>
              <a:gd name="T37" fmla="*/ 50 h 204"/>
              <a:gd name="T38" fmla="*/ 17 w 288"/>
              <a:gd name="T39" fmla="*/ 46 h 204"/>
              <a:gd name="T40" fmla="*/ 21 w 288"/>
              <a:gd name="T41" fmla="*/ 24 h 204"/>
              <a:gd name="T42" fmla="*/ 43 w 288"/>
              <a:gd name="T43" fmla="*/ 28 h 204"/>
              <a:gd name="T44" fmla="*/ 226 w 288"/>
              <a:gd name="T45" fmla="*/ 177 h 204"/>
              <a:gd name="T46" fmla="*/ 70 w 288"/>
              <a:gd name="T47" fmla="*/ 185 h 204"/>
              <a:gd name="T48" fmla="*/ 62 w 288"/>
              <a:gd name="T49" fmla="*/ 26 h 204"/>
              <a:gd name="T50" fmla="*/ 218 w 288"/>
              <a:gd name="T51" fmla="*/ 18 h 204"/>
              <a:gd name="T52" fmla="*/ 226 w 288"/>
              <a:gd name="T53" fmla="*/ 177 h 204"/>
              <a:gd name="T54" fmla="*/ 267 w 288"/>
              <a:gd name="T55" fmla="*/ 180 h 204"/>
              <a:gd name="T56" fmla="*/ 245 w 288"/>
              <a:gd name="T57" fmla="*/ 176 h 204"/>
              <a:gd name="T58" fmla="*/ 249 w 288"/>
              <a:gd name="T59" fmla="*/ 154 h 204"/>
              <a:gd name="T60" fmla="*/ 271 w 288"/>
              <a:gd name="T61" fmla="*/ 158 h 204"/>
              <a:gd name="T62" fmla="*/ 271 w 288"/>
              <a:gd name="T63" fmla="*/ 132 h 204"/>
              <a:gd name="T64" fmla="*/ 249 w 288"/>
              <a:gd name="T65" fmla="*/ 136 h 204"/>
              <a:gd name="T66" fmla="*/ 245 w 288"/>
              <a:gd name="T67" fmla="*/ 114 h 204"/>
              <a:gd name="T68" fmla="*/ 267 w 288"/>
              <a:gd name="T69" fmla="*/ 110 h 204"/>
              <a:gd name="T70" fmla="*/ 271 w 288"/>
              <a:gd name="T71" fmla="*/ 132 h 204"/>
              <a:gd name="T72" fmla="*/ 267 w 288"/>
              <a:gd name="T73" fmla="*/ 94 h 204"/>
              <a:gd name="T74" fmla="*/ 245 w 288"/>
              <a:gd name="T75" fmla="*/ 90 h 204"/>
              <a:gd name="T76" fmla="*/ 249 w 288"/>
              <a:gd name="T77" fmla="*/ 68 h 204"/>
              <a:gd name="T78" fmla="*/ 271 w 288"/>
              <a:gd name="T79" fmla="*/ 72 h 204"/>
              <a:gd name="T80" fmla="*/ 271 w 288"/>
              <a:gd name="T81" fmla="*/ 46 h 204"/>
              <a:gd name="T82" fmla="*/ 249 w 288"/>
              <a:gd name="T83" fmla="*/ 50 h 204"/>
              <a:gd name="T84" fmla="*/ 245 w 288"/>
              <a:gd name="T85" fmla="*/ 28 h 204"/>
              <a:gd name="T86" fmla="*/ 267 w 288"/>
              <a:gd name="T87" fmla="*/ 24 h 204"/>
              <a:gd name="T88" fmla="*/ 271 w 288"/>
              <a:gd name="T89" fmla="*/ 4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204">
                <a:moveTo>
                  <a:pt x="28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00"/>
                  <a:pt x="4" y="204"/>
                  <a:pt x="8" y="204"/>
                </a:cubicBezTo>
                <a:cubicBezTo>
                  <a:pt x="280" y="204"/>
                  <a:pt x="280" y="204"/>
                  <a:pt x="280" y="204"/>
                </a:cubicBezTo>
                <a:cubicBezTo>
                  <a:pt x="285" y="204"/>
                  <a:pt x="288" y="200"/>
                  <a:pt x="288" y="196"/>
                </a:cubicBezTo>
                <a:cubicBezTo>
                  <a:pt x="288" y="8"/>
                  <a:pt x="288" y="8"/>
                  <a:pt x="288" y="8"/>
                </a:cubicBezTo>
                <a:cubicBezTo>
                  <a:pt x="288" y="4"/>
                  <a:pt x="285" y="0"/>
                  <a:pt x="280" y="0"/>
                </a:cubicBezTo>
                <a:close/>
                <a:moveTo>
                  <a:pt x="43" y="176"/>
                </a:moveTo>
                <a:cubicBezTo>
                  <a:pt x="43" y="178"/>
                  <a:pt x="42" y="180"/>
                  <a:pt x="39" y="180"/>
                </a:cubicBezTo>
                <a:cubicBezTo>
                  <a:pt x="21" y="180"/>
                  <a:pt x="21" y="180"/>
                  <a:pt x="21" y="180"/>
                </a:cubicBezTo>
                <a:cubicBezTo>
                  <a:pt x="19" y="180"/>
                  <a:pt x="17" y="178"/>
                  <a:pt x="17" y="176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7" y="156"/>
                  <a:pt x="19" y="154"/>
                  <a:pt x="21" y="154"/>
                </a:cubicBezTo>
                <a:cubicBezTo>
                  <a:pt x="39" y="154"/>
                  <a:pt x="39" y="154"/>
                  <a:pt x="39" y="154"/>
                </a:cubicBezTo>
                <a:cubicBezTo>
                  <a:pt x="42" y="154"/>
                  <a:pt x="43" y="156"/>
                  <a:pt x="43" y="158"/>
                </a:cubicBezTo>
                <a:lnTo>
                  <a:pt x="43" y="176"/>
                </a:lnTo>
                <a:close/>
                <a:moveTo>
                  <a:pt x="43" y="132"/>
                </a:moveTo>
                <a:cubicBezTo>
                  <a:pt x="43" y="134"/>
                  <a:pt x="42" y="136"/>
                  <a:pt x="39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19" y="136"/>
                  <a:pt x="17" y="134"/>
                  <a:pt x="17" y="132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17" y="112"/>
                  <a:pt x="19" y="110"/>
                  <a:pt x="21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42" y="110"/>
                  <a:pt x="43" y="112"/>
                  <a:pt x="43" y="114"/>
                </a:cubicBezTo>
                <a:lnTo>
                  <a:pt x="43" y="132"/>
                </a:lnTo>
                <a:close/>
                <a:moveTo>
                  <a:pt x="43" y="90"/>
                </a:moveTo>
                <a:cubicBezTo>
                  <a:pt x="43" y="92"/>
                  <a:pt x="42" y="94"/>
                  <a:pt x="39" y="94"/>
                </a:cubicBezTo>
                <a:cubicBezTo>
                  <a:pt x="21" y="94"/>
                  <a:pt x="21" y="94"/>
                  <a:pt x="21" y="94"/>
                </a:cubicBezTo>
                <a:cubicBezTo>
                  <a:pt x="19" y="94"/>
                  <a:pt x="17" y="92"/>
                  <a:pt x="17" y="90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0"/>
                  <a:pt x="19" y="68"/>
                  <a:pt x="21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42" y="68"/>
                  <a:pt x="43" y="70"/>
                  <a:pt x="43" y="72"/>
                </a:cubicBezTo>
                <a:lnTo>
                  <a:pt x="43" y="90"/>
                </a:lnTo>
                <a:close/>
                <a:moveTo>
                  <a:pt x="43" y="46"/>
                </a:moveTo>
                <a:cubicBezTo>
                  <a:pt x="43" y="48"/>
                  <a:pt x="42" y="50"/>
                  <a:pt x="3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19" y="50"/>
                  <a:pt x="17" y="48"/>
                  <a:pt x="17" y="46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26"/>
                  <a:pt x="19" y="24"/>
                  <a:pt x="21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4"/>
                  <a:pt x="43" y="26"/>
                  <a:pt x="43" y="28"/>
                </a:cubicBezTo>
                <a:lnTo>
                  <a:pt x="43" y="46"/>
                </a:lnTo>
                <a:close/>
                <a:moveTo>
                  <a:pt x="226" y="177"/>
                </a:moveTo>
                <a:cubicBezTo>
                  <a:pt x="226" y="182"/>
                  <a:pt x="223" y="185"/>
                  <a:pt x="218" y="185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66" y="185"/>
                  <a:pt x="62" y="182"/>
                  <a:pt x="62" y="177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22"/>
                  <a:pt x="66" y="18"/>
                  <a:pt x="70" y="18"/>
                </a:cubicBezTo>
                <a:cubicBezTo>
                  <a:pt x="218" y="18"/>
                  <a:pt x="218" y="18"/>
                  <a:pt x="218" y="18"/>
                </a:cubicBezTo>
                <a:cubicBezTo>
                  <a:pt x="223" y="18"/>
                  <a:pt x="226" y="22"/>
                  <a:pt x="226" y="26"/>
                </a:cubicBezTo>
                <a:lnTo>
                  <a:pt x="226" y="177"/>
                </a:lnTo>
                <a:close/>
                <a:moveTo>
                  <a:pt x="271" y="176"/>
                </a:moveTo>
                <a:cubicBezTo>
                  <a:pt x="271" y="178"/>
                  <a:pt x="269" y="180"/>
                  <a:pt x="267" y="180"/>
                </a:cubicBezTo>
                <a:cubicBezTo>
                  <a:pt x="249" y="180"/>
                  <a:pt x="249" y="180"/>
                  <a:pt x="249" y="180"/>
                </a:cubicBezTo>
                <a:cubicBezTo>
                  <a:pt x="247" y="180"/>
                  <a:pt x="245" y="178"/>
                  <a:pt x="245" y="176"/>
                </a:cubicBezTo>
                <a:cubicBezTo>
                  <a:pt x="245" y="158"/>
                  <a:pt x="245" y="158"/>
                  <a:pt x="245" y="158"/>
                </a:cubicBezTo>
                <a:cubicBezTo>
                  <a:pt x="245" y="156"/>
                  <a:pt x="247" y="154"/>
                  <a:pt x="249" y="154"/>
                </a:cubicBezTo>
                <a:cubicBezTo>
                  <a:pt x="267" y="154"/>
                  <a:pt x="267" y="154"/>
                  <a:pt x="267" y="154"/>
                </a:cubicBezTo>
                <a:cubicBezTo>
                  <a:pt x="269" y="154"/>
                  <a:pt x="271" y="156"/>
                  <a:pt x="271" y="158"/>
                </a:cubicBezTo>
                <a:lnTo>
                  <a:pt x="271" y="176"/>
                </a:lnTo>
                <a:close/>
                <a:moveTo>
                  <a:pt x="271" y="132"/>
                </a:moveTo>
                <a:cubicBezTo>
                  <a:pt x="271" y="134"/>
                  <a:pt x="269" y="136"/>
                  <a:pt x="267" y="136"/>
                </a:cubicBezTo>
                <a:cubicBezTo>
                  <a:pt x="249" y="136"/>
                  <a:pt x="249" y="136"/>
                  <a:pt x="249" y="136"/>
                </a:cubicBezTo>
                <a:cubicBezTo>
                  <a:pt x="247" y="136"/>
                  <a:pt x="245" y="134"/>
                  <a:pt x="245" y="132"/>
                </a:cubicBezTo>
                <a:cubicBezTo>
                  <a:pt x="245" y="114"/>
                  <a:pt x="245" y="114"/>
                  <a:pt x="245" y="114"/>
                </a:cubicBezTo>
                <a:cubicBezTo>
                  <a:pt x="245" y="112"/>
                  <a:pt x="247" y="110"/>
                  <a:pt x="249" y="110"/>
                </a:cubicBezTo>
                <a:cubicBezTo>
                  <a:pt x="267" y="110"/>
                  <a:pt x="267" y="110"/>
                  <a:pt x="267" y="110"/>
                </a:cubicBezTo>
                <a:cubicBezTo>
                  <a:pt x="269" y="110"/>
                  <a:pt x="271" y="112"/>
                  <a:pt x="271" y="114"/>
                </a:cubicBezTo>
                <a:lnTo>
                  <a:pt x="271" y="132"/>
                </a:lnTo>
                <a:close/>
                <a:moveTo>
                  <a:pt x="271" y="90"/>
                </a:moveTo>
                <a:cubicBezTo>
                  <a:pt x="271" y="92"/>
                  <a:pt x="269" y="94"/>
                  <a:pt x="267" y="94"/>
                </a:cubicBezTo>
                <a:cubicBezTo>
                  <a:pt x="249" y="94"/>
                  <a:pt x="249" y="94"/>
                  <a:pt x="249" y="94"/>
                </a:cubicBezTo>
                <a:cubicBezTo>
                  <a:pt x="247" y="94"/>
                  <a:pt x="245" y="92"/>
                  <a:pt x="245" y="90"/>
                </a:cubicBezTo>
                <a:cubicBezTo>
                  <a:pt x="245" y="72"/>
                  <a:pt x="245" y="72"/>
                  <a:pt x="245" y="72"/>
                </a:cubicBezTo>
                <a:cubicBezTo>
                  <a:pt x="245" y="70"/>
                  <a:pt x="247" y="68"/>
                  <a:pt x="249" y="6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69" y="68"/>
                  <a:pt x="271" y="70"/>
                  <a:pt x="271" y="72"/>
                </a:cubicBezTo>
                <a:lnTo>
                  <a:pt x="271" y="90"/>
                </a:lnTo>
                <a:close/>
                <a:moveTo>
                  <a:pt x="271" y="46"/>
                </a:moveTo>
                <a:cubicBezTo>
                  <a:pt x="271" y="48"/>
                  <a:pt x="269" y="50"/>
                  <a:pt x="267" y="50"/>
                </a:cubicBezTo>
                <a:cubicBezTo>
                  <a:pt x="249" y="50"/>
                  <a:pt x="249" y="50"/>
                  <a:pt x="249" y="50"/>
                </a:cubicBezTo>
                <a:cubicBezTo>
                  <a:pt x="247" y="50"/>
                  <a:pt x="245" y="48"/>
                  <a:pt x="245" y="46"/>
                </a:cubicBezTo>
                <a:cubicBezTo>
                  <a:pt x="245" y="28"/>
                  <a:pt x="245" y="28"/>
                  <a:pt x="245" y="28"/>
                </a:cubicBezTo>
                <a:cubicBezTo>
                  <a:pt x="245" y="26"/>
                  <a:pt x="247" y="24"/>
                  <a:pt x="249" y="24"/>
                </a:cubicBezTo>
                <a:cubicBezTo>
                  <a:pt x="267" y="24"/>
                  <a:pt x="267" y="24"/>
                  <a:pt x="267" y="24"/>
                </a:cubicBezTo>
                <a:cubicBezTo>
                  <a:pt x="269" y="24"/>
                  <a:pt x="271" y="26"/>
                  <a:pt x="271" y="28"/>
                </a:cubicBezTo>
                <a:lnTo>
                  <a:pt x="27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22"/>
          <p:cNvSpPr/>
          <p:nvPr/>
        </p:nvSpPr>
        <p:spPr bwMode="auto">
          <a:xfrm>
            <a:off x="1511257" y="2190055"/>
            <a:ext cx="77737" cy="77737"/>
          </a:xfrm>
          <a:custGeom>
            <a:avLst/>
            <a:gdLst>
              <a:gd name="T0" fmla="*/ 0 w 45"/>
              <a:gd name="T1" fmla="*/ 45 h 45"/>
              <a:gd name="T2" fmla="*/ 45 w 45"/>
              <a:gd name="T3" fmla="*/ 23 h 45"/>
              <a:gd name="T4" fmla="*/ 0 w 45"/>
              <a:gd name="T5" fmla="*/ 0 h 45"/>
              <a:gd name="T6" fmla="*/ 0 w 45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45">
                <a:moveTo>
                  <a:pt x="0" y="45"/>
                </a:moveTo>
                <a:lnTo>
                  <a:pt x="45" y="23"/>
                </a:ln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23"/>
          <p:cNvSpPr>
            <a:spLocks noEditPoints="1"/>
          </p:cNvSpPr>
          <p:nvPr/>
        </p:nvSpPr>
        <p:spPr bwMode="auto">
          <a:xfrm>
            <a:off x="5033597" y="3900265"/>
            <a:ext cx="302310" cy="304037"/>
          </a:xfrm>
          <a:custGeom>
            <a:avLst/>
            <a:gdLst>
              <a:gd name="T0" fmla="*/ 87 w 175"/>
              <a:gd name="T1" fmla="*/ 50 h 176"/>
              <a:gd name="T2" fmla="*/ 93 w 175"/>
              <a:gd name="T3" fmla="*/ 73 h 176"/>
              <a:gd name="T4" fmla="*/ 97 w 175"/>
              <a:gd name="T5" fmla="*/ 83 h 176"/>
              <a:gd name="T6" fmla="*/ 107 w 175"/>
              <a:gd name="T7" fmla="*/ 83 h 176"/>
              <a:gd name="T8" fmla="*/ 131 w 175"/>
              <a:gd name="T9" fmla="*/ 83 h 176"/>
              <a:gd name="T10" fmla="*/ 112 w 175"/>
              <a:gd name="T11" fmla="*/ 95 h 176"/>
              <a:gd name="T12" fmla="*/ 104 w 175"/>
              <a:gd name="T13" fmla="*/ 101 h 176"/>
              <a:gd name="T14" fmla="*/ 107 w 175"/>
              <a:gd name="T15" fmla="*/ 110 h 176"/>
              <a:gd name="T16" fmla="*/ 115 w 175"/>
              <a:gd name="T17" fmla="*/ 136 h 176"/>
              <a:gd name="T18" fmla="*/ 96 w 175"/>
              <a:gd name="T19" fmla="*/ 120 h 176"/>
              <a:gd name="T20" fmla="*/ 87 w 175"/>
              <a:gd name="T21" fmla="*/ 112 h 176"/>
              <a:gd name="T22" fmla="*/ 79 w 175"/>
              <a:gd name="T23" fmla="*/ 120 h 176"/>
              <a:gd name="T24" fmla="*/ 60 w 175"/>
              <a:gd name="T25" fmla="*/ 136 h 176"/>
              <a:gd name="T26" fmla="*/ 68 w 175"/>
              <a:gd name="T27" fmla="*/ 110 h 176"/>
              <a:gd name="T28" fmla="*/ 71 w 175"/>
              <a:gd name="T29" fmla="*/ 101 h 176"/>
              <a:gd name="T30" fmla="*/ 62 w 175"/>
              <a:gd name="T31" fmla="*/ 95 h 176"/>
              <a:gd name="T32" fmla="*/ 44 w 175"/>
              <a:gd name="T33" fmla="*/ 83 h 176"/>
              <a:gd name="T34" fmla="*/ 68 w 175"/>
              <a:gd name="T35" fmla="*/ 83 h 176"/>
              <a:gd name="T36" fmla="*/ 78 w 175"/>
              <a:gd name="T37" fmla="*/ 83 h 176"/>
              <a:gd name="T38" fmla="*/ 81 w 175"/>
              <a:gd name="T39" fmla="*/ 73 h 176"/>
              <a:gd name="T40" fmla="*/ 87 w 175"/>
              <a:gd name="T41" fmla="*/ 50 h 176"/>
              <a:gd name="T42" fmla="*/ 87 w 175"/>
              <a:gd name="T43" fmla="*/ 0 h 176"/>
              <a:gd name="T44" fmla="*/ 68 w 175"/>
              <a:gd name="T45" fmla="*/ 70 h 176"/>
              <a:gd name="T46" fmla="*/ 0 w 175"/>
              <a:gd name="T47" fmla="*/ 70 h 176"/>
              <a:gd name="T48" fmla="*/ 55 w 175"/>
              <a:gd name="T49" fmla="*/ 106 h 176"/>
              <a:gd name="T50" fmla="*/ 34 w 175"/>
              <a:gd name="T51" fmla="*/ 176 h 176"/>
              <a:gd name="T52" fmla="*/ 87 w 175"/>
              <a:gd name="T53" fmla="*/ 130 h 176"/>
              <a:gd name="T54" fmla="*/ 143 w 175"/>
              <a:gd name="T55" fmla="*/ 176 h 176"/>
              <a:gd name="T56" fmla="*/ 120 w 175"/>
              <a:gd name="T57" fmla="*/ 106 h 176"/>
              <a:gd name="T58" fmla="*/ 175 w 175"/>
              <a:gd name="T59" fmla="*/ 70 h 176"/>
              <a:gd name="T60" fmla="*/ 107 w 175"/>
              <a:gd name="T61" fmla="*/ 70 h 176"/>
              <a:gd name="T62" fmla="*/ 87 w 175"/>
              <a:gd name="T63" fmla="*/ 0 h 176"/>
              <a:gd name="T64" fmla="*/ 87 w 175"/>
              <a:gd name="T6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5" h="176">
                <a:moveTo>
                  <a:pt x="87" y="50"/>
                </a:moveTo>
                <a:lnTo>
                  <a:pt x="93" y="73"/>
                </a:lnTo>
                <a:lnTo>
                  <a:pt x="97" y="83"/>
                </a:lnTo>
                <a:lnTo>
                  <a:pt x="107" y="83"/>
                </a:lnTo>
                <a:lnTo>
                  <a:pt x="131" y="83"/>
                </a:lnTo>
                <a:lnTo>
                  <a:pt x="112" y="95"/>
                </a:lnTo>
                <a:lnTo>
                  <a:pt x="104" y="101"/>
                </a:lnTo>
                <a:lnTo>
                  <a:pt x="107" y="110"/>
                </a:lnTo>
                <a:lnTo>
                  <a:pt x="115" y="136"/>
                </a:lnTo>
                <a:lnTo>
                  <a:pt x="96" y="120"/>
                </a:lnTo>
                <a:lnTo>
                  <a:pt x="87" y="112"/>
                </a:lnTo>
                <a:lnTo>
                  <a:pt x="79" y="120"/>
                </a:lnTo>
                <a:lnTo>
                  <a:pt x="60" y="136"/>
                </a:lnTo>
                <a:lnTo>
                  <a:pt x="68" y="110"/>
                </a:lnTo>
                <a:lnTo>
                  <a:pt x="71" y="101"/>
                </a:lnTo>
                <a:lnTo>
                  <a:pt x="62" y="95"/>
                </a:lnTo>
                <a:lnTo>
                  <a:pt x="44" y="83"/>
                </a:lnTo>
                <a:lnTo>
                  <a:pt x="68" y="83"/>
                </a:lnTo>
                <a:lnTo>
                  <a:pt x="78" y="83"/>
                </a:lnTo>
                <a:lnTo>
                  <a:pt x="81" y="73"/>
                </a:lnTo>
                <a:lnTo>
                  <a:pt x="87" y="50"/>
                </a:lnTo>
                <a:close/>
                <a:moveTo>
                  <a:pt x="87" y="0"/>
                </a:moveTo>
                <a:lnTo>
                  <a:pt x="68" y="70"/>
                </a:lnTo>
                <a:lnTo>
                  <a:pt x="0" y="70"/>
                </a:lnTo>
                <a:lnTo>
                  <a:pt x="55" y="106"/>
                </a:lnTo>
                <a:lnTo>
                  <a:pt x="34" y="176"/>
                </a:lnTo>
                <a:lnTo>
                  <a:pt x="87" y="130"/>
                </a:lnTo>
                <a:lnTo>
                  <a:pt x="143" y="176"/>
                </a:lnTo>
                <a:lnTo>
                  <a:pt x="120" y="106"/>
                </a:lnTo>
                <a:lnTo>
                  <a:pt x="175" y="70"/>
                </a:lnTo>
                <a:lnTo>
                  <a:pt x="107" y="70"/>
                </a:lnTo>
                <a:lnTo>
                  <a:pt x="87" y="0"/>
                </a:ln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24"/>
          <p:cNvSpPr>
            <a:spLocks noEditPoints="1"/>
          </p:cNvSpPr>
          <p:nvPr/>
        </p:nvSpPr>
        <p:spPr bwMode="auto">
          <a:xfrm>
            <a:off x="5160597" y="4027265"/>
            <a:ext cx="302310" cy="304037"/>
          </a:xfrm>
          <a:custGeom>
            <a:avLst/>
            <a:gdLst>
              <a:gd name="T0" fmla="*/ 87 w 175"/>
              <a:gd name="T1" fmla="*/ 50 h 176"/>
              <a:gd name="T2" fmla="*/ 93 w 175"/>
              <a:gd name="T3" fmla="*/ 73 h 176"/>
              <a:gd name="T4" fmla="*/ 97 w 175"/>
              <a:gd name="T5" fmla="*/ 83 h 176"/>
              <a:gd name="T6" fmla="*/ 107 w 175"/>
              <a:gd name="T7" fmla="*/ 83 h 176"/>
              <a:gd name="T8" fmla="*/ 131 w 175"/>
              <a:gd name="T9" fmla="*/ 83 h 176"/>
              <a:gd name="T10" fmla="*/ 112 w 175"/>
              <a:gd name="T11" fmla="*/ 95 h 176"/>
              <a:gd name="T12" fmla="*/ 104 w 175"/>
              <a:gd name="T13" fmla="*/ 101 h 176"/>
              <a:gd name="T14" fmla="*/ 107 w 175"/>
              <a:gd name="T15" fmla="*/ 110 h 176"/>
              <a:gd name="T16" fmla="*/ 115 w 175"/>
              <a:gd name="T17" fmla="*/ 136 h 176"/>
              <a:gd name="T18" fmla="*/ 96 w 175"/>
              <a:gd name="T19" fmla="*/ 120 h 176"/>
              <a:gd name="T20" fmla="*/ 87 w 175"/>
              <a:gd name="T21" fmla="*/ 112 h 176"/>
              <a:gd name="T22" fmla="*/ 79 w 175"/>
              <a:gd name="T23" fmla="*/ 120 h 176"/>
              <a:gd name="T24" fmla="*/ 60 w 175"/>
              <a:gd name="T25" fmla="*/ 136 h 176"/>
              <a:gd name="T26" fmla="*/ 68 w 175"/>
              <a:gd name="T27" fmla="*/ 110 h 176"/>
              <a:gd name="T28" fmla="*/ 71 w 175"/>
              <a:gd name="T29" fmla="*/ 101 h 176"/>
              <a:gd name="T30" fmla="*/ 62 w 175"/>
              <a:gd name="T31" fmla="*/ 95 h 176"/>
              <a:gd name="T32" fmla="*/ 44 w 175"/>
              <a:gd name="T33" fmla="*/ 83 h 176"/>
              <a:gd name="T34" fmla="*/ 68 w 175"/>
              <a:gd name="T35" fmla="*/ 83 h 176"/>
              <a:gd name="T36" fmla="*/ 78 w 175"/>
              <a:gd name="T37" fmla="*/ 83 h 176"/>
              <a:gd name="T38" fmla="*/ 81 w 175"/>
              <a:gd name="T39" fmla="*/ 73 h 176"/>
              <a:gd name="T40" fmla="*/ 87 w 175"/>
              <a:gd name="T41" fmla="*/ 50 h 176"/>
              <a:gd name="T42" fmla="*/ 87 w 175"/>
              <a:gd name="T43" fmla="*/ 0 h 176"/>
              <a:gd name="T44" fmla="*/ 68 w 175"/>
              <a:gd name="T45" fmla="*/ 70 h 176"/>
              <a:gd name="T46" fmla="*/ 0 w 175"/>
              <a:gd name="T47" fmla="*/ 70 h 176"/>
              <a:gd name="T48" fmla="*/ 55 w 175"/>
              <a:gd name="T49" fmla="*/ 106 h 176"/>
              <a:gd name="T50" fmla="*/ 34 w 175"/>
              <a:gd name="T51" fmla="*/ 176 h 176"/>
              <a:gd name="T52" fmla="*/ 87 w 175"/>
              <a:gd name="T53" fmla="*/ 130 h 176"/>
              <a:gd name="T54" fmla="*/ 143 w 175"/>
              <a:gd name="T55" fmla="*/ 176 h 176"/>
              <a:gd name="T56" fmla="*/ 120 w 175"/>
              <a:gd name="T57" fmla="*/ 106 h 176"/>
              <a:gd name="T58" fmla="*/ 175 w 175"/>
              <a:gd name="T59" fmla="*/ 70 h 176"/>
              <a:gd name="T60" fmla="*/ 107 w 175"/>
              <a:gd name="T61" fmla="*/ 70 h 176"/>
              <a:gd name="T62" fmla="*/ 87 w 175"/>
              <a:gd name="T63" fmla="*/ 0 h 176"/>
              <a:gd name="T64" fmla="*/ 87 w 175"/>
              <a:gd name="T6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5" h="176">
                <a:moveTo>
                  <a:pt x="87" y="50"/>
                </a:moveTo>
                <a:lnTo>
                  <a:pt x="93" y="73"/>
                </a:lnTo>
                <a:lnTo>
                  <a:pt x="97" y="83"/>
                </a:lnTo>
                <a:lnTo>
                  <a:pt x="107" y="83"/>
                </a:lnTo>
                <a:lnTo>
                  <a:pt x="131" y="83"/>
                </a:lnTo>
                <a:lnTo>
                  <a:pt x="112" y="95"/>
                </a:lnTo>
                <a:lnTo>
                  <a:pt x="104" y="101"/>
                </a:lnTo>
                <a:lnTo>
                  <a:pt x="107" y="110"/>
                </a:lnTo>
                <a:lnTo>
                  <a:pt x="115" y="136"/>
                </a:lnTo>
                <a:lnTo>
                  <a:pt x="96" y="120"/>
                </a:lnTo>
                <a:lnTo>
                  <a:pt x="87" y="112"/>
                </a:lnTo>
                <a:lnTo>
                  <a:pt x="79" y="120"/>
                </a:lnTo>
                <a:lnTo>
                  <a:pt x="60" y="136"/>
                </a:lnTo>
                <a:lnTo>
                  <a:pt x="68" y="110"/>
                </a:lnTo>
                <a:lnTo>
                  <a:pt x="71" y="101"/>
                </a:lnTo>
                <a:lnTo>
                  <a:pt x="62" y="95"/>
                </a:lnTo>
                <a:lnTo>
                  <a:pt x="44" y="83"/>
                </a:lnTo>
                <a:lnTo>
                  <a:pt x="68" y="83"/>
                </a:lnTo>
                <a:lnTo>
                  <a:pt x="78" y="83"/>
                </a:lnTo>
                <a:lnTo>
                  <a:pt x="81" y="73"/>
                </a:lnTo>
                <a:lnTo>
                  <a:pt x="87" y="50"/>
                </a:lnTo>
                <a:moveTo>
                  <a:pt x="87" y="0"/>
                </a:moveTo>
                <a:lnTo>
                  <a:pt x="68" y="70"/>
                </a:lnTo>
                <a:lnTo>
                  <a:pt x="0" y="70"/>
                </a:lnTo>
                <a:lnTo>
                  <a:pt x="55" y="106"/>
                </a:lnTo>
                <a:lnTo>
                  <a:pt x="34" y="176"/>
                </a:lnTo>
                <a:lnTo>
                  <a:pt x="87" y="130"/>
                </a:lnTo>
                <a:lnTo>
                  <a:pt x="143" y="176"/>
                </a:lnTo>
                <a:lnTo>
                  <a:pt x="120" y="106"/>
                </a:lnTo>
                <a:lnTo>
                  <a:pt x="175" y="70"/>
                </a:lnTo>
                <a:lnTo>
                  <a:pt x="107" y="70"/>
                </a:lnTo>
                <a:lnTo>
                  <a:pt x="87" y="0"/>
                </a:lnTo>
                <a:lnTo>
                  <a:pt x="87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25"/>
          <p:cNvSpPr>
            <a:spLocks noEditPoints="1"/>
          </p:cNvSpPr>
          <p:nvPr/>
        </p:nvSpPr>
        <p:spPr bwMode="auto">
          <a:xfrm>
            <a:off x="8105065" y="2079496"/>
            <a:ext cx="222846" cy="302310"/>
          </a:xfrm>
          <a:custGeom>
            <a:avLst/>
            <a:gdLst>
              <a:gd name="T0" fmla="*/ 192 w 213"/>
              <a:gd name="T1" fmla="*/ 0 h 288"/>
              <a:gd name="T2" fmla="*/ 21 w 213"/>
              <a:gd name="T3" fmla="*/ 0 h 288"/>
              <a:gd name="T4" fmla="*/ 0 w 213"/>
              <a:gd name="T5" fmla="*/ 22 h 288"/>
              <a:gd name="T6" fmla="*/ 0 w 213"/>
              <a:gd name="T7" fmla="*/ 267 h 288"/>
              <a:gd name="T8" fmla="*/ 21 w 213"/>
              <a:gd name="T9" fmla="*/ 288 h 288"/>
              <a:gd name="T10" fmla="*/ 192 w 213"/>
              <a:gd name="T11" fmla="*/ 288 h 288"/>
              <a:gd name="T12" fmla="*/ 213 w 213"/>
              <a:gd name="T13" fmla="*/ 267 h 288"/>
              <a:gd name="T14" fmla="*/ 213 w 213"/>
              <a:gd name="T15" fmla="*/ 22 h 288"/>
              <a:gd name="T16" fmla="*/ 192 w 213"/>
              <a:gd name="T17" fmla="*/ 0 h 288"/>
              <a:gd name="T18" fmla="*/ 188 w 213"/>
              <a:gd name="T19" fmla="*/ 262 h 288"/>
              <a:gd name="T20" fmla="*/ 25 w 213"/>
              <a:gd name="T21" fmla="*/ 262 h 288"/>
              <a:gd name="T22" fmla="*/ 25 w 213"/>
              <a:gd name="T23" fmla="*/ 152 h 288"/>
              <a:gd name="T24" fmla="*/ 188 w 213"/>
              <a:gd name="T25" fmla="*/ 152 h 288"/>
              <a:gd name="T26" fmla="*/ 188 w 213"/>
              <a:gd name="T27" fmla="*/ 262 h 288"/>
              <a:gd name="T28" fmla="*/ 188 w 213"/>
              <a:gd name="T29" fmla="*/ 136 h 288"/>
              <a:gd name="T30" fmla="*/ 25 w 213"/>
              <a:gd name="T31" fmla="*/ 136 h 288"/>
              <a:gd name="T32" fmla="*/ 25 w 213"/>
              <a:gd name="T33" fmla="*/ 26 h 288"/>
              <a:gd name="T34" fmla="*/ 188 w 213"/>
              <a:gd name="T35" fmla="*/ 26 h 288"/>
              <a:gd name="T36" fmla="*/ 188 w 213"/>
              <a:gd name="T37" fmla="*/ 13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3" h="288">
                <a:moveTo>
                  <a:pt x="192" y="0"/>
                </a:moveTo>
                <a:cubicBezTo>
                  <a:pt x="21" y="0"/>
                  <a:pt x="21" y="0"/>
                  <a:pt x="21" y="0"/>
                </a:cubicBezTo>
                <a:cubicBezTo>
                  <a:pt x="3" y="0"/>
                  <a:pt x="0" y="3"/>
                  <a:pt x="0" y="22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85"/>
                  <a:pt x="3" y="288"/>
                  <a:pt x="21" y="288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210" y="288"/>
                  <a:pt x="213" y="285"/>
                  <a:pt x="213" y="267"/>
                </a:cubicBezTo>
                <a:cubicBezTo>
                  <a:pt x="213" y="22"/>
                  <a:pt x="213" y="22"/>
                  <a:pt x="213" y="22"/>
                </a:cubicBezTo>
                <a:cubicBezTo>
                  <a:pt x="213" y="3"/>
                  <a:pt x="210" y="0"/>
                  <a:pt x="192" y="0"/>
                </a:cubicBezTo>
                <a:close/>
                <a:moveTo>
                  <a:pt x="188" y="262"/>
                </a:moveTo>
                <a:cubicBezTo>
                  <a:pt x="25" y="262"/>
                  <a:pt x="25" y="262"/>
                  <a:pt x="25" y="262"/>
                </a:cubicBezTo>
                <a:cubicBezTo>
                  <a:pt x="25" y="152"/>
                  <a:pt x="25" y="152"/>
                  <a:pt x="25" y="152"/>
                </a:cubicBezTo>
                <a:cubicBezTo>
                  <a:pt x="188" y="152"/>
                  <a:pt x="188" y="152"/>
                  <a:pt x="188" y="152"/>
                </a:cubicBezTo>
                <a:lnTo>
                  <a:pt x="188" y="262"/>
                </a:lnTo>
                <a:close/>
                <a:moveTo>
                  <a:pt x="188" y="136"/>
                </a:moveTo>
                <a:cubicBezTo>
                  <a:pt x="25" y="136"/>
                  <a:pt x="25" y="136"/>
                  <a:pt x="25" y="136"/>
                </a:cubicBezTo>
                <a:cubicBezTo>
                  <a:pt x="25" y="26"/>
                  <a:pt x="25" y="26"/>
                  <a:pt x="25" y="26"/>
                </a:cubicBezTo>
                <a:cubicBezTo>
                  <a:pt x="188" y="26"/>
                  <a:pt x="188" y="26"/>
                  <a:pt x="188" y="26"/>
                </a:cubicBezTo>
                <a:lnTo>
                  <a:pt x="188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26"/>
          <p:cNvSpPr>
            <a:spLocks noEditPoints="1"/>
          </p:cNvSpPr>
          <p:nvPr/>
        </p:nvSpPr>
        <p:spPr bwMode="auto">
          <a:xfrm>
            <a:off x="8148252" y="2122683"/>
            <a:ext cx="136472" cy="82919"/>
          </a:xfrm>
          <a:custGeom>
            <a:avLst/>
            <a:gdLst>
              <a:gd name="T0" fmla="*/ 0 w 79"/>
              <a:gd name="T1" fmla="*/ 0 h 48"/>
              <a:gd name="T2" fmla="*/ 0 w 79"/>
              <a:gd name="T3" fmla="*/ 48 h 48"/>
              <a:gd name="T4" fmla="*/ 79 w 79"/>
              <a:gd name="T5" fmla="*/ 48 h 48"/>
              <a:gd name="T6" fmla="*/ 79 w 79"/>
              <a:gd name="T7" fmla="*/ 0 h 48"/>
              <a:gd name="T8" fmla="*/ 0 w 79"/>
              <a:gd name="T9" fmla="*/ 0 h 48"/>
              <a:gd name="T10" fmla="*/ 58 w 79"/>
              <a:gd name="T11" fmla="*/ 37 h 48"/>
              <a:gd name="T12" fmla="*/ 21 w 79"/>
              <a:gd name="T13" fmla="*/ 37 h 48"/>
              <a:gd name="T14" fmla="*/ 21 w 79"/>
              <a:gd name="T15" fmla="*/ 27 h 48"/>
              <a:gd name="T16" fmla="*/ 58 w 79"/>
              <a:gd name="T17" fmla="*/ 27 h 48"/>
              <a:gd name="T18" fmla="*/ 58 w 79"/>
              <a:gd name="T19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48">
                <a:moveTo>
                  <a:pt x="0" y="0"/>
                </a:moveTo>
                <a:lnTo>
                  <a:pt x="0" y="48"/>
                </a:lnTo>
                <a:lnTo>
                  <a:pt x="79" y="48"/>
                </a:lnTo>
                <a:lnTo>
                  <a:pt x="79" y="0"/>
                </a:lnTo>
                <a:lnTo>
                  <a:pt x="0" y="0"/>
                </a:lnTo>
                <a:close/>
                <a:moveTo>
                  <a:pt x="58" y="37"/>
                </a:moveTo>
                <a:lnTo>
                  <a:pt x="21" y="37"/>
                </a:lnTo>
                <a:lnTo>
                  <a:pt x="21" y="27"/>
                </a:lnTo>
                <a:lnTo>
                  <a:pt x="58" y="27"/>
                </a:ln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Freeform 127"/>
          <p:cNvSpPr>
            <a:spLocks noEditPoints="1"/>
          </p:cNvSpPr>
          <p:nvPr/>
        </p:nvSpPr>
        <p:spPr bwMode="auto">
          <a:xfrm>
            <a:off x="8148252" y="2255700"/>
            <a:ext cx="136472" cy="82919"/>
          </a:xfrm>
          <a:custGeom>
            <a:avLst/>
            <a:gdLst>
              <a:gd name="T0" fmla="*/ 0 w 79"/>
              <a:gd name="T1" fmla="*/ 0 h 48"/>
              <a:gd name="T2" fmla="*/ 0 w 79"/>
              <a:gd name="T3" fmla="*/ 48 h 48"/>
              <a:gd name="T4" fmla="*/ 79 w 79"/>
              <a:gd name="T5" fmla="*/ 48 h 48"/>
              <a:gd name="T6" fmla="*/ 79 w 79"/>
              <a:gd name="T7" fmla="*/ 0 h 48"/>
              <a:gd name="T8" fmla="*/ 0 w 79"/>
              <a:gd name="T9" fmla="*/ 0 h 48"/>
              <a:gd name="T10" fmla="*/ 58 w 79"/>
              <a:gd name="T11" fmla="*/ 37 h 48"/>
              <a:gd name="T12" fmla="*/ 21 w 79"/>
              <a:gd name="T13" fmla="*/ 37 h 48"/>
              <a:gd name="T14" fmla="*/ 21 w 79"/>
              <a:gd name="T15" fmla="*/ 27 h 48"/>
              <a:gd name="T16" fmla="*/ 58 w 79"/>
              <a:gd name="T17" fmla="*/ 27 h 48"/>
              <a:gd name="T18" fmla="*/ 58 w 79"/>
              <a:gd name="T19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48">
                <a:moveTo>
                  <a:pt x="0" y="0"/>
                </a:moveTo>
                <a:lnTo>
                  <a:pt x="0" y="48"/>
                </a:lnTo>
                <a:lnTo>
                  <a:pt x="79" y="48"/>
                </a:lnTo>
                <a:lnTo>
                  <a:pt x="79" y="0"/>
                </a:lnTo>
                <a:lnTo>
                  <a:pt x="0" y="0"/>
                </a:lnTo>
                <a:close/>
                <a:moveTo>
                  <a:pt x="58" y="37"/>
                </a:moveTo>
                <a:lnTo>
                  <a:pt x="21" y="37"/>
                </a:lnTo>
                <a:lnTo>
                  <a:pt x="21" y="27"/>
                </a:lnTo>
                <a:lnTo>
                  <a:pt x="58" y="27"/>
                </a:ln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28"/>
          <p:cNvSpPr>
            <a:spLocks noEditPoints="1"/>
          </p:cNvSpPr>
          <p:nvPr/>
        </p:nvSpPr>
        <p:spPr bwMode="auto">
          <a:xfrm>
            <a:off x="3824358" y="5719306"/>
            <a:ext cx="295400" cy="77737"/>
          </a:xfrm>
          <a:custGeom>
            <a:avLst/>
            <a:gdLst>
              <a:gd name="T0" fmla="*/ 280 w 280"/>
              <a:gd name="T1" fmla="*/ 42 h 73"/>
              <a:gd name="T2" fmla="*/ 213 w 280"/>
              <a:gd name="T3" fmla="*/ 42 h 73"/>
              <a:gd name="T4" fmla="*/ 172 w 280"/>
              <a:gd name="T5" fmla="*/ 0 h 73"/>
              <a:gd name="T6" fmla="*/ 107 w 280"/>
              <a:gd name="T7" fmla="*/ 0 h 73"/>
              <a:gd name="T8" fmla="*/ 69 w 280"/>
              <a:gd name="T9" fmla="*/ 42 h 73"/>
              <a:gd name="T10" fmla="*/ 0 w 280"/>
              <a:gd name="T11" fmla="*/ 42 h 73"/>
              <a:gd name="T12" fmla="*/ 0 w 280"/>
              <a:gd name="T13" fmla="*/ 73 h 73"/>
              <a:gd name="T14" fmla="*/ 280 w 280"/>
              <a:gd name="T15" fmla="*/ 73 h 73"/>
              <a:gd name="T16" fmla="*/ 280 w 280"/>
              <a:gd name="T17" fmla="*/ 42 h 73"/>
              <a:gd name="T18" fmla="*/ 156 w 280"/>
              <a:gd name="T19" fmla="*/ 43 h 73"/>
              <a:gd name="T20" fmla="*/ 123 w 280"/>
              <a:gd name="T21" fmla="*/ 43 h 73"/>
              <a:gd name="T22" fmla="*/ 113 w 280"/>
              <a:gd name="T23" fmla="*/ 29 h 73"/>
              <a:gd name="T24" fmla="*/ 123 w 280"/>
              <a:gd name="T25" fmla="*/ 15 h 73"/>
              <a:gd name="T26" fmla="*/ 156 w 280"/>
              <a:gd name="T27" fmla="*/ 15 h 73"/>
              <a:gd name="T28" fmla="*/ 165 w 280"/>
              <a:gd name="T29" fmla="*/ 29 h 73"/>
              <a:gd name="T30" fmla="*/ 156 w 280"/>
              <a:gd name="T31" fmla="*/ 4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" h="73">
                <a:moveTo>
                  <a:pt x="280" y="42"/>
                </a:moveTo>
                <a:cubicBezTo>
                  <a:pt x="213" y="42"/>
                  <a:pt x="213" y="42"/>
                  <a:pt x="213" y="42"/>
                </a:cubicBezTo>
                <a:cubicBezTo>
                  <a:pt x="204" y="24"/>
                  <a:pt x="187" y="0"/>
                  <a:pt x="172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93" y="0"/>
                  <a:pt x="78" y="23"/>
                  <a:pt x="69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73"/>
                  <a:pt x="0" y="73"/>
                  <a:pt x="0" y="73"/>
                </a:cubicBezTo>
                <a:cubicBezTo>
                  <a:pt x="280" y="73"/>
                  <a:pt x="280" y="73"/>
                  <a:pt x="280" y="73"/>
                </a:cubicBezTo>
                <a:lnTo>
                  <a:pt x="280" y="42"/>
                </a:lnTo>
                <a:close/>
                <a:moveTo>
                  <a:pt x="156" y="43"/>
                </a:moveTo>
                <a:cubicBezTo>
                  <a:pt x="123" y="43"/>
                  <a:pt x="123" y="43"/>
                  <a:pt x="123" y="43"/>
                </a:cubicBezTo>
                <a:cubicBezTo>
                  <a:pt x="118" y="43"/>
                  <a:pt x="113" y="34"/>
                  <a:pt x="113" y="29"/>
                </a:cubicBezTo>
                <a:cubicBezTo>
                  <a:pt x="113" y="23"/>
                  <a:pt x="118" y="15"/>
                  <a:pt x="123" y="15"/>
                </a:cubicBezTo>
                <a:cubicBezTo>
                  <a:pt x="156" y="15"/>
                  <a:pt x="156" y="15"/>
                  <a:pt x="156" y="15"/>
                </a:cubicBezTo>
                <a:cubicBezTo>
                  <a:pt x="161" y="15"/>
                  <a:pt x="165" y="23"/>
                  <a:pt x="165" y="29"/>
                </a:cubicBezTo>
                <a:cubicBezTo>
                  <a:pt x="165" y="34"/>
                  <a:pt x="161" y="43"/>
                  <a:pt x="156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Freeform 129"/>
          <p:cNvSpPr>
            <a:spLocks noEditPoints="1"/>
          </p:cNvSpPr>
          <p:nvPr/>
        </p:nvSpPr>
        <p:spPr bwMode="auto">
          <a:xfrm>
            <a:off x="3824358" y="5822955"/>
            <a:ext cx="295400" cy="200388"/>
          </a:xfrm>
          <a:custGeom>
            <a:avLst/>
            <a:gdLst>
              <a:gd name="T0" fmla="*/ 0 w 171"/>
              <a:gd name="T1" fmla="*/ 116 h 116"/>
              <a:gd name="T2" fmla="*/ 171 w 171"/>
              <a:gd name="T3" fmla="*/ 116 h 116"/>
              <a:gd name="T4" fmla="*/ 171 w 171"/>
              <a:gd name="T5" fmla="*/ 0 h 116"/>
              <a:gd name="T6" fmla="*/ 0 w 171"/>
              <a:gd name="T7" fmla="*/ 0 h 116"/>
              <a:gd name="T8" fmla="*/ 0 w 171"/>
              <a:gd name="T9" fmla="*/ 116 h 116"/>
              <a:gd name="T10" fmla="*/ 47 w 171"/>
              <a:gd name="T11" fmla="*/ 43 h 116"/>
              <a:gd name="T12" fmla="*/ 74 w 171"/>
              <a:gd name="T13" fmla="*/ 43 h 116"/>
              <a:gd name="T14" fmla="*/ 74 w 171"/>
              <a:gd name="T15" fmla="*/ 15 h 116"/>
              <a:gd name="T16" fmla="*/ 96 w 171"/>
              <a:gd name="T17" fmla="*/ 15 h 116"/>
              <a:gd name="T18" fmla="*/ 96 w 171"/>
              <a:gd name="T19" fmla="*/ 43 h 116"/>
              <a:gd name="T20" fmla="*/ 124 w 171"/>
              <a:gd name="T21" fmla="*/ 43 h 116"/>
              <a:gd name="T22" fmla="*/ 124 w 171"/>
              <a:gd name="T23" fmla="*/ 65 h 116"/>
              <a:gd name="T24" fmla="*/ 96 w 171"/>
              <a:gd name="T25" fmla="*/ 65 h 116"/>
              <a:gd name="T26" fmla="*/ 96 w 171"/>
              <a:gd name="T27" fmla="*/ 92 h 116"/>
              <a:gd name="T28" fmla="*/ 74 w 171"/>
              <a:gd name="T29" fmla="*/ 92 h 116"/>
              <a:gd name="T30" fmla="*/ 74 w 171"/>
              <a:gd name="T31" fmla="*/ 65 h 116"/>
              <a:gd name="T32" fmla="*/ 47 w 171"/>
              <a:gd name="T33" fmla="*/ 65 h 116"/>
              <a:gd name="T34" fmla="*/ 47 w 171"/>
              <a:gd name="T35" fmla="*/ 43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116">
                <a:moveTo>
                  <a:pt x="0" y="116"/>
                </a:moveTo>
                <a:lnTo>
                  <a:pt x="171" y="116"/>
                </a:lnTo>
                <a:lnTo>
                  <a:pt x="171" y="0"/>
                </a:lnTo>
                <a:lnTo>
                  <a:pt x="0" y="0"/>
                </a:lnTo>
                <a:lnTo>
                  <a:pt x="0" y="116"/>
                </a:lnTo>
                <a:close/>
                <a:moveTo>
                  <a:pt x="47" y="43"/>
                </a:moveTo>
                <a:lnTo>
                  <a:pt x="74" y="43"/>
                </a:lnTo>
                <a:lnTo>
                  <a:pt x="74" y="15"/>
                </a:lnTo>
                <a:lnTo>
                  <a:pt x="96" y="15"/>
                </a:lnTo>
                <a:lnTo>
                  <a:pt x="96" y="43"/>
                </a:lnTo>
                <a:lnTo>
                  <a:pt x="124" y="43"/>
                </a:lnTo>
                <a:lnTo>
                  <a:pt x="124" y="65"/>
                </a:lnTo>
                <a:lnTo>
                  <a:pt x="96" y="65"/>
                </a:lnTo>
                <a:lnTo>
                  <a:pt x="96" y="92"/>
                </a:lnTo>
                <a:lnTo>
                  <a:pt x="74" y="92"/>
                </a:lnTo>
                <a:lnTo>
                  <a:pt x="74" y="65"/>
                </a:lnTo>
                <a:lnTo>
                  <a:pt x="47" y="65"/>
                </a:lnTo>
                <a:lnTo>
                  <a:pt x="47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Freeform 130"/>
          <p:cNvSpPr>
            <a:spLocks noEditPoints="1"/>
          </p:cNvSpPr>
          <p:nvPr/>
        </p:nvSpPr>
        <p:spPr bwMode="auto">
          <a:xfrm>
            <a:off x="4468710" y="1471422"/>
            <a:ext cx="219391" cy="304037"/>
          </a:xfrm>
          <a:custGeom>
            <a:avLst/>
            <a:gdLst>
              <a:gd name="T0" fmla="*/ 60 w 208"/>
              <a:gd name="T1" fmla="*/ 0 h 288"/>
              <a:gd name="T2" fmla="*/ 60 w 208"/>
              <a:gd name="T3" fmla="*/ 0 h 288"/>
              <a:gd name="T4" fmla="*/ 60 w 208"/>
              <a:gd name="T5" fmla="*/ 42 h 288"/>
              <a:gd name="T6" fmla="*/ 60 w 208"/>
              <a:gd name="T7" fmla="*/ 60 h 288"/>
              <a:gd name="T8" fmla="*/ 41 w 208"/>
              <a:gd name="T9" fmla="*/ 60 h 288"/>
              <a:gd name="T10" fmla="*/ 0 w 208"/>
              <a:gd name="T11" fmla="*/ 60 h 288"/>
              <a:gd name="T12" fmla="*/ 0 w 208"/>
              <a:gd name="T13" fmla="*/ 288 h 288"/>
              <a:gd name="T14" fmla="*/ 208 w 208"/>
              <a:gd name="T15" fmla="*/ 288 h 288"/>
              <a:gd name="T16" fmla="*/ 208 w 208"/>
              <a:gd name="T17" fmla="*/ 0 h 288"/>
              <a:gd name="T18" fmla="*/ 60 w 208"/>
              <a:gd name="T19" fmla="*/ 0 h 288"/>
              <a:gd name="T20" fmla="*/ 167 w 208"/>
              <a:gd name="T21" fmla="*/ 170 h 288"/>
              <a:gd name="T22" fmla="*/ 111 w 208"/>
              <a:gd name="T23" fmla="*/ 237 h 288"/>
              <a:gd name="T24" fmla="*/ 96 w 208"/>
              <a:gd name="T25" fmla="*/ 237 h 288"/>
              <a:gd name="T26" fmla="*/ 40 w 208"/>
              <a:gd name="T27" fmla="*/ 170 h 288"/>
              <a:gd name="T28" fmla="*/ 45 w 208"/>
              <a:gd name="T29" fmla="*/ 161 h 288"/>
              <a:gd name="T30" fmla="*/ 74 w 208"/>
              <a:gd name="T31" fmla="*/ 161 h 288"/>
              <a:gd name="T32" fmla="*/ 86 w 208"/>
              <a:gd name="T33" fmla="*/ 161 h 288"/>
              <a:gd name="T34" fmla="*/ 86 w 208"/>
              <a:gd name="T35" fmla="*/ 99 h 288"/>
              <a:gd name="T36" fmla="*/ 97 w 208"/>
              <a:gd name="T37" fmla="*/ 87 h 288"/>
              <a:gd name="T38" fmla="*/ 111 w 208"/>
              <a:gd name="T39" fmla="*/ 87 h 288"/>
              <a:gd name="T40" fmla="*/ 122 w 208"/>
              <a:gd name="T41" fmla="*/ 99 h 288"/>
              <a:gd name="T42" fmla="*/ 122 w 208"/>
              <a:gd name="T43" fmla="*/ 161 h 288"/>
              <a:gd name="T44" fmla="*/ 134 w 208"/>
              <a:gd name="T45" fmla="*/ 161 h 288"/>
              <a:gd name="T46" fmla="*/ 163 w 208"/>
              <a:gd name="T47" fmla="*/ 161 h 288"/>
              <a:gd name="T48" fmla="*/ 167 w 208"/>
              <a:gd name="T49" fmla="*/ 17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8" h="288"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60"/>
                  <a:pt x="60" y="60"/>
                  <a:pt x="6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88"/>
                  <a:pt x="0" y="288"/>
                  <a:pt x="0" y="288"/>
                </a:cubicBezTo>
                <a:cubicBezTo>
                  <a:pt x="208" y="288"/>
                  <a:pt x="208" y="288"/>
                  <a:pt x="208" y="288"/>
                </a:cubicBezTo>
                <a:cubicBezTo>
                  <a:pt x="208" y="0"/>
                  <a:pt x="208" y="0"/>
                  <a:pt x="208" y="0"/>
                </a:cubicBezTo>
                <a:lnTo>
                  <a:pt x="60" y="0"/>
                </a:lnTo>
                <a:close/>
                <a:moveTo>
                  <a:pt x="167" y="170"/>
                </a:moveTo>
                <a:cubicBezTo>
                  <a:pt x="111" y="237"/>
                  <a:pt x="111" y="237"/>
                  <a:pt x="111" y="237"/>
                </a:cubicBezTo>
                <a:cubicBezTo>
                  <a:pt x="107" y="242"/>
                  <a:pt x="101" y="242"/>
                  <a:pt x="96" y="237"/>
                </a:cubicBezTo>
                <a:cubicBezTo>
                  <a:pt x="40" y="170"/>
                  <a:pt x="40" y="170"/>
                  <a:pt x="40" y="170"/>
                </a:cubicBezTo>
                <a:cubicBezTo>
                  <a:pt x="36" y="165"/>
                  <a:pt x="38" y="161"/>
                  <a:pt x="45" y="161"/>
                </a:cubicBezTo>
                <a:cubicBezTo>
                  <a:pt x="74" y="161"/>
                  <a:pt x="74" y="161"/>
                  <a:pt x="74" y="161"/>
                </a:cubicBezTo>
                <a:cubicBezTo>
                  <a:pt x="77" y="161"/>
                  <a:pt x="81" y="161"/>
                  <a:pt x="86" y="161"/>
                </a:cubicBezTo>
                <a:cubicBezTo>
                  <a:pt x="86" y="99"/>
                  <a:pt x="86" y="99"/>
                  <a:pt x="86" y="99"/>
                </a:cubicBezTo>
                <a:cubicBezTo>
                  <a:pt x="86" y="92"/>
                  <a:pt x="91" y="87"/>
                  <a:pt x="97" y="87"/>
                </a:cubicBezTo>
                <a:cubicBezTo>
                  <a:pt x="111" y="87"/>
                  <a:pt x="111" y="87"/>
                  <a:pt x="111" y="87"/>
                </a:cubicBezTo>
                <a:cubicBezTo>
                  <a:pt x="117" y="87"/>
                  <a:pt x="122" y="92"/>
                  <a:pt x="122" y="99"/>
                </a:cubicBezTo>
                <a:cubicBezTo>
                  <a:pt x="122" y="161"/>
                  <a:pt x="122" y="161"/>
                  <a:pt x="122" y="161"/>
                </a:cubicBezTo>
                <a:cubicBezTo>
                  <a:pt x="126" y="161"/>
                  <a:pt x="131" y="161"/>
                  <a:pt x="134" y="161"/>
                </a:cubicBezTo>
                <a:cubicBezTo>
                  <a:pt x="163" y="161"/>
                  <a:pt x="163" y="161"/>
                  <a:pt x="163" y="161"/>
                </a:cubicBezTo>
                <a:cubicBezTo>
                  <a:pt x="170" y="161"/>
                  <a:pt x="171" y="165"/>
                  <a:pt x="167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31"/>
          <p:cNvSpPr/>
          <p:nvPr/>
        </p:nvSpPr>
        <p:spPr bwMode="auto">
          <a:xfrm>
            <a:off x="4466982" y="1471422"/>
            <a:ext cx="44915" cy="44915"/>
          </a:xfrm>
          <a:custGeom>
            <a:avLst/>
            <a:gdLst>
              <a:gd name="T0" fmla="*/ 26 w 26"/>
              <a:gd name="T1" fmla="*/ 0 h 26"/>
              <a:gd name="T2" fmla="*/ 0 w 26"/>
              <a:gd name="T3" fmla="*/ 26 h 26"/>
              <a:gd name="T4" fmla="*/ 26 w 26"/>
              <a:gd name="T5" fmla="*/ 26 h 26"/>
              <a:gd name="T6" fmla="*/ 26 w 26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6">
                <a:moveTo>
                  <a:pt x="26" y="0"/>
                </a:move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Freeform 132"/>
          <p:cNvSpPr>
            <a:spLocks noEditPoints="1"/>
          </p:cNvSpPr>
          <p:nvPr/>
        </p:nvSpPr>
        <p:spPr bwMode="auto">
          <a:xfrm>
            <a:off x="5076785" y="1471422"/>
            <a:ext cx="219391" cy="304037"/>
          </a:xfrm>
          <a:custGeom>
            <a:avLst/>
            <a:gdLst>
              <a:gd name="T0" fmla="*/ 60 w 208"/>
              <a:gd name="T1" fmla="*/ 0 h 288"/>
              <a:gd name="T2" fmla="*/ 60 w 208"/>
              <a:gd name="T3" fmla="*/ 0 h 288"/>
              <a:gd name="T4" fmla="*/ 60 w 208"/>
              <a:gd name="T5" fmla="*/ 42 h 288"/>
              <a:gd name="T6" fmla="*/ 60 w 208"/>
              <a:gd name="T7" fmla="*/ 61 h 288"/>
              <a:gd name="T8" fmla="*/ 41 w 208"/>
              <a:gd name="T9" fmla="*/ 61 h 288"/>
              <a:gd name="T10" fmla="*/ 0 w 208"/>
              <a:gd name="T11" fmla="*/ 61 h 288"/>
              <a:gd name="T12" fmla="*/ 0 w 208"/>
              <a:gd name="T13" fmla="*/ 288 h 288"/>
              <a:gd name="T14" fmla="*/ 208 w 208"/>
              <a:gd name="T15" fmla="*/ 288 h 288"/>
              <a:gd name="T16" fmla="*/ 208 w 208"/>
              <a:gd name="T17" fmla="*/ 0 h 288"/>
              <a:gd name="T18" fmla="*/ 60 w 208"/>
              <a:gd name="T19" fmla="*/ 0 h 288"/>
              <a:gd name="T20" fmla="*/ 163 w 208"/>
              <a:gd name="T21" fmla="*/ 167 h 288"/>
              <a:gd name="T22" fmla="*/ 134 w 208"/>
              <a:gd name="T23" fmla="*/ 167 h 288"/>
              <a:gd name="T24" fmla="*/ 122 w 208"/>
              <a:gd name="T25" fmla="*/ 167 h 288"/>
              <a:gd name="T26" fmla="*/ 122 w 208"/>
              <a:gd name="T27" fmla="*/ 230 h 288"/>
              <a:gd name="T28" fmla="*/ 111 w 208"/>
              <a:gd name="T29" fmla="*/ 241 h 288"/>
              <a:gd name="T30" fmla="*/ 97 w 208"/>
              <a:gd name="T31" fmla="*/ 241 h 288"/>
              <a:gd name="T32" fmla="*/ 86 w 208"/>
              <a:gd name="T33" fmla="*/ 230 h 288"/>
              <a:gd name="T34" fmla="*/ 86 w 208"/>
              <a:gd name="T35" fmla="*/ 167 h 288"/>
              <a:gd name="T36" fmla="*/ 74 w 208"/>
              <a:gd name="T37" fmla="*/ 167 h 288"/>
              <a:gd name="T38" fmla="*/ 45 w 208"/>
              <a:gd name="T39" fmla="*/ 167 h 288"/>
              <a:gd name="T40" fmla="*/ 40 w 208"/>
              <a:gd name="T41" fmla="*/ 158 h 288"/>
              <a:gd name="T42" fmla="*/ 97 w 208"/>
              <a:gd name="T43" fmla="*/ 91 h 288"/>
              <a:gd name="T44" fmla="*/ 111 w 208"/>
              <a:gd name="T45" fmla="*/ 91 h 288"/>
              <a:gd name="T46" fmla="*/ 167 w 208"/>
              <a:gd name="T47" fmla="*/ 158 h 288"/>
              <a:gd name="T48" fmla="*/ 163 w 208"/>
              <a:gd name="T49" fmla="*/ 16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8" h="288"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61"/>
                  <a:pt x="60" y="61"/>
                  <a:pt x="6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88"/>
                  <a:pt x="0" y="288"/>
                  <a:pt x="0" y="288"/>
                </a:cubicBezTo>
                <a:cubicBezTo>
                  <a:pt x="208" y="288"/>
                  <a:pt x="208" y="288"/>
                  <a:pt x="208" y="288"/>
                </a:cubicBezTo>
                <a:cubicBezTo>
                  <a:pt x="208" y="0"/>
                  <a:pt x="208" y="0"/>
                  <a:pt x="208" y="0"/>
                </a:cubicBezTo>
                <a:lnTo>
                  <a:pt x="60" y="0"/>
                </a:lnTo>
                <a:close/>
                <a:moveTo>
                  <a:pt x="163" y="167"/>
                </a:moveTo>
                <a:cubicBezTo>
                  <a:pt x="134" y="167"/>
                  <a:pt x="134" y="167"/>
                  <a:pt x="134" y="167"/>
                </a:cubicBezTo>
                <a:cubicBezTo>
                  <a:pt x="131" y="167"/>
                  <a:pt x="126" y="167"/>
                  <a:pt x="122" y="167"/>
                </a:cubicBezTo>
                <a:cubicBezTo>
                  <a:pt x="122" y="230"/>
                  <a:pt x="122" y="230"/>
                  <a:pt x="122" y="230"/>
                </a:cubicBezTo>
                <a:cubicBezTo>
                  <a:pt x="122" y="236"/>
                  <a:pt x="117" y="241"/>
                  <a:pt x="111" y="241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91" y="241"/>
                  <a:pt x="86" y="236"/>
                  <a:pt x="86" y="230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1" y="167"/>
                  <a:pt x="77" y="167"/>
                  <a:pt x="74" y="167"/>
                </a:cubicBezTo>
                <a:cubicBezTo>
                  <a:pt x="45" y="167"/>
                  <a:pt x="45" y="167"/>
                  <a:pt x="45" y="167"/>
                </a:cubicBezTo>
                <a:cubicBezTo>
                  <a:pt x="38" y="167"/>
                  <a:pt x="36" y="163"/>
                  <a:pt x="40" y="158"/>
                </a:cubicBezTo>
                <a:cubicBezTo>
                  <a:pt x="97" y="91"/>
                  <a:pt x="97" y="91"/>
                  <a:pt x="97" y="91"/>
                </a:cubicBezTo>
                <a:cubicBezTo>
                  <a:pt x="101" y="86"/>
                  <a:pt x="107" y="86"/>
                  <a:pt x="111" y="91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72" y="163"/>
                  <a:pt x="170" y="167"/>
                  <a:pt x="163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33"/>
          <p:cNvSpPr/>
          <p:nvPr/>
        </p:nvSpPr>
        <p:spPr bwMode="auto">
          <a:xfrm>
            <a:off x="5076785" y="1471422"/>
            <a:ext cx="43188" cy="44915"/>
          </a:xfrm>
          <a:custGeom>
            <a:avLst/>
            <a:gdLst>
              <a:gd name="T0" fmla="*/ 25 w 25"/>
              <a:gd name="T1" fmla="*/ 0 h 26"/>
              <a:gd name="T2" fmla="*/ 0 w 25"/>
              <a:gd name="T3" fmla="*/ 26 h 26"/>
              <a:gd name="T4" fmla="*/ 25 w 25"/>
              <a:gd name="T5" fmla="*/ 26 h 26"/>
              <a:gd name="T6" fmla="*/ 25 w 25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6">
                <a:moveTo>
                  <a:pt x="25" y="0"/>
                </a:moveTo>
                <a:lnTo>
                  <a:pt x="0" y="26"/>
                </a:lnTo>
                <a:lnTo>
                  <a:pt x="25" y="26"/>
                </a:lnTo>
                <a:lnTo>
                  <a:pt x="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34"/>
          <p:cNvSpPr>
            <a:spLocks noEditPoints="1"/>
          </p:cNvSpPr>
          <p:nvPr/>
        </p:nvSpPr>
        <p:spPr bwMode="auto">
          <a:xfrm>
            <a:off x="3819176" y="2079496"/>
            <a:ext cx="304037" cy="302310"/>
          </a:xfrm>
          <a:custGeom>
            <a:avLst/>
            <a:gdLst>
              <a:gd name="T0" fmla="*/ 252 w 288"/>
              <a:gd name="T1" fmla="*/ 223 h 287"/>
              <a:gd name="T2" fmla="*/ 252 w 288"/>
              <a:gd name="T3" fmla="*/ 34 h 287"/>
              <a:gd name="T4" fmla="*/ 221 w 288"/>
              <a:gd name="T5" fmla="*/ 1 h 287"/>
              <a:gd name="T6" fmla="*/ 46 w 288"/>
              <a:gd name="T7" fmla="*/ 1 h 287"/>
              <a:gd name="T8" fmla="*/ 20 w 288"/>
              <a:gd name="T9" fmla="*/ 10 h 287"/>
              <a:gd name="T10" fmla="*/ 0 w 288"/>
              <a:gd name="T11" fmla="*/ 71 h 287"/>
              <a:gd name="T12" fmla="*/ 0 w 288"/>
              <a:gd name="T13" fmla="*/ 80 h 287"/>
              <a:gd name="T14" fmla="*/ 36 w 288"/>
              <a:gd name="T15" fmla="*/ 80 h 287"/>
              <a:gd name="T16" fmla="*/ 36 w 288"/>
              <a:gd name="T17" fmla="*/ 257 h 287"/>
              <a:gd name="T18" fmla="*/ 44 w 288"/>
              <a:gd name="T19" fmla="*/ 281 h 287"/>
              <a:gd name="T20" fmla="*/ 57 w 288"/>
              <a:gd name="T21" fmla="*/ 287 h 287"/>
              <a:gd name="T22" fmla="*/ 57 w 288"/>
              <a:gd name="T23" fmla="*/ 287 h 287"/>
              <a:gd name="T24" fmla="*/ 243 w 288"/>
              <a:gd name="T25" fmla="*/ 287 h 287"/>
              <a:gd name="T26" fmla="*/ 288 w 288"/>
              <a:gd name="T27" fmla="*/ 232 h 287"/>
              <a:gd name="T28" fmla="*/ 288 w 288"/>
              <a:gd name="T29" fmla="*/ 223 h 287"/>
              <a:gd name="T30" fmla="*/ 252 w 288"/>
              <a:gd name="T31" fmla="*/ 223 h 287"/>
              <a:gd name="T32" fmla="*/ 18 w 288"/>
              <a:gd name="T33" fmla="*/ 62 h 287"/>
              <a:gd name="T34" fmla="*/ 31 w 288"/>
              <a:gd name="T35" fmla="*/ 24 h 287"/>
              <a:gd name="T36" fmla="*/ 36 w 288"/>
              <a:gd name="T37" fmla="*/ 43 h 287"/>
              <a:gd name="T38" fmla="*/ 36 w 288"/>
              <a:gd name="T39" fmla="*/ 62 h 287"/>
              <a:gd name="T40" fmla="*/ 18 w 288"/>
              <a:gd name="T41" fmla="*/ 62 h 287"/>
              <a:gd name="T42" fmla="*/ 72 w 288"/>
              <a:gd name="T43" fmla="*/ 232 h 287"/>
              <a:gd name="T44" fmla="*/ 58 w 288"/>
              <a:gd name="T45" fmla="*/ 270 h 287"/>
              <a:gd name="T46" fmla="*/ 54 w 288"/>
              <a:gd name="T47" fmla="*/ 257 h 287"/>
              <a:gd name="T48" fmla="*/ 54 w 288"/>
              <a:gd name="T49" fmla="*/ 43 h 287"/>
              <a:gd name="T50" fmla="*/ 48 w 288"/>
              <a:gd name="T51" fmla="*/ 18 h 287"/>
              <a:gd name="T52" fmla="*/ 221 w 288"/>
              <a:gd name="T53" fmla="*/ 19 h 287"/>
              <a:gd name="T54" fmla="*/ 234 w 288"/>
              <a:gd name="T55" fmla="*/ 34 h 287"/>
              <a:gd name="T56" fmla="*/ 234 w 288"/>
              <a:gd name="T57" fmla="*/ 223 h 287"/>
              <a:gd name="T58" fmla="*/ 72 w 288"/>
              <a:gd name="T59" fmla="*/ 224 h 287"/>
              <a:gd name="T60" fmla="*/ 72 w 288"/>
              <a:gd name="T61" fmla="*/ 232 h 287"/>
              <a:gd name="T62" fmla="*/ 243 w 288"/>
              <a:gd name="T63" fmla="*/ 270 h 287"/>
              <a:gd name="T64" fmla="*/ 83 w 288"/>
              <a:gd name="T65" fmla="*/ 270 h 287"/>
              <a:gd name="T66" fmla="*/ 90 w 288"/>
              <a:gd name="T67" fmla="*/ 241 h 287"/>
              <a:gd name="T68" fmla="*/ 269 w 288"/>
              <a:gd name="T69" fmla="*/ 241 h 287"/>
              <a:gd name="T70" fmla="*/ 243 w 288"/>
              <a:gd name="T71" fmla="*/ 27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8" h="287">
                <a:moveTo>
                  <a:pt x="252" y="223"/>
                </a:moveTo>
                <a:cubicBezTo>
                  <a:pt x="252" y="34"/>
                  <a:pt x="252" y="34"/>
                  <a:pt x="252" y="34"/>
                </a:cubicBezTo>
                <a:cubicBezTo>
                  <a:pt x="252" y="20"/>
                  <a:pt x="243" y="1"/>
                  <a:pt x="221" y="1"/>
                </a:cubicBezTo>
                <a:cubicBezTo>
                  <a:pt x="46" y="1"/>
                  <a:pt x="46" y="1"/>
                  <a:pt x="46" y="1"/>
                </a:cubicBezTo>
                <a:cubicBezTo>
                  <a:pt x="43" y="0"/>
                  <a:pt x="31" y="0"/>
                  <a:pt x="20" y="10"/>
                </a:cubicBezTo>
                <a:cubicBezTo>
                  <a:pt x="7" y="22"/>
                  <a:pt x="0" y="42"/>
                  <a:pt x="0" y="71"/>
                </a:cubicBezTo>
                <a:cubicBezTo>
                  <a:pt x="0" y="80"/>
                  <a:pt x="0" y="80"/>
                  <a:pt x="0" y="80"/>
                </a:cubicBezTo>
                <a:cubicBezTo>
                  <a:pt x="36" y="80"/>
                  <a:pt x="36" y="80"/>
                  <a:pt x="36" y="80"/>
                </a:cubicBezTo>
                <a:cubicBezTo>
                  <a:pt x="36" y="257"/>
                  <a:pt x="36" y="257"/>
                  <a:pt x="36" y="257"/>
                </a:cubicBezTo>
                <a:cubicBezTo>
                  <a:pt x="36" y="268"/>
                  <a:pt x="39" y="276"/>
                  <a:pt x="44" y="281"/>
                </a:cubicBezTo>
                <a:cubicBezTo>
                  <a:pt x="49" y="286"/>
                  <a:pt x="54" y="287"/>
                  <a:pt x="57" y="287"/>
                </a:cubicBezTo>
                <a:cubicBezTo>
                  <a:pt x="57" y="287"/>
                  <a:pt x="57" y="287"/>
                  <a:pt x="57" y="287"/>
                </a:cubicBezTo>
                <a:cubicBezTo>
                  <a:pt x="243" y="287"/>
                  <a:pt x="243" y="287"/>
                  <a:pt x="243" y="287"/>
                </a:cubicBezTo>
                <a:cubicBezTo>
                  <a:pt x="279" y="287"/>
                  <a:pt x="288" y="251"/>
                  <a:pt x="288" y="232"/>
                </a:cubicBezTo>
                <a:cubicBezTo>
                  <a:pt x="288" y="223"/>
                  <a:pt x="288" y="223"/>
                  <a:pt x="288" y="223"/>
                </a:cubicBezTo>
                <a:lnTo>
                  <a:pt x="252" y="223"/>
                </a:lnTo>
                <a:close/>
                <a:moveTo>
                  <a:pt x="18" y="62"/>
                </a:moveTo>
                <a:cubicBezTo>
                  <a:pt x="20" y="40"/>
                  <a:pt x="25" y="30"/>
                  <a:pt x="31" y="24"/>
                </a:cubicBezTo>
                <a:cubicBezTo>
                  <a:pt x="33" y="26"/>
                  <a:pt x="36" y="32"/>
                  <a:pt x="36" y="43"/>
                </a:cubicBezTo>
                <a:cubicBezTo>
                  <a:pt x="36" y="62"/>
                  <a:pt x="36" y="62"/>
                  <a:pt x="36" y="62"/>
                </a:cubicBezTo>
                <a:lnTo>
                  <a:pt x="18" y="62"/>
                </a:lnTo>
                <a:close/>
                <a:moveTo>
                  <a:pt x="72" y="232"/>
                </a:moveTo>
                <a:cubicBezTo>
                  <a:pt x="72" y="260"/>
                  <a:pt x="64" y="269"/>
                  <a:pt x="58" y="270"/>
                </a:cubicBezTo>
                <a:cubicBezTo>
                  <a:pt x="56" y="269"/>
                  <a:pt x="54" y="266"/>
                  <a:pt x="54" y="257"/>
                </a:cubicBezTo>
                <a:cubicBezTo>
                  <a:pt x="54" y="43"/>
                  <a:pt x="54" y="43"/>
                  <a:pt x="54" y="43"/>
                </a:cubicBezTo>
                <a:cubicBezTo>
                  <a:pt x="54" y="32"/>
                  <a:pt x="51" y="24"/>
                  <a:pt x="48" y="18"/>
                </a:cubicBezTo>
                <a:cubicBezTo>
                  <a:pt x="221" y="19"/>
                  <a:pt x="221" y="19"/>
                  <a:pt x="221" y="19"/>
                </a:cubicBezTo>
                <a:cubicBezTo>
                  <a:pt x="233" y="19"/>
                  <a:pt x="234" y="30"/>
                  <a:pt x="234" y="34"/>
                </a:cubicBezTo>
                <a:cubicBezTo>
                  <a:pt x="234" y="223"/>
                  <a:pt x="234" y="223"/>
                  <a:pt x="234" y="223"/>
                </a:cubicBezTo>
                <a:cubicBezTo>
                  <a:pt x="72" y="224"/>
                  <a:pt x="72" y="224"/>
                  <a:pt x="72" y="224"/>
                </a:cubicBezTo>
                <a:lnTo>
                  <a:pt x="72" y="232"/>
                </a:lnTo>
                <a:close/>
                <a:moveTo>
                  <a:pt x="243" y="270"/>
                </a:moveTo>
                <a:cubicBezTo>
                  <a:pt x="83" y="270"/>
                  <a:pt x="83" y="270"/>
                  <a:pt x="83" y="270"/>
                </a:cubicBezTo>
                <a:cubicBezTo>
                  <a:pt x="86" y="263"/>
                  <a:pt x="89" y="254"/>
                  <a:pt x="90" y="241"/>
                </a:cubicBezTo>
                <a:cubicBezTo>
                  <a:pt x="269" y="241"/>
                  <a:pt x="269" y="241"/>
                  <a:pt x="269" y="241"/>
                </a:cubicBezTo>
                <a:cubicBezTo>
                  <a:pt x="267" y="252"/>
                  <a:pt x="262" y="270"/>
                  <a:pt x="243" y="2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Rectangle 135"/>
          <p:cNvSpPr>
            <a:spLocks noChangeArrowheads="1"/>
          </p:cNvSpPr>
          <p:nvPr/>
        </p:nvSpPr>
        <p:spPr bwMode="auto">
          <a:xfrm>
            <a:off x="3910732" y="2138231"/>
            <a:ext cx="124379" cy="17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Rectangle 136"/>
          <p:cNvSpPr>
            <a:spLocks noChangeArrowheads="1"/>
          </p:cNvSpPr>
          <p:nvPr/>
        </p:nvSpPr>
        <p:spPr bwMode="auto">
          <a:xfrm>
            <a:off x="3910732" y="2179690"/>
            <a:ext cx="124379" cy="19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37"/>
          <p:cNvSpPr>
            <a:spLocks noChangeArrowheads="1"/>
          </p:cNvSpPr>
          <p:nvPr/>
        </p:nvSpPr>
        <p:spPr bwMode="auto">
          <a:xfrm>
            <a:off x="3910732" y="2221150"/>
            <a:ext cx="124379" cy="19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38"/>
          <p:cNvSpPr>
            <a:spLocks noChangeArrowheads="1"/>
          </p:cNvSpPr>
          <p:nvPr/>
        </p:nvSpPr>
        <p:spPr bwMode="auto">
          <a:xfrm>
            <a:off x="3910732" y="2262610"/>
            <a:ext cx="124379" cy="19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39"/>
          <p:cNvSpPr/>
          <p:nvPr/>
        </p:nvSpPr>
        <p:spPr bwMode="auto">
          <a:xfrm>
            <a:off x="9279754" y="5693394"/>
            <a:ext cx="297127" cy="146837"/>
          </a:xfrm>
          <a:custGeom>
            <a:avLst/>
            <a:gdLst>
              <a:gd name="T0" fmla="*/ 11 w 282"/>
              <a:gd name="T1" fmla="*/ 94 h 139"/>
              <a:gd name="T2" fmla="*/ 130 w 282"/>
              <a:gd name="T3" fmla="*/ 94 h 139"/>
              <a:gd name="T4" fmla="*/ 211 w 282"/>
              <a:gd name="T5" fmla="*/ 139 h 139"/>
              <a:gd name="T6" fmla="*/ 282 w 282"/>
              <a:gd name="T7" fmla="*/ 107 h 139"/>
              <a:gd name="T8" fmla="*/ 282 w 282"/>
              <a:gd name="T9" fmla="*/ 60 h 139"/>
              <a:gd name="T10" fmla="*/ 273 w 282"/>
              <a:gd name="T11" fmla="*/ 69 h 139"/>
              <a:gd name="T12" fmla="*/ 154 w 282"/>
              <a:gd name="T13" fmla="*/ 69 h 139"/>
              <a:gd name="T14" fmla="*/ 0 w 282"/>
              <a:gd name="T15" fmla="*/ 58 h 139"/>
              <a:gd name="T16" fmla="*/ 0 w 282"/>
              <a:gd name="T17" fmla="*/ 105 h 139"/>
              <a:gd name="T18" fmla="*/ 11 w 282"/>
              <a:gd name="T19" fmla="*/ 9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139">
                <a:moveTo>
                  <a:pt x="11" y="94"/>
                </a:moveTo>
                <a:cubicBezTo>
                  <a:pt x="14" y="92"/>
                  <a:pt x="72" y="37"/>
                  <a:pt x="130" y="94"/>
                </a:cubicBezTo>
                <a:cubicBezTo>
                  <a:pt x="157" y="121"/>
                  <a:pt x="185" y="139"/>
                  <a:pt x="211" y="139"/>
                </a:cubicBezTo>
                <a:cubicBezTo>
                  <a:pt x="239" y="139"/>
                  <a:pt x="264" y="120"/>
                  <a:pt x="282" y="107"/>
                </a:cubicBezTo>
                <a:cubicBezTo>
                  <a:pt x="282" y="60"/>
                  <a:pt x="282" y="60"/>
                  <a:pt x="282" y="60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271" y="71"/>
                  <a:pt x="213" y="127"/>
                  <a:pt x="154" y="69"/>
                </a:cubicBezTo>
                <a:cubicBezTo>
                  <a:pt x="86" y="0"/>
                  <a:pt x="47" y="24"/>
                  <a:pt x="0" y="58"/>
                </a:cubicBezTo>
                <a:cubicBezTo>
                  <a:pt x="0" y="105"/>
                  <a:pt x="0" y="105"/>
                  <a:pt x="0" y="105"/>
                </a:cubicBezTo>
                <a:lnTo>
                  <a:pt x="11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Freeform 140"/>
          <p:cNvSpPr/>
          <p:nvPr/>
        </p:nvSpPr>
        <p:spPr bwMode="auto">
          <a:xfrm>
            <a:off x="9279754" y="5784950"/>
            <a:ext cx="297127" cy="146837"/>
          </a:xfrm>
          <a:custGeom>
            <a:avLst/>
            <a:gdLst>
              <a:gd name="T0" fmla="*/ 154 w 282"/>
              <a:gd name="T1" fmla="*/ 69 h 139"/>
              <a:gd name="T2" fmla="*/ 0 w 282"/>
              <a:gd name="T3" fmla="*/ 58 h 139"/>
              <a:gd name="T4" fmla="*/ 0 w 282"/>
              <a:gd name="T5" fmla="*/ 105 h 139"/>
              <a:gd name="T6" fmla="*/ 11 w 282"/>
              <a:gd name="T7" fmla="*/ 94 h 139"/>
              <a:gd name="T8" fmla="*/ 130 w 282"/>
              <a:gd name="T9" fmla="*/ 94 h 139"/>
              <a:gd name="T10" fmla="*/ 211 w 282"/>
              <a:gd name="T11" fmla="*/ 139 h 139"/>
              <a:gd name="T12" fmla="*/ 282 w 282"/>
              <a:gd name="T13" fmla="*/ 107 h 139"/>
              <a:gd name="T14" fmla="*/ 282 w 282"/>
              <a:gd name="T15" fmla="*/ 60 h 139"/>
              <a:gd name="T16" fmla="*/ 273 w 282"/>
              <a:gd name="T17" fmla="*/ 69 h 139"/>
              <a:gd name="T18" fmla="*/ 154 w 282"/>
              <a:gd name="T19" fmla="*/ 6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139">
                <a:moveTo>
                  <a:pt x="154" y="69"/>
                </a:moveTo>
                <a:cubicBezTo>
                  <a:pt x="86" y="0"/>
                  <a:pt x="47" y="24"/>
                  <a:pt x="0" y="58"/>
                </a:cubicBezTo>
                <a:cubicBezTo>
                  <a:pt x="0" y="105"/>
                  <a:pt x="0" y="105"/>
                  <a:pt x="0" y="105"/>
                </a:cubicBezTo>
                <a:cubicBezTo>
                  <a:pt x="11" y="94"/>
                  <a:pt x="11" y="94"/>
                  <a:pt x="11" y="94"/>
                </a:cubicBezTo>
                <a:cubicBezTo>
                  <a:pt x="14" y="92"/>
                  <a:pt x="72" y="36"/>
                  <a:pt x="130" y="94"/>
                </a:cubicBezTo>
                <a:cubicBezTo>
                  <a:pt x="157" y="121"/>
                  <a:pt x="185" y="139"/>
                  <a:pt x="211" y="139"/>
                </a:cubicBezTo>
                <a:cubicBezTo>
                  <a:pt x="239" y="139"/>
                  <a:pt x="264" y="120"/>
                  <a:pt x="282" y="107"/>
                </a:cubicBezTo>
                <a:cubicBezTo>
                  <a:pt x="282" y="60"/>
                  <a:pt x="282" y="60"/>
                  <a:pt x="282" y="60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271" y="71"/>
                  <a:pt x="213" y="127"/>
                  <a:pt x="154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41"/>
          <p:cNvSpPr/>
          <p:nvPr/>
        </p:nvSpPr>
        <p:spPr bwMode="auto">
          <a:xfrm>
            <a:off x="9279754" y="5876508"/>
            <a:ext cx="297127" cy="145109"/>
          </a:xfrm>
          <a:custGeom>
            <a:avLst/>
            <a:gdLst>
              <a:gd name="T0" fmla="*/ 273 w 282"/>
              <a:gd name="T1" fmla="*/ 69 h 138"/>
              <a:gd name="T2" fmla="*/ 154 w 282"/>
              <a:gd name="T3" fmla="*/ 69 h 138"/>
              <a:gd name="T4" fmla="*/ 0 w 282"/>
              <a:gd name="T5" fmla="*/ 57 h 138"/>
              <a:gd name="T6" fmla="*/ 0 w 282"/>
              <a:gd name="T7" fmla="*/ 105 h 138"/>
              <a:gd name="T8" fmla="*/ 11 w 282"/>
              <a:gd name="T9" fmla="*/ 94 h 138"/>
              <a:gd name="T10" fmla="*/ 130 w 282"/>
              <a:gd name="T11" fmla="*/ 94 h 138"/>
              <a:gd name="T12" fmla="*/ 211 w 282"/>
              <a:gd name="T13" fmla="*/ 138 h 138"/>
              <a:gd name="T14" fmla="*/ 282 w 282"/>
              <a:gd name="T15" fmla="*/ 107 h 138"/>
              <a:gd name="T16" fmla="*/ 282 w 282"/>
              <a:gd name="T17" fmla="*/ 60 h 138"/>
              <a:gd name="T18" fmla="*/ 273 w 282"/>
              <a:gd name="T19" fmla="*/ 6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138">
                <a:moveTo>
                  <a:pt x="273" y="69"/>
                </a:moveTo>
                <a:cubicBezTo>
                  <a:pt x="271" y="71"/>
                  <a:pt x="213" y="127"/>
                  <a:pt x="154" y="69"/>
                </a:cubicBezTo>
                <a:cubicBezTo>
                  <a:pt x="86" y="0"/>
                  <a:pt x="47" y="24"/>
                  <a:pt x="0" y="57"/>
                </a:cubicBezTo>
                <a:cubicBezTo>
                  <a:pt x="0" y="105"/>
                  <a:pt x="0" y="105"/>
                  <a:pt x="0" y="105"/>
                </a:cubicBezTo>
                <a:cubicBezTo>
                  <a:pt x="11" y="94"/>
                  <a:pt x="11" y="94"/>
                  <a:pt x="11" y="94"/>
                </a:cubicBezTo>
                <a:cubicBezTo>
                  <a:pt x="14" y="91"/>
                  <a:pt x="72" y="36"/>
                  <a:pt x="130" y="94"/>
                </a:cubicBezTo>
                <a:cubicBezTo>
                  <a:pt x="157" y="121"/>
                  <a:pt x="185" y="138"/>
                  <a:pt x="211" y="138"/>
                </a:cubicBezTo>
                <a:cubicBezTo>
                  <a:pt x="239" y="138"/>
                  <a:pt x="264" y="120"/>
                  <a:pt x="282" y="107"/>
                </a:cubicBezTo>
                <a:cubicBezTo>
                  <a:pt x="282" y="60"/>
                  <a:pt x="282" y="60"/>
                  <a:pt x="282" y="60"/>
                </a:cubicBezTo>
                <a:lnTo>
                  <a:pt x="273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Freeform 142"/>
          <p:cNvSpPr>
            <a:spLocks noEditPoints="1"/>
          </p:cNvSpPr>
          <p:nvPr/>
        </p:nvSpPr>
        <p:spPr bwMode="auto">
          <a:xfrm>
            <a:off x="4430705" y="5112959"/>
            <a:ext cx="298855" cy="259123"/>
          </a:xfrm>
          <a:custGeom>
            <a:avLst/>
            <a:gdLst>
              <a:gd name="T0" fmla="*/ 284 w 284"/>
              <a:gd name="T1" fmla="*/ 80 h 245"/>
              <a:gd name="T2" fmla="*/ 224 w 284"/>
              <a:gd name="T3" fmla="*/ 24 h 245"/>
              <a:gd name="T4" fmla="*/ 203 w 284"/>
              <a:gd name="T5" fmla="*/ 27 h 245"/>
              <a:gd name="T6" fmla="*/ 142 w 284"/>
              <a:gd name="T7" fmla="*/ 0 h 245"/>
              <a:gd name="T8" fmla="*/ 81 w 284"/>
              <a:gd name="T9" fmla="*/ 27 h 245"/>
              <a:gd name="T10" fmla="*/ 60 w 284"/>
              <a:gd name="T11" fmla="*/ 24 h 245"/>
              <a:gd name="T12" fmla="*/ 0 w 284"/>
              <a:gd name="T13" fmla="*/ 80 h 245"/>
              <a:gd name="T14" fmla="*/ 55 w 284"/>
              <a:gd name="T15" fmla="*/ 140 h 245"/>
              <a:gd name="T16" fmla="*/ 55 w 284"/>
              <a:gd name="T17" fmla="*/ 177 h 245"/>
              <a:gd name="T18" fmla="*/ 55 w 284"/>
              <a:gd name="T19" fmla="*/ 210 h 245"/>
              <a:gd name="T20" fmla="*/ 142 w 284"/>
              <a:gd name="T21" fmla="*/ 245 h 245"/>
              <a:gd name="T22" fmla="*/ 228 w 284"/>
              <a:gd name="T23" fmla="*/ 210 h 245"/>
              <a:gd name="T24" fmla="*/ 228 w 284"/>
              <a:gd name="T25" fmla="*/ 177 h 245"/>
              <a:gd name="T26" fmla="*/ 228 w 284"/>
              <a:gd name="T27" fmla="*/ 140 h 245"/>
              <a:gd name="T28" fmla="*/ 284 w 284"/>
              <a:gd name="T29" fmla="*/ 80 h 245"/>
              <a:gd name="T30" fmla="*/ 134 w 284"/>
              <a:gd name="T31" fmla="*/ 210 h 245"/>
              <a:gd name="T32" fmla="*/ 134 w 284"/>
              <a:gd name="T33" fmla="*/ 159 h 245"/>
              <a:gd name="T34" fmla="*/ 142 w 284"/>
              <a:gd name="T35" fmla="*/ 159 h 245"/>
              <a:gd name="T36" fmla="*/ 150 w 284"/>
              <a:gd name="T37" fmla="*/ 159 h 245"/>
              <a:gd name="T38" fmla="*/ 150 w 284"/>
              <a:gd name="T39" fmla="*/ 210 h 245"/>
              <a:gd name="T40" fmla="*/ 150 w 284"/>
              <a:gd name="T41" fmla="*/ 220 h 245"/>
              <a:gd name="T42" fmla="*/ 134 w 284"/>
              <a:gd name="T43" fmla="*/ 220 h 245"/>
              <a:gd name="T44" fmla="*/ 134 w 284"/>
              <a:gd name="T45" fmla="*/ 210 h 245"/>
              <a:gd name="T46" fmla="*/ 186 w 284"/>
              <a:gd name="T47" fmla="*/ 210 h 245"/>
              <a:gd name="T48" fmla="*/ 186 w 284"/>
              <a:gd name="T49" fmla="*/ 154 h 245"/>
              <a:gd name="T50" fmla="*/ 202 w 284"/>
              <a:gd name="T51" fmla="*/ 149 h 245"/>
              <a:gd name="T52" fmla="*/ 202 w 284"/>
              <a:gd name="T53" fmla="*/ 210 h 245"/>
              <a:gd name="T54" fmla="*/ 202 w 284"/>
              <a:gd name="T55" fmla="*/ 211 h 245"/>
              <a:gd name="T56" fmla="*/ 186 w 284"/>
              <a:gd name="T57" fmla="*/ 218 h 245"/>
              <a:gd name="T58" fmla="*/ 186 w 284"/>
              <a:gd name="T59" fmla="*/ 210 h 245"/>
              <a:gd name="T60" fmla="*/ 83 w 284"/>
              <a:gd name="T61" fmla="*/ 212 h 245"/>
              <a:gd name="T62" fmla="*/ 83 w 284"/>
              <a:gd name="T63" fmla="*/ 210 h 245"/>
              <a:gd name="T64" fmla="*/ 83 w 284"/>
              <a:gd name="T65" fmla="*/ 150 h 245"/>
              <a:gd name="T66" fmla="*/ 99 w 284"/>
              <a:gd name="T67" fmla="*/ 154 h 245"/>
              <a:gd name="T68" fmla="*/ 99 w 284"/>
              <a:gd name="T69" fmla="*/ 210 h 245"/>
              <a:gd name="T70" fmla="*/ 99 w 284"/>
              <a:gd name="T71" fmla="*/ 219 h 245"/>
              <a:gd name="T72" fmla="*/ 83 w 284"/>
              <a:gd name="T73" fmla="*/ 21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4" h="245">
                <a:moveTo>
                  <a:pt x="284" y="80"/>
                </a:moveTo>
                <a:cubicBezTo>
                  <a:pt x="284" y="47"/>
                  <a:pt x="257" y="24"/>
                  <a:pt x="224" y="24"/>
                </a:cubicBezTo>
                <a:cubicBezTo>
                  <a:pt x="217" y="24"/>
                  <a:pt x="210" y="25"/>
                  <a:pt x="203" y="27"/>
                </a:cubicBezTo>
                <a:cubicBezTo>
                  <a:pt x="188" y="11"/>
                  <a:pt x="166" y="0"/>
                  <a:pt x="142" y="0"/>
                </a:cubicBezTo>
                <a:cubicBezTo>
                  <a:pt x="118" y="0"/>
                  <a:pt x="96" y="11"/>
                  <a:pt x="81" y="27"/>
                </a:cubicBezTo>
                <a:cubicBezTo>
                  <a:pt x="75" y="25"/>
                  <a:pt x="68" y="24"/>
                  <a:pt x="60" y="24"/>
                </a:cubicBezTo>
                <a:cubicBezTo>
                  <a:pt x="27" y="24"/>
                  <a:pt x="0" y="47"/>
                  <a:pt x="0" y="80"/>
                </a:cubicBezTo>
                <a:cubicBezTo>
                  <a:pt x="0" y="111"/>
                  <a:pt x="24" y="137"/>
                  <a:pt x="55" y="140"/>
                </a:cubicBezTo>
                <a:cubicBezTo>
                  <a:pt x="55" y="177"/>
                  <a:pt x="55" y="177"/>
                  <a:pt x="55" y="177"/>
                </a:cubicBezTo>
                <a:cubicBezTo>
                  <a:pt x="55" y="210"/>
                  <a:pt x="55" y="210"/>
                  <a:pt x="55" y="210"/>
                </a:cubicBezTo>
                <a:cubicBezTo>
                  <a:pt x="55" y="229"/>
                  <a:pt x="94" y="245"/>
                  <a:pt x="142" y="245"/>
                </a:cubicBezTo>
                <a:cubicBezTo>
                  <a:pt x="190" y="245"/>
                  <a:pt x="228" y="229"/>
                  <a:pt x="228" y="210"/>
                </a:cubicBezTo>
                <a:cubicBezTo>
                  <a:pt x="228" y="177"/>
                  <a:pt x="228" y="177"/>
                  <a:pt x="228" y="177"/>
                </a:cubicBezTo>
                <a:cubicBezTo>
                  <a:pt x="228" y="140"/>
                  <a:pt x="228" y="140"/>
                  <a:pt x="228" y="140"/>
                </a:cubicBezTo>
                <a:cubicBezTo>
                  <a:pt x="260" y="137"/>
                  <a:pt x="284" y="112"/>
                  <a:pt x="284" y="80"/>
                </a:cubicBezTo>
                <a:close/>
                <a:moveTo>
                  <a:pt x="134" y="210"/>
                </a:moveTo>
                <a:cubicBezTo>
                  <a:pt x="134" y="159"/>
                  <a:pt x="134" y="159"/>
                  <a:pt x="134" y="159"/>
                </a:cubicBezTo>
                <a:cubicBezTo>
                  <a:pt x="137" y="159"/>
                  <a:pt x="139" y="159"/>
                  <a:pt x="142" y="159"/>
                </a:cubicBezTo>
                <a:cubicBezTo>
                  <a:pt x="145" y="159"/>
                  <a:pt x="147" y="159"/>
                  <a:pt x="150" y="159"/>
                </a:cubicBezTo>
                <a:cubicBezTo>
                  <a:pt x="150" y="210"/>
                  <a:pt x="150" y="210"/>
                  <a:pt x="150" y="210"/>
                </a:cubicBezTo>
                <a:cubicBezTo>
                  <a:pt x="150" y="220"/>
                  <a:pt x="150" y="220"/>
                  <a:pt x="150" y="220"/>
                </a:cubicBezTo>
                <a:cubicBezTo>
                  <a:pt x="134" y="220"/>
                  <a:pt x="134" y="220"/>
                  <a:pt x="134" y="220"/>
                </a:cubicBezTo>
                <a:lnTo>
                  <a:pt x="134" y="210"/>
                </a:lnTo>
                <a:close/>
                <a:moveTo>
                  <a:pt x="186" y="210"/>
                </a:moveTo>
                <a:cubicBezTo>
                  <a:pt x="186" y="154"/>
                  <a:pt x="186" y="154"/>
                  <a:pt x="186" y="154"/>
                </a:cubicBezTo>
                <a:cubicBezTo>
                  <a:pt x="192" y="152"/>
                  <a:pt x="197" y="152"/>
                  <a:pt x="202" y="149"/>
                </a:cubicBezTo>
                <a:cubicBezTo>
                  <a:pt x="202" y="210"/>
                  <a:pt x="202" y="210"/>
                  <a:pt x="202" y="210"/>
                </a:cubicBezTo>
                <a:cubicBezTo>
                  <a:pt x="202" y="211"/>
                  <a:pt x="202" y="211"/>
                  <a:pt x="202" y="211"/>
                </a:cubicBezTo>
                <a:cubicBezTo>
                  <a:pt x="198" y="214"/>
                  <a:pt x="192" y="216"/>
                  <a:pt x="186" y="218"/>
                </a:cubicBezTo>
                <a:lnTo>
                  <a:pt x="186" y="210"/>
                </a:lnTo>
                <a:close/>
                <a:moveTo>
                  <a:pt x="83" y="212"/>
                </a:moveTo>
                <a:cubicBezTo>
                  <a:pt x="83" y="210"/>
                  <a:pt x="83" y="210"/>
                  <a:pt x="83" y="210"/>
                </a:cubicBezTo>
                <a:cubicBezTo>
                  <a:pt x="83" y="150"/>
                  <a:pt x="83" y="150"/>
                  <a:pt x="83" y="150"/>
                </a:cubicBezTo>
                <a:cubicBezTo>
                  <a:pt x="88" y="152"/>
                  <a:pt x="94" y="153"/>
                  <a:pt x="99" y="154"/>
                </a:cubicBezTo>
                <a:cubicBezTo>
                  <a:pt x="99" y="210"/>
                  <a:pt x="99" y="210"/>
                  <a:pt x="99" y="210"/>
                </a:cubicBezTo>
                <a:cubicBezTo>
                  <a:pt x="99" y="219"/>
                  <a:pt x="99" y="219"/>
                  <a:pt x="99" y="219"/>
                </a:cubicBezTo>
                <a:cubicBezTo>
                  <a:pt x="93" y="217"/>
                  <a:pt x="88" y="214"/>
                  <a:pt x="83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Freeform 143"/>
          <p:cNvSpPr/>
          <p:nvPr/>
        </p:nvSpPr>
        <p:spPr bwMode="auto">
          <a:xfrm>
            <a:off x="4487712" y="5365172"/>
            <a:ext cx="183113" cy="51825"/>
          </a:xfrm>
          <a:custGeom>
            <a:avLst/>
            <a:gdLst>
              <a:gd name="T0" fmla="*/ 0 w 173"/>
              <a:gd name="T1" fmla="*/ 0 h 49"/>
              <a:gd name="T2" fmla="*/ 0 w 173"/>
              <a:gd name="T3" fmla="*/ 10 h 49"/>
              <a:gd name="T4" fmla="*/ 0 w 173"/>
              <a:gd name="T5" fmla="*/ 13 h 49"/>
              <a:gd name="T6" fmla="*/ 0 w 173"/>
              <a:gd name="T7" fmla="*/ 15 h 49"/>
              <a:gd name="T8" fmla="*/ 87 w 173"/>
              <a:gd name="T9" fmla="*/ 49 h 49"/>
              <a:gd name="T10" fmla="*/ 173 w 173"/>
              <a:gd name="T11" fmla="*/ 15 h 49"/>
              <a:gd name="T12" fmla="*/ 173 w 173"/>
              <a:gd name="T13" fmla="*/ 13 h 49"/>
              <a:gd name="T14" fmla="*/ 173 w 173"/>
              <a:gd name="T15" fmla="*/ 10 h 49"/>
              <a:gd name="T16" fmla="*/ 173 w 173"/>
              <a:gd name="T17" fmla="*/ 0 h 49"/>
              <a:gd name="T18" fmla="*/ 87 w 173"/>
              <a:gd name="T19" fmla="*/ 21 h 49"/>
              <a:gd name="T20" fmla="*/ 0 w 173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49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2"/>
                  <a:pt x="0" y="13"/>
                </a:cubicBezTo>
                <a:cubicBezTo>
                  <a:pt x="0" y="13"/>
                  <a:pt x="0" y="14"/>
                  <a:pt x="0" y="15"/>
                </a:cubicBezTo>
                <a:cubicBezTo>
                  <a:pt x="0" y="34"/>
                  <a:pt x="39" y="49"/>
                  <a:pt x="87" y="49"/>
                </a:cubicBezTo>
                <a:cubicBezTo>
                  <a:pt x="135" y="49"/>
                  <a:pt x="173" y="34"/>
                  <a:pt x="173" y="15"/>
                </a:cubicBezTo>
                <a:cubicBezTo>
                  <a:pt x="173" y="14"/>
                  <a:pt x="173" y="13"/>
                  <a:pt x="173" y="13"/>
                </a:cubicBezTo>
                <a:cubicBezTo>
                  <a:pt x="173" y="12"/>
                  <a:pt x="173" y="11"/>
                  <a:pt x="173" y="10"/>
                </a:cubicBezTo>
                <a:cubicBezTo>
                  <a:pt x="173" y="0"/>
                  <a:pt x="173" y="0"/>
                  <a:pt x="173" y="0"/>
                </a:cubicBezTo>
                <a:cubicBezTo>
                  <a:pt x="154" y="14"/>
                  <a:pt x="120" y="21"/>
                  <a:pt x="87" y="21"/>
                </a:cubicBezTo>
                <a:cubicBezTo>
                  <a:pt x="54" y="21"/>
                  <a:pt x="20" y="1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Freeform 144"/>
          <p:cNvSpPr>
            <a:spLocks noEditPoints="1"/>
          </p:cNvSpPr>
          <p:nvPr/>
        </p:nvSpPr>
        <p:spPr bwMode="auto">
          <a:xfrm>
            <a:off x="8671679" y="5738309"/>
            <a:ext cx="304037" cy="266033"/>
          </a:xfrm>
          <a:custGeom>
            <a:avLst/>
            <a:gdLst>
              <a:gd name="T0" fmla="*/ 288 w 288"/>
              <a:gd name="T1" fmla="*/ 63 h 253"/>
              <a:gd name="T2" fmla="*/ 288 w 288"/>
              <a:gd name="T3" fmla="*/ 40 h 253"/>
              <a:gd name="T4" fmla="*/ 259 w 288"/>
              <a:gd name="T5" fmla="*/ 19 h 253"/>
              <a:gd name="T6" fmla="*/ 145 w 288"/>
              <a:gd name="T7" fmla="*/ 0 h 253"/>
              <a:gd name="T8" fmla="*/ 144 w 288"/>
              <a:gd name="T9" fmla="*/ 0 h 253"/>
              <a:gd name="T10" fmla="*/ 29 w 288"/>
              <a:gd name="T11" fmla="*/ 19 h 253"/>
              <a:gd name="T12" fmla="*/ 0 w 288"/>
              <a:gd name="T13" fmla="*/ 40 h 253"/>
              <a:gd name="T14" fmla="*/ 0 w 288"/>
              <a:gd name="T15" fmla="*/ 41 h 253"/>
              <a:gd name="T16" fmla="*/ 0 w 288"/>
              <a:gd name="T17" fmla="*/ 213 h 253"/>
              <a:gd name="T18" fmla="*/ 143 w 288"/>
              <a:gd name="T19" fmla="*/ 253 h 253"/>
              <a:gd name="T20" fmla="*/ 144 w 288"/>
              <a:gd name="T21" fmla="*/ 253 h 253"/>
              <a:gd name="T22" fmla="*/ 288 w 288"/>
              <a:gd name="T23" fmla="*/ 212 h 253"/>
              <a:gd name="T24" fmla="*/ 288 w 288"/>
              <a:gd name="T25" fmla="*/ 63 h 253"/>
              <a:gd name="T26" fmla="*/ 144 w 288"/>
              <a:gd name="T27" fmla="*/ 29 h 253"/>
              <a:gd name="T28" fmla="*/ 145 w 288"/>
              <a:gd name="T29" fmla="*/ 29 h 253"/>
              <a:gd name="T30" fmla="*/ 259 w 288"/>
              <a:gd name="T31" fmla="*/ 51 h 253"/>
              <a:gd name="T32" fmla="*/ 259 w 288"/>
              <a:gd name="T33" fmla="*/ 52 h 253"/>
              <a:gd name="T34" fmla="*/ 144 w 288"/>
              <a:gd name="T35" fmla="*/ 73 h 253"/>
              <a:gd name="T36" fmla="*/ 143 w 288"/>
              <a:gd name="T37" fmla="*/ 73 h 253"/>
              <a:gd name="T38" fmla="*/ 29 w 288"/>
              <a:gd name="T39" fmla="*/ 52 h 253"/>
              <a:gd name="T40" fmla="*/ 29 w 288"/>
              <a:gd name="T41" fmla="*/ 51 h 253"/>
              <a:gd name="T42" fmla="*/ 144 w 288"/>
              <a:gd name="T43" fmla="*/ 29 h 253"/>
              <a:gd name="T44" fmla="*/ 144 w 288"/>
              <a:gd name="T45" fmla="*/ 162 h 253"/>
              <a:gd name="T46" fmla="*/ 143 w 288"/>
              <a:gd name="T47" fmla="*/ 162 h 253"/>
              <a:gd name="T48" fmla="*/ 29 w 288"/>
              <a:gd name="T49" fmla="*/ 140 h 253"/>
              <a:gd name="T50" fmla="*/ 29 w 288"/>
              <a:gd name="T51" fmla="*/ 83 h 253"/>
              <a:gd name="T52" fmla="*/ 143 w 288"/>
              <a:gd name="T53" fmla="*/ 102 h 253"/>
              <a:gd name="T54" fmla="*/ 144 w 288"/>
              <a:gd name="T55" fmla="*/ 102 h 253"/>
              <a:gd name="T56" fmla="*/ 259 w 288"/>
              <a:gd name="T57" fmla="*/ 83 h 253"/>
              <a:gd name="T58" fmla="*/ 259 w 288"/>
              <a:gd name="T59" fmla="*/ 140 h 253"/>
              <a:gd name="T60" fmla="*/ 144 w 288"/>
              <a:gd name="T61" fmla="*/ 16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8" h="253">
                <a:moveTo>
                  <a:pt x="288" y="63"/>
                </a:moveTo>
                <a:cubicBezTo>
                  <a:pt x="288" y="40"/>
                  <a:pt x="288" y="40"/>
                  <a:pt x="288" y="40"/>
                </a:cubicBezTo>
                <a:cubicBezTo>
                  <a:pt x="288" y="34"/>
                  <a:pt x="277" y="26"/>
                  <a:pt x="259" y="19"/>
                </a:cubicBezTo>
                <a:cubicBezTo>
                  <a:pt x="233" y="9"/>
                  <a:pt x="192" y="0"/>
                  <a:pt x="145" y="0"/>
                </a:cubicBezTo>
                <a:cubicBezTo>
                  <a:pt x="145" y="0"/>
                  <a:pt x="144" y="0"/>
                  <a:pt x="144" y="0"/>
                </a:cubicBezTo>
                <a:cubicBezTo>
                  <a:pt x="97" y="0"/>
                  <a:pt x="55" y="9"/>
                  <a:pt x="29" y="19"/>
                </a:cubicBezTo>
                <a:cubicBezTo>
                  <a:pt x="12" y="26"/>
                  <a:pt x="1" y="34"/>
                  <a:pt x="0" y="40"/>
                </a:cubicBezTo>
                <a:cubicBezTo>
                  <a:pt x="0" y="40"/>
                  <a:pt x="0" y="40"/>
                  <a:pt x="0" y="41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28"/>
                  <a:pt x="64" y="253"/>
                  <a:pt x="143" y="253"/>
                </a:cubicBezTo>
                <a:cubicBezTo>
                  <a:pt x="143" y="253"/>
                  <a:pt x="144" y="253"/>
                  <a:pt x="144" y="253"/>
                </a:cubicBezTo>
                <a:cubicBezTo>
                  <a:pt x="224" y="253"/>
                  <a:pt x="288" y="228"/>
                  <a:pt x="288" y="212"/>
                </a:cubicBezTo>
                <a:lnTo>
                  <a:pt x="288" y="63"/>
                </a:lnTo>
                <a:close/>
                <a:moveTo>
                  <a:pt x="144" y="29"/>
                </a:moveTo>
                <a:cubicBezTo>
                  <a:pt x="145" y="29"/>
                  <a:pt x="145" y="29"/>
                  <a:pt x="145" y="29"/>
                </a:cubicBezTo>
                <a:cubicBezTo>
                  <a:pt x="201" y="29"/>
                  <a:pt x="244" y="43"/>
                  <a:pt x="259" y="51"/>
                </a:cubicBezTo>
                <a:cubicBezTo>
                  <a:pt x="259" y="52"/>
                  <a:pt x="259" y="52"/>
                  <a:pt x="259" y="52"/>
                </a:cubicBezTo>
                <a:cubicBezTo>
                  <a:pt x="244" y="60"/>
                  <a:pt x="201" y="73"/>
                  <a:pt x="144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87" y="73"/>
                  <a:pt x="44" y="60"/>
                  <a:pt x="29" y="52"/>
                </a:cubicBezTo>
                <a:cubicBezTo>
                  <a:pt x="29" y="51"/>
                  <a:pt x="29" y="51"/>
                  <a:pt x="29" y="51"/>
                </a:cubicBezTo>
                <a:cubicBezTo>
                  <a:pt x="44" y="43"/>
                  <a:pt x="87" y="29"/>
                  <a:pt x="144" y="29"/>
                </a:cubicBezTo>
                <a:close/>
                <a:moveTo>
                  <a:pt x="144" y="162"/>
                </a:moveTo>
                <a:cubicBezTo>
                  <a:pt x="143" y="162"/>
                  <a:pt x="143" y="162"/>
                  <a:pt x="143" y="162"/>
                </a:cubicBezTo>
                <a:cubicBezTo>
                  <a:pt x="87" y="162"/>
                  <a:pt x="44" y="148"/>
                  <a:pt x="29" y="140"/>
                </a:cubicBezTo>
                <a:cubicBezTo>
                  <a:pt x="29" y="83"/>
                  <a:pt x="29" y="83"/>
                  <a:pt x="29" y="83"/>
                </a:cubicBezTo>
                <a:cubicBezTo>
                  <a:pt x="55" y="94"/>
                  <a:pt x="96" y="102"/>
                  <a:pt x="143" y="102"/>
                </a:cubicBezTo>
                <a:cubicBezTo>
                  <a:pt x="143" y="102"/>
                  <a:pt x="144" y="102"/>
                  <a:pt x="144" y="102"/>
                </a:cubicBezTo>
                <a:cubicBezTo>
                  <a:pt x="191" y="102"/>
                  <a:pt x="233" y="94"/>
                  <a:pt x="259" y="83"/>
                </a:cubicBezTo>
                <a:cubicBezTo>
                  <a:pt x="259" y="140"/>
                  <a:pt x="259" y="140"/>
                  <a:pt x="259" y="140"/>
                </a:cubicBezTo>
                <a:cubicBezTo>
                  <a:pt x="244" y="148"/>
                  <a:pt x="201" y="161"/>
                  <a:pt x="144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45"/>
          <p:cNvSpPr/>
          <p:nvPr/>
        </p:nvSpPr>
        <p:spPr bwMode="auto">
          <a:xfrm>
            <a:off x="2005317" y="2908689"/>
            <a:ext cx="293672" cy="81192"/>
          </a:xfrm>
          <a:custGeom>
            <a:avLst/>
            <a:gdLst>
              <a:gd name="T0" fmla="*/ 278 w 278"/>
              <a:gd name="T1" fmla="*/ 1 h 77"/>
              <a:gd name="T2" fmla="*/ 253 w 278"/>
              <a:gd name="T3" fmla="*/ 23 h 77"/>
              <a:gd name="T4" fmla="*/ 253 w 278"/>
              <a:gd name="T5" fmla="*/ 23 h 77"/>
              <a:gd name="T6" fmla="*/ 253 w 278"/>
              <a:gd name="T7" fmla="*/ 23 h 77"/>
              <a:gd name="T8" fmla="*/ 140 w 278"/>
              <a:gd name="T9" fmla="*/ 52 h 77"/>
              <a:gd name="T10" fmla="*/ 38 w 278"/>
              <a:gd name="T11" fmla="*/ 30 h 77"/>
              <a:gd name="T12" fmla="*/ 0 w 278"/>
              <a:gd name="T13" fmla="*/ 0 h 77"/>
              <a:gd name="T14" fmla="*/ 47 w 278"/>
              <a:gd name="T15" fmla="*/ 56 h 77"/>
              <a:gd name="T16" fmla="*/ 140 w 278"/>
              <a:gd name="T17" fmla="*/ 77 h 77"/>
              <a:gd name="T18" fmla="*/ 243 w 278"/>
              <a:gd name="T19" fmla="*/ 50 h 77"/>
              <a:gd name="T20" fmla="*/ 243 w 278"/>
              <a:gd name="T21" fmla="*/ 50 h 77"/>
              <a:gd name="T22" fmla="*/ 278 w 278"/>
              <a:gd name="T23" fmla="*/ 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" h="77">
                <a:moveTo>
                  <a:pt x="278" y="1"/>
                </a:moveTo>
                <a:cubicBezTo>
                  <a:pt x="271" y="9"/>
                  <a:pt x="263" y="16"/>
                  <a:pt x="253" y="23"/>
                </a:cubicBezTo>
                <a:cubicBezTo>
                  <a:pt x="253" y="23"/>
                  <a:pt x="253" y="23"/>
                  <a:pt x="253" y="23"/>
                </a:cubicBezTo>
                <a:cubicBezTo>
                  <a:pt x="253" y="23"/>
                  <a:pt x="253" y="23"/>
                  <a:pt x="253" y="23"/>
                </a:cubicBezTo>
                <a:cubicBezTo>
                  <a:pt x="223" y="42"/>
                  <a:pt x="183" y="52"/>
                  <a:pt x="140" y="52"/>
                </a:cubicBezTo>
                <a:cubicBezTo>
                  <a:pt x="103" y="52"/>
                  <a:pt x="67" y="44"/>
                  <a:pt x="38" y="30"/>
                </a:cubicBezTo>
                <a:cubicBezTo>
                  <a:pt x="22" y="22"/>
                  <a:pt x="9" y="11"/>
                  <a:pt x="0" y="0"/>
                </a:cubicBezTo>
                <a:cubicBezTo>
                  <a:pt x="2" y="21"/>
                  <a:pt x="18" y="41"/>
                  <a:pt x="47" y="56"/>
                </a:cubicBezTo>
                <a:cubicBezTo>
                  <a:pt x="73" y="70"/>
                  <a:pt x="107" y="77"/>
                  <a:pt x="140" y="77"/>
                </a:cubicBezTo>
                <a:cubicBezTo>
                  <a:pt x="178" y="77"/>
                  <a:pt x="216" y="67"/>
                  <a:pt x="243" y="50"/>
                </a:cubicBezTo>
                <a:cubicBezTo>
                  <a:pt x="243" y="50"/>
                  <a:pt x="243" y="50"/>
                  <a:pt x="243" y="50"/>
                </a:cubicBezTo>
                <a:cubicBezTo>
                  <a:pt x="265" y="36"/>
                  <a:pt x="276" y="19"/>
                  <a:pt x="27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146"/>
          <p:cNvSpPr/>
          <p:nvPr/>
        </p:nvSpPr>
        <p:spPr bwMode="auto">
          <a:xfrm>
            <a:off x="2005317" y="2865501"/>
            <a:ext cx="293672" cy="79464"/>
          </a:xfrm>
          <a:custGeom>
            <a:avLst/>
            <a:gdLst>
              <a:gd name="T0" fmla="*/ 253 w 278"/>
              <a:gd name="T1" fmla="*/ 22 h 76"/>
              <a:gd name="T2" fmla="*/ 253 w 278"/>
              <a:gd name="T3" fmla="*/ 23 h 76"/>
              <a:gd name="T4" fmla="*/ 253 w 278"/>
              <a:gd name="T5" fmla="*/ 23 h 76"/>
              <a:gd name="T6" fmla="*/ 140 w 278"/>
              <a:gd name="T7" fmla="*/ 52 h 76"/>
              <a:gd name="T8" fmla="*/ 38 w 278"/>
              <a:gd name="T9" fmla="*/ 30 h 76"/>
              <a:gd name="T10" fmla="*/ 0 w 278"/>
              <a:gd name="T11" fmla="*/ 0 h 76"/>
              <a:gd name="T12" fmla="*/ 47 w 278"/>
              <a:gd name="T13" fmla="*/ 56 h 76"/>
              <a:gd name="T14" fmla="*/ 140 w 278"/>
              <a:gd name="T15" fmla="*/ 76 h 76"/>
              <a:gd name="T16" fmla="*/ 243 w 278"/>
              <a:gd name="T17" fmla="*/ 49 h 76"/>
              <a:gd name="T18" fmla="*/ 243 w 278"/>
              <a:gd name="T19" fmla="*/ 49 h 76"/>
              <a:gd name="T20" fmla="*/ 278 w 278"/>
              <a:gd name="T21" fmla="*/ 1 h 76"/>
              <a:gd name="T22" fmla="*/ 253 w 278"/>
              <a:gd name="T23" fmla="*/ 2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" h="76">
                <a:moveTo>
                  <a:pt x="253" y="22"/>
                </a:moveTo>
                <a:cubicBezTo>
                  <a:pt x="253" y="23"/>
                  <a:pt x="253" y="23"/>
                  <a:pt x="253" y="23"/>
                </a:cubicBezTo>
                <a:cubicBezTo>
                  <a:pt x="253" y="23"/>
                  <a:pt x="253" y="23"/>
                  <a:pt x="253" y="23"/>
                </a:cubicBezTo>
                <a:cubicBezTo>
                  <a:pt x="223" y="42"/>
                  <a:pt x="183" y="52"/>
                  <a:pt x="140" y="52"/>
                </a:cubicBezTo>
                <a:cubicBezTo>
                  <a:pt x="103" y="52"/>
                  <a:pt x="67" y="44"/>
                  <a:pt x="38" y="30"/>
                </a:cubicBezTo>
                <a:cubicBezTo>
                  <a:pt x="22" y="21"/>
                  <a:pt x="9" y="11"/>
                  <a:pt x="0" y="0"/>
                </a:cubicBezTo>
                <a:cubicBezTo>
                  <a:pt x="2" y="20"/>
                  <a:pt x="18" y="41"/>
                  <a:pt x="47" y="56"/>
                </a:cubicBezTo>
                <a:cubicBezTo>
                  <a:pt x="73" y="70"/>
                  <a:pt x="107" y="76"/>
                  <a:pt x="140" y="76"/>
                </a:cubicBezTo>
                <a:cubicBezTo>
                  <a:pt x="178" y="76"/>
                  <a:pt x="216" y="67"/>
                  <a:pt x="243" y="49"/>
                </a:cubicBezTo>
                <a:cubicBezTo>
                  <a:pt x="243" y="49"/>
                  <a:pt x="243" y="49"/>
                  <a:pt x="243" y="49"/>
                </a:cubicBezTo>
                <a:cubicBezTo>
                  <a:pt x="265" y="35"/>
                  <a:pt x="276" y="18"/>
                  <a:pt x="278" y="1"/>
                </a:cubicBezTo>
                <a:cubicBezTo>
                  <a:pt x="271" y="9"/>
                  <a:pt x="263" y="16"/>
                  <a:pt x="253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47"/>
          <p:cNvSpPr/>
          <p:nvPr/>
        </p:nvSpPr>
        <p:spPr bwMode="auto">
          <a:xfrm>
            <a:off x="2005317" y="2820587"/>
            <a:ext cx="293672" cy="79464"/>
          </a:xfrm>
          <a:custGeom>
            <a:avLst/>
            <a:gdLst>
              <a:gd name="T0" fmla="*/ 253 w 278"/>
              <a:gd name="T1" fmla="*/ 22 h 76"/>
              <a:gd name="T2" fmla="*/ 253 w 278"/>
              <a:gd name="T3" fmla="*/ 22 h 76"/>
              <a:gd name="T4" fmla="*/ 253 w 278"/>
              <a:gd name="T5" fmla="*/ 22 h 76"/>
              <a:gd name="T6" fmla="*/ 140 w 278"/>
              <a:gd name="T7" fmla="*/ 52 h 76"/>
              <a:gd name="T8" fmla="*/ 38 w 278"/>
              <a:gd name="T9" fmla="*/ 29 h 76"/>
              <a:gd name="T10" fmla="*/ 0 w 278"/>
              <a:gd name="T11" fmla="*/ 0 h 76"/>
              <a:gd name="T12" fmla="*/ 47 w 278"/>
              <a:gd name="T13" fmla="*/ 55 h 76"/>
              <a:gd name="T14" fmla="*/ 140 w 278"/>
              <a:gd name="T15" fmla="*/ 76 h 76"/>
              <a:gd name="T16" fmla="*/ 243 w 278"/>
              <a:gd name="T17" fmla="*/ 49 h 76"/>
              <a:gd name="T18" fmla="*/ 243 w 278"/>
              <a:gd name="T19" fmla="*/ 49 h 76"/>
              <a:gd name="T20" fmla="*/ 278 w 278"/>
              <a:gd name="T21" fmla="*/ 1 h 76"/>
              <a:gd name="T22" fmla="*/ 253 w 278"/>
              <a:gd name="T23" fmla="*/ 2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" h="76">
                <a:moveTo>
                  <a:pt x="253" y="22"/>
                </a:moveTo>
                <a:cubicBezTo>
                  <a:pt x="253" y="22"/>
                  <a:pt x="253" y="22"/>
                  <a:pt x="253" y="22"/>
                </a:cubicBezTo>
                <a:cubicBezTo>
                  <a:pt x="253" y="22"/>
                  <a:pt x="253" y="22"/>
                  <a:pt x="253" y="22"/>
                </a:cubicBezTo>
                <a:cubicBezTo>
                  <a:pt x="223" y="41"/>
                  <a:pt x="183" y="52"/>
                  <a:pt x="140" y="52"/>
                </a:cubicBezTo>
                <a:cubicBezTo>
                  <a:pt x="103" y="52"/>
                  <a:pt x="67" y="44"/>
                  <a:pt x="38" y="29"/>
                </a:cubicBezTo>
                <a:cubicBezTo>
                  <a:pt x="22" y="21"/>
                  <a:pt x="9" y="11"/>
                  <a:pt x="0" y="0"/>
                </a:cubicBezTo>
                <a:cubicBezTo>
                  <a:pt x="2" y="20"/>
                  <a:pt x="18" y="41"/>
                  <a:pt x="47" y="55"/>
                </a:cubicBezTo>
                <a:cubicBezTo>
                  <a:pt x="73" y="69"/>
                  <a:pt x="107" y="76"/>
                  <a:pt x="140" y="76"/>
                </a:cubicBezTo>
                <a:cubicBezTo>
                  <a:pt x="178" y="76"/>
                  <a:pt x="216" y="67"/>
                  <a:pt x="243" y="49"/>
                </a:cubicBezTo>
                <a:cubicBezTo>
                  <a:pt x="243" y="49"/>
                  <a:pt x="243" y="49"/>
                  <a:pt x="243" y="49"/>
                </a:cubicBezTo>
                <a:cubicBezTo>
                  <a:pt x="265" y="35"/>
                  <a:pt x="276" y="18"/>
                  <a:pt x="278" y="1"/>
                </a:cubicBezTo>
                <a:cubicBezTo>
                  <a:pt x="271" y="9"/>
                  <a:pt x="263" y="16"/>
                  <a:pt x="253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48"/>
          <p:cNvSpPr>
            <a:spLocks noEditPoints="1"/>
          </p:cNvSpPr>
          <p:nvPr/>
        </p:nvSpPr>
        <p:spPr bwMode="auto">
          <a:xfrm>
            <a:off x="2003589" y="2685843"/>
            <a:ext cx="295400" cy="179658"/>
          </a:xfrm>
          <a:custGeom>
            <a:avLst/>
            <a:gdLst>
              <a:gd name="T0" fmla="*/ 2 w 280"/>
              <a:gd name="T1" fmla="*/ 78 h 171"/>
              <a:gd name="T2" fmla="*/ 49 w 280"/>
              <a:gd name="T3" fmla="*/ 141 h 171"/>
              <a:gd name="T4" fmla="*/ 245 w 280"/>
              <a:gd name="T5" fmla="*/ 135 h 171"/>
              <a:gd name="T6" fmla="*/ 245 w 280"/>
              <a:gd name="T7" fmla="*/ 135 h 171"/>
              <a:gd name="T8" fmla="*/ 280 w 280"/>
              <a:gd name="T9" fmla="*/ 84 h 171"/>
              <a:gd name="T10" fmla="*/ 280 w 280"/>
              <a:gd name="T11" fmla="*/ 81 h 171"/>
              <a:gd name="T12" fmla="*/ 280 w 280"/>
              <a:gd name="T13" fmla="*/ 77 h 171"/>
              <a:gd name="T14" fmla="*/ 233 w 280"/>
              <a:gd name="T15" fmla="*/ 21 h 171"/>
              <a:gd name="T16" fmla="*/ 140 w 280"/>
              <a:gd name="T17" fmla="*/ 0 h 171"/>
              <a:gd name="T18" fmla="*/ 133 w 280"/>
              <a:gd name="T19" fmla="*/ 1 h 171"/>
              <a:gd name="T20" fmla="*/ 132 w 280"/>
              <a:gd name="T21" fmla="*/ 1 h 171"/>
              <a:gd name="T22" fmla="*/ 119 w 280"/>
              <a:gd name="T23" fmla="*/ 1 h 171"/>
              <a:gd name="T24" fmla="*/ 119 w 280"/>
              <a:gd name="T25" fmla="*/ 1 h 171"/>
              <a:gd name="T26" fmla="*/ 106 w 280"/>
              <a:gd name="T27" fmla="*/ 3 h 171"/>
              <a:gd name="T28" fmla="*/ 106 w 280"/>
              <a:gd name="T29" fmla="*/ 3 h 171"/>
              <a:gd name="T30" fmla="*/ 93 w 280"/>
              <a:gd name="T31" fmla="*/ 5 h 171"/>
              <a:gd name="T32" fmla="*/ 93 w 280"/>
              <a:gd name="T33" fmla="*/ 5 h 171"/>
              <a:gd name="T34" fmla="*/ 37 w 280"/>
              <a:gd name="T35" fmla="*/ 27 h 171"/>
              <a:gd name="T36" fmla="*/ 37 w 280"/>
              <a:gd name="T37" fmla="*/ 27 h 171"/>
              <a:gd name="T38" fmla="*/ 2 w 280"/>
              <a:gd name="T39" fmla="*/ 78 h 171"/>
              <a:gd name="T40" fmla="*/ 230 w 280"/>
              <a:gd name="T41" fmla="*/ 127 h 171"/>
              <a:gd name="T42" fmla="*/ 230 w 280"/>
              <a:gd name="T43" fmla="*/ 127 h 171"/>
              <a:gd name="T44" fmla="*/ 62 w 280"/>
              <a:gd name="T45" fmla="*/ 133 h 171"/>
              <a:gd name="T46" fmla="*/ 52 w 280"/>
              <a:gd name="T47" fmla="*/ 35 h 171"/>
              <a:gd name="T48" fmla="*/ 220 w 280"/>
              <a:gd name="T49" fmla="*/ 30 h 171"/>
              <a:gd name="T50" fmla="*/ 230 w 280"/>
              <a:gd name="T51" fmla="*/ 12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0" h="171">
                <a:moveTo>
                  <a:pt x="2" y="78"/>
                </a:moveTo>
                <a:cubicBezTo>
                  <a:pt x="0" y="101"/>
                  <a:pt x="16" y="125"/>
                  <a:pt x="49" y="141"/>
                </a:cubicBezTo>
                <a:cubicBezTo>
                  <a:pt x="106" y="171"/>
                  <a:pt x="194" y="168"/>
                  <a:pt x="245" y="135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68" y="120"/>
                  <a:pt x="279" y="102"/>
                  <a:pt x="280" y="84"/>
                </a:cubicBezTo>
                <a:cubicBezTo>
                  <a:pt x="280" y="83"/>
                  <a:pt x="280" y="82"/>
                  <a:pt x="280" y="81"/>
                </a:cubicBezTo>
                <a:cubicBezTo>
                  <a:pt x="280" y="80"/>
                  <a:pt x="280" y="78"/>
                  <a:pt x="280" y="77"/>
                </a:cubicBezTo>
                <a:cubicBezTo>
                  <a:pt x="278" y="56"/>
                  <a:pt x="262" y="36"/>
                  <a:pt x="233" y="21"/>
                </a:cubicBezTo>
                <a:cubicBezTo>
                  <a:pt x="206" y="7"/>
                  <a:pt x="173" y="0"/>
                  <a:pt x="140" y="0"/>
                </a:cubicBezTo>
                <a:cubicBezTo>
                  <a:pt x="138" y="0"/>
                  <a:pt x="135" y="0"/>
                  <a:pt x="133" y="1"/>
                </a:cubicBezTo>
                <a:cubicBezTo>
                  <a:pt x="132" y="1"/>
                  <a:pt x="132" y="1"/>
                  <a:pt x="132" y="1"/>
                </a:cubicBezTo>
                <a:cubicBezTo>
                  <a:pt x="128" y="1"/>
                  <a:pt x="124" y="1"/>
                  <a:pt x="119" y="1"/>
                </a:cubicBezTo>
                <a:cubicBezTo>
                  <a:pt x="119" y="1"/>
                  <a:pt x="119" y="1"/>
                  <a:pt x="119" y="1"/>
                </a:cubicBezTo>
                <a:cubicBezTo>
                  <a:pt x="115" y="2"/>
                  <a:pt x="110" y="2"/>
                  <a:pt x="106" y="3"/>
                </a:cubicBezTo>
                <a:cubicBezTo>
                  <a:pt x="106" y="3"/>
                  <a:pt x="106" y="3"/>
                  <a:pt x="106" y="3"/>
                </a:cubicBezTo>
                <a:cubicBezTo>
                  <a:pt x="102" y="4"/>
                  <a:pt x="97" y="4"/>
                  <a:pt x="93" y="5"/>
                </a:cubicBezTo>
                <a:cubicBezTo>
                  <a:pt x="93" y="5"/>
                  <a:pt x="93" y="5"/>
                  <a:pt x="93" y="5"/>
                </a:cubicBezTo>
                <a:cubicBezTo>
                  <a:pt x="72" y="10"/>
                  <a:pt x="52" y="1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14" y="42"/>
                  <a:pt x="3" y="60"/>
                  <a:pt x="2" y="78"/>
                </a:cubicBezTo>
                <a:close/>
                <a:moveTo>
                  <a:pt x="230" y="127"/>
                </a:moveTo>
                <a:cubicBezTo>
                  <a:pt x="230" y="127"/>
                  <a:pt x="230" y="127"/>
                  <a:pt x="230" y="127"/>
                </a:cubicBezTo>
                <a:cubicBezTo>
                  <a:pt x="187" y="156"/>
                  <a:pt x="111" y="158"/>
                  <a:pt x="62" y="133"/>
                </a:cubicBezTo>
                <a:cubicBezTo>
                  <a:pt x="13" y="107"/>
                  <a:pt x="8" y="63"/>
                  <a:pt x="52" y="35"/>
                </a:cubicBezTo>
                <a:cubicBezTo>
                  <a:pt x="95" y="6"/>
                  <a:pt x="171" y="4"/>
                  <a:pt x="220" y="30"/>
                </a:cubicBezTo>
                <a:cubicBezTo>
                  <a:pt x="269" y="55"/>
                  <a:pt x="274" y="99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Freeform 149"/>
          <p:cNvSpPr>
            <a:spLocks noEditPoints="1"/>
          </p:cNvSpPr>
          <p:nvPr/>
        </p:nvSpPr>
        <p:spPr bwMode="auto">
          <a:xfrm>
            <a:off x="2020864" y="2694481"/>
            <a:ext cx="262578" cy="152019"/>
          </a:xfrm>
          <a:custGeom>
            <a:avLst/>
            <a:gdLst>
              <a:gd name="T0" fmla="*/ 40 w 248"/>
              <a:gd name="T1" fmla="*/ 29 h 144"/>
              <a:gd name="T2" fmla="*/ 50 w 248"/>
              <a:gd name="T3" fmla="*/ 120 h 144"/>
              <a:gd name="T4" fmla="*/ 208 w 248"/>
              <a:gd name="T5" fmla="*/ 115 h 144"/>
              <a:gd name="T6" fmla="*/ 198 w 248"/>
              <a:gd name="T7" fmla="*/ 24 h 144"/>
              <a:gd name="T8" fmla="*/ 40 w 248"/>
              <a:gd name="T9" fmla="*/ 29 h 144"/>
              <a:gd name="T10" fmla="*/ 81 w 248"/>
              <a:gd name="T11" fmla="*/ 107 h 144"/>
              <a:gd name="T12" fmla="*/ 74 w 248"/>
              <a:gd name="T13" fmla="*/ 111 h 144"/>
              <a:gd name="T14" fmla="*/ 68 w 248"/>
              <a:gd name="T15" fmla="*/ 111 h 144"/>
              <a:gd name="T16" fmla="*/ 67 w 248"/>
              <a:gd name="T17" fmla="*/ 110 h 144"/>
              <a:gd name="T18" fmla="*/ 65 w 248"/>
              <a:gd name="T19" fmla="*/ 109 h 144"/>
              <a:gd name="T20" fmla="*/ 64 w 248"/>
              <a:gd name="T21" fmla="*/ 106 h 144"/>
              <a:gd name="T22" fmla="*/ 71 w 248"/>
              <a:gd name="T23" fmla="*/ 101 h 144"/>
              <a:gd name="T24" fmla="*/ 51 w 248"/>
              <a:gd name="T25" fmla="*/ 82 h 144"/>
              <a:gd name="T26" fmla="*/ 52 w 248"/>
              <a:gd name="T27" fmla="*/ 81 h 144"/>
              <a:gd name="T28" fmla="*/ 69 w 248"/>
              <a:gd name="T29" fmla="*/ 76 h 144"/>
              <a:gd name="T30" fmla="*/ 71 w 248"/>
              <a:gd name="T31" fmla="*/ 76 h 144"/>
              <a:gd name="T32" fmla="*/ 86 w 248"/>
              <a:gd name="T33" fmla="*/ 91 h 144"/>
              <a:gd name="T34" fmla="*/ 114 w 248"/>
              <a:gd name="T35" fmla="*/ 73 h 144"/>
              <a:gd name="T36" fmla="*/ 113 w 248"/>
              <a:gd name="T37" fmla="*/ 41 h 144"/>
              <a:gd name="T38" fmla="*/ 168 w 248"/>
              <a:gd name="T39" fmla="*/ 38 h 144"/>
              <a:gd name="T40" fmla="*/ 175 w 248"/>
              <a:gd name="T41" fmla="*/ 33 h 144"/>
              <a:gd name="T42" fmla="*/ 182 w 248"/>
              <a:gd name="T43" fmla="*/ 33 h 144"/>
              <a:gd name="T44" fmla="*/ 185 w 248"/>
              <a:gd name="T45" fmla="*/ 35 h 144"/>
              <a:gd name="T46" fmla="*/ 185 w 248"/>
              <a:gd name="T47" fmla="*/ 38 h 144"/>
              <a:gd name="T48" fmla="*/ 178 w 248"/>
              <a:gd name="T49" fmla="*/ 43 h 144"/>
              <a:gd name="T50" fmla="*/ 195 w 248"/>
              <a:gd name="T51" fmla="*/ 61 h 144"/>
              <a:gd name="T52" fmla="*/ 193 w 248"/>
              <a:gd name="T53" fmla="*/ 62 h 144"/>
              <a:gd name="T54" fmla="*/ 179 w 248"/>
              <a:gd name="T55" fmla="*/ 66 h 144"/>
              <a:gd name="T56" fmla="*/ 176 w 248"/>
              <a:gd name="T57" fmla="*/ 66 h 144"/>
              <a:gd name="T58" fmla="*/ 163 w 248"/>
              <a:gd name="T59" fmla="*/ 53 h 144"/>
              <a:gd name="T60" fmla="*/ 137 w 248"/>
              <a:gd name="T61" fmla="*/ 70 h 144"/>
              <a:gd name="T62" fmla="*/ 137 w 248"/>
              <a:gd name="T63" fmla="*/ 103 h 144"/>
              <a:gd name="T64" fmla="*/ 81 w 248"/>
              <a:gd name="T65" fmla="*/ 10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8" h="144">
                <a:moveTo>
                  <a:pt x="40" y="29"/>
                </a:moveTo>
                <a:cubicBezTo>
                  <a:pt x="0" y="56"/>
                  <a:pt x="4" y="96"/>
                  <a:pt x="50" y="120"/>
                </a:cubicBezTo>
                <a:cubicBezTo>
                  <a:pt x="96" y="144"/>
                  <a:pt x="167" y="142"/>
                  <a:pt x="208" y="115"/>
                </a:cubicBezTo>
                <a:cubicBezTo>
                  <a:pt x="248" y="89"/>
                  <a:pt x="244" y="48"/>
                  <a:pt x="198" y="24"/>
                </a:cubicBezTo>
                <a:cubicBezTo>
                  <a:pt x="152" y="0"/>
                  <a:pt x="81" y="2"/>
                  <a:pt x="40" y="29"/>
                </a:cubicBezTo>
                <a:close/>
                <a:moveTo>
                  <a:pt x="81" y="107"/>
                </a:moveTo>
                <a:cubicBezTo>
                  <a:pt x="74" y="111"/>
                  <a:pt x="74" y="111"/>
                  <a:pt x="74" y="111"/>
                </a:cubicBezTo>
                <a:cubicBezTo>
                  <a:pt x="72" y="112"/>
                  <a:pt x="71" y="112"/>
                  <a:pt x="68" y="111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5" y="109"/>
                  <a:pt x="65" y="109"/>
                  <a:pt x="65" y="109"/>
                </a:cubicBezTo>
                <a:cubicBezTo>
                  <a:pt x="62" y="108"/>
                  <a:pt x="62" y="107"/>
                  <a:pt x="64" y="106"/>
                </a:cubicBezTo>
                <a:cubicBezTo>
                  <a:pt x="71" y="101"/>
                  <a:pt x="71" y="101"/>
                  <a:pt x="71" y="101"/>
                </a:cubicBezTo>
                <a:cubicBezTo>
                  <a:pt x="65" y="99"/>
                  <a:pt x="46" y="85"/>
                  <a:pt x="51" y="82"/>
                </a:cubicBezTo>
                <a:cubicBezTo>
                  <a:pt x="51" y="82"/>
                  <a:pt x="51" y="82"/>
                  <a:pt x="52" y="81"/>
                </a:cubicBezTo>
                <a:cubicBezTo>
                  <a:pt x="69" y="76"/>
                  <a:pt x="69" y="76"/>
                  <a:pt x="69" y="76"/>
                </a:cubicBezTo>
                <a:cubicBezTo>
                  <a:pt x="69" y="76"/>
                  <a:pt x="71" y="76"/>
                  <a:pt x="71" y="76"/>
                </a:cubicBezTo>
                <a:cubicBezTo>
                  <a:pt x="72" y="77"/>
                  <a:pt x="77" y="86"/>
                  <a:pt x="86" y="91"/>
                </a:cubicBezTo>
                <a:cubicBezTo>
                  <a:pt x="114" y="73"/>
                  <a:pt x="114" y="73"/>
                  <a:pt x="114" y="73"/>
                </a:cubicBezTo>
                <a:cubicBezTo>
                  <a:pt x="108" y="66"/>
                  <a:pt x="95" y="53"/>
                  <a:pt x="113" y="41"/>
                </a:cubicBezTo>
                <a:cubicBezTo>
                  <a:pt x="134" y="27"/>
                  <a:pt x="161" y="34"/>
                  <a:pt x="168" y="38"/>
                </a:cubicBezTo>
                <a:cubicBezTo>
                  <a:pt x="175" y="33"/>
                  <a:pt x="175" y="33"/>
                  <a:pt x="175" y="33"/>
                </a:cubicBezTo>
                <a:cubicBezTo>
                  <a:pt x="178" y="32"/>
                  <a:pt x="179" y="32"/>
                  <a:pt x="182" y="33"/>
                </a:cubicBezTo>
                <a:cubicBezTo>
                  <a:pt x="185" y="35"/>
                  <a:pt x="185" y="35"/>
                  <a:pt x="185" y="35"/>
                </a:cubicBezTo>
                <a:cubicBezTo>
                  <a:pt x="188" y="36"/>
                  <a:pt x="188" y="37"/>
                  <a:pt x="185" y="38"/>
                </a:cubicBezTo>
                <a:cubicBezTo>
                  <a:pt x="178" y="43"/>
                  <a:pt x="178" y="43"/>
                  <a:pt x="178" y="43"/>
                </a:cubicBezTo>
                <a:cubicBezTo>
                  <a:pt x="183" y="45"/>
                  <a:pt x="200" y="58"/>
                  <a:pt x="195" y="61"/>
                </a:cubicBezTo>
                <a:cubicBezTo>
                  <a:pt x="195" y="62"/>
                  <a:pt x="194" y="62"/>
                  <a:pt x="193" y="62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78" y="66"/>
                  <a:pt x="177" y="66"/>
                  <a:pt x="176" y="66"/>
                </a:cubicBezTo>
                <a:cubicBezTo>
                  <a:pt x="175" y="65"/>
                  <a:pt x="170" y="56"/>
                  <a:pt x="163" y="53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143" y="78"/>
                  <a:pt x="155" y="91"/>
                  <a:pt x="137" y="103"/>
                </a:cubicBezTo>
                <a:cubicBezTo>
                  <a:pt x="117" y="116"/>
                  <a:pt x="93" y="111"/>
                  <a:pt x="81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50"/>
          <p:cNvSpPr/>
          <p:nvPr/>
        </p:nvSpPr>
        <p:spPr bwMode="auto">
          <a:xfrm>
            <a:off x="2121058" y="2779127"/>
            <a:ext cx="32823" cy="20730"/>
          </a:xfrm>
          <a:custGeom>
            <a:avLst/>
            <a:gdLst>
              <a:gd name="T0" fmla="*/ 22 w 31"/>
              <a:gd name="T1" fmla="*/ 14 h 19"/>
              <a:gd name="T2" fmla="*/ 24 w 31"/>
              <a:gd name="T3" fmla="*/ 0 h 19"/>
              <a:gd name="T4" fmla="*/ 0 w 31"/>
              <a:gd name="T5" fmla="*/ 16 h 19"/>
              <a:gd name="T6" fmla="*/ 22 w 31"/>
              <a:gd name="T7" fmla="*/ 1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19">
                <a:moveTo>
                  <a:pt x="22" y="14"/>
                </a:moveTo>
                <a:cubicBezTo>
                  <a:pt x="31" y="9"/>
                  <a:pt x="26" y="3"/>
                  <a:pt x="24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6" y="18"/>
                  <a:pt x="15" y="19"/>
                  <a:pt x="22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51"/>
          <p:cNvSpPr/>
          <p:nvPr/>
        </p:nvSpPr>
        <p:spPr bwMode="auto">
          <a:xfrm>
            <a:off x="2153881" y="2741122"/>
            <a:ext cx="31095" cy="20730"/>
          </a:xfrm>
          <a:custGeom>
            <a:avLst/>
            <a:gdLst>
              <a:gd name="T0" fmla="*/ 7 w 30"/>
              <a:gd name="T1" fmla="*/ 19 h 19"/>
              <a:gd name="T2" fmla="*/ 30 w 30"/>
              <a:gd name="T3" fmla="*/ 4 h 19"/>
              <a:gd name="T4" fmla="*/ 8 w 30"/>
              <a:gd name="T5" fmla="*/ 6 h 19"/>
              <a:gd name="T6" fmla="*/ 7 w 30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19">
                <a:moveTo>
                  <a:pt x="7" y="19"/>
                </a:moveTo>
                <a:cubicBezTo>
                  <a:pt x="30" y="4"/>
                  <a:pt x="30" y="4"/>
                  <a:pt x="30" y="4"/>
                </a:cubicBezTo>
                <a:cubicBezTo>
                  <a:pt x="26" y="3"/>
                  <a:pt x="16" y="0"/>
                  <a:pt x="8" y="6"/>
                </a:cubicBezTo>
                <a:cubicBezTo>
                  <a:pt x="0" y="11"/>
                  <a:pt x="4" y="16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52"/>
          <p:cNvSpPr>
            <a:spLocks noEditPoints="1"/>
          </p:cNvSpPr>
          <p:nvPr/>
        </p:nvSpPr>
        <p:spPr bwMode="auto">
          <a:xfrm>
            <a:off x="3212828" y="2742850"/>
            <a:ext cx="304037" cy="190023"/>
          </a:xfrm>
          <a:custGeom>
            <a:avLst/>
            <a:gdLst>
              <a:gd name="T0" fmla="*/ 0 w 176"/>
              <a:gd name="T1" fmla="*/ 0 h 110"/>
              <a:gd name="T2" fmla="*/ 0 w 176"/>
              <a:gd name="T3" fmla="*/ 110 h 110"/>
              <a:gd name="T4" fmla="*/ 176 w 176"/>
              <a:gd name="T5" fmla="*/ 110 h 110"/>
              <a:gd name="T6" fmla="*/ 176 w 176"/>
              <a:gd name="T7" fmla="*/ 0 h 110"/>
              <a:gd name="T8" fmla="*/ 0 w 176"/>
              <a:gd name="T9" fmla="*/ 0 h 110"/>
              <a:gd name="T10" fmla="*/ 166 w 176"/>
              <a:gd name="T11" fmla="*/ 100 h 110"/>
              <a:gd name="T12" fmla="*/ 10 w 176"/>
              <a:gd name="T13" fmla="*/ 100 h 110"/>
              <a:gd name="T14" fmla="*/ 10 w 176"/>
              <a:gd name="T15" fmla="*/ 10 h 110"/>
              <a:gd name="T16" fmla="*/ 166 w 176"/>
              <a:gd name="T17" fmla="*/ 10 h 110"/>
              <a:gd name="T18" fmla="*/ 166 w 176"/>
              <a:gd name="T19" fmla="*/ 10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10">
                <a:moveTo>
                  <a:pt x="0" y="0"/>
                </a:moveTo>
                <a:lnTo>
                  <a:pt x="0" y="110"/>
                </a:lnTo>
                <a:lnTo>
                  <a:pt x="176" y="110"/>
                </a:lnTo>
                <a:lnTo>
                  <a:pt x="176" y="0"/>
                </a:lnTo>
                <a:lnTo>
                  <a:pt x="0" y="0"/>
                </a:lnTo>
                <a:close/>
                <a:moveTo>
                  <a:pt x="166" y="100"/>
                </a:moveTo>
                <a:lnTo>
                  <a:pt x="10" y="100"/>
                </a:lnTo>
                <a:lnTo>
                  <a:pt x="10" y="10"/>
                </a:lnTo>
                <a:lnTo>
                  <a:pt x="166" y="10"/>
                </a:lnTo>
                <a:lnTo>
                  <a:pt x="166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53"/>
          <p:cNvSpPr>
            <a:spLocks noChangeArrowheads="1"/>
          </p:cNvSpPr>
          <p:nvPr/>
        </p:nvSpPr>
        <p:spPr bwMode="auto">
          <a:xfrm>
            <a:off x="3449494" y="2822315"/>
            <a:ext cx="12093" cy="29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54"/>
          <p:cNvSpPr>
            <a:spLocks noEditPoints="1"/>
          </p:cNvSpPr>
          <p:nvPr/>
        </p:nvSpPr>
        <p:spPr bwMode="auto">
          <a:xfrm>
            <a:off x="3390760" y="2772217"/>
            <a:ext cx="96739" cy="131289"/>
          </a:xfrm>
          <a:custGeom>
            <a:avLst/>
            <a:gdLst>
              <a:gd name="T0" fmla="*/ 28 w 92"/>
              <a:gd name="T1" fmla="*/ 62 h 124"/>
              <a:gd name="T2" fmla="*/ 0 w 92"/>
              <a:gd name="T3" fmla="*/ 124 h 124"/>
              <a:gd name="T4" fmla="*/ 92 w 92"/>
              <a:gd name="T5" fmla="*/ 124 h 124"/>
              <a:gd name="T6" fmla="*/ 92 w 92"/>
              <a:gd name="T7" fmla="*/ 0 h 124"/>
              <a:gd name="T8" fmla="*/ 1 w 92"/>
              <a:gd name="T9" fmla="*/ 0 h 124"/>
              <a:gd name="T10" fmla="*/ 28 w 92"/>
              <a:gd name="T11" fmla="*/ 62 h 124"/>
              <a:gd name="T12" fmla="*/ 63 w 92"/>
              <a:gd name="T13" fmla="*/ 40 h 124"/>
              <a:gd name="T14" fmla="*/ 76 w 92"/>
              <a:gd name="T15" fmla="*/ 62 h 124"/>
              <a:gd name="T16" fmla="*/ 63 w 92"/>
              <a:gd name="T17" fmla="*/ 83 h 124"/>
              <a:gd name="T18" fmla="*/ 49 w 92"/>
              <a:gd name="T19" fmla="*/ 62 h 124"/>
              <a:gd name="T20" fmla="*/ 63 w 92"/>
              <a:gd name="T21" fmla="*/ 4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24">
                <a:moveTo>
                  <a:pt x="28" y="62"/>
                </a:moveTo>
                <a:cubicBezTo>
                  <a:pt x="28" y="89"/>
                  <a:pt x="17" y="112"/>
                  <a:pt x="0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2" y="0"/>
                  <a:pt x="92" y="0"/>
                  <a:pt x="92" y="0"/>
                </a:cubicBezTo>
                <a:cubicBezTo>
                  <a:pt x="1" y="0"/>
                  <a:pt x="1" y="0"/>
                  <a:pt x="1" y="0"/>
                </a:cubicBezTo>
                <a:cubicBezTo>
                  <a:pt x="17" y="12"/>
                  <a:pt x="28" y="35"/>
                  <a:pt x="28" y="62"/>
                </a:cubicBezTo>
                <a:close/>
                <a:moveTo>
                  <a:pt x="63" y="40"/>
                </a:moveTo>
                <a:cubicBezTo>
                  <a:pt x="70" y="40"/>
                  <a:pt x="76" y="50"/>
                  <a:pt x="76" y="62"/>
                </a:cubicBezTo>
                <a:cubicBezTo>
                  <a:pt x="76" y="73"/>
                  <a:pt x="70" y="83"/>
                  <a:pt x="63" y="83"/>
                </a:cubicBezTo>
                <a:cubicBezTo>
                  <a:pt x="55" y="83"/>
                  <a:pt x="49" y="73"/>
                  <a:pt x="49" y="62"/>
                </a:cubicBezTo>
                <a:cubicBezTo>
                  <a:pt x="49" y="50"/>
                  <a:pt x="55" y="40"/>
                  <a:pt x="63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55"/>
          <p:cNvSpPr>
            <a:spLocks noChangeArrowheads="1"/>
          </p:cNvSpPr>
          <p:nvPr/>
        </p:nvSpPr>
        <p:spPr bwMode="auto">
          <a:xfrm>
            <a:off x="3268108" y="2822315"/>
            <a:ext cx="10365" cy="29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56"/>
          <p:cNvSpPr>
            <a:spLocks noEditPoints="1"/>
          </p:cNvSpPr>
          <p:nvPr/>
        </p:nvSpPr>
        <p:spPr bwMode="auto">
          <a:xfrm>
            <a:off x="3242196" y="2772217"/>
            <a:ext cx="96739" cy="131289"/>
          </a:xfrm>
          <a:custGeom>
            <a:avLst/>
            <a:gdLst>
              <a:gd name="T0" fmla="*/ 63 w 91"/>
              <a:gd name="T1" fmla="*/ 62 h 124"/>
              <a:gd name="T2" fmla="*/ 90 w 91"/>
              <a:gd name="T3" fmla="*/ 0 h 124"/>
              <a:gd name="T4" fmla="*/ 0 w 91"/>
              <a:gd name="T5" fmla="*/ 0 h 124"/>
              <a:gd name="T6" fmla="*/ 0 w 91"/>
              <a:gd name="T7" fmla="*/ 124 h 124"/>
              <a:gd name="T8" fmla="*/ 91 w 91"/>
              <a:gd name="T9" fmla="*/ 124 h 124"/>
              <a:gd name="T10" fmla="*/ 63 w 91"/>
              <a:gd name="T11" fmla="*/ 62 h 124"/>
              <a:gd name="T12" fmla="*/ 29 w 91"/>
              <a:gd name="T13" fmla="*/ 83 h 124"/>
              <a:gd name="T14" fmla="*/ 16 w 91"/>
              <a:gd name="T15" fmla="*/ 62 h 124"/>
              <a:gd name="T16" fmla="*/ 29 w 91"/>
              <a:gd name="T17" fmla="*/ 40 h 124"/>
              <a:gd name="T18" fmla="*/ 42 w 91"/>
              <a:gd name="T19" fmla="*/ 62 h 124"/>
              <a:gd name="T20" fmla="*/ 29 w 91"/>
              <a:gd name="T21" fmla="*/ 8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124">
                <a:moveTo>
                  <a:pt x="63" y="62"/>
                </a:moveTo>
                <a:cubicBezTo>
                  <a:pt x="63" y="35"/>
                  <a:pt x="74" y="12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4"/>
                  <a:pt x="0" y="124"/>
                  <a:pt x="0" y="124"/>
                </a:cubicBezTo>
                <a:cubicBezTo>
                  <a:pt x="91" y="124"/>
                  <a:pt x="91" y="124"/>
                  <a:pt x="91" y="124"/>
                </a:cubicBezTo>
                <a:cubicBezTo>
                  <a:pt x="74" y="112"/>
                  <a:pt x="63" y="89"/>
                  <a:pt x="63" y="62"/>
                </a:cubicBezTo>
                <a:close/>
                <a:moveTo>
                  <a:pt x="29" y="83"/>
                </a:moveTo>
                <a:cubicBezTo>
                  <a:pt x="22" y="83"/>
                  <a:pt x="16" y="73"/>
                  <a:pt x="16" y="62"/>
                </a:cubicBezTo>
                <a:cubicBezTo>
                  <a:pt x="16" y="50"/>
                  <a:pt x="22" y="40"/>
                  <a:pt x="29" y="40"/>
                </a:cubicBezTo>
                <a:cubicBezTo>
                  <a:pt x="36" y="40"/>
                  <a:pt x="42" y="50"/>
                  <a:pt x="42" y="62"/>
                </a:cubicBezTo>
                <a:cubicBezTo>
                  <a:pt x="42" y="73"/>
                  <a:pt x="36" y="83"/>
                  <a:pt x="29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57"/>
          <p:cNvSpPr>
            <a:spLocks noEditPoints="1"/>
          </p:cNvSpPr>
          <p:nvPr/>
        </p:nvSpPr>
        <p:spPr bwMode="auto">
          <a:xfrm>
            <a:off x="3337207" y="2782582"/>
            <a:ext cx="55280" cy="108832"/>
          </a:xfrm>
          <a:custGeom>
            <a:avLst/>
            <a:gdLst>
              <a:gd name="T0" fmla="*/ 25 w 53"/>
              <a:gd name="T1" fmla="*/ 104 h 104"/>
              <a:gd name="T2" fmla="*/ 28 w 53"/>
              <a:gd name="T3" fmla="*/ 104 h 104"/>
              <a:gd name="T4" fmla="*/ 31 w 53"/>
              <a:gd name="T5" fmla="*/ 102 h 104"/>
              <a:gd name="T6" fmla="*/ 31 w 53"/>
              <a:gd name="T7" fmla="*/ 96 h 104"/>
              <a:gd name="T8" fmla="*/ 53 w 53"/>
              <a:gd name="T9" fmla="*/ 71 h 104"/>
              <a:gd name="T10" fmla="*/ 31 w 53"/>
              <a:gd name="T11" fmla="*/ 45 h 104"/>
              <a:gd name="T12" fmla="*/ 31 w 53"/>
              <a:gd name="T13" fmla="*/ 22 h 104"/>
              <a:gd name="T14" fmla="*/ 45 w 53"/>
              <a:gd name="T15" fmla="*/ 27 h 104"/>
              <a:gd name="T16" fmla="*/ 46 w 53"/>
              <a:gd name="T17" fmla="*/ 26 h 104"/>
              <a:gd name="T18" fmla="*/ 50 w 53"/>
              <a:gd name="T19" fmla="*/ 17 h 104"/>
              <a:gd name="T20" fmla="*/ 51 w 53"/>
              <a:gd name="T21" fmla="*/ 16 h 104"/>
              <a:gd name="T22" fmla="*/ 31 w 53"/>
              <a:gd name="T23" fmla="*/ 9 h 104"/>
              <a:gd name="T24" fmla="*/ 31 w 53"/>
              <a:gd name="T25" fmla="*/ 2 h 104"/>
              <a:gd name="T26" fmla="*/ 28 w 53"/>
              <a:gd name="T27" fmla="*/ 0 h 104"/>
              <a:gd name="T28" fmla="*/ 25 w 53"/>
              <a:gd name="T29" fmla="*/ 0 h 104"/>
              <a:gd name="T30" fmla="*/ 23 w 53"/>
              <a:gd name="T31" fmla="*/ 2 h 104"/>
              <a:gd name="T32" fmla="*/ 23 w 53"/>
              <a:gd name="T33" fmla="*/ 9 h 104"/>
              <a:gd name="T34" fmla="*/ 0 w 53"/>
              <a:gd name="T35" fmla="*/ 33 h 104"/>
              <a:gd name="T36" fmla="*/ 23 w 53"/>
              <a:gd name="T37" fmla="*/ 58 h 104"/>
              <a:gd name="T38" fmla="*/ 23 w 53"/>
              <a:gd name="T39" fmla="*/ 82 h 104"/>
              <a:gd name="T40" fmla="*/ 6 w 53"/>
              <a:gd name="T41" fmla="*/ 77 h 104"/>
              <a:gd name="T42" fmla="*/ 5 w 53"/>
              <a:gd name="T43" fmla="*/ 78 h 104"/>
              <a:gd name="T44" fmla="*/ 1 w 53"/>
              <a:gd name="T45" fmla="*/ 88 h 104"/>
              <a:gd name="T46" fmla="*/ 1 w 53"/>
              <a:gd name="T47" fmla="*/ 89 h 104"/>
              <a:gd name="T48" fmla="*/ 23 w 53"/>
              <a:gd name="T49" fmla="*/ 96 h 104"/>
              <a:gd name="T50" fmla="*/ 23 w 53"/>
              <a:gd name="T51" fmla="*/ 102 h 104"/>
              <a:gd name="T52" fmla="*/ 25 w 53"/>
              <a:gd name="T53" fmla="*/ 104 h 104"/>
              <a:gd name="T54" fmla="*/ 30 w 53"/>
              <a:gd name="T55" fmla="*/ 60 h 104"/>
              <a:gd name="T56" fmla="*/ 38 w 53"/>
              <a:gd name="T57" fmla="*/ 72 h 104"/>
              <a:gd name="T58" fmla="*/ 30 w 53"/>
              <a:gd name="T59" fmla="*/ 82 h 104"/>
              <a:gd name="T60" fmla="*/ 30 w 53"/>
              <a:gd name="T61" fmla="*/ 60 h 104"/>
              <a:gd name="T62" fmla="*/ 15 w 53"/>
              <a:gd name="T63" fmla="*/ 32 h 104"/>
              <a:gd name="T64" fmla="*/ 24 w 53"/>
              <a:gd name="T65" fmla="*/ 22 h 104"/>
              <a:gd name="T66" fmla="*/ 24 w 53"/>
              <a:gd name="T67" fmla="*/ 43 h 104"/>
              <a:gd name="T68" fmla="*/ 15 w 53"/>
              <a:gd name="T69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" h="104">
                <a:moveTo>
                  <a:pt x="25" y="104"/>
                </a:moveTo>
                <a:cubicBezTo>
                  <a:pt x="28" y="104"/>
                  <a:pt x="28" y="104"/>
                  <a:pt x="28" y="104"/>
                </a:cubicBezTo>
                <a:cubicBezTo>
                  <a:pt x="30" y="104"/>
                  <a:pt x="31" y="104"/>
                  <a:pt x="31" y="102"/>
                </a:cubicBezTo>
                <a:cubicBezTo>
                  <a:pt x="31" y="96"/>
                  <a:pt x="31" y="96"/>
                  <a:pt x="31" y="96"/>
                </a:cubicBezTo>
                <a:cubicBezTo>
                  <a:pt x="39" y="95"/>
                  <a:pt x="53" y="89"/>
                  <a:pt x="53" y="71"/>
                </a:cubicBezTo>
                <a:cubicBezTo>
                  <a:pt x="53" y="55"/>
                  <a:pt x="39" y="50"/>
                  <a:pt x="31" y="45"/>
                </a:cubicBezTo>
                <a:cubicBezTo>
                  <a:pt x="31" y="22"/>
                  <a:pt x="31" y="22"/>
                  <a:pt x="31" y="22"/>
                </a:cubicBezTo>
                <a:cubicBezTo>
                  <a:pt x="36" y="22"/>
                  <a:pt x="44" y="27"/>
                  <a:pt x="45" y="27"/>
                </a:cubicBezTo>
                <a:cubicBezTo>
                  <a:pt x="46" y="27"/>
                  <a:pt x="46" y="27"/>
                  <a:pt x="46" y="26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7"/>
                  <a:pt x="51" y="16"/>
                  <a:pt x="51" y="16"/>
                </a:cubicBezTo>
                <a:cubicBezTo>
                  <a:pt x="51" y="12"/>
                  <a:pt x="34" y="9"/>
                  <a:pt x="31" y="9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3" y="0"/>
                  <a:pt x="23" y="0"/>
                  <a:pt x="23" y="2"/>
                </a:cubicBezTo>
                <a:cubicBezTo>
                  <a:pt x="23" y="9"/>
                  <a:pt x="23" y="9"/>
                  <a:pt x="23" y="9"/>
                </a:cubicBezTo>
                <a:cubicBezTo>
                  <a:pt x="17" y="9"/>
                  <a:pt x="0" y="14"/>
                  <a:pt x="0" y="33"/>
                </a:cubicBezTo>
                <a:cubicBezTo>
                  <a:pt x="0" y="50"/>
                  <a:pt x="15" y="54"/>
                  <a:pt x="23" y="58"/>
                </a:cubicBezTo>
                <a:cubicBezTo>
                  <a:pt x="23" y="82"/>
                  <a:pt x="23" y="82"/>
                  <a:pt x="23" y="82"/>
                </a:cubicBezTo>
                <a:cubicBezTo>
                  <a:pt x="15" y="82"/>
                  <a:pt x="7" y="77"/>
                  <a:pt x="6" y="77"/>
                </a:cubicBezTo>
                <a:cubicBezTo>
                  <a:pt x="5" y="77"/>
                  <a:pt x="5" y="77"/>
                  <a:pt x="5" y="78"/>
                </a:cubicBezTo>
                <a:cubicBezTo>
                  <a:pt x="1" y="88"/>
                  <a:pt x="1" y="88"/>
                  <a:pt x="1" y="88"/>
                </a:cubicBezTo>
                <a:cubicBezTo>
                  <a:pt x="1" y="89"/>
                  <a:pt x="1" y="89"/>
                  <a:pt x="1" y="89"/>
                </a:cubicBezTo>
                <a:cubicBezTo>
                  <a:pt x="1" y="93"/>
                  <a:pt x="18" y="96"/>
                  <a:pt x="23" y="96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23" y="104"/>
                  <a:pt x="23" y="104"/>
                  <a:pt x="25" y="104"/>
                </a:cubicBezTo>
                <a:close/>
                <a:moveTo>
                  <a:pt x="30" y="60"/>
                </a:moveTo>
                <a:cubicBezTo>
                  <a:pt x="33" y="62"/>
                  <a:pt x="38" y="65"/>
                  <a:pt x="38" y="72"/>
                </a:cubicBezTo>
                <a:cubicBezTo>
                  <a:pt x="38" y="79"/>
                  <a:pt x="34" y="81"/>
                  <a:pt x="30" y="82"/>
                </a:cubicBezTo>
                <a:lnTo>
                  <a:pt x="30" y="60"/>
                </a:lnTo>
                <a:close/>
                <a:moveTo>
                  <a:pt x="15" y="32"/>
                </a:moveTo>
                <a:cubicBezTo>
                  <a:pt x="15" y="24"/>
                  <a:pt x="21" y="23"/>
                  <a:pt x="24" y="22"/>
                </a:cubicBezTo>
                <a:cubicBezTo>
                  <a:pt x="24" y="43"/>
                  <a:pt x="24" y="43"/>
                  <a:pt x="24" y="43"/>
                </a:cubicBezTo>
                <a:cubicBezTo>
                  <a:pt x="21" y="41"/>
                  <a:pt x="15" y="39"/>
                  <a:pt x="15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58"/>
          <p:cNvSpPr/>
          <p:nvPr/>
        </p:nvSpPr>
        <p:spPr bwMode="auto">
          <a:xfrm>
            <a:off x="3819176" y="2730757"/>
            <a:ext cx="243576" cy="150292"/>
          </a:xfrm>
          <a:custGeom>
            <a:avLst/>
            <a:gdLst>
              <a:gd name="T0" fmla="*/ 10 w 141"/>
              <a:gd name="T1" fmla="*/ 9 h 87"/>
              <a:gd name="T2" fmla="*/ 141 w 141"/>
              <a:gd name="T3" fmla="*/ 9 h 87"/>
              <a:gd name="T4" fmla="*/ 141 w 141"/>
              <a:gd name="T5" fmla="*/ 0 h 87"/>
              <a:gd name="T6" fmla="*/ 0 w 141"/>
              <a:gd name="T7" fmla="*/ 0 h 87"/>
              <a:gd name="T8" fmla="*/ 0 w 141"/>
              <a:gd name="T9" fmla="*/ 87 h 87"/>
              <a:gd name="T10" fmla="*/ 10 w 141"/>
              <a:gd name="T11" fmla="*/ 87 h 87"/>
              <a:gd name="T12" fmla="*/ 10 w 141"/>
              <a:gd name="T13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87">
                <a:moveTo>
                  <a:pt x="10" y="9"/>
                </a:moveTo>
                <a:lnTo>
                  <a:pt x="141" y="9"/>
                </a:lnTo>
                <a:lnTo>
                  <a:pt x="141" y="0"/>
                </a:lnTo>
                <a:lnTo>
                  <a:pt x="0" y="0"/>
                </a:lnTo>
                <a:lnTo>
                  <a:pt x="0" y="87"/>
                </a:lnTo>
                <a:lnTo>
                  <a:pt x="10" y="87"/>
                </a:lnTo>
                <a:lnTo>
                  <a:pt x="1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59"/>
          <p:cNvSpPr/>
          <p:nvPr/>
        </p:nvSpPr>
        <p:spPr bwMode="auto">
          <a:xfrm>
            <a:off x="3850271" y="2760125"/>
            <a:ext cx="241848" cy="150292"/>
          </a:xfrm>
          <a:custGeom>
            <a:avLst/>
            <a:gdLst>
              <a:gd name="T0" fmla="*/ 10 w 140"/>
              <a:gd name="T1" fmla="*/ 9 h 87"/>
              <a:gd name="T2" fmla="*/ 140 w 140"/>
              <a:gd name="T3" fmla="*/ 9 h 87"/>
              <a:gd name="T4" fmla="*/ 140 w 140"/>
              <a:gd name="T5" fmla="*/ 0 h 87"/>
              <a:gd name="T6" fmla="*/ 0 w 140"/>
              <a:gd name="T7" fmla="*/ 0 h 87"/>
              <a:gd name="T8" fmla="*/ 0 w 140"/>
              <a:gd name="T9" fmla="*/ 87 h 87"/>
              <a:gd name="T10" fmla="*/ 10 w 140"/>
              <a:gd name="T11" fmla="*/ 87 h 87"/>
              <a:gd name="T12" fmla="*/ 10 w 140"/>
              <a:gd name="T13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" h="87">
                <a:moveTo>
                  <a:pt x="10" y="9"/>
                </a:moveTo>
                <a:lnTo>
                  <a:pt x="140" y="9"/>
                </a:lnTo>
                <a:lnTo>
                  <a:pt x="140" y="0"/>
                </a:lnTo>
                <a:lnTo>
                  <a:pt x="0" y="0"/>
                </a:lnTo>
                <a:lnTo>
                  <a:pt x="0" y="87"/>
                </a:lnTo>
                <a:lnTo>
                  <a:pt x="10" y="87"/>
                </a:lnTo>
                <a:lnTo>
                  <a:pt x="1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Freeform 160"/>
          <p:cNvSpPr>
            <a:spLocks noEditPoints="1"/>
          </p:cNvSpPr>
          <p:nvPr/>
        </p:nvSpPr>
        <p:spPr bwMode="auto">
          <a:xfrm>
            <a:off x="3881365" y="2789492"/>
            <a:ext cx="241848" cy="152019"/>
          </a:xfrm>
          <a:custGeom>
            <a:avLst/>
            <a:gdLst>
              <a:gd name="T0" fmla="*/ 0 w 140"/>
              <a:gd name="T1" fmla="*/ 0 h 88"/>
              <a:gd name="T2" fmla="*/ 0 w 140"/>
              <a:gd name="T3" fmla="*/ 88 h 88"/>
              <a:gd name="T4" fmla="*/ 140 w 140"/>
              <a:gd name="T5" fmla="*/ 88 h 88"/>
              <a:gd name="T6" fmla="*/ 140 w 140"/>
              <a:gd name="T7" fmla="*/ 0 h 88"/>
              <a:gd name="T8" fmla="*/ 0 w 140"/>
              <a:gd name="T9" fmla="*/ 0 h 88"/>
              <a:gd name="T10" fmla="*/ 132 w 140"/>
              <a:gd name="T11" fmla="*/ 80 h 88"/>
              <a:gd name="T12" fmla="*/ 7 w 140"/>
              <a:gd name="T13" fmla="*/ 80 h 88"/>
              <a:gd name="T14" fmla="*/ 7 w 140"/>
              <a:gd name="T15" fmla="*/ 8 h 88"/>
              <a:gd name="T16" fmla="*/ 132 w 140"/>
              <a:gd name="T17" fmla="*/ 8 h 88"/>
              <a:gd name="T18" fmla="*/ 132 w 140"/>
              <a:gd name="T19" fmla="*/ 8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88">
                <a:moveTo>
                  <a:pt x="0" y="0"/>
                </a:moveTo>
                <a:lnTo>
                  <a:pt x="0" y="88"/>
                </a:lnTo>
                <a:lnTo>
                  <a:pt x="140" y="88"/>
                </a:lnTo>
                <a:lnTo>
                  <a:pt x="140" y="0"/>
                </a:lnTo>
                <a:lnTo>
                  <a:pt x="0" y="0"/>
                </a:lnTo>
                <a:close/>
                <a:moveTo>
                  <a:pt x="132" y="80"/>
                </a:moveTo>
                <a:lnTo>
                  <a:pt x="7" y="80"/>
                </a:lnTo>
                <a:lnTo>
                  <a:pt x="7" y="8"/>
                </a:lnTo>
                <a:lnTo>
                  <a:pt x="132" y="8"/>
                </a:lnTo>
                <a:lnTo>
                  <a:pt x="132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Oval 161"/>
          <p:cNvSpPr>
            <a:spLocks noChangeArrowheads="1"/>
          </p:cNvSpPr>
          <p:nvPr/>
        </p:nvSpPr>
        <p:spPr bwMode="auto">
          <a:xfrm>
            <a:off x="3924552" y="2853409"/>
            <a:ext cx="8638" cy="22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Oval 162"/>
          <p:cNvSpPr>
            <a:spLocks noChangeArrowheads="1"/>
          </p:cNvSpPr>
          <p:nvPr/>
        </p:nvSpPr>
        <p:spPr bwMode="auto">
          <a:xfrm>
            <a:off x="4071389" y="2853409"/>
            <a:ext cx="6910" cy="224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Freeform 163"/>
          <p:cNvSpPr>
            <a:spLocks noEditPoints="1"/>
          </p:cNvSpPr>
          <p:nvPr/>
        </p:nvSpPr>
        <p:spPr bwMode="auto">
          <a:xfrm>
            <a:off x="3903822" y="2813677"/>
            <a:ext cx="77737" cy="105377"/>
          </a:xfrm>
          <a:custGeom>
            <a:avLst/>
            <a:gdLst>
              <a:gd name="T0" fmla="*/ 51 w 73"/>
              <a:gd name="T1" fmla="*/ 50 h 100"/>
              <a:gd name="T2" fmla="*/ 72 w 73"/>
              <a:gd name="T3" fmla="*/ 0 h 100"/>
              <a:gd name="T4" fmla="*/ 0 w 73"/>
              <a:gd name="T5" fmla="*/ 0 h 100"/>
              <a:gd name="T6" fmla="*/ 0 w 73"/>
              <a:gd name="T7" fmla="*/ 100 h 100"/>
              <a:gd name="T8" fmla="*/ 73 w 73"/>
              <a:gd name="T9" fmla="*/ 100 h 100"/>
              <a:gd name="T10" fmla="*/ 51 w 73"/>
              <a:gd name="T11" fmla="*/ 50 h 100"/>
              <a:gd name="T12" fmla="*/ 13 w 73"/>
              <a:gd name="T13" fmla="*/ 50 h 100"/>
              <a:gd name="T14" fmla="*/ 23 w 73"/>
              <a:gd name="T15" fmla="*/ 33 h 100"/>
              <a:gd name="T16" fmla="*/ 34 w 73"/>
              <a:gd name="T17" fmla="*/ 50 h 100"/>
              <a:gd name="T18" fmla="*/ 23 w 73"/>
              <a:gd name="T19" fmla="*/ 67 h 100"/>
              <a:gd name="T20" fmla="*/ 13 w 73"/>
              <a:gd name="T21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100">
                <a:moveTo>
                  <a:pt x="51" y="50"/>
                </a:moveTo>
                <a:cubicBezTo>
                  <a:pt x="51" y="29"/>
                  <a:pt x="59" y="1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0"/>
                  <a:pt x="0" y="100"/>
                  <a:pt x="0" y="100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60" y="90"/>
                  <a:pt x="51" y="71"/>
                  <a:pt x="51" y="50"/>
                </a:cubicBezTo>
                <a:close/>
                <a:moveTo>
                  <a:pt x="13" y="50"/>
                </a:moveTo>
                <a:cubicBezTo>
                  <a:pt x="13" y="40"/>
                  <a:pt x="18" y="33"/>
                  <a:pt x="23" y="33"/>
                </a:cubicBezTo>
                <a:cubicBezTo>
                  <a:pt x="29" y="33"/>
                  <a:pt x="34" y="40"/>
                  <a:pt x="34" y="50"/>
                </a:cubicBezTo>
                <a:cubicBezTo>
                  <a:pt x="34" y="59"/>
                  <a:pt x="29" y="67"/>
                  <a:pt x="23" y="67"/>
                </a:cubicBezTo>
                <a:cubicBezTo>
                  <a:pt x="18" y="67"/>
                  <a:pt x="13" y="59"/>
                  <a:pt x="13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Freeform 164"/>
          <p:cNvSpPr>
            <a:spLocks noEditPoints="1"/>
          </p:cNvSpPr>
          <p:nvPr/>
        </p:nvSpPr>
        <p:spPr bwMode="auto">
          <a:xfrm>
            <a:off x="4021291" y="2813677"/>
            <a:ext cx="79464" cy="105377"/>
          </a:xfrm>
          <a:custGeom>
            <a:avLst/>
            <a:gdLst>
              <a:gd name="T0" fmla="*/ 1 w 74"/>
              <a:gd name="T1" fmla="*/ 0 h 100"/>
              <a:gd name="T2" fmla="*/ 23 w 74"/>
              <a:gd name="T3" fmla="*/ 50 h 100"/>
              <a:gd name="T4" fmla="*/ 0 w 74"/>
              <a:gd name="T5" fmla="*/ 100 h 100"/>
              <a:gd name="T6" fmla="*/ 74 w 74"/>
              <a:gd name="T7" fmla="*/ 100 h 100"/>
              <a:gd name="T8" fmla="*/ 74 w 74"/>
              <a:gd name="T9" fmla="*/ 0 h 100"/>
              <a:gd name="T10" fmla="*/ 1 w 74"/>
              <a:gd name="T11" fmla="*/ 0 h 100"/>
              <a:gd name="T12" fmla="*/ 50 w 74"/>
              <a:gd name="T13" fmla="*/ 33 h 100"/>
              <a:gd name="T14" fmla="*/ 61 w 74"/>
              <a:gd name="T15" fmla="*/ 50 h 100"/>
              <a:gd name="T16" fmla="*/ 50 w 74"/>
              <a:gd name="T17" fmla="*/ 67 h 100"/>
              <a:gd name="T18" fmla="*/ 40 w 74"/>
              <a:gd name="T19" fmla="*/ 50 h 100"/>
              <a:gd name="T20" fmla="*/ 50 w 74"/>
              <a:gd name="T21" fmla="*/ 3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" h="100">
                <a:moveTo>
                  <a:pt x="1" y="0"/>
                </a:moveTo>
                <a:cubicBezTo>
                  <a:pt x="14" y="10"/>
                  <a:pt x="23" y="29"/>
                  <a:pt x="23" y="50"/>
                </a:cubicBezTo>
                <a:cubicBezTo>
                  <a:pt x="23" y="71"/>
                  <a:pt x="14" y="90"/>
                  <a:pt x="0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0"/>
                  <a:pt x="74" y="0"/>
                  <a:pt x="74" y="0"/>
                </a:cubicBezTo>
                <a:lnTo>
                  <a:pt x="1" y="0"/>
                </a:lnTo>
                <a:close/>
                <a:moveTo>
                  <a:pt x="50" y="33"/>
                </a:moveTo>
                <a:cubicBezTo>
                  <a:pt x="56" y="33"/>
                  <a:pt x="61" y="40"/>
                  <a:pt x="61" y="50"/>
                </a:cubicBezTo>
                <a:cubicBezTo>
                  <a:pt x="61" y="59"/>
                  <a:pt x="56" y="67"/>
                  <a:pt x="50" y="67"/>
                </a:cubicBezTo>
                <a:cubicBezTo>
                  <a:pt x="44" y="67"/>
                  <a:pt x="40" y="59"/>
                  <a:pt x="40" y="50"/>
                </a:cubicBezTo>
                <a:cubicBezTo>
                  <a:pt x="40" y="40"/>
                  <a:pt x="44" y="33"/>
                  <a:pt x="5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65"/>
          <p:cNvSpPr>
            <a:spLocks noEditPoints="1"/>
          </p:cNvSpPr>
          <p:nvPr/>
        </p:nvSpPr>
        <p:spPr bwMode="auto">
          <a:xfrm>
            <a:off x="3979831" y="2822315"/>
            <a:ext cx="44915" cy="88102"/>
          </a:xfrm>
          <a:custGeom>
            <a:avLst/>
            <a:gdLst>
              <a:gd name="T0" fmla="*/ 18 w 42"/>
              <a:gd name="T1" fmla="*/ 77 h 84"/>
              <a:gd name="T2" fmla="*/ 18 w 42"/>
              <a:gd name="T3" fmla="*/ 82 h 84"/>
              <a:gd name="T4" fmla="*/ 20 w 42"/>
              <a:gd name="T5" fmla="*/ 84 h 84"/>
              <a:gd name="T6" fmla="*/ 22 w 42"/>
              <a:gd name="T7" fmla="*/ 84 h 84"/>
              <a:gd name="T8" fmla="*/ 24 w 42"/>
              <a:gd name="T9" fmla="*/ 82 h 84"/>
              <a:gd name="T10" fmla="*/ 24 w 42"/>
              <a:gd name="T11" fmla="*/ 77 h 84"/>
              <a:gd name="T12" fmla="*/ 42 w 42"/>
              <a:gd name="T13" fmla="*/ 58 h 84"/>
              <a:gd name="T14" fmla="*/ 24 w 42"/>
              <a:gd name="T15" fmla="*/ 37 h 84"/>
              <a:gd name="T16" fmla="*/ 24 w 42"/>
              <a:gd name="T17" fmla="*/ 18 h 84"/>
              <a:gd name="T18" fmla="*/ 36 w 42"/>
              <a:gd name="T19" fmla="*/ 22 h 84"/>
              <a:gd name="T20" fmla="*/ 37 w 42"/>
              <a:gd name="T21" fmla="*/ 21 h 84"/>
              <a:gd name="T22" fmla="*/ 40 w 42"/>
              <a:gd name="T23" fmla="*/ 14 h 84"/>
              <a:gd name="T24" fmla="*/ 40 w 42"/>
              <a:gd name="T25" fmla="*/ 13 h 84"/>
              <a:gd name="T26" fmla="*/ 24 w 42"/>
              <a:gd name="T27" fmla="*/ 7 h 84"/>
              <a:gd name="T28" fmla="*/ 24 w 42"/>
              <a:gd name="T29" fmla="*/ 2 h 84"/>
              <a:gd name="T30" fmla="*/ 22 w 42"/>
              <a:gd name="T31" fmla="*/ 0 h 84"/>
              <a:gd name="T32" fmla="*/ 20 w 42"/>
              <a:gd name="T33" fmla="*/ 0 h 84"/>
              <a:gd name="T34" fmla="*/ 18 w 42"/>
              <a:gd name="T35" fmla="*/ 2 h 84"/>
              <a:gd name="T36" fmla="*/ 18 w 42"/>
              <a:gd name="T37" fmla="*/ 7 h 84"/>
              <a:gd name="T38" fmla="*/ 0 w 42"/>
              <a:gd name="T39" fmla="*/ 27 h 84"/>
              <a:gd name="T40" fmla="*/ 18 w 42"/>
              <a:gd name="T41" fmla="*/ 47 h 84"/>
              <a:gd name="T42" fmla="*/ 18 w 42"/>
              <a:gd name="T43" fmla="*/ 66 h 84"/>
              <a:gd name="T44" fmla="*/ 4 w 42"/>
              <a:gd name="T45" fmla="*/ 62 h 84"/>
              <a:gd name="T46" fmla="*/ 3 w 42"/>
              <a:gd name="T47" fmla="*/ 63 h 84"/>
              <a:gd name="T48" fmla="*/ 0 w 42"/>
              <a:gd name="T49" fmla="*/ 71 h 84"/>
              <a:gd name="T50" fmla="*/ 0 w 42"/>
              <a:gd name="T51" fmla="*/ 72 h 84"/>
              <a:gd name="T52" fmla="*/ 18 w 42"/>
              <a:gd name="T53" fmla="*/ 77 h 84"/>
              <a:gd name="T54" fmla="*/ 12 w 42"/>
              <a:gd name="T55" fmla="*/ 26 h 84"/>
              <a:gd name="T56" fmla="*/ 18 w 42"/>
              <a:gd name="T57" fmla="*/ 18 h 84"/>
              <a:gd name="T58" fmla="*/ 18 w 42"/>
              <a:gd name="T59" fmla="*/ 35 h 84"/>
              <a:gd name="T60" fmla="*/ 12 w 42"/>
              <a:gd name="T61" fmla="*/ 26 h 84"/>
              <a:gd name="T62" fmla="*/ 23 w 42"/>
              <a:gd name="T63" fmla="*/ 49 h 84"/>
              <a:gd name="T64" fmla="*/ 30 w 42"/>
              <a:gd name="T65" fmla="*/ 58 h 84"/>
              <a:gd name="T66" fmla="*/ 23 w 42"/>
              <a:gd name="T67" fmla="*/ 66 h 84"/>
              <a:gd name="T68" fmla="*/ 23 w 42"/>
              <a:gd name="T69" fmla="*/ 4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" h="84">
                <a:moveTo>
                  <a:pt x="18" y="77"/>
                </a:moveTo>
                <a:cubicBezTo>
                  <a:pt x="18" y="82"/>
                  <a:pt x="18" y="82"/>
                  <a:pt x="18" y="82"/>
                </a:cubicBezTo>
                <a:cubicBezTo>
                  <a:pt x="18" y="84"/>
                  <a:pt x="18" y="84"/>
                  <a:pt x="20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4" y="84"/>
                  <a:pt x="24" y="84"/>
                  <a:pt x="24" y="82"/>
                </a:cubicBezTo>
                <a:cubicBezTo>
                  <a:pt x="24" y="77"/>
                  <a:pt x="24" y="77"/>
                  <a:pt x="24" y="77"/>
                </a:cubicBezTo>
                <a:cubicBezTo>
                  <a:pt x="31" y="76"/>
                  <a:pt x="42" y="72"/>
                  <a:pt x="42" y="58"/>
                </a:cubicBezTo>
                <a:cubicBezTo>
                  <a:pt x="42" y="44"/>
                  <a:pt x="31" y="40"/>
                  <a:pt x="24" y="37"/>
                </a:cubicBezTo>
                <a:cubicBezTo>
                  <a:pt x="24" y="18"/>
                  <a:pt x="24" y="18"/>
                  <a:pt x="24" y="18"/>
                </a:cubicBezTo>
                <a:cubicBezTo>
                  <a:pt x="28" y="18"/>
                  <a:pt x="35" y="22"/>
                  <a:pt x="36" y="22"/>
                </a:cubicBezTo>
                <a:cubicBezTo>
                  <a:pt x="36" y="22"/>
                  <a:pt x="36" y="22"/>
                  <a:pt x="37" y="21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3"/>
                </a:cubicBezTo>
                <a:cubicBezTo>
                  <a:pt x="40" y="10"/>
                  <a:pt x="27" y="8"/>
                  <a:pt x="24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4" y="0"/>
                  <a:pt x="2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0"/>
                  <a:pt x="18" y="1"/>
                  <a:pt x="18" y="2"/>
                </a:cubicBezTo>
                <a:cubicBezTo>
                  <a:pt x="18" y="7"/>
                  <a:pt x="18" y="7"/>
                  <a:pt x="18" y="7"/>
                </a:cubicBezTo>
                <a:cubicBezTo>
                  <a:pt x="13" y="8"/>
                  <a:pt x="0" y="12"/>
                  <a:pt x="0" y="27"/>
                </a:cubicBezTo>
                <a:cubicBezTo>
                  <a:pt x="0" y="40"/>
                  <a:pt x="12" y="44"/>
                  <a:pt x="18" y="47"/>
                </a:cubicBezTo>
                <a:cubicBezTo>
                  <a:pt x="18" y="66"/>
                  <a:pt x="18" y="66"/>
                  <a:pt x="18" y="66"/>
                </a:cubicBezTo>
                <a:cubicBezTo>
                  <a:pt x="12" y="66"/>
                  <a:pt x="5" y="62"/>
                  <a:pt x="4" y="62"/>
                </a:cubicBezTo>
                <a:cubicBezTo>
                  <a:pt x="4" y="62"/>
                  <a:pt x="3" y="62"/>
                  <a:pt x="3" y="63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5"/>
                  <a:pt x="14" y="77"/>
                  <a:pt x="18" y="77"/>
                </a:cubicBezTo>
                <a:close/>
                <a:moveTo>
                  <a:pt x="12" y="26"/>
                </a:moveTo>
                <a:cubicBezTo>
                  <a:pt x="12" y="20"/>
                  <a:pt x="16" y="19"/>
                  <a:pt x="18" y="18"/>
                </a:cubicBezTo>
                <a:cubicBezTo>
                  <a:pt x="18" y="35"/>
                  <a:pt x="18" y="35"/>
                  <a:pt x="18" y="35"/>
                </a:cubicBezTo>
                <a:cubicBezTo>
                  <a:pt x="16" y="34"/>
                  <a:pt x="12" y="31"/>
                  <a:pt x="12" y="26"/>
                </a:cubicBezTo>
                <a:close/>
                <a:moveTo>
                  <a:pt x="23" y="49"/>
                </a:moveTo>
                <a:cubicBezTo>
                  <a:pt x="26" y="50"/>
                  <a:pt x="30" y="52"/>
                  <a:pt x="30" y="58"/>
                </a:cubicBezTo>
                <a:cubicBezTo>
                  <a:pt x="30" y="64"/>
                  <a:pt x="26" y="66"/>
                  <a:pt x="23" y="66"/>
                </a:cubicBezTo>
                <a:lnTo>
                  <a:pt x="23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166"/>
          <p:cNvSpPr/>
          <p:nvPr/>
        </p:nvSpPr>
        <p:spPr bwMode="auto">
          <a:xfrm>
            <a:off x="6246291" y="5752129"/>
            <a:ext cx="91557" cy="243576"/>
          </a:xfrm>
          <a:custGeom>
            <a:avLst/>
            <a:gdLst>
              <a:gd name="T0" fmla="*/ 31 w 53"/>
              <a:gd name="T1" fmla="*/ 0 h 141"/>
              <a:gd name="T2" fmla="*/ 22 w 53"/>
              <a:gd name="T3" fmla="*/ 0 h 141"/>
              <a:gd name="T4" fmla="*/ 22 w 53"/>
              <a:gd name="T5" fmla="*/ 29 h 141"/>
              <a:gd name="T6" fmla="*/ 0 w 53"/>
              <a:gd name="T7" fmla="*/ 29 h 141"/>
              <a:gd name="T8" fmla="*/ 0 w 53"/>
              <a:gd name="T9" fmla="*/ 58 h 141"/>
              <a:gd name="T10" fmla="*/ 22 w 53"/>
              <a:gd name="T11" fmla="*/ 58 h 141"/>
              <a:gd name="T12" fmla="*/ 22 w 53"/>
              <a:gd name="T13" fmla="*/ 141 h 141"/>
              <a:gd name="T14" fmla="*/ 31 w 53"/>
              <a:gd name="T15" fmla="*/ 141 h 141"/>
              <a:gd name="T16" fmla="*/ 31 w 53"/>
              <a:gd name="T17" fmla="*/ 58 h 141"/>
              <a:gd name="T18" fmla="*/ 53 w 53"/>
              <a:gd name="T19" fmla="*/ 58 h 141"/>
              <a:gd name="T20" fmla="*/ 53 w 53"/>
              <a:gd name="T21" fmla="*/ 29 h 141"/>
              <a:gd name="T22" fmla="*/ 31 w 53"/>
              <a:gd name="T23" fmla="*/ 29 h 141"/>
              <a:gd name="T24" fmla="*/ 31 w 53"/>
              <a:gd name="T2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" h="141">
                <a:moveTo>
                  <a:pt x="31" y="0"/>
                </a:moveTo>
                <a:lnTo>
                  <a:pt x="22" y="0"/>
                </a:lnTo>
                <a:lnTo>
                  <a:pt x="22" y="29"/>
                </a:lnTo>
                <a:lnTo>
                  <a:pt x="0" y="29"/>
                </a:lnTo>
                <a:lnTo>
                  <a:pt x="0" y="58"/>
                </a:lnTo>
                <a:lnTo>
                  <a:pt x="22" y="58"/>
                </a:lnTo>
                <a:lnTo>
                  <a:pt x="22" y="141"/>
                </a:lnTo>
                <a:lnTo>
                  <a:pt x="31" y="141"/>
                </a:lnTo>
                <a:lnTo>
                  <a:pt x="31" y="58"/>
                </a:lnTo>
                <a:lnTo>
                  <a:pt x="53" y="58"/>
                </a:lnTo>
                <a:lnTo>
                  <a:pt x="53" y="29"/>
                </a:lnTo>
                <a:lnTo>
                  <a:pt x="31" y="29"/>
                </a:lnTo>
                <a:lnTo>
                  <a:pt x="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67"/>
          <p:cNvSpPr/>
          <p:nvPr/>
        </p:nvSpPr>
        <p:spPr bwMode="auto">
          <a:xfrm>
            <a:off x="6351668" y="5752129"/>
            <a:ext cx="91557" cy="243576"/>
          </a:xfrm>
          <a:custGeom>
            <a:avLst/>
            <a:gdLst>
              <a:gd name="T0" fmla="*/ 31 w 53"/>
              <a:gd name="T1" fmla="*/ 0 h 141"/>
              <a:gd name="T2" fmla="*/ 22 w 53"/>
              <a:gd name="T3" fmla="*/ 0 h 141"/>
              <a:gd name="T4" fmla="*/ 22 w 53"/>
              <a:gd name="T5" fmla="*/ 83 h 141"/>
              <a:gd name="T6" fmla="*/ 0 w 53"/>
              <a:gd name="T7" fmla="*/ 83 h 141"/>
              <a:gd name="T8" fmla="*/ 0 w 53"/>
              <a:gd name="T9" fmla="*/ 112 h 141"/>
              <a:gd name="T10" fmla="*/ 22 w 53"/>
              <a:gd name="T11" fmla="*/ 112 h 141"/>
              <a:gd name="T12" fmla="*/ 22 w 53"/>
              <a:gd name="T13" fmla="*/ 141 h 141"/>
              <a:gd name="T14" fmla="*/ 31 w 53"/>
              <a:gd name="T15" fmla="*/ 141 h 141"/>
              <a:gd name="T16" fmla="*/ 31 w 53"/>
              <a:gd name="T17" fmla="*/ 112 h 141"/>
              <a:gd name="T18" fmla="*/ 53 w 53"/>
              <a:gd name="T19" fmla="*/ 112 h 141"/>
              <a:gd name="T20" fmla="*/ 53 w 53"/>
              <a:gd name="T21" fmla="*/ 83 h 141"/>
              <a:gd name="T22" fmla="*/ 31 w 53"/>
              <a:gd name="T23" fmla="*/ 83 h 141"/>
              <a:gd name="T24" fmla="*/ 31 w 53"/>
              <a:gd name="T25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" h="141">
                <a:moveTo>
                  <a:pt x="31" y="0"/>
                </a:moveTo>
                <a:lnTo>
                  <a:pt x="22" y="0"/>
                </a:lnTo>
                <a:lnTo>
                  <a:pt x="22" y="83"/>
                </a:lnTo>
                <a:lnTo>
                  <a:pt x="0" y="83"/>
                </a:lnTo>
                <a:lnTo>
                  <a:pt x="0" y="112"/>
                </a:lnTo>
                <a:lnTo>
                  <a:pt x="22" y="112"/>
                </a:lnTo>
                <a:lnTo>
                  <a:pt x="22" y="141"/>
                </a:lnTo>
                <a:lnTo>
                  <a:pt x="31" y="141"/>
                </a:lnTo>
                <a:lnTo>
                  <a:pt x="31" y="112"/>
                </a:lnTo>
                <a:lnTo>
                  <a:pt x="53" y="112"/>
                </a:lnTo>
                <a:lnTo>
                  <a:pt x="53" y="83"/>
                </a:lnTo>
                <a:lnTo>
                  <a:pt x="31" y="83"/>
                </a:lnTo>
                <a:lnTo>
                  <a:pt x="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168"/>
          <p:cNvSpPr/>
          <p:nvPr/>
        </p:nvSpPr>
        <p:spPr bwMode="auto">
          <a:xfrm>
            <a:off x="6457044" y="5752129"/>
            <a:ext cx="91557" cy="243576"/>
          </a:xfrm>
          <a:custGeom>
            <a:avLst/>
            <a:gdLst>
              <a:gd name="T0" fmla="*/ 53 w 53"/>
              <a:gd name="T1" fmla="*/ 29 h 141"/>
              <a:gd name="T2" fmla="*/ 31 w 53"/>
              <a:gd name="T3" fmla="*/ 29 h 141"/>
              <a:gd name="T4" fmla="*/ 31 w 53"/>
              <a:gd name="T5" fmla="*/ 0 h 141"/>
              <a:gd name="T6" fmla="*/ 22 w 53"/>
              <a:gd name="T7" fmla="*/ 0 h 141"/>
              <a:gd name="T8" fmla="*/ 22 w 53"/>
              <a:gd name="T9" fmla="*/ 29 h 141"/>
              <a:gd name="T10" fmla="*/ 0 w 53"/>
              <a:gd name="T11" fmla="*/ 29 h 141"/>
              <a:gd name="T12" fmla="*/ 0 w 53"/>
              <a:gd name="T13" fmla="*/ 58 h 141"/>
              <a:gd name="T14" fmla="*/ 22 w 53"/>
              <a:gd name="T15" fmla="*/ 58 h 141"/>
              <a:gd name="T16" fmla="*/ 22 w 53"/>
              <a:gd name="T17" fmla="*/ 141 h 141"/>
              <a:gd name="T18" fmla="*/ 31 w 53"/>
              <a:gd name="T19" fmla="*/ 141 h 141"/>
              <a:gd name="T20" fmla="*/ 31 w 53"/>
              <a:gd name="T21" fmla="*/ 58 h 141"/>
              <a:gd name="T22" fmla="*/ 53 w 53"/>
              <a:gd name="T23" fmla="*/ 58 h 141"/>
              <a:gd name="T24" fmla="*/ 53 w 53"/>
              <a:gd name="T25" fmla="*/ 2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" h="141">
                <a:moveTo>
                  <a:pt x="53" y="29"/>
                </a:moveTo>
                <a:lnTo>
                  <a:pt x="31" y="29"/>
                </a:lnTo>
                <a:lnTo>
                  <a:pt x="31" y="0"/>
                </a:lnTo>
                <a:lnTo>
                  <a:pt x="22" y="0"/>
                </a:lnTo>
                <a:lnTo>
                  <a:pt x="22" y="29"/>
                </a:lnTo>
                <a:lnTo>
                  <a:pt x="0" y="29"/>
                </a:lnTo>
                <a:lnTo>
                  <a:pt x="0" y="58"/>
                </a:lnTo>
                <a:lnTo>
                  <a:pt x="22" y="58"/>
                </a:lnTo>
                <a:lnTo>
                  <a:pt x="22" y="141"/>
                </a:lnTo>
                <a:lnTo>
                  <a:pt x="31" y="141"/>
                </a:lnTo>
                <a:lnTo>
                  <a:pt x="31" y="58"/>
                </a:lnTo>
                <a:lnTo>
                  <a:pt x="53" y="58"/>
                </a:lnTo>
                <a:lnTo>
                  <a:pt x="53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169"/>
          <p:cNvSpPr/>
          <p:nvPr/>
        </p:nvSpPr>
        <p:spPr bwMode="auto">
          <a:xfrm>
            <a:off x="11097068" y="5719306"/>
            <a:ext cx="304037" cy="304037"/>
          </a:xfrm>
          <a:custGeom>
            <a:avLst/>
            <a:gdLst>
              <a:gd name="T0" fmla="*/ 288 w 288"/>
              <a:gd name="T1" fmla="*/ 48 h 288"/>
              <a:gd name="T2" fmla="*/ 288 w 288"/>
              <a:gd name="T3" fmla="*/ 216 h 288"/>
              <a:gd name="T4" fmla="*/ 202 w 288"/>
              <a:gd name="T5" fmla="*/ 216 h 288"/>
              <a:gd name="T6" fmla="*/ 145 w 288"/>
              <a:gd name="T7" fmla="*/ 288 h 288"/>
              <a:gd name="T8" fmla="*/ 88 w 288"/>
              <a:gd name="T9" fmla="*/ 216 h 288"/>
              <a:gd name="T10" fmla="*/ 0 w 288"/>
              <a:gd name="T11" fmla="*/ 216 h 288"/>
              <a:gd name="T12" fmla="*/ 0 w 288"/>
              <a:gd name="T13" fmla="*/ 48 h 288"/>
              <a:gd name="T14" fmla="*/ 48 w 288"/>
              <a:gd name="T15" fmla="*/ 0 h 288"/>
              <a:gd name="T16" fmla="*/ 240 w 288"/>
              <a:gd name="T17" fmla="*/ 0 h 288"/>
              <a:gd name="T18" fmla="*/ 288 w 288"/>
              <a:gd name="T19" fmla="*/ 4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8">
                <a:moveTo>
                  <a:pt x="288" y="48"/>
                </a:moveTo>
                <a:cubicBezTo>
                  <a:pt x="288" y="216"/>
                  <a:pt x="288" y="216"/>
                  <a:pt x="288" y="216"/>
                </a:cubicBezTo>
                <a:cubicBezTo>
                  <a:pt x="202" y="216"/>
                  <a:pt x="202" y="216"/>
                  <a:pt x="202" y="216"/>
                </a:cubicBezTo>
                <a:cubicBezTo>
                  <a:pt x="145" y="288"/>
                  <a:pt x="145" y="288"/>
                  <a:pt x="145" y="288"/>
                </a:cubicBezTo>
                <a:cubicBezTo>
                  <a:pt x="88" y="216"/>
                  <a:pt x="88" y="216"/>
                  <a:pt x="88" y="21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67" y="0"/>
                  <a:pt x="288" y="22"/>
                  <a:pt x="2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Freeform 170"/>
          <p:cNvSpPr/>
          <p:nvPr/>
        </p:nvSpPr>
        <p:spPr bwMode="auto">
          <a:xfrm>
            <a:off x="1393788" y="1514608"/>
            <a:ext cx="304037" cy="219391"/>
          </a:xfrm>
          <a:custGeom>
            <a:avLst/>
            <a:gdLst>
              <a:gd name="T0" fmla="*/ 288 w 288"/>
              <a:gd name="T1" fmla="*/ 78 h 209"/>
              <a:gd name="T2" fmla="*/ 210 w 288"/>
              <a:gd name="T3" fmla="*/ 0 h 209"/>
              <a:gd name="T4" fmla="*/ 79 w 288"/>
              <a:gd name="T5" fmla="*/ 0 h 209"/>
              <a:gd name="T6" fmla="*/ 0 w 288"/>
              <a:gd name="T7" fmla="*/ 78 h 209"/>
              <a:gd name="T8" fmla="*/ 0 w 288"/>
              <a:gd name="T9" fmla="*/ 80 h 209"/>
              <a:gd name="T10" fmla="*/ 0 w 288"/>
              <a:gd name="T11" fmla="*/ 81 h 209"/>
              <a:gd name="T12" fmla="*/ 79 w 288"/>
              <a:gd name="T13" fmla="*/ 160 h 209"/>
              <a:gd name="T14" fmla="*/ 88 w 288"/>
              <a:gd name="T15" fmla="*/ 160 h 209"/>
              <a:gd name="T16" fmla="*/ 88 w 288"/>
              <a:gd name="T17" fmla="*/ 121 h 209"/>
              <a:gd name="T18" fmla="*/ 79 w 288"/>
              <a:gd name="T19" fmla="*/ 121 h 209"/>
              <a:gd name="T20" fmla="*/ 39 w 288"/>
              <a:gd name="T21" fmla="*/ 81 h 209"/>
              <a:gd name="T22" fmla="*/ 39 w 288"/>
              <a:gd name="T23" fmla="*/ 79 h 209"/>
              <a:gd name="T24" fmla="*/ 39 w 288"/>
              <a:gd name="T25" fmla="*/ 78 h 209"/>
              <a:gd name="T26" fmla="*/ 79 w 288"/>
              <a:gd name="T27" fmla="*/ 39 h 209"/>
              <a:gd name="T28" fmla="*/ 210 w 288"/>
              <a:gd name="T29" fmla="*/ 39 h 209"/>
              <a:gd name="T30" fmla="*/ 249 w 288"/>
              <a:gd name="T31" fmla="*/ 78 h 209"/>
              <a:gd name="T32" fmla="*/ 249 w 288"/>
              <a:gd name="T33" fmla="*/ 80 h 209"/>
              <a:gd name="T34" fmla="*/ 249 w 288"/>
              <a:gd name="T35" fmla="*/ 81 h 209"/>
              <a:gd name="T36" fmla="*/ 210 w 288"/>
              <a:gd name="T37" fmla="*/ 121 h 209"/>
              <a:gd name="T38" fmla="*/ 183 w 288"/>
              <a:gd name="T39" fmla="*/ 121 h 209"/>
              <a:gd name="T40" fmla="*/ 183 w 288"/>
              <a:gd name="T41" fmla="*/ 71 h 209"/>
              <a:gd name="T42" fmla="*/ 114 w 288"/>
              <a:gd name="T43" fmla="*/ 140 h 209"/>
              <a:gd name="T44" fmla="*/ 183 w 288"/>
              <a:gd name="T45" fmla="*/ 209 h 209"/>
              <a:gd name="T46" fmla="*/ 183 w 288"/>
              <a:gd name="T47" fmla="*/ 160 h 209"/>
              <a:gd name="T48" fmla="*/ 210 w 288"/>
              <a:gd name="T49" fmla="*/ 160 h 209"/>
              <a:gd name="T50" fmla="*/ 288 w 288"/>
              <a:gd name="T51" fmla="*/ 81 h 209"/>
              <a:gd name="T52" fmla="*/ 288 w 288"/>
              <a:gd name="T53" fmla="*/ 80 h 209"/>
              <a:gd name="T54" fmla="*/ 288 w 288"/>
              <a:gd name="T55" fmla="*/ 7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" h="209">
                <a:moveTo>
                  <a:pt x="288" y="78"/>
                </a:moveTo>
                <a:cubicBezTo>
                  <a:pt x="288" y="35"/>
                  <a:pt x="253" y="0"/>
                  <a:pt x="21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35" y="0"/>
                  <a:pt x="0" y="35"/>
                  <a:pt x="0" y="78"/>
                </a:cubicBezTo>
                <a:cubicBezTo>
                  <a:pt x="0" y="79"/>
                  <a:pt x="0" y="79"/>
                  <a:pt x="0" y="80"/>
                </a:cubicBezTo>
                <a:cubicBezTo>
                  <a:pt x="0" y="80"/>
                  <a:pt x="0" y="81"/>
                  <a:pt x="0" y="81"/>
                </a:cubicBezTo>
                <a:cubicBezTo>
                  <a:pt x="0" y="125"/>
                  <a:pt x="35" y="160"/>
                  <a:pt x="79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57" y="121"/>
                  <a:pt x="39" y="103"/>
                  <a:pt x="39" y="81"/>
                </a:cubicBezTo>
                <a:cubicBezTo>
                  <a:pt x="39" y="81"/>
                  <a:pt x="39" y="79"/>
                  <a:pt x="39" y="79"/>
                </a:cubicBezTo>
                <a:cubicBezTo>
                  <a:pt x="39" y="79"/>
                  <a:pt x="39" y="79"/>
                  <a:pt x="39" y="78"/>
                </a:cubicBezTo>
                <a:cubicBezTo>
                  <a:pt x="39" y="57"/>
                  <a:pt x="57" y="39"/>
                  <a:pt x="79" y="39"/>
                </a:cubicBezTo>
                <a:cubicBezTo>
                  <a:pt x="210" y="39"/>
                  <a:pt x="210" y="39"/>
                  <a:pt x="210" y="39"/>
                </a:cubicBezTo>
                <a:cubicBezTo>
                  <a:pt x="231" y="39"/>
                  <a:pt x="249" y="57"/>
                  <a:pt x="249" y="78"/>
                </a:cubicBezTo>
                <a:cubicBezTo>
                  <a:pt x="249" y="79"/>
                  <a:pt x="249" y="80"/>
                  <a:pt x="249" y="80"/>
                </a:cubicBezTo>
                <a:cubicBezTo>
                  <a:pt x="249" y="80"/>
                  <a:pt x="249" y="81"/>
                  <a:pt x="249" y="81"/>
                </a:cubicBezTo>
                <a:cubicBezTo>
                  <a:pt x="249" y="103"/>
                  <a:pt x="231" y="121"/>
                  <a:pt x="210" y="121"/>
                </a:cubicBezTo>
                <a:cubicBezTo>
                  <a:pt x="183" y="121"/>
                  <a:pt x="183" y="121"/>
                  <a:pt x="183" y="121"/>
                </a:cubicBezTo>
                <a:cubicBezTo>
                  <a:pt x="183" y="71"/>
                  <a:pt x="183" y="71"/>
                  <a:pt x="183" y="71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83" y="209"/>
                  <a:pt x="183" y="209"/>
                  <a:pt x="183" y="209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210" y="160"/>
                  <a:pt x="210" y="160"/>
                  <a:pt x="210" y="160"/>
                </a:cubicBezTo>
                <a:cubicBezTo>
                  <a:pt x="253" y="160"/>
                  <a:pt x="288" y="125"/>
                  <a:pt x="288" y="81"/>
                </a:cubicBezTo>
                <a:cubicBezTo>
                  <a:pt x="288" y="81"/>
                  <a:pt x="288" y="80"/>
                  <a:pt x="288" y="80"/>
                </a:cubicBezTo>
                <a:cubicBezTo>
                  <a:pt x="288" y="79"/>
                  <a:pt x="288" y="79"/>
                  <a:pt x="288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71"/>
          <p:cNvSpPr/>
          <p:nvPr/>
        </p:nvSpPr>
        <p:spPr bwMode="auto">
          <a:xfrm>
            <a:off x="2005317" y="2079496"/>
            <a:ext cx="295400" cy="302310"/>
          </a:xfrm>
          <a:custGeom>
            <a:avLst/>
            <a:gdLst>
              <a:gd name="T0" fmla="*/ 164 w 171"/>
              <a:gd name="T1" fmla="*/ 64 h 175"/>
              <a:gd name="T2" fmla="*/ 157 w 171"/>
              <a:gd name="T3" fmla="*/ 45 h 175"/>
              <a:gd name="T4" fmla="*/ 150 w 171"/>
              <a:gd name="T5" fmla="*/ 25 h 175"/>
              <a:gd name="T6" fmla="*/ 142 w 171"/>
              <a:gd name="T7" fmla="*/ 16 h 175"/>
              <a:gd name="T8" fmla="*/ 136 w 171"/>
              <a:gd name="T9" fmla="*/ 43 h 175"/>
              <a:gd name="T10" fmla="*/ 128 w 171"/>
              <a:gd name="T11" fmla="*/ 20 h 175"/>
              <a:gd name="T12" fmla="*/ 121 w 171"/>
              <a:gd name="T13" fmla="*/ 40 h 175"/>
              <a:gd name="T14" fmla="*/ 114 w 171"/>
              <a:gd name="T15" fmla="*/ 24 h 175"/>
              <a:gd name="T16" fmla="*/ 107 w 171"/>
              <a:gd name="T17" fmla="*/ 55 h 175"/>
              <a:gd name="T18" fmla="*/ 100 w 171"/>
              <a:gd name="T19" fmla="*/ 65 h 175"/>
              <a:gd name="T20" fmla="*/ 92 w 171"/>
              <a:gd name="T21" fmla="*/ 56 h 175"/>
              <a:gd name="T22" fmla="*/ 86 w 171"/>
              <a:gd name="T23" fmla="*/ 40 h 175"/>
              <a:gd name="T24" fmla="*/ 78 w 171"/>
              <a:gd name="T25" fmla="*/ 19 h 175"/>
              <a:gd name="T26" fmla="*/ 71 w 171"/>
              <a:gd name="T27" fmla="*/ 34 h 175"/>
              <a:gd name="T28" fmla="*/ 64 w 171"/>
              <a:gd name="T29" fmla="*/ 24 h 175"/>
              <a:gd name="T30" fmla="*/ 57 w 171"/>
              <a:gd name="T31" fmla="*/ 0 h 175"/>
              <a:gd name="T32" fmla="*/ 50 w 171"/>
              <a:gd name="T33" fmla="*/ 49 h 175"/>
              <a:gd name="T34" fmla="*/ 42 w 171"/>
              <a:gd name="T35" fmla="*/ 34 h 175"/>
              <a:gd name="T36" fmla="*/ 36 w 171"/>
              <a:gd name="T37" fmla="*/ 12 h 175"/>
              <a:gd name="T38" fmla="*/ 28 w 171"/>
              <a:gd name="T39" fmla="*/ 48 h 175"/>
              <a:gd name="T40" fmla="*/ 21 w 171"/>
              <a:gd name="T41" fmla="*/ 61 h 175"/>
              <a:gd name="T42" fmla="*/ 14 w 171"/>
              <a:gd name="T43" fmla="*/ 53 h 175"/>
              <a:gd name="T44" fmla="*/ 7 w 171"/>
              <a:gd name="T45" fmla="*/ 76 h 175"/>
              <a:gd name="T46" fmla="*/ 0 w 171"/>
              <a:gd name="T47" fmla="*/ 99 h 175"/>
              <a:gd name="T48" fmla="*/ 7 w 171"/>
              <a:gd name="T49" fmla="*/ 122 h 175"/>
              <a:gd name="T50" fmla="*/ 14 w 171"/>
              <a:gd name="T51" fmla="*/ 114 h 175"/>
              <a:gd name="T52" fmla="*/ 21 w 171"/>
              <a:gd name="T53" fmla="*/ 126 h 175"/>
              <a:gd name="T54" fmla="*/ 28 w 171"/>
              <a:gd name="T55" fmla="*/ 163 h 175"/>
              <a:gd name="T56" fmla="*/ 36 w 171"/>
              <a:gd name="T57" fmla="*/ 141 h 175"/>
              <a:gd name="T58" fmla="*/ 42 w 171"/>
              <a:gd name="T59" fmla="*/ 126 h 175"/>
              <a:gd name="T60" fmla="*/ 50 w 171"/>
              <a:gd name="T61" fmla="*/ 175 h 175"/>
              <a:gd name="T62" fmla="*/ 57 w 171"/>
              <a:gd name="T63" fmla="*/ 151 h 175"/>
              <a:gd name="T64" fmla="*/ 64 w 171"/>
              <a:gd name="T65" fmla="*/ 141 h 175"/>
              <a:gd name="T66" fmla="*/ 71 w 171"/>
              <a:gd name="T67" fmla="*/ 157 h 175"/>
              <a:gd name="T68" fmla="*/ 78 w 171"/>
              <a:gd name="T69" fmla="*/ 135 h 175"/>
              <a:gd name="T70" fmla="*/ 86 w 171"/>
              <a:gd name="T71" fmla="*/ 120 h 175"/>
              <a:gd name="T72" fmla="*/ 92 w 171"/>
              <a:gd name="T73" fmla="*/ 109 h 175"/>
              <a:gd name="T74" fmla="*/ 100 w 171"/>
              <a:gd name="T75" fmla="*/ 120 h 175"/>
              <a:gd name="T76" fmla="*/ 107 w 171"/>
              <a:gd name="T77" fmla="*/ 151 h 175"/>
              <a:gd name="T78" fmla="*/ 114 w 171"/>
              <a:gd name="T79" fmla="*/ 136 h 175"/>
              <a:gd name="T80" fmla="*/ 121 w 171"/>
              <a:gd name="T81" fmla="*/ 156 h 175"/>
              <a:gd name="T82" fmla="*/ 128 w 171"/>
              <a:gd name="T83" fmla="*/ 133 h 175"/>
              <a:gd name="T84" fmla="*/ 136 w 171"/>
              <a:gd name="T85" fmla="*/ 159 h 175"/>
              <a:gd name="T86" fmla="*/ 142 w 171"/>
              <a:gd name="T87" fmla="*/ 151 h 175"/>
              <a:gd name="T88" fmla="*/ 150 w 171"/>
              <a:gd name="T89" fmla="*/ 131 h 175"/>
              <a:gd name="T90" fmla="*/ 157 w 171"/>
              <a:gd name="T91" fmla="*/ 111 h 175"/>
              <a:gd name="T92" fmla="*/ 164 w 171"/>
              <a:gd name="T93" fmla="*/ 103 h 175"/>
              <a:gd name="T94" fmla="*/ 171 w 171"/>
              <a:gd name="T95" fmla="*/ 7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1" h="175">
                <a:moveTo>
                  <a:pt x="164" y="72"/>
                </a:moveTo>
                <a:lnTo>
                  <a:pt x="164" y="64"/>
                </a:lnTo>
                <a:lnTo>
                  <a:pt x="157" y="64"/>
                </a:lnTo>
                <a:lnTo>
                  <a:pt x="157" y="45"/>
                </a:lnTo>
                <a:lnTo>
                  <a:pt x="150" y="45"/>
                </a:lnTo>
                <a:lnTo>
                  <a:pt x="150" y="25"/>
                </a:lnTo>
                <a:lnTo>
                  <a:pt x="142" y="25"/>
                </a:lnTo>
                <a:lnTo>
                  <a:pt x="142" y="16"/>
                </a:lnTo>
                <a:lnTo>
                  <a:pt x="136" y="16"/>
                </a:lnTo>
                <a:lnTo>
                  <a:pt x="136" y="43"/>
                </a:lnTo>
                <a:lnTo>
                  <a:pt x="128" y="43"/>
                </a:lnTo>
                <a:lnTo>
                  <a:pt x="128" y="20"/>
                </a:lnTo>
                <a:lnTo>
                  <a:pt x="121" y="20"/>
                </a:lnTo>
                <a:lnTo>
                  <a:pt x="121" y="40"/>
                </a:lnTo>
                <a:lnTo>
                  <a:pt x="114" y="40"/>
                </a:lnTo>
                <a:lnTo>
                  <a:pt x="114" y="24"/>
                </a:lnTo>
                <a:lnTo>
                  <a:pt x="107" y="24"/>
                </a:lnTo>
                <a:lnTo>
                  <a:pt x="107" y="55"/>
                </a:lnTo>
                <a:lnTo>
                  <a:pt x="100" y="55"/>
                </a:lnTo>
                <a:lnTo>
                  <a:pt x="100" y="65"/>
                </a:lnTo>
                <a:lnTo>
                  <a:pt x="92" y="65"/>
                </a:lnTo>
                <a:lnTo>
                  <a:pt x="92" y="56"/>
                </a:lnTo>
                <a:lnTo>
                  <a:pt x="86" y="56"/>
                </a:lnTo>
                <a:lnTo>
                  <a:pt x="86" y="40"/>
                </a:lnTo>
                <a:lnTo>
                  <a:pt x="78" y="40"/>
                </a:lnTo>
                <a:lnTo>
                  <a:pt x="78" y="19"/>
                </a:lnTo>
                <a:lnTo>
                  <a:pt x="71" y="19"/>
                </a:lnTo>
                <a:lnTo>
                  <a:pt x="71" y="34"/>
                </a:lnTo>
                <a:lnTo>
                  <a:pt x="64" y="34"/>
                </a:lnTo>
                <a:lnTo>
                  <a:pt x="64" y="24"/>
                </a:lnTo>
                <a:lnTo>
                  <a:pt x="57" y="24"/>
                </a:lnTo>
                <a:lnTo>
                  <a:pt x="57" y="0"/>
                </a:lnTo>
                <a:lnTo>
                  <a:pt x="50" y="0"/>
                </a:lnTo>
                <a:lnTo>
                  <a:pt x="50" y="49"/>
                </a:lnTo>
                <a:lnTo>
                  <a:pt x="42" y="49"/>
                </a:lnTo>
                <a:lnTo>
                  <a:pt x="42" y="34"/>
                </a:lnTo>
                <a:lnTo>
                  <a:pt x="36" y="34"/>
                </a:lnTo>
                <a:lnTo>
                  <a:pt x="36" y="12"/>
                </a:lnTo>
                <a:lnTo>
                  <a:pt x="28" y="12"/>
                </a:lnTo>
                <a:lnTo>
                  <a:pt x="28" y="48"/>
                </a:lnTo>
                <a:lnTo>
                  <a:pt x="21" y="48"/>
                </a:lnTo>
                <a:lnTo>
                  <a:pt x="21" y="61"/>
                </a:lnTo>
                <a:lnTo>
                  <a:pt x="14" y="61"/>
                </a:lnTo>
                <a:lnTo>
                  <a:pt x="14" y="53"/>
                </a:lnTo>
                <a:lnTo>
                  <a:pt x="7" y="53"/>
                </a:lnTo>
                <a:lnTo>
                  <a:pt x="7" y="76"/>
                </a:lnTo>
                <a:lnTo>
                  <a:pt x="0" y="76"/>
                </a:lnTo>
                <a:lnTo>
                  <a:pt x="0" y="99"/>
                </a:lnTo>
                <a:lnTo>
                  <a:pt x="7" y="99"/>
                </a:lnTo>
                <a:lnTo>
                  <a:pt x="7" y="122"/>
                </a:lnTo>
                <a:lnTo>
                  <a:pt x="14" y="122"/>
                </a:lnTo>
                <a:lnTo>
                  <a:pt x="14" y="114"/>
                </a:lnTo>
                <a:lnTo>
                  <a:pt x="21" y="114"/>
                </a:lnTo>
                <a:lnTo>
                  <a:pt x="21" y="126"/>
                </a:lnTo>
                <a:lnTo>
                  <a:pt x="28" y="126"/>
                </a:lnTo>
                <a:lnTo>
                  <a:pt x="28" y="163"/>
                </a:lnTo>
                <a:lnTo>
                  <a:pt x="36" y="163"/>
                </a:lnTo>
                <a:lnTo>
                  <a:pt x="36" y="141"/>
                </a:lnTo>
                <a:lnTo>
                  <a:pt x="42" y="141"/>
                </a:lnTo>
                <a:lnTo>
                  <a:pt x="42" y="126"/>
                </a:lnTo>
                <a:lnTo>
                  <a:pt x="50" y="126"/>
                </a:lnTo>
                <a:lnTo>
                  <a:pt x="50" y="175"/>
                </a:lnTo>
                <a:lnTo>
                  <a:pt x="57" y="175"/>
                </a:lnTo>
                <a:lnTo>
                  <a:pt x="57" y="151"/>
                </a:lnTo>
                <a:lnTo>
                  <a:pt x="64" y="151"/>
                </a:lnTo>
                <a:lnTo>
                  <a:pt x="64" y="141"/>
                </a:lnTo>
                <a:lnTo>
                  <a:pt x="71" y="141"/>
                </a:lnTo>
                <a:lnTo>
                  <a:pt x="71" y="157"/>
                </a:lnTo>
                <a:lnTo>
                  <a:pt x="78" y="157"/>
                </a:lnTo>
                <a:lnTo>
                  <a:pt x="78" y="135"/>
                </a:lnTo>
                <a:lnTo>
                  <a:pt x="86" y="135"/>
                </a:lnTo>
                <a:lnTo>
                  <a:pt x="86" y="120"/>
                </a:lnTo>
                <a:lnTo>
                  <a:pt x="92" y="120"/>
                </a:lnTo>
                <a:lnTo>
                  <a:pt x="92" y="109"/>
                </a:lnTo>
                <a:lnTo>
                  <a:pt x="100" y="109"/>
                </a:lnTo>
                <a:lnTo>
                  <a:pt x="100" y="120"/>
                </a:lnTo>
                <a:lnTo>
                  <a:pt x="107" y="120"/>
                </a:lnTo>
                <a:lnTo>
                  <a:pt x="107" y="151"/>
                </a:lnTo>
                <a:lnTo>
                  <a:pt x="114" y="151"/>
                </a:lnTo>
                <a:lnTo>
                  <a:pt x="114" y="136"/>
                </a:lnTo>
                <a:lnTo>
                  <a:pt x="121" y="136"/>
                </a:lnTo>
                <a:lnTo>
                  <a:pt x="121" y="156"/>
                </a:lnTo>
                <a:lnTo>
                  <a:pt x="128" y="156"/>
                </a:lnTo>
                <a:lnTo>
                  <a:pt x="128" y="133"/>
                </a:lnTo>
                <a:lnTo>
                  <a:pt x="136" y="133"/>
                </a:lnTo>
                <a:lnTo>
                  <a:pt x="136" y="159"/>
                </a:lnTo>
                <a:lnTo>
                  <a:pt x="142" y="159"/>
                </a:lnTo>
                <a:lnTo>
                  <a:pt x="142" y="151"/>
                </a:lnTo>
                <a:lnTo>
                  <a:pt x="150" y="151"/>
                </a:lnTo>
                <a:lnTo>
                  <a:pt x="150" y="131"/>
                </a:lnTo>
                <a:lnTo>
                  <a:pt x="157" y="131"/>
                </a:lnTo>
                <a:lnTo>
                  <a:pt x="157" y="111"/>
                </a:lnTo>
                <a:lnTo>
                  <a:pt x="164" y="111"/>
                </a:lnTo>
                <a:lnTo>
                  <a:pt x="164" y="103"/>
                </a:lnTo>
                <a:lnTo>
                  <a:pt x="171" y="103"/>
                </a:lnTo>
                <a:lnTo>
                  <a:pt x="171" y="72"/>
                </a:lnTo>
                <a:lnTo>
                  <a:pt x="164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Freeform 172"/>
          <p:cNvSpPr>
            <a:spLocks noEditPoints="1"/>
          </p:cNvSpPr>
          <p:nvPr/>
        </p:nvSpPr>
        <p:spPr bwMode="auto">
          <a:xfrm>
            <a:off x="2639303" y="2079496"/>
            <a:ext cx="238393" cy="302310"/>
          </a:xfrm>
          <a:custGeom>
            <a:avLst/>
            <a:gdLst>
              <a:gd name="T0" fmla="*/ 138 w 138"/>
              <a:gd name="T1" fmla="*/ 166 h 175"/>
              <a:gd name="T2" fmla="*/ 138 w 138"/>
              <a:gd name="T3" fmla="*/ 0 h 175"/>
              <a:gd name="T4" fmla="*/ 40 w 138"/>
              <a:gd name="T5" fmla="*/ 0 h 175"/>
              <a:gd name="T6" fmla="*/ 40 w 138"/>
              <a:gd name="T7" fmla="*/ 0 h 175"/>
              <a:gd name="T8" fmla="*/ 0 w 138"/>
              <a:gd name="T9" fmla="*/ 40 h 175"/>
              <a:gd name="T10" fmla="*/ 0 w 138"/>
              <a:gd name="T11" fmla="*/ 166 h 175"/>
              <a:gd name="T12" fmla="*/ 17 w 138"/>
              <a:gd name="T13" fmla="*/ 166 h 175"/>
              <a:gd name="T14" fmla="*/ 29 w 138"/>
              <a:gd name="T15" fmla="*/ 151 h 175"/>
              <a:gd name="T16" fmla="*/ 50 w 138"/>
              <a:gd name="T17" fmla="*/ 175 h 175"/>
              <a:gd name="T18" fmla="*/ 69 w 138"/>
              <a:gd name="T19" fmla="*/ 151 h 175"/>
              <a:gd name="T20" fmla="*/ 89 w 138"/>
              <a:gd name="T21" fmla="*/ 175 h 175"/>
              <a:gd name="T22" fmla="*/ 109 w 138"/>
              <a:gd name="T23" fmla="*/ 151 h 175"/>
              <a:gd name="T24" fmla="*/ 121 w 138"/>
              <a:gd name="T25" fmla="*/ 166 h 175"/>
              <a:gd name="T26" fmla="*/ 138 w 138"/>
              <a:gd name="T27" fmla="*/ 166 h 175"/>
              <a:gd name="T28" fmla="*/ 109 w 138"/>
              <a:gd name="T29" fmla="*/ 126 h 175"/>
              <a:gd name="T30" fmla="*/ 89 w 138"/>
              <a:gd name="T31" fmla="*/ 150 h 175"/>
              <a:gd name="T32" fmla="*/ 69 w 138"/>
              <a:gd name="T33" fmla="*/ 126 h 175"/>
              <a:gd name="T34" fmla="*/ 50 w 138"/>
              <a:gd name="T35" fmla="*/ 150 h 175"/>
              <a:gd name="T36" fmla="*/ 29 w 138"/>
              <a:gd name="T37" fmla="*/ 126 h 175"/>
              <a:gd name="T38" fmla="*/ 16 w 138"/>
              <a:gd name="T39" fmla="*/ 142 h 175"/>
              <a:gd name="T40" fmla="*/ 16 w 138"/>
              <a:gd name="T41" fmla="*/ 56 h 175"/>
              <a:gd name="T42" fmla="*/ 56 w 138"/>
              <a:gd name="T43" fmla="*/ 56 h 175"/>
              <a:gd name="T44" fmla="*/ 56 w 138"/>
              <a:gd name="T45" fmla="*/ 15 h 175"/>
              <a:gd name="T46" fmla="*/ 122 w 138"/>
              <a:gd name="T47" fmla="*/ 15 h 175"/>
              <a:gd name="T48" fmla="*/ 122 w 138"/>
              <a:gd name="T49" fmla="*/ 143 h 175"/>
              <a:gd name="T50" fmla="*/ 109 w 138"/>
              <a:gd name="T51" fmla="*/ 12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8" h="175">
                <a:moveTo>
                  <a:pt x="138" y="166"/>
                </a:moveTo>
                <a:lnTo>
                  <a:pt x="138" y="0"/>
                </a:lnTo>
                <a:lnTo>
                  <a:pt x="40" y="0"/>
                </a:lnTo>
                <a:lnTo>
                  <a:pt x="40" y="0"/>
                </a:lnTo>
                <a:lnTo>
                  <a:pt x="0" y="40"/>
                </a:lnTo>
                <a:lnTo>
                  <a:pt x="0" y="166"/>
                </a:lnTo>
                <a:lnTo>
                  <a:pt x="17" y="166"/>
                </a:lnTo>
                <a:lnTo>
                  <a:pt x="29" y="151"/>
                </a:lnTo>
                <a:lnTo>
                  <a:pt x="50" y="175"/>
                </a:lnTo>
                <a:lnTo>
                  <a:pt x="69" y="151"/>
                </a:lnTo>
                <a:lnTo>
                  <a:pt x="89" y="175"/>
                </a:lnTo>
                <a:lnTo>
                  <a:pt x="109" y="151"/>
                </a:lnTo>
                <a:lnTo>
                  <a:pt x="121" y="166"/>
                </a:lnTo>
                <a:lnTo>
                  <a:pt x="138" y="166"/>
                </a:lnTo>
                <a:close/>
                <a:moveTo>
                  <a:pt x="109" y="126"/>
                </a:moveTo>
                <a:lnTo>
                  <a:pt x="89" y="150"/>
                </a:lnTo>
                <a:lnTo>
                  <a:pt x="69" y="126"/>
                </a:lnTo>
                <a:lnTo>
                  <a:pt x="50" y="150"/>
                </a:lnTo>
                <a:lnTo>
                  <a:pt x="29" y="126"/>
                </a:lnTo>
                <a:lnTo>
                  <a:pt x="16" y="142"/>
                </a:lnTo>
                <a:lnTo>
                  <a:pt x="16" y="56"/>
                </a:lnTo>
                <a:lnTo>
                  <a:pt x="56" y="56"/>
                </a:lnTo>
                <a:lnTo>
                  <a:pt x="56" y="15"/>
                </a:lnTo>
                <a:lnTo>
                  <a:pt x="122" y="15"/>
                </a:lnTo>
                <a:lnTo>
                  <a:pt x="122" y="143"/>
                </a:lnTo>
                <a:lnTo>
                  <a:pt x="109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Freeform 173"/>
          <p:cNvSpPr>
            <a:spLocks noEditPoints="1"/>
          </p:cNvSpPr>
          <p:nvPr/>
        </p:nvSpPr>
        <p:spPr bwMode="auto">
          <a:xfrm>
            <a:off x="3235286" y="2079496"/>
            <a:ext cx="260851" cy="302310"/>
          </a:xfrm>
          <a:custGeom>
            <a:avLst/>
            <a:gdLst>
              <a:gd name="T0" fmla="*/ 151 w 151"/>
              <a:gd name="T1" fmla="*/ 166 h 175"/>
              <a:gd name="T2" fmla="*/ 151 w 151"/>
              <a:gd name="T3" fmla="*/ 0 h 175"/>
              <a:gd name="T4" fmla="*/ 0 w 151"/>
              <a:gd name="T5" fmla="*/ 0 h 175"/>
              <a:gd name="T6" fmla="*/ 0 w 151"/>
              <a:gd name="T7" fmla="*/ 166 h 175"/>
              <a:gd name="T8" fmla="*/ 18 w 151"/>
              <a:gd name="T9" fmla="*/ 166 h 175"/>
              <a:gd name="T10" fmla="*/ 31 w 151"/>
              <a:gd name="T11" fmla="*/ 148 h 175"/>
              <a:gd name="T12" fmla="*/ 54 w 151"/>
              <a:gd name="T13" fmla="*/ 175 h 175"/>
              <a:gd name="T14" fmla="*/ 75 w 151"/>
              <a:gd name="T15" fmla="*/ 149 h 175"/>
              <a:gd name="T16" fmla="*/ 96 w 151"/>
              <a:gd name="T17" fmla="*/ 175 h 175"/>
              <a:gd name="T18" fmla="*/ 118 w 151"/>
              <a:gd name="T19" fmla="*/ 148 h 175"/>
              <a:gd name="T20" fmla="*/ 132 w 151"/>
              <a:gd name="T21" fmla="*/ 166 h 175"/>
              <a:gd name="T22" fmla="*/ 151 w 151"/>
              <a:gd name="T23" fmla="*/ 166 h 175"/>
              <a:gd name="T24" fmla="*/ 118 w 151"/>
              <a:gd name="T25" fmla="*/ 122 h 175"/>
              <a:gd name="T26" fmla="*/ 96 w 151"/>
              <a:gd name="T27" fmla="*/ 148 h 175"/>
              <a:gd name="T28" fmla="*/ 75 w 151"/>
              <a:gd name="T29" fmla="*/ 121 h 175"/>
              <a:gd name="T30" fmla="*/ 53 w 151"/>
              <a:gd name="T31" fmla="*/ 148 h 175"/>
              <a:gd name="T32" fmla="*/ 31 w 151"/>
              <a:gd name="T33" fmla="*/ 122 h 175"/>
              <a:gd name="T34" fmla="*/ 17 w 151"/>
              <a:gd name="T35" fmla="*/ 139 h 175"/>
              <a:gd name="T36" fmla="*/ 17 w 151"/>
              <a:gd name="T37" fmla="*/ 17 h 175"/>
              <a:gd name="T38" fmla="*/ 134 w 151"/>
              <a:gd name="T39" fmla="*/ 17 h 175"/>
              <a:gd name="T40" fmla="*/ 134 w 151"/>
              <a:gd name="T41" fmla="*/ 139 h 175"/>
              <a:gd name="T42" fmla="*/ 118 w 151"/>
              <a:gd name="T43" fmla="*/ 12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1" h="175">
                <a:moveTo>
                  <a:pt x="151" y="166"/>
                </a:moveTo>
                <a:lnTo>
                  <a:pt x="151" y="0"/>
                </a:lnTo>
                <a:lnTo>
                  <a:pt x="0" y="0"/>
                </a:lnTo>
                <a:lnTo>
                  <a:pt x="0" y="166"/>
                </a:lnTo>
                <a:lnTo>
                  <a:pt x="18" y="166"/>
                </a:lnTo>
                <a:lnTo>
                  <a:pt x="31" y="148"/>
                </a:lnTo>
                <a:lnTo>
                  <a:pt x="54" y="175"/>
                </a:lnTo>
                <a:lnTo>
                  <a:pt x="75" y="149"/>
                </a:lnTo>
                <a:lnTo>
                  <a:pt x="96" y="175"/>
                </a:lnTo>
                <a:lnTo>
                  <a:pt x="118" y="148"/>
                </a:lnTo>
                <a:lnTo>
                  <a:pt x="132" y="166"/>
                </a:lnTo>
                <a:lnTo>
                  <a:pt x="151" y="166"/>
                </a:lnTo>
                <a:close/>
                <a:moveTo>
                  <a:pt x="118" y="122"/>
                </a:moveTo>
                <a:lnTo>
                  <a:pt x="96" y="148"/>
                </a:lnTo>
                <a:lnTo>
                  <a:pt x="75" y="121"/>
                </a:lnTo>
                <a:lnTo>
                  <a:pt x="53" y="148"/>
                </a:lnTo>
                <a:lnTo>
                  <a:pt x="31" y="122"/>
                </a:lnTo>
                <a:lnTo>
                  <a:pt x="17" y="139"/>
                </a:lnTo>
                <a:lnTo>
                  <a:pt x="17" y="17"/>
                </a:lnTo>
                <a:lnTo>
                  <a:pt x="134" y="17"/>
                </a:lnTo>
                <a:lnTo>
                  <a:pt x="134" y="139"/>
                </a:lnTo>
                <a:lnTo>
                  <a:pt x="118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74"/>
          <p:cNvSpPr>
            <a:spLocks noChangeArrowheads="1"/>
          </p:cNvSpPr>
          <p:nvPr/>
        </p:nvSpPr>
        <p:spPr bwMode="auto">
          <a:xfrm>
            <a:off x="3294021" y="2141686"/>
            <a:ext cx="143382" cy="2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75"/>
          <p:cNvSpPr>
            <a:spLocks noChangeArrowheads="1"/>
          </p:cNvSpPr>
          <p:nvPr/>
        </p:nvSpPr>
        <p:spPr bwMode="auto">
          <a:xfrm>
            <a:off x="3294021" y="2195237"/>
            <a:ext cx="143382" cy="2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Rectangle 176"/>
          <p:cNvSpPr>
            <a:spLocks noChangeArrowheads="1"/>
          </p:cNvSpPr>
          <p:nvPr/>
        </p:nvSpPr>
        <p:spPr bwMode="auto">
          <a:xfrm>
            <a:off x="3294021" y="2248790"/>
            <a:ext cx="143382" cy="2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77"/>
          <p:cNvSpPr>
            <a:spLocks noEditPoints="1"/>
          </p:cNvSpPr>
          <p:nvPr/>
        </p:nvSpPr>
        <p:spPr bwMode="auto">
          <a:xfrm>
            <a:off x="5033597" y="5741764"/>
            <a:ext cx="302310" cy="260851"/>
          </a:xfrm>
          <a:custGeom>
            <a:avLst/>
            <a:gdLst>
              <a:gd name="T0" fmla="*/ 246 w 288"/>
              <a:gd name="T1" fmla="*/ 26 h 247"/>
              <a:gd name="T2" fmla="*/ 144 w 288"/>
              <a:gd name="T3" fmla="*/ 0 h 247"/>
              <a:gd name="T4" fmla="*/ 41 w 288"/>
              <a:gd name="T5" fmla="*/ 26 h 247"/>
              <a:gd name="T6" fmla="*/ 0 w 288"/>
              <a:gd name="T7" fmla="*/ 98 h 247"/>
              <a:gd name="T8" fmla="*/ 144 w 288"/>
              <a:gd name="T9" fmla="*/ 247 h 247"/>
              <a:gd name="T10" fmla="*/ 288 w 288"/>
              <a:gd name="T11" fmla="*/ 98 h 247"/>
              <a:gd name="T12" fmla="*/ 246 w 288"/>
              <a:gd name="T13" fmla="*/ 26 h 247"/>
              <a:gd name="T14" fmla="*/ 245 w 288"/>
              <a:gd name="T15" fmla="*/ 115 h 247"/>
              <a:gd name="T16" fmla="*/ 201 w 288"/>
              <a:gd name="T17" fmla="*/ 71 h 247"/>
              <a:gd name="T18" fmla="*/ 234 w 288"/>
              <a:gd name="T19" fmla="*/ 41 h 247"/>
              <a:gd name="T20" fmla="*/ 245 w 288"/>
              <a:gd name="T21" fmla="*/ 115 h 247"/>
              <a:gd name="T22" fmla="*/ 227 w 288"/>
              <a:gd name="T23" fmla="*/ 40 h 247"/>
              <a:gd name="T24" fmla="*/ 143 w 288"/>
              <a:gd name="T25" fmla="*/ 72 h 247"/>
              <a:gd name="T26" fmla="*/ 59 w 288"/>
              <a:gd name="T27" fmla="*/ 40 h 247"/>
              <a:gd name="T28" fmla="*/ 62 w 288"/>
              <a:gd name="T29" fmla="*/ 32 h 247"/>
              <a:gd name="T30" fmla="*/ 144 w 288"/>
              <a:gd name="T31" fmla="*/ 15 h 247"/>
              <a:gd name="T32" fmla="*/ 223 w 288"/>
              <a:gd name="T33" fmla="*/ 30 h 247"/>
              <a:gd name="T34" fmla="*/ 227 w 288"/>
              <a:gd name="T35" fmla="*/ 40 h 247"/>
              <a:gd name="T36" fmla="*/ 183 w 288"/>
              <a:gd name="T37" fmla="*/ 76 h 247"/>
              <a:gd name="T38" fmla="*/ 144 w 288"/>
              <a:gd name="T39" fmla="*/ 143 h 247"/>
              <a:gd name="T40" fmla="*/ 105 w 288"/>
              <a:gd name="T41" fmla="*/ 76 h 247"/>
              <a:gd name="T42" fmla="*/ 143 w 288"/>
              <a:gd name="T43" fmla="*/ 80 h 247"/>
              <a:gd name="T44" fmla="*/ 183 w 288"/>
              <a:gd name="T45" fmla="*/ 76 h 247"/>
              <a:gd name="T46" fmla="*/ 52 w 288"/>
              <a:gd name="T47" fmla="*/ 43 h 247"/>
              <a:gd name="T48" fmla="*/ 89 w 288"/>
              <a:gd name="T49" fmla="*/ 72 h 247"/>
              <a:gd name="T50" fmla="*/ 44 w 288"/>
              <a:gd name="T51" fmla="*/ 117 h 247"/>
              <a:gd name="T52" fmla="*/ 52 w 288"/>
              <a:gd name="T53" fmla="*/ 43 h 247"/>
              <a:gd name="T54" fmla="*/ 96 w 288"/>
              <a:gd name="T55" fmla="*/ 76 h 247"/>
              <a:gd name="T56" fmla="*/ 136 w 288"/>
              <a:gd name="T57" fmla="*/ 145 h 247"/>
              <a:gd name="T58" fmla="*/ 49 w 288"/>
              <a:gd name="T59" fmla="*/ 122 h 247"/>
              <a:gd name="T60" fmla="*/ 96 w 288"/>
              <a:gd name="T61" fmla="*/ 76 h 247"/>
              <a:gd name="T62" fmla="*/ 144 w 288"/>
              <a:gd name="T63" fmla="*/ 153 h 247"/>
              <a:gd name="T64" fmla="*/ 187 w 288"/>
              <a:gd name="T65" fmla="*/ 149 h 247"/>
              <a:gd name="T66" fmla="*/ 144 w 288"/>
              <a:gd name="T67" fmla="*/ 224 h 247"/>
              <a:gd name="T68" fmla="*/ 101 w 288"/>
              <a:gd name="T69" fmla="*/ 149 h 247"/>
              <a:gd name="T70" fmla="*/ 144 w 288"/>
              <a:gd name="T71" fmla="*/ 153 h 247"/>
              <a:gd name="T72" fmla="*/ 151 w 288"/>
              <a:gd name="T73" fmla="*/ 145 h 247"/>
              <a:gd name="T74" fmla="*/ 193 w 288"/>
              <a:gd name="T75" fmla="*/ 73 h 247"/>
              <a:gd name="T76" fmla="*/ 241 w 288"/>
              <a:gd name="T77" fmla="*/ 121 h 247"/>
              <a:gd name="T78" fmla="*/ 151 w 288"/>
              <a:gd name="T79" fmla="*/ 145 h 247"/>
              <a:gd name="T80" fmla="*/ 273 w 288"/>
              <a:gd name="T81" fmla="*/ 94 h 247"/>
              <a:gd name="T82" fmla="*/ 253 w 288"/>
              <a:gd name="T83" fmla="*/ 113 h 247"/>
              <a:gd name="T84" fmla="*/ 242 w 288"/>
              <a:gd name="T85" fmla="*/ 41 h 247"/>
              <a:gd name="T86" fmla="*/ 273 w 288"/>
              <a:gd name="T87" fmla="*/ 94 h 247"/>
              <a:gd name="T88" fmla="*/ 44 w 288"/>
              <a:gd name="T89" fmla="*/ 42 h 247"/>
              <a:gd name="T90" fmla="*/ 36 w 288"/>
              <a:gd name="T91" fmla="*/ 114 h 247"/>
              <a:gd name="T92" fmla="*/ 15 w 288"/>
              <a:gd name="T93" fmla="*/ 93 h 247"/>
              <a:gd name="T94" fmla="*/ 44 w 288"/>
              <a:gd name="T95" fmla="*/ 42 h 247"/>
              <a:gd name="T96" fmla="*/ 47 w 288"/>
              <a:gd name="T97" fmla="*/ 130 h 247"/>
              <a:gd name="T98" fmla="*/ 91 w 288"/>
              <a:gd name="T99" fmla="*/ 147 h 247"/>
              <a:gd name="T100" fmla="*/ 127 w 288"/>
              <a:gd name="T101" fmla="*/ 209 h 247"/>
              <a:gd name="T102" fmla="*/ 47 w 288"/>
              <a:gd name="T103" fmla="*/ 130 h 247"/>
              <a:gd name="T104" fmla="*/ 161 w 288"/>
              <a:gd name="T105" fmla="*/ 209 h 247"/>
              <a:gd name="T106" fmla="*/ 197 w 288"/>
              <a:gd name="T107" fmla="*/ 147 h 247"/>
              <a:gd name="T108" fmla="*/ 241 w 288"/>
              <a:gd name="T109" fmla="*/ 130 h 247"/>
              <a:gd name="T110" fmla="*/ 161 w 288"/>
              <a:gd name="T111" fmla="*/ 209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8" h="247">
                <a:moveTo>
                  <a:pt x="246" y="26"/>
                </a:moveTo>
                <a:cubicBezTo>
                  <a:pt x="219" y="12"/>
                  <a:pt x="212" y="0"/>
                  <a:pt x="144" y="0"/>
                </a:cubicBezTo>
                <a:cubicBezTo>
                  <a:pt x="76" y="0"/>
                  <a:pt x="68" y="12"/>
                  <a:pt x="41" y="26"/>
                </a:cubicBezTo>
                <a:cubicBezTo>
                  <a:pt x="11" y="43"/>
                  <a:pt x="0" y="75"/>
                  <a:pt x="0" y="98"/>
                </a:cubicBezTo>
                <a:cubicBezTo>
                  <a:pt x="0" y="110"/>
                  <a:pt x="144" y="247"/>
                  <a:pt x="144" y="247"/>
                </a:cubicBezTo>
                <a:cubicBezTo>
                  <a:pt x="144" y="247"/>
                  <a:pt x="288" y="110"/>
                  <a:pt x="288" y="98"/>
                </a:cubicBezTo>
                <a:cubicBezTo>
                  <a:pt x="288" y="76"/>
                  <a:pt x="277" y="43"/>
                  <a:pt x="246" y="26"/>
                </a:cubicBezTo>
                <a:close/>
                <a:moveTo>
                  <a:pt x="245" y="115"/>
                </a:moveTo>
                <a:cubicBezTo>
                  <a:pt x="201" y="71"/>
                  <a:pt x="201" y="71"/>
                  <a:pt x="201" y="71"/>
                </a:cubicBezTo>
                <a:cubicBezTo>
                  <a:pt x="221" y="64"/>
                  <a:pt x="233" y="53"/>
                  <a:pt x="234" y="41"/>
                </a:cubicBezTo>
                <a:lnTo>
                  <a:pt x="245" y="115"/>
                </a:lnTo>
                <a:close/>
                <a:moveTo>
                  <a:pt x="227" y="40"/>
                </a:moveTo>
                <a:cubicBezTo>
                  <a:pt x="227" y="55"/>
                  <a:pt x="193" y="72"/>
                  <a:pt x="143" y="72"/>
                </a:cubicBezTo>
                <a:cubicBezTo>
                  <a:pt x="93" y="72"/>
                  <a:pt x="59" y="55"/>
                  <a:pt x="59" y="40"/>
                </a:cubicBezTo>
                <a:cubicBezTo>
                  <a:pt x="59" y="37"/>
                  <a:pt x="60" y="34"/>
                  <a:pt x="62" y="32"/>
                </a:cubicBezTo>
                <a:cubicBezTo>
                  <a:pt x="79" y="21"/>
                  <a:pt x="92" y="15"/>
                  <a:pt x="144" y="15"/>
                </a:cubicBezTo>
                <a:cubicBezTo>
                  <a:pt x="193" y="15"/>
                  <a:pt x="207" y="21"/>
                  <a:pt x="223" y="30"/>
                </a:cubicBezTo>
                <a:cubicBezTo>
                  <a:pt x="225" y="33"/>
                  <a:pt x="227" y="36"/>
                  <a:pt x="227" y="40"/>
                </a:cubicBezTo>
                <a:close/>
                <a:moveTo>
                  <a:pt x="183" y="76"/>
                </a:moveTo>
                <a:cubicBezTo>
                  <a:pt x="144" y="143"/>
                  <a:pt x="144" y="143"/>
                  <a:pt x="144" y="143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17" y="78"/>
                  <a:pt x="129" y="80"/>
                  <a:pt x="143" y="80"/>
                </a:cubicBezTo>
                <a:cubicBezTo>
                  <a:pt x="158" y="80"/>
                  <a:pt x="171" y="78"/>
                  <a:pt x="183" y="76"/>
                </a:cubicBezTo>
                <a:close/>
                <a:moveTo>
                  <a:pt x="52" y="43"/>
                </a:moveTo>
                <a:cubicBezTo>
                  <a:pt x="54" y="55"/>
                  <a:pt x="68" y="65"/>
                  <a:pt x="89" y="72"/>
                </a:cubicBezTo>
                <a:cubicBezTo>
                  <a:pt x="44" y="117"/>
                  <a:pt x="44" y="117"/>
                  <a:pt x="44" y="117"/>
                </a:cubicBezTo>
                <a:lnTo>
                  <a:pt x="52" y="43"/>
                </a:lnTo>
                <a:close/>
                <a:moveTo>
                  <a:pt x="96" y="76"/>
                </a:moveTo>
                <a:cubicBezTo>
                  <a:pt x="136" y="145"/>
                  <a:pt x="136" y="145"/>
                  <a:pt x="136" y="145"/>
                </a:cubicBezTo>
                <a:cubicBezTo>
                  <a:pt x="97" y="144"/>
                  <a:pt x="69" y="134"/>
                  <a:pt x="49" y="122"/>
                </a:cubicBezTo>
                <a:lnTo>
                  <a:pt x="96" y="76"/>
                </a:lnTo>
                <a:close/>
                <a:moveTo>
                  <a:pt x="144" y="153"/>
                </a:moveTo>
                <a:cubicBezTo>
                  <a:pt x="160" y="153"/>
                  <a:pt x="174" y="152"/>
                  <a:pt x="187" y="149"/>
                </a:cubicBezTo>
                <a:cubicBezTo>
                  <a:pt x="144" y="224"/>
                  <a:pt x="144" y="224"/>
                  <a:pt x="144" y="224"/>
                </a:cubicBezTo>
                <a:cubicBezTo>
                  <a:pt x="101" y="149"/>
                  <a:pt x="101" y="149"/>
                  <a:pt x="101" y="149"/>
                </a:cubicBezTo>
                <a:cubicBezTo>
                  <a:pt x="114" y="152"/>
                  <a:pt x="128" y="153"/>
                  <a:pt x="144" y="153"/>
                </a:cubicBezTo>
                <a:close/>
                <a:moveTo>
                  <a:pt x="151" y="145"/>
                </a:moveTo>
                <a:cubicBezTo>
                  <a:pt x="193" y="73"/>
                  <a:pt x="193" y="73"/>
                  <a:pt x="193" y="73"/>
                </a:cubicBezTo>
                <a:cubicBezTo>
                  <a:pt x="241" y="121"/>
                  <a:pt x="241" y="121"/>
                  <a:pt x="241" y="121"/>
                </a:cubicBezTo>
                <a:cubicBezTo>
                  <a:pt x="221" y="133"/>
                  <a:pt x="192" y="144"/>
                  <a:pt x="151" y="145"/>
                </a:cubicBezTo>
                <a:close/>
                <a:moveTo>
                  <a:pt x="273" y="94"/>
                </a:moveTo>
                <a:cubicBezTo>
                  <a:pt x="269" y="98"/>
                  <a:pt x="262" y="105"/>
                  <a:pt x="253" y="113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64" y="55"/>
                  <a:pt x="271" y="78"/>
                  <a:pt x="273" y="94"/>
                </a:cubicBezTo>
                <a:close/>
                <a:moveTo>
                  <a:pt x="44" y="42"/>
                </a:moveTo>
                <a:cubicBezTo>
                  <a:pt x="36" y="114"/>
                  <a:pt x="36" y="114"/>
                  <a:pt x="36" y="114"/>
                </a:cubicBezTo>
                <a:cubicBezTo>
                  <a:pt x="26" y="106"/>
                  <a:pt x="19" y="98"/>
                  <a:pt x="15" y="93"/>
                </a:cubicBezTo>
                <a:cubicBezTo>
                  <a:pt x="16" y="76"/>
                  <a:pt x="26" y="55"/>
                  <a:pt x="44" y="42"/>
                </a:cubicBezTo>
                <a:close/>
                <a:moveTo>
                  <a:pt x="47" y="130"/>
                </a:moveTo>
                <a:cubicBezTo>
                  <a:pt x="59" y="137"/>
                  <a:pt x="73" y="143"/>
                  <a:pt x="91" y="147"/>
                </a:cubicBezTo>
                <a:cubicBezTo>
                  <a:pt x="127" y="209"/>
                  <a:pt x="127" y="209"/>
                  <a:pt x="127" y="209"/>
                </a:cubicBezTo>
                <a:cubicBezTo>
                  <a:pt x="97" y="180"/>
                  <a:pt x="68" y="152"/>
                  <a:pt x="47" y="130"/>
                </a:cubicBezTo>
                <a:close/>
                <a:moveTo>
                  <a:pt x="161" y="209"/>
                </a:moveTo>
                <a:cubicBezTo>
                  <a:pt x="197" y="147"/>
                  <a:pt x="197" y="147"/>
                  <a:pt x="197" y="147"/>
                </a:cubicBezTo>
                <a:cubicBezTo>
                  <a:pt x="215" y="143"/>
                  <a:pt x="230" y="137"/>
                  <a:pt x="241" y="130"/>
                </a:cubicBezTo>
                <a:cubicBezTo>
                  <a:pt x="220" y="152"/>
                  <a:pt x="191" y="180"/>
                  <a:pt x="161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Freeform 178"/>
          <p:cNvSpPr/>
          <p:nvPr/>
        </p:nvSpPr>
        <p:spPr bwMode="auto">
          <a:xfrm>
            <a:off x="5202890" y="4620626"/>
            <a:ext cx="133017" cy="107104"/>
          </a:xfrm>
          <a:custGeom>
            <a:avLst/>
            <a:gdLst>
              <a:gd name="T0" fmla="*/ 28 w 77"/>
              <a:gd name="T1" fmla="*/ 62 h 62"/>
              <a:gd name="T2" fmla="*/ 77 w 77"/>
              <a:gd name="T3" fmla="*/ 62 h 62"/>
              <a:gd name="T4" fmla="*/ 61 w 77"/>
              <a:gd name="T5" fmla="*/ 31 h 62"/>
              <a:gd name="T6" fmla="*/ 42 w 77"/>
              <a:gd name="T7" fmla="*/ 38 h 62"/>
              <a:gd name="T8" fmla="*/ 24 w 77"/>
              <a:gd name="T9" fmla="*/ 0 h 62"/>
              <a:gd name="T10" fmla="*/ 13 w 77"/>
              <a:gd name="T11" fmla="*/ 20 h 62"/>
              <a:gd name="T12" fmla="*/ 1 w 77"/>
              <a:gd name="T13" fmla="*/ 16 h 62"/>
              <a:gd name="T14" fmla="*/ 0 w 77"/>
              <a:gd name="T15" fmla="*/ 19 h 62"/>
              <a:gd name="T16" fmla="*/ 27 w 77"/>
              <a:gd name="T17" fmla="*/ 62 h 62"/>
              <a:gd name="T18" fmla="*/ 28 w 77"/>
              <a:gd name="T1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62">
                <a:moveTo>
                  <a:pt x="28" y="62"/>
                </a:moveTo>
                <a:lnTo>
                  <a:pt x="77" y="62"/>
                </a:lnTo>
                <a:lnTo>
                  <a:pt x="61" y="31"/>
                </a:lnTo>
                <a:lnTo>
                  <a:pt x="42" y="38"/>
                </a:lnTo>
                <a:lnTo>
                  <a:pt x="24" y="0"/>
                </a:lnTo>
                <a:lnTo>
                  <a:pt x="13" y="20"/>
                </a:lnTo>
                <a:lnTo>
                  <a:pt x="1" y="16"/>
                </a:lnTo>
                <a:lnTo>
                  <a:pt x="0" y="19"/>
                </a:lnTo>
                <a:lnTo>
                  <a:pt x="27" y="62"/>
                </a:lnTo>
                <a:lnTo>
                  <a:pt x="28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79"/>
          <p:cNvSpPr>
            <a:spLocks noEditPoints="1"/>
          </p:cNvSpPr>
          <p:nvPr/>
        </p:nvSpPr>
        <p:spPr bwMode="auto">
          <a:xfrm>
            <a:off x="5033597" y="4580894"/>
            <a:ext cx="202116" cy="155474"/>
          </a:xfrm>
          <a:custGeom>
            <a:avLst/>
            <a:gdLst>
              <a:gd name="T0" fmla="*/ 58 w 117"/>
              <a:gd name="T1" fmla="*/ 0 h 90"/>
              <a:gd name="T2" fmla="*/ 0 w 117"/>
              <a:gd name="T3" fmla="*/ 90 h 90"/>
              <a:gd name="T4" fmla="*/ 117 w 117"/>
              <a:gd name="T5" fmla="*/ 90 h 90"/>
              <a:gd name="T6" fmla="*/ 58 w 117"/>
              <a:gd name="T7" fmla="*/ 0 h 90"/>
              <a:gd name="T8" fmla="*/ 63 w 117"/>
              <a:gd name="T9" fmla="*/ 56 h 90"/>
              <a:gd name="T10" fmla="*/ 58 w 117"/>
              <a:gd name="T11" fmla="*/ 39 h 90"/>
              <a:gd name="T12" fmla="*/ 47 w 117"/>
              <a:gd name="T13" fmla="*/ 44 h 90"/>
              <a:gd name="T14" fmla="*/ 42 w 117"/>
              <a:gd name="T15" fmla="*/ 37 h 90"/>
              <a:gd name="T16" fmla="*/ 58 w 117"/>
              <a:gd name="T17" fmla="*/ 13 h 90"/>
              <a:gd name="T18" fmla="*/ 72 w 117"/>
              <a:gd name="T19" fmla="*/ 32 h 90"/>
              <a:gd name="T20" fmla="*/ 63 w 117"/>
              <a:gd name="T21" fmla="*/ 5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" h="90">
                <a:moveTo>
                  <a:pt x="58" y="0"/>
                </a:moveTo>
                <a:lnTo>
                  <a:pt x="0" y="90"/>
                </a:lnTo>
                <a:lnTo>
                  <a:pt x="117" y="90"/>
                </a:lnTo>
                <a:lnTo>
                  <a:pt x="58" y="0"/>
                </a:lnTo>
                <a:close/>
                <a:moveTo>
                  <a:pt x="63" y="56"/>
                </a:moveTo>
                <a:lnTo>
                  <a:pt x="58" y="39"/>
                </a:lnTo>
                <a:lnTo>
                  <a:pt x="47" y="44"/>
                </a:lnTo>
                <a:lnTo>
                  <a:pt x="42" y="37"/>
                </a:lnTo>
                <a:lnTo>
                  <a:pt x="58" y="13"/>
                </a:lnTo>
                <a:lnTo>
                  <a:pt x="72" y="32"/>
                </a:lnTo>
                <a:lnTo>
                  <a:pt x="63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80"/>
          <p:cNvSpPr>
            <a:spLocks noEditPoints="1"/>
          </p:cNvSpPr>
          <p:nvPr/>
        </p:nvSpPr>
        <p:spPr bwMode="auto">
          <a:xfrm>
            <a:off x="5759141" y="4563619"/>
            <a:ext cx="183113" cy="181386"/>
          </a:xfrm>
          <a:custGeom>
            <a:avLst/>
            <a:gdLst>
              <a:gd name="T0" fmla="*/ 38 w 106"/>
              <a:gd name="T1" fmla="*/ 0 h 105"/>
              <a:gd name="T2" fmla="*/ 4 w 106"/>
              <a:gd name="T3" fmla="*/ 52 h 105"/>
              <a:gd name="T4" fmla="*/ 6 w 106"/>
              <a:gd name="T5" fmla="*/ 57 h 105"/>
              <a:gd name="T6" fmla="*/ 0 w 106"/>
              <a:gd name="T7" fmla="*/ 57 h 105"/>
              <a:gd name="T8" fmla="*/ 0 w 106"/>
              <a:gd name="T9" fmla="*/ 58 h 105"/>
              <a:gd name="T10" fmla="*/ 6 w 106"/>
              <a:gd name="T11" fmla="*/ 68 h 105"/>
              <a:gd name="T12" fmla="*/ 15 w 106"/>
              <a:gd name="T13" fmla="*/ 81 h 105"/>
              <a:gd name="T14" fmla="*/ 4 w 106"/>
              <a:gd name="T15" fmla="*/ 81 h 105"/>
              <a:gd name="T16" fmla="*/ 12 w 106"/>
              <a:gd name="T17" fmla="*/ 91 h 105"/>
              <a:gd name="T18" fmla="*/ 23 w 106"/>
              <a:gd name="T19" fmla="*/ 105 h 105"/>
              <a:gd name="T20" fmla="*/ 106 w 106"/>
              <a:gd name="T21" fmla="*/ 105 h 105"/>
              <a:gd name="T22" fmla="*/ 38 w 106"/>
              <a:gd name="T23" fmla="*/ 0 h 105"/>
              <a:gd name="T24" fmla="*/ 38 w 106"/>
              <a:gd name="T25" fmla="*/ 45 h 105"/>
              <a:gd name="T26" fmla="*/ 25 w 106"/>
              <a:gd name="T27" fmla="*/ 51 h 105"/>
              <a:gd name="T28" fmla="*/ 19 w 106"/>
              <a:gd name="T29" fmla="*/ 43 h 105"/>
              <a:gd name="T30" fmla="*/ 38 w 106"/>
              <a:gd name="T31" fmla="*/ 14 h 105"/>
              <a:gd name="T32" fmla="*/ 53 w 106"/>
              <a:gd name="T33" fmla="*/ 38 h 105"/>
              <a:gd name="T34" fmla="*/ 43 w 106"/>
              <a:gd name="T35" fmla="*/ 65 h 105"/>
              <a:gd name="T36" fmla="*/ 38 w 106"/>
              <a:gd name="T37" fmla="*/ 4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6" h="105">
                <a:moveTo>
                  <a:pt x="38" y="0"/>
                </a:moveTo>
                <a:lnTo>
                  <a:pt x="4" y="52"/>
                </a:lnTo>
                <a:lnTo>
                  <a:pt x="6" y="57"/>
                </a:lnTo>
                <a:lnTo>
                  <a:pt x="0" y="57"/>
                </a:lnTo>
                <a:lnTo>
                  <a:pt x="0" y="58"/>
                </a:lnTo>
                <a:lnTo>
                  <a:pt x="6" y="68"/>
                </a:lnTo>
                <a:lnTo>
                  <a:pt x="15" y="81"/>
                </a:lnTo>
                <a:lnTo>
                  <a:pt x="4" y="81"/>
                </a:lnTo>
                <a:lnTo>
                  <a:pt x="12" y="91"/>
                </a:lnTo>
                <a:lnTo>
                  <a:pt x="23" y="105"/>
                </a:lnTo>
                <a:lnTo>
                  <a:pt x="106" y="105"/>
                </a:lnTo>
                <a:lnTo>
                  <a:pt x="38" y="0"/>
                </a:lnTo>
                <a:close/>
                <a:moveTo>
                  <a:pt x="38" y="45"/>
                </a:moveTo>
                <a:lnTo>
                  <a:pt x="25" y="51"/>
                </a:lnTo>
                <a:lnTo>
                  <a:pt x="19" y="43"/>
                </a:lnTo>
                <a:lnTo>
                  <a:pt x="38" y="14"/>
                </a:lnTo>
                <a:lnTo>
                  <a:pt x="53" y="38"/>
                </a:lnTo>
                <a:lnTo>
                  <a:pt x="43" y="65"/>
                </a:lnTo>
                <a:lnTo>
                  <a:pt x="38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81"/>
          <p:cNvSpPr/>
          <p:nvPr/>
        </p:nvSpPr>
        <p:spPr bwMode="auto">
          <a:xfrm>
            <a:off x="5638217" y="4563619"/>
            <a:ext cx="131289" cy="188296"/>
          </a:xfrm>
          <a:custGeom>
            <a:avLst/>
            <a:gdLst>
              <a:gd name="T0" fmla="*/ 50 w 76"/>
              <a:gd name="T1" fmla="*/ 97 h 109"/>
              <a:gd name="T2" fmla="*/ 76 w 76"/>
              <a:gd name="T3" fmla="*/ 97 h 109"/>
              <a:gd name="T4" fmla="*/ 57 w 76"/>
              <a:gd name="T5" fmla="*/ 72 h 109"/>
              <a:gd name="T6" fmla="*/ 69 w 76"/>
              <a:gd name="T7" fmla="*/ 72 h 109"/>
              <a:gd name="T8" fmla="*/ 54 w 76"/>
              <a:gd name="T9" fmla="*/ 49 h 109"/>
              <a:gd name="T10" fmla="*/ 62 w 76"/>
              <a:gd name="T11" fmla="*/ 49 h 109"/>
              <a:gd name="T12" fmla="*/ 38 w 76"/>
              <a:gd name="T13" fmla="*/ 0 h 109"/>
              <a:gd name="T14" fmla="*/ 13 w 76"/>
              <a:gd name="T15" fmla="*/ 49 h 109"/>
              <a:gd name="T16" fmla="*/ 23 w 76"/>
              <a:gd name="T17" fmla="*/ 49 h 109"/>
              <a:gd name="T18" fmla="*/ 7 w 76"/>
              <a:gd name="T19" fmla="*/ 72 h 109"/>
              <a:gd name="T20" fmla="*/ 19 w 76"/>
              <a:gd name="T21" fmla="*/ 72 h 109"/>
              <a:gd name="T22" fmla="*/ 0 w 76"/>
              <a:gd name="T23" fmla="*/ 97 h 109"/>
              <a:gd name="T24" fmla="*/ 26 w 76"/>
              <a:gd name="T25" fmla="*/ 97 h 109"/>
              <a:gd name="T26" fmla="*/ 26 w 76"/>
              <a:gd name="T27" fmla="*/ 109 h 109"/>
              <a:gd name="T28" fmla="*/ 50 w 76"/>
              <a:gd name="T29" fmla="*/ 109 h 109"/>
              <a:gd name="T30" fmla="*/ 50 w 76"/>
              <a:gd name="T31" fmla="*/ 9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109">
                <a:moveTo>
                  <a:pt x="50" y="97"/>
                </a:moveTo>
                <a:lnTo>
                  <a:pt x="76" y="97"/>
                </a:lnTo>
                <a:lnTo>
                  <a:pt x="57" y="72"/>
                </a:lnTo>
                <a:lnTo>
                  <a:pt x="69" y="72"/>
                </a:lnTo>
                <a:lnTo>
                  <a:pt x="54" y="49"/>
                </a:lnTo>
                <a:lnTo>
                  <a:pt x="62" y="49"/>
                </a:lnTo>
                <a:lnTo>
                  <a:pt x="38" y="0"/>
                </a:lnTo>
                <a:lnTo>
                  <a:pt x="13" y="49"/>
                </a:lnTo>
                <a:lnTo>
                  <a:pt x="23" y="49"/>
                </a:lnTo>
                <a:lnTo>
                  <a:pt x="7" y="72"/>
                </a:lnTo>
                <a:lnTo>
                  <a:pt x="19" y="72"/>
                </a:lnTo>
                <a:lnTo>
                  <a:pt x="0" y="97"/>
                </a:lnTo>
                <a:lnTo>
                  <a:pt x="26" y="97"/>
                </a:lnTo>
                <a:lnTo>
                  <a:pt x="26" y="109"/>
                </a:lnTo>
                <a:lnTo>
                  <a:pt x="50" y="109"/>
                </a:lnTo>
                <a:lnTo>
                  <a:pt x="50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82"/>
          <p:cNvSpPr/>
          <p:nvPr/>
        </p:nvSpPr>
        <p:spPr bwMode="auto">
          <a:xfrm>
            <a:off x="5216710" y="5225245"/>
            <a:ext cx="41460" cy="72554"/>
          </a:xfrm>
          <a:custGeom>
            <a:avLst/>
            <a:gdLst>
              <a:gd name="T0" fmla="*/ 34 w 40"/>
              <a:gd name="T1" fmla="*/ 11 h 69"/>
              <a:gd name="T2" fmla="*/ 26 w 40"/>
              <a:gd name="T3" fmla="*/ 3 h 69"/>
              <a:gd name="T4" fmla="*/ 12 w 40"/>
              <a:gd name="T5" fmla="*/ 0 h 69"/>
              <a:gd name="T6" fmla="*/ 5 w 40"/>
              <a:gd name="T7" fmla="*/ 0 h 69"/>
              <a:gd name="T8" fmla="*/ 0 w 40"/>
              <a:gd name="T9" fmla="*/ 0 h 69"/>
              <a:gd name="T10" fmla="*/ 0 w 40"/>
              <a:gd name="T11" fmla="*/ 69 h 69"/>
              <a:gd name="T12" fmla="*/ 2 w 40"/>
              <a:gd name="T13" fmla="*/ 69 h 69"/>
              <a:gd name="T14" fmla="*/ 5 w 40"/>
              <a:gd name="T15" fmla="*/ 69 h 69"/>
              <a:gd name="T16" fmla="*/ 8 w 40"/>
              <a:gd name="T17" fmla="*/ 69 h 69"/>
              <a:gd name="T18" fmla="*/ 11 w 40"/>
              <a:gd name="T19" fmla="*/ 69 h 69"/>
              <a:gd name="T20" fmla="*/ 25 w 40"/>
              <a:gd name="T21" fmla="*/ 66 h 69"/>
              <a:gd name="T22" fmla="*/ 34 w 40"/>
              <a:gd name="T23" fmla="*/ 58 h 69"/>
              <a:gd name="T24" fmla="*/ 38 w 40"/>
              <a:gd name="T25" fmla="*/ 47 h 69"/>
              <a:gd name="T26" fmla="*/ 40 w 40"/>
              <a:gd name="T27" fmla="*/ 34 h 69"/>
              <a:gd name="T28" fmla="*/ 38 w 40"/>
              <a:gd name="T29" fmla="*/ 21 h 69"/>
              <a:gd name="T30" fmla="*/ 34 w 40"/>
              <a:gd name="T31" fmla="*/ 1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69">
                <a:moveTo>
                  <a:pt x="34" y="11"/>
                </a:moveTo>
                <a:cubicBezTo>
                  <a:pt x="32" y="7"/>
                  <a:pt x="29" y="5"/>
                  <a:pt x="26" y="3"/>
                </a:cubicBezTo>
                <a:cubicBezTo>
                  <a:pt x="22" y="1"/>
                  <a:pt x="17" y="0"/>
                  <a:pt x="12" y="0"/>
                </a:cubicBezTo>
                <a:cubicBezTo>
                  <a:pt x="10" y="0"/>
                  <a:pt x="7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9"/>
                  <a:pt x="1" y="69"/>
                  <a:pt x="2" y="69"/>
                </a:cubicBezTo>
                <a:cubicBezTo>
                  <a:pt x="3" y="69"/>
                  <a:pt x="4" y="69"/>
                  <a:pt x="5" y="69"/>
                </a:cubicBezTo>
                <a:cubicBezTo>
                  <a:pt x="6" y="69"/>
                  <a:pt x="7" y="69"/>
                  <a:pt x="8" y="69"/>
                </a:cubicBezTo>
                <a:cubicBezTo>
                  <a:pt x="9" y="69"/>
                  <a:pt x="10" y="69"/>
                  <a:pt x="11" y="69"/>
                </a:cubicBezTo>
                <a:cubicBezTo>
                  <a:pt x="16" y="69"/>
                  <a:pt x="21" y="68"/>
                  <a:pt x="25" y="66"/>
                </a:cubicBezTo>
                <a:cubicBezTo>
                  <a:pt x="28" y="64"/>
                  <a:pt x="31" y="62"/>
                  <a:pt x="34" y="58"/>
                </a:cubicBezTo>
                <a:cubicBezTo>
                  <a:pt x="36" y="55"/>
                  <a:pt x="37" y="51"/>
                  <a:pt x="38" y="47"/>
                </a:cubicBezTo>
                <a:cubicBezTo>
                  <a:pt x="39" y="43"/>
                  <a:pt x="40" y="38"/>
                  <a:pt x="40" y="34"/>
                </a:cubicBezTo>
                <a:cubicBezTo>
                  <a:pt x="40" y="30"/>
                  <a:pt x="39" y="26"/>
                  <a:pt x="38" y="21"/>
                </a:cubicBezTo>
                <a:cubicBezTo>
                  <a:pt x="38" y="17"/>
                  <a:pt x="36" y="14"/>
                  <a:pt x="34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83"/>
          <p:cNvSpPr>
            <a:spLocks noEditPoints="1"/>
          </p:cNvSpPr>
          <p:nvPr/>
        </p:nvSpPr>
        <p:spPr bwMode="auto">
          <a:xfrm>
            <a:off x="5033597" y="5164784"/>
            <a:ext cx="302310" cy="195206"/>
          </a:xfrm>
          <a:custGeom>
            <a:avLst/>
            <a:gdLst>
              <a:gd name="T0" fmla="*/ 243 w 288"/>
              <a:gd name="T1" fmla="*/ 0 h 185"/>
              <a:gd name="T2" fmla="*/ 46 w 288"/>
              <a:gd name="T3" fmla="*/ 0 h 185"/>
              <a:gd name="T4" fmla="*/ 0 w 288"/>
              <a:gd name="T5" fmla="*/ 45 h 185"/>
              <a:gd name="T6" fmla="*/ 0 w 288"/>
              <a:gd name="T7" fmla="*/ 140 h 185"/>
              <a:gd name="T8" fmla="*/ 46 w 288"/>
              <a:gd name="T9" fmla="*/ 185 h 185"/>
              <a:gd name="T10" fmla="*/ 243 w 288"/>
              <a:gd name="T11" fmla="*/ 185 h 185"/>
              <a:gd name="T12" fmla="*/ 288 w 288"/>
              <a:gd name="T13" fmla="*/ 140 h 185"/>
              <a:gd name="T14" fmla="*/ 288 w 288"/>
              <a:gd name="T15" fmla="*/ 45 h 185"/>
              <a:gd name="T16" fmla="*/ 243 w 288"/>
              <a:gd name="T17" fmla="*/ 0 h 185"/>
              <a:gd name="T18" fmla="*/ 136 w 288"/>
              <a:gd name="T19" fmla="*/ 144 h 185"/>
              <a:gd name="T20" fmla="*/ 116 w 288"/>
              <a:gd name="T21" fmla="*/ 144 h 185"/>
              <a:gd name="T22" fmla="*/ 116 w 288"/>
              <a:gd name="T23" fmla="*/ 101 h 185"/>
              <a:gd name="T24" fmla="*/ 79 w 288"/>
              <a:gd name="T25" fmla="*/ 101 h 185"/>
              <a:gd name="T26" fmla="*/ 79 w 288"/>
              <a:gd name="T27" fmla="*/ 144 h 185"/>
              <a:gd name="T28" fmla="*/ 59 w 288"/>
              <a:gd name="T29" fmla="*/ 144 h 185"/>
              <a:gd name="T30" fmla="*/ 59 w 288"/>
              <a:gd name="T31" fmla="*/ 41 h 185"/>
              <a:gd name="T32" fmla="*/ 79 w 288"/>
              <a:gd name="T33" fmla="*/ 41 h 185"/>
              <a:gd name="T34" fmla="*/ 79 w 288"/>
              <a:gd name="T35" fmla="*/ 83 h 185"/>
              <a:gd name="T36" fmla="*/ 116 w 288"/>
              <a:gd name="T37" fmla="*/ 83 h 185"/>
              <a:gd name="T38" fmla="*/ 116 w 288"/>
              <a:gd name="T39" fmla="*/ 41 h 185"/>
              <a:gd name="T40" fmla="*/ 136 w 288"/>
              <a:gd name="T41" fmla="*/ 41 h 185"/>
              <a:gd name="T42" fmla="*/ 136 w 288"/>
              <a:gd name="T43" fmla="*/ 144 h 185"/>
              <a:gd name="T44" fmla="*/ 232 w 288"/>
              <a:gd name="T45" fmla="*/ 112 h 185"/>
              <a:gd name="T46" fmla="*/ 223 w 288"/>
              <a:gd name="T47" fmla="*/ 129 h 185"/>
              <a:gd name="T48" fmla="*/ 207 w 288"/>
              <a:gd name="T49" fmla="*/ 141 h 185"/>
              <a:gd name="T50" fmla="*/ 182 w 288"/>
              <a:gd name="T51" fmla="*/ 145 h 185"/>
              <a:gd name="T52" fmla="*/ 176 w 288"/>
              <a:gd name="T53" fmla="*/ 145 h 185"/>
              <a:gd name="T54" fmla="*/ 168 w 288"/>
              <a:gd name="T55" fmla="*/ 145 h 185"/>
              <a:gd name="T56" fmla="*/ 160 w 288"/>
              <a:gd name="T57" fmla="*/ 144 h 185"/>
              <a:gd name="T58" fmla="*/ 154 w 288"/>
              <a:gd name="T59" fmla="*/ 144 h 185"/>
              <a:gd name="T60" fmla="*/ 154 w 288"/>
              <a:gd name="T61" fmla="*/ 41 h 185"/>
              <a:gd name="T62" fmla="*/ 161 w 288"/>
              <a:gd name="T63" fmla="*/ 40 h 185"/>
              <a:gd name="T64" fmla="*/ 169 w 288"/>
              <a:gd name="T65" fmla="*/ 40 h 185"/>
              <a:gd name="T66" fmla="*/ 177 w 288"/>
              <a:gd name="T67" fmla="*/ 40 h 185"/>
              <a:gd name="T68" fmla="*/ 184 w 288"/>
              <a:gd name="T69" fmla="*/ 40 h 185"/>
              <a:gd name="T70" fmla="*/ 207 w 288"/>
              <a:gd name="T71" fmla="*/ 43 h 185"/>
              <a:gd name="T72" fmla="*/ 223 w 288"/>
              <a:gd name="T73" fmla="*/ 54 h 185"/>
              <a:gd name="T74" fmla="*/ 232 w 288"/>
              <a:gd name="T75" fmla="*/ 71 h 185"/>
              <a:gd name="T76" fmla="*/ 235 w 288"/>
              <a:gd name="T77" fmla="*/ 92 h 185"/>
              <a:gd name="T78" fmla="*/ 232 w 288"/>
              <a:gd name="T79" fmla="*/ 11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8" h="185">
                <a:moveTo>
                  <a:pt x="243" y="0"/>
                </a:moveTo>
                <a:cubicBezTo>
                  <a:pt x="46" y="0"/>
                  <a:pt x="46" y="0"/>
                  <a:pt x="46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65"/>
                  <a:pt x="20" y="185"/>
                  <a:pt x="46" y="185"/>
                </a:cubicBezTo>
                <a:cubicBezTo>
                  <a:pt x="243" y="185"/>
                  <a:pt x="243" y="185"/>
                  <a:pt x="243" y="185"/>
                </a:cubicBezTo>
                <a:cubicBezTo>
                  <a:pt x="268" y="185"/>
                  <a:pt x="288" y="165"/>
                  <a:pt x="288" y="140"/>
                </a:cubicBezTo>
                <a:cubicBezTo>
                  <a:pt x="288" y="45"/>
                  <a:pt x="288" y="45"/>
                  <a:pt x="288" y="45"/>
                </a:cubicBezTo>
                <a:cubicBezTo>
                  <a:pt x="288" y="20"/>
                  <a:pt x="268" y="0"/>
                  <a:pt x="243" y="0"/>
                </a:cubicBezTo>
                <a:close/>
                <a:moveTo>
                  <a:pt x="136" y="144"/>
                </a:moveTo>
                <a:cubicBezTo>
                  <a:pt x="116" y="144"/>
                  <a:pt x="116" y="144"/>
                  <a:pt x="116" y="144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59" y="144"/>
                  <a:pt x="59" y="144"/>
                  <a:pt x="59" y="144"/>
                </a:cubicBezTo>
                <a:cubicBezTo>
                  <a:pt x="59" y="41"/>
                  <a:pt x="59" y="41"/>
                  <a:pt x="5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83"/>
                  <a:pt x="79" y="83"/>
                  <a:pt x="79" y="83"/>
                </a:cubicBezTo>
                <a:cubicBezTo>
                  <a:pt x="116" y="83"/>
                  <a:pt x="116" y="83"/>
                  <a:pt x="116" y="8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36" y="41"/>
                  <a:pt x="136" y="41"/>
                  <a:pt x="136" y="41"/>
                </a:cubicBezTo>
                <a:lnTo>
                  <a:pt x="136" y="144"/>
                </a:lnTo>
                <a:close/>
                <a:moveTo>
                  <a:pt x="232" y="112"/>
                </a:moveTo>
                <a:cubicBezTo>
                  <a:pt x="230" y="118"/>
                  <a:pt x="227" y="124"/>
                  <a:pt x="223" y="129"/>
                </a:cubicBezTo>
                <a:cubicBezTo>
                  <a:pt x="219" y="134"/>
                  <a:pt x="214" y="138"/>
                  <a:pt x="207" y="141"/>
                </a:cubicBezTo>
                <a:cubicBezTo>
                  <a:pt x="200" y="144"/>
                  <a:pt x="192" y="145"/>
                  <a:pt x="182" y="145"/>
                </a:cubicBezTo>
                <a:cubicBezTo>
                  <a:pt x="181" y="145"/>
                  <a:pt x="179" y="145"/>
                  <a:pt x="176" y="145"/>
                </a:cubicBezTo>
                <a:cubicBezTo>
                  <a:pt x="173" y="145"/>
                  <a:pt x="171" y="145"/>
                  <a:pt x="168" y="145"/>
                </a:cubicBezTo>
                <a:cubicBezTo>
                  <a:pt x="165" y="145"/>
                  <a:pt x="162" y="145"/>
                  <a:pt x="160" y="144"/>
                </a:cubicBezTo>
                <a:cubicBezTo>
                  <a:pt x="157" y="144"/>
                  <a:pt x="155" y="144"/>
                  <a:pt x="154" y="144"/>
                </a:cubicBezTo>
                <a:cubicBezTo>
                  <a:pt x="154" y="41"/>
                  <a:pt x="154" y="41"/>
                  <a:pt x="154" y="41"/>
                </a:cubicBezTo>
                <a:cubicBezTo>
                  <a:pt x="156" y="41"/>
                  <a:pt x="159" y="41"/>
                  <a:pt x="161" y="40"/>
                </a:cubicBezTo>
                <a:cubicBezTo>
                  <a:pt x="164" y="40"/>
                  <a:pt x="166" y="40"/>
                  <a:pt x="169" y="40"/>
                </a:cubicBezTo>
                <a:cubicBezTo>
                  <a:pt x="172" y="40"/>
                  <a:pt x="175" y="40"/>
                  <a:pt x="177" y="40"/>
                </a:cubicBezTo>
                <a:cubicBezTo>
                  <a:pt x="180" y="40"/>
                  <a:pt x="182" y="40"/>
                  <a:pt x="184" y="40"/>
                </a:cubicBezTo>
                <a:cubicBezTo>
                  <a:pt x="193" y="40"/>
                  <a:pt x="201" y="41"/>
                  <a:pt x="207" y="43"/>
                </a:cubicBezTo>
                <a:cubicBezTo>
                  <a:pt x="214" y="46"/>
                  <a:pt x="219" y="50"/>
                  <a:pt x="223" y="54"/>
                </a:cubicBezTo>
                <a:cubicBezTo>
                  <a:pt x="227" y="59"/>
                  <a:pt x="230" y="64"/>
                  <a:pt x="232" y="71"/>
                </a:cubicBezTo>
                <a:cubicBezTo>
                  <a:pt x="234" y="77"/>
                  <a:pt x="235" y="84"/>
                  <a:pt x="235" y="92"/>
                </a:cubicBezTo>
                <a:cubicBezTo>
                  <a:pt x="235" y="98"/>
                  <a:pt x="234" y="105"/>
                  <a:pt x="232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84"/>
          <p:cNvSpPr>
            <a:spLocks noEditPoints="1"/>
          </p:cNvSpPr>
          <p:nvPr/>
        </p:nvSpPr>
        <p:spPr bwMode="auto">
          <a:xfrm>
            <a:off x="6246291" y="5192424"/>
            <a:ext cx="302310" cy="143382"/>
          </a:xfrm>
          <a:custGeom>
            <a:avLst/>
            <a:gdLst>
              <a:gd name="T0" fmla="*/ 255 w 288"/>
              <a:gd name="T1" fmla="*/ 0 h 136"/>
              <a:gd name="T2" fmla="*/ 33 w 288"/>
              <a:gd name="T3" fmla="*/ 0 h 136"/>
              <a:gd name="T4" fmla="*/ 0 w 288"/>
              <a:gd name="T5" fmla="*/ 33 h 136"/>
              <a:gd name="T6" fmla="*/ 0 w 288"/>
              <a:gd name="T7" fmla="*/ 103 h 136"/>
              <a:gd name="T8" fmla="*/ 33 w 288"/>
              <a:gd name="T9" fmla="*/ 136 h 136"/>
              <a:gd name="T10" fmla="*/ 255 w 288"/>
              <a:gd name="T11" fmla="*/ 136 h 136"/>
              <a:gd name="T12" fmla="*/ 288 w 288"/>
              <a:gd name="T13" fmla="*/ 103 h 136"/>
              <a:gd name="T14" fmla="*/ 288 w 288"/>
              <a:gd name="T15" fmla="*/ 33 h 136"/>
              <a:gd name="T16" fmla="*/ 255 w 288"/>
              <a:gd name="T17" fmla="*/ 0 h 136"/>
              <a:gd name="T18" fmla="*/ 104 w 288"/>
              <a:gd name="T19" fmla="*/ 106 h 136"/>
              <a:gd name="T20" fmla="*/ 89 w 288"/>
              <a:gd name="T21" fmla="*/ 106 h 136"/>
              <a:gd name="T22" fmla="*/ 89 w 288"/>
              <a:gd name="T23" fmla="*/ 74 h 136"/>
              <a:gd name="T24" fmla="*/ 61 w 288"/>
              <a:gd name="T25" fmla="*/ 74 h 136"/>
              <a:gd name="T26" fmla="*/ 61 w 288"/>
              <a:gd name="T27" fmla="*/ 106 h 136"/>
              <a:gd name="T28" fmla="*/ 47 w 288"/>
              <a:gd name="T29" fmla="*/ 106 h 136"/>
              <a:gd name="T30" fmla="*/ 47 w 288"/>
              <a:gd name="T31" fmla="*/ 30 h 136"/>
              <a:gd name="T32" fmla="*/ 61 w 288"/>
              <a:gd name="T33" fmla="*/ 30 h 136"/>
              <a:gd name="T34" fmla="*/ 61 w 288"/>
              <a:gd name="T35" fmla="*/ 61 h 136"/>
              <a:gd name="T36" fmla="*/ 89 w 288"/>
              <a:gd name="T37" fmla="*/ 61 h 136"/>
              <a:gd name="T38" fmla="*/ 89 w 288"/>
              <a:gd name="T39" fmla="*/ 30 h 136"/>
              <a:gd name="T40" fmla="*/ 104 w 288"/>
              <a:gd name="T41" fmla="*/ 30 h 136"/>
              <a:gd name="T42" fmla="*/ 104 w 288"/>
              <a:gd name="T43" fmla="*/ 106 h 136"/>
              <a:gd name="T44" fmla="*/ 174 w 288"/>
              <a:gd name="T45" fmla="*/ 82 h 136"/>
              <a:gd name="T46" fmla="*/ 167 w 288"/>
              <a:gd name="T47" fmla="*/ 95 h 136"/>
              <a:gd name="T48" fmla="*/ 156 w 288"/>
              <a:gd name="T49" fmla="*/ 104 h 136"/>
              <a:gd name="T50" fmla="*/ 137 w 288"/>
              <a:gd name="T51" fmla="*/ 107 h 136"/>
              <a:gd name="T52" fmla="*/ 133 w 288"/>
              <a:gd name="T53" fmla="*/ 107 h 136"/>
              <a:gd name="T54" fmla="*/ 127 w 288"/>
              <a:gd name="T55" fmla="*/ 106 h 136"/>
              <a:gd name="T56" fmla="*/ 121 w 288"/>
              <a:gd name="T57" fmla="*/ 106 h 136"/>
              <a:gd name="T58" fmla="*/ 117 w 288"/>
              <a:gd name="T59" fmla="*/ 106 h 136"/>
              <a:gd name="T60" fmla="*/ 117 w 288"/>
              <a:gd name="T61" fmla="*/ 30 h 136"/>
              <a:gd name="T62" fmla="*/ 122 w 288"/>
              <a:gd name="T63" fmla="*/ 30 h 136"/>
              <a:gd name="T64" fmla="*/ 128 w 288"/>
              <a:gd name="T65" fmla="*/ 29 h 136"/>
              <a:gd name="T66" fmla="*/ 134 w 288"/>
              <a:gd name="T67" fmla="*/ 29 h 136"/>
              <a:gd name="T68" fmla="*/ 139 w 288"/>
              <a:gd name="T69" fmla="*/ 29 h 136"/>
              <a:gd name="T70" fmla="*/ 156 w 288"/>
              <a:gd name="T71" fmla="*/ 32 h 136"/>
              <a:gd name="T72" fmla="*/ 167 w 288"/>
              <a:gd name="T73" fmla="*/ 40 h 136"/>
              <a:gd name="T74" fmla="*/ 174 w 288"/>
              <a:gd name="T75" fmla="*/ 52 h 136"/>
              <a:gd name="T76" fmla="*/ 176 w 288"/>
              <a:gd name="T77" fmla="*/ 67 h 136"/>
              <a:gd name="T78" fmla="*/ 174 w 288"/>
              <a:gd name="T79" fmla="*/ 82 h 136"/>
              <a:gd name="T80" fmla="*/ 226 w 288"/>
              <a:gd name="T81" fmla="*/ 106 h 136"/>
              <a:gd name="T82" fmla="*/ 209 w 288"/>
              <a:gd name="T83" fmla="*/ 76 h 136"/>
              <a:gd name="T84" fmla="*/ 201 w 288"/>
              <a:gd name="T85" fmla="*/ 75 h 136"/>
              <a:gd name="T86" fmla="*/ 201 w 288"/>
              <a:gd name="T87" fmla="*/ 106 h 136"/>
              <a:gd name="T88" fmla="*/ 186 w 288"/>
              <a:gd name="T89" fmla="*/ 106 h 136"/>
              <a:gd name="T90" fmla="*/ 186 w 288"/>
              <a:gd name="T91" fmla="*/ 31 h 136"/>
              <a:gd name="T92" fmla="*/ 192 w 288"/>
              <a:gd name="T93" fmla="*/ 30 h 136"/>
              <a:gd name="T94" fmla="*/ 197 w 288"/>
              <a:gd name="T95" fmla="*/ 30 h 136"/>
              <a:gd name="T96" fmla="*/ 203 w 288"/>
              <a:gd name="T97" fmla="*/ 29 h 136"/>
              <a:gd name="T98" fmla="*/ 208 w 288"/>
              <a:gd name="T99" fmla="*/ 29 h 136"/>
              <a:gd name="T100" fmla="*/ 218 w 288"/>
              <a:gd name="T101" fmla="*/ 30 h 136"/>
              <a:gd name="T102" fmla="*/ 227 w 288"/>
              <a:gd name="T103" fmla="*/ 33 h 136"/>
              <a:gd name="T104" fmla="*/ 234 w 288"/>
              <a:gd name="T105" fmla="*/ 40 h 136"/>
              <a:gd name="T106" fmla="*/ 236 w 288"/>
              <a:gd name="T107" fmla="*/ 50 h 136"/>
              <a:gd name="T108" fmla="*/ 232 w 288"/>
              <a:gd name="T109" fmla="*/ 65 h 136"/>
              <a:gd name="T110" fmla="*/ 221 w 288"/>
              <a:gd name="T111" fmla="*/ 74 h 136"/>
              <a:gd name="T112" fmla="*/ 243 w 288"/>
              <a:gd name="T113" fmla="*/ 106 h 136"/>
              <a:gd name="T114" fmla="*/ 226 w 288"/>
              <a:gd name="T115" fmla="*/ 10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8" h="136">
                <a:moveTo>
                  <a:pt x="255" y="0"/>
                </a:moveTo>
                <a:cubicBezTo>
                  <a:pt x="33" y="0"/>
                  <a:pt x="33" y="0"/>
                  <a:pt x="33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21"/>
                  <a:pt x="15" y="136"/>
                  <a:pt x="33" y="136"/>
                </a:cubicBezTo>
                <a:cubicBezTo>
                  <a:pt x="255" y="136"/>
                  <a:pt x="255" y="136"/>
                  <a:pt x="255" y="136"/>
                </a:cubicBezTo>
                <a:cubicBezTo>
                  <a:pt x="273" y="136"/>
                  <a:pt x="288" y="121"/>
                  <a:pt x="288" y="103"/>
                </a:cubicBezTo>
                <a:cubicBezTo>
                  <a:pt x="288" y="33"/>
                  <a:pt x="288" y="33"/>
                  <a:pt x="288" y="33"/>
                </a:cubicBezTo>
                <a:cubicBezTo>
                  <a:pt x="288" y="15"/>
                  <a:pt x="273" y="0"/>
                  <a:pt x="255" y="0"/>
                </a:cubicBezTo>
                <a:close/>
                <a:moveTo>
                  <a:pt x="104" y="106"/>
                </a:moveTo>
                <a:cubicBezTo>
                  <a:pt x="89" y="106"/>
                  <a:pt x="89" y="106"/>
                  <a:pt x="89" y="106"/>
                </a:cubicBezTo>
                <a:cubicBezTo>
                  <a:pt x="89" y="74"/>
                  <a:pt x="89" y="74"/>
                  <a:pt x="89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47" y="106"/>
                  <a:pt x="47" y="106"/>
                  <a:pt x="47" y="106"/>
                </a:cubicBezTo>
                <a:cubicBezTo>
                  <a:pt x="47" y="30"/>
                  <a:pt x="47" y="30"/>
                  <a:pt x="47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61" y="61"/>
                  <a:pt x="61" y="61"/>
                  <a:pt x="61" y="61"/>
                </a:cubicBezTo>
                <a:cubicBezTo>
                  <a:pt x="89" y="61"/>
                  <a:pt x="89" y="61"/>
                  <a:pt x="89" y="61"/>
                </a:cubicBezTo>
                <a:cubicBezTo>
                  <a:pt x="89" y="30"/>
                  <a:pt x="89" y="30"/>
                  <a:pt x="89" y="30"/>
                </a:cubicBezTo>
                <a:cubicBezTo>
                  <a:pt x="104" y="30"/>
                  <a:pt x="104" y="30"/>
                  <a:pt x="104" y="30"/>
                </a:cubicBezTo>
                <a:lnTo>
                  <a:pt x="104" y="106"/>
                </a:lnTo>
                <a:close/>
                <a:moveTo>
                  <a:pt x="174" y="82"/>
                </a:moveTo>
                <a:cubicBezTo>
                  <a:pt x="173" y="87"/>
                  <a:pt x="170" y="91"/>
                  <a:pt x="167" y="95"/>
                </a:cubicBezTo>
                <a:cubicBezTo>
                  <a:pt x="164" y="98"/>
                  <a:pt x="160" y="101"/>
                  <a:pt x="156" y="104"/>
                </a:cubicBezTo>
                <a:cubicBezTo>
                  <a:pt x="151" y="106"/>
                  <a:pt x="145" y="107"/>
                  <a:pt x="137" y="107"/>
                </a:cubicBezTo>
                <a:cubicBezTo>
                  <a:pt x="136" y="107"/>
                  <a:pt x="135" y="107"/>
                  <a:pt x="133" y="107"/>
                </a:cubicBezTo>
                <a:cubicBezTo>
                  <a:pt x="131" y="107"/>
                  <a:pt x="129" y="107"/>
                  <a:pt x="127" y="106"/>
                </a:cubicBezTo>
                <a:cubicBezTo>
                  <a:pt x="125" y="106"/>
                  <a:pt x="123" y="106"/>
                  <a:pt x="121" y="106"/>
                </a:cubicBezTo>
                <a:cubicBezTo>
                  <a:pt x="119" y="106"/>
                  <a:pt x="118" y="106"/>
                  <a:pt x="117" y="106"/>
                </a:cubicBezTo>
                <a:cubicBezTo>
                  <a:pt x="117" y="30"/>
                  <a:pt x="117" y="30"/>
                  <a:pt x="117" y="30"/>
                </a:cubicBezTo>
                <a:cubicBezTo>
                  <a:pt x="118" y="30"/>
                  <a:pt x="120" y="30"/>
                  <a:pt x="122" y="30"/>
                </a:cubicBezTo>
                <a:cubicBezTo>
                  <a:pt x="124" y="30"/>
                  <a:pt x="126" y="29"/>
                  <a:pt x="128" y="29"/>
                </a:cubicBezTo>
                <a:cubicBezTo>
                  <a:pt x="130" y="29"/>
                  <a:pt x="132" y="29"/>
                  <a:pt x="134" y="29"/>
                </a:cubicBezTo>
                <a:cubicBezTo>
                  <a:pt x="135" y="29"/>
                  <a:pt x="137" y="29"/>
                  <a:pt x="139" y="29"/>
                </a:cubicBezTo>
                <a:cubicBezTo>
                  <a:pt x="145" y="29"/>
                  <a:pt x="151" y="30"/>
                  <a:pt x="156" y="32"/>
                </a:cubicBezTo>
                <a:cubicBezTo>
                  <a:pt x="161" y="34"/>
                  <a:pt x="164" y="36"/>
                  <a:pt x="167" y="40"/>
                </a:cubicBezTo>
                <a:cubicBezTo>
                  <a:pt x="170" y="43"/>
                  <a:pt x="172" y="47"/>
                  <a:pt x="174" y="52"/>
                </a:cubicBezTo>
                <a:cubicBezTo>
                  <a:pt x="175" y="57"/>
                  <a:pt x="176" y="62"/>
                  <a:pt x="176" y="67"/>
                </a:cubicBezTo>
                <a:cubicBezTo>
                  <a:pt x="176" y="72"/>
                  <a:pt x="175" y="77"/>
                  <a:pt x="174" y="82"/>
                </a:cubicBezTo>
                <a:close/>
                <a:moveTo>
                  <a:pt x="226" y="106"/>
                </a:moveTo>
                <a:cubicBezTo>
                  <a:pt x="209" y="76"/>
                  <a:pt x="209" y="76"/>
                  <a:pt x="209" y="76"/>
                </a:cubicBezTo>
                <a:cubicBezTo>
                  <a:pt x="201" y="75"/>
                  <a:pt x="201" y="75"/>
                  <a:pt x="201" y="75"/>
                </a:cubicBezTo>
                <a:cubicBezTo>
                  <a:pt x="201" y="106"/>
                  <a:pt x="201" y="106"/>
                  <a:pt x="201" y="106"/>
                </a:cubicBezTo>
                <a:cubicBezTo>
                  <a:pt x="186" y="106"/>
                  <a:pt x="186" y="106"/>
                  <a:pt x="186" y="106"/>
                </a:cubicBezTo>
                <a:cubicBezTo>
                  <a:pt x="186" y="31"/>
                  <a:pt x="186" y="31"/>
                  <a:pt x="186" y="31"/>
                </a:cubicBezTo>
                <a:cubicBezTo>
                  <a:pt x="188" y="31"/>
                  <a:pt x="190" y="30"/>
                  <a:pt x="192" y="30"/>
                </a:cubicBezTo>
                <a:cubicBezTo>
                  <a:pt x="194" y="30"/>
                  <a:pt x="196" y="30"/>
                  <a:pt x="197" y="30"/>
                </a:cubicBezTo>
                <a:cubicBezTo>
                  <a:pt x="199" y="29"/>
                  <a:pt x="201" y="29"/>
                  <a:pt x="203" y="29"/>
                </a:cubicBezTo>
                <a:cubicBezTo>
                  <a:pt x="205" y="29"/>
                  <a:pt x="206" y="29"/>
                  <a:pt x="208" y="29"/>
                </a:cubicBezTo>
                <a:cubicBezTo>
                  <a:pt x="211" y="29"/>
                  <a:pt x="215" y="29"/>
                  <a:pt x="218" y="30"/>
                </a:cubicBezTo>
                <a:cubicBezTo>
                  <a:pt x="222" y="31"/>
                  <a:pt x="225" y="32"/>
                  <a:pt x="227" y="33"/>
                </a:cubicBezTo>
                <a:cubicBezTo>
                  <a:pt x="230" y="35"/>
                  <a:pt x="232" y="37"/>
                  <a:pt x="234" y="40"/>
                </a:cubicBezTo>
                <a:cubicBezTo>
                  <a:pt x="236" y="43"/>
                  <a:pt x="236" y="46"/>
                  <a:pt x="236" y="50"/>
                </a:cubicBezTo>
                <a:cubicBezTo>
                  <a:pt x="236" y="57"/>
                  <a:pt x="235" y="62"/>
                  <a:pt x="232" y="65"/>
                </a:cubicBezTo>
                <a:cubicBezTo>
                  <a:pt x="229" y="69"/>
                  <a:pt x="225" y="72"/>
                  <a:pt x="221" y="74"/>
                </a:cubicBezTo>
                <a:cubicBezTo>
                  <a:pt x="243" y="106"/>
                  <a:pt x="243" y="106"/>
                  <a:pt x="243" y="106"/>
                </a:cubicBezTo>
                <a:lnTo>
                  <a:pt x="22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Freeform 185"/>
          <p:cNvSpPr/>
          <p:nvPr/>
        </p:nvSpPr>
        <p:spPr bwMode="auto">
          <a:xfrm>
            <a:off x="6384490" y="5237338"/>
            <a:ext cx="29368" cy="55280"/>
          </a:xfrm>
          <a:custGeom>
            <a:avLst/>
            <a:gdLst>
              <a:gd name="T0" fmla="*/ 25 w 29"/>
              <a:gd name="T1" fmla="*/ 8 h 52"/>
              <a:gd name="T2" fmla="*/ 19 w 29"/>
              <a:gd name="T3" fmla="*/ 3 h 52"/>
              <a:gd name="T4" fmla="*/ 9 w 29"/>
              <a:gd name="T5" fmla="*/ 0 h 52"/>
              <a:gd name="T6" fmla="*/ 4 w 29"/>
              <a:gd name="T7" fmla="*/ 0 h 52"/>
              <a:gd name="T8" fmla="*/ 0 w 29"/>
              <a:gd name="T9" fmla="*/ 1 h 52"/>
              <a:gd name="T10" fmla="*/ 0 w 29"/>
              <a:gd name="T11" fmla="*/ 51 h 52"/>
              <a:gd name="T12" fmla="*/ 2 w 29"/>
              <a:gd name="T13" fmla="*/ 51 h 52"/>
              <a:gd name="T14" fmla="*/ 4 w 29"/>
              <a:gd name="T15" fmla="*/ 52 h 52"/>
              <a:gd name="T16" fmla="*/ 6 w 29"/>
              <a:gd name="T17" fmla="*/ 52 h 52"/>
              <a:gd name="T18" fmla="*/ 8 w 29"/>
              <a:gd name="T19" fmla="*/ 52 h 52"/>
              <a:gd name="T20" fmla="*/ 18 w 29"/>
              <a:gd name="T21" fmla="*/ 49 h 52"/>
              <a:gd name="T22" fmla="*/ 25 w 29"/>
              <a:gd name="T23" fmla="*/ 44 h 52"/>
              <a:gd name="T24" fmla="*/ 28 w 29"/>
              <a:gd name="T25" fmla="*/ 35 h 52"/>
              <a:gd name="T26" fmla="*/ 29 w 29"/>
              <a:gd name="T27" fmla="*/ 25 h 52"/>
              <a:gd name="T28" fmla="*/ 28 w 29"/>
              <a:gd name="T29" fmla="*/ 16 h 52"/>
              <a:gd name="T30" fmla="*/ 25 w 29"/>
              <a:gd name="T31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" h="52">
                <a:moveTo>
                  <a:pt x="25" y="8"/>
                </a:moveTo>
                <a:cubicBezTo>
                  <a:pt x="24" y="6"/>
                  <a:pt x="22" y="4"/>
                  <a:pt x="19" y="3"/>
                </a:cubicBezTo>
                <a:cubicBezTo>
                  <a:pt x="16" y="1"/>
                  <a:pt x="13" y="0"/>
                  <a:pt x="9" y="0"/>
                </a:cubicBezTo>
                <a:cubicBezTo>
                  <a:pt x="7" y="0"/>
                  <a:pt x="6" y="0"/>
                  <a:pt x="4" y="0"/>
                </a:cubicBezTo>
                <a:cubicBezTo>
                  <a:pt x="2" y="1"/>
                  <a:pt x="1" y="1"/>
                  <a:pt x="0" y="1"/>
                </a:cubicBezTo>
                <a:cubicBezTo>
                  <a:pt x="0" y="51"/>
                  <a:pt x="0" y="51"/>
                  <a:pt x="0" y="51"/>
                </a:cubicBezTo>
                <a:cubicBezTo>
                  <a:pt x="1" y="51"/>
                  <a:pt x="1" y="51"/>
                  <a:pt x="2" y="51"/>
                </a:cubicBezTo>
                <a:cubicBezTo>
                  <a:pt x="3" y="51"/>
                  <a:pt x="3" y="52"/>
                  <a:pt x="4" y="52"/>
                </a:cubicBezTo>
                <a:cubicBezTo>
                  <a:pt x="5" y="52"/>
                  <a:pt x="6" y="52"/>
                  <a:pt x="6" y="52"/>
                </a:cubicBezTo>
                <a:cubicBezTo>
                  <a:pt x="7" y="52"/>
                  <a:pt x="8" y="52"/>
                  <a:pt x="8" y="52"/>
                </a:cubicBezTo>
                <a:cubicBezTo>
                  <a:pt x="12" y="52"/>
                  <a:pt x="16" y="51"/>
                  <a:pt x="18" y="49"/>
                </a:cubicBezTo>
                <a:cubicBezTo>
                  <a:pt x="21" y="48"/>
                  <a:pt x="23" y="46"/>
                  <a:pt x="25" y="44"/>
                </a:cubicBezTo>
                <a:cubicBezTo>
                  <a:pt x="27" y="41"/>
                  <a:pt x="28" y="38"/>
                  <a:pt x="28" y="35"/>
                </a:cubicBezTo>
                <a:cubicBezTo>
                  <a:pt x="29" y="32"/>
                  <a:pt x="29" y="29"/>
                  <a:pt x="29" y="25"/>
                </a:cubicBezTo>
                <a:cubicBezTo>
                  <a:pt x="29" y="22"/>
                  <a:pt x="29" y="19"/>
                  <a:pt x="28" y="16"/>
                </a:cubicBezTo>
                <a:cubicBezTo>
                  <a:pt x="28" y="13"/>
                  <a:pt x="27" y="11"/>
                  <a:pt x="25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86"/>
          <p:cNvSpPr/>
          <p:nvPr/>
        </p:nvSpPr>
        <p:spPr bwMode="auto">
          <a:xfrm>
            <a:off x="6457044" y="5237338"/>
            <a:ext cx="20730" cy="24185"/>
          </a:xfrm>
          <a:custGeom>
            <a:avLst/>
            <a:gdLst>
              <a:gd name="T0" fmla="*/ 17 w 20"/>
              <a:gd name="T1" fmla="*/ 3 h 23"/>
              <a:gd name="T2" fmla="*/ 8 w 20"/>
              <a:gd name="T3" fmla="*/ 0 h 23"/>
              <a:gd name="T4" fmla="*/ 4 w 20"/>
              <a:gd name="T5" fmla="*/ 0 h 23"/>
              <a:gd name="T6" fmla="*/ 0 w 20"/>
              <a:gd name="T7" fmla="*/ 1 h 23"/>
              <a:gd name="T8" fmla="*/ 0 w 20"/>
              <a:gd name="T9" fmla="*/ 23 h 23"/>
              <a:gd name="T10" fmla="*/ 6 w 20"/>
              <a:gd name="T11" fmla="*/ 23 h 23"/>
              <a:gd name="T12" fmla="*/ 16 w 20"/>
              <a:gd name="T13" fmla="*/ 20 h 23"/>
              <a:gd name="T14" fmla="*/ 20 w 20"/>
              <a:gd name="T15" fmla="*/ 11 h 23"/>
              <a:gd name="T16" fmla="*/ 17 w 20"/>
              <a:gd name="T17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3">
                <a:moveTo>
                  <a:pt x="17" y="3"/>
                </a:moveTo>
                <a:cubicBezTo>
                  <a:pt x="15" y="1"/>
                  <a:pt x="12" y="0"/>
                  <a:pt x="8" y="0"/>
                </a:cubicBezTo>
                <a:cubicBezTo>
                  <a:pt x="7" y="0"/>
                  <a:pt x="5" y="0"/>
                  <a:pt x="4" y="0"/>
                </a:cubicBezTo>
                <a:cubicBezTo>
                  <a:pt x="2" y="1"/>
                  <a:pt x="1" y="1"/>
                  <a:pt x="0" y="1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10" y="23"/>
                  <a:pt x="14" y="22"/>
                  <a:pt x="16" y="20"/>
                </a:cubicBezTo>
                <a:cubicBezTo>
                  <a:pt x="19" y="18"/>
                  <a:pt x="20" y="15"/>
                  <a:pt x="20" y="11"/>
                </a:cubicBezTo>
                <a:cubicBezTo>
                  <a:pt x="20" y="7"/>
                  <a:pt x="19" y="5"/>
                  <a:pt x="17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87"/>
          <p:cNvSpPr/>
          <p:nvPr/>
        </p:nvSpPr>
        <p:spPr bwMode="auto">
          <a:xfrm>
            <a:off x="5817875" y="5228700"/>
            <a:ext cx="41460" cy="74282"/>
          </a:xfrm>
          <a:custGeom>
            <a:avLst/>
            <a:gdLst>
              <a:gd name="T0" fmla="*/ 34 w 39"/>
              <a:gd name="T1" fmla="*/ 11 h 70"/>
              <a:gd name="T2" fmla="*/ 25 w 39"/>
              <a:gd name="T3" fmla="*/ 3 h 70"/>
              <a:gd name="T4" fmla="*/ 12 w 39"/>
              <a:gd name="T5" fmla="*/ 0 h 70"/>
              <a:gd name="T6" fmla="*/ 5 w 39"/>
              <a:gd name="T7" fmla="*/ 0 h 70"/>
              <a:gd name="T8" fmla="*/ 0 w 39"/>
              <a:gd name="T9" fmla="*/ 1 h 70"/>
              <a:gd name="T10" fmla="*/ 0 w 39"/>
              <a:gd name="T11" fmla="*/ 69 h 70"/>
              <a:gd name="T12" fmla="*/ 2 w 39"/>
              <a:gd name="T13" fmla="*/ 69 h 70"/>
              <a:gd name="T14" fmla="*/ 5 w 39"/>
              <a:gd name="T15" fmla="*/ 69 h 70"/>
              <a:gd name="T16" fmla="*/ 8 w 39"/>
              <a:gd name="T17" fmla="*/ 70 h 70"/>
              <a:gd name="T18" fmla="*/ 10 w 39"/>
              <a:gd name="T19" fmla="*/ 70 h 70"/>
              <a:gd name="T20" fmla="*/ 25 w 39"/>
              <a:gd name="T21" fmla="*/ 67 h 70"/>
              <a:gd name="T22" fmla="*/ 33 w 39"/>
              <a:gd name="T23" fmla="*/ 59 h 70"/>
              <a:gd name="T24" fmla="*/ 38 w 39"/>
              <a:gd name="T25" fmla="*/ 47 h 70"/>
              <a:gd name="T26" fmla="*/ 39 w 39"/>
              <a:gd name="T27" fmla="*/ 34 h 70"/>
              <a:gd name="T28" fmla="*/ 38 w 39"/>
              <a:gd name="T29" fmla="*/ 22 h 70"/>
              <a:gd name="T30" fmla="*/ 34 w 39"/>
              <a:gd name="T31" fmla="*/ 1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70">
                <a:moveTo>
                  <a:pt x="34" y="11"/>
                </a:moveTo>
                <a:cubicBezTo>
                  <a:pt x="32" y="8"/>
                  <a:pt x="29" y="5"/>
                  <a:pt x="25" y="3"/>
                </a:cubicBezTo>
                <a:cubicBezTo>
                  <a:pt x="22" y="1"/>
                  <a:pt x="17" y="0"/>
                  <a:pt x="12" y="0"/>
                </a:cubicBezTo>
                <a:cubicBezTo>
                  <a:pt x="9" y="0"/>
                  <a:pt x="7" y="0"/>
                  <a:pt x="5" y="0"/>
                </a:cubicBezTo>
                <a:cubicBezTo>
                  <a:pt x="3" y="0"/>
                  <a:pt x="1" y="0"/>
                  <a:pt x="0" y="1"/>
                </a:cubicBezTo>
                <a:cubicBezTo>
                  <a:pt x="0" y="69"/>
                  <a:pt x="0" y="69"/>
                  <a:pt x="0" y="69"/>
                </a:cubicBezTo>
                <a:cubicBezTo>
                  <a:pt x="1" y="69"/>
                  <a:pt x="1" y="69"/>
                  <a:pt x="2" y="69"/>
                </a:cubicBezTo>
                <a:cubicBezTo>
                  <a:pt x="3" y="69"/>
                  <a:pt x="4" y="69"/>
                  <a:pt x="5" y="69"/>
                </a:cubicBezTo>
                <a:cubicBezTo>
                  <a:pt x="6" y="69"/>
                  <a:pt x="7" y="70"/>
                  <a:pt x="8" y="70"/>
                </a:cubicBezTo>
                <a:cubicBezTo>
                  <a:pt x="9" y="70"/>
                  <a:pt x="10" y="70"/>
                  <a:pt x="10" y="70"/>
                </a:cubicBezTo>
                <a:cubicBezTo>
                  <a:pt x="16" y="70"/>
                  <a:pt x="21" y="69"/>
                  <a:pt x="25" y="67"/>
                </a:cubicBezTo>
                <a:cubicBezTo>
                  <a:pt x="28" y="65"/>
                  <a:pt x="31" y="62"/>
                  <a:pt x="33" y="59"/>
                </a:cubicBezTo>
                <a:cubicBezTo>
                  <a:pt x="36" y="55"/>
                  <a:pt x="37" y="52"/>
                  <a:pt x="38" y="47"/>
                </a:cubicBezTo>
                <a:cubicBezTo>
                  <a:pt x="39" y="43"/>
                  <a:pt x="39" y="38"/>
                  <a:pt x="39" y="34"/>
                </a:cubicBezTo>
                <a:cubicBezTo>
                  <a:pt x="39" y="30"/>
                  <a:pt x="39" y="26"/>
                  <a:pt x="38" y="22"/>
                </a:cubicBezTo>
                <a:cubicBezTo>
                  <a:pt x="37" y="18"/>
                  <a:pt x="36" y="14"/>
                  <a:pt x="34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88"/>
          <p:cNvSpPr>
            <a:spLocks noEditPoints="1"/>
          </p:cNvSpPr>
          <p:nvPr/>
        </p:nvSpPr>
        <p:spPr bwMode="auto">
          <a:xfrm>
            <a:off x="5639945" y="5168239"/>
            <a:ext cx="302310" cy="195206"/>
          </a:xfrm>
          <a:custGeom>
            <a:avLst/>
            <a:gdLst>
              <a:gd name="T0" fmla="*/ 45 w 288"/>
              <a:gd name="T1" fmla="*/ 0 h 185"/>
              <a:gd name="T2" fmla="*/ 0 w 288"/>
              <a:gd name="T3" fmla="*/ 140 h 185"/>
              <a:gd name="T4" fmla="*/ 242 w 288"/>
              <a:gd name="T5" fmla="*/ 185 h 185"/>
              <a:gd name="T6" fmla="*/ 288 w 288"/>
              <a:gd name="T7" fmla="*/ 46 h 185"/>
              <a:gd name="T8" fmla="*/ 129 w 288"/>
              <a:gd name="T9" fmla="*/ 128 h 185"/>
              <a:gd name="T10" fmla="*/ 110 w 288"/>
              <a:gd name="T11" fmla="*/ 144 h 185"/>
              <a:gd name="T12" fmla="*/ 75 w 288"/>
              <a:gd name="T13" fmla="*/ 144 h 185"/>
              <a:gd name="T14" fmla="*/ 70 w 288"/>
              <a:gd name="T15" fmla="*/ 123 h 185"/>
              <a:gd name="T16" fmla="*/ 80 w 288"/>
              <a:gd name="T17" fmla="*/ 126 h 185"/>
              <a:gd name="T18" fmla="*/ 94 w 288"/>
              <a:gd name="T19" fmla="*/ 129 h 185"/>
              <a:gd name="T20" fmla="*/ 112 w 288"/>
              <a:gd name="T21" fmla="*/ 116 h 185"/>
              <a:gd name="T22" fmla="*/ 100 w 288"/>
              <a:gd name="T23" fmla="*/ 103 h 185"/>
              <a:gd name="T24" fmla="*/ 78 w 288"/>
              <a:gd name="T25" fmla="*/ 92 h 185"/>
              <a:gd name="T26" fmla="*/ 66 w 288"/>
              <a:gd name="T27" fmla="*/ 69 h 185"/>
              <a:gd name="T28" fmla="*/ 75 w 288"/>
              <a:gd name="T29" fmla="*/ 47 h 185"/>
              <a:gd name="T30" fmla="*/ 100 w 288"/>
              <a:gd name="T31" fmla="*/ 40 h 185"/>
              <a:gd name="T32" fmla="*/ 130 w 288"/>
              <a:gd name="T33" fmla="*/ 45 h 185"/>
              <a:gd name="T34" fmla="*/ 114 w 288"/>
              <a:gd name="T35" fmla="*/ 59 h 185"/>
              <a:gd name="T36" fmla="*/ 89 w 288"/>
              <a:gd name="T37" fmla="*/ 60 h 185"/>
              <a:gd name="T38" fmla="*/ 89 w 288"/>
              <a:gd name="T39" fmla="*/ 74 h 185"/>
              <a:gd name="T40" fmla="*/ 109 w 288"/>
              <a:gd name="T41" fmla="*/ 85 h 185"/>
              <a:gd name="T42" fmla="*/ 129 w 288"/>
              <a:gd name="T43" fmla="*/ 101 h 185"/>
              <a:gd name="T44" fmla="*/ 129 w 288"/>
              <a:gd name="T45" fmla="*/ 128 h 185"/>
              <a:gd name="T46" fmla="*/ 219 w 288"/>
              <a:gd name="T47" fmla="*/ 129 h 185"/>
              <a:gd name="T48" fmla="*/ 178 w 288"/>
              <a:gd name="T49" fmla="*/ 145 h 185"/>
              <a:gd name="T50" fmla="*/ 164 w 288"/>
              <a:gd name="T51" fmla="*/ 145 h 185"/>
              <a:gd name="T52" fmla="*/ 150 w 288"/>
              <a:gd name="T53" fmla="*/ 144 h 185"/>
              <a:gd name="T54" fmla="*/ 157 w 288"/>
              <a:gd name="T55" fmla="*/ 41 h 185"/>
              <a:gd name="T56" fmla="*/ 173 w 288"/>
              <a:gd name="T57" fmla="*/ 40 h 185"/>
              <a:gd name="T58" fmla="*/ 203 w 288"/>
              <a:gd name="T59" fmla="*/ 44 h 185"/>
              <a:gd name="T60" fmla="*/ 228 w 288"/>
              <a:gd name="T61" fmla="*/ 71 h 185"/>
              <a:gd name="T62" fmla="*/ 228 w 288"/>
              <a:gd name="T63" fmla="*/ 11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" h="185">
                <a:moveTo>
                  <a:pt x="242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65"/>
                  <a:pt x="20" y="185"/>
                  <a:pt x="45" y="185"/>
                </a:cubicBezTo>
                <a:cubicBezTo>
                  <a:pt x="242" y="185"/>
                  <a:pt x="242" y="185"/>
                  <a:pt x="242" y="185"/>
                </a:cubicBezTo>
                <a:cubicBezTo>
                  <a:pt x="268" y="185"/>
                  <a:pt x="288" y="165"/>
                  <a:pt x="288" y="140"/>
                </a:cubicBezTo>
                <a:cubicBezTo>
                  <a:pt x="288" y="46"/>
                  <a:pt x="288" y="46"/>
                  <a:pt x="288" y="46"/>
                </a:cubicBezTo>
                <a:cubicBezTo>
                  <a:pt x="288" y="21"/>
                  <a:pt x="268" y="0"/>
                  <a:pt x="242" y="0"/>
                </a:cubicBezTo>
                <a:close/>
                <a:moveTo>
                  <a:pt x="129" y="128"/>
                </a:moveTo>
                <a:cubicBezTo>
                  <a:pt x="128" y="132"/>
                  <a:pt x="125" y="136"/>
                  <a:pt x="122" y="138"/>
                </a:cubicBezTo>
                <a:cubicBezTo>
                  <a:pt x="119" y="141"/>
                  <a:pt x="115" y="143"/>
                  <a:pt x="110" y="144"/>
                </a:cubicBezTo>
                <a:cubicBezTo>
                  <a:pt x="105" y="145"/>
                  <a:pt x="100" y="146"/>
                  <a:pt x="95" y="146"/>
                </a:cubicBezTo>
                <a:cubicBezTo>
                  <a:pt x="87" y="146"/>
                  <a:pt x="81" y="145"/>
                  <a:pt x="75" y="144"/>
                </a:cubicBezTo>
                <a:cubicBezTo>
                  <a:pt x="70" y="143"/>
                  <a:pt x="66" y="141"/>
                  <a:pt x="63" y="140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1" y="123"/>
                  <a:pt x="72" y="124"/>
                  <a:pt x="74" y="125"/>
                </a:cubicBezTo>
                <a:cubicBezTo>
                  <a:pt x="75" y="125"/>
                  <a:pt x="77" y="126"/>
                  <a:pt x="80" y="126"/>
                </a:cubicBezTo>
                <a:cubicBezTo>
                  <a:pt x="82" y="127"/>
                  <a:pt x="84" y="128"/>
                  <a:pt x="86" y="128"/>
                </a:cubicBezTo>
                <a:cubicBezTo>
                  <a:pt x="89" y="128"/>
                  <a:pt x="91" y="129"/>
                  <a:pt x="94" y="129"/>
                </a:cubicBezTo>
                <a:cubicBezTo>
                  <a:pt x="100" y="129"/>
                  <a:pt x="104" y="128"/>
                  <a:pt x="107" y="126"/>
                </a:cubicBezTo>
                <a:cubicBezTo>
                  <a:pt x="111" y="124"/>
                  <a:pt x="112" y="120"/>
                  <a:pt x="112" y="116"/>
                </a:cubicBezTo>
                <a:cubicBezTo>
                  <a:pt x="112" y="113"/>
                  <a:pt x="111" y="111"/>
                  <a:pt x="109" y="109"/>
                </a:cubicBezTo>
                <a:cubicBezTo>
                  <a:pt x="106" y="107"/>
                  <a:pt x="104" y="105"/>
                  <a:pt x="100" y="103"/>
                </a:cubicBezTo>
                <a:cubicBezTo>
                  <a:pt x="97" y="102"/>
                  <a:pt x="93" y="100"/>
                  <a:pt x="89" y="98"/>
                </a:cubicBezTo>
                <a:cubicBezTo>
                  <a:pt x="85" y="97"/>
                  <a:pt x="81" y="95"/>
                  <a:pt x="78" y="92"/>
                </a:cubicBezTo>
                <a:cubicBezTo>
                  <a:pt x="74" y="90"/>
                  <a:pt x="71" y="87"/>
                  <a:pt x="69" y="83"/>
                </a:cubicBezTo>
                <a:cubicBezTo>
                  <a:pt x="67" y="79"/>
                  <a:pt x="66" y="74"/>
                  <a:pt x="66" y="69"/>
                </a:cubicBezTo>
                <a:cubicBezTo>
                  <a:pt x="66" y="64"/>
                  <a:pt x="66" y="59"/>
                  <a:pt x="68" y="56"/>
                </a:cubicBezTo>
                <a:cubicBezTo>
                  <a:pt x="70" y="52"/>
                  <a:pt x="72" y="49"/>
                  <a:pt x="75" y="47"/>
                </a:cubicBezTo>
                <a:cubicBezTo>
                  <a:pt x="78" y="44"/>
                  <a:pt x="82" y="42"/>
                  <a:pt x="86" y="41"/>
                </a:cubicBezTo>
                <a:cubicBezTo>
                  <a:pt x="90" y="40"/>
                  <a:pt x="95" y="40"/>
                  <a:pt x="100" y="40"/>
                </a:cubicBezTo>
                <a:cubicBezTo>
                  <a:pt x="106" y="40"/>
                  <a:pt x="112" y="40"/>
                  <a:pt x="117" y="41"/>
                </a:cubicBezTo>
                <a:cubicBezTo>
                  <a:pt x="122" y="42"/>
                  <a:pt x="126" y="44"/>
                  <a:pt x="130" y="45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121" y="61"/>
                  <a:pt x="118" y="60"/>
                  <a:pt x="114" y="59"/>
                </a:cubicBezTo>
                <a:cubicBezTo>
                  <a:pt x="110" y="57"/>
                  <a:pt x="105" y="57"/>
                  <a:pt x="100" y="57"/>
                </a:cubicBezTo>
                <a:cubicBezTo>
                  <a:pt x="95" y="57"/>
                  <a:pt x="92" y="58"/>
                  <a:pt x="89" y="60"/>
                </a:cubicBezTo>
                <a:cubicBezTo>
                  <a:pt x="87" y="62"/>
                  <a:pt x="86" y="64"/>
                  <a:pt x="86" y="67"/>
                </a:cubicBezTo>
                <a:cubicBezTo>
                  <a:pt x="86" y="70"/>
                  <a:pt x="87" y="72"/>
                  <a:pt x="89" y="74"/>
                </a:cubicBezTo>
                <a:cubicBezTo>
                  <a:pt x="91" y="76"/>
                  <a:pt x="94" y="78"/>
                  <a:pt x="98" y="80"/>
                </a:cubicBezTo>
                <a:cubicBezTo>
                  <a:pt x="101" y="82"/>
                  <a:pt x="105" y="83"/>
                  <a:pt x="109" y="85"/>
                </a:cubicBezTo>
                <a:cubicBezTo>
                  <a:pt x="113" y="87"/>
                  <a:pt x="117" y="89"/>
                  <a:pt x="120" y="91"/>
                </a:cubicBezTo>
                <a:cubicBezTo>
                  <a:pt x="124" y="94"/>
                  <a:pt x="126" y="97"/>
                  <a:pt x="129" y="101"/>
                </a:cubicBezTo>
                <a:cubicBezTo>
                  <a:pt x="131" y="104"/>
                  <a:pt x="132" y="109"/>
                  <a:pt x="132" y="114"/>
                </a:cubicBezTo>
                <a:cubicBezTo>
                  <a:pt x="132" y="120"/>
                  <a:pt x="131" y="124"/>
                  <a:pt x="129" y="128"/>
                </a:cubicBezTo>
                <a:close/>
                <a:moveTo>
                  <a:pt x="228" y="112"/>
                </a:moveTo>
                <a:cubicBezTo>
                  <a:pt x="226" y="118"/>
                  <a:pt x="223" y="124"/>
                  <a:pt x="219" y="129"/>
                </a:cubicBezTo>
                <a:cubicBezTo>
                  <a:pt x="215" y="134"/>
                  <a:pt x="210" y="138"/>
                  <a:pt x="203" y="141"/>
                </a:cubicBezTo>
                <a:cubicBezTo>
                  <a:pt x="196" y="144"/>
                  <a:pt x="188" y="145"/>
                  <a:pt x="178" y="145"/>
                </a:cubicBezTo>
                <a:cubicBezTo>
                  <a:pt x="177" y="145"/>
                  <a:pt x="174" y="145"/>
                  <a:pt x="172" y="145"/>
                </a:cubicBezTo>
                <a:cubicBezTo>
                  <a:pt x="169" y="145"/>
                  <a:pt x="167" y="145"/>
                  <a:pt x="164" y="145"/>
                </a:cubicBezTo>
                <a:cubicBezTo>
                  <a:pt x="161" y="145"/>
                  <a:pt x="158" y="145"/>
                  <a:pt x="156" y="145"/>
                </a:cubicBezTo>
                <a:cubicBezTo>
                  <a:pt x="153" y="144"/>
                  <a:pt x="151" y="144"/>
                  <a:pt x="150" y="144"/>
                </a:cubicBezTo>
                <a:cubicBezTo>
                  <a:pt x="150" y="42"/>
                  <a:pt x="150" y="42"/>
                  <a:pt x="150" y="42"/>
                </a:cubicBezTo>
                <a:cubicBezTo>
                  <a:pt x="152" y="41"/>
                  <a:pt x="155" y="41"/>
                  <a:pt x="157" y="41"/>
                </a:cubicBezTo>
                <a:cubicBezTo>
                  <a:pt x="160" y="41"/>
                  <a:pt x="162" y="40"/>
                  <a:pt x="165" y="40"/>
                </a:cubicBezTo>
                <a:cubicBezTo>
                  <a:pt x="168" y="40"/>
                  <a:pt x="170" y="40"/>
                  <a:pt x="173" y="40"/>
                </a:cubicBezTo>
                <a:cubicBezTo>
                  <a:pt x="176" y="40"/>
                  <a:pt x="178" y="40"/>
                  <a:pt x="180" y="40"/>
                </a:cubicBezTo>
                <a:cubicBezTo>
                  <a:pt x="189" y="40"/>
                  <a:pt x="197" y="41"/>
                  <a:pt x="203" y="44"/>
                </a:cubicBezTo>
                <a:cubicBezTo>
                  <a:pt x="210" y="46"/>
                  <a:pt x="215" y="50"/>
                  <a:pt x="219" y="55"/>
                </a:cubicBezTo>
                <a:cubicBezTo>
                  <a:pt x="223" y="59"/>
                  <a:pt x="226" y="65"/>
                  <a:pt x="228" y="71"/>
                </a:cubicBezTo>
                <a:cubicBezTo>
                  <a:pt x="229" y="77"/>
                  <a:pt x="230" y="84"/>
                  <a:pt x="230" y="92"/>
                </a:cubicBezTo>
                <a:cubicBezTo>
                  <a:pt x="230" y="99"/>
                  <a:pt x="230" y="105"/>
                  <a:pt x="228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89"/>
          <p:cNvSpPr/>
          <p:nvPr/>
        </p:nvSpPr>
        <p:spPr bwMode="auto">
          <a:xfrm>
            <a:off x="910092" y="4506612"/>
            <a:ext cx="58734" cy="55280"/>
          </a:xfrm>
          <a:custGeom>
            <a:avLst/>
            <a:gdLst>
              <a:gd name="T0" fmla="*/ 55 w 56"/>
              <a:gd name="T1" fmla="*/ 51 h 51"/>
              <a:gd name="T2" fmla="*/ 56 w 56"/>
              <a:gd name="T3" fmla="*/ 51 h 51"/>
              <a:gd name="T4" fmla="*/ 28 w 56"/>
              <a:gd name="T5" fmla="*/ 0 h 51"/>
              <a:gd name="T6" fmla="*/ 0 w 56"/>
              <a:gd name="T7" fmla="*/ 51 h 51"/>
              <a:gd name="T8" fmla="*/ 1 w 56"/>
              <a:gd name="T9" fmla="*/ 51 h 51"/>
              <a:gd name="T10" fmla="*/ 28 w 56"/>
              <a:gd name="T11" fmla="*/ 47 h 51"/>
              <a:gd name="T12" fmla="*/ 55 w 56"/>
              <a:gd name="T1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51">
                <a:moveTo>
                  <a:pt x="55" y="51"/>
                </a:moveTo>
                <a:cubicBezTo>
                  <a:pt x="56" y="51"/>
                  <a:pt x="56" y="51"/>
                  <a:pt x="56" y="51"/>
                </a:cubicBezTo>
                <a:cubicBezTo>
                  <a:pt x="28" y="0"/>
                  <a:pt x="28" y="0"/>
                  <a:pt x="28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1" y="51"/>
                  <a:pt x="1" y="51"/>
                  <a:pt x="1" y="51"/>
                </a:cubicBezTo>
                <a:cubicBezTo>
                  <a:pt x="10" y="49"/>
                  <a:pt x="19" y="47"/>
                  <a:pt x="28" y="47"/>
                </a:cubicBezTo>
                <a:cubicBezTo>
                  <a:pt x="37" y="47"/>
                  <a:pt x="46" y="49"/>
                  <a:pt x="5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90"/>
          <p:cNvSpPr/>
          <p:nvPr/>
        </p:nvSpPr>
        <p:spPr bwMode="auto">
          <a:xfrm>
            <a:off x="1036198" y="4629264"/>
            <a:ext cx="55280" cy="58734"/>
          </a:xfrm>
          <a:custGeom>
            <a:avLst/>
            <a:gdLst>
              <a:gd name="T0" fmla="*/ 0 w 51"/>
              <a:gd name="T1" fmla="*/ 54 h 55"/>
              <a:gd name="T2" fmla="*/ 0 w 51"/>
              <a:gd name="T3" fmla="*/ 55 h 55"/>
              <a:gd name="T4" fmla="*/ 51 w 51"/>
              <a:gd name="T5" fmla="*/ 27 h 55"/>
              <a:gd name="T6" fmla="*/ 0 w 51"/>
              <a:gd name="T7" fmla="*/ 0 h 55"/>
              <a:gd name="T8" fmla="*/ 0 w 51"/>
              <a:gd name="T9" fmla="*/ 1 h 55"/>
              <a:gd name="T10" fmla="*/ 3 w 51"/>
              <a:gd name="T11" fmla="*/ 27 h 55"/>
              <a:gd name="T12" fmla="*/ 0 w 51"/>
              <a:gd name="T1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5">
                <a:moveTo>
                  <a:pt x="0" y="54"/>
                </a:moveTo>
                <a:cubicBezTo>
                  <a:pt x="0" y="55"/>
                  <a:pt x="0" y="55"/>
                  <a:pt x="0" y="55"/>
                </a:cubicBezTo>
                <a:cubicBezTo>
                  <a:pt x="51" y="27"/>
                  <a:pt x="51" y="27"/>
                  <a:pt x="51" y="27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9"/>
                  <a:pt x="3" y="18"/>
                  <a:pt x="3" y="27"/>
                </a:cubicBezTo>
                <a:cubicBezTo>
                  <a:pt x="3" y="37"/>
                  <a:pt x="2" y="46"/>
                  <a:pt x="0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Freeform 191"/>
          <p:cNvSpPr/>
          <p:nvPr/>
        </p:nvSpPr>
        <p:spPr bwMode="auto">
          <a:xfrm>
            <a:off x="987828" y="4553254"/>
            <a:ext cx="57008" cy="57008"/>
          </a:xfrm>
          <a:custGeom>
            <a:avLst/>
            <a:gdLst>
              <a:gd name="T0" fmla="*/ 37 w 55"/>
              <a:gd name="T1" fmla="*/ 52 h 54"/>
              <a:gd name="T2" fmla="*/ 40 w 55"/>
              <a:gd name="T3" fmla="*/ 54 h 54"/>
              <a:gd name="T4" fmla="*/ 55 w 55"/>
              <a:gd name="T5" fmla="*/ 0 h 54"/>
              <a:gd name="T6" fmla="*/ 0 w 55"/>
              <a:gd name="T7" fmla="*/ 15 h 54"/>
              <a:gd name="T8" fmla="*/ 2 w 55"/>
              <a:gd name="T9" fmla="*/ 17 h 54"/>
              <a:gd name="T10" fmla="*/ 37 w 55"/>
              <a:gd name="T11" fmla="*/ 5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4">
                <a:moveTo>
                  <a:pt x="37" y="52"/>
                </a:moveTo>
                <a:cubicBezTo>
                  <a:pt x="40" y="54"/>
                  <a:pt x="40" y="54"/>
                  <a:pt x="40" y="54"/>
                </a:cubicBezTo>
                <a:cubicBezTo>
                  <a:pt x="55" y="0"/>
                  <a:pt x="55" y="0"/>
                  <a:pt x="55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2" y="17"/>
                  <a:pt x="2" y="17"/>
                  <a:pt x="2" y="17"/>
                </a:cubicBezTo>
                <a:cubicBezTo>
                  <a:pt x="17" y="26"/>
                  <a:pt x="29" y="38"/>
                  <a:pt x="37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92"/>
          <p:cNvSpPr/>
          <p:nvPr/>
        </p:nvSpPr>
        <p:spPr bwMode="auto">
          <a:xfrm>
            <a:off x="910092" y="4755369"/>
            <a:ext cx="58734" cy="53553"/>
          </a:xfrm>
          <a:custGeom>
            <a:avLst/>
            <a:gdLst>
              <a:gd name="T0" fmla="*/ 0 w 55"/>
              <a:gd name="T1" fmla="*/ 0 h 51"/>
              <a:gd name="T2" fmla="*/ 0 w 55"/>
              <a:gd name="T3" fmla="*/ 0 h 51"/>
              <a:gd name="T4" fmla="*/ 27 w 55"/>
              <a:gd name="T5" fmla="*/ 51 h 51"/>
              <a:gd name="T6" fmla="*/ 55 w 55"/>
              <a:gd name="T7" fmla="*/ 0 h 51"/>
              <a:gd name="T8" fmla="*/ 54 w 55"/>
              <a:gd name="T9" fmla="*/ 0 h 51"/>
              <a:gd name="T10" fmla="*/ 27 w 55"/>
              <a:gd name="T11" fmla="*/ 4 h 51"/>
              <a:gd name="T12" fmla="*/ 0 w 55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7" y="51"/>
                  <a:pt x="27" y="51"/>
                  <a:pt x="27" y="51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45" y="2"/>
                  <a:pt x="36" y="4"/>
                  <a:pt x="27" y="4"/>
                </a:cubicBezTo>
                <a:cubicBezTo>
                  <a:pt x="18" y="4"/>
                  <a:pt x="9" y="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93"/>
          <p:cNvSpPr/>
          <p:nvPr/>
        </p:nvSpPr>
        <p:spPr bwMode="auto">
          <a:xfrm>
            <a:off x="789168" y="4629264"/>
            <a:ext cx="53553" cy="58734"/>
          </a:xfrm>
          <a:custGeom>
            <a:avLst/>
            <a:gdLst>
              <a:gd name="T0" fmla="*/ 51 w 51"/>
              <a:gd name="T1" fmla="*/ 0 h 55"/>
              <a:gd name="T2" fmla="*/ 51 w 51"/>
              <a:gd name="T3" fmla="*/ 0 h 55"/>
              <a:gd name="T4" fmla="*/ 0 w 51"/>
              <a:gd name="T5" fmla="*/ 27 h 55"/>
              <a:gd name="T6" fmla="*/ 51 w 51"/>
              <a:gd name="T7" fmla="*/ 55 h 55"/>
              <a:gd name="T8" fmla="*/ 51 w 51"/>
              <a:gd name="T9" fmla="*/ 55 h 55"/>
              <a:gd name="T10" fmla="*/ 47 w 51"/>
              <a:gd name="T11" fmla="*/ 27 h 55"/>
              <a:gd name="T12" fmla="*/ 51 w 51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5"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51" y="55"/>
                  <a:pt x="51" y="55"/>
                  <a:pt x="51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48" y="46"/>
                  <a:pt x="47" y="37"/>
                  <a:pt x="47" y="27"/>
                </a:cubicBezTo>
                <a:cubicBezTo>
                  <a:pt x="47" y="18"/>
                  <a:pt x="48" y="8"/>
                  <a:pt x="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94"/>
          <p:cNvSpPr/>
          <p:nvPr/>
        </p:nvSpPr>
        <p:spPr bwMode="auto">
          <a:xfrm>
            <a:off x="834083" y="4707000"/>
            <a:ext cx="57008" cy="57008"/>
          </a:xfrm>
          <a:custGeom>
            <a:avLst/>
            <a:gdLst>
              <a:gd name="T0" fmla="*/ 16 w 54"/>
              <a:gd name="T1" fmla="*/ 2 h 55"/>
              <a:gd name="T2" fmla="*/ 15 w 54"/>
              <a:gd name="T3" fmla="*/ 0 h 55"/>
              <a:gd name="T4" fmla="*/ 0 w 54"/>
              <a:gd name="T5" fmla="*/ 55 h 55"/>
              <a:gd name="T6" fmla="*/ 54 w 54"/>
              <a:gd name="T7" fmla="*/ 40 h 55"/>
              <a:gd name="T8" fmla="*/ 53 w 54"/>
              <a:gd name="T9" fmla="*/ 38 h 55"/>
              <a:gd name="T10" fmla="*/ 16 w 54"/>
              <a:gd name="T11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5">
                <a:moveTo>
                  <a:pt x="16" y="2"/>
                </a:moveTo>
                <a:cubicBezTo>
                  <a:pt x="15" y="0"/>
                  <a:pt x="15" y="0"/>
                  <a:pt x="15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  <a:cubicBezTo>
                  <a:pt x="38" y="29"/>
                  <a:pt x="25" y="17"/>
                  <a:pt x="16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Freeform 195"/>
          <p:cNvSpPr/>
          <p:nvPr/>
        </p:nvSpPr>
        <p:spPr bwMode="auto">
          <a:xfrm>
            <a:off x="987828" y="4707000"/>
            <a:ext cx="57008" cy="57008"/>
          </a:xfrm>
          <a:custGeom>
            <a:avLst/>
            <a:gdLst>
              <a:gd name="T0" fmla="*/ 38 w 55"/>
              <a:gd name="T1" fmla="*/ 2 h 55"/>
              <a:gd name="T2" fmla="*/ 2 w 55"/>
              <a:gd name="T3" fmla="*/ 38 h 55"/>
              <a:gd name="T4" fmla="*/ 0 w 55"/>
              <a:gd name="T5" fmla="*/ 40 h 55"/>
              <a:gd name="T6" fmla="*/ 55 w 55"/>
              <a:gd name="T7" fmla="*/ 55 h 55"/>
              <a:gd name="T8" fmla="*/ 40 w 55"/>
              <a:gd name="T9" fmla="*/ 0 h 55"/>
              <a:gd name="T10" fmla="*/ 38 w 55"/>
              <a:gd name="T11" fmla="*/ 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38" y="2"/>
                </a:moveTo>
                <a:cubicBezTo>
                  <a:pt x="29" y="17"/>
                  <a:pt x="17" y="29"/>
                  <a:pt x="2" y="38"/>
                </a:cubicBezTo>
                <a:cubicBezTo>
                  <a:pt x="0" y="40"/>
                  <a:pt x="0" y="40"/>
                  <a:pt x="0" y="40"/>
                </a:cubicBezTo>
                <a:cubicBezTo>
                  <a:pt x="55" y="55"/>
                  <a:pt x="55" y="55"/>
                  <a:pt x="55" y="55"/>
                </a:cubicBezTo>
                <a:cubicBezTo>
                  <a:pt x="40" y="0"/>
                  <a:pt x="40" y="0"/>
                  <a:pt x="40" y="0"/>
                </a:cubicBezTo>
                <a:lnTo>
                  <a:pt x="38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96"/>
          <p:cNvSpPr/>
          <p:nvPr/>
        </p:nvSpPr>
        <p:spPr bwMode="auto">
          <a:xfrm>
            <a:off x="832355" y="4553254"/>
            <a:ext cx="58734" cy="57008"/>
          </a:xfrm>
          <a:custGeom>
            <a:avLst/>
            <a:gdLst>
              <a:gd name="T0" fmla="*/ 54 w 55"/>
              <a:gd name="T1" fmla="*/ 17 h 54"/>
              <a:gd name="T2" fmla="*/ 55 w 55"/>
              <a:gd name="T3" fmla="*/ 15 h 54"/>
              <a:gd name="T4" fmla="*/ 0 w 55"/>
              <a:gd name="T5" fmla="*/ 0 h 54"/>
              <a:gd name="T6" fmla="*/ 16 w 55"/>
              <a:gd name="T7" fmla="*/ 54 h 54"/>
              <a:gd name="T8" fmla="*/ 17 w 55"/>
              <a:gd name="T9" fmla="*/ 53 h 54"/>
              <a:gd name="T10" fmla="*/ 54 w 55"/>
              <a:gd name="T11" fmla="*/ 1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4">
                <a:moveTo>
                  <a:pt x="54" y="17"/>
                </a:moveTo>
                <a:cubicBezTo>
                  <a:pt x="55" y="15"/>
                  <a:pt x="55" y="15"/>
                  <a:pt x="55" y="15"/>
                </a:cubicBezTo>
                <a:cubicBezTo>
                  <a:pt x="0" y="0"/>
                  <a:pt x="0" y="0"/>
                  <a:pt x="0" y="0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3"/>
                  <a:pt x="17" y="53"/>
                  <a:pt x="17" y="53"/>
                </a:cubicBezTo>
                <a:cubicBezTo>
                  <a:pt x="26" y="38"/>
                  <a:pt x="39" y="25"/>
                  <a:pt x="54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Oval 197"/>
          <p:cNvSpPr>
            <a:spLocks noChangeArrowheads="1"/>
          </p:cNvSpPr>
          <p:nvPr/>
        </p:nvSpPr>
        <p:spPr bwMode="auto">
          <a:xfrm>
            <a:off x="863449" y="4582621"/>
            <a:ext cx="152019" cy="1520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Freeform 198"/>
          <p:cNvSpPr/>
          <p:nvPr/>
        </p:nvSpPr>
        <p:spPr bwMode="auto">
          <a:xfrm>
            <a:off x="2803415" y="4541161"/>
            <a:ext cx="34550" cy="31095"/>
          </a:xfrm>
          <a:custGeom>
            <a:avLst/>
            <a:gdLst>
              <a:gd name="T0" fmla="*/ 32 w 33"/>
              <a:gd name="T1" fmla="*/ 30 h 30"/>
              <a:gd name="T2" fmla="*/ 33 w 33"/>
              <a:gd name="T3" fmla="*/ 30 h 30"/>
              <a:gd name="T4" fmla="*/ 16 w 33"/>
              <a:gd name="T5" fmla="*/ 0 h 30"/>
              <a:gd name="T6" fmla="*/ 0 w 33"/>
              <a:gd name="T7" fmla="*/ 30 h 30"/>
              <a:gd name="T8" fmla="*/ 0 w 33"/>
              <a:gd name="T9" fmla="*/ 30 h 30"/>
              <a:gd name="T10" fmla="*/ 16 w 33"/>
              <a:gd name="T11" fmla="*/ 28 h 30"/>
              <a:gd name="T12" fmla="*/ 32 w 33"/>
              <a:gd name="T13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0">
                <a:moveTo>
                  <a:pt x="32" y="30"/>
                </a:moveTo>
                <a:cubicBezTo>
                  <a:pt x="33" y="30"/>
                  <a:pt x="33" y="30"/>
                  <a:pt x="33" y="30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6" y="29"/>
                  <a:pt x="11" y="28"/>
                  <a:pt x="16" y="28"/>
                </a:cubicBezTo>
                <a:cubicBezTo>
                  <a:pt x="22" y="28"/>
                  <a:pt x="27" y="29"/>
                  <a:pt x="32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99"/>
          <p:cNvSpPr/>
          <p:nvPr/>
        </p:nvSpPr>
        <p:spPr bwMode="auto">
          <a:xfrm>
            <a:off x="2879424" y="4613716"/>
            <a:ext cx="31095" cy="34550"/>
          </a:xfrm>
          <a:custGeom>
            <a:avLst/>
            <a:gdLst>
              <a:gd name="T0" fmla="*/ 0 w 30"/>
              <a:gd name="T1" fmla="*/ 33 h 33"/>
              <a:gd name="T2" fmla="*/ 0 w 30"/>
              <a:gd name="T3" fmla="*/ 33 h 33"/>
              <a:gd name="T4" fmla="*/ 30 w 30"/>
              <a:gd name="T5" fmla="*/ 17 h 33"/>
              <a:gd name="T6" fmla="*/ 0 w 30"/>
              <a:gd name="T7" fmla="*/ 0 h 33"/>
              <a:gd name="T8" fmla="*/ 0 w 30"/>
              <a:gd name="T9" fmla="*/ 1 h 33"/>
              <a:gd name="T10" fmla="*/ 2 w 30"/>
              <a:gd name="T11" fmla="*/ 17 h 33"/>
              <a:gd name="T12" fmla="*/ 0 w 30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33">
                <a:moveTo>
                  <a:pt x="0" y="33"/>
                </a:moveTo>
                <a:cubicBezTo>
                  <a:pt x="0" y="33"/>
                  <a:pt x="0" y="33"/>
                  <a:pt x="0" y="33"/>
                </a:cubicBezTo>
                <a:cubicBezTo>
                  <a:pt x="30" y="17"/>
                  <a:pt x="30" y="17"/>
                  <a:pt x="30" y="17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6"/>
                  <a:pt x="2" y="11"/>
                  <a:pt x="2" y="17"/>
                </a:cubicBezTo>
                <a:cubicBezTo>
                  <a:pt x="2" y="22"/>
                  <a:pt x="1" y="28"/>
                  <a:pt x="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200"/>
          <p:cNvSpPr/>
          <p:nvPr/>
        </p:nvSpPr>
        <p:spPr bwMode="auto">
          <a:xfrm>
            <a:off x="2848330" y="4567074"/>
            <a:ext cx="36278" cy="34550"/>
          </a:xfrm>
          <a:custGeom>
            <a:avLst/>
            <a:gdLst>
              <a:gd name="T0" fmla="*/ 22 w 33"/>
              <a:gd name="T1" fmla="*/ 32 h 33"/>
              <a:gd name="T2" fmla="*/ 23 w 33"/>
              <a:gd name="T3" fmla="*/ 33 h 33"/>
              <a:gd name="T4" fmla="*/ 33 w 33"/>
              <a:gd name="T5" fmla="*/ 0 h 33"/>
              <a:gd name="T6" fmla="*/ 0 w 33"/>
              <a:gd name="T7" fmla="*/ 10 h 33"/>
              <a:gd name="T8" fmla="*/ 1 w 33"/>
              <a:gd name="T9" fmla="*/ 11 h 33"/>
              <a:gd name="T10" fmla="*/ 22 w 33"/>
              <a:gd name="T11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33">
                <a:moveTo>
                  <a:pt x="22" y="32"/>
                </a:moveTo>
                <a:cubicBezTo>
                  <a:pt x="23" y="33"/>
                  <a:pt x="23" y="33"/>
                  <a:pt x="23" y="33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0" y="16"/>
                  <a:pt x="17" y="23"/>
                  <a:pt x="22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Freeform 201"/>
          <p:cNvSpPr/>
          <p:nvPr/>
        </p:nvSpPr>
        <p:spPr bwMode="auto">
          <a:xfrm>
            <a:off x="2732588" y="4613716"/>
            <a:ext cx="29368" cy="27640"/>
          </a:xfrm>
          <a:custGeom>
            <a:avLst/>
            <a:gdLst>
              <a:gd name="T0" fmla="*/ 25 w 27"/>
              <a:gd name="T1" fmla="*/ 17 h 26"/>
              <a:gd name="T2" fmla="*/ 27 w 27"/>
              <a:gd name="T3" fmla="*/ 0 h 26"/>
              <a:gd name="T4" fmla="*/ 27 w 27"/>
              <a:gd name="T5" fmla="*/ 0 h 26"/>
              <a:gd name="T6" fmla="*/ 0 w 27"/>
              <a:gd name="T7" fmla="*/ 15 h 26"/>
              <a:gd name="T8" fmla="*/ 26 w 27"/>
              <a:gd name="T9" fmla="*/ 26 h 26"/>
              <a:gd name="T10" fmla="*/ 25 w 27"/>
              <a:gd name="T11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26">
                <a:moveTo>
                  <a:pt x="25" y="17"/>
                </a:moveTo>
                <a:cubicBezTo>
                  <a:pt x="25" y="11"/>
                  <a:pt x="26" y="5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9" y="17"/>
                  <a:pt x="18" y="21"/>
                  <a:pt x="26" y="26"/>
                </a:cubicBezTo>
                <a:cubicBezTo>
                  <a:pt x="25" y="23"/>
                  <a:pt x="25" y="20"/>
                  <a:pt x="2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202"/>
          <p:cNvSpPr/>
          <p:nvPr/>
        </p:nvSpPr>
        <p:spPr bwMode="auto">
          <a:xfrm>
            <a:off x="2848330" y="4660358"/>
            <a:ext cx="36278" cy="34550"/>
          </a:xfrm>
          <a:custGeom>
            <a:avLst/>
            <a:gdLst>
              <a:gd name="T0" fmla="*/ 33 w 33"/>
              <a:gd name="T1" fmla="*/ 33 h 33"/>
              <a:gd name="T2" fmla="*/ 23 w 33"/>
              <a:gd name="T3" fmla="*/ 0 h 33"/>
              <a:gd name="T4" fmla="*/ 22 w 33"/>
              <a:gd name="T5" fmla="*/ 1 h 33"/>
              <a:gd name="T6" fmla="*/ 1 w 33"/>
              <a:gd name="T7" fmla="*/ 22 h 33"/>
              <a:gd name="T8" fmla="*/ 0 w 33"/>
              <a:gd name="T9" fmla="*/ 24 h 33"/>
              <a:gd name="T10" fmla="*/ 33 w 33"/>
              <a:gd name="T11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33">
                <a:moveTo>
                  <a:pt x="33" y="33"/>
                </a:moveTo>
                <a:cubicBezTo>
                  <a:pt x="23" y="0"/>
                  <a:pt x="23" y="0"/>
                  <a:pt x="23" y="0"/>
                </a:cubicBezTo>
                <a:cubicBezTo>
                  <a:pt x="22" y="1"/>
                  <a:pt x="22" y="1"/>
                  <a:pt x="22" y="1"/>
                </a:cubicBezTo>
                <a:cubicBezTo>
                  <a:pt x="17" y="10"/>
                  <a:pt x="10" y="17"/>
                  <a:pt x="1" y="22"/>
                </a:cubicBezTo>
                <a:cubicBezTo>
                  <a:pt x="0" y="24"/>
                  <a:pt x="0" y="24"/>
                  <a:pt x="0" y="24"/>
                </a:cubicBezTo>
                <a:lnTo>
                  <a:pt x="33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203"/>
          <p:cNvSpPr/>
          <p:nvPr/>
        </p:nvSpPr>
        <p:spPr bwMode="auto">
          <a:xfrm>
            <a:off x="2756772" y="4567074"/>
            <a:ext cx="34550" cy="34550"/>
          </a:xfrm>
          <a:custGeom>
            <a:avLst/>
            <a:gdLst>
              <a:gd name="T0" fmla="*/ 32 w 33"/>
              <a:gd name="T1" fmla="*/ 11 h 33"/>
              <a:gd name="T2" fmla="*/ 33 w 33"/>
              <a:gd name="T3" fmla="*/ 10 h 33"/>
              <a:gd name="T4" fmla="*/ 0 w 33"/>
              <a:gd name="T5" fmla="*/ 0 h 33"/>
              <a:gd name="T6" fmla="*/ 10 w 33"/>
              <a:gd name="T7" fmla="*/ 33 h 33"/>
              <a:gd name="T8" fmla="*/ 10 w 33"/>
              <a:gd name="T9" fmla="*/ 32 h 33"/>
              <a:gd name="T10" fmla="*/ 32 w 33"/>
              <a:gd name="T11" fmla="*/ 1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33">
                <a:moveTo>
                  <a:pt x="32" y="11"/>
                </a:moveTo>
                <a:cubicBezTo>
                  <a:pt x="33" y="10"/>
                  <a:pt x="33" y="10"/>
                  <a:pt x="33" y="10"/>
                </a:cubicBezTo>
                <a:cubicBezTo>
                  <a:pt x="0" y="0"/>
                  <a:pt x="0" y="0"/>
                  <a:pt x="0" y="0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2"/>
                  <a:pt x="10" y="32"/>
                  <a:pt x="10" y="32"/>
                </a:cubicBezTo>
                <a:cubicBezTo>
                  <a:pt x="16" y="23"/>
                  <a:pt x="23" y="16"/>
                  <a:pt x="32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204"/>
          <p:cNvSpPr/>
          <p:nvPr/>
        </p:nvSpPr>
        <p:spPr bwMode="auto">
          <a:xfrm>
            <a:off x="2774047" y="4586076"/>
            <a:ext cx="91557" cy="86374"/>
          </a:xfrm>
          <a:custGeom>
            <a:avLst/>
            <a:gdLst>
              <a:gd name="T0" fmla="*/ 86 w 86"/>
              <a:gd name="T1" fmla="*/ 43 h 82"/>
              <a:gd name="T2" fmla="*/ 43 w 86"/>
              <a:gd name="T3" fmla="*/ 0 h 82"/>
              <a:gd name="T4" fmla="*/ 0 w 86"/>
              <a:gd name="T5" fmla="*/ 43 h 82"/>
              <a:gd name="T6" fmla="*/ 8 w 86"/>
              <a:gd name="T7" fmla="*/ 66 h 82"/>
              <a:gd name="T8" fmla="*/ 20 w 86"/>
              <a:gd name="T9" fmla="*/ 65 h 82"/>
              <a:gd name="T10" fmla="*/ 60 w 86"/>
              <a:gd name="T11" fmla="*/ 82 h 82"/>
              <a:gd name="T12" fmla="*/ 86 w 86"/>
              <a:gd name="T13" fmla="*/ 4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2">
                <a:moveTo>
                  <a:pt x="86" y="43"/>
                </a:moveTo>
                <a:cubicBezTo>
                  <a:pt x="86" y="19"/>
                  <a:pt x="67" y="0"/>
                  <a:pt x="43" y="0"/>
                </a:cubicBezTo>
                <a:cubicBezTo>
                  <a:pt x="20" y="0"/>
                  <a:pt x="0" y="19"/>
                  <a:pt x="0" y="43"/>
                </a:cubicBezTo>
                <a:cubicBezTo>
                  <a:pt x="0" y="51"/>
                  <a:pt x="3" y="60"/>
                  <a:pt x="8" y="66"/>
                </a:cubicBezTo>
                <a:cubicBezTo>
                  <a:pt x="12" y="65"/>
                  <a:pt x="16" y="65"/>
                  <a:pt x="20" y="65"/>
                </a:cubicBezTo>
                <a:cubicBezTo>
                  <a:pt x="36" y="65"/>
                  <a:pt x="50" y="72"/>
                  <a:pt x="60" y="82"/>
                </a:cubicBezTo>
                <a:cubicBezTo>
                  <a:pt x="75" y="76"/>
                  <a:pt x="86" y="60"/>
                  <a:pt x="86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206"/>
          <p:cNvSpPr/>
          <p:nvPr/>
        </p:nvSpPr>
        <p:spPr bwMode="auto">
          <a:xfrm>
            <a:off x="2606482" y="4639629"/>
            <a:ext cx="253941" cy="134744"/>
          </a:xfrm>
          <a:custGeom>
            <a:avLst/>
            <a:gdLst>
              <a:gd name="T0" fmla="*/ 179 w 241"/>
              <a:gd name="T1" fmla="*/ 25 h 128"/>
              <a:gd name="T2" fmla="*/ 157 w 241"/>
              <a:gd name="T3" fmla="*/ 31 h 128"/>
              <a:gd name="T4" fmla="*/ 108 w 241"/>
              <a:gd name="T5" fmla="*/ 0 h 128"/>
              <a:gd name="T6" fmla="*/ 58 w 241"/>
              <a:gd name="T7" fmla="*/ 32 h 128"/>
              <a:gd name="T8" fmla="*/ 43 w 241"/>
              <a:gd name="T9" fmla="*/ 26 h 128"/>
              <a:gd name="T10" fmla="*/ 17 w 241"/>
              <a:gd name="T11" fmla="*/ 52 h 128"/>
              <a:gd name="T12" fmla="*/ 18 w 241"/>
              <a:gd name="T13" fmla="*/ 59 h 128"/>
              <a:gd name="T14" fmla="*/ 0 w 241"/>
              <a:gd name="T15" fmla="*/ 91 h 128"/>
              <a:gd name="T16" fmla="*/ 37 w 241"/>
              <a:gd name="T17" fmla="*/ 128 h 128"/>
              <a:gd name="T18" fmla="*/ 37 w 241"/>
              <a:gd name="T19" fmla="*/ 128 h 128"/>
              <a:gd name="T20" fmla="*/ 37 w 241"/>
              <a:gd name="T21" fmla="*/ 128 h 128"/>
              <a:gd name="T22" fmla="*/ 37 w 241"/>
              <a:gd name="T23" fmla="*/ 128 h 128"/>
              <a:gd name="T24" fmla="*/ 38 w 241"/>
              <a:gd name="T25" fmla="*/ 128 h 128"/>
              <a:gd name="T26" fmla="*/ 211 w 241"/>
              <a:gd name="T27" fmla="*/ 128 h 128"/>
              <a:gd name="T28" fmla="*/ 212 w 241"/>
              <a:gd name="T29" fmla="*/ 128 h 128"/>
              <a:gd name="T30" fmla="*/ 241 w 241"/>
              <a:gd name="T31" fmla="*/ 99 h 128"/>
              <a:gd name="T32" fmla="*/ 223 w 241"/>
              <a:gd name="T33" fmla="*/ 72 h 128"/>
              <a:gd name="T34" fmla="*/ 223 w 241"/>
              <a:gd name="T35" fmla="*/ 69 h 128"/>
              <a:gd name="T36" fmla="*/ 179 w 241"/>
              <a:gd name="T37" fmla="*/ 2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1" h="128">
                <a:moveTo>
                  <a:pt x="179" y="25"/>
                </a:moveTo>
                <a:cubicBezTo>
                  <a:pt x="171" y="25"/>
                  <a:pt x="164" y="27"/>
                  <a:pt x="157" y="31"/>
                </a:cubicBezTo>
                <a:cubicBezTo>
                  <a:pt x="148" y="13"/>
                  <a:pt x="129" y="0"/>
                  <a:pt x="108" y="0"/>
                </a:cubicBezTo>
                <a:cubicBezTo>
                  <a:pt x="86" y="0"/>
                  <a:pt x="67" y="13"/>
                  <a:pt x="58" y="32"/>
                </a:cubicBezTo>
                <a:cubicBezTo>
                  <a:pt x="54" y="28"/>
                  <a:pt x="49" y="26"/>
                  <a:pt x="43" y="26"/>
                </a:cubicBezTo>
                <a:cubicBezTo>
                  <a:pt x="29" y="26"/>
                  <a:pt x="17" y="38"/>
                  <a:pt x="17" y="52"/>
                </a:cubicBezTo>
                <a:cubicBezTo>
                  <a:pt x="17" y="54"/>
                  <a:pt x="18" y="57"/>
                  <a:pt x="18" y="59"/>
                </a:cubicBezTo>
                <a:cubicBezTo>
                  <a:pt x="8" y="66"/>
                  <a:pt x="0" y="77"/>
                  <a:pt x="0" y="91"/>
                </a:cubicBezTo>
                <a:cubicBezTo>
                  <a:pt x="0" y="111"/>
                  <a:pt x="17" y="128"/>
                  <a:pt x="37" y="128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211" y="128"/>
                  <a:pt x="211" y="128"/>
                  <a:pt x="211" y="128"/>
                </a:cubicBezTo>
                <a:cubicBezTo>
                  <a:pt x="211" y="128"/>
                  <a:pt x="212" y="128"/>
                  <a:pt x="212" y="128"/>
                </a:cubicBezTo>
                <a:cubicBezTo>
                  <a:pt x="228" y="128"/>
                  <a:pt x="241" y="115"/>
                  <a:pt x="241" y="99"/>
                </a:cubicBezTo>
                <a:cubicBezTo>
                  <a:pt x="241" y="87"/>
                  <a:pt x="234" y="76"/>
                  <a:pt x="223" y="72"/>
                </a:cubicBezTo>
                <a:cubicBezTo>
                  <a:pt x="223" y="71"/>
                  <a:pt x="223" y="70"/>
                  <a:pt x="223" y="69"/>
                </a:cubicBezTo>
                <a:cubicBezTo>
                  <a:pt x="223" y="45"/>
                  <a:pt x="204" y="25"/>
                  <a:pt x="179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207"/>
          <p:cNvSpPr/>
          <p:nvPr/>
        </p:nvSpPr>
        <p:spPr bwMode="auto">
          <a:xfrm>
            <a:off x="3212828" y="4577439"/>
            <a:ext cx="304037" cy="160657"/>
          </a:xfrm>
          <a:custGeom>
            <a:avLst/>
            <a:gdLst>
              <a:gd name="T0" fmla="*/ 267 w 288"/>
              <a:gd name="T1" fmla="*/ 86 h 153"/>
              <a:gd name="T2" fmla="*/ 267 w 288"/>
              <a:gd name="T3" fmla="*/ 82 h 153"/>
              <a:gd name="T4" fmla="*/ 214 w 288"/>
              <a:gd name="T5" fmla="*/ 29 h 153"/>
              <a:gd name="T6" fmla="*/ 188 w 288"/>
              <a:gd name="T7" fmla="*/ 37 h 153"/>
              <a:gd name="T8" fmla="*/ 129 w 288"/>
              <a:gd name="T9" fmla="*/ 0 h 153"/>
              <a:gd name="T10" fmla="*/ 70 w 288"/>
              <a:gd name="T11" fmla="*/ 37 h 153"/>
              <a:gd name="T12" fmla="*/ 51 w 288"/>
              <a:gd name="T13" fmla="*/ 31 h 153"/>
              <a:gd name="T14" fmla="*/ 21 w 288"/>
              <a:gd name="T15" fmla="*/ 61 h 153"/>
              <a:gd name="T16" fmla="*/ 22 w 288"/>
              <a:gd name="T17" fmla="*/ 70 h 153"/>
              <a:gd name="T18" fmla="*/ 0 w 288"/>
              <a:gd name="T19" fmla="*/ 108 h 153"/>
              <a:gd name="T20" fmla="*/ 44 w 288"/>
              <a:gd name="T21" fmla="*/ 153 h 153"/>
              <a:gd name="T22" fmla="*/ 44 w 288"/>
              <a:gd name="T23" fmla="*/ 153 h 153"/>
              <a:gd name="T24" fmla="*/ 45 w 288"/>
              <a:gd name="T25" fmla="*/ 153 h 153"/>
              <a:gd name="T26" fmla="*/ 45 w 288"/>
              <a:gd name="T27" fmla="*/ 153 h 153"/>
              <a:gd name="T28" fmla="*/ 45 w 288"/>
              <a:gd name="T29" fmla="*/ 153 h 153"/>
              <a:gd name="T30" fmla="*/ 251 w 288"/>
              <a:gd name="T31" fmla="*/ 153 h 153"/>
              <a:gd name="T32" fmla="*/ 253 w 288"/>
              <a:gd name="T33" fmla="*/ 153 h 153"/>
              <a:gd name="T34" fmla="*/ 288 w 288"/>
              <a:gd name="T35" fmla="*/ 118 h 153"/>
              <a:gd name="T36" fmla="*/ 267 w 288"/>
              <a:gd name="T37" fmla="*/ 8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153">
                <a:moveTo>
                  <a:pt x="267" y="86"/>
                </a:moveTo>
                <a:cubicBezTo>
                  <a:pt x="267" y="84"/>
                  <a:pt x="267" y="83"/>
                  <a:pt x="267" y="82"/>
                </a:cubicBezTo>
                <a:cubicBezTo>
                  <a:pt x="267" y="53"/>
                  <a:pt x="243" y="29"/>
                  <a:pt x="214" y="29"/>
                </a:cubicBezTo>
                <a:cubicBezTo>
                  <a:pt x="204" y="29"/>
                  <a:pt x="195" y="32"/>
                  <a:pt x="188" y="37"/>
                </a:cubicBezTo>
                <a:cubicBezTo>
                  <a:pt x="177" y="15"/>
                  <a:pt x="155" y="0"/>
                  <a:pt x="129" y="0"/>
                </a:cubicBezTo>
                <a:cubicBezTo>
                  <a:pt x="103" y="0"/>
                  <a:pt x="80" y="15"/>
                  <a:pt x="70" y="37"/>
                </a:cubicBezTo>
                <a:cubicBezTo>
                  <a:pt x="64" y="33"/>
                  <a:pt x="58" y="31"/>
                  <a:pt x="51" y="31"/>
                </a:cubicBezTo>
                <a:cubicBezTo>
                  <a:pt x="34" y="31"/>
                  <a:pt x="21" y="44"/>
                  <a:pt x="21" y="61"/>
                </a:cubicBezTo>
                <a:cubicBezTo>
                  <a:pt x="21" y="64"/>
                  <a:pt x="21" y="67"/>
                  <a:pt x="22" y="70"/>
                </a:cubicBezTo>
                <a:cubicBezTo>
                  <a:pt x="9" y="78"/>
                  <a:pt x="0" y="92"/>
                  <a:pt x="0" y="108"/>
                </a:cubicBezTo>
                <a:cubicBezTo>
                  <a:pt x="0" y="133"/>
                  <a:pt x="20" y="152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251" y="153"/>
                  <a:pt x="251" y="153"/>
                  <a:pt x="251" y="153"/>
                </a:cubicBezTo>
                <a:cubicBezTo>
                  <a:pt x="252" y="153"/>
                  <a:pt x="253" y="153"/>
                  <a:pt x="253" y="153"/>
                </a:cubicBezTo>
                <a:cubicBezTo>
                  <a:pt x="273" y="153"/>
                  <a:pt x="288" y="137"/>
                  <a:pt x="288" y="118"/>
                </a:cubicBezTo>
                <a:cubicBezTo>
                  <a:pt x="288" y="103"/>
                  <a:pt x="279" y="91"/>
                  <a:pt x="267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208"/>
          <p:cNvSpPr/>
          <p:nvPr/>
        </p:nvSpPr>
        <p:spPr bwMode="auto">
          <a:xfrm>
            <a:off x="1395515" y="4510067"/>
            <a:ext cx="302310" cy="162384"/>
          </a:xfrm>
          <a:custGeom>
            <a:avLst/>
            <a:gdLst>
              <a:gd name="T0" fmla="*/ 266 w 287"/>
              <a:gd name="T1" fmla="*/ 86 h 153"/>
              <a:gd name="T2" fmla="*/ 266 w 287"/>
              <a:gd name="T3" fmla="*/ 82 h 153"/>
              <a:gd name="T4" fmla="*/ 213 w 287"/>
              <a:gd name="T5" fmla="*/ 30 h 153"/>
              <a:gd name="T6" fmla="*/ 187 w 287"/>
              <a:gd name="T7" fmla="*/ 37 h 153"/>
              <a:gd name="T8" fmla="*/ 128 w 287"/>
              <a:gd name="T9" fmla="*/ 0 h 153"/>
              <a:gd name="T10" fmla="*/ 69 w 287"/>
              <a:gd name="T11" fmla="*/ 37 h 153"/>
              <a:gd name="T12" fmla="*/ 51 w 287"/>
              <a:gd name="T13" fmla="*/ 31 h 153"/>
              <a:gd name="T14" fmla="*/ 21 w 287"/>
              <a:gd name="T15" fmla="*/ 61 h 153"/>
              <a:gd name="T16" fmla="*/ 22 w 287"/>
              <a:gd name="T17" fmla="*/ 70 h 153"/>
              <a:gd name="T18" fmla="*/ 0 w 287"/>
              <a:gd name="T19" fmla="*/ 108 h 153"/>
              <a:gd name="T20" fmla="*/ 44 w 287"/>
              <a:gd name="T21" fmla="*/ 152 h 153"/>
              <a:gd name="T22" fmla="*/ 44 w 287"/>
              <a:gd name="T23" fmla="*/ 152 h 153"/>
              <a:gd name="T24" fmla="*/ 44 w 287"/>
              <a:gd name="T25" fmla="*/ 152 h 153"/>
              <a:gd name="T26" fmla="*/ 45 w 287"/>
              <a:gd name="T27" fmla="*/ 153 h 153"/>
              <a:gd name="T28" fmla="*/ 45 w 287"/>
              <a:gd name="T29" fmla="*/ 152 h 153"/>
              <a:gd name="T30" fmla="*/ 250 w 287"/>
              <a:gd name="T31" fmla="*/ 153 h 153"/>
              <a:gd name="T32" fmla="*/ 252 w 287"/>
              <a:gd name="T33" fmla="*/ 153 h 153"/>
              <a:gd name="T34" fmla="*/ 287 w 287"/>
              <a:gd name="T35" fmla="*/ 118 h 153"/>
              <a:gd name="T36" fmla="*/ 266 w 287"/>
              <a:gd name="T37" fmla="*/ 8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7" h="153">
                <a:moveTo>
                  <a:pt x="266" y="86"/>
                </a:moveTo>
                <a:cubicBezTo>
                  <a:pt x="266" y="85"/>
                  <a:pt x="266" y="83"/>
                  <a:pt x="266" y="82"/>
                </a:cubicBezTo>
                <a:cubicBezTo>
                  <a:pt x="266" y="53"/>
                  <a:pt x="242" y="30"/>
                  <a:pt x="213" y="30"/>
                </a:cubicBezTo>
                <a:cubicBezTo>
                  <a:pt x="204" y="30"/>
                  <a:pt x="195" y="32"/>
                  <a:pt x="187" y="37"/>
                </a:cubicBezTo>
                <a:cubicBezTo>
                  <a:pt x="176" y="15"/>
                  <a:pt x="154" y="0"/>
                  <a:pt x="128" y="0"/>
                </a:cubicBezTo>
                <a:cubicBezTo>
                  <a:pt x="102" y="0"/>
                  <a:pt x="80" y="15"/>
                  <a:pt x="69" y="37"/>
                </a:cubicBezTo>
                <a:cubicBezTo>
                  <a:pt x="64" y="33"/>
                  <a:pt x="58" y="31"/>
                  <a:pt x="51" y="31"/>
                </a:cubicBezTo>
                <a:cubicBezTo>
                  <a:pt x="34" y="31"/>
                  <a:pt x="21" y="45"/>
                  <a:pt x="21" y="61"/>
                </a:cubicBezTo>
                <a:cubicBezTo>
                  <a:pt x="21" y="64"/>
                  <a:pt x="21" y="67"/>
                  <a:pt x="22" y="70"/>
                </a:cubicBezTo>
                <a:cubicBezTo>
                  <a:pt x="9" y="78"/>
                  <a:pt x="0" y="92"/>
                  <a:pt x="0" y="108"/>
                </a:cubicBezTo>
                <a:cubicBezTo>
                  <a:pt x="0" y="132"/>
                  <a:pt x="20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5" y="153"/>
                  <a:pt x="45" y="153"/>
                </a:cubicBezTo>
                <a:cubicBezTo>
                  <a:pt x="45" y="153"/>
                  <a:pt x="45" y="152"/>
                  <a:pt x="45" y="152"/>
                </a:cubicBezTo>
                <a:cubicBezTo>
                  <a:pt x="250" y="153"/>
                  <a:pt x="250" y="153"/>
                  <a:pt x="250" y="153"/>
                </a:cubicBezTo>
                <a:cubicBezTo>
                  <a:pt x="251" y="153"/>
                  <a:pt x="252" y="153"/>
                  <a:pt x="252" y="153"/>
                </a:cubicBezTo>
                <a:cubicBezTo>
                  <a:pt x="272" y="153"/>
                  <a:pt x="287" y="137"/>
                  <a:pt x="287" y="118"/>
                </a:cubicBezTo>
                <a:cubicBezTo>
                  <a:pt x="287" y="103"/>
                  <a:pt x="278" y="91"/>
                  <a:pt x="26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209"/>
          <p:cNvSpPr/>
          <p:nvPr/>
        </p:nvSpPr>
        <p:spPr bwMode="auto">
          <a:xfrm>
            <a:off x="1442157" y="4691453"/>
            <a:ext cx="53553" cy="51825"/>
          </a:xfrm>
          <a:custGeom>
            <a:avLst/>
            <a:gdLst>
              <a:gd name="T0" fmla="*/ 22 w 50"/>
              <a:gd name="T1" fmla="*/ 5 h 49"/>
              <a:gd name="T2" fmla="*/ 4 w 50"/>
              <a:gd name="T3" fmla="*/ 5 h 49"/>
              <a:gd name="T4" fmla="*/ 4 w 50"/>
              <a:gd name="T5" fmla="*/ 22 h 49"/>
              <a:gd name="T6" fmla="*/ 28 w 50"/>
              <a:gd name="T7" fmla="*/ 46 h 49"/>
              <a:gd name="T8" fmla="*/ 36 w 50"/>
              <a:gd name="T9" fmla="*/ 49 h 49"/>
              <a:gd name="T10" fmla="*/ 45 w 50"/>
              <a:gd name="T11" fmla="*/ 46 h 49"/>
              <a:gd name="T12" fmla="*/ 45 w 50"/>
              <a:gd name="T13" fmla="*/ 29 h 49"/>
              <a:gd name="T14" fmla="*/ 22 w 50"/>
              <a:gd name="T15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49">
                <a:moveTo>
                  <a:pt x="22" y="5"/>
                </a:moveTo>
                <a:cubicBezTo>
                  <a:pt x="17" y="0"/>
                  <a:pt x="9" y="0"/>
                  <a:pt x="4" y="5"/>
                </a:cubicBezTo>
                <a:cubicBezTo>
                  <a:pt x="0" y="10"/>
                  <a:pt x="0" y="18"/>
                  <a:pt x="4" y="22"/>
                </a:cubicBezTo>
                <a:cubicBezTo>
                  <a:pt x="28" y="46"/>
                  <a:pt x="28" y="46"/>
                  <a:pt x="28" y="46"/>
                </a:cubicBezTo>
                <a:cubicBezTo>
                  <a:pt x="30" y="48"/>
                  <a:pt x="33" y="49"/>
                  <a:pt x="36" y="49"/>
                </a:cubicBezTo>
                <a:cubicBezTo>
                  <a:pt x="40" y="49"/>
                  <a:pt x="43" y="48"/>
                  <a:pt x="45" y="46"/>
                </a:cubicBezTo>
                <a:cubicBezTo>
                  <a:pt x="50" y="41"/>
                  <a:pt x="50" y="33"/>
                  <a:pt x="45" y="29"/>
                </a:cubicBezTo>
                <a:lnTo>
                  <a:pt x="22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210"/>
          <p:cNvSpPr/>
          <p:nvPr/>
        </p:nvSpPr>
        <p:spPr bwMode="auto">
          <a:xfrm>
            <a:off x="1538896" y="4691453"/>
            <a:ext cx="51825" cy="51825"/>
          </a:xfrm>
          <a:custGeom>
            <a:avLst/>
            <a:gdLst>
              <a:gd name="T0" fmla="*/ 22 w 50"/>
              <a:gd name="T1" fmla="*/ 5 h 49"/>
              <a:gd name="T2" fmla="*/ 5 w 50"/>
              <a:gd name="T3" fmla="*/ 5 h 49"/>
              <a:gd name="T4" fmla="*/ 5 w 50"/>
              <a:gd name="T5" fmla="*/ 22 h 49"/>
              <a:gd name="T6" fmla="*/ 28 w 50"/>
              <a:gd name="T7" fmla="*/ 46 h 49"/>
              <a:gd name="T8" fmla="*/ 37 w 50"/>
              <a:gd name="T9" fmla="*/ 49 h 49"/>
              <a:gd name="T10" fmla="*/ 46 w 50"/>
              <a:gd name="T11" fmla="*/ 46 h 49"/>
              <a:gd name="T12" fmla="*/ 46 w 50"/>
              <a:gd name="T13" fmla="*/ 29 h 49"/>
              <a:gd name="T14" fmla="*/ 22 w 50"/>
              <a:gd name="T15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49">
                <a:moveTo>
                  <a:pt x="22" y="5"/>
                </a:moveTo>
                <a:cubicBezTo>
                  <a:pt x="17" y="0"/>
                  <a:pt x="10" y="0"/>
                  <a:pt x="5" y="5"/>
                </a:cubicBezTo>
                <a:cubicBezTo>
                  <a:pt x="0" y="10"/>
                  <a:pt x="0" y="18"/>
                  <a:pt x="5" y="22"/>
                </a:cubicBezTo>
                <a:cubicBezTo>
                  <a:pt x="28" y="46"/>
                  <a:pt x="28" y="46"/>
                  <a:pt x="28" y="46"/>
                </a:cubicBezTo>
                <a:cubicBezTo>
                  <a:pt x="31" y="48"/>
                  <a:pt x="34" y="49"/>
                  <a:pt x="37" y="49"/>
                </a:cubicBezTo>
                <a:cubicBezTo>
                  <a:pt x="40" y="49"/>
                  <a:pt x="43" y="48"/>
                  <a:pt x="46" y="46"/>
                </a:cubicBezTo>
                <a:cubicBezTo>
                  <a:pt x="50" y="41"/>
                  <a:pt x="50" y="33"/>
                  <a:pt x="46" y="29"/>
                </a:cubicBezTo>
                <a:lnTo>
                  <a:pt x="22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211"/>
          <p:cNvSpPr/>
          <p:nvPr/>
        </p:nvSpPr>
        <p:spPr bwMode="auto">
          <a:xfrm>
            <a:off x="1519893" y="4750188"/>
            <a:ext cx="51825" cy="51825"/>
          </a:xfrm>
          <a:custGeom>
            <a:avLst/>
            <a:gdLst>
              <a:gd name="T0" fmla="*/ 22 w 50"/>
              <a:gd name="T1" fmla="*/ 5 h 49"/>
              <a:gd name="T2" fmla="*/ 5 w 50"/>
              <a:gd name="T3" fmla="*/ 5 h 49"/>
              <a:gd name="T4" fmla="*/ 5 w 50"/>
              <a:gd name="T5" fmla="*/ 22 h 49"/>
              <a:gd name="T6" fmla="*/ 28 w 50"/>
              <a:gd name="T7" fmla="*/ 46 h 49"/>
              <a:gd name="T8" fmla="*/ 37 w 50"/>
              <a:gd name="T9" fmla="*/ 49 h 49"/>
              <a:gd name="T10" fmla="*/ 45 w 50"/>
              <a:gd name="T11" fmla="*/ 46 h 49"/>
              <a:gd name="T12" fmla="*/ 45 w 50"/>
              <a:gd name="T13" fmla="*/ 28 h 49"/>
              <a:gd name="T14" fmla="*/ 22 w 50"/>
              <a:gd name="T15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49">
                <a:moveTo>
                  <a:pt x="22" y="5"/>
                </a:moveTo>
                <a:cubicBezTo>
                  <a:pt x="17" y="0"/>
                  <a:pt x="9" y="0"/>
                  <a:pt x="5" y="5"/>
                </a:cubicBezTo>
                <a:cubicBezTo>
                  <a:pt x="0" y="10"/>
                  <a:pt x="0" y="18"/>
                  <a:pt x="5" y="22"/>
                </a:cubicBezTo>
                <a:cubicBezTo>
                  <a:pt x="28" y="46"/>
                  <a:pt x="28" y="46"/>
                  <a:pt x="28" y="46"/>
                </a:cubicBezTo>
                <a:cubicBezTo>
                  <a:pt x="30" y="48"/>
                  <a:pt x="33" y="49"/>
                  <a:pt x="37" y="49"/>
                </a:cubicBezTo>
                <a:cubicBezTo>
                  <a:pt x="40" y="49"/>
                  <a:pt x="43" y="48"/>
                  <a:pt x="45" y="46"/>
                </a:cubicBezTo>
                <a:cubicBezTo>
                  <a:pt x="50" y="41"/>
                  <a:pt x="50" y="33"/>
                  <a:pt x="45" y="28"/>
                </a:cubicBezTo>
                <a:lnTo>
                  <a:pt x="22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212"/>
          <p:cNvSpPr/>
          <p:nvPr/>
        </p:nvSpPr>
        <p:spPr bwMode="auto">
          <a:xfrm>
            <a:off x="1614906" y="4750188"/>
            <a:ext cx="53553" cy="51825"/>
          </a:xfrm>
          <a:custGeom>
            <a:avLst/>
            <a:gdLst>
              <a:gd name="T0" fmla="*/ 22 w 51"/>
              <a:gd name="T1" fmla="*/ 5 h 49"/>
              <a:gd name="T2" fmla="*/ 5 w 51"/>
              <a:gd name="T3" fmla="*/ 5 h 49"/>
              <a:gd name="T4" fmla="*/ 5 w 51"/>
              <a:gd name="T5" fmla="*/ 22 h 49"/>
              <a:gd name="T6" fmla="*/ 29 w 51"/>
              <a:gd name="T7" fmla="*/ 46 h 49"/>
              <a:gd name="T8" fmla="*/ 37 w 51"/>
              <a:gd name="T9" fmla="*/ 49 h 49"/>
              <a:gd name="T10" fmla="*/ 46 w 51"/>
              <a:gd name="T11" fmla="*/ 46 h 49"/>
              <a:gd name="T12" fmla="*/ 46 w 51"/>
              <a:gd name="T13" fmla="*/ 28 h 49"/>
              <a:gd name="T14" fmla="*/ 22 w 51"/>
              <a:gd name="T15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49">
                <a:moveTo>
                  <a:pt x="22" y="5"/>
                </a:moveTo>
                <a:cubicBezTo>
                  <a:pt x="18" y="0"/>
                  <a:pt x="10" y="0"/>
                  <a:pt x="5" y="5"/>
                </a:cubicBezTo>
                <a:cubicBezTo>
                  <a:pt x="0" y="10"/>
                  <a:pt x="0" y="18"/>
                  <a:pt x="5" y="22"/>
                </a:cubicBezTo>
                <a:cubicBezTo>
                  <a:pt x="29" y="46"/>
                  <a:pt x="29" y="46"/>
                  <a:pt x="29" y="46"/>
                </a:cubicBezTo>
                <a:cubicBezTo>
                  <a:pt x="31" y="48"/>
                  <a:pt x="34" y="49"/>
                  <a:pt x="37" y="49"/>
                </a:cubicBezTo>
                <a:cubicBezTo>
                  <a:pt x="40" y="49"/>
                  <a:pt x="43" y="48"/>
                  <a:pt x="46" y="46"/>
                </a:cubicBezTo>
                <a:cubicBezTo>
                  <a:pt x="51" y="41"/>
                  <a:pt x="51" y="33"/>
                  <a:pt x="46" y="28"/>
                </a:cubicBezTo>
                <a:lnTo>
                  <a:pt x="22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213"/>
          <p:cNvSpPr/>
          <p:nvPr/>
        </p:nvSpPr>
        <p:spPr bwMode="auto">
          <a:xfrm>
            <a:off x="1635635" y="4691453"/>
            <a:ext cx="51825" cy="51825"/>
          </a:xfrm>
          <a:custGeom>
            <a:avLst/>
            <a:gdLst>
              <a:gd name="T0" fmla="*/ 22 w 50"/>
              <a:gd name="T1" fmla="*/ 5 h 49"/>
              <a:gd name="T2" fmla="*/ 4 w 50"/>
              <a:gd name="T3" fmla="*/ 5 h 49"/>
              <a:gd name="T4" fmla="*/ 4 w 50"/>
              <a:gd name="T5" fmla="*/ 22 h 49"/>
              <a:gd name="T6" fmla="*/ 28 w 50"/>
              <a:gd name="T7" fmla="*/ 46 h 49"/>
              <a:gd name="T8" fmla="*/ 36 w 50"/>
              <a:gd name="T9" fmla="*/ 49 h 49"/>
              <a:gd name="T10" fmla="*/ 45 w 50"/>
              <a:gd name="T11" fmla="*/ 46 h 49"/>
              <a:gd name="T12" fmla="*/ 45 w 50"/>
              <a:gd name="T13" fmla="*/ 29 h 49"/>
              <a:gd name="T14" fmla="*/ 22 w 50"/>
              <a:gd name="T15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49">
                <a:moveTo>
                  <a:pt x="22" y="5"/>
                </a:moveTo>
                <a:cubicBezTo>
                  <a:pt x="17" y="0"/>
                  <a:pt x="9" y="0"/>
                  <a:pt x="4" y="5"/>
                </a:cubicBezTo>
                <a:cubicBezTo>
                  <a:pt x="0" y="10"/>
                  <a:pt x="0" y="18"/>
                  <a:pt x="4" y="22"/>
                </a:cubicBezTo>
                <a:cubicBezTo>
                  <a:pt x="28" y="46"/>
                  <a:pt x="28" y="46"/>
                  <a:pt x="28" y="46"/>
                </a:cubicBezTo>
                <a:cubicBezTo>
                  <a:pt x="30" y="48"/>
                  <a:pt x="33" y="49"/>
                  <a:pt x="36" y="49"/>
                </a:cubicBezTo>
                <a:cubicBezTo>
                  <a:pt x="40" y="49"/>
                  <a:pt x="43" y="48"/>
                  <a:pt x="45" y="46"/>
                </a:cubicBezTo>
                <a:cubicBezTo>
                  <a:pt x="50" y="41"/>
                  <a:pt x="50" y="33"/>
                  <a:pt x="45" y="29"/>
                </a:cubicBezTo>
                <a:lnTo>
                  <a:pt x="22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214"/>
          <p:cNvSpPr/>
          <p:nvPr/>
        </p:nvSpPr>
        <p:spPr bwMode="auto">
          <a:xfrm>
            <a:off x="2019137" y="4506612"/>
            <a:ext cx="264306" cy="139927"/>
          </a:xfrm>
          <a:custGeom>
            <a:avLst/>
            <a:gdLst>
              <a:gd name="T0" fmla="*/ 232 w 251"/>
              <a:gd name="T1" fmla="*/ 75 h 133"/>
              <a:gd name="T2" fmla="*/ 232 w 251"/>
              <a:gd name="T3" fmla="*/ 72 h 133"/>
              <a:gd name="T4" fmla="*/ 186 w 251"/>
              <a:gd name="T5" fmla="*/ 26 h 133"/>
              <a:gd name="T6" fmla="*/ 163 w 251"/>
              <a:gd name="T7" fmla="*/ 32 h 133"/>
              <a:gd name="T8" fmla="*/ 111 w 251"/>
              <a:gd name="T9" fmla="*/ 0 h 133"/>
              <a:gd name="T10" fmla="*/ 60 w 251"/>
              <a:gd name="T11" fmla="*/ 33 h 133"/>
              <a:gd name="T12" fmla="*/ 44 w 251"/>
              <a:gd name="T13" fmla="*/ 27 h 133"/>
              <a:gd name="T14" fmla="*/ 17 w 251"/>
              <a:gd name="T15" fmla="*/ 53 h 133"/>
              <a:gd name="T16" fmla="*/ 19 w 251"/>
              <a:gd name="T17" fmla="*/ 61 h 133"/>
              <a:gd name="T18" fmla="*/ 0 w 251"/>
              <a:gd name="T19" fmla="*/ 95 h 133"/>
              <a:gd name="T20" fmla="*/ 38 w 251"/>
              <a:gd name="T21" fmla="*/ 133 h 133"/>
              <a:gd name="T22" fmla="*/ 38 w 251"/>
              <a:gd name="T23" fmla="*/ 133 h 133"/>
              <a:gd name="T24" fmla="*/ 38 w 251"/>
              <a:gd name="T25" fmla="*/ 133 h 133"/>
              <a:gd name="T26" fmla="*/ 38 w 251"/>
              <a:gd name="T27" fmla="*/ 133 h 133"/>
              <a:gd name="T28" fmla="*/ 38 w 251"/>
              <a:gd name="T29" fmla="*/ 133 h 133"/>
              <a:gd name="T30" fmla="*/ 218 w 251"/>
              <a:gd name="T31" fmla="*/ 133 h 133"/>
              <a:gd name="T32" fmla="*/ 220 w 251"/>
              <a:gd name="T33" fmla="*/ 133 h 133"/>
              <a:gd name="T34" fmla="*/ 251 w 251"/>
              <a:gd name="T35" fmla="*/ 103 h 133"/>
              <a:gd name="T36" fmla="*/ 232 w 251"/>
              <a:gd name="T37" fmla="*/ 7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133">
                <a:moveTo>
                  <a:pt x="232" y="75"/>
                </a:moveTo>
                <a:cubicBezTo>
                  <a:pt x="232" y="74"/>
                  <a:pt x="232" y="73"/>
                  <a:pt x="232" y="72"/>
                </a:cubicBezTo>
                <a:cubicBezTo>
                  <a:pt x="232" y="47"/>
                  <a:pt x="211" y="26"/>
                  <a:pt x="186" y="26"/>
                </a:cubicBezTo>
                <a:cubicBezTo>
                  <a:pt x="177" y="26"/>
                  <a:pt x="170" y="28"/>
                  <a:pt x="163" y="32"/>
                </a:cubicBezTo>
                <a:cubicBezTo>
                  <a:pt x="154" y="13"/>
                  <a:pt x="134" y="0"/>
                  <a:pt x="111" y="0"/>
                </a:cubicBezTo>
                <a:cubicBezTo>
                  <a:pt x="89" y="0"/>
                  <a:pt x="69" y="13"/>
                  <a:pt x="60" y="33"/>
                </a:cubicBezTo>
                <a:cubicBezTo>
                  <a:pt x="55" y="29"/>
                  <a:pt x="50" y="27"/>
                  <a:pt x="44" y="27"/>
                </a:cubicBezTo>
                <a:cubicBezTo>
                  <a:pt x="29" y="27"/>
                  <a:pt x="17" y="39"/>
                  <a:pt x="17" y="53"/>
                </a:cubicBezTo>
                <a:cubicBezTo>
                  <a:pt x="17" y="56"/>
                  <a:pt x="18" y="59"/>
                  <a:pt x="19" y="61"/>
                </a:cubicBezTo>
                <a:cubicBezTo>
                  <a:pt x="7" y="68"/>
                  <a:pt x="0" y="80"/>
                  <a:pt x="0" y="95"/>
                </a:cubicBezTo>
                <a:cubicBezTo>
                  <a:pt x="0" y="116"/>
                  <a:pt x="17" y="133"/>
                  <a:pt x="38" y="133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218" y="133"/>
                  <a:pt x="218" y="133"/>
                  <a:pt x="218" y="133"/>
                </a:cubicBezTo>
                <a:cubicBezTo>
                  <a:pt x="219" y="133"/>
                  <a:pt x="219" y="133"/>
                  <a:pt x="220" y="133"/>
                </a:cubicBezTo>
                <a:cubicBezTo>
                  <a:pt x="237" y="133"/>
                  <a:pt x="251" y="120"/>
                  <a:pt x="251" y="103"/>
                </a:cubicBezTo>
                <a:cubicBezTo>
                  <a:pt x="251" y="90"/>
                  <a:pt x="243" y="79"/>
                  <a:pt x="232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215"/>
          <p:cNvSpPr/>
          <p:nvPr/>
        </p:nvSpPr>
        <p:spPr bwMode="auto">
          <a:xfrm>
            <a:off x="2145243" y="4655175"/>
            <a:ext cx="101922" cy="153747"/>
          </a:xfrm>
          <a:custGeom>
            <a:avLst/>
            <a:gdLst>
              <a:gd name="T0" fmla="*/ 51 w 59"/>
              <a:gd name="T1" fmla="*/ 47 h 89"/>
              <a:gd name="T2" fmla="*/ 0 w 59"/>
              <a:gd name="T3" fmla="*/ 0 h 89"/>
              <a:gd name="T4" fmla="*/ 21 w 59"/>
              <a:gd name="T5" fmla="*/ 37 h 89"/>
              <a:gd name="T6" fmla="*/ 4 w 59"/>
              <a:gd name="T7" fmla="*/ 37 h 89"/>
              <a:gd name="T8" fmla="*/ 59 w 59"/>
              <a:gd name="T9" fmla="*/ 89 h 89"/>
              <a:gd name="T10" fmla="*/ 34 w 59"/>
              <a:gd name="T11" fmla="*/ 47 h 89"/>
              <a:gd name="T12" fmla="*/ 51 w 59"/>
              <a:gd name="T13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89">
                <a:moveTo>
                  <a:pt x="51" y="47"/>
                </a:moveTo>
                <a:lnTo>
                  <a:pt x="0" y="0"/>
                </a:lnTo>
                <a:lnTo>
                  <a:pt x="21" y="37"/>
                </a:lnTo>
                <a:lnTo>
                  <a:pt x="4" y="37"/>
                </a:lnTo>
                <a:lnTo>
                  <a:pt x="59" y="89"/>
                </a:lnTo>
                <a:lnTo>
                  <a:pt x="34" y="47"/>
                </a:lnTo>
                <a:lnTo>
                  <a:pt x="51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216"/>
          <p:cNvSpPr/>
          <p:nvPr/>
        </p:nvSpPr>
        <p:spPr bwMode="auto">
          <a:xfrm>
            <a:off x="2086508" y="4672450"/>
            <a:ext cx="53553" cy="81192"/>
          </a:xfrm>
          <a:custGeom>
            <a:avLst/>
            <a:gdLst>
              <a:gd name="T0" fmla="*/ 26 w 31"/>
              <a:gd name="T1" fmla="*/ 25 h 47"/>
              <a:gd name="T2" fmla="*/ 0 w 31"/>
              <a:gd name="T3" fmla="*/ 0 h 47"/>
              <a:gd name="T4" fmla="*/ 11 w 31"/>
              <a:gd name="T5" fmla="*/ 20 h 47"/>
              <a:gd name="T6" fmla="*/ 2 w 31"/>
              <a:gd name="T7" fmla="*/ 20 h 47"/>
              <a:gd name="T8" fmla="*/ 31 w 31"/>
              <a:gd name="T9" fmla="*/ 47 h 47"/>
              <a:gd name="T10" fmla="*/ 17 w 31"/>
              <a:gd name="T11" fmla="*/ 25 h 47"/>
              <a:gd name="T12" fmla="*/ 26 w 31"/>
              <a:gd name="T13" fmla="*/ 2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47">
                <a:moveTo>
                  <a:pt x="26" y="25"/>
                </a:moveTo>
                <a:lnTo>
                  <a:pt x="0" y="0"/>
                </a:lnTo>
                <a:lnTo>
                  <a:pt x="11" y="20"/>
                </a:lnTo>
                <a:lnTo>
                  <a:pt x="2" y="20"/>
                </a:lnTo>
                <a:lnTo>
                  <a:pt x="31" y="47"/>
                </a:lnTo>
                <a:lnTo>
                  <a:pt x="17" y="25"/>
                </a:lnTo>
                <a:lnTo>
                  <a:pt x="26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217"/>
          <p:cNvSpPr>
            <a:spLocks noEditPoints="1"/>
          </p:cNvSpPr>
          <p:nvPr/>
        </p:nvSpPr>
        <p:spPr bwMode="auto">
          <a:xfrm>
            <a:off x="9335034" y="4506612"/>
            <a:ext cx="190023" cy="302310"/>
          </a:xfrm>
          <a:custGeom>
            <a:avLst/>
            <a:gdLst>
              <a:gd name="T0" fmla="*/ 92 w 180"/>
              <a:gd name="T1" fmla="*/ 1 h 287"/>
              <a:gd name="T2" fmla="*/ 90 w 180"/>
              <a:gd name="T3" fmla="*/ 0 h 287"/>
              <a:gd name="T4" fmla="*/ 87 w 180"/>
              <a:gd name="T5" fmla="*/ 1 h 287"/>
              <a:gd name="T6" fmla="*/ 0 w 180"/>
              <a:gd name="T7" fmla="*/ 181 h 287"/>
              <a:gd name="T8" fmla="*/ 90 w 180"/>
              <a:gd name="T9" fmla="*/ 287 h 287"/>
              <a:gd name="T10" fmla="*/ 180 w 180"/>
              <a:gd name="T11" fmla="*/ 181 h 287"/>
              <a:gd name="T12" fmla="*/ 92 w 180"/>
              <a:gd name="T13" fmla="*/ 1 h 287"/>
              <a:gd name="T14" fmla="*/ 59 w 180"/>
              <a:gd name="T15" fmla="*/ 179 h 287"/>
              <a:gd name="T16" fmla="*/ 69 w 180"/>
              <a:gd name="T17" fmla="*/ 202 h 287"/>
              <a:gd name="T18" fmla="*/ 76 w 180"/>
              <a:gd name="T19" fmla="*/ 219 h 287"/>
              <a:gd name="T20" fmla="*/ 72 w 180"/>
              <a:gd name="T21" fmla="*/ 236 h 287"/>
              <a:gd name="T22" fmla="*/ 58 w 180"/>
              <a:gd name="T23" fmla="*/ 243 h 287"/>
              <a:gd name="T24" fmla="*/ 48 w 180"/>
              <a:gd name="T25" fmla="*/ 239 h 287"/>
              <a:gd name="T26" fmla="*/ 29 w 180"/>
              <a:gd name="T27" fmla="*/ 174 h 287"/>
              <a:gd name="T28" fmla="*/ 57 w 180"/>
              <a:gd name="T29" fmla="*/ 97 h 287"/>
              <a:gd name="T30" fmla="*/ 61 w 180"/>
              <a:gd name="T31" fmla="*/ 95 h 287"/>
              <a:gd name="T32" fmla="*/ 63 w 180"/>
              <a:gd name="T33" fmla="*/ 99 h 287"/>
              <a:gd name="T34" fmla="*/ 59 w 180"/>
              <a:gd name="T35" fmla="*/ 17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0" h="287">
                <a:moveTo>
                  <a:pt x="92" y="1"/>
                </a:moveTo>
                <a:cubicBezTo>
                  <a:pt x="92" y="0"/>
                  <a:pt x="91" y="0"/>
                  <a:pt x="90" y="0"/>
                </a:cubicBezTo>
                <a:cubicBezTo>
                  <a:pt x="89" y="0"/>
                  <a:pt x="88" y="0"/>
                  <a:pt x="87" y="1"/>
                </a:cubicBezTo>
                <a:cubicBezTo>
                  <a:pt x="84" y="6"/>
                  <a:pt x="0" y="122"/>
                  <a:pt x="0" y="181"/>
                </a:cubicBezTo>
                <a:cubicBezTo>
                  <a:pt x="0" y="282"/>
                  <a:pt x="75" y="287"/>
                  <a:pt x="90" y="287"/>
                </a:cubicBezTo>
                <a:cubicBezTo>
                  <a:pt x="105" y="287"/>
                  <a:pt x="180" y="282"/>
                  <a:pt x="180" y="181"/>
                </a:cubicBezTo>
                <a:cubicBezTo>
                  <a:pt x="180" y="123"/>
                  <a:pt x="96" y="6"/>
                  <a:pt x="92" y="1"/>
                </a:cubicBezTo>
                <a:close/>
                <a:moveTo>
                  <a:pt x="59" y="179"/>
                </a:moveTo>
                <a:cubicBezTo>
                  <a:pt x="62" y="191"/>
                  <a:pt x="65" y="197"/>
                  <a:pt x="69" y="202"/>
                </a:cubicBezTo>
                <a:cubicBezTo>
                  <a:pt x="71" y="207"/>
                  <a:pt x="74" y="211"/>
                  <a:pt x="76" y="219"/>
                </a:cubicBezTo>
                <a:cubicBezTo>
                  <a:pt x="77" y="225"/>
                  <a:pt x="76" y="231"/>
                  <a:pt x="72" y="236"/>
                </a:cubicBezTo>
                <a:cubicBezTo>
                  <a:pt x="69" y="240"/>
                  <a:pt x="64" y="243"/>
                  <a:pt x="58" y="243"/>
                </a:cubicBezTo>
                <a:cubicBezTo>
                  <a:pt x="55" y="243"/>
                  <a:pt x="51" y="241"/>
                  <a:pt x="48" y="239"/>
                </a:cubicBezTo>
                <a:cubicBezTo>
                  <a:pt x="34" y="231"/>
                  <a:pt x="25" y="202"/>
                  <a:pt x="29" y="174"/>
                </a:cubicBezTo>
                <a:cubicBezTo>
                  <a:pt x="32" y="147"/>
                  <a:pt x="56" y="99"/>
                  <a:pt x="57" y="97"/>
                </a:cubicBezTo>
                <a:cubicBezTo>
                  <a:pt x="58" y="95"/>
                  <a:pt x="60" y="95"/>
                  <a:pt x="61" y="95"/>
                </a:cubicBezTo>
                <a:cubicBezTo>
                  <a:pt x="63" y="96"/>
                  <a:pt x="64" y="98"/>
                  <a:pt x="63" y="99"/>
                </a:cubicBezTo>
                <a:cubicBezTo>
                  <a:pt x="51" y="135"/>
                  <a:pt x="55" y="161"/>
                  <a:pt x="59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218"/>
          <p:cNvSpPr>
            <a:spLocks noEditPoints="1"/>
          </p:cNvSpPr>
          <p:nvPr/>
        </p:nvSpPr>
        <p:spPr bwMode="auto">
          <a:xfrm>
            <a:off x="9912013" y="4506612"/>
            <a:ext cx="234938" cy="302310"/>
          </a:xfrm>
          <a:custGeom>
            <a:avLst/>
            <a:gdLst>
              <a:gd name="T0" fmla="*/ 224 w 224"/>
              <a:gd name="T1" fmla="*/ 119 h 287"/>
              <a:gd name="T2" fmla="*/ 112 w 224"/>
              <a:gd name="T3" fmla="*/ 0 h 287"/>
              <a:gd name="T4" fmla="*/ 0 w 224"/>
              <a:gd name="T5" fmla="*/ 119 h 287"/>
              <a:gd name="T6" fmla="*/ 98 w 224"/>
              <a:gd name="T7" fmla="*/ 258 h 287"/>
              <a:gd name="T8" fmla="*/ 85 w 224"/>
              <a:gd name="T9" fmla="*/ 282 h 287"/>
              <a:gd name="T10" fmla="*/ 85 w 224"/>
              <a:gd name="T11" fmla="*/ 285 h 287"/>
              <a:gd name="T12" fmla="*/ 88 w 224"/>
              <a:gd name="T13" fmla="*/ 287 h 287"/>
              <a:gd name="T14" fmla="*/ 136 w 224"/>
              <a:gd name="T15" fmla="*/ 287 h 287"/>
              <a:gd name="T16" fmla="*/ 140 w 224"/>
              <a:gd name="T17" fmla="*/ 285 h 287"/>
              <a:gd name="T18" fmla="*/ 140 w 224"/>
              <a:gd name="T19" fmla="*/ 282 h 287"/>
              <a:gd name="T20" fmla="*/ 127 w 224"/>
              <a:gd name="T21" fmla="*/ 258 h 287"/>
              <a:gd name="T22" fmla="*/ 224 w 224"/>
              <a:gd name="T23" fmla="*/ 119 h 287"/>
              <a:gd name="T24" fmla="*/ 37 w 224"/>
              <a:gd name="T25" fmla="*/ 130 h 287"/>
              <a:gd name="T26" fmla="*/ 36 w 224"/>
              <a:gd name="T27" fmla="*/ 128 h 287"/>
              <a:gd name="T28" fmla="*/ 49 w 224"/>
              <a:gd name="T29" fmla="*/ 60 h 287"/>
              <a:gd name="T30" fmla="*/ 79 w 224"/>
              <a:gd name="T31" fmla="*/ 59 h 287"/>
              <a:gd name="T32" fmla="*/ 82 w 224"/>
              <a:gd name="T33" fmla="*/ 63 h 287"/>
              <a:gd name="T34" fmla="*/ 74 w 224"/>
              <a:gd name="T35" fmla="*/ 80 h 287"/>
              <a:gd name="T36" fmla="*/ 69 w 224"/>
              <a:gd name="T37" fmla="*/ 88 h 287"/>
              <a:gd name="T38" fmla="*/ 61 w 224"/>
              <a:gd name="T39" fmla="*/ 118 h 287"/>
              <a:gd name="T40" fmla="*/ 54 w 224"/>
              <a:gd name="T41" fmla="*/ 133 h 287"/>
              <a:gd name="T42" fmla="*/ 49 w 224"/>
              <a:gd name="T43" fmla="*/ 134 h 287"/>
              <a:gd name="T44" fmla="*/ 37 w 224"/>
              <a:gd name="T45" fmla="*/ 13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24" h="287">
                <a:moveTo>
                  <a:pt x="224" y="119"/>
                </a:moveTo>
                <a:cubicBezTo>
                  <a:pt x="224" y="6"/>
                  <a:pt x="131" y="0"/>
                  <a:pt x="112" y="0"/>
                </a:cubicBezTo>
                <a:cubicBezTo>
                  <a:pt x="93" y="0"/>
                  <a:pt x="0" y="6"/>
                  <a:pt x="0" y="119"/>
                </a:cubicBezTo>
                <a:cubicBezTo>
                  <a:pt x="0" y="201"/>
                  <a:pt x="76" y="247"/>
                  <a:pt x="98" y="258"/>
                </a:cubicBezTo>
                <a:cubicBezTo>
                  <a:pt x="85" y="282"/>
                  <a:pt x="85" y="282"/>
                  <a:pt x="85" y="282"/>
                </a:cubicBezTo>
                <a:cubicBezTo>
                  <a:pt x="84" y="283"/>
                  <a:pt x="84" y="284"/>
                  <a:pt x="85" y="285"/>
                </a:cubicBezTo>
                <a:cubicBezTo>
                  <a:pt x="86" y="287"/>
                  <a:pt x="87" y="287"/>
                  <a:pt x="88" y="287"/>
                </a:cubicBezTo>
                <a:cubicBezTo>
                  <a:pt x="136" y="287"/>
                  <a:pt x="136" y="287"/>
                  <a:pt x="136" y="287"/>
                </a:cubicBezTo>
                <a:cubicBezTo>
                  <a:pt x="138" y="287"/>
                  <a:pt x="139" y="287"/>
                  <a:pt x="140" y="285"/>
                </a:cubicBezTo>
                <a:cubicBezTo>
                  <a:pt x="140" y="284"/>
                  <a:pt x="140" y="283"/>
                  <a:pt x="140" y="282"/>
                </a:cubicBezTo>
                <a:cubicBezTo>
                  <a:pt x="127" y="258"/>
                  <a:pt x="127" y="258"/>
                  <a:pt x="127" y="258"/>
                </a:cubicBezTo>
                <a:cubicBezTo>
                  <a:pt x="149" y="247"/>
                  <a:pt x="224" y="202"/>
                  <a:pt x="224" y="119"/>
                </a:cubicBezTo>
                <a:close/>
                <a:moveTo>
                  <a:pt x="37" y="130"/>
                </a:moveTo>
                <a:cubicBezTo>
                  <a:pt x="36" y="130"/>
                  <a:pt x="36" y="129"/>
                  <a:pt x="36" y="128"/>
                </a:cubicBezTo>
                <a:cubicBezTo>
                  <a:pt x="35" y="126"/>
                  <a:pt x="28" y="84"/>
                  <a:pt x="49" y="60"/>
                </a:cubicBezTo>
                <a:cubicBezTo>
                  <a:pt x="56" y="52"/>
                  <a:pt x="66" y="52"/>
                  <a:pt x="79" y="59"/>
                </a:cubicBezTo>
                <a:cubicBezTo>
                  <a:pt x="80" y="60"/>
                  <a:pt x="81" y="62"/>
                  <a:pt x="82" y="63"/>
                </a:cubicBezTo>
                <a:cubicBezTo>
                  <a:pt x="82" y="68"/>
                  <a:pt x="79" y="73"/>
                  <a:pt x="74" y="80"/>
                </a:cubicBezTo>
                <a:cubicBezTo>
                  <a:pt x="72" y="83"/>
                  <a:pt x="70" y="86"/>
                  <a:pt x="69" y="88"/>
                </a:cubicBezTo>
                <a:cubicBezTo>
                  <a:pt x="64" y="99"/>
                  <a:pt x="62" y="110"/>
                  <a:pt x="61" y="118"/>
                </a:cubicBezTo>
                <a:cubicBezTo>
                  <a:pt x="59" y="127"/>
                  <a:pt x="58" y="132"/>
                  <a:pt x="54" y="133"/>
                </a:cubicBezTo>
                <a:cubicBezTo>
                  <a:pt x="52" y="133"/>
                  <a:pt x="51" y="134"/>
                  <a:pt x="49" y="134"/>
                </a:cubicBezTo>
                <a:cubicBezTo>
                  <a:pt x="45" y="134"/>
                  <a:pt x="39" y="133"/>
                  <a:pt x="37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219"/>
          <p:cNvSpPr>
            <a:spLocks noEditPoints="1"/>
          </p:cNvSpPr>
          <p:nvPr/>
        </p:nvSpPr>
        <p:spPr bwMode="auto">
          <a:xfrm>
            <a:off x="7496990" y="2070858"/>
            <a:ext cx="222846" cy="310947"/>
          </a:xfrm>
          <a:custGeom>
            <a:avLst/>
            <a:gdLst>
              <a:gd name="T0" fmla="*/ 205 w 211"/>
              <a:gd name="T1" fmla="*/ 64 h 295"/>
              <a:gd name="T2" fmla="*/ 61 w 211"/>
              <a:gd name="T3" fmla="*/ 11 h 295"/>
              <a:gd name="T4" fmla="*/ 11 w 211"/>
              <a:gd name="T5" fmla="*/ 19 h 295"/>
              <a:gd name="T6" fmla="*/ 0 w 211"/>
              <a:gd name="T7" fmla="*/ 45 h 295"/>
              <a:gd name="T8" fmla="*/ 1 w 211"/>
              <a:gd name="T9" fmla="*/ 50 h 295"/>
              <a:gd name="T10" fmla="*/ 1 w 211"/>
              <a:gd name="T11" fmla="*/ 228 h 295"/>
              <a:gd name="T12" fmla="*/ 7 w 211"/>
              <a:gd name="T13" fmla="*/ 237 h 295"/>
              <a:gd name="T14" fmla="*/ 153 w 211"/>
              <a:gd name="T15" fmla="*/ 295 h 295"/>
              <a:gd name="T16" fmla="*/ 157 w 211"/>
              <a:gd name="T17" fmla="*/ 295 h 295"/>
              <a:gd name="T18" fmla="*/ 162 w 211"/>
              <a:gd name="T19" fmla="*/ 294 h 295"/>
              <a:gd name="T20" fmla="*/ 166 w 211"/>
              <a:gd name="T21" fmla="*/ 286 h 295"/>
              <a:gd name="T22" fmla="*/ 166 w 211"/>
              <a:gd name="T23" fmla="*/ 276 h 295"/>
              <a:gd name="T24" fmla="*/ 193 w 211"/>
              <a:gd name="T25" fmla="*/ 251 h 295"/>
              <a:gd name="T26" fmla="*/ 201 w 211"/>
              <a:gd name="T27" fmla="*/ 256 h 295"/>
              <a:gd name="T28" fmla="*/ 211 w 211"/>
              <a:gd name="T29" fmla="*/ 246 h 295"/>
              <a:gd name="T30" fmla="*/ 211 w 211"/>
              <a:gd name="T31" fmla="*/ 73 h 295"/>
              <a:gd name="T32" fmla="*/ 205 w 211"/>
              <a:gd name="T33" fmla="*/ 64 h 295"/>
              <a:gd name="T34" fmla="*/ 21 w 211"/>
              <a:gd name="T35" fmla="*/ 49 h 295"/>
              <a:gd name="T36" fmla="*/ 19 w 211"/>
              <a:gd name="T37" fmla="*/ 44 h 295"/>
              <a:gd name="T38" fmla="*/ 24 w 211"/>
              <a:gd name="T39" fmla="*/ 33 h 295"/>
              <a:gd name="T40" fmla="*/ 54 w 211"/>
              <a:gd name="T41" fmla="*/ 28 h 295"/>
              <a:gd name="T42" fmla="*/ 55 w 211"/>
              <a:gd name="T43" fmla="*/ 29 h 295"/>
              <a:gd name="T44" fmla="*/ 190 w 211"/>
              <a:gd name="T45" fmla="*/ 79 h 295"/>
              <a:gd name="T46" fmla="*/ 161 w 211"/>
              <a:gd name="T47" fmla="*/ 106 h 295"/>
              <a:gd name="T48" fmla="*/ 160 w 211"/>
              <a:gd name="T49" fmla="*/ 106 h 295"/>
              <a:gd name="T50" fmla="*/ 21 w 211"/>
              <a:gd name="T51" fmla="*/ 49 h 295"/>
              <a:gd name="T52" fmla="*/ 166 w 211"/>
              <a:gd name="T53" fmla="*/ 111 h 295"/>
              <a:gd name="T54" fmla="*/ 192 w 211"/>
              <a:gd name="T55" fmla="*/ 86 h 295"/>
              <a:gd name="T56" fmla="*/ 192 w 211"/>
              <a:gd name="T57" fmla="*/ 244 h 295"/>
              <a:gd name="T58" fmla="*/ 166 w 211"/>
              <a:gd name="T59" fmla="*/ 268 h 295"/>
              <a:gd name="T60" fmla="*/ 166 w 211"/>
              <a:gd name="T61" fmla="*/ 115 h 295"/>
              <a:gd name="T62" fmla="*/ 166 w 211"/>
              <a:gd name="T63" fmla="*/ 111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1" h="295">
                <a:moveTo>
                  <a:pt x="205" y="64"/>
                </a:moveTo>
                <a:cubicBezTo>
                  <a:pt x="61" y="11"/>
                  <a:pt x="61" y="11"/>
                  <a:pt x="61" y="11"/>
                </a:cubicBezTo>
                <a:cubicBezTo>
                  <a:pt x="58" y="10"/>
                  <a:pt x="32" y="0"/>
                  <a:pt x="11" y="19"/>
                </a:cubicBezTo>
                <a:cubicBezTo>
                  <a:pt x="4" y="26"/>
                  <a:pt x="0" y="35"/>
                  <a:pt x="0" y="45"/>
                </a:cubicBezTo>
                <a:cubicBezTo>
                  <a:pt x="0" y="47"/>
                  <a:pt x="1" y="48"/>
                  <a:pt x="1" y="50"/>
                </a:cubicBezTo>
                <a:cubicBezTo>
                  <a:pt x="1" y="228"/>
                  <a:pt x="1" y="228"/>
                  <a:pt x="1" y="228"/>
                </a:cubicBezTo>
                <a:cubicBezTo>
                  <a:pt x="1" y="232"/>
                  <a:pt x="3" y="236"/>
                  <a:pt x="7" y="237"/>
                </a:cubicBezTo>
                <a:cubicBezTo>
                  <a:pt x="153" y="295"/>
                  <a:pt x="153" y="295"/>
                  <a:pt x="153" y="295"/>
                </a:cubicBezTo>
                <a:cubicBezTo>
                  <a:pt x="154" y="295"/>
                  <a:pt x="156" y="295"/>
                  <a:pt x="157" y="295"/>
                </a:cubicBezTo>
                <a:cubicBezTo>
                  <a:pt x="159" y="295"/>
                  <a:pt x="161" y="295"/>
                  <a:pt x="162" y="294"/>
                </a:cubicBezTo>
                <a:cubicBezTo>
                  <a:pt x="165" y="292"/>
                  <a:pt x="166" y="289"/>
                  <a:pt x="166" y="286"/>
                </a:cubicBezTo>
                <a:cubicBezTo>
                  <a:pt x="166" y="276"/>
                  <a:pt x="166" y="276"/>
                  <a:pt x="166" y="276"/>
                </a:cubicBezTo>
                <a:cubicBezTo>
                  <a:pt x="193" y="251"/>
                  <a:pt x="193" y="251"/>
                  <a:pt x="193" y="251"/>
                </a:cubicBezTo>
                <a:cubicBezTo>
                  <a:pt x="195" y="254"/>
                  <a:pt x="198" y="256"/>
                  <a:pt x="201" y="256"/>
                </a:cubicBezTo>
                <a:cubicBezTo>
                  <a:pt x="207" y="256"/>
                  <a:pt x="211" y="251"/>
                  <a:pt x="211" y="246"/>
                </a:cubicBezTo>
                <a:cubicBezTo>
                  <a:pt x="211" y="73"/>
                  <a:pt x="211" y="73"/>
                  <a:pt x="211" y="73"/>
                </a:cubicBezTo>
                <a:cubicBezTo>
                  <a:pt x="211" y="69"/>
                  <a:pt x="208" y="66"/>
                  <a:pt x="205" y="64"/>
                </a:cubicBezTo>
                <a:close/>
                <a:moveTo>
                  <a:pt x="21" y="49"/>
                </a:moveTo>
                <a:cubicBezTo>
                  <a:pt x="20" y="48"/>
                  <a:pt x="19" y="46"/>
                  <a:pt x="19" y="44"/>
                </a:cubicBezTo>
                <a:cubicBezTo>
                  <a:pt x="19" y="40"/>
                  <a:pt x="21" y="36"/>
                  <a:pt x="24" y="33"/>
                </a:cubicBezTo>
                <a:cubicBezTo>
                  <a:pt x="36" y="22"/>
                  <a:pt x="54" y="28"/>
                  <a:pt x="54" y="28"/>
                </a:cubicBezTo>
                <a:cubicBezTo>
                  <a:pt x="54" y="28"/>
                  <a:pt x="54" y="29"/>
                  <a:pt x="55" y="29"/>
                </a:cubicBezTo>
                <a:cubicBezTo>
                  <a:pt x="190" y="79"/>
                  <a:pt x="190" y="79"/>
                  <a:pt x="190" y="79"/>
                </a:cubicBezTo>
                <a:cubicBezTo>
                  <a:pt x="161" y="106"/>
                  <a:pt x="161" y="106"/>
                  <a:pt x="161" y="106"/>
                </a:cubicBezTo>
                <a:cubicBezTo>
                  <a:pt x="161" y="106"/>
                  <a:pt x="161" y="106"/>
                  <a:pt x="160" y="106"/>
                </a:cubicBezTo>
                <a:lnTo>
                  <a:pt x="21" y="49"/>
                </a:lnTo>
                <a:close/>
                <a:moveTo>
                  <a:pt x="166" y="111"/>
                </a:moveTo>
                <a:cubicBezTo>
                  <a:pt x="192" y="86"/>
                  <a:pt x="192" y="86"/>
                  <a:pt x="192" y="86"/>
                </a:cubicBezTo>
                <a:cubicBezTo>
                  <a:pt x="192" y="244"/>
                  <a:pt x="192" y="244"/>
                  <a:pt x="192" y="244"/>
                </a:cubicBezTo>
                <a:cubicBezTo>
                  <a:pt x="166" y="268"/>
                  <a:pt x="166" y="268"/>
                  <a:pt x="166" y="268"/>
                </a:cubicBezTo>
                <a:cubicBezTo>
                  <a:pt x="166" y="115"/>
                  <a:pt x="166" y="115"/>
                  <a:pt x="166" y="115"/>
                </a:cubicBezTo>
                <a:cubicBezTo>
                  <a:pt x="166" y="114"/>
                  <a:pt x="166" y="112"/>
                  <a:pt x="16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220"/>
          <p:cNvSpPr/>
          <p:nvPr/>
        </p:nvSpPr>
        <p:spPr bwMode="auto">
          <a:xfrm>
            <a:off x="787440" y="3330195"/>
            <a:ext cx="304037" cy="226301"/>
          </a:xfrm>
          <a:custGeom>
            <a:avLst/>
            <a:gdLst>
              <a:gd name="T0" fmla="*/ 160 w 176"/>
              <a:gd name="T1" fmla="*/ 118 h 131"/>
              <a:gd name="T2" fmla="*/ 160 w 176"/>
              <a:gd name="T3" fmla="*/ 0 h 131"/>
              <a:gd name="T4" fmla="*/ 125 w 176"/>
              <a:gd name="T5" fmla="*/ 0 h 131"/>
              <a:gd name="T6" fmla="*/ 125 w 176"/>
              <a:gd name="T7" fmla="*/ 118 h 131"/>
              <a:gd name="T8" fmla="*/ 105 w 176"/>
              <a:gd name="T9" fmla="*/ 118 h 131"/>
              <a:gd name="T10" fmla="*/ 105 w 176"/>
              <a:gd name="T11" fmla="*/ 72 h 131"/>
              <a:gd name="T12" fmla="*/ 70 w 176"/>
              <a:gd name="T13" fmla="*/ 72 h 131"/>
              <a:gd name="T14" fmla="*/ 70 w 176"/>
              <a:gd name="T15" fmla="*/ 118 h 131"/>
              <a:gd name="T16" fmla="*/ 51 w 176"/>
              <a:gd name="T17" fmla="*/ 118 h 131"/>
              <a:gd name="T18" fmla="*/ 51 w 176"/>
              <a:gd name="T19" fmla="*/ 32 h 131"/>
              <a:gd name="T20" fmla="*/ 15 w 176"/>
              <a:gd name="T21" fmla="*/ 32 h 131"/>
              <a:gd name="T22" fmla="*/ 15 w 176"/>
              <a:gd name="T23" fmla="*/ 118 h 131"/>
              <a:gd name="T24" fmla="*/ 0 w 176"/>
              <a:gd name="T25" fmla="*/ 118 h 131"/>
              <a:gd name="T26" fmla="*/ 0 w 176"/>
              <a:gd name="T27" fmla="*/ 131 h 131"/>
              <a:gd name="T28" fmla="*/ 176 w 176"/>
              <a:gd name="T29" fmla="*/ 131 h 131"/>
              <a:gd name="T30" fmla="*/ 176 w 176"/>
              <a:gd name="T31" fmla="*/ 118 h 131"/>
              <a:gd name="T32" fmla="*/ 160 w 176"/>
              <a:gd name="T33" fmla="*/ 118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131">
                <a:moveTo>
                  <a:pt x="160" y="118"/>
                </a:moveTo>
                <a:lnTo>
                  <a:pt x="160" y="0"/>
                </a:lnTo>
                <a:lnTo>
                  <a:pt x="125" y="0"/>
                </a:lnTo>
                <a:lnTo>
                  <a:pt x="125" y="118"/>
                </a:lnTo>
                <a:lnTo>
                  <a:pt x="105" y="118"/>
                </a:lnTo>
                <a:lnTo>
                  <a:pt x="105" y="72"/>
                </a:lnTo>
                <a:lnTo>
                  <a:pt x="70" y="72"/>
                </a:lnTo>
                <a:lnTo>
                  <a:pt x="70" y="118"/>
                </a:lnTo>
                <a:lnTo>
                  <a:pt x="51" y="118"/>
                </a:lnTo>
                <a:lnTo>
                  <a:pt x="51" y="32"/>
                </a:lnTo>
                <a:lnTo>
                  <a:pt x="15" y="32"/>
                </a:lnTo>
                <a:lnTo>
                  <a:pt x="15" y="118"/>
                </a:lnTo>
                <a:lnTo>
                  <a:pt x="0" y="118"/>
                </a:lnTo>
                <a:lnTo>
                  <a:pt x="0" y="131"/>
                </a:lnTo>
                <a:lnTo>
                  <a:pt x="176" y="131"/>
                </a:lnTo>
                <a:lnTo>
                  <a:pt x="176" y="118"/>
                </a:lnTo>
                <a:lnTo>
                  <a:pt x="160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221"/>
          <p:cNvSpPr>
            <a:spLocks noEditPoints="1"/>
          </p:cNvSpPr>
          <p:nvPr/>
        </p:nvSpPr>
        <p:spPr bwMode="auto">
          <a:xfrm>
            <a:off x="4427250" y="3898537"/>
            <a:ext cx="302310" cy="305765"/>
          </a:xfrm>
          <a:custGeom>
            <a:avLst/>
            <a:gdLst>
              <a:gd name="T0" fmla="*/ 87 w 175"/>
              <a:gd name="T1" fmla="*/ 41 h 177"/>
              <a:gd name="T2" fmla="*/ 94 w 175"/>
              <a:gd name="T3" fmla="*/ 61 h 177"/>
              <a:gd name="T4" fmla="*/ 135 w 175"/>
              <a:gd name="T5" fmla="*/ 41 h 177"/>
              <a:gd name="T6" fmla="*/ 115 w 175"/>
              <a:gd name="T7" fmla="*/ 82 h 177"/>
              <a:gd name="T8" fmla="*/ 135 w 175"/>
              <a:gd name="T9" fmla="*/ 88 h 177"/>
              <a:gd name="T10" fmla="*/ 115 w 175"/>
              <a:gd name="T11" fmla="*/ 96 h 177"/>
              <a:gd name="T12" fmla="*/ 135 w 175"/>
              <a:gd name="T13" fmla="*/ 137 h 177"/>
              <a:gd name="T14" fmla="*/ 94 w 175"/>
              <a:gd name="T15" fmla="*/ 116 h 177"/>
              <a:gd name="T16" fmla="*/ 87 w 175"/>
              <a:gd name="T17" fmla="*/ 137 h 177"/>
              <a:gd name="T18" fmla="*/ 81 w 175"/>
              <a:gd name="T19" fmla="*/ 116 h 177"/>
              <a:gd name="T20" fmla="*/ 39 w 175"/>
              <a:gd name="T21" fmla="*/ 137 h 177"/>
              <a:gd name="T22" fmla="*/ 60 w 175"/>
              <a:gd name="T23" fmla="*/ 96 h 177"/>
              <a:gd name="T24" fmla="*/ 39 w 175"/>
              <a:gd name="T25" fmla="*/ 88 h 177"/>
              <a:gd name="T26" fmla="*/ 60 w 175"/>
              <a:gd name="T27" fmla="*/ 82 h 177"/>
              <a:gd name="T28" fmla="*/ 39 w 175"/>
              <a:gd name="T29" fmla="*/ 41 h 177"/>
              <a:gd name="T30" fmla="*/ 81 w 175"/>
              <a:gd name="T31" fmla="*/ 61 h 177"/>
              <a:gd name="T32" fmla="*/ 87 w 175"/>
              <a:gd name="T33" fmla="*/ 41 h 177"/>
              <a:gd name="T34" fmla="*/ 87 w 175"/>
              <a:gd name="T35" fmla="*/ 0 h 177"/>
              <a:gd name="T36" fmla="*/ 73 w 175"/>
              <a:gd name="T37" fmla="*/ 44 h 177"/>
              <a:gd name="T38" fmla="*/ 11 w 175"/>
              <a:gd name="T39" fmla="*/ 13 h 177"/>
              <a:gd name="T40" fmla="*/ 42 w 175"/>
              <a:gd name="T41" fmla="*/ 74 h 177"/>
              <a:gd name="T42" fmla="*/ 0 w 175"/>
              <a:gd name="T43" fmla="*/ 88 h 177"/>
              <a:gd name="T44" fmla="*/ 42 w 175"/>
              <a:gd name="T45" fmla="*/ 103 h 177"/>
              <a:gd name="T46" fmla="*/ 11 w 175"/>
              <a:gd name="T47" fmla="*/ 165 h 177"/>
              <a:gd name="T48" fmla="*/ 73 w 175"/>
              <a:gd name="T49" fmla="*/ 134 h 177"/>
              <a:gd name="T50" fmla="*/ 87 w 175"/>
              <a:gd name="T51" fmla="*/ 177 h 177"/>
              <a:gd name="T52" fmla="*/ 101 w 175"/>
              <a:gd name="T53" fmla="*/ 134 h 177"/>
              <a:gd name="T54" fmla="*/ 163 w 175"/>
              <a:gd name="T55" fmla="*/ 165 h 177"/>
              <a:gd name="T56" fmla="*/ 132 w 175"/>
              <a:gd name="T57" fmla="*/ 103 h 177"/>
              <a:gd name="T58" fmla="*/ 175 w 175"/>
              <a:gd name="T59" fmla="*/ 88 h 177"/>
              <a:gd name="T60" fmla="*/ 132 w 175"/>
              <a:gd name="T61" fmla="*/ 74 h 177"/>
              <a:gd name="T62" fmla="*/ 163 w 175"/>
              <a:gd name="T63" fmla="*/ 13 h 177"/>
              <a:gd name="T64" fmla="*/ 101 w 175"/>
              <a:gd name="T65" fmla="*/ 44 h 177"/>
              <a:gd name="T66" fmla="*/ 87 w 175"/>
              <a:gd name="T67" fmla="*/ 0 h 177"/>
              <a:gd name="T68" fmla="*/ 87 w 175"/>
              <a:gd name="T6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7">
                <a:moveTo>
                  <a:pt x="87" y="41"/>
                </a:moveTo>
                <a:lnTo>
                  <a:pt x="94" y="61"/>
                </a:lnTo>
                <a:lnTo>
                  <a:pt x="135" y="41"/>
                </a:lnTo>
                <a:lnTo>
                  <a:pt x="115" y="82"/>
                </a:lnTo>
                <a:lnTo>
                  <a:pt x="135" y="88"/>
                </a:lnTo>
                <a:lnTo>
                  <a:pt x="115" y="96"/>
                </a:lnTo>
                <a:lnTo>
                  <a:pt x="135" y="137"/>
                </a:lnTo>
                <a:lnTo>
                  <a:pt x="94" y="116"/>
                </a:lnTo>
                <a:lnTo>
                  <a:pt x="87" y="137"/>
                </a:lnTo>
                <a:lnTo>
                  <a:pt x="81" y="116"/>
                </a:lnTo>
                <a:lnTo>
                  <a:pt x="39" y="137"/>
                </a:lnTo>
                <a:lnTo>
                  <a:pt x="60" y="96"/>
                </a:lnTo>
                <a:lnTo>
                  <a:pt x="39" y="88"/>
                </a:lnTo>
                <a:lnTo>
                  <a:pt x="60" y="82"/>
                </a:lnTo>
                <a:lnTo>
                  <a:pt x="39" y="41"/>
                </a:lnTo>
                <a:lnTo>
                  <a:pt x="81" y="61"/>
                </a:lnTo>
                <a:lnTo>
                  <a:pt x="87" y="41"/>
                </a:lnTo>
                <a:close/>
                <a:moveTo>
                  <a:pt x="87" y="0"/>
                </a:moveTo>
                <a:lnTo>
                  <a:pt x="73" y="44"/>
                </a:lnTo>
                <a:lnTo>
                  <a:pt x="11" y="13"/>
                </a:lnTo>
                <a:lnTo>
                  <a:pt x="42" y="74"/>
                </a:lnTo>
                <a:lnTo>
                  <a:pt x="0" y="88"/>
                </a:lnTo>
                <a:lnTo>
                  <a:pt x="42" y="103"/>
                </a:lnTo>
                <a:lnTo>
                  <a:pt x="11" y="165"/>
                </a:lnTo>
                <a:lnTo>
                  <a:pt x="73" y="134"/>
                </a:lnTo>
                <a:lnTo>
                  <a:pt x="87" y="177"/>
                </a:lnTo>
                <a:lnTo>
                  <a:pt x="101" y="134"/>
                </a:lnTo>
                <a:lnTo>
                  <a:pt x="163" y="165"/>
                </a:lnTo>
                <a:lnTo>
                  <a:pt x="132" y="103"/>
                </a:lnTo>
                <a:lnTo>
                  <a:pt x="175" y="88"/>
                </a:lnTo>
                <a:lnTo>
                  <a:pt x="132" y="74"/>
                </a:lnTo>
                <a:lnTo>
                  <a:pt x="163" y="13"/>
                </a:lnTo>
                <a:lnTo>
                  <a:pt x="101" y="44"/>
                </a:lnTo>
                <a:lnTo>
                  <a:pt x="87" y="0"/>
                </a:ln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222"/>
          <p:cNvSpPr>
            <a:spLocks noEditPoints="1"/>
          </p:cNvSpPr>
          <p:nvPr/>
        </p:nvSpPr>
        <p:spPr bwMode="auto">
          <a:xfrm>
            <a:off x="4554250" y="4025537"/>
            <a:ext cx="302310" cy="305765"/>
          </a:xfrm>
          <a:custGeom>
            <a:avLst/>
            <a:gdLst>
              <a:gd name="T0" fmla="*/ 87 w 175"/>
              <a:gd name="T1" fmla="*/ 41 h 177"/>
              <a:gd name="T2" fmla="*/ 94 w 175"/>
              <a:gd name="T3" fmla="*/ 61 h 177"/>
              <a:gd name="T4" fmla="*/ 135 w 175"/>
              <a:gd name="T5" fmla="*/ 41 h 177"/>
              <a:gd name="T6" fmla="*/ 115 w 175"/>
              <a:gd name="T7" fmla="*/ 82 h 177"/>
              <a:gd name="T8" fmla="*/ 135 w 175"/>
              <a:gd name="T9" fmla="*/ 88 h 177"/>
              <a:gd name="T10" fmla="*/ 115 w 175"/>
              <a:gd name="T11" fmla="*/ 96 h 177"/>
              <a:gd name="T12" fmla="*/ 135 w 175"/>
              <a:gd name="T13" fmla="*/ 137 h 177"/>
              <a:gd name="T14" fmla="*/ 94 w 175"/>
              <a:gd name="T15" fmla="*/ 116 h 177"/>
              <a:gd name="T16" fmla="*/ 87 w 175"/>
              <a:gd name="T17" fmla="*/ 137 h 177"/>
              <a:gd name="T18" fmla="*/ 81 w 175"/>
              <a:gd name="T19" fmla="*/ 116 h 177"/>
              <a:gd name="T20" fmla="*/ 39 w 175"/>
              <a:gd name="T21" fmla="*/ 137 h 177"/>
              <a:gd name="T22" fmla="*/ 60 w 175"/>
              <a:gd name="T23" fmla="*/ 96 h 177"/>
              <a:gd name="T24" fmla="*/ 39 w 175"/>
              <a:gd name="T25" fmla="*/ 88 h 177"/>
              <a:gd name="T26" fmla="*/ 60 w 175"/>
              <a:gd name="T27" fmla="*/ 82 h 177"/>
              <a:gd name="T28" fmla="*/ 39 w 175"/>
              <a:gd name="T29" fmla="*/ 41 h 177"/>
              <a:gd name="T30" fmla="*/ 81 w 175"/>
              <a:gd name="T31" fmla="*/ 61 h 177"/>
              <a:gd name="T32" fmla="*/ 87 w 175"/>
              <a:gd name="T33" fmla="*/ 41 h 177"/>
              <a:gd name="T34" fmla="*/ 87 w 175"/>
              <a:gd name="T35" fmla="*/ 0 h 177"/>
              <a:gd name="T36" fmla="*/ 73 w 175"/>
              <a:gd name="T37" fmla="*/ 44 h 177"/>
              <a:gd name="T38" fmla="*/ 11 w 175"/>
              <a:gd name="T39" fmla="*/ 13 h 177"/>
              <a:gd name="T40" fmla="*/ 42 w 175"/>
              <a:gd name="T41" fmla="*/ 74 h 177"/>
              <a:gd name="T42" fmla="*/ 0 w 175"/>
              <a:gd name="T43" fmla="*/ 88 h 177"/>
              <a:gd name="T44" fmla="*/ 42 w 175"/>
              <a:gd name="T45" fmla="*/ 103 h 177"/>
              <a:gd name="T46" fmla="*/ 11 w 175"/>
              <a:gd name="T47" fmla="*/ 165 h 177"/>
              <a:gd name="T48" fmla="*/ 73 w 175"/>
              <a:gd name="T49" fmla="*/ 134 h 177"/>
              <a:gd name="T50" fmla="*/ 87 w 175"/>
              <a:gd name="T51" fmla="*/ 177 h 177"/>
              <a:gd name="T52" fmla="*/ 101 w 175"/>
              <a:gd name="T53" fmla="*/ 134 h 177"/>
              <a:gd name="T54" fmla="*/ 163 w 175"/>
              <a:gd name="T55" fmla="*/ 165 h 177"/>
              <a:gd name="T56" fmla="*/ 132 w 175"/>
              <a:gd name="T57" fmla="*/ 103 h 177"/>
              <a:gd name="T58" fmla="*/ 175 w 175"/>
              <a:gd name="T59" fmla="*/ 88 h 177"/>
              <a:gd name="T60" fmla="*/ 132 w 175"/>
              <a:gd name="T61" fmla="*/ 74 h 177"/>
              <a:gd name="T62" fmla="*/ 163 w 175"/>
              <a:gd name="T63" fmla="*/ 13 h 177"/>
              <a:gd name="T64" fmla="*/ 101 w 175"/>
              <a:gd name="T65" fmla="*/ 44 h 177"/>
              <a:gd name="T66" fmla="*/ 87 w 175"/>
              <a:gd name="T67" fmla="*/ 0 h 177"/>
              <a:gd name="T68" fmla="*/ 87 w 175"/>
              <a:gd name="T6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7">
                <a:moveTo>
                  <a:pt x="87" y="41"/>
                </a:moveTo>
                <a:lnTo>
                  <a:pt x="94" y="61"/>
                </a:lnTo>
                <a:lnTo>
                  <a:pt x="135" y="41"/>
                </a:lnTo>
                <a:lnTo>
                  <a:pt x="115" y="82"/>
                </a:lnTo>
                <a:lnTo>
                  <a:pt x="135" y="88"/>
                </a:lnTo>
                <a:lnTo>
                  <a:pt x="115" y="96"/>
                </a:lnTo>
                <a:lnTo>
                  <a:pt x="135" y="137"/>
                </a:lnTo>
                <a:lnTo>
                  <a:pt x="94" y="116"/>
                </a:lnTo>
                <a:lnTo>
                  <a:pt x="87" y="137"/>
                </a:lnTo>
                <a:lnTo>
                  <a:pt x="81" y="116"/>
                </a:lnTo>
                <a:lnTo>
                  <a:pt x="39" y="137"/>
                </a:lnTo>
                <a:lnTo>
                  <a:pt x="60" y="96"/>
                </a:lnTo>
                <a:lnTo>
                  <a:pt x="39" y="88"/>
                </a:lnTo>
                <a:lnTo>
                  <a:pt x="60" y="82"/>
                </a:lnTo>
                <a:lnTo>
                  <a:pt x="39" y="41"/>
                </a:lnTo>
                <a:lnTo>
                  <a:pt x="81" y="61"/>
                </a:lnTo>
                <a:lnTo>
                  <a:pt x="87" y="41"/>
                </a:lnTo>
                <a:moveTo>
                  <a:pt x="87" y="0"/>
                </a:moveTo>
                <a:lnTo>
                  <a:pt x="73" y="44"/>
                </a:lnTo>
                <a:lnTo>
                  <a:pt x="11" y="13"/>
                </a:lnTo>
                <a:lnTo>
                  <a:pt x="42" y="74"/>
                </a:lnTo>
                <a:lnTo>
                  <a:pt x="0" y="88"/>
                </a:lnTo>
                <a:lnTo>
                  <a:pt x="42" y="103"/>
                </a:lnTo>
                <a:lnTo>
                  <a:pt x="11" y="165"/>
                </a:lnTo>
                <a:lnTo>
                  <a:pt x="73" y="134"/>
                </a:lnTo>
                <a:lnTo>
                  <a:pt x="87" y="177"/>
                </a:lnTo>
                <a:lnTo>
                  <a:pt x="101" y="134"/>
                </a:lnTo>
                <a:lnTo>
                  <a:pt x="163" y="165"/>
                </a:lnTo>
                <a:lnTo>
                  <a:pt x="132" y="103"/>
                </a:lnTo>
                <a:lnTo>
                  <a:pt x="175" y="88"/>
                </a:lnTo>
                <a:lnTo>
                  <a:pt x="132" y="74"/>
                </a:lnTo>
                <a:lnTo>
                  <a:pt x="163" y="13"/>
                </a:lnTo>
                <a:lnTo>
                  <a:pt x="101" y="44"/>
                </a:lnTo>
                <a:lnTo>
                  <a:pt x="87" y="0"/>
                </a:lnTo>
                <a:lnTo>
                  <a:pt x="87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223"/>
          <p:cNvSpPr>
            <a:spLocks noEditPoints="1"/>
          </p:cNvSpPr>
          <p:nvPr/>
        </p:nvSpPr>
        <p:spPr bwMode="auto">
          <a:xfrm>
            <a:off x="4427250" y="2079496"/>
            <a:ext cx="74282" cy="76009"/>
          </a:xfrm>
          <a:custGeom>
            <a:avLst/>
            <a:gdLst>
              <a:gd name="T0" fmla="*/ 0 w 43"/>
              <a:gd name="T1" fmla="*/ 44 h 44"/>
              <a:gd name="T2" fmla="*/ 43 w 43"/>
              <a:gd name="T3" fmla="*/ 44 h 44"/>
              <a:gd name="T4" fmla="*/ 43 w 43"/>
              <a:gd name="T5" fmla="*/ 0 h 44"/>
              <a:gd name="T6" fmla="*/ 0 w 43"/>
              <a:gd name="T7" fmla="*/ 0 h 44"/>
              <a:gd name="T8" fmla="*/ 0 w 43"/>
              <a:gd name="T9" fmla="*/ 44 h 44"/>
              <a:gd name="T10" fmla="*/ 9 w 43"/>
              <a:gd name="T11" fmla="*/ 10 h 44"/>
              <a:gd name="T12" fmla="*/ 34 w 43"/>
              <a:gd name="T13" fmla="*/ 10 h 44"/>
              <a:gd name="T14" fmla="*/ 34 w 43"/>
              <a:gd name="T15" fmla="*/ 34 h 44"/>
              <a:gd name="T16" fmla="*/ 9 w 43"/>
              <a:gd name="T17" fmla="*/ 34 h 44"/>
              <a:gd name="T18" fmla="*/ 9 w 43"/>
              <a:gd name="T19" fmla="*/ 1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0" y="44"/>
                </a:moveTo>
                <a:lnTo>
                  <a:pt x="43" y="44"/>
                </a:lnTo>
                <a:lnTo>
                  <a:pt x="43" y="0"/>
                </a:lnTo>
                <a:lnTo>
                  <a:pt x="0" y="0"/>
                </a:lnTo>
                <a:lnTo>
                  <a:pt x="0" y="44"/>
                </a:lnTo>
                <a:close/>
                <a:moveTo>
                  <a:pt x="9" y="10"/>
                </a:moveTo>
                <a:lnTo>
                  <a:pt x="34" y="10"/>
                </a:lnTo>
                <a:lnTo>
                  <a:pt x="34" y="34"/>
                </a:lnTo>
                <a:lnTo>
                  <a:pt x="9" y="34"/>
                </a:lnTo>
                <a:lnTo>
                  <a:pt x="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224"/>
          <p:cNvSpPr>
            <a:spLocks noEditPoints="1"/>
          </p:cNvSpPr>
          <p:nvPr/>
        </p:nvSpPr>
        <p:spPr bwMode="auto">
          <a:xfrm>
            <a:off x="4427250" y="2191782"/>
            <a:ext cx="74282" cy="76009"/>
          </a:xfrm>
          <a:custGeom>
            <a:avLst/>
            <a:gdLst>
              <a:gd name="T0" fmla="*/ 0 w 43"/>
              <a:gd name="T1" fmla="*/ 44 h 44"/>
              <a:gd name="T2" fmla="*/ 43 w 43"/>
              <a:gd name="T3" fmla="*/ 44 h 44"/>
              <a:gd name="T4" fmla="*/ 43 w 43"/>
              <a:gd name="T5" fmla="*/ 0 h 44"/>
              <a:gd name="T6" fmla="*/ 0 w 43"/>
              <a:gd name="T7" fmla="*/ 0 h 44"/>
              <a:gd name="T8" fmla="*/ 0 w 43"/>
              <a:gd name="T9" fmla="*/ 44 h 44"/>
              <a:gd name="T10" fmla="*/ 9 w 43"/>
              <a:gd name="T11" fmla="*/ 10 h 44"/>
              <a:gd name="T12" fmla="*/ 34 w 43"/>
              <a:gd name="T13" fmla="*/ 10 h 44"/>
              <a:gd name="T14" fmla="*/ 34 w 43"/>
              <a:gd name="T15" fmla="*/ 35 h 44"/>
              <a:gd name="T16" fmla="*/ 9 w 43"/>
              <a:gd name="T17" fmla="*/ 35 h 44"/>
              <a:gd name="T18" fmla="*/ 9 w 43"/>
              <a:gd name="T19" fmla="*/ 1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0" y="44"/>
                </a:moveTo>
                <a:lnTo>
                  <a:pt x="43" y="44"/>
                </a:lnTo>
                <a:lnTo>
                  <a:pt x="43" y="0"/>
                </a:lnTo>
                <a:lnTo>
                  <a:pt x="0" y="0"/>
                </a:lnTo>
                <a:lnTo>
                  <a:pt x="0" y="44"/>
                </a:lnTo>
                <a:close/>
                <a:moveTo>
                  <a:pt x="9" y="10"/>
                </a:moveTo>
                <a:lnTo>
                  <a:pt x="34" y="10"/>
                </a:lnTo>
                <a:lnTo>
                  <a:pt x="34" y="35"/>
                </a:lnTo>
                <a:lnTo>
                  <a:pt x="9" y="35"/>
                </a:lnTo>
                <a:lnTo>
                  <a:pt x="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Rectangle 225"/>
          <p:cNvSpPr>
            <a:spLocks noChangeArrowheads="1"/>
          </p:cNvSpPr>
          <p:nvPr/>
        </p:nvSpPr>
        <p:spPr bwMode="auto">
          <a:xfrm>
            <a:off x="4539536" y="2096771"/>
            <a:ext cx="190023" cy="4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Rectangle 226"/>
          <p:cNvSpPr>
            <a:spLocks noChangeArrowheads="1"/>
          </p:cNvSpPr>
          <p:nvPr/>
        </p:nvSpPr>
        <p:spPr bwMode="auto">
          <a:xfrm>
            <a:off x="4539536" y="2209057"/>
            <a:ext cx="190023" cy="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227"/>
          <p:cNvSpPr>
            <a:spLocks noEditPoints="1"/>
          </p:cNvSpPr>
          <p:nvPr/>
        </p:nvSpPr>
        <p:spPr bwMode="auto">
          <a:xfrm>
            <a:off x="4427250" y="2305796"/>
            <a:ext cx="74282" cy="76009"/>
          </a:xfrm>
          <a:custGeom>
            <a:avLst/>
            <a:gdLst>
              <a:gd name="T0" fmla="*/ 0 w 43"/>
              <a:gd name="T1" fmla="*/ 44 h 44"/>
              <a:gd name="T2" fmla="*/ 43 w 43"/>
              <a:gd name="T3" fmla="*/ 44 h 44"/>
              <a:gd name="T4" fmla="*/ 43 w 43"/>
              <a:gd name="T5" fmla="*/ 0 h 44"/>
              <a:gd name="T6" fmla="*/ 0 w 43"/>
              <a:gd name="T7" fmla="*/ 0 h 44"/>
              <a:gd name="T8" fmla="*/ 0 w 43"/>
              <a:gd name="T9" fmla="*/ 44 h 44"/>
              <a:gd name="T10" fmla="*/ 9 w 43"/>
              <a:gd name="T11" fmla="*/ 10 h 44"/>
              <a:gd name="T12" fmla="*/ 34 w 43"/>
              <a:gd name="T13" fmla="*/ 10 h 44"/>
              <a:gd name="T14" fmla="*/ 34 w 43"/>
              <a:gd name="T15" fmla="*/ 35 h 44"/>
              <a:gd name="T16" fmla="*/ 9 w 43"/>
              <a:gd name="T17" fmla="*/ 35 h 44"/>
              <a:gd name="T18" fmla="*/ 9 w 43"/>
              <a:gd name="T19" fmla="*/ 1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0" y="44"/>
                </a:moveTo>
                <a:lnTo>
                  <a:pt x="43" y="44"/>
                </a:lnTo>
                <a:lnTo>
                  <a:pt x="43" y="0"/>
                </a:lnTo>
                <a:lnTo>
                  <a:pt x="0" y="0"/>
                </a:lnTo>
                <a:lnTo>
                  <a:pt x="0" y="44"/>
                </a:lnTo>
                <a:close/>
                <a:moveTo>
                  <a:pt x="9" y="10"/>
                </a:moveTo>
                <a:lnTo>
                  <a:pt x="34" y="10"/>
                </a:lnTo>
                <a:lnTo>
                  <a:pt x="34" y="35"/>
                </a:lnTo>
                <a:lnTo>
                  <a:pt x="9" y="35"/>
                </a:lnTo>
                <a:lnTo>
                  <a:pt x="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Rectangle 228"/>
          <p:cNvSpPr>
            <a:spLocks noChangeArrowheads="1"/>
          </p:cNvSpPr>
          <p:nvPr/>
        </p:nvSpPr>
        <p:spPr bwMode="auto">
          <a:xfrm>
            <a:off x="4539536" y="2323071"/>
            <a:ext cx="190023" cy="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229"/>
          <p:cNvSpPr>
            <a:spLocks noEditPoints="1"/>
          </p:cNvSpPr>
          <p:nvPr/>
        </p:nvSpPr>
        <p:spPr bwMode="auto">
          <a:xfrm>
            <a:off x="5729774" y="2188327"/>
            <a:ext cx="36278" cy="36278"/>
          </a:xfrm>
          <a:custGeom>
            <a:avLst/>
            <a:gdLst>
              <a:gd name="T0" fmla="*/ 0 w 21"/>
              <a:gd name="T1" fmla="*/ 21 h 21"/>
              <a:gd name="T2" fmla="*/ 21 w 21"/>
              <a:gd name="T3" fmla="*/ 21 h 21"/>
              <a:gd name="T4" fmla="*/ 21 w 21"/>
              <a:gd name="T5" fmla="*/ 0 h 21"/>
              <a:gd name="T6" fmla="*/ 0 w 21"/>
              <a:gd name="T7" fmla="*/ 0 h 21"/>
              <a:gd name="T8" fmla="*/ 0 w 21"/>
              <a:gd name="T9" fmla="*/ 21 h 21"/>
              <a:gd name="T10" fmla="*/ 5 w 21"/>
              <a:gd name="T11" fmla="*/ 5 h 21"/>
              <a:gd name="T12" fmla="*/ 17 w 21"/>
              <a:gd name="T13" fmla="*/ 5 h 21"/>
              <a:gd name="T14" fmla="*/ 17 w 21"/>
              <a:gd name="T15" fmla="*/ 17 h 21"/>
              <a:gd name="T16" fmla="*/ 5 w 21"/>
              <a:gd name="T17" fmla="*/ 17 h 21"/>
              <a:gd name="T18" fmla="*/ 5 w 21"/>
              <a:gd name="T19" fmla="*/ 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5" y="5"/>
                </a:moveTo>
                <a:lnTo>
                  <a:pt x="17" y="5"/>
                </a:lnTo>
                <a:lnTo>
                  <a:pt x="17" y="17"/>
                </a:lnTo>
                <a:lnTo>
                  <a:pt x="5" y="17"/>
                </a:lnTo>
                <a:lnTo>
                  <a:pt x="5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230"/>
          <p:cNvSpPr>
            <a:spLocks noEditPoints="1"/>
          </p:cNvSpPr>
          <p:nvPr/>
        </p:nvSpPr>
        <p:spPr bwMode="auto">
          <a:xfrm>
            <a:off x="5729774" y="2243607"/>
            <a:ext cx="36278" cy="38005"/>
          </a:xfrm>
          <a:custGeom>
            <a:avLst/>
            <a:gdLst>
              <a:gd name="T0" fmla="*/ 0 w 21"/>
              <a:gd name="T1" fmla="*/ 22 h 22"/>
              <a:gd name="T2" fmla="*/ 21 w 21"/>
              <a:gd name="T3" fmla="*/ 22 h 22"/>
              <a:gd name="T4" fmla="*/ 21 w 21"/>
              <a:gd name="T5" fmla="*/ 0 h 22"/>
              <a:gd name="T6" fmla="*/ 0 w 21"/>
              <a:gd name="T7" fmla="*/ 0 h 22"/>
              <a:gd name="T8" fmla="*/ 0 w 21"/>
              <a:gd name="T9" fmla="*/ 22 h 22"/>
              <a:gd name="T10" fmla="*/ 5 w 21"/>
              <a:gd name="T11" fmla="*/ 5 h 22"/>
              <a:gd name="T12" fmla="*/ 17 w 21"/>
              <a:gd name="T13" fmla="*/ 5 h 22"/>
              <a:gd name="T14" fmla="*/ 17 w 21"/>
              <a:gd name="T15" fmla="*/ 17 h 22"/>
              <a:gd name="T16" fmla="*/ 5 w 21"/>
              <a:gd name="T17" fmla="*/ 17 h 22"/>
              <a:gd name="T18" fmla="*/ 5 w 21"/>
              <a:gd name="T19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2">
                <a:moveTo>
                  <a:pt x="0" y="22"/>
                </a:moveTo>
                <a:lnTo>
                  <a:pt x="21" y="22"/>
                </a:lnTo>
                <a:lnTo>
                  <a:pt x="21" y="0"/>
                </a:lnTo>
                <a:lnTo>
                  <a:pt x="0" y="0"/>
                </a:lnTo>
                <a:lnTo>
                  <a:pt x="0" y="22"/>
                </a:lnTo>
                <a:close/>
                <a:moveTo>
                  <a:pt x="5" y="5"/>
                </a:moveTo>
                <a:lnTo>
                  <a:pt x="17" y="5"/>
                </a:lnTo>
                <a:lnTo>
                  <a:pt x="17" y="17"/>
                </a:lnTo>
                <a:lnTo>
                  <a:pt x="5" y="17"/>
                </a:lnTo>
                <a:lnTo>
                  <a:pt x="5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Rectangle 231"/>
          <p:cNvSpPr>
            <a:spLocks noChangeArrowheads="1"/>
          </p:cNvSpPr>
          <p:nvPr/>
        </p:nvSpPr>
        <p:spPr bwMode="auto">
          <a:xfrm>
            <a:off x="5785053" y="2196965"/>
            <a:ext cx="67372" cy="2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Rectangle 232"/>
          <p:cNvSpPr>
            <a:spLocks noChangeArrowheads="1"/>
          </p:cNvSpPr>
          <p:nvPr/>
        </p:nvSpPr>
        <p:spPr bwMode="auto">
          <a:xfrm>
            <a:off x="5785053" y="2252245"/>
            <a:ext cx="67372" cy="2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233"/>
          <p:cNvSpPr>
            <a:spLocks noEditPoints="1"/>
          </p:cNvSpPr>
          <p:nvPr/>
        </p:nvSpPr>
        <p:spPr bwMode="auto">
          <a:xfrm>
            <a:off x="5729774" y="2298886"/>
            <a:ext cx="36278" cy="38005"/>
          </a:xfrm>
          <a:custGeom>
            <a:avLst/>
            <a:gdLst>
              <a:gd name="T0" fmla="*/ 0 w 21"/>
              <a:gd name="T1" fmla="*/ 22 h 22"/>
              <a:gd name="T2" fmla="*/ 21 w 21"/>
              <a:gd name="T3" fmla="*/ 22 h 22"/>
              <a:gd name="T4" fmla="*/ 21 w 21"/>
              <a:gd name="T5" fmla="*/ 0 h 22"/>
              <a:gd name="T6" fmla="*/ 0 w 21"/>
              <a:gd name="T7" fmla="*/ 0 h 22"/>
              <a:gd name="T8" fmla="*/ 0 w 21"/>
              <a:gd name="T9" fmla="*/ 22 h 22"/>
              <a:gd name="T10" fmla="*/ 5 w 21"/>
              <a:gd name="T11" fmla="*/ 5 h 22"/>
              <a:gd name="T12" fmla="*/ 17 w 21"/>
              <a:gd name="T13" fmla="*/ 5 h 22"/>
              <a:gd name="T14" fmla="*/ 17 w 21"/>
              <a:gd name="T15" fmla="*/ 17 h 22"/>
              <a:gd name="T16" fmla="*/ 5 w 21"/>
              <a:gd name="T17" fmla="*/ 17 h 22"/>
              <a:gd name="T18" fmla="*/ 5 w 21"/>
              <a:gd name="T19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2">
                <a:moveTo>
                  <a:pt x="0" y="22"/>
                </a:moveTo>
                <a:lnTo>
                  <a:pt x="21" y="22"/>
                </a:lnTo>
                <a:lnTo>
                  <a:pt x="21" y="0"/>
                </a:lnTo>
                <a:lnTo>
                  <a:pt x="0" y="0"/>
                </a:lnTo>
                <a:lnTo>
                  <a:pt x="0" y="22"/>
                </a:lnTo>
                <a:close/>
                <a:moveTo>
                  <a:pt x="5" y="5"/>
                </a:moveTo>
                <a:lnTo>
                  <a:pt x="17" y="5"/>
                </a:lnTo>
                <a:lnTo>
                  <a:pt x="17" y="17"/>
                </a:lnTo>
                <a:lnTo>
                  <a:pt x="5" y="17"/>
                </a:lnTo>
                <a:lnTo>
                  <a:pt x="5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234"/>
          <p:cNvSpPr>
            <a:spLocks noChangeArrowheads="1"/>
          </p:cNvSpPr>
          <p:nvPr/>
        </p:nvSpPr>
        <p:spPr bwMode="auto">
          <a:xfrm>
            <a:off x="5785053" y="2307524"/>
            <a:ext cx="67372" cy="2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235"/>
          <p:cNvSpPr>
            <a:spLocks noEditPoints="1"/>
          </p:cNvSpPr>
          <p:nvPr/>
        </p:nvSpPr>
        <p:spPr bwMode="auto">
          <a:xfrm>
            <a:off x="5681404" y="2079496"/>
            <a:ext cx="219391" cy="302310"/>
          </a:xfrm>
          <a:custGeom>
            <a:avLst/>
            <a:gdLst>
              <a:gd name="T0" fmla="*/ 37 w 127"/>
              <a:gd name="T1" fmla="*/ 0 h 175"/>
              <a:gd name="T2" fmla="*/ 37 w 127"/>
              <a:gd name="T3" fmla="*/ 0 h 175"/>
              <a:gd name="T4" fmla="*/ 0 w 127"/>
              <a:gd name="T5" fmla="*/ 36 h 175"/>
              <a:gd name="T6" fmla="*/ 0 w 127"/>
              <a:gd name="T7" fmla="*/ 175 h 175"/>
              <a:gd name="T8" fmla="*/ 127 w 127"/>
              <a:gd name="T9" fmla="*/ 175 h 175"/>
              <a:gd name="T10" fmla="*/ 127 w 127"/>
              <a:gd name="T11" fmla="*/ 0 h 175"/>
              <a:gd name="T12" fmla="*/ 37 w 127"/>
              <a:gd name="T13" fmla="*/ 0 h 175"/>
              <a:gd name="T14" fmla="*/ 113 w 127"/>
              <a:gd name="T15" fmla="*/ 161 h 175"/>
              <a:gd name="T16" fmla="*/ 15 w 127"/>
              <a:gd name="T17" fmla="*/ 161 h 175"/>
              <a:gd name="T18" fmla="*/ 15 w 127"/>
              <a:gd name="T19" fmla="*/ 51 h 175"/>
              <a:gd name="T20" fmla="*/ 51 w 127"/>
              <a:gd name="T21" fmla="*/ 51 h 175"/>
              <a:gd name="T22" fmla="*/ 51 w 127"/>
              <a:gd name="T23" fmla="*/ 14 h 175"/>
              <a:gd name="T24" fmla="*/ 113 w 127"/>
              <a:gd name="T25" fmla="*/ 14 h 175"/>
              <a:gd name="T26" fmla="*/ 113 w 127"/>
              <a:gd name="T27" fmla="*/ 161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" h="175">
                <a:moveTo>
                  <a:pt x="37" y="0"/>
                </a:moveTo>
                <a:lnTo>
                  <a:pt x="37" y="0"/>
                </a:lnTo>
                <a:lnTo>
                  <a:pt x="0" y="36"/>
                </a:lnTo>
                <a:lnTo>
                  <a:pt x="0" y="175"/>
                </a:lnTo>
                <a:lnTo>
                  <a:pt x="127" y="175"/>
                </a:lnTo>
                <a:lnTo>
                  <a:pt x="127" y="0"/>
                </a:lnTo>
                <a:lnTo>
                  <a:pt x="37" y="0"/>
                </a:lnTo>
                <a:close/>
                <a:moveTo>
                  <a:pt x="113" y="161"/>
                </a:moveTo>
                <a:lnTo>
                  <a:pt x="15" y="161"/>
                </a:lnTo>
                <a:lnTo>
                  <a:pt x="15" y="51"/>
                </a:lnTo>
                <a:lnTo>
                  <a:pt x="51" y="51"/>
                </a:lnTo>
                <a:lnTo>
                  <a:pt x="51" y="14"/>
                </a:lnTo>
                <a:lnTo>
                  <a:pt x="113" y="14"/>
                </a:lnTo>
                <a:lnTo>
                  <a:pt x="113" y="1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236"/>
          <p:cNvSpPr>
            <a:spLocks noEditPoints="1"/>
          </p:cNvSpPr>
          <p:nvPr/>
        </p:nvSpPr>
        <p:spPr bwMode="auto">
          <a:xfrm>
            <a:off x="5114789" y="2176235"/>
            <a:ext cx="36278" cy="36278"/>
          </a:xfrm>
          <a:custGeom>
            <a:avLst/>
            <a:gdLst>
              <a:gd name="T0" fmla="*/ 0 w 21"/>
              <a:gd name="T1" fmla="*/ 21 h 21"/>
              <a:gd name="T2" fmla="*/ 21 w 21"/>
              <a:gd name="T3" fmla="*/ 21 h 21"/>
              <a:gd name="T4" fmla="*/ 21 w 21"/>
              <a:gd name="T5" fmla="*/ 0 h 21"/>
              <a:gd name="T6" fmla="*/ 0 w 21"/>
              <a:gd name="T7" fmla="*/ 0 h 21"/>
              <a:gd name="T8" fmla="*/ 0 w 21"/>
              <a:gd name="T9" fmla="*/ 21 h 21"/>
              <a:gd name="T10" fmla="*/ 5 w 21"/>
              <a:gd name="T11" fmla="*/ 5 h 21"/>
              <a:gd name="T12" fmla="*/ 17 w 21"/>
              <a:gd name="T13" fmla="*/ 5 h 21"/>
              <a:gd name="T14" fmla="*/ 17 w 21"/>
              <a:gd name="T15" fmla="*/ 17 h 21"/>
              <a:gd name="T16" fmla="*/ 5 w 21"/>
              <a:gd name="T17" fmla="*/ 17 h 21"/>
              <a:gd name="T18" fmla="*/ 5 w 21"/>
              <a:gd name="T19" fmla="*/ 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5" y="5"/>
                </a:moveTo>
                <a:lnTo>
                  <a:pt x="17" y="5"/>
                </a:lnTo>
                <a:lnTo>
                  <a:pt x="17" y="17"/>
                </a:lnTo>
                <a:lnTo>
                  <a:pt x="5" y="17"/>
                </a:lnTo>
                <a:lnTo>
                  <a:pt x="5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237"/>
          <p:cNvSpPr>
            <a:spLocks noEditPoints="1"/>
          </p:cNvSpPr>
          <p:nvPr/>
        </p:nvSpPr>
        <p:spPr bwMode="auto">
          <a:xfrm>
            <a:off x="5114789" y="2231515"/>
            <a:ext cx="36278" cy="36278"/>
          </a:xfrm>
          <a:custGeom>
            <a:avLst/>
            <a:gdLst>
              <a:gd name="T0" fmla="*/ 0 w 21"/>
              <a:gd name="T1" fmla="*/ 21 h 21"/>
              <a:gd name="T2" fmla="*/ 21 w 21"/>
              <a:gd name="T3" fmla="*/ 21 h 21"/>
              <a:gd name="T4" fmla="*/ 21 w 21"/>
              <a:gd name="T5" fmla="*/ 0 h 21"/>
              <a:gd name="T6" fmla="*/ 0 w 21"/>
              <a:gd name="T7" fmla="*/ 0 h 21"/>
              <a:gd name="T8" fmla="*/ 0 w 21"/>
              <a:gd name="T9" fmla="*/ 21 h 21"/>
              <a:gd name="T10" fmla="*/ 5 w 21"/>
              <a:gd name="T11" fmla="*/ 5 h 21"/>
              <a:gd name="T12" fmla="*/ 17 w 21"/>
              <a:gd name="T13" fmla="*/ 5 h 21"/>
              <a:gd name="T14" fmla="*/ 17 w 21"/>
              <a:gd name="T15" fmla="*/ 17 h 21"/>
              <a:gd name="T16" fmla="*/ 5 w 21"/>
              <a:gd name="T17" fmla="*/ 17 h 21"/>
              <a:gd name="T18" fmla="*/ 5 w 21"/>
              <a:gd name="T19" fmla="*/ 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0" y="21"/>
                </a:moveTo>
                <a:lnTo>
                  <a:pt x="21" y="21"/>
                </a:lnTo>
                <a:lnTo>
                  <a:pt x="21" y="0"/>
                </a:lnTo>
                <a:lnTo>
                  <a:pt x="0" y="0"/>
                </a:lnTo>
                <a:lnTo>
                  <a:pt x="0" y="21"/>
                </a:lnTo>
                <a:close/>
                <a:moveTo>
                  <a:pt x="5" y="5"/>
                </a:moveTo>
                <a:lnTo>
                  <a:pt x="17" y="5"/>
                </a:lnTo>
                <a:lnTo>
                  <a:pt x="17" y="17"/>
                </a:lnTo>
                <a:lnTo>
                  <a:pt x="5" y="17"/>
                </a:lnTo>
                <a:lnTo>
                  <a:pt x="5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Rectangle 238"/>
          <p:cNvSpPr>
            <a:spLocks noChangeArrowheads="1"/>
          </p:cNvSpPr>
          <p:nvPr/>
        </p:nvSpPr>
        <p:spPr bwMode="auto">
          <a:xfrm>
            <a:off x="5170069" y="2184872"/>
            <a:ext cx="84647" cy="2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Rectangle 239"/>
          <p:cNvSpPr>
            <a:spLocks noChangeArrowheads="1"/>
          </p:cNvSpPr>
          <p:nvPr/>
        </p:nvSpPr>
        <p:spPr bwMode="auto">
          <a:xfrm>
            <a:off x="5170069" y="2240152"/>
            <a:ext cx="84647" cy="2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240"/>
          <p:cNvSpPr>
            <a:spLocks noEditPoints="1"/>
          </p:cNvSpPr>
          <p:nvPr/>
        </p:nvSpPr>
        <p:spPr bwMode="auto">
          <a:xfrm>
            <a:off x="5114789" y="2286794"/>
            <a:ext cx="36278" cy="38005"/>
          </a:xfrm>
          <a:custGeom>
            <a:avLst/>
            <a:gdLst>
              <a:gd name="T0" fmla="*/ 0 w 21"/>
              <a:gd name="T1" fmla="*/ 22 h 22"/>
              <a:gd name="T2" fmla="*/ 21 w 21"/>
              <a:gd name="T3" fmla="*/ 22 h 22"/>
              <a:gd name="T4" fmla="*/ 21 w 21"/>
              <a:gd name="T5" fmla="*/ 0 h 22"/>
              <a:gd name="T6" fmla="*/ 0 w 21"/>
              <a:gd name="T7" fmla="*/ 0 h 22"/>
              <a:gd name="T8" fmla="*/ 0 w 21"/>
              <a:gd name="T9" fmla="*/ 22 h 22"/>
              <a:gd name="T10" fmla="*/ 5 w 21"/>
              <a:gd name="T11" fmla="*/ 5 h 22"/>
              <a:gd name="T12" fmla="*/ 17 w 21"/>
              <a:gd name="T13" fmla="*/ 5 h 22"/>
              <a:gd name="T14" fmla="*/ 17 w 21"/>
              <a:gd name="T15" fmla="*/ 17 h 22"/>
              <a:gd name="T16" fmla="*/ 5 w 21"/>
              <a:gd name="T17" fmla="*/ 17 h 22"/>
              <a:gd name="T18" fmla="*/ 5 w 21"/>
              <a:gd name="T19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2">
                <a:moveTo>
                  <a:pt x="0" y="22"/>
                </a:moveTo>
                <a:lnTo>
                  <a:pt x="21" y="22"/>
                </a:lnTo>
                <a:lnTo>
                  <a:pt x="21" y="0"/>
                </a:lnTo>
                <a:lnTo>
                  <a:pt x="0" y="0"/>
                </a:lnTo>
                <a:lnTo>
                  <a:pt x="0" y="22"/>
                </a:lnTo>
                <a:close/>
                <a:moveTo>
                  <a:pt x="5" y="5"/>
                </a:moveTo>
                <a:lnTo>
                  <a:pt x="17" y="5"/>
                </a:lnTo>
                <a:lnTo>
                  <a:pt x="17" y="17"/>
                </a:lnTo>
                <a:lnTo>
                  <a:pt x="5" y="17"/>
                </a:lnTo>
                <a:lnTo>
                  <a:pt x="5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Rectangle 241"/>
          <p:cNvSpPr>
            <a:spLocks noChangeArrowheads="1"/>
          </p:cNvSpPr>
          <p:nvPr/>
        </p:nvSpPr>
        <p:spPr bwMode="auto">
          <a:xfrm>
            <a:off x="5170069" y="2295431"/>
            <a:ext cx="84647" cy="2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242"/>
          <p:cNvSpPr>
            <a:spLocks noEditPoints="1"/>
          </p:cNvSpPr>
          <p:nvPr/>
        </p:nvSpPr>
        <p:spPr bwMode="auto">
          <a:xfrm>
            <a:off x="5059510" y="2079496"/>
            <a:ext cx="248758" cy="302310"/>
          </a:xfrm>
          <a:custGeom>
            <a:avLst/>
            <a:gdLst>
              <a:gd name="T0" fmla="*/ 211 w 236"/>
              <a:gd name="T1" fmla="*/ 22 h 288"/>
              <a:gd name="T2" fmla="*/ 196 w 236"/>
              <a:gd name="T3" fmla="*/ 22 h 288"/>
              <a:gd name="T4" fmla="*/ 196 w 236"/>
              <a:gd name="T5" fmla="*/ 12 h 288"/>
              <a:gd name="T6" fmla="*/ 184 w 236"/>
              <a:gd name="T7" fmla="*/ 0 h 288"/>
              <a:gd name="T8" fmla="*/ 172 w 236"/>
              <a:gd name="T9" fmla="*/ 12 h 288"/>
              <a:gd name="T10" fmla="*/ 172 w 236"/>
              <a:gd name="T11" fmla="*/ 22 h 288"/>
              <a:gd name="T12" fmla="*/ 130 w 236"/>
              <a:gd name="T13" fmla="*/ 22 h 288"/>
              <a:gd name="T14" fmla="*/ 130 w 236"/>
              <a:gd name="T15" fmla="*/ 12 h 288"/>
              <a:gd name="T16" fmla="*/ 118 w 236"/>
              <a:gd name="T17" fmla="*/ 0 h 288"/>
              <a:gd name="T18" fmla="*/ 106 w 236"/>
              <a:gd name="T19" fmla="*/ 12 h 288"/>
              <a:gd name="T20" fmla="*/ 106 w 236"/>
              <a:gd name="T21" fmla="*/ 22 h 288"/>
              <a:gd name="T22" fmla="*/ 65 w 236"/>
              <a:gd name="T23" fmla="*/ 22 h 288"/>
              <a:gd name="T24" fmla="*/ 65 w 236"/>
              <a:gd name="T25" fmla="*/ 12 h 288"/>
              <a:gd name="T26" fmla="*/ 52 w 236"/>
              <a:gd name="T27" fmla="*/ 0 h 288"/>
              <a:gd name="T28" fmla="*/ 40 w 236"/>
              <a:gd name="T29" fmla="*/ 12 h 288"/>
              <a:gd name="T30" fmla="*/ 40 w 236"/>
              <a:gd name="T31" fmla="*/ 22 h 288"/>
              <a:gd name="T32" fmla="*/ 26 w 236"/>
              <a:gd name="T33" fmla="*/ 22 h 288"/>
              <a:gd name="T34" fmla="*/ 0 w 236"/>
              <a:gd name="T35" fmla="*/ 47 h 288"/>
              <a:gd name="T36" fmla="*/ 0 w 236"/>
              <a:gd name="T37" fmla="*/ 262 h 288"/>
              <a:gd name="T38" fmla="*/ 26 w 236"/>
              <a:gd name="T39" fmla="*/ 288 h 288"/>
              <a:gd name="T40" fmla="*/ 211 w 236"/>
              <a:gd name="T41" fmla="*/ 288 h 288"/>
              <a:gd name="T42" fmla="*/ 236 w 236"/>
              <a:gd name="T43" fmla="*/ 262 h 288"/>
              <a:gd name="T44" fmla="*/ 236 w 236"/>
              <a:gd name="T45" fmla="*/ 47 h 288"/>
              <a:gd name="T46" fmla="*/ 211 w 236"/>
              <a:gd name="T47" fmla="*/ 22 h 288"/>
              <a:gd name="T48" fmla="*/ 211 w 236"/>
              <a:gd name="T49" fmla="*/ 260 h 288"/>
              <a:gd name="T50" fmla="*/ 26 w 236"/>
              <a:gd name="T51" fmla="*/ 260 h 288"/>
              <a:gd name="T52" fmla="*/ 26 w 236"/>
              <a:gd name="T53" fmla="*/ 49 h 288"/>
              <a:gd name="T54" fmla="*/ 40 w 236"/>
              <a:gd name="T55" fmla="*/ 49 h 288"/>
              <a:gd name="T56" fmla="*/ 40 w 236"/>
              <a:gd name="T57" fmla="*/ 58 h 288"/>
              <a:gd name="T58" fmla="*/ 52 w 236"/>
              <a:gd name="T59" fmla="*/ 70 h 288"/>
              <a:gd name="T60" fmla="*/ 65 w 236"/>
              <a:gd name="T61" fmla="*/ 58 h 288"/>
              <a:gd name="T62" fmla="*/ 65 w 236"/>
              <a:gd name="T63" fmla="*/ 49 h 288"/>
              <a:gd name="T64" fmla="*/ 106 w 236"/>
              <a:gd name="T65" fmla="*/ 49 h 288"/>
              <a:gd name="T66" fmla="*/ 106 w 236"/>
              <a:gd name="T67" fmla="*/ 58 h 288"/>
              <a:gd name="T68" fmla="*/ 118 w 236"/>
              <a:gd name="T69" fmla="*/ 70 h 288"/>
              <a:gd name="T70" fmla="*/ 130 w 236"/>
              <a:gd name="T71" fmla="*/ 58 h 288"/>
              <a:gd name="T72" fmla="*/ 130 w 236"/>
              <a:gd name="T73" fmla="*/ 49 h 288"/>
              <a:gd name="T74" fmla="*/ 172 w 236"/>
              <a:gd name="T75" fmla="*/ 49 h 288"/>
              <a:gd name="T76" fmla="*/ 172 w 236"/>
              <a:gd name="T77" fmla="*/ 58 h 288"/>
              <a:gd name="T78" fmla="*/ 184 w 236"/>
              <a:gd name="T79" fmla="*/ 70 h 288"/>
              <a:gd name="T80" fmla="*/ 196 w 236"/>
              <a:gd name="T81" fmla="*/ 58 h 288"/>
              <a:gd name="T82" fmla="*/ 196 w 236"/>
              <a:gd name="T83" fmla="*/ 49 h 288"/>
              <a:gd name="T84" fmla="*/ 211 w 236"/>
              <a:gd name="T85" fmla="*/ 49 h 288"/>
              <a:gd name="T86" fmla="*/ 211 w 236"/>
              <a:gd name="T87" fmla="*/ 26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6" h="288">
                <a:moveTo>
                  <a:pt x="211" y="22"/>
                </a:moveTo>
                <a:cubicBezTo>
                  <a:pt x="196" y="22"/>
                  <a:pt x="196" y="22"/>
                  <a:pt x="196" y="22"/>
                </a:cubicBezTo>
                <a:cubicBezTo>
                  <a:pt x="196" y="12"/>
                  <a:pt x="196" y="12"/>
                  <a:pt x="196" y="12"/>
                </a:cubicBezTo>
                <a:cubicBezTo>
                  <a:pt x="196" y="6"/>
                  <a:pt x="191" y="0"/>
                  <a:pt x="184" y="0"/>
                </a:cubicBezTo>
                <a:cubicBezTo>
                  <a:pt x="177" y="0"/>
                  <a:pt x="172" y="6"/>
                  <a:pt x="172" y="12"/>
                </a:cubicBezTo>
                <a:cubicBezTo>
                  <a:pt x="172" y="22"/>
                  <a:pt x="172" y="22"/>
                  <a:pt x="172" y="22"/>
                </a:cubicBezTo>
                <a:cubicBezTo>
                  <a:pt x="130" y="22"/>
                  <a:pt x="130" y="22"/>
                  <a:pt x="130" y="2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6"/>
                  <a:pt x="125" y="0"/>
                  <a:pt x="118" y="0"/>
                </a:cubicBezTo>
                <a:cubicBezTo>
                  <a:pt x="111" y="0"/>
                  <a:pt x="106" y="6"/>
                  <a:pt x="106" y="12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6"/>
                  <a:pt x="59" y="0"/>
                  <a:pt x="52" y="0"/>
                </a:cubicBezTo>
                <a:cubicBezTo>
                  <a:pt x="46" y="0"/>
                  <a:pt x="40" y="6"/>
                  <a:pt x="40" y="12"/>
                </a:cubicBezTo>
                <a:cubicBezTo>
                  <a:pt x="40" y="22"/>
                  <a:pt x="40" y="22"/>
                  <a:pt x="40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12" y="22"/>
                  <a:pt x="0" y="33"/>
                  <a:pt x="0" y="47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7"/>
                  <a:pt x="12" y="288"/>
                  <a:pt x="26" y="288"/>
                </a:cubicBezTo>
                <a:cubicBezTo>
                  <a:pt x="211" y="288"/>
                  <a:pt x="211" y="288"/>
                  <a:pt x="211" y="288"/>
                </a:cubicBezTo>
                <a:cubicBezTo>
                  <a:pt x="225" y="288"/>
                  <a:pt x="236" y="277"/>
                  <a:pt x="236" y="262"/>
                </a:cubicBezTo>
                <a:cubicBezTo>
                  <a:pt x="236" y="47"/>
                  <a:pt x="236" y="47"/>
                  <a:pt x="236" y="47"/>
                </a:cubicBezTo>
                <a:cubicBezTo>
                  <a:pt x="236" y="33"/>
                  <a:pt x="225" y="22"/>
                  <a:pt x="211" y="22"/>
                </a:cubicBezTo>
                <a:close/>
                <a:moveTo>
                  <a:pt x="211" y="260"/>
                </a:moveTo>
                <a:cubicBezTo>
                  <a:pt x="26" y="260"/>
                  <a:pt x="26" y="260"/>
                  <a:pt x="26" y="260"/>
                </a:cubicBezTo>
                <a:cubicBezTo>
                  <a:pt x="26" y="49"/>
                  <a:pt x="26" y="49"/>
                  <a:pt x="26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65"/>
                  <a:pt x="46" y="70"/>
                  <a:pt x="52" y="70"/>
                </a:cubicBezTo>
                <a:cubicBezTo>
                  <a:pt x="59" y="70"/>
                  <a:pt x="65" y="65"/>
                  <a:pt x="65" y="58"/>
                </a:cubicBezTo>
                <a:cubicBezTo>
                  <a:pt x="65" y="49"/>
                  <a:pt x="65" y="49"/>
                  <a:pt x="65" y="49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58"/>
                  <a:pt x="106" y="58"/>
                  <a:pt x="106" y="58"/>
                </a:cubicBezTo>
                <a:cubicBezTo>
                  <a:pt x="106" y="65"/>
                  <a:pt x="111" y="70"/>
                  <a:pt x="118" y="70"/>
                </a:cubicBezTo>
                <a:cubicBezTo>
                  <a:pt x="125" y="70"/>
                  <a:pt x="130" y="65"/>
                  <a:pt x="130" y="58"/>
                </a:cubicBezTo>
                <a:cubicBezTo>
                  <a:pt x="130" y="49"/>
                  <a:pt x="130" y="49"/>
                  <a:pt x="130" y="49"/>
                </a:cubicBezTo>
                <a:cubicBezTo>
                  <a:pt x="172" y="49"/>
                  <a:pt x="172" y="49"/>
                  <a:pt x="172" y="49"/>
                </a:cubicBezTo>
                <a:cubicBezTo>
                  <a:pt x="172" y="58"/>
                  <a:pt x="172" y="58"/>
                  <a:pt x="172" y="58"/>
                </a:cubicBezTo>
                <a:cubicBezTo>
                  <a:pt x="172" y="65"/>
                  <a:pt x="177" y="70"/>
                  <a:pt x="184" y="70"/>
                </a:cubicBezTo>
                <a:cubicBezTo>
                  <a:pt x="191" y="70"/>
                  <a:pt x="196" y="65"/>
                  <a:pt x="196" y="58"/>
                </a:cubicBezTo>
                <a:cubicBezTo>
                  <a:pt x="196" y="49"/>
                  <a:pt x="196" y="49"/>
                  <a:pt x="196" y="49"/>
                </a:cubicBezTo>
                <a:cubicBezTo>
                  <a:pt x="211" y="49"/>
                  <a:pt x="211" y="49"/>
                  <a:pt x="211" y="49"/>
                </a:cubicBezTo>
                <a:lnTo>
                  <a:pt x="211" y="2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243"/>
          <p:cNvSpPr>
            <a:spLocks noEditPoints="1"/>
          </p:cNvSpPr>
          <p:nvPr/>
        </p:nvSpPr>
        <p:spPr bwMode="auto">
          <a:xfrm>
            <a:off x="8063605" y="2685843"/>
            <a:ext cx="304037" cy="30403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4 h 288"/>
              <a:gd name="T12" fmla="*/ 144 w 288"/>
              <a:gd name="T13" fmla="*/ 264 h 288"/>
              <a:gd name="T14" fmla="*/ 24 w 288"/>
              <a:gd name="T15" fmla="*/ 144 h 288"/>
              <a:gd name="T16" fmla="*/ 144 w 288"/>
              <a:gd name="T17" fmla="*/ 24 h 288"/>
              <a:gd name="T18" fmla="*/ 144 w 288"/>
              <a:gd name="T19" fmla="*/ 144 h 288"/>
              <a:gd name="T20" fmla="*/ 264 w 288"/>
              <a:gd name="T2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64" y="144"/>
                </a:moveTo>
                <a:cubicBezTo>
                  <a:pt x="264" y="210"/>
                  <a:pt x="211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64" y="144"/>
                  <a:pt x="264" y="144"/>
                  <a:pt x="26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244"/>
          <p:cNvSpPr>
            <a:spLocks noEditPoints="1"/>
          </p:cNvSpPr>
          <p:nvPr/>
        </p:nvSpPr>
        <p:spPr bwMode="auto">
          <a:xfrm>
            <a:off x="7458985" y="2685843"/>
            <a:ext cx="302310" cy="30403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4 w 288"/>
              <a:gd name="T11" fmla="*/ 264 h 288"/>
              <a:gd name="T12" fmla="*/ 24 w 288"/>
              <a:gd name="T13" fmla="*/ 144 h 288"/>
              <a:gd name="T14" fmla="*/ 144 w 288"/>
              <a:gd name="T15" fmla="*/ 24 h 288"/>
              <a:gd name="T16" fmla="*/ 144 w 288"/>
              <a:gd name="T17" fmla="*/ 144 h 288"/>
              <a:gd name="T18" fmla="*/ 229 w 288"/>
              <a:gd name="T19" fmla="*/ 60 h 288"/>
              <a:gd name="T20" fmla="*/ 264 w 288"/>
              <a:gd name="T21" fmla="*/ 144 h 288"/>
              <a:gd name="T22" fmla="*/ 144 w 288"/>
              <a:gd name="T23" fmla="*/ 26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3" y="288"/>
                  <a:pt x="288" y="224"/>
                  <a:pt x="288" y="144"/>
                </a:cubicBezTo>
                <a:cubicBezTo>
                  <a:pt x="288" y="65"/>
                  <a:pt x="223" y="0"/>
                  <a:pt x="144" y="0"/>
                </a:cubicBezTo>
                <a:close/>
                <a:moveTo>
                  <a:pt x="144" y="264"/>
                </a:move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29" y="60"/>
                  <a:pt x="229" y="60"/>
                  <a:pt x="229" y="60"/>
                </a:cubicBezTo>
                <a:cubicBezTo>
                  <a:pt x="251" y="82"/>
                  <a:pt x="264" y="111"/>
                  <a:pt x="264" y="144"/>
                </a:cubicBezTo>
                <a:cubicBezTo>
                  <a:pt x="264" y="210"/>
                  <a:pt x="210" y="264"/>
                  <a:pt x="144" y="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245"/>
          <p:cNvSpPr/>
          <p:nvPr/>
        </p:nvSpPr>
        <p:spPr bwMode="auto">
          <a:xfrm>
            <a:off x="10008752" y="3886445"/>
            <a:ext cx="193478" cy="120924"/>
          </a:xfrm>
          <a:custGeom>
            <a:avLst/>
            <a:gdLst>
              <a:gd name="T0" fmla="*/ 160 w 185"/>
              <a:gd name="T1" fmla="*/ 25 h 116"/>
              <a:gd name="T2" fmla="*/ 110 w 185"/>
              <a:gd name="T3" fmla="*/ 25 h 116"/>
              <a:gd name="T4" fmla="*/ 97 w 185"/>
              <a:gd name="T5" fmla="*/ 37 h 116"/>
              <a:gd name="T6" fmla="*/ 77 w 185"/>
              <a:gd name="T7" fmla="*/ 17 h 116"/>
              <a:gd name="T8" fmla="*/ 60 w 185"/>
              <a:gd name="T9" fmla="*/ 17 h 116"/>
              <a:gd name="T10" fmla="*/ 4 w 185"/>
              <a:gd name="T11" fmla="*/ 73 h 116"/>
              <a:gd name="T12" fmla="*/ 4 w 185"/>
              <a:gd name="T13" fmla="*/ 89 h 116"/>
              <a:gd name="T14" fmla="*/ 12 w 185"/>
              <a:gd name="T15" fmla="*/ 92 h 116"/>
              <a:gd name="T16" fmla="*/ 21 w 185"/>
              <a:gd name="T17" fmla="*/ 89 h 116"/>
              <a:gd name="T18" fmla="*/ 69 w 185"/>
              <a:gd name="T19" fmla="*/ 41 h 116"/>
              <a:gd name="T20" fmla="*/ 81 w 185"/>
              <a:gd name="T21" fmla="*/ 54 h 116"/>
              <a:gd name="T22" fmla="*/ 68 w 185"/>
              <a:gd name="T23" fmla="*/ 66 h 116"/>
              <a:gd name="T24" fmla="*/ 118 w 185"/>
              <a:gd name="T25" fmla="*/ 116 h 116"/>
              <a:gd name="T26" fmla="*/ 160 w 185"/>
              <a:gd name="T27" fmla="*/ 75 h 116"/>
              <a:gd name="T28" fmla="*/ 160 w 185"/>
              <a:gd name="T29" fmla="*/ 2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116">
                <a:moveTo>
                  <a:pt x="160" y="25"/>
                </a:moveTo>
                <a:cubicBezTo>
                  <a:pt x="135" y="0"/>
                  <a:pt x="110" y="25"/>
                  <a:pt x="110" y="25"/>
                </a:cubicBezTo>
                <a:cubicBezTo>
                  <a:pt x="97" y="37"/>
                  <a:pt x="97" y="37"/>
                  <a:pt x="97" y="37"/>
                </a:cubicBezTo>
                <a:cubicBezTo>
                  <a:pt x="77" y="17"/>
                  <a:pt x="77" y="17"/>
                  <a:pt x="77" y="17"/>
                </a:cubicBezTo>
                <a:cubicBezTo>
                  <a:pt x="72" y="12"/>
                  <a:pt x="65" y="12"/>
                  <a:pt x="60" y="17"/>
                </a:cubicBezTo>
                <a:cubicBezTo>
                  <a:pt x="4" y="73"/>
                  <a:pt x="4" y="73"/>
                  <a:pt x="4" y="73"/>
                </a:cubicBezTo>
                <a:cubicBezTo>
                  <a:pt x="0" y="77"/>
                  <a:pt x="0" y="85"/>
                  <a:pt x="4" y="89"/>
                </a:cubicBezTo>
                <a:cubicBezTo>
                  <a:pt x="7" y="91"/>
                  <a:pt x="10" y="92"/>
                  <a:pt x="12" y="92"/>
                </a:cubicBezTo>
                <a:cubicBezTo>
                  <a:pt x="15" y="92"/>
                  <a:pt x="18" y="91"/>
                  <a:pt x="21" y="89"/>
                </a:cubicBezTo>
                <a:cubicBezTo>
                  <a:pt x="69" y="41"/>
                  <a:pt x="69" y="41"/>
                  <a:pt x="69" y="41"/>
                </a:cubicBezTo>
                <a:cubicBezTo>
                  <a:pt x="81" y="54"/>
                  <a:pt x="81" y="54"/>
                  <a:pt x="81" y="54"/>
                </a:cubicBezTo>
                <a:cubicBezTo>
                  <a:pt x="68" y="66"/>
                  <a:pt x="68" y="66"/>
                  <a:pt x="68" y="66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0" y="75"/>
                  <a:pt x="185" y="50"/>
                  <a:pt x="16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246"/>
          <p:cNvSpPr/>
          <p:nvPr/>
        </p:nvSpPr>
        <p:spPr bwMode="auto">
          <a:xfrm>
            <a:off x="9884374" y="3972819"/>
            <a:ext cx="231483" cy="229756"/>
          </a:xfrm>
          <a:custGeom>
            <a:avLst/>
            <a:gdLst>
              <a:gd name="T0" fmla="*/ 103 w 134"/>
              <a:gd name="T1" fmla="*/ 0 h 133"/>
              <a:gd name="T2" fmla="*/ 15 w 134"/>
              <a:gd name="T3" fmla="*/ 89 h 133"/>
              <a:gd name="T4" fmla="*/ 15 w 134"/>
              <a:gd name="T5" fmla="*/ 89 h 133"/>
              <a:gd name="T6" fmla="*/ 15 w 134"/>
              <a:gd name="T7" fmla="*/ 89 h 133"/>
              <a:gd name="T8" fmla="*/ 15 w 134"/>
              <a:gd name="T9" fmla="*/ 89 h 133"/>
              <a:gd name="T10" fmla="*/ 15 w 134"/>
              <a:gd name="T11" fmla="*/ 89 h 133"/>
              <a:gd name="T12" fmla="*/ 0 w 134"/>
              <a:gd name="T13" fmla="*/ 133 h 133"/>
              <a:gd name="T14" fmla="*/ 45 w 134"/>
              <a:gd name="T15" fmla="*/ 119 h 133"/>
              <a:gd name="T16" fmla="*/ 45 w 134"/>
              <a:gd name="T17" fmla="*/ 119 h 133"/>
              <a:gd name="T18" fmla="*/ 45 w 134"/>
              <a:gd name="T19" fmla="*/ 119 h 133"/>
              <a:gd name="T20" fmla="*/ 45 w 134"/>
              <a:gd name="T21" fmla="*/ 119 h 133"/>
              <a:gd name="T22" fmla="*/ 134 w 134"/>
              <a:gd name="T23" fmla="*/ 30 h 133"/>
              <a:gd name="T24" fmla="*/ 103 w 134"/>
              <a:gd name="T2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133">
                <a:moveTo>
                  <a:pt x="103" y="0"/>
                </a:moveTo>
                <a:lnTo>
                  <a:pt x="15" y="89"/>
                </a:lnTo>
                <a:lnTo>
                  <a:pt x="15" y="89"/>
                </a:lnTo>
                <a:lnTo>
                  <a:pt x="15" y="89"/>
                </a:lnTo>
                <a:lnTo>
                  <a:pt x="15" y="89"/>
                </a:lnTo>
                <a:lnTo>
                  <a:pt x="15" y="89"/>
                </a:lnTo>
                <a:lnTo>
                  <a:pt x="0" y="133"/>
                </a:lnTo>
                <a:lnTo>
                  <a:pt x="45" y="119"/>
                </a:lnTo>
                <a:lnTo>
                  <a:pt x="45" y="119"/>
                </a:lnTo>
                <a:lnTo>
                  <a:pt x="45" y="119"/>
                </a:lnTo>
                <a:lnTo>
                  <a:pt x="45" y="119"/>
                </a:lnTo>
                <a:lnTo>
                  <a:pt x="134" y="30"/>
                </a:lnTo>
                <a:lnTo>
                  <a:pt x="1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247"/>
          <p:cNvSpPr>
            <a:spLocks noEditPoints="1"/>
          </p:cNvSpPr>
          <p:nvPr/>
        </p:nvSpPr>
        <p:spPr bwMode="auto">
          <a:xfrm>
            <a:off x="10490721" y="3936542"/>
            <a:ext cx="266033" cy="266033"/>
          </a:xfrm>
          <a:custGeom>
            <a:avLst/>
            <a:gdLst>
              <a:gd name="T0" fmla="*/ 45 w 154"/>
              <a:gd name="T1" fmla="*/ 127 h 154"/>
              <a:gd name="T2" fmla="*/ 38 w 154"/>
              <a:gd name="T3" fmla="*/ 120 h 154"/>
              <a:gd name="T4" fmla="*/ 140 w 154"/>
              <a:gd name="T5" fmla="*/ 18 h 154"/>
              <a:gd name="T6" fmla="*/ 136 w 154"/>
              <a:gd name="T7" fmla="*/ 14 h 154"/>
              <a:gd name="T8" fmla="*/ 35 w 154"/>
              <a:gd name="T9" fmla="*/ 116 h 154"/>
              <a:gd name="T10" fmla="*/ 27 w 154"/>
              <a:gd name="T11" fmla="*/ 110 h 154"/>
              <a:gd name="T12" fmla="*/ 129 w 154"/>
              <a:gd name="T13" fmla="*/ 7 h 154"/>
              <a:gd name="T14" fmla="*/ 122 w 154"/>
              <a:gd name="T15" fmla="*/ 0 h 154"/>
              <a:gd name="T16" fmla="*/ 15 w 154"/>
              <a:gd name="T17" fmla="*/ 108 h 154"/>
              <a:gd name="T18" fmla="*/ 15 w 154"/>
              <a:gd name="T19" fmla="*/ 108 h 154"/>
              <a:gd name="T20" fmla="*/ 15 w 154"/>
              <a:gd name="T21" fmla="*/ 108 h 154"/>
              <a:gd name="T22" fmla="*/ 15 w 154"/>
              <a:gd name="T23" fmla="*/ 108 h 154"/>
              <a:gd name="T24" fmla="*/ 15 w 154"/>
              <a:gd name="T25" fmla="*/ 108 h 154"/>
              <a:gd name="T26" fmla="*/ 0 w 154"/>
              <a:gd name="T27" fmla="*/ 154 h 154"/>
              <a:gd name="T28" fmla="*/ 47 w 154"/>
              <a:gd name="T29" fmla="*/ 140 h 154"/>
              <a:gd name="T30" fmla="*/ 47 w 154"/>
              <a:gd name="T31" fmla="*/ 140 h 154"/>
              <a:gd name="T32" fmla="*/ 47 w 154"/>
              <a:gd name="T33" fmla="*/ 140 h 154"/>
              <a:gd name="T34" fmla="*/ 47 w 154"/>
              <a:gd name="T35" fmla="*/ 140 h 154"/>
              <a:gd name="T36" fmla="*/ 154 w 154"/>
              <a:gd name="T37" fmla="*/ 32 h 154"/>
              <a:gd name="T38" fmla="*/ 147 w 154"/>
              <a:gd name="T39" fmla="*/ 25 h 154"/>
              <a:gd name="T40" fmla="*/ 45 w 154"/>
              <a:gd name="T41" fmla="*/ 127 h 154"/>
              <a:gd name="T42" fmla="*/ 21 w 154"/>
              <a:gd name="T43" fmla="*/ 121 h 154"/>
              <a:gd name="T44" fmla="*/ 33 w 154"/>
              <a:gd name="T45" fmla="*/ 133 h 154"/>
              <a:gd name="T46" fmla="*/ 15 w 154"/>
              <a:gd name="T47" fmla="*/ 140 h 154"/>
              <a:gd name="T48" fmla="*/ 21 w 154"/>
              <a:gd name="T49" fmla="*/ 12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4" h="154">
                <a:moveTo>
                  <a:pt x="45" y="127"/>
                </a:moveTo>
                <a:lnTo>
                  <a:pt x="38" y="120"/>
                </a:lnTo>
                <a:lnTo>
                  <a:pt x="140" y="18"/>
                </a:lnTo>
                <a:lnTo>
                  <a:pt x="136" y="14"/>
                </a:lnTo>
                <a:lnTo>
                  <a:pt x="35" y="116"/>
                </a:lnTo>
                <a:lnTo>
                  <a:pt x="27" y="110"/>
                </a:lnTo>
                <a:lnTo>
                  <a:pt x="129" y="7"/>
                </a:lnTo>
                <a:lnTo>
                  <a:pt x="122" y="0"/>
                </a:lnTo>
                <a:lnTo>
                  <a:pt x="15" y="108"/>
                </a:lnTo>
                <a:lnTo>
                  <a:pt x="15" y="108"/>
                </a:lnTo>
                <a:lnTo>
                  <a:pt x="15" y="108"/>
                </a:lnTo>
                <a:lnTo>
                  <a:pt x="15" y="108"/>
                </a:lnTo>
                <a:lnTo>
                  <a:pt x="15" y="108"/>
                </a:lnTo>
                <a:lnTo>
                  <a:pt x="0" y="154"/>
                </a:lnTo>
                <a:lnTo>
                  <a:pt x="47" y="140"/>
                </a:lnTo>
                <a:lnTo>
                  <a:pt x="47" y="140"/>
                </a:lnTo>
                <a:lnTo>
                  <a:pt x="47" y="140"/>
                </a:lnTo>
                <a:lnTo>
                  <a:pt x="47" y="140"/>
                </a:lnTo>
                <a:lnTo>
                  <a:pt x="154" y="32"/>
                </a:lnTo>
                <a:lnTo>
                  <a:pt x="147" y="25"/>
                </a:lnTo>
                <a:lnTo>
                  <a:pt x="45" y="127"/>
                </a:lnTo>
                <a:close/>
                <a:moveTo>
                  <a:pt x="21" y="121"/>
                </a:moveTo>
                <a:lnTo>
                  <a:pt x="33" y="133"/>
                </a:lnTo>
                <a:lnTo>
                  <a:pt x="15" y="140"/>
                </a:lnTo>
                <a:lnTo>
                  <a:pt x="21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248"/>
          <p:cNvSpPr/>
          <p:nvPr/>
        </p:nvSpPr>
        <p:spPr bwMode="auto">
          <a:xfrm>
            <a:off x="10720476" y="3898537"/>
            <a:ext cx="93284" cy="76009"/>
          </a:xfrm>
          <a:custGeom>
            <a:avLst/>
            <a:gdLst>
              <a:gd name="T0" fmla="*/ 52 w 89"/>
              <a:gd name="T1" fmla="*/ 71 h 71"/>
              <a:gd name="T2" fmla="*/ 55 w 89"/>
              <a:gd name="T3" fmla="*/ 68 h 71"/>
              <a:gd name="T4" fmla="*/ 59 w 89"/>
              <a:gd name="T5" fmla="*/ 12 h 71"/>
              <a:gd name="T6" fmla="*/ 33 w 89"/>
              <a:gd name="T7" fmla="*/ 0 h 71"/>
              <a:gd name="T8" fmla="*/ 3 w 89"/>
              <a:gd name="T9" fmla="*/ 16 h 71"/>
              <a:gd name="T10" fmla="*/ 0 w 89"/>
              <a:gd name="T11" fmla="*/ 19 h 71"/>
              <a:gd name="T12" fmla="*/ 52 w 89"/>
              <a:gd name="T13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71">
                <a:moveTo>
                  <a:pt x="52" y="71"/>
                </a:moveTo>
                <a:cubicBezTo>
                  <a:pt x="55" y="68"/>
                  <a:pt x="55" y="68"/>
                  <a:pt x="55" y="68"/>
                </a:cubicBezTo>
                <a:cubicBezTo>
                  <a:pt x="55" y="68"/>
                  <a:pt x="89" y="42"/>
                  <a:pt x="59" y="12"/>
                </a:cubicBezTo>
                <a:cubicBezTo>
                  <a:pt x="49" y="3"/>
                  <a:pt x="41" y="0"/>
                  <a:pt x="33" y="0"/>
                </a:cubicBezTo>
                <a:cubicBezTo>
                  <a:pt x="15" y="0"/>
                  <a:pt x="3" y="16"/>
                  <a:pt x="3" y="16"/>
                </a:cubicBezTo>
                <a:cubicBezTo>
                  <a:pt x="0" y="19"/>
                  <a:pt x="0" y="19"/>
                  <a:pt x="0" y="19"/>
                </a:cubicBezTo>
                <a:lnTo>
                  <a:pt x="52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249"/>
          <p:cNvSpPr>
            <a:spLocks noEditPoints="1"/>
          </p:cNvSpPr>
          <p:nvPr/>
        </p:nvSpPr>
        <p:spPr bwMode="auto">
          <a:xfrm>
            <a:off x="2167701" y="5854050"/>
            <a:ext cx="93284" cy="84647"/>
          </a:xfrm>
          <a:custGeom>
            <a:avLst/>
            <a:gdLst>
              <a:gd name="T0" fmla="*/ 0 w 89"/>
              <a:gd name="T1" fmla="*/ 13 h 80"/>
              <a:gd name="T2" fmla="*/ 20 w 89"/>
              <a:gd name="T3" fmla="*/ 2 h 80"/>
              <a:gd name="T4" fmla="*/ 35 w 89"/>
              <a:gd name="T5" fmla="*/ 19 h 80"/>
              <a:gd name="T6" fmla="*/ 18 w 89"/>
              <a:gd name="T7" fmla="*/ 11 h 80"/>
              <a:gd name="T8" fmla="*/ 0 w 89"/>
              <a:gd name="T9" fmla="*/ 13 h 80"/>
              <a:gd name="T10" fmla="*/ 34 w 89"/>
              <a:gd name="T11" fmla="*/ 78 h 80"/>
              <a:gd name="T12" fmla="*/ 11 w 89"/>
              <a:gd name="T13" fmla="*/ 51 h 80"/>
              <a:gd name="T14" fmla="*/ 36 w 89"/>
              <a:gd name="T15" fmla="*/ 66 h 80"/>
              <a:gd name="T16" fmla="*/ 65 w 89"/>
              <a:gd name="T17" fmla="*/ 61 h 80"/>
              <a:gd name="T18" fmla="*/ 34 w 89"/>
              <a:gd name="T19" fmla="*/ 78 h 80"/>
              <a:gd name="T20" fmla="*/ 54 w 89"/>
              <a:gd name="T21" fmla="*/ 22 h 80"/>
              <a:gd name="T22" fmla="*/ 74 w 89"/>
              <a:gd name="T23" fmla="*/ 11 h 80"/>
              <a:gd name="T24" fmla="*/ 89 w 89"/>
              <a:gd name="T25" fmla="*/ 29 h 80"/>
              <a:gd name="T26" fmla="*/ 72 w 89"/>
              <a:gd name="T27" fmla="*/ 20 h 80"/>
              <a:gd name="T28" fmla="*/ 54 w 89"/>
              <a:gd name="T29" fmla="*/ 2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" h="80">
                <a:moveTo>
                  <a:pt x="0" y="13"/>
                </a:moveTo>
                <a:cubicBezTo>
                  <a:pt x="3" y="5"/>
                  <a:pt x="11" y="0"/>
                  <a:pt x="20" y="2"/>
                </a:cubicBezTo>
                <a:cubicBezTo>
                  <a:pt x="28" y="3"/>
                  <a:pt x="35" y="11"/>
                  <a:pt x="35" y="19"/>
                </a:cubicBezTo>
                <a:cubicBezTo>
                  <a:pt x="31" y="15"/>
                  <a:pt x="25" y="12"/>
                  <a:pt x="18" y="11"/>
                </a:cubicBezTo>
                <a:cubicBezTo>
                  <a:pt x="12" y="10"/>
                  <a:pt x="5" y="10"/>
                  <a:pt x="0" y="13"/>
                </a:cubicBezTo>
                <a:close/>
                <a:moveTo>
                  <a:pt x="34" y="78"/>
                </a:moveTo>
                <a:cubicBezTo>
                  <a:pt x="21" y="75"/>
                  <a:pt x="12" y="64"/>
                  <a:pt x="11" y="51"/>
                </a:cubicBezTo>
                <a:cubicBezTo>
                  <a:pt x="18" y="58"/>
                  <a:pt x="26" y="64"/>
                  <a:pt x="36" y="66"/>
                </a:cubicBezTo>
                <a:cubicBezTo>
                  <a:pt x="46" y="68"/>
                  <a:pt x="56" y="64"/>
                  <a:pt x="65" y="61"/>
                </a:cubicBezTo>
                <a:cubicBezTo>
                  <a:pt x="60" y="73"/>
                  <a:pt x="47" y="80"/>
                  <a:pt x="34" y="78"/>
                </a:cubicBezTo>
                <a:close/>
                <a:moveTo>
                  <a:pt x="54" y="22"/>
                </a:moveTo>
                <a:cubicBezTo>
                  <a:pt x="57" y="15"/>
                  <a:pt x="65" y="10"/>
                  <a:pt x="74" y="11"/>
                </a:cubicBezTo>
                <a:cubicBezTo>
                  <a:pt x="82" y="13"/>
                  <a:pt x="89" y="20"/>
                  <a:pt x="89" y="29"/>
                </a:cubicBezTo>
                <a:cubicBezTo>
                  <a:pt x="84" y="24"/>
                  <a:pt x="79" y="21"/>
                  <a:pt x="72" y="20"/>
                </a:cubicBezTo>
                <a:cubicBezTo>
                  <a:pt x="66" y="19"/>
                  <a:pt x="59" y="20"/>
                  <a:pt x="54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Freeform 250"/>
          <p:cNvSpPr>
            <a:spLocks noEditPoints="1"/>
          </p:cNvSpPr>
          <p:nvPr/>
        </p:nvSpPr>
        <p:spPr bwMode="auto">
          <a:xfrm>
            <a:off x="2041594" y="5828138"/>
            <a:ext cx="93284" cy="86374"/>
          </a:xfrm>
          <a:custGeom>
            <a:avLst/>
            <a:gdLst>
              <a:gd name="T0" fmla="*/ 22 w 88"/>
              <a:gd name="T1" fmla="*/ 22 h 82"/>
              <a:gd name="T2" fmla="*/ 0 w 88"/>
              <a:gd name="T3" fmla="*/ 15 h 82"/>
              <a:gd name="T4" fmla="*/ 19 w 88"/>
              <a:gd name="T5" fmla="*/ 14 h 82"/>
              <a:gd name="T6" fmla="*/ 34 w 88"/>
              <a:gd name="T7" fmla="*/ 3 h 82"/>
              <a:gd name="T8" fmla="*/ 22 w 88"/>
              <a:gd name="T9" fmla="*/ 22 h 82"/>
              <a:gd name="T10" fmla="*/ 55 w 88"/>
              <a:gd name="T11" fmla="*/ 67 h 82"/>
              <a:gd name="T12" fmla="*/ 29 w 88"/>
              <a:gd name="T13" fmla="*/ 82 h 82"/>
              <a:gd name="T14" fmla="*/ 53 w 88"/>
              <a:gd name="T15" fmla="*/ 55 h 82"/>
              <a:gd name="T16" fmla="*/ 83 w 88"/>
              <a:gd name="T17" fmla="*/ 72 h 82"/>
              <a:gd name="T18" fmla="*/ 55 w 88"/>
              <a:gd name="T19" fmla="*/ 67 h 82"/>
              <a:gd name="T20" fmla="*/ 70 w 88"/>
              <a:gd name="T21" fmla="*/ 14 h 82"/>
              <a:gd name="T22" fmla="*/ 52 w 88"/>
              <a:gd name="T23" fmla="*/ 0 h 82"/>
              <a:gd name="T24" fmla="*/ 70 w 88"/>
              <a:gd name="T25" fmla="*/ 5 h 82"/>
              <a:gd name="T26" fmla="*/ 88 w 88"/>
              <a:gd name="T27" fmla="*/ 0 h 82"/>
              <a:gd name="T28" fmla="*/ 70 w 88"/>
              <a:gd name="T29" fmla="*/ 1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82">
                <a:moveTo>
                  <a:pt x="22" y="22"/>
                </a:moveTo>
                <a:cubicBezTo>
                  <a:pt x="14" y="25"/>
                  <a:pt x="5" y="22"/>
                  <a:pt x="0" y="15"/>
                </a:cubicBezTo>
                <a:cubicBezTo>
                  <a:pt x="6" y="16"/>
                  <a:pt x="13" y="16"/>
                  <a:pt x="19" y="14"/>
                </a:cubicBezTo>
                <a:cubicBezTo>
                  <a:pt x="25" y="12"/>
                  <a:pt x="30" y="8"/>
                  <a:pt x="34" y="3"/>
                </a:cubicBezTo>
                <a:cubicBezTo>
                  <a:pt x="35" y="11"/>
                  <a:pt x="30" y="19"/>
                  <a:pt x="22" y="22"/>
                </a:cubicBezTo>
                <a:close/>
                <a:moveTo>
                  <a:pt x="55" y="67"/>
                </a:moveTo>
                <a:cubicBezTo>
                  <a:pt x="45" y="69"/>
                  <a:pt x="36" y="75"/>
                  <a:pt x="29" y="82"/>
                </a:cubicBezTo>
                <a:cubicBezTo>
                  <a:pt x="30" y="69"/>
                  <a:pt x="39" y="58"/>
                  <a:pt x="53" y="55"/>
                </a:cubicBezTo>
                <a:cubicBezTo>
                  <a:pt x="66" y="53"/>
                  <a:pt x="78" y="60"/>
                  <a:pt x="83" y="72"/>
                </a:cubicBezTo>
                <a:cubicBezTo>
                  <a:pt x="75" y="69"/>
                  <a:pt x="65" y="65"/>
                  <a:pt x="55" y="67"/>
                </a:cubicBezTo>
                <a:close/>
                <a:moveTo>
                  <a:pt x="70" y="14"/>
                </a:moveTo>
                <a:cubicBezTo>
                  <a:pt x="61" y="14"/>
                  <a:pt x="54" y="8"/>
                  <a:pt x="52" y="0"/>
                </a:cubicBezTo>
                <a:cubicBezTo>
                  <a:pt x="57" y="3"/>
                  <a:pt x="63" y="5"/>
                  <a:pt x="70" y="5"/>
                </a:cubicBezTo>
                <a:cubicBezTo>
                  <a:pt x="76" y="5"/>
                  <a:pt x="83" y="3"/>
                  <a:pt x="88" y="0"/>
                </a:cubicBezTo>
                <a:cubicBezTo>
                  <a:pt x="86" y="8"/>
                  <a:pt x="79" y="14"/>
                  <a:pt x="70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251"/>
          <p:cNvSpPr/>
          <p:nvPr/>
        </p:nvSpPr>
        <p:spPr bwMode="auto">
          <a:xfrm>
            <a:off x="2000134" y="5765949"/>
            <a:ext cx="158929" cy="193478"/>
          </a:xfrm>
          <a:custGeom>
            <a:avLst/>
            <a:gdLst>
              <a:gd name="T0" fmla="*/ 100 w 150"/>
              <a:gd name="T1" fmla="*/ 160 h 184"/>
              <a:gd name="T2" fmla="*/ 14 w 150"/>
              <a:gd name="T3" fmla="*/ 39 h 184"/>
              <a:gd name="T4" fmla="*/ 79 w 150"/>
              <a:gd name="T5" fmla="*/ 42 h 184"/>
              <a:gd name="T6" fmla="*/ 139 w 150"/>
              <a:gd name="T7" fmla="*/ 17 h 184"/>
              <a:gd name="T8" fmla="*/ 139 w 150"/>
              <a:gd name="T9" fmla="*/ 17 h 184"/>
              <a:gd name="T10" fmla="*/ 139 w 150"/>
              <a:gd name="T11" fmla="*/ 17 h 184"/>
              <a:gd name="T12" fmla="*/ 145 w 150"/>
              <a:gd name="T13" fmla="*/ 16 h 184"/>
              <a:gd name="T14" fmla="*/ 150 w 150"/>
              <a:gd name="T15" fmla="*/ 16 h 184"/>
              <a:gd name="T16" fmla="*/ 149 w 150"/>
              <a:gd name="T17" fmla="*/ 6 h 184"/>
              <a:gd name="T18" fmla="*/ 146 w 150"/>
              <a:gd name="T19" fmla="*/ 1 h 184"/>
              <a:gd name="T20" fmla="*/ 140 w 150"/>
              <a:gd name="T21" fmla="*/ 2 h 184"/>
              <a:gd name="T22" fmla="*/ 77 w 150"/>
              <a:gd name="T23" fmla="*/ 30 h 184"/>
              <a:gd name="T24" fmla="*/ 8 w 150"/>
              <a:gd name="T25" fmla="*/ 25 h 184"/>
              <a:gd name="T26" fmla="*/ 2 w 150"/>
              <a:gd name="T27" fmla="*/ 26 h 184"/>
              <a:gd name="T28" fmla="*/ 0 w 150"/>
              <a:gd name="T29" fmla="*/ 32 h 184"/>
              <a:gd name="T30" fmla="*/ 102 w 150"/>
              <a:gd name="T31" fmla="*/ 172 h 184"/>
              <a:gd name="T32" fmla="*/ 134 w 150"/>
              <a:gd name="T33" fmla="*/ 148 h 184"/>
              <a:gd name="T34" fmla="*/ 130 w 150"/>
              <a:gd name="T35" fmla="*/ 131 h 184"/>
              <a:gd name="T36" fmla="*/ 100 w 150"/>
              <a:gd name="T37" fmla="*/ 16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0" h="184">
                <a:moveTo>
                  <a:pt x="100" y="160"/>
                </a:moveTo>
                <a:cubicBezTo>
                  <a:pt x="56" y="168"/>
                  <a:pt x="25" y="82"/>
                  <a:pt x="14" y="39"/>
                </a:cubicBezTo>
                <a:cubicBezTo>
                  <a:pt x="27" y="42"/>
                  <a:pt x="53" y="46"/>
                  <a:pt x="79" y="42"/>
                </a:cubicBezTo>
                <a:cubicBezTo>
                  <a:pt x="104" y="37"/>
                  <a:pt x="127" y="24"/>
                  <a:pt x="139" y="17"/>
                </a:cubicBezTo>
                <a:cubicBezTo>
                  <a:pt x="139" y="17"/>
                  <a:pt x="139" y="17"/>
                  <a:pt x="139" y="17"/>
                </a:cubicBezTo>
                <a:cubicBezTo>
                  <a:pt x="139" y="17"/>
                  <a:pt x="139" y="17"/>
                  <a:pt x="139" y="17"/>
                </a:cubicBezTo>
                <a:cubicBezTo>
                  <a:pt x="141" y="16"/>
                  <a:pt x="143" y="16"/>
                  <a:pt x="145" y="16"/>
                </a:cubicBezTo>
                <a:cubicBezTo>
                  <a:pt x="147" y="16"/>
                  <a:pt x="149" y="16"/>
                  <a:pt x="150" y="16"/>
                </a:cubicBezTo>
                <a:cubicBezTo>
                  <a:pt x="150" y="10"/>
                  <a:pt x="149" y="7"/>
                  <a:pt x="149" y="6"/>
                </a:cubicBezTo>
                <a:cubicBezTo>
                  <a:pt x="149" y="4"/>
                  <a:pt x="148" y="2"/>
                  <a:pt x="146" y="1"/>
                </a:cubicBezTo>
                <a:cubicBezTo>
                  <a:pt x="144" y="0"/>
                  <a:pt x="141" y="1"/>
                  <a:pt x="140" y="2"/>
                </a:cubicBezTo>
                <a:cubicBezTo>
                  <a:pt x="140" y="2"/>
                  <a:pt x="110" y="25"/>
                  <a:pt x="77" y="30"/>
                </a:cubicBezTo>
                <a:cubicBezTo>
                  <a:pt x="44" y="36"/>
                  <a:pt x="8" y="25"/>
                  <a:pt x="8" y="25"/>
                </a:cubicBezTo>
                <a:cubicBezTo>
                  <a:pt x="6" y="25"/>
                  <a:pt x="4" y="25"/>
                  <a:pt x="2" y="26"/>
                </a:cubicBezTo>
                <a:cubicBezTo>
                  <a:pt x="1" y="28"/>
                  <a:pt x="0" y="30"/>
                  <a:pt x="0" y="32"/>
                </a:cubicBezTo>
                <a:cubicBezTo>
                  <a:pt x="2" y="38"/>
                  <a:pt x="34" y="184"/>
                  <a:pt x="102" y="172"/>
                </a:cubicBezTo>
                <a:cubicBezTo>
                  <a:pt x="116" y="169"/>
                  <a:pt x="127" y="160"/>
                  <a:pt x="134" y="148"/>
                </a:cubicBezTo>
                <a:cubicBezTo>
                  <a:pt x="133" y="143"/>
                  <a:pt x="131" y="137"/>
                  <a:pt x="130" y="131"/>
                </a:cubicBezTo>
                <a:cubicBezTo>
                  <a:pt x="124" y="146"/>
                  <a:pt x="115" y="158"/>
                  <a:pt x="100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Freeform 252"/>
          <p:cNvSpPr/>
          <p:nvPr/>
        </p:nvSpPr>
        <p:spPr bwMode="auto">
          <a:xfrm>
            <a:off x="2096873" y="5828138"/>
            <a:ext cx="38005" cy="15548"/>
          </a:xfrm>
          <a:custGeom>
            <a:avLst/>
            <a:gdLst>
              <a:gd name="T0" fmla="*/ 0 w 36"/>
              <a:gd name="T1" fmla="*/ 0 h 14"/>
              <a:gd name="T2" fmla="*/ 18 w 36"/>
              <a:gd name="T3" fmla="*/ 14 h 14"/>
              <a:gd name="T4" fmla="*/ 36 w 36"/>
              <a:gd name="T5" fmla="*/ 0 h 14"/>
              <a:gd name="T6" fmla="*/ 18 w 36"/>
              <a:gd name="T7" fmla="*/ 5 h 14"/>
              <a:gd name="T8" fmla="*/ 0 w 36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4">
                <a:moveTo>
                  <a:pt x="0" y="0"/>
                </a:moveTo>
                <a:cubicBezTo>
                  <a:pt x="2" y="8"/>
                  <a:pt x="9" y="14"/>
                  <a:pt x="18" y="14"/>
                </a:cubicBezTo>
                <a:cubicBezTo>
                  <a:pt x="27" y="14"/>
                  <a:pt x="34" y="8"/>
                  <a:pt x="36" y="0"/>
                </a:cubicBezTo>
                <a:cubicBezTo>
                  <a:pt x="31" y="3"/>
                  <a:pt x="24" y="5"/>
                  <a:pt x="18" y="5"/>
                </a:cubicBezTo>
                <a:cubicBezTo>
                  <a:pt x="11" y="5"/>
                  <a:pt x="5" y="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253"/>
          <p:cNvSpPr/>
          <p:nvPr/>
        </p:nvSpPr>
        <p:spPr bwMode="auto">
          <a:xfrm>
            <a:off x="2041594" y="5831593"/>
            <a:ext cx="36278" cy="22458"/>
          </a:xfrm>
          <a:custGeom>
            <a:avLst/>
            <a:gdLst>
              <a:gd name="T0" fmla="*/ 34 w 35"/>
              <a:gd name="T1" fmla="*/ 0 h 22"/>
              <a:gd name="T2" fmla="*/ 19 w 35"/>
              <a:gd name="T3" fmla="*/ 11 h 22"/>
              <a:gd name="T4" fmla="*/ 0 w 35"/>
              <a:gd name="T5" fmla="*/ 12 h 22"/>
              <a:gd name="T6" fmla="*/ 22 w 35"/>
              <a:gd name="T7" fmla="*/ 19 h 22"/>
              <a:gd name="T8" fmla="*/ 34 w 35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2">
                <a:moveTo>
                  <a:pt x="34" y="0"/>
                </a:moveTo>
                <a:cubicBezTo>
                  <a:pt x="30" y="5"/>
                  <a:pt x="25" y="9"/>
                  <a:pt x="19" y="11"/>
                </a:cubicBezTo>
                <a:cubicBezTo>
                  <a:pt x="13" y="13"/>
                  <a:pt x="6" y="13"/>
                  <a:pt x="0" y="12"/>
                </a:cubicBezTo>
                <a:cubicBezTo>
                  <a:pt x="5" y="19"/>
                  <a:pt x="14" y="22"/>
                  <a:pt x="22" y="19"/>
                </a:cubicBezTo>
                <a:cubicBezTo>
                  <a:pt x="30" y="16"/>
                  <a:pt x="35" y="8"/>
                  <a:pt x="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254"/>
          <p:cNvSpPr/>
          <p:nvPr/>
        </p:nvSpPr>
        <p:spPr bwMode="auto">
          <a:xfrm>
            <a:off x="2072688" y="5885144"/>
            <a:ext cx="57008" cy="29368"/>
          </a:xfrm>
          <a:custGeom>
            <a:avLst/>
            <a:gdLst>
              <a:gd name="T0" fmla="*/ 24 w 54"/>
              <a:gd name="T1" fmla="*/ 2 h 29"/>
              <a:gd name="T2" fmla="*/ 0 w 54"/>
              <a:gd name="T3" fmla="*/ 29 h 29"/>
              <a:gd name="T4" fmla="*/ 26 w 54"/>
              <a:gd name="T5" fmla="*/ 14 h 29"/>
              <a:gd name="T6" fmla="*/ 54 w 54"/>
              <a:gd name="T7" fmla="*/ 19 h 29"/>
              <a:gd name="T8" fmla="*/ 24 w 54"/>
              <a:gd name="T9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9">
                <a:moveTo>
                  <a:pt x="24" y="2"/>
                </a:moveTo>
                <a:cubicBezTo>
                  <a:pt x="10" y="5"/>
                  <a:pt x="1" y="16"/>
                  <a:pt x="0" y="29"/>
                </a:cubicBezTo>
                <a:cubicBezTo>
                  <a:pt x="7" y="22"/>
                  <a:pt x="16" y="16"/>
                  <a:pt x="26" y="14"/>
                </a:cubicBezTo>
                <a:cubicBezTo>
                  <a:pt x="36" y="12"/>
                  <a:pt x="46" y="16"/>
                  <a:pt x="54" y="19"/>
                </a:cubicBezTo>
                <a:cubicBezTo>
                  <a:pt x="49" y="7"/>
                  <a:pt x="37" y="0"/>
                  <a:pt x="24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255"/>
          <p:cNvSpPr>
            <a:spLocks noEditPoints="1"/>
          </p:cNvSpPr>
          <p:nvPr/>
        </p:nvSpPr>
        <p:spPr bwMode="auto">
          <a:xfrm>
            <a:off x="2126241" y="5791860"/>
            <a:ext cx="177931" cy="181386"/>
          </a:xfrm>
          <a:custGeom>
            <a:avLst/>
            <a:gdLst>
              <a:gd name="T0" fmla="*/ 168 w 170"/>
              <a:gd name="T1" fmla="*/ 26 h 172"/>
              <a:gd name="T2" fmla="*/ 164 w 170"/>
              <a:gd name="T3" fmla="*/ 24 h 172"/>
              <a:gd name="T4" fmla="*/ 162 w 170"/>
              <a:gd name="T5" fmla="*/ 25 h 172"/>
              <a:gd name="T6" fmla="*/ 114 w 170"/>
              <a:gd name="T7" fmla="*/ 32 h 172"/>
              <a:gd name="T8" fmla="*/ 93 w 170"/>
              <a:gd name="T9" fmla="*/ 30 h 172"/>
              <a:gd name="T10" fmla="*/ 30 w 170"/>
              <a:gd name="T11" fmla="*/ 1 h 172"/>
              <a:gd name="T12" fmla="*/ 26 w 170"/>
              <a:gd name="T13" fmla="*/ 0 h 172"/>
              <a:gd name="T14" fmla="*/ 24 w 170"/>
              <a:gd name="T15" fmla="*/ 1 h 172"/>
              <a:gd name="T16" fmla="*/ 21 w 170"/>
              <a:gd name="T17" fmla="*/ 5 h 172"/>
              <a:gd name="T18" fmla="*/ 68 w 170"/>
              <a:gd name="T19" fmla="*/ 171 h 172"/>
              <a:gd name="T20" fmla="*/ 76 w 170"/>
              <a:gd name="T21" fmla="*/ 172 h 172"/>
              <a:gd name="T22" fmla="*/ 169 w 170"/>
              <a:gd name="T23" fmla="*/ 31 h 172"/>
              <a:gd name="T24" fmla="*/ 168 w 170"/>
              <a:gd name="T25" fmla="*/ 26 h 172"/>
              <a:gd name="T26" fmla="*/ 135 w 170"/>
              <a:gd name="T27" fmla="*/ 100 h 172"/>
              <a:gd name="T28" fmla="*/ 76 w 170"/>
              <a:gd name="T29" fmla="*/ 160 h 172"/>
              <a:gd name="T30" fmla="*/ 70 w 170"/>
              <a:gd name="T31" fmla="*/ 160 h 172"/>
              <a:gd name="T32" fmla="*/ 31 w 170"/>
              <a:gd name="T33" fmla="*/ 16 h 172"/>
              <a:gd name="T34" fmla="*/ 91 w 170"/>
              <a:gd name="T35" fmla="*/ 41 h 172"/>
              <a:gd name="T36" fmla="*/ 114 w 170"/>
              <a:gd name="T37" fmla="*/ 43 h 172"/>
              <a:gd name="T38" fmla="*/ 156 w 170"/>
              <a:gd name="T39" fmla="*/ 38 h 172"/>
              <a:gd name="T40" fmla="*/ 135 w 170"/>
              <a:gd name="T41" fmla="*/ 10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0" h="172">
                <a:moveTo>
                  <a:pt x="168" y="26"/>
                </a:moveTo>
                <a:cubicBezTo>
                  <a:pt x="167" y="25"/>
                  <a:pt x="165" y="24"/>
                  <a:pt x="164" y="24"/>
                </a:cubicBezTo>
                <a:cubicBezTo>
                  <a:pt x="163" y="24"/>
                  <a:pt x="163" y="25"/>
                  <a:pt x="162" y="25"/>
                </a:cubicBezTo>
                <a:cubicBezTo>
                  <a:pt x="162" y="25"/>
                  <a:pt x="139" y="32"/>
                  <a:pt x="114" y="32"/>
                </a:cubicBezTo>
                <a:cubicBezTo>
                  <a:pt x="107" y="32"/>
                  <a:pt x="100" y="31"/>
                  <a:pt x="93" y="30"/>
                </a:cubicBezTo>
                <a:cubicBezTo>
                  <a:pt x="60" y="24"/>
                  <a:pt x="30" y="2"/>
                  <a:pt x="30" y="1"/>
                </a:cubicBezTo>
                <a:cubicBezTo>
                  <a:pt x="29" y="1"/>
                  <a:pt x="28" y="0"/>
                  <a:pt x="26" y="0"/>
                </a:cubicBezTo>
                <a:cubicBezTo>
                  <a:pt x="26" y="0"/>
                  <a:pt x="25" y="0"/>
                  <a:pt x="24" y="1"/>
                </a:cubicBezTo>
                <a:cubicBezTo>
                  <a:pt x="22" y="1"/>
                  <a:pt x="21" y="3"/>
                  <a:pt x="21" y="5"/>
                </a:cubicBezTo>
                <a:cubicBezTo>
                  <a:pt x="20" y="12"/>
                  <a:pt x="0" y="159"/>
                  <a:pt x="68" y="171"/>
                </a:cubicBezTo>
                <a:cubicBezTo>
                  <a:pt x="71" y="172"/>
                  <a:pt x="73" y="172"/>
                  <a:pt x="76" y="172"/>
                </a:cubicBezTo>
                <a:cubicBezTo>
                  <a:pt x="139" y="172"/>
                  <a:pt x="168" y="37"/>
                  <a:pt x="169" y="31"/>
                </a:cubicBezTo>
                <a:cubicBezTo>
                  <a:pt x="170" y="29"/>
                  <a:pt x="169" y="27"/>
                  <a:pt x="168" y="26"/>
                </a:cubicBezTo>
                <a:close/>
                <a:moveTo>
                  <a:pt x="135" y="100"/>
                </a:moveTo>
                <a:cubicBezTo>
                  <a:pt x="122" y="128"/>
                  <a:pt x="102" y="160"/>
                  <a:pt x="76" y="160"/>
                </a:cubicBezTo>
                <a:cubicBezTo>
                  <a:pt x="74" y="160"/>
                  <a:pt x="72" y="160"/>
                  <a:pt x="70" y="160"/>
                </a:cubicBezTo>
                <a:cubicBezTo>
                  <a:pt x="26" y="152"/>
                  <a:pt x="26" y="61"/>
                  <a:pt x="31" y="16"/>
                </a:cubicBezTo>
                <a:cubicBezTo>
                  <a:pt x="43" y="24"/>
                  <a:pt x="66" y="37"/>
                  <a:pt x="91" y="41"/>
                </a:cubicBezTo>
                <a:cubicBezTo>
                  <a:pt x="99" y="43"/>
                  <a:pt x="106" y="43"/>
                  <a:pt x="114" y="43"/>
                </a:cubicBezTo>
                <a:cubicBezTo>
                  <a:pt x="131" y="43"/>
                  <a:pt x="146" y="41"/>
                  <a:pt x="156" y="38"/>
                </a:cubicBezTo>
                <a:cubicBezTo>
                  <a:pt x="153" y="51"/>
                  <a:pt x="146" y="76"/>
                  <a:pt x="135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256"/>
          <p:cNvSpPr/>
          <p:nvPr/>
        </p:nvSpPr>
        <p:spPr bwMode="auto">
          <a:xfrm>
            <a:off x="2167701" y="5854050"/>
            <a:ext cx="36278" cy="19003"/>
          </a:xfrm>
          <a:custGeom>
            <a:avLst/>
            <a:gdLst>
              <a:gd name="T0" fmla="*/ 18 w 35"/>
              <a:gd name="T1" fmla="*/ 11 h 19"/>
              <a:gd name="T2" fmla="*/ 35 w 35"/>
              <a:gd name="T3" fmla="*/ 19 h 19"/>
              <a:gd name="T4" fmla="*/ 20 w 35"/>
              <a:gd name="T5" fmla="*/ 2 h 19"/>
              <a:gd name="T6" fmla="*/ 0 w 35"/>
              <a:gd name="T7" fmla="*/ 13 h 19"/>
              <a:gd name="T8" fmla="*/ 18 w 35"/>
              <a:gd name="T9" fmla="*/ 1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9">
                <a:moveTo>
                  <a:pt x="18" y="11"/>
                </a:moveTo>
                <a:cubicBezTo>
                  <a:pt x="25" y="12"/>
                  <a:pt x="31" y="15"/>
                  <a:pt x="35" y="19"/>
                </a:cubicBezTo>
                <a:cubicBezTo>
                  <a:pt x="35" y="11"/>
                  <a:pt x="28" y="3"/>
                  <a:pt x="20" y="2"/>
                </a:cubicBezTo>
                <a:cubicBezTo>
                  <a:pt x="11" y="0"/>
                  <a:pt x="3" y="5"/>
                  <a:pt x="0" y="13"/>
                </a:cubicBezTo>
                <a:cubicBezTo>
                  <a:pt x="5" y="10"/>
                  <a:pt x="12" y="10"/>
                  <a:pt x="18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257"/>
          <p:cNvSpPr/>
          <p:nvPr/>
        </p:nvSpPr>
        <p:spPr bwMode="auto">
          <a:xfrm>
            <a:off x="2224707" y="5864415"/>
            <a:ext cx="36278" cy="20730"/>
          </a:xfrm>
          <a:custGeom>
            <a:avLst/>
            <a:gdLst>
              <a:gd name="T0" fmla="*/ 20 w 35"/>
              <a:gd name="T1" fmla="*/ 1 h 19"/>
              <a:gd name="T2" fmla="*/ 0 w 35"/>
              <a:gd name="T3" fmla="*/ 12 h 19"/>
              <a:gd name="T4" fmla="*/ 18 w 35"/>
              <a:gd name="T5" fmla="*/ 10 h 19"/>
              <a:gd name="T6" fmla="*/ 35 w 35"/>
              <a:gd name="T7" fmla="*/ 19 h 19"/>
              <a:gd name="T8" fmla="*/ 20 w 35"/>
              <a:gd name="T9" fmla="*/ 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9">
                <a:moveTo>
                  <a:pt x="20" y="1"/>
                </a:moveTo>
                <a:cubicBezTo>
                  <a:pt x="11" y="0"/>
                  <a:pt x="3" y="5"/>
                  <a:pt x="0" y="12"/>
                </a:cubicBezTo>
                <a:cubicBezTo>
                  <a:pt x="5" y="10"/>
                  <a:pt x="12" y="9"/>
                  <a:pt x="18" y="10"/>
                </a:cubicBezTo>
                <a:cubicBezTo>
                  <a:pt x="25" y="11"/>
                  <a:pt x="30" y="14"/>
                  <a:pt x="35" y="19"/>
                </a:cubicBezTo>
                <a:cubicBezTo>
                  <a:pt x="35" y="10"/>
                  <a:pt x="28" y="3"/>
                  <a:pt x="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258"/>
          <p:cNvSpPr/>
          <p:nvPr/>
        </p:nvSpPr>
        <p:spPr bwMode="auto">
          <a:xfrm>
            <a:off x="2179793" y="5907602"/>
            <a:ext cx="57008" cy="31095"/>
          </a:xfrm>
          <a:custGeom>
            <a:avLst/>
            <a:gdLst>
              <a:gd name="T0" fmla="*/ 25 w 54"/>
              <a:gd name="T1" fmla="*/ 15 h 29"/>
              <a:gd name="T2" fmla="*/ 0 w 54"/>
              <a:gd name="T3" fmla="*/ 0 h 29"/>
              <a:gd name="T4" fmla="*/ 23 w 54"/>
              <a:gd name="T5" fmla="*/ 27 h 29"/>
              <a:gd name="T6" fmla="*/ 54 w 54"/>
              <a:gd name="T7" fmla="*/ 10 h 29"/>
              <a:gd name="T8" fmla="*/ 25 w 54"/>
              <a:gd name="T9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9">
                <a:moveTo>
                  <a:pt x="25" y="15"/>
                </a:moveTo>
                <a:cubicBezTo>
                  <a:pt x="15" y="13"/>
                  <a:pt x="7" y="7"/>
                  <a:pt x="0" y="0"/>
                </a:cubicBezTo>
                <a:cubicBezTo>
                  <a:pt x="1" y="13"/>
                  <a:pt x="10" y="24"/>
                  <a:pt x="23" y="27"/>
                </a:cubicBezTo>
                <a:cubicBezTo>
                  <a:pt x="36" y="29"/>
                  <a:pt x="49" y="22"/>
                  <a:pt x="54" y="10"/>
                </a:cubicBezTo>
                <a:cubicBezTo>
                  <a:pt x="45" y="13"/>
                  <a:pt x="35" y="17"/>
                  <a:pt x="2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Freeform 259"/>
          <p:cNvSpPr>
            <a:spLocks noEditPoints="1"/>
          </p:cNvSpPr>
          <p:nvPr/>
        </p:nvSpPr>
        <p:spPr bwMode="auto">
          <a:xfrm>
            <a:off x="2606482" y="5772859"/>
            <a:ext cx="148564" cy="191751"/>
          </a:xfrm>
          <a:custGeom>
            <a:avLst/>
            <a:gdLst>
              <a:gd name="T0" fmla="*/ 140 w 141"/>
              <a:gd name="T1" fmla="*/ 20 h 183"/>
              <a:gd name="T2" fmla="*/ 141 w 141"/>
              <a:gd name="T3" fmla="*/ 15 h 183"/>
              <a:gd name="T4" fmla="*/ 138 w 141"/>
              <a:gd name="T5" fmla="*/ 0 h 183"/>
              <a:gd name="T6" fmla="*/ 74 w 141"/>
              <a:gd name="T7" fmla="*/ 36 h 183"/>
              <a:gd name="T8" fmla="*/ 0 w 141"/>
              <a:gd name="T9" fmla="*/ 37 h 183"/>
              <a:gd name="T10" fmla="*/ 109 w 141"/>
              <a:gd name="T11" fmla="*/ 166 h 183"/>
              <a:gd name="T12" fmla="*/ 135 w 141"/>
              <a:gd name="T13" fmla="*/ 145 h 183"/>
              <a:gd name="T14" fmla="*/ 131 w 141"/>
              <a:gd name="T15" fmla="*/ 99 h 183"/>
              <a:gd name="T16" fmla="*/ 140 w 141"/>
              <a:gd name="T17" fmla="*/ 20 h 183"/>
              <a:gd name="T18" fmla="*/ 108 w 141"/>
              <a:gd name="T19" fmla="*/ 61 h 183"/>
              <a:gd name="T20" fmla="*/ 126 w 141"/>
              <a:gd name="T21" fmla="*/ 54 h 183"/>
              <a:gd name="T22" fmla="*/ 109 w 141"/>
              <a:gd name="T23" fmla="*/ 71 h 183"/>
              <a:gd name="T24" fmla="*/ 89 w 141"/>
              <a:gd name="T25" fmla="*/ 58 h 183"/>
              <a:gd name="T26" fmla="*/ 108 w 141"/>
              <a:gd name="T27" fmla="*/ 61 h 183"/>
              <a:gd name="T28" fmla="*/ 61 w 141"/>
              <a:gd name="T29" fmla="*/ 83 h 183"/>
              <a:gd name="T30" fmla="*/ 38 w 141"/>
              <a:gd name="T31" fmla="*/ 78 h 183"/>
              <a:gd name="T32" fmla="*/ 57 w 141"/>
              <a:gd name="T33" fmla="*/ 75 h 183"/>
              <a:gd name="T34" fmla="*/ 72 w 141"/>
              <a:gd name="T35" fmla="*/ 62 h 183"/>
              <a:gd name="T36" fmla="*/ 61 w 141"/>
              <a:gd name="T37" fmla="*/ 83 h 183"/>
              <a:gd name="T38" fmla="*/ 98 w 141"/>
              <a:gd name="T39" fmla="*/ 126 h 183"/>
              <a:gd name="T40" fmla="*/ 74 w 141"/>
              <a:gd name="T41" fmla="*/ 144 h 183"/>
              <a:gd name="T42" fmla="*/ 95 w 141"/>
              <a:gd name="T43" fmla="*/ 115 h 183"/>
              <a:gd name="T44" fmla="*/ 128 w 141"/>
              <a:gd name="T45" fmla="*/ 129 h 183"/>
              <a:gd name="T46" fmla="*/ 98 w 141"/>
              <a:gd name="T47" fmla="*/ 126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1" h="183">
                <a:moveTo>
                  <a:pt x="140" y="20"/>
                </a:moveTo>
                <a:cubicBezTo>
                  <a:pt x="141" y="15"/>
                  <a:pt x="141" y="15"/>
                  <a:pt x="141" y="15"/>
                </a:cubicBezTo>
                <a:cubicBezTo>
                  <a:pt x="140" y="5"/>
                  <a:pt x="138" y="0"/>
                  <a:pt x="138" y="0"/>
                </a:cubicBezTo>
                <a:cubicBezTo>
                  <a:pt x="138" y="0"/>
                  <a:pt x="109" y="26"/>
                  <a:pt x="74" y="36"/>
                </a:cubicBezTo>
                <a:cubicBezTo>
                  <a:pt x="39" y="45"/>
                  <a:pt x="0" y="37"/>
                  <a:pt x="0" y="37"/>
                </a:cubicBezTo>
                <a:cubicBezTo>
                  <a:pt x="0" y="37"/>
                  <a:pt x="46" y="183"/>
                  <a:pt x="109" y="166"/>
                </a:cubicBezTo>
                <a:cubicBezTo>
                  <a:pt x="121" y="163"/>
                  <a:pt x="129" y="156"/>
                  <a:pt x="135" y="145"/>
                </a:cubicBezTo>
                <a:cubicBezTo>
                  <a:pt x="132" y="132"/>
                  <a:pt x="131" y="117"/>
                  <a:pt x="131" y="99"/>
                </a:cubicBezTo>
                <a:cubicBezTo>
                  <a:pt x="132" y="59"/>
                  <a:pt x="140" y="21"/>
                  <a:pt x="140" y="20"/>
                </a:cubicBezTo>
                <a:close/>
                <a:moveTo>
                  <a:pt x="108" y="61"/>
                </a:moveTo>
                <a:cubicBezTo>
                  <a:pt x="115" y="61"/>
                  <a:pt x="121" y="58"/>
                  <a:pt x="126" y="54"/>
                </a:cubicBezTo>
                <a:cubicBezTo>
                  <a:pt x="125" y="63"/>
                  <a:pt x="118" y="70"/>
                  <a:pt x="109" y="71"/>
                </a:cubicBezTo>
                <a:cubicBezTo>
                  <a:pt x="100" y="71"/>
                  <a:pt x="92" y="66"/>
                  <a:pt x="89" y="58"/>
                </a:cubicBezTo>
                <a:cubicBezTo>
                  <a:pt x="95" y="61"/>
                  <a:pt x="101" y="62"/>
                  <a:pt x="108" y="61"/>
                </a:cubicBezTo>
                <a:close/>
                <a:moveTo>
                  <a:pt x="61" y="83"/>
                </a:moveTo>
                <a:cubicBezTo>
                  <a:pt x="53" y="87"/>
                  <a:pt x="43" y="85"/>
                  <a:pt x="38" y="78"/>
                </a:cubicBezTo>
                <a:cubicBezTo>
                  <a:pt x="44" y="79"/>
                  <a:pt x="51" y="78"/>
                  <a:pt x="57" y="75"/>
                </a:cubicBezTo>
                <a:cubicBezTo>
                  <a:pt x="63" y="72"/>
                  <a:pt x="68" y="68"/>
                  <a:pt x="72" y="62"/>
                </a:cubicBezTo>
                <a:cubicBezTo>
                  <a:pt x="73" y="71"/>
                  <a:pt x="69" y="80"/>
                  <a:pt x="61" y="83"/>
                </a:cubicBezTo>
                <a:close/>
                <a:moveTo>
                  <a:pt x="98" y="126"/>
                </a:moveTo>
                <a:cubicBezTo>
                  <a:pt x="88" y="129"/>
                  <a:pt x="80" y="136"/>
                  <a:pt x="74" y="144"/>
                </a:cubicBezTo>
                <a:cubicBezTo>
                  <a:pt x="73" y="130"/>
                  <a:pt x="82" y="118"/>
                  <a:pt x="95" y="115"/>
                </a:cubicBezTo>
                <a:cubicBezTo>
                  <a:pt x="108" y="111"/>
                  <a:pt x="122" y="117"/>
                  <a:pt x="128" y="129"/>
                </a:cubicBezTo>
                <a:cubicBezTo>
                  <a:pt x="119" y="126"/>
                  <a:pt x="108" y="124"/>
                  <a:pt x="98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Freeform 260"/>
          <p:cNvSpPr>
            <a:spLocks noEditPoints="1"/>
          </p:cNvSpPr>
          <p:nvPr/>
        </p:nvSpPr>
        <p:spPr bwMode="auto">
          <a:xfrm>
            <a:off x="2729133" y="5795315"/>
            <a:ext cx="181386" cy="177931"/>
          </a:xfrm>
          <a:custGeom>
            <a:avLst/>
            <a:gdLst>
              <a:gd name="T0" fmla="*/ 135 w 172"/>
              <a:gd name="T1" fmla="*/ 41 h 168"/>
              <a:gd name="T2" fmla="*/ 98 w 172"/>
              <a:gd name="T3" fmla="*/ 36 h 168"/>
              <a:gd name="T4" fmla="*/ 34 w 172"/>
              <a:gd name="T5" fmla="*/ 0 h 168"/>
              <a:gd name="T6" fmla="*/ 63 w 172"/>
              <a:gd name="T7" fmla="*/ 167 h 168"/>
              <a:gd name="T8" fmla="*/ 74 w 172"/>
              <a:gd name="T9" fmla="*/ 168 h 168"/>
              <a:gd name="T10" fmla="*/ 172 w 172"/>
              <a:gd name="T11" fmla="*/ 37 h 168"/>
              <a:gd name="T12" fmla="*/ 135 w 172"/>
              <a:gd name="T13" fmla="*/ 41 h 168"/>
              <a:gd name="T14" fmla="*/ 42 w 172"/>
              <a:gd name="T15" fmla="*/ 67 h 168"/>
              <a:gd name="T16" fmla="*/ 63 w 172"/>
              <a:gd name="T17" fmla="*/ 58 h 168"/>
              <a:gd name="T18" fmla="*/ 77 w 172"/>
              <a:gd name="T19" fmla="*/ 77 h 168"/>
              <a:gd name="T20" fmla="*/ 61 w 172"/>
              <a:gd name="T21" fmla="*/ 67 h 168"/>
              <a:gd name="T22" fmla="*/ 42 w 172"/>
              <a:gd name="T23" fmla="*/ 67 h 168"/>
              <a:gd name="T24" fmla="*/ 71 w 172"/>
              <a:gd name="T25" fmla="*/ 137 h 168"/>
              <a:gd name="T26" fmla="*/ 50 w 172"/>
              <a:gd name="T27" fmla="*/ 108 h 168"/>
              <a:gd name="T28" fmla="*/ 75 w 172"/>
              <a:gd name="T29" fmla="*/ 125 h 168"/>
              <a:gd name="T30" fmla="*/ 104 w 172"/>
              <a:gd name="T31" fmla="*/ 122 h 168"/>
              <a:gd name="T32" fmla="*/ 71 w 172"/>
              <a:gd name="T33" fmla="*/ 137 h 168"/>
              <a:gd name="T34" fmla="*/ 115 w 172"/>
              <a:gd name="T35" fmla="*/ 81 h 168"/>
              <a:gd name="T36" fmla="*/ 96 w 172"/>
              <a:gd name="T37" fmla="*/ 82 h 168"/>
              <a:gd name="T38" fmla="*/ 118 w 172"/>
              <a:gd name="T39" fmla="*/ 72 h 168"/>
              <a:gd name="T40" fmla="*/ 132 w 172"/>
              <a:gd name="T41" fmla="*/ 91 h 168"/>
              <a:gd name="T42" fmla="*/ 115 w 172"/>
              <a:gd name="T43" fmla="*/ 8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2" h="168">
                <a:moveTo>
                  <a:pt x="135" y="41"/>
                </a:moveTo>
                <a:cubicBezTo>
                  <a:pt x="124" y="41"/>
                  <a:pt x="111" y="39"/>
                  <a:pt x="98" y="36"/>
                </a:cubicBezTo>
                <a:cubicBezTo>
                  <a:pt x="63" y="27"/>
                  <a:pt x="34" y="0"/>
                  <a:pt x="34" y="0"/>
                </a:cubicBezTo>
                <a:cubicBezTo>
                  <a:pt x="34" y="0"/>
                  <a:pt x="0" y="150"/>
                  <a:pt x="63" y="167"/>
                </a:cubicBezTo>
                <a:cubicBezTo>
                  <a:pt x="67" y="168"/>
                  <a:pt x="70" y="168"/>
                  <a:pt x="74" y="168"/>
                </a:cubicBezTo>
                <a:cubicBezTo>
                  <a:pt x="132" y="168"/>
                  <a:pt x="172" y="37"/>
                  <a:pt x="172" y="37"/>
                </a:cubicBezTo>
                <a:cubicBezTo>
                  <a:pt x="172" y="37"/>
                  <a:pt x="156" y="41"/>
                  <a:pt x="135" y="41"/>
                </a:cubicBezTo>
                <a:close/>
                <a:moveTo>
                  <a:pt x="42" y="67"/>
                </a:moveTo>
                <a:cubicBezTo>
                  <a:pt x="46" y="60"/>
                  <a:pt x="55" y="56"/>
                  <a:pt x="63" y="58"/>
                </a:cubicBezTo>
                <a:cubicBezTo>
                  <a:pt x="72" y="60"/>
                  <a:pt x="78" y="68"/>
                  <a:pt x="77" y="77"/>
                </a:cubicBezTo>
                <a:cubicBezTo>
                  <a:pt x="73" y="72"/>
                  <a:pt x="68" y="69"/>
                  <a:pt x="61" y="67"/>
                </a:cubicBezTo>
                <a:cubicBezTo>
                  <a:pt x="54" y="65"/>
                  <a:pt x="48" y="65"/>
                  <a:pt x="42" y="67"/>
                </a:cubicBezTo>
                <a:close/>
                <a:moveTo>
                  <a:pt x="71" y="137"/>
                </a:moveTo>
                <a:cubicBezTo>
                  <a:pt x="58" y="133"/>
                  <a:pt x="50" y="121"/>
                  <a:pt x="50" y="108"/>
                </a:cubicBezTo>
                <a:cubicBezTo>
                  <a:pt x="57" y="115"/>
                  <a:pt x="65" y="122"/>
                  <a:pt x="75" y="125"/>
                </a:cubicBezTo>
                <a:cubicBezTo>
                  <a:pt x="85" y="127"/>
                  <a:pt x="95" y="125"/>
                  <a:pt x="104" y="122"/>
                </a:cubicBezTo>
                <a:cubicBezTo>
                  <a:pt x="98" y="134"/>
                  <a:pt x="85" y="140"/>
                  <a:pt x="71" y="137"/>
                </a:cubicBezTo>
                <a:close/>
                <a:moveTo>
                  <a:pt x="115" y="81"/>
                </a:moveTo>
                <a:cubicBezTo>
                  <a:pt x="109" y="80"/>
                  <a:pt x="102" y="80"/>
                  <a:pt x="96" y="82"/>
                </a:cubicBezTo>
                <a:cubicBezTo>
                  <a:pt x="100" y="74"/>
                  <a:pt x="109" y="70"/>
                  <a:pt x="118" y="72"/>
                </a:cubicBezTo>
                <a:cubicBezTo>
                  <a:pt x="126" y="75"/>
                  <a:pt x="132" y="83"/>
                  <a:pt x="132" y="91"/>
                </a:cubicBezTo>
                <a:cubicBezTo>
                  <a:pt x="127" y="87"/>
                  <a:pt x="122" y="83"/>
                  <a:pt x="115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Freeform 261"/>
          <p:cNvSpPr/>
          <p:nvPr/>
        </p:nvSpPr>
        <p:spPr bwMode="auto">
          <a:xfrm>
            <a:off x="3427036" y="5836775"/>
            <a:ext cx="1728" cy="1728"/>
          </a:xfrm>
          <a:custGeom>
            <a:avLst/>
            <a:gdLst>
              <a:gd name="T0" fmla="*/ 2 w 2"/>
              <a:gd name="T1" fmla="*/ 0 h 2"/>
              <a:gd name="T2" fmla="*/ 0 w 2"/>
              <a:gd name="T3" fmla="*/ 2 h 2"/>
              <a:gd name="T4" fmla="*/ 2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2" y="0"/>
                </a:moveTo>
                <a:cubicBezTo>
                  <a:pt x="2" y="1"/>
                  <a:pt x="0" y="1"/>
                  <a:pt x="0" y="2"/>
                </a:cubicBezTo>
                <a:cubicBezTo>
                  <a:pt x="0" y="1"/>
                  <a:pt x="1" y="1"/>
                  <a:pt x="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Freeform 262"/>
          <p:cNvSpPr/>
          <p:nvPr/>
        </p:nvSpPr>
        <p:spPr bwMode="auto">
          <a:xfrm>
            <a:off x="3271563" y="5689939"/>
            <a:ext cx="50098" cy="100194"/>
          </a:xfrm>
          <a:custGeom>
            <a:avLst/>
            <a:gdLst>
              <a:gd name="T0" fmla="*/ 48 w 48"/>
              <a:gd name="T1" fmla="*/ 94 h 94"/>
              <a:gd name="T2" fmla="*/ 48 w 48"/>
              <a:gd name="T3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" h="94">
                <a:moveTo>
                  <a:pt x="48" y="94"/>
                </a:moveTo>
                <a:cubicBezTo>
                  <a:pt x="48" y="0"/>
                  <a:pt x="0" y="12"/>
                  <a:pt x="4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Freeform 263"/>
          <p:cNvSpPr/>
          <p:nvPr/>
        </p:nvSpPr>
        <p:spPr bwMode="auto">
          <a:xfrm>
            <a:off x="3356210" y="5686484"/>
            <a:ext cx="51825" cy="103649"/>
          </a:xfrm>
          <a:custGeom>
            <a:avLst/>
            <a:gdLst>
              <a:gd name="T0" fmla="*/ 33 w 49"/>
              <a:gd name="T1" fmla="*/ 99 h 99"/>
              <a:gd name="T2" fmla="*/ 33 w 49"/>
              <a:gd name="T3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" h="99">
                <a:moveTo>
                  <a:pt x="33" y="99"/>
                </a:moveTo>
                <a:cubicBezTo>
                  <a:pt x="49" y="0"/>
                  <a:pt x="0" y="75"/>
                  <a:pt x="33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Freeform 264"/>
          <p:cNvSpPr/>
          <p:nvPr/>
        </p:nvSpPr>
        <p:spPr bwMode="auto">
          <a:xfrm>
            <a:off x="3240468" y="5879963"/>
            <a:ext cx="53553" cy="25913"/>
          </a:xfrm>
          <a:custGeom>
            <a:avLst/>
            <a:gdLst>
              <a:gd name="T0" fmla="*/ 48 w 50"/>
              <a:gd name="T1" fmla="*/ 4 h 25"/>
              <a:gd name="T2" fmla="*/ 50 w 50"/>
              <a:gd name="T3" fmla="*/ 1 h 25"/>
              <a:gd name="T4" fmla="*/ 48 w 50"/>
              <a:gd name="T5" fmla="*/ 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25">
                <a:moveTo>
                  <a:pt x="48" y="4"/>
                </a:moveTo>
                <a:cubicBezTo>
                  <a:pt x="49" y="3"/>
                  <a:pt x="50" y="2"/>
                  <a:pt x="50" y="1"/>
                </a:cubicBezTo>
                <a:cubicBezTo>
                  <a:pt x="0" y="0"/>
                  <a:pt x="8" y="25"/>
                  <a:pt x="48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265"/>
          <p:cNvSpPr/>
          <p:nvPr/>
        </p:nvSpPr>
        <p:spPr bwMode="auto">
          <a:xfrm>
            <a:off x="3323387" y="5743491"/>
            <a:ext cx="58734" cy="44915"/>
          </a:xfrm>
          <a:custGeom>
            <a:avLst/>
            <a:gdLst>
              <a:gd name="T0" fmla="*/ 33 w 56"/>
              <a:gd name="T1" fmla="*/ 42 h 42"/>
              <a:gd name="T2" fmla="*/ 33 w 56"/>
              <a:gd name="T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" h="42">
                <a:moveTo>
                  <a:pt x="33" y="42"/>
                </a:moveTo>
                <a:cubicBezTo>
                  <a:pt x="56" y="26"/>
                  <a:pt x="0" y="0"/>
                  <a:pt x="33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266"/>
          <p:cNvSpPr/>
          <p:nvPr/>
        </p:nvSpPr>
        <p:spPr bwMode="auto">
          <a:xfrm>
            <a:off x="3192098" y="5850595"/>
            <a:ext cx="82919" cy="27640"/>
          </a:xfrm>
          <a:custGeom>
            <a:avLst/>
            <a:gdLst>
              <a:gd name="T0" fmla="*/ 78 w 78"/>
              <a:gd name="T1" fmla="*/ 13 h 26"/>
              <a:gd name="T2" fmla="*/ 78 w 78"/>
              <a:gd name="T3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" h="26">
                <a:moveTo>
                  <a:pt x="78" y="13"/>
                </a:moveTo>
                <a:cubicBezTo>
                  <a:pt x="0" y="0"/>
                  <a:pt x="1" y="26"/>
                  <a:pt x="78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267"/>
          <p:cNvSpPr/>
          <p:nvPr/>
        </p:nvSpPr>
        <p:spPr bwMode="auto">
          <a:xfrm>
            <a:off x="3349300" y="5943879"/>
            <a:ext cx="39733" cy="44915"/>
          </a:xfrm>
          <a:custGeom>
            <a:avLst/>
            <a:gdLst>
              <a:gd name="T0" fmla="*/ 22 w 38"/>
              <a:gd name="T1" fmla="*/ 0 h 43"/>
              <a:gd name="T2" fmla="*/ 22 w 38"/>
              <a:gd name="T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" h="43">
                <a:moveTo>
                  <a:pt x="22" y="0"/>
                </a:moveTo>
                <a:cubicBezTo>
                  <a:pt x="0" y="43"/>
                  <a:pt x="38" y="43"/>
                  <a:pt x="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268"/>
          <p:cNvSpPr/>
          <p:nvPr/>
        </p:nvSpPr>
        <p:spPr bwMode="auto">
          <a:xfrm>
            <a:off x="3465041" y="5854050"/>
            <a:ext cx="70827" cy="27640"/>
          </a:xfrm>
          <a:custGeom>
            <a:avLst/>
            <a:gdLst>
              <a:gd name="T0" fmla="*/ 0 w 68"/>
              <a:gd name="T1" fmla="*/ 13 h 25"/>
              <a:gd name="T2" fmla="*/ 0 w 68"/>
              <a:gd name="T3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8" h="25">
                <a:moveTo>
                  <a:pt x="0" y="13"/>
                </a:moveTo>
                <a:cubicBezTo>
                  <a:pt x="68" y="25"/>
                  <a:pt x="63" y="0"/>
                  <a:pt x="0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269"/>
          <p:cNvSpPr/>
          <p:nvPr/>
        </p:nvSpPr>
        <p:spPr bwMode="auto">
          <a:xfrm>
            <a:off x="3414945" y="5957699"/>
            <a:ext cx="53553" cy="93284"/>
          </a:xfrm>
          <a:custGeom>
            <a:avLst/>
            <a:gdLst>
              <a:gd name="T0" fmla="*/ 0 w 51"/>
              <a:gd name="T1" fmla="*/ 0 h 88"/>
              <a:gd name="T2" fmla="*/ 0 w 51"/>
              <a:gd name="T3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" h="88">
                <a:moveTo>
                  <a:pt x="0" y="0"/>
                </a:moveTo>
                <a:cubicBezTo>
                  <a:pt x="25" y="88"/>
                  <a:pt x="51" y="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270"/>
          <p:cNvSpPr/>
          <p:nvPr/>
        </p:nvSpPr>
        <p:spPr bwMode="auto">
          <a:xfrm>
            <a:off x="3218011" y="5914512"/>
            <a:ext cx="82919" cy="67372"/>
          </a:xfrm>
          <a:custGeom>
            <a:avLst/>
            <a:gdLst>
              <a:gd name="T0" fmla="*/ 78 w 78"/>
              <a:gd name="T1" fmla="*/ 0 h 64"/>
              <a:gd name="T2" fmla="*/ 78 w 78"/>
              <a:gd name="T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" h="64">
                <a:moveTo>
                  <a:pt x="78" y="0"/>
                </a:moveTo>
                <a:cubicBezTo>
                  <a:pt x="0" y="57"/>
                  <a:pt x="36" y="64"/>
                  <a:pt x="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271"/>
          <p:cNvSpPr/>
          <p:nvPr/>
        </p:nvSpPr>
        <p:spPr bwMode="auto">
          <a:xfrm>
            <a:off x="3430491" y="5772859"/>
            <a:ext cx="36278" cy="32823"/>
          </a:xfrm>
          <a:custGeom>
            <a:avLst/>
            <a:gdLst>
              <a:gd name="T0" fmla="*/ 0 w 34"/>
              <a:gd name="T1" fmla="*/ 32 h 32"/>
              <a:gd name="T2" fmla="*/ 0 w 34"/>
              <a:gd name="T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" h="32">
                <a:moveTo>
                  <a:pt x="0" y="32"/>
                </a:moveTo>
                <a:cubicBezTo>
                  <a:pt x="34" y="23"/>
                  <a:pt x="4" y="0"/>
                  <a:pt x="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272"/>
          <p:cNvSpPr/>
          <p:nvPr/>
        </p:nvSpPr>
        <p:spPr bwMode="auto">
          <a:xfrm>
            <a:off x="3271563" y="5949062"/>
            <a:ext cx="63917" cy="57008"/>
          </a:xfrm>
          <a:custGeom>
            <a:avLst/>
            <a:gdLst>
              <a:gd name="T0" fmla="*/ 60 w 60"/>
              <a:gd name="T1" fmla="*/ 0 h 54"/>
              <a:gd name="T2" fmla="*/ 60 w 60"/>
              <a:gd name="T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" h="54">
                <a:moveTo>
                  <a:pt x="60" y="0"/>
                </a:moveTo>
                <a:cubicBezTo>
                  <a:pt x="0" y="52"/>
                  <a:pt x="49" y="54"/>
                  <a:pt x="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273"/>
          <p:cNvSpPr/>
          <p:nvPr/>
        </p:nvSpPr>
        <p:spPr bwMode="auto">
          <a:xfrm>
            <a:off x="3444311" y="5886872"/>
            <a:ext cx="70827" cy="53553"/>
          </a:xfrm>
          <a:custGeom>
            <a:avLst/>
            <a:gdLst>
              <a:gd name="T0" fmla="*/ 0 w 67"/>
              <a:gd name="T1" fmla="*/ 0 h 51"/>
              <a:gd name="T2" fmla="*/ 0 w 67"/>
              <a:gd name="T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" h="51">
                <a:moveTo>
                  <a:pt x="0" y="0"/>
                </a:moveTo>
                <a:cubicBezTo>
                  <a:pt x="35" y="51"/>
                  <a:pt x="67" y="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274"/>
          <p:cNvSpPr/>
          <p:nvPr/>
        </p:nvSpPr>
        <p:spPr bwMode="auto">
          <a:xfrm>
            <a:off x="3414945" y="5700304"/>
            <a:ext cx="63917" cy="95012"/>
          </a:xfrm>
          <a:custGeom>
            <a:avLst/>
            <a:gdLst>
              <a:gd name="T0" fmla="*/ 0 w 60"/>
              <a:gd name="T1" fmla="*/ 89 h 89"/>
              <a:gd name="T2" fmla="*/ 0 w 60"/>
              <a:gd name="T3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" h="89">
                <a:moveTo>
                  <a:pt x="0" y="89"/>
                </a:moveTo>
                <a:cubicBezTo>
                  <a:pt x="60" y="14"/>
                  <a:pt x="35" y="0"/>
                  <a:pt x="0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275"/>
          <p:cNvSpPr>
            <a:spLocks noEditPoints="1"/>
          </p:cNvSpPr>
          <p:nvPr/>
        </p:nvSpPr>
        <p:spPr bwMode="auto">
          <a:xfrm>
            <a:off x="3218011" y="5755584"/>
            <a:ext cx="234938" cy="195206"/>
          </a:xfrm>
          <a:custGeom>
            <a:avLst/>
            <a:gdLst>
              <a:gd name="T0" fmla="*/ 204 w 223"/>
              <a:gd name="T1" fmla="*/ 171 h 186"/>
              <a:gd name="T2" fmla="*/ 207 w 223"/>
              <a:gd name="T3" fmla="*/ 161 h 186"/>
              <a:gd name="T4" fmla="*/ 210 w 223"/>
              <a:gd name="T5" fmla="*/ 161 h 186"/>
              <a:gd name="T6" fmla="*/ 215 w 223"/>
              <a:gd name="T7" fmla="*/ 146 h 186"/>
              <a:gd name="T8" fmla="*/ 208 w 223"/>
              <a:gd name="T9" fmla="*/ 134 h 186"/>
              <a:gd name="T10" fmla="*/ 205 w 223"/>
              <a:gd name="T11" fmla="*/ 121 h 186"/>
              <a:gd name="T12" fmla="*/ 210 w 223"/>
              <a:gd name="T13" fmla="*/ 113 h 186"/>
              <a:gd name="T14" fmla="*/ 223 w 223"/>
              <a:gd name="T15" fmla="*/ 108 h 186"/>
              <a:gd name="T16" fmla="*/ 219 w 223"/>
              <a:gd name="T17" fmla="*/ 107 h 186"/>
              <a:gd name="T18" fmla="*/ 216 w 223"/>
              <a:gd name="T19" fmla="*/ 107 h 186"/>
              <a:gd name="T20" fmla="*/ 194 w 223"/>
              <a:gd name="T21" fmla="*/ 93 h 186"/>
              <a:gd name="T22" fmla="*/ 194 w 223"/>
              <a:gd name="T23" fmla="*/ 93 h 186"/>
              <a:gd name="T24" fmla="*/ 194 w 223"/>
              <a:gd name="T25" fmla="*/ 93 h 186"/>
              <a:gd name="T26" fmla="*/ 190 w 223"/>
              <a:gd name="T27" fmla="*/ 93 h 186"/>
              <a:gd name="T28" fmla="*/ 178 w 223"/>
              <a:gd name="T29" fmla="*/ 88 h 186"/>
              <a:gd name="T30" fmla="*/ 176 w 223"/>
              <a:gd name="T31" fmla="*/ 87 h 186"/>
              <a:gd name="T32" fmla="*/ 174 w 223"/>
              <a:gd name="T33" fmla="*/ 87 h 186"/>
              <a:gd name="T34" fmla="*/ 175 w 223"/>
              <a:gd name="T35" fmla="*/ 79 h 186"/>
              <a:gd name="T36" fmla="*/ 190 w 223"/>
              <a:gd name="T37" fmla="*/ 70 h 186"/>
              <a:gd name="T38" fmla="*/ 195 w 223"/>
              <a:gd name="T39" fmla="*/ 67 h 186"/>
              <a:gd name="T40" fmla="*/ 201 w 223"/>
              <a:gd name="T41" fmla="*/ 65 h 186"/>
              <a:gd name="T42" fmla="*/ 203 w 223"/>
              <a:gd name="T43" fmla="*/ 66 h 186"/>
              <a:gd name="T44" fmla="*/ 201 w 223"/>
              <a:gd name="T45" fmla="*/ 61 h 186"/>
              <a:gd name="T46" fmla="*/ 202 w 223"/>
              <a:gd name="T47" fmla="*/ 59 h 186"/>
              <a:gd name="T48" fmla="*/ 187 w 223"/>
              <a:gd name="T49" fmla="*/ 52 h 186"/>
              <a:gd name="T50" fmla="*/ 170 w 223"/>
              <a:gd name="T51" fmla="*/ 51 h 186"/>
              <a:gd name="T52" fmla="*/ 126 w 223"/>
              <a:gd name="T53" fmla="*/ 45 h 186"/>
              <a:gd name="T54" fmla="*/ 117 w 223"/>
              <a:gd name="T55" fmla="*/ 51 h 186"/>
              <a:gd name="T56" fmla="*/ 113 w 223"/>
              <a:gd name="T57" fmla="*/ 51 h 186"/>
              <a:gd name="T58" fmla="*/ 93 w 223"/>
              <a:gd name="T59" fmla="*/ 42 h 186"/>
              <a:gd name="T60" fmla="*/ 89 w 223"/>
              <a:gd name="T61" fmla="*/ 50 h 186"/>
              <a:gd name="T62" fmla="*/ 84 w 223"/>
              <a:gd name="T63" fmla="*/ 49 h 186"/>
              <a:gd name="T64" fmla="*/ 86 w 223"/>
              <a:gd name="T65" fmla="*/ 57 h 186"/>
              <a:gd name="T66" fmla="*/ 76 w 223"/>
              <a:gd name="T67" fmla="*/ 73 h 186"/>
              <a:gd name="T68" fmla="*/ 73 w 223"/>
              <a:gd name="T69" fmla="*/ 71 h 186"/>
              <a:gd name="T70" fmla="*/ 73 w 223"/>
              <a:gd name="T71" fmla="*/ 74 h 186"/>
              <a:gd name="T72" fmla="*/ 76 w 223"/>
              <a:gd name="T73" fmla="*/ 77 h 186"/>
              <a:gd name="T74" fmla="*/ 83 w 223"/>
              <a:gd name="T75" fmla="*/ 92 h 186"/>
              <a:gd name="T76" fmla="*/ 70 w 223"/>
              <a:gd name="T77" fmla="*/ 99 h 186"/>
              <a:gd name="T78" fmla="*/ 61 w 223"/>
              <a:gd name="T79" fmla="*/ 104 h 186"/>
              <a:gd name="T80" fmla="*/ 75 w 223"/>
              <a:gd name="T81" fmla="*/ 107 h 186"/>
              <a:gd name="T82" fmla="*/ 80 w 223"/>
              <a:gd name="T83" fmla="*/ 108 h 186"/>
              <a:gd name="T84" fmla="*/ 96 w 223"/>
              <a:gd name="T85" fmla="*/ 106 h 186"/>
              <a:gd name="T86" fmla="*/ 83 w 223"/>
              <a:gd name="T87" fmla="*/ 120 h 186"/>
              <a:gd name="T88" fmla="*/ 89 w 223"/>
              <a:gd name="T89" fmla="*/ 147 h 186"/>
              <a:gd name="T90" fmla="*/ 105 w 223"/>
              <a:gd name="T91" fmla="*/ 160 h 186"/>
              <a:gd name="T92" fmla="*/ 114 w 223"/>
              <a:gd name="T93" fmla="*/ 180 h 186"/>
              <a:gd name="T94" fmla="*/ 134 w 223"/>
              <a:gd name="T95" fmla="*/ 170 h 186"/>
              <a:gd name="T96" fmla="*/ 135 w 223"/>
              <a:gd name="T97" fmla="*/ 170 h 186"/>
              <a:gd name="T98" fmla="*/ 135 w 223"/>
              <a:gd name="T99" fmla="*/ 176 h 186"/>
              <a:gd name="T100" fmla="*/ 142 w 223"/>
              <a:gd name="T101" fmla="*/ 168 h 186"/>
              <a:gd name="T102" fmla="*/ 144 w 223"/>
              <a:gd name="T103" fmla="*/ 167 h 186"/>
              <a:gd name="T104" fmla="*/ 147 w 223"/>
              <a:gd name="T105" fmla="*/ 169 h 186"/>
              <a:gd name="T106" fmla="*/ 179 w 223"/>
              <a:gd name="T107" fmla="*/ 172 h 186"/>
              <a:gd name="T108" fmla="*/ 204 w 223"/>
              <a:gd name="T109" fmla="*/ 171 h 186"/>
              <a:gd name="T110" fmla="*/ 114 w 223"/>
              <a:gd name="T111" fmla="*/ 107 h 186"/>
              <a:gd name="T112" fmla="*/ 105 w 223"/>
              <a:gd name="T113" fmla="*/ 105 h 186"/>
              <a:gd name="T114" fmla="*/ 110 w 223"/>
              <a:gd name="T115" fmla="*/ 101 h 186"/>
              <a:gd name="T116" fmla="*/ 116 w 223"/>
              <a:gd name="T117" fmla="*/ 102 h 186"/>
              <a:gd name="T118" fmla="*/ 114 w 223"/>
              <a:gd name="T119" fmla="*/ 107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3" h="186">
                <a:moveTo>
                  <a:pt x="204" y="171"/>
                </a:moveTo>
                <a:cubicBezTo>
                  <a:pt x="207" y="168"/>
                  <a:pt x="208" y="165"/>
                  <a:pt x="207" y="161"/>
                </a:cubicBezTo>
                <a:cubicBezTo>
                  <a:pt x="208" y="161"/>
                  <a:pt x="209" y="161"/>
                  <a:pt x="210" y="161"/>
                </a:cubicBezTo>
                <a:cubicBezTo>
                  <a:pt x="214" y="162"/>
                  <a:pt x="218" y="151"/>
                  <a:pt x="215" y="146"/>
                </a:cubicBezTo>
                <a:cubicBezTo>
                  <a:pt x="215" y="140"/>
                  <a:pt x="211" y="136"/>
                  <a:pt x="208" y="134"/>
                </a:cubicBezTo>
                <a:cubicBezTo>
                  <a:pt x="208" y="130"/>
                  <a:pt x="207" y="125"/>
                  <a:pt x="205" y="121"/>
                </a:cubicBezTo>
                <a:cubicBezTo>
                  <a:pt x="207" y="118"/>
                  <a:pt x="209" y="116"/>
                  <a:pt x="210" y="113"/>
                </a:cubicBezTo>
                <a:cubicBezTo>
                  <a:pt x="212" y="115"/>
                  <a:pt x="212" y="116"/>
                  <a:pt x="223" y="108"/>
                </a:cubicBezTo>
                <a:cubicBezTo>
                  <a:pt x="221" y="108"/>
                  <a:pt x="220" y="108"/>
                  <a:pt x="219" y="107"/>
                </a:cubicBezTo>
                <a:cubicBezTo>
                  <a:pt x="218" y="107"/>
                  <a:pt x="217" y="107"/>
                  <a:pt x="216" y="107"/>
                </a:cubicBezTo>
                <a:cubicBezTo>
                  <a:pt x="197" y="107"/>
                  <a:pt x="208" y="102"/>
                  <a:pt x="194" y="93"/>
                </a:cubicBezTo>
                <a:cubicBezTo>
                  <a:pt x="194" y="95"/>
                  <a:pt x="194" y="95"/>
                  <a:pt x="194" y="93"/>
                </a:cubicBezTo>
                <a:cubicBezTo>
                  <a:pt x="194" y="93"/>
                  <a:pt x="194" y="93"/>
                  <a:pt x="194" y="93"/>
                </a:cubicBezTo>
                <a:cubicBezTo>
                  <a:pt x="193" y="93"/>
                  <a:pt x="191" y="93"/>
                  <a:pt x="190" y="93"/>
                </a:cubicBezTo>
                <a:cubicBezTo>
                  <a:pt x="185" y="95"/>
                  <a:pt x="178" y="92"/>
                  <a:pt x="178" y="88"/>
                </a:cubicBezTo>
                <a:cubicBezTo>
                  <a:pt x="177" y="88"/>
                  <a:pt x="176" y="87"/>
                  <a:pt x="176" y="87"/>
                </a:cubicBezTo>
                <a:cubicBezTo>
                  <a:pt x="176" y="87"/>
                  <a:pt x="175" y="87"/>
                  <a:pt x="174" y="87"/>
                </a:cubicBezTo>
                <a:cubicBezTo>
                  <a:pt x="168" y="88"/>
                  <a:pt x="162" y="86"/>
                  <a:pt x="175" y="79"/>
                </a:cubicBezTo>
                <a:cubicBezTo>
                  <a:pt x="178" y="77"/>
                  <a:pt x="183" y="74"/>
                  <a:pt x="190" y="70"/>
                </a:cubicBezTo>
                <a:cubicBezTo>
                  <a:pt x="192" y="69"/>
                  <a:pt x="194" y="68"/>
                  <a:pt x="195" y="67"/>
                </a:cubicBezTo>
                <a:cubicBezTo>
                  <a:pt x="199" y="64"/>
                  <a:pt x="198" y="64"/>
                  <a:pt x="201" y="65"/>
                </a:cubicBezTo>
                <a:cubicBezTo>
                  <a:pt x="202" y="66"/>
                  <a:pt x="202" y="67"/>
                  <a:pt x="203" y="66"/>
                </a:cubicBezTo>
                <a:cubicBezTo>
                  <a:pt x="203" y="65"/>
                  <a:pt x="202" y="63"/>
                  <a:pt x="201" y="61"/>
                </a:cubicBezTo>
                <a:cubicBezTo>
                  <a:pt x="201" y="60"/>
                  <a:pt x="202" y="61"/>
                  <a:pt x="202" y="59"/>
                </a:cubicBezTo>
                <a:cubicBezTo>
                  <a:pt x="199" y="59"/>
                  <a:pt x="199" y="45"/>
                  <a:pt x="187" y="52"/>
                </a:cubicBezTo>
                <a:cubicBezTo>
                  <a:pt x="182" y="51"/>
                  <a:pt x="176" y="50"/>
                  <a:pt x="170" y="51"/>
                </a:cubicBezTo>
                <a:cubicBezTo>
                  <a:pt x="159" y="45"/>
                  <a:pt x="139" y="31"/>
                  <a:pt x="126" y="45"/>
                </a:cubicBezTo>
                <a:cubicBezTo>
                  <a:pt x="120" y="38"/>
                  <a:pt x="119" y="51"/>
                  <a:pt x="117" y="51"/>
                </a:cubicBezTo>
                <a:cubicBezTo>
                  <a:pt x="115" y="51"/>
                  <a:pt x="114" y="51"/>
                  <a:pt x="113" y="51"/>
                </a:cubicBezTo>
                <a:cubicBezTo>
                  <a:pt x="107" y="44"/>
                  <a:pt x="100" y="38"/>
                  <a:pt x="93" y="42"/>
                </a:cubicBezTo>
                <a:cubicBezTo>
                  <a:pt x="91" y="45"/>
                  <a:pt x="90" y="48"/>
                  <a:pt x="89" y="50"/>
                </a:cubicBezTo>
                <a:cubicBezTo>
                  <a:pt x="87" y="50"/>
                  <a:pt x="86" y="50"/>
                  <a:pt x="84" y="49"/>
                </a:cubicBezTo>
                <a:cubicBezTo>
                  <a:pt x="84" y="53"/>
                  <a:pt x="85" y="56"/>
                  <a:pt x="86" y="57"/>
                </a:cubicBezTo>
                <a:cubicBezTo>
                  <a:pt x="81" y="61"/>
                  <a:pt x="77" y="66"/>
                  <a:pt x="76" y="73"/>
                </a:cubicBezTo>
                <a:cubicBezTo>
                  <a:pt x="75" y="72"/>
                  <a:pt x="74" y="72"/>
                  <a:pt x="73" y="71"/>
                </a:cubicBezTo>
                <a:cubicBezTo>
                  <a:pt x="18" y="0"/>
                  <a:pt x="0" y="49"/>
                  <a:pt x="73" y="74"/>
                </a:cubicBezTo>
                <a:cubicBezTo>
                  <a:pt x="74" y="75"/>
                  <a:pt x="75" y="76"/>
                  <a:pt x="76" y="77"/>
                </a:cubicBezTo>
                <a:cubicBezTo>
                  <a:pt x="77" y="81"/>
                  <a:pt x="79" y="86"/>
                  <a:pt x="83" y="92"/>
                </a:cubicBezTo>
                <a:cubicBezTo>
                  <a:pt x="74" y="96"/>
                  <a:pt x="71" y="97"/>
                  <a:pt x="70" y="99"/>
                </a:cubicBezTo>
                <a:cubicBezTo>
                  <a:pt x="70" y="99"/>
                  <a:pt x="65" y="99"/>
                  <a:pt x="61" y="104"/>
                </a:cubicBezTo>
                <a:cubicBezTo>
                  <a:pt x="67" y="107"/>
                  <a:pt x="70" y="106"/>
                  <a:pt x="75" y="107"/>
                </a:cubicBezTo>
                <a:cubicBezTo>
                  <a:pt x="78" y="109"/>
                  <a:pt x="74" y="107"/>
                  <a:pt x="80" y="108"/>
                </a:cubicBezTo>
                <a:cubicBezTo>
                  <a:pt x="86" y="106"/>
                  <a:pt x="90" y="106"/>
                  <a:pt x="96" y="106"/>
                </a:cubicBezTo>
                <a:cubicBezTo>
                  <a:pt x="108" y="107"/>
                  <a:pt x="93" y="111"/>
                  <a:pt x="83" y="120"/>
                </a:cubicBezTo>
                <a:cubicBezTo>
                  <a:pt x="79" y="133"/>
                  <a:pt x="81" y="140"/>
                  <a:pt x="89" y="147"/>
                </a:cubicBezTo>
                <a:cubicBezTo>
                  <a:pt x="92" y="153"/>
                  <a:pt x="97" y="158"/>
                  <a:pt x="105" y="160"/>
                </a:cubicBezTo>
                <a:cubicBezTo>
                  <a:pt x="102" y="165"/>
                  <a:pt x="109" y="173"/>
                  <a:pt x="114" y="180"/>
                </a:cubicBezTo>
                <a:cubicBezTo>
                  <a:pt x="126" y="181"/>
                  <a:pt x="133" y="176"/>
                  <a:pt x="134" y="170"/>
                </a:cubicBezTo>
                <a:cubicBezTo>
                  <a:pt x="134" y="170"/>
                  <a:pt x="134" y="170"/>
                  <a:pt x="135" y="170"/>
                </a:cubicBezTo>
                <a:cubicBezTo>
                  <a:pt x="135" y="172"/>
                  <a:pt x="135" y="174"/>
                  <a:pt x="135" y="176"/>
                </a:cubicBezTo>
                <a:cubicBezTo>
                  <a:pt x="138" y="173"/>
                  <a:pt x="140" y="170"/>
                  <a:pt x="142" y="168"/>
                </a:cubicBezTo>
                <a:cubicBezTo>
                  <a:pt x="142" y="168"/>
                  <a:pt x="143" y="167"/>
                  <a:pt x="144" y="167"/>
                </a:cubicBezTo>
                <a:cubicBezTo>
                  <a:pt x="145" y="171"/>
                  <a:pt x="146" y="171"/>
                  <a:pt x="147" y="169"/>
                </a:cubicBezTo>
                <a:cubicBezTo>
                  <a:pt x="158" y="176"/>
                  <a:pt x="170" y="176"/>
                  <a:pt x="179" y="172"/>
                </a:cubicBezTo>
                <a:cubicBezTo>
                  <a:pt x="180" y="186"/>
                  <a:pt x="198" y="180"/>
                  <a:pt x="204" y="171"/>
                </a:cubicBezTo>
                <a:close/>
                <a:moveTo>
                  <a:pt x="114" y="107"/>
                </a:moveTo>
                <a:cubicBezTo>
                  <a:pt x="110" y="108"/>
                  <a:pt x="106" y="107"/>
                  <a:pt x="105" y="105"/>
                </a:cubicBezTo>
                <a:cubicBezTo>
                  <a:pt x="105" y="104"/>
                  <a:pt x="107" y="102"/>
                  <a:pt x="110" y="101"/>
                </a:cubicBezTo>
                <a:cubicBezTo>
                  <a:pt x="113" y="100"/>
                  <a:pt x="116" y="101"/>
                  <a:pt x="116" y="102"/>
                </a:cubicBezTo>
                <a:cubicBezTo>
                  <a:pt x="117" y="104"/>
                  <a:pt x="117" y="106"/>
                  <a:pt x="114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276"/>
          <p:cNvSpPr/>
          <p:nvPr/>
        </p:nvSpPr>
        <p:spPr bwMode="auto">
          <a:xfrm>
            <a:off x="3446039" y="5938697"/>
            <a:ext cx="36278" cy="46643"/>
          </a:xfrm>
          <a:custGeom>
            <a:avLst/>
            <a:gdLst>
              <a:gd name="T0" fmla="*/ 0 w 35"/>
              <a:gd name="T1" fmla="*/ 0 h 44"/>
              <a:gd name="T2" fmla="*/ 0 w 35"/>
              <a:gd name="T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" h="44">
                <a:moveTo>
                  <a:pt x="0" y="0"/>
                </a:moveTo>
                <a:cubicBezTo>
                  <a:pt x="5" y="44"/>
                  <a:pt x="35" y="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277"/>
          <p:cNvSpPr/>
          <p:nvPr/>
        </p:nvSpPr>
        <p:spPr bwMode="auto">
          <a:xfrm>
            <a:off x="3423581" y="5786678"/>
            <a:ext cx="72554" cy="53553"/>
          </a:xfrm>
          <a:custGeom>
            <a:avLst/>
            <a:gdLst>
              <a:gd name="T0" fmla="*/ 11 w 69"/>
              <a:gd name="T1" fmla="*/ 44 h 51"/>
              <a:gd name="T2" fmla="*/ 5 w 69"/>
              <a:gd name="T3" fmla="*/ 48 h 51"/>
              <a:gd name="T4" fmla="*/ 3 w 69"/>
              <a:gd name="T5" fmla="*/ 50 h 51"/>
              <a:gd name="T6" fmla="*/ 5 w 69"/>
              <a:gd name="T7" fmla="*/ 48 h 51"/>
              <a:gd name="T8" fmla="*/ 1 w 69"/>
              <a:gd name="T9" fmla="*/ 51 h 51"/>
              <a:gd name="T10" fmla="*/ 2 w 69"/>
              <a:gd name="T11" fmla="*/ 51 h 51"/>
              <a:gd name="T12" fmla="*/ 6 w 69"/>
              <a:gd name="T13" fmla="*/ 50 h 51"/>
              <a:gd name="T14" fmla="*/ 14 w 69"/>
              <a:gd name="T15" fmla="*/ 47 h 51"/>
              <a:gd name="T16" fmla="*/ 14 w 69"/>
              <a:gd name="T17" fmla="*/ 47 h 51"/>
              <a:gd name="T18" fmla="*/ 18 w 69"/>
              <a:gd name="T19" fmla="*/ 46 h 51"/>
              <a:gd name="T20" fmla="*/ 14 w 69"/>
              <a:gd name="T21" fmla="*/ 41 h 51"/>
              <a:gd name="T22" fmla="*/ 11 w 69"/>
              <a:gd name="T2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" h="51">
                <a:moveTo>
                  <a:pt x="11" y="44"/>
                </a:moveTo>
                <a:cubicBezTo>
                  <a:pt x="9" y="45"/>
                  <a:pt x="7" y="47"/>
                  <a:pt x="5" y="48"/>
                </a:cubicBezTo>
                <a:cubicBezTo>
                  <a:pt x="4" y="49"/>
                  <a:pt x="3" y="49"/>
                  <a:pt x="3" y="50"/>
                </a:cubicBezTo>
                <a:cubicBezTo>
                  <a:pt x="3" y="49"/>
                  <a:pt x="5" y="49"/>
                  <a:pt x="5" y="48"/>
                </a:cubicBezTo>
                <a:cubicBezTo>
                  <a:pt x="4" y="49"/>
                  <a:pt x="2" y="50"/>
                  <a:pt x="1" y="51"/>
                </a:cubicBezTo>
                <a:cubicBezTo>
                  <a:pt x="0" y="51"/>
                  <a:pt x="0" y="51"/>
                  <a:pt x="2" y="51"/>
                </a:cubicBezTo>
                <a:cubicBezTo>
                  <a:pt x="3" y="51"/>
                  <a:pt x="4" y="50"/>
                  <a:pt x="6" y="50"/>
                </a:cubicBezTo>
                <a:cubicBezTo>
                  <a:pt x="10" y="49"/>
                  <a:pt x="14" y="48"/>
                  <a:pt x="14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5" y="46"/>
                  <a:pt x="17" y="46"/>
                  <a:pt x="18" y="46"/>
                </a:cubicBezTo>
                <a:cubicBezTo>
                  <a:pt x="65" y="28"/>
                  <a:pt x="69" y="0"/>
                  <a:pt x="14" y="41"/>
                </a:cubicBezTo>
                <a:cubicBezTo>
                  <a:pt x="13" y="42"/>
                  <a:pt x="12" y="43"/>
                  <a:pt x="11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Freeform 278"/>
          <p:cNvSpPr/>
          <p:nvPr/>
        </p:nvSpPr>
        <p:spPr bwMode="auto">
          <a:xfrm>
            <a:off x="6249746" y="4506612"/>
            <a:ext cx="298855" cy="307492"/>
          </a:xfrm>
          <a:custGeom>
            <a:avLst/>
            <a:gdLst>
              <a:gd name="T0" fmla="*/ 102 w 283"/>
              <a:gd name="T1" fmla="*/ 233 h 292"/>
              <a:gd name="T2" fmla="*/ 102 w 283"/>
              <a:gd name="T3" fmla="*/ 8 h 292"/>
              <a:gd name="T4" fmla="*/ 94 w 283"/>
              <a:gd name="T5" fmla="*/ 0 h 292"/>
              <a:gd name="T6" fmla="*/ 86 w 283"/>
              <a:gd name="T7" fmla="*/ 8 h 292"/>
              <a:gd name="T8" fmla="*/ 86 w 283"/>
              <a:gd name="T9" fmla="*/ 233 h 292"/>
              <a:gd name="T10" fmla="*/ 0 w 283"/>
              <a:gd name="T11" fmla="*/ 233 h 292"/>
              <a:gd name="T12" fmla="*/ 141 w 283"/>
              <a:gd name="T13" fmla="*/ 288 h 292"/>
              <a:gd name="T14" fmla="*/ 283 w 283"/>
              <a:gd name="T15" fmla="*/ 233 h 292"/>
              <a:gd name="T16" fmla="*/ 102 w 283"/>
              <a:gd name="T17" fmla="*/ 23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292">
                <a:moveTo>
                  <a:pt x="102" y="233"/>
                </a:moveTo>
                <a:cubicBezTo>
                  <a:pt x="102" y="8"/>
                  <a:pt x="102" y="8"/>
                  <a:pt x="102" y="8"/>
                </a:cubicBezTo>
                <a:cubicBezTo>
                  <a:pt x="102" y="4"/>
                  <a:pt x="98" y="0"/>
                  <a:pt x="94" y="0"/>
                </a:cubicBezTo>
                <a:cubicBezTo>
                  <a:pt x="89" y="0"/>
                  <a:pt x="86" y="4"/>
                  <a:pt x="86" y="8"/>
                </a:cubicBezTo>
                <a:cubicBezTo>
                  <a:pt x="86" y="233"/>
                  <a:pt x="86" y="233"/>
                  <a:pt x="86" y="233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92"/>
                  <a:pt x="0" y="288"/>
                  <a:pt x="141" y="288"/>
                </a:cubicBezTo>
                <a:cubicBezTo>
                  <a:pt x="219" y="288"/>
                  <a:pt x="283" y="268"/>
                  <a:pt x="283" y="233"/>
                </a:cubicBezTo>
                <a:lnTo>
                  <a:pt x="102" y="2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279"/>
          <p:cNvSpPr/>
          <p:nvPr/>
        </p:nvSpPr>
        <p:spPr bwMode="auto">
          <a:xfrm>
            <a:off x="6386218" y="4537706"/>
            <a:ext cx="134744" cy="181386"/>
          </a:xfrm>
          <a:custGeom>
            <a:avLst/>
            <a:gdLst>
              <a:gd name="T0" fmla="*/ 0 w 128"/>
              <a:gd name="T1" fmla="*/ 0 h 172"/>
              <a:gd name="T2" fmla="*/ 0 w 128"/>
              <a:gd name="T3" fmla="*/ 172 h 172"/>
              <a:gd name="T4" fmla="*/ 128 w 128"/>
              <a:gd name="T5" fmla="*/ 172 h 172"/>
              <a:gd name="T6" fmla="*/ 0 w 128"/>
              <a:gd name="T7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72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11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Freeform 280"/>
          <p:cNvSpPr/>
          <p:nvPr/>
        </p:nvSpPr>
        <p:spPr bwMode="auto">
          <a:xfrm>
            <a:off x="6260111" y="4535979"/>
            <a:ext cx="51825" cy="183113"/>
          </a:xfrm>
          <a:custGeom>
            <a:avLst/>
            <a:gdLst>
              <a:gd name="T0" fmla="*/ 49 w 49"/>
              <a:gd name="T1" fmla="*/ 0 h 173"/>
              <a:gd name="T2" fmla="*/ 0 w 49"/>
              <a:gd name="T3" fmla="*/ 173 h 173"/>
              <a:gd name="T4" fmla="*/ 49 w 49"/>
              <a:gd name="T5" fmla="*/ 173 h 173"/>
              <a:gd name="T6" fmla="*/ 49 w 49"/>
              <a:gd name="T7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173">
                <a:moveTo>
                  <a:pt x="49" y="0"/>
                </a:moveTo>
                <a:cubicBezTo>
                  <a:pt x="49" y="0"/>
                  <a:pt x="0" y="122"/>
                  <a:pt x="0" y="173"/>
                </a:cubicBezTo>
                <a:cubicBezTo>
                  <a:pt x="49" y="173"/>
                  <a:pt x="49" y="173"/>
                  <a:pt x="49" y="173"/>
                </a:cubicBez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281"/>
          <p:cNvSpPr>
            <a:spLocks noEditPoints="1"/>
          </p:cNvSpPr>
          <p:nvPr/>
        </p:nvSpPr>
        <p:spPr bwMode="auto">
          <a:xfrm>
            <a:off x="6256656" y="2079496"/>
            <a:ext cx="281581" cy="302310"/>
          </a:xfrm>
          <a:custGeom>
            <a:avLst/>
            <a:gdLst>
              <a:gd name="T0" fmla="*/ 237 w 266"/>
              <a:gd name="T1" fmla="*/ 24 h 288"/>
              <a:gd name="T2" fmla="*/ 221 w 266"/>
              <a:gd name="T3" fmla="*/ 24 h 288"/>
              <a:gd name="T4" fmla="*/ 221 w 266"/>
              <a:gd name="T5" fmla="*/ 14 h 288"/>
              <a:gd name="T6" fmla="*/ 207 w 266"/>
              <a:gd name="T7" fmla="*/ 0 h 288"/>
              <a:gd name="T8" fmla="*/ 193 w 266"/>
              <a:gd name="T9" fmla="*/ 14 h 288"/>
              <a:gd name="T10" fmla="*/ 193 w 266"/>
              <a:gd name="T11" fmla="*/ 24 h 288"/>
              <a:gd name="T12" fmla="*/ 146 w 266"/>
              <a:gd name="T13" fmla="*/ 24 h 288"/>
              <a:gd name="T14" fmla="*/ 146 w 266"/>
              <a:gd name="T15" fmla="*/ 14 h 288"/>
              <a:gd name="T16" fmla="*/ 133 w 266"/>
              <a:gd name="T17" fmla="*/ 0 h 288"/>
              <a:gd name="T18" fmla="*/ 119 w 266"/>
              <a:gd name="T19" fmla="*/ 14 h 288"/>
              <a:gd name="T20" fmla="*/ 119 w 266"/>
              <a:gd name="T21" fmla="*/ 24 h 288"/>
              <a:gd name="T22" fmla="*/ 73 w 266"/>
              <a:gd name="T23" fmla="*/ 24 h 288"/>
              <a:gd name="T24" fmla="*/ 73 w 266"/>
              <a:gd name="T25" fmla="*/ 14 h 288"/>
              <a:gd name="T26" fmla="*/ 59 w 266"/>
              <a:gd name="T27" fmla="*/ 0 h 288"/>
              <a:gd name="T28" fmla="*/ 45 w 266"/>
              <a:gd name="T29" fmla="*/ 14 h 288"/>
              <a:gd name="T30" fmla="*/ 45 w 266"/>
              <a:gd name="T31" fmla="*/ 24 h 288"/>
              <a:gd name="T32" fmla="*/ 29 w 266"/>
              <a:gd name="T33" fmla="*/ 24 h 288"/>
              <a:gd name="T34" fmla="*/ 0 w 266"/>
              <a:gd name="T35" fmla="*/ 53 h 288"/>
              <a:gd name="T36" fmla="*/ 0 w 266"/>
              <a:gd name="T37" fmla="*/ 259 h 288"/>
              <a:gd name="T38" fmla="*/ 29 w 266"/>
              <a:gd name="T39" fmla="*/ 288 h 288"/>
              <a:gd name="T40" fmla="*/ 237 w 266"/>
              <a:gd name="T41" fmla="*/ 288 h 288"/>
              <a:gd name="T42" fmla="*/ 266 w 266"/>
              <a:gd name="T43" fmla="*/ 259 h 288"/>
              <a:gd name="T44" fmla="*/ 266 w 266"/>
              <a:gd name="T45" fmla="*/ 53 h 288"/>
              <a:gd name="T46" fmla="*/ 237 w 266"/>
              <a:gd name="T47" fmla="*/ 24 h 288"/>
              <a:gd name="T48" fmla="*/ 237 w 266"/>
              <a:gd name="T49" fmla="*/ 257 h 288"/>
              <a:gd name="T50" fmla="*/ 29 w 266"/>
              <a:gd name="T51" fmla="*/ 257 h 288"/>
              <a:gd name="T52" fmla="*/ 29 w 266"/>
              <a:gd name="T53" fmla="*/ 55 h 288"/>
              <a:gd name="T54" fmla="*/ 45 w 266"/>
              <a:gd name="T55" fmla="*/ 55 h 288"/>
              <a:gd name="T56" fmla="*/ 45 w 266"/>
              <a:gd name="T57" fmla="*/ 65 h 288"/>
              <a:gd name="T58" fmla="*/ 59 w 266"/>
              <a:gd name="T59" fmla="*/ 79 h 288"/>
              <a:gd name="T60" fmla="*/ 73 w 266"/>
              <a:gd name="T61" fmla="*/ 65 h 288"/>
              <a:gd name="T62" fmla="*/ 73 w 266"/>
              <a:gd name="T63" fmla="*/ 55 h 288"/>
              <a:gd name="T64" fmla="*/ 119 w 266"/>
              <a:gd name="T65" fmla="*/ 55 h 288"/>
              <a:gd name="T66" fmla="*/ 119 w 266"/>
              <a:gd name="T67" fmla="*/ 65 h 288"/>
              <a:gd name="T68" fmla="*/ 133 w 266"/>
              <a:gd name="T69" fmla="*/ 79 h 288"/>
              <a:gd name="T70" fmla="*/ 146 w 266"/>
              <a:gd name="T71" fmla="*/ 65 h 288"/>
              <a:gd name="T72" fmla="*/ 146 w 266"/>
              <a:gd name="T73" fmla="*/ 55 h 288"/>
              <a:gd name="T74" fmla="*/ 193 w 266"/>
              <a:gd name="T75" fmla="*/ 55 h 288"/>
              <a:gd name="T76" fmla="*/ 193 w 266"/>
              <a:gd name="T77" fmla="*/ 65 h 288"/>
              <a:gd name="T78" fmla="*/ 207 w 266"/>
              <a:gd name="T79" fmla="*/ 79 h 288"/>
              <a:gd name="T80" fmla="*/ 221 w 266"/>
              <a:gd name="T81" fmla="*/ 65 h 288"/>
              <a:gd name="T82" fmla="*/ 221 w 266"/>
              <a:gd name="T83" fmla="*/ 55 h 288"/>
              <a:gd name="T84" fmla="*/ 237 w 266"/>
              <a:gd name="T85" fmla="*/ 55 h 288"/>
              <a:gd name="T86" fmla="*/ 237 w 266"/>
              <a:gd name="T87" fmla="*/ 25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6" h="288">
                <a:moveTo>
                  <a:pt x="237" y="24"/>
                </a:moveTo>
                <a:cubicBezTo>
                  <a:pt x="221" y="24"/>
                  <a:pt x="221" y="24"/>
                  <a:pt x="221" y="24"/>
                </a:cubicBezTo>
                <a:cubicBezTo>
                  <a:pt x="221" y="14"/>
                  <a:pt x="221" y="14"/>
                  <a:pt x="221" y="14"/>
                </a:cubicBezTo>
                <a:cubicBezTo>
                  <a:pt x="221" y="6"/>
                  <a:pt x="214" y="0"/>
                  <a:pt x="207" y="0"/>
                </a:cubicBezTo>
                <a:cubicBezTo>
                  <a:pt x="199" y="0"/>
                  <a:pt x="193" y="6"/>
                  <a:pt x="193" y="14"/>
                </a:cubicBezTo>
                <a:cubicBezTo>
                  <a:pt x="193" y="24"/>
                  <a:pt x="193" y="24"/>
                  <a:pt x="193" y="24"/>
                </a:cubicBezTo>
                <a:cubicBezTo>
                  <a:pt x="146" y="24"/>
                  <a:pt x="146" y="24"/>
                  <a:pt x="146" y="2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6"/>
                  <a:pt x="140" y="0"/>
                  <a:pt x="133" y="0"/>
                </a:cubicBezTo>
                <a:cubicBezTo>
                  <a:pt x="125" y="0"/>
                  <a:pt x="119" y="6"/>
                  <a:pt x="119" y="14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6"/>
                  <a:pt x="66" y="0"/>
                  <a:pt x="59" y="0"/>
                </a:cubicBezTo>
                <a:cubicBezTo>
                  <a:pt x="51" y="0"/>
                  <a:pt x="45" y="6"/>
                  <a:pt x="45" y="14"/>
                </a:cubicBezTo>
                <a:cubicBezTo>
                  <a:pt x="45" y="24"/>
                  <a:pt x="45" y="24"/>
                  <a:pt x="45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13" y="24"/>
                  <a:pt x="0" y="37"/>
                  <a:pt x="0" y="53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75"/>
                  <a:pt x="13" y="288"/>
                  <a:pt x="29" y="288"/>
                </a:cubicBezTo>
                <a:cubicBezTo>
                  <a:pt x="237" y="288"/>
                  <a:pt x="237" y="288"/>
                  <a:pt x="237" y="288"/>
                </a:cubicBezTo>
                <a:cubicBezTo>
                  <a:pt x="253" y="288"/>
                  <a:pt x="266" y="275"/>
                  <a:pt x="266" y="259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66" y="37"/>
                  <a:pt x="253" y="24"/>
                  <a:pt x="237" y="24"/>
                </a:cubicBezTo>
                <a:close/>
                <a:moveTo>
                  <a:pt x="237" y="257"/>
                </a:moveTo>
                <a:cubicBezTo>
                  <a:pt x="29" y="257"/>
                  <a:pt x="29" y="257"/>
                  <a:pt x="29" y="257"/>
                </a:cubicBezTo>
                <a:cubicBezTo>
                  <a:pt x="29" y="55"/>
                  <a:pt x="29" y="55"/>
                  <a:pt x="29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65"/>
                  <a:pt x="45" y="65"/>
                  <a:pt x="45" y="65"/>
                </a:cubicBezTo>
                <a:cubicBezTo>
                  <a:pt x="45" y="73"/>
                  <a:pt x="51" y="79"/>
                  <a:pt x="59" y="79"/>
                </a:cubicBezTo>
                <a:cubicBezTo>
                  <a:pt x="66" y="79"/>
                  <a:pt x="73" y="73"/>
                  <a:pt x="73" y="65"/>
                </a:cubicBezTo>
                <a:cubicBezTo>
                  <a:pt x="73" y="55"/>
                  <a:pt x="73" y="55"/>
                  <a:pt x="73" y="55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9" y="73"/>
                  <a:pt x="125" y="79"/>
                  <a:pt x="133" y="79"/>
                </a:cubicBezTo>
                <a:cubicBezTo>
                  <a:pt x="140" y="79"/>
                  <a:pt x="146" y="73"/>
                  <a:pt x="146" y="65"/>
                </a:cubicBezTo>
                <a:cubicBezTo>
                  <a:pt x="146" y="55"/>
                  <a:pt x="146" y="55"/>
                  <a:pt x="146" y="55"/>
                </a:cubicBezTo>
                <a:cubicBezTo>
                  <a:pt x="193" y="55"/>
                  <a:pt x="193" y="55"/>
                  <a:pt x="193" y="55"/>
                </a:cubicBezTo>
                <a:cubicBezTo>
                  <a:pt x="193" y="65"/>
                  <a:pt x="193" y="65"/>
                  <a:pt x="193" y="65"/>
                </a:cubicBezTo>
                <a:cubicBezTo>
                  <a:pt x="193" y="73"/>
                  <a:pt x="199" y="79"/>
                  <a:pt x="207" y="79"/>
                </a:cubicBezTo>
                <a:cubicBezTo>
                  <a:pt x="214" y="79"/>
                  <a:pt x="221" y="73"/>
                  <a:pt x="221" y="65"/>
                </a:cubicBezTo>
                <a:cubicBezTo>
                  <a:pt x="221" y="55"/>
                  <a:pt x="221" y="55"/>
                  <a:pt x="221" y="55"/>
                </a:cubicBezTo>
                <a:cubicBezTo>
                  <a:pt x="237" y="55"/>
                  <a:pt x="237" y="55"/>
                  <a:pt x="237" y="55"/>
                </a:cubicBezTo>
                <a:lnTo>
                  <a:pt x="237" y="2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282"/>
          <p:cNvSpPr/>
          <p:nvPr/>
        </p:nvSpPr>
        <p:spPr bwMode="auto">
          <a:xfrm>
            <a:off x="6318846" y="2193510"/>
            <a:ext cx="157202" cy="117469"/>
          </a:xfrm>
          <a:custGeom>
            <a:avLst/>
            <a:gdLst>
              <a:gd name="T0" fmla="*/ 133 w 150"/>
              <a:gd name="T1" fmla="*/ 3 h 111"/>
              <a:gd name="T2" fmla="*/ 124 w 150"/>
              <a:gd name="T3" fmla="*/ 3 h 111"/>
              <a:gd name="T4" fmla="*/ 58 w 150"/>
              <a:gd name="T5" fmla="*/ 69 h 111"/>
              <a:gd name="T6" fmla="*/ 50 w 150"/>
              <a:gd name="T7" fmla="*/ 69 h 111"/>
              <a:gd name="T8" fmla="*/ 25 w 150"/>
              <a:gd name="T9" fmla="*/ 45 h 111"/>
              <a:gd name="T10" fmla="*/ 17 w 150"/>
              <a:gd name="T11" fmla="*/ 45 h 111"/>
              <a:gd name="T12" fmla="*/ 2 w 150"/>
              <a:gd name="T13" fmla="*/ 60 h 111"/>
              <a:gd name="T14" fmla="*/ 2 w 150"/>
              <a:gd name="T15" fmla="*/ 68 h 111"/>
              <a:gd name="T16" fmla="*/ 40 w 150"/>
              <a:gd name="T17" fmla="*/ 106 h 111"/>
              <a:gd name="T18" fmla="*/ 50 w 150"/>
              <a:gd name="T19" fmla="*/ 111 h 111"/>
              <a:gd name="T20" fmla="*/ 57 w 150"/>
              <a:gd name="T21" fmla="*/ 111 h 111"/>
              <a:gd name="T22" fmla="*/ 67 w 150"/>
              <a:gd name="T23" fmla="*/ 106 h 111"/>
              <a:gd name="T24" fmla="*/ 148 w 150"/>
              <a:gd name="T25" fmla="*/ 26 h 111"/>
              <a:gd name="T26" fmla="*/ 148 w 150"/>
              <a:gd name="T27" fmla="*/ 17 h 111"/>
              <a:gd name="T28" fmla="*/ 133 w 150"/>
              <a:gd name="T29" fmla="*/ 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0" h="111">
                <a:moveTo>
                  <a:pt x="133" y="3"/>
                </a:moveTo>
                <a:cubicBezTo>
                  <a:pt x="131" y="0"/>
                  <a:pt x="127" y="0"/>
                  <a:pt x="124" y="3"/>
                </a:cubicBezTo>
                <a:cubicBezTo>
                  <a:pt x="58" y="69"/>
                  <a:pt x="58" y="69"/>
                  <a:pt x="58" y="69"/>
                </a:cubicBezTo>
                <a:cubicBezTo>
                  <a:pt x="56" y="71"/>
                  <a:pt x="52" y="71"/>
                  <a:pt x="50" y="69"/>
                </a:cubicBezTo>
                <a:cubicBezTo>
                  <a:pt x="25" y="45"/>
                  <a:pt x="25" y="45"/>
                  <a:pt x="25" y="45"/>
                </a:cubicBezTo>
                <a:cubicBezTo>
                  <a:pt x="23" y="43"/>
                  <a:pt x="19" y="43"/>
                  <a:pt x="17" y="45"/>
                </a:cubicBezTo>
                <a:cubicBezTo>
                  <a:pt x="2" y="60"/>
                  <a:pt x="2" y="60"/>
                  <a:pt x="2" y="60"/>
                </a:cubicBezTo>
                <a:cubicBezTo>
                  <a:pt x="0" y="62"/>
                  <a:pt x="0" y="66"/>
                  <a:pt x="2" y="68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2" y="109"/>
                  <a:pt x="47" y="111"/>
                  <a:pt x="50" y="111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60" y="111"/>
                  <a:pt x="65" y="109"/>
                  <a:pt x="67" y="106"/>
                </a:cubicBezTo>
                <a:cubicBezTo>
                  <a:pt x="148" y="26"/>
                  <a:pt x="148" y="26"/>
                  <a:pt x="148" y="26"/>
                </a:cubicBezTo>
                <a:cubicBezTo>
                  <a:pt x="150" y="23"/>
                  <a:pt x="150" y="20"/>
                  <a:pt x="148" y="17"/>
                </a:cubicBezTo>
                <a:lnTo>
                  <a:pt x="133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283"/>
          <p:cNvSpPr/>
          <p:nvPr/>
        </p:nvSpPr>
        <p:spPr bwMode="auto">
          <a:xfrm>
            <a:off x="1393788" y="3929632"/>
            <a:ext cx="304037" cy="115742"/>
          </a:xfrm>
          <a:custGeom>
            <a:avLst/>
            <a:gdLst>
              <a:gd name="T0" fmla="*/ 285 w 288"/>
              <a:gd name="T1" fmla="*/ 44 h 111"/>
              <a:gd name="T2" fmla="*/ 144 w 288"/>
              <a:gd name="T3" fmla="*/ 0 h 111"/>
              <a:gd name="T4" fmla="*/ 4 w 288"/>
              <a:gd name="T5" fmla="*/ 44 h 111"/>
              <a:gd name="T6" fmla="*/ 0 w 288"/>
              <a:gd name="T7" fmla="*/ 54 h 111"/>
              <a:gd name="T8" fmla="*/ 0 w 288"/>
              <a:gd name="T9" fmla="*/ 106 h 111"/>
              <a:gd name="T10" fmla="*/ 6 w 288"/>
              <a:gd name="T11" fmla="*/ 110 h 111"/>
              <a:gd name="T12" fmla="*/ 67 w 288"/>
              <a:gd name="T13" fmla="*/ 95 h 111"/>
              <a:gd name="T14" fmla="*/ 72 w 288"/>
              <a:gd name="T15" fmla="*/ 87 h 111"/>
              <a:gd name="T16" fmla="*/ 72 w 288"/>
              <a:gd name="T17" fmla="*/ 65 h 111"/>
              <a:gd name="T18" fmla="*/ 76 w 288"/>
              <a:gd name="T19" fmla="*/ 55 h 111"/>
              <a:gd name="T20" fmla="*/ 144 w 288"/>
              <a:gd name="T21" fmla="*/ 40 h 111"/>
              <a:gd name="T22" fmla="*/ 212 w 288"/>
              <a:gd name="T23" fmla="*/ 55 h 111"/>
              <a:gd name="T24" fmla="*/ 216 w 288"/>
              <a:gd name="T25" fmla="*/ 65 h 111"/>
              <a:gd name="T26" fmla="*/ 216 w 288"/>
              <a:gd name="T27" fmla="*/ 84 h 111"/>
              <a:gd name="T28" fmla="*/ 222 w 288"/>
              <a:gd name="T29" fmla="*/ 92 h 111"/>
              <a:gd name="T30" fmla="*/ 283 w 288"/>
              <a:gd name="T31" fmla="*/ 110 h 111"/>
              <a:gd name="T32" fmla="*/ 288 w 288"/>
              <a:gd name="T33" fmla="*/ 106 h 111"/>
              <a:gd name="T34" fmla="*/ 288 w 288"/>
              <a:gd name="T35" fmla="*/ 54 h 111"/>
              <a:gd name="T36" fmla="*/ 285 w 288"/>
              <a:gd name="T37" fmla="*/ 4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111">
                <a:moveTo>
                  <a:pt x="285" y="44"/>
                </a:moveTo>
                <a:cubicBezTo>
                  <a:pt x="285" y="44"/>
                  <a:pt x="252" y="0"/>
                  <a:pt x="144" y="0"/>
                </a:cubicBezTo>
                <a:cubicBezTo>
                  <a:pt x="37" y="0"/>
                  <a:pt x="4" y="44"/>
                  <a:pt x="4" y="44"/>
                </a:cubicBezTo>
                <a:cubicBezTo>
                  <a:pt x="2" y="46"/>
                  <a:pt x="0" y="51"/>
                  <a:pt x="0" y="5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0"/>
                  <a:pt x="3" y="111"/>
                  <a:pt x="6" y="110"/>
                </a:cubicBezTo>
                <a:cubicBezTo>
                  <a:pt x="67" y="95"/>
                  <a:pt x="67" y="95"/>
                  <a:pt x="67" y="95"/>
                </a:cubicBezTo>
                <a:cubicBezTo>
                  <a:pt x="70" y="94"/>
                  <a:pt x="72" y="90"/>
                  <a:pt x="72" y="87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61"/>
                  <a:pt x="74" y="57"/>
                  <a:pt x="76" y="55"/>
                </a:cubicBezTo>
                <a:cubicBezTo>
                  <a:pt x="76" y="55"/>
                  <a:pt x="91" y="40"/>
                  <a:pt x="144" y="40"/>
                </a:cubicBezTo>
                <a:cubicBezTo>
                  <a:pt x="198" y="40"/>
                  <a:pt x="212" y="55"/>
                  <a:pt x="212" y="55"/>
                </a:cubicBezTo>
                <a:cubicBezTo>
                  <a:pt x="215" y="57"/>
                  <a:pt x="216" y="61"/>
                  <a:pt x="216" y="65"/>
                </a:cubicBezTo>
                <a:cubicBezTo>
                  <a:pt x="216" y="84"/>
                  <a:pt x="216" y="84"/>
                  <a:pt x="216" y="84"/>
                </a:cubicBezTo>
                <a:cubicBezTo>
                  <a:pt x="216" y="87"/>
                  <a:pt x="219" y="90"/>
                  <a:pt x="222" y="92"/>
                </a:cubicBezTo>
                <a:cubicBezTo>
                  <a:pt x="283" y="110"/>
                  <a:pt x="283" y="110"/>
                  <a:pt x="283" y="110"/>
                </a:cubicBezTo>
                <a:cubicBezTo>
                  <a:pt x="286" y="111"/>
                  <a:pt x="288" y="110"/>
                  <a:pt x="288" y="106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288" y="51"/>
                  <a:pt x="287" y="46"/>
                  <a:pt x="285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284"/>
          <p:cNvSpPr>
            <a:spLocks noEditPoints="1"/>
          </p:cNvSpPr>
          <p:nvPr/>
        </p:nvSpPr>
        <p:spPr bwMode="auto">
          <a:xfrm>
            <a:off x="1409334" y="3991821"/>
            <a:ext cx="271216" cy="183113"/>
          </a:xfrm>
          <a:custGeom>
            <a:avLst/>
            <a:gdLst>
              <a:gd name="T0" fmla="*/ 246 w 258"/>
              <a:gd name="T1" fmla="*/ 99 h 174"/>
              <a:gd name="T2" fmla="*/ 196 w 258"/>
              <a:gd name="T3" fmla="*/ 52 h 174"/>
              <a:gd name="T4" fmla="*/ 185 w 258"/>
              <a:gd name="T5" fmla="*/ 46 h 174"/>
              <a:gd name="T6" fmla="*/ 177 w 258"/>
              <a:gd name="T7" fmla="*/ 12 h 174"/>
              <a:gd name="T8" fmla="*/ 163 w 258"/>
              <a:gd name="T9" fmla="*/ 0 h 174"/>
              <a:gd name="T10" fmla="*/ 96 w 258"/>
              <a:gd name="T11" fmla="*/ 0 h 174"/>
              <a:gd name="T12" fmla="*/ 81 w 258"/>
              <a:gd name="T13" fmla="*/ 12 h 174"/>
              <a:gd name="T14" fmla="*/ 74 w 258"/>
              <a:gd name="T15" fmla="*/ 46 h 174"/>
              <a:gd name="T16" fmla="*/ 63 w 258"/>
              <a:gd name="T17" fmla="*/ 52 h 174"/>
              <a:gd name="T18" fmla="*/ 13 w 258"/>
              <a:gd name="T19" fmla="*/ 99 h 174"/>
              <a:gd name="T20" fmla="*/ 3 w 258"/>
              <a:gd name="T21" fmla="*/ 119 h 174"/>
              <a:gd name="T22" fmla="*/ 1 w 258"/>
              <a:gd name="T23" fmla="*/ 162 h 174"/>
              <a:gd name="T24" fmla="*/ 12 w 258"/>
              <a:gd name="T25" fmla="*/ 174 h 174"/>
              <a:gd name="T26" fmla="*/ 246 w 258"/>
              <a:gd name="T27" fmla="*/ 174 h 174"/>
              <a:gd name="T28" fmla="*/ 258 w 258"/>
              <a:gd name="T29" fmla="*/ 162 h 174"/>
              <a:gd name="T30" fmla="*/ 255 w 258"/>
              <a:gd name="T31" fmla="*/ 119 h 174"/>
              <a:gd name="T32" fmla="*/ 246 w 258"/>
              <a:gd name="T33" fmla="*/ 99 h 174"/>
              <a:gd name="T34" fmla="*/ 129 w 258"/>
              <a:gd name="T35" fmla="*/ 154 h 174"/>
              <a:gd name="T36" fmla="*/ 71 w 258"/>
              <a:gd name="T37" fmla="*/ 96 h 174"/>
              <a:gd name="T38" fmla="*/ 129 w 258"/>
              <a:gd name="T39" fmla="*/ 38 h 174"/>
              <a:gd name="T40" fmla="*/ 187 w 258"/>
              <a:gd name="T41" fmla="*/ 96 h 174"/>
              <a:gd name="T42" fmla="*/ 129 w 258"/>
              <a:gd name="T43" fmla="*/ 15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8" h="174">
                <a:moveTo>
                  <a:pt x="246" y="99"/>
                </a:moveTo>
                <a:cubicBezTo>
                  <a:pt x="196" y="52"/>
                  <a:pt x="196" y="52"/>
                  <a:pt x="196" y="52"/>
                </a:cubicBezTo>
                <a:cubicBezTo>
                  <a:pt x="193" y="49"/>
                  <a:pt x="189" y="47"/>
                  <a:pt x="185" y="46"/>
                </a:cubicBezTo>
                <a:cubicBezTo>
                  <a:pt x="177" y="12"/>
                  <a:pt x="177" y="12"/>
                  <a:pt x="177" y="12"/>
                </a:cubicBezTo>
                <a:cubicBezTo>
                  <a:pt x="176" y="6"/>
                  <a:pt x="169" y="0"/>
                  <a:pt x="163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89" y="0"/>
                  <a:pt x="83" y="6"/>
                  <a:pt x="81" y="12"/>
                </a:cubicBezTo>
                <a:cubicBezTo>
                  <a:pt x="74" y="46"/>
                  <a:pt x="74" y="46"/>
                  <a:pt x="74" y="46"/>
                </a:cubicBezTo>
                <a:cubicBezTo>
                  <a:pt x="70" y="47"/>
                  <a:pt x="65" y="49"/>
                  <a:pt x="63" y="52"/>
                </a:cubicBezTo>
                <a:cubicBezTo>
                  <a:pt x="13" y="99"/>
                  <a:pt x="13" y="99"/>
                  <a:pt x="13" y="99"/>
                </a:cubicBezTo>
                <a:cubicBezTo>
                  <a:pt x="8" y="104"/>
                  <a:pt x="4" y="113"/>
                  <a:pt x="3" y="119"/>
                </a:cubicBezTo>
                <a:cubicBezTo>
                  <a:pt x="1" y="162"/>
                  <a:pt x="1" y="162"/>
                  <a:pt x="1" y="162"/>
                </a:cubicBezTo>
                <a:cubicBezTo>
                  <a:pt x="0" y="168"/>
                  <a:pt x="5" y="174"/>
                  <a:pt x="12" y="174"/>
                </a:cubicBezTo>
                <a:cubicBezTo>
                  <a:pt x="246" y="174"/>
                  <a:pt x="246" y="174"/>
                  <a:pt x="246" y="174"/>
                </a:cubicBezTo>
                <a:cubicBezTo>
                  <a:pt x="253" y="174"/>
                  <a:pt x="258" y="168"/>
                  <a:pt x="258" y="162"/>
                </a:cubicBezTo>
                <a:cubicBezTo>
                  <a:pt x="255" y="119"/>
                  <a:pt x="255" y="119"/>
                  <a:pt x="255" y="119"/>
                </a:cubicBezTo>
                <a:cubicBezTo>
                  <a:pt x="255" y="113"/>
                  <a:pt x="250" y="104"/>
                  <a:pt x="246" y="99"/>
                </a:cubicBezTo>
                <a:close/>
                <a:moveTo>
                  <a:pt x="129" y="154"/>
                </a:moveTo>
                <a:cubicBezTo>
                  <a:pt x="97" y="154"/>
                  <a:pt x="71" y="128"/>
                  <a:pt x="71" y="96"/>
                </a:cubicBezTo>
                <a:cubicBezTo>
                  <a:pt x="71" y="64"/>
                  <a:pt x="97" y="38"/>
                  <a:pt x="129" y="38"/>
                </a:cubicBezTo>
                <a:cubicBezTo>
                  <a:pt x="161" y="38"/>
                  <a:pt x="187" y="64"/>
                  <a:pt x="187" y="96"/>
                </a:cubicBezTo>
                <a:cubicBezTo>
                  <a:pt x="187" y="128"/>
                  <a:pt x="161" y="154"/>
                  <a:pt x="129" y="1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285"/>
          <p:cNvSpPr>
            <a:spLocks noChangeArrowheads="1"/>
          </p:cNvSpPr>
          <p:nvPr/>
        </p:nvSpPr>
        <p:spPr bwMode="auto">
          <a:xfrm>
            <a:off x="1506074" y="4050556"/>
            <a:ext cx="79464" cy="81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Freeform 286"/>
          <p:cNvSpPr>
            <a:spLocks noEditPoints="1"/>
          </p:cNvSpPr>
          <p:nvPr/>
        </p:nvSpPr>
        <p:spPr bwMode="auto">
          <a:xfrm>
            <a:off x="789168" y="1471422"/>
            <a:ext cx="300582" cy="304037"/>
          </a:xfrm>
          <a:custGeom>
            <a:avLst/>
            <a:gdLst>
              <a:gd name="T0" fmla="*/ 144 w 285"/>
              <a:gd name="T1" fmla="*/ 288 h 288"/>
              <a:gd name="T2" fmla="*/ 0 w 285"/>
              <a:gd name="T3" fmla="*/ 144 h 288"/>
              <a:gd name="T4" fmla="*/ 144 w 285"/>
              <a:gd name="T5" fmla="*/ 0 h 288"/>
              <a:gd name="T6" fmla="*/ 284 w 285"/>
              <a:gd name="T7" fmla="*/ 114 h 288"/>
              <a:gd name="T8" fmla="*/ 285 w 285"/>
              <a:gd name="T9" fmla="*/ 118 h 288"/>
              <a:gd name="T10" fmla="*/ 273 w 285"/>
              <a:gd name="T11" fmla="*/ 129 h 288"/>
              <a:gd name="T12" fmla="*/ 273 w 285"/>
              <a:gd name="T13" fmla="*/ 129 h 288"/>
              <a:gd name="T14" fmla="*/ 173 w 285"/>
              <a:gd name="T15" fmla="*/ 129 h 288"/>
              <a:gd name="T16" fmla="*/ 162 w 285"/>
              <a:gd name="T17" fmla="*/ 118 h 288"/>
              <a:gd name="T18" fmla="*/ 162 w 285"/>
              <a:gd name="T19" fmla="*/ 93 h 288"/>
              <a:gd name="T20" fmla="*/ 103 w 285"/>
              <a:gd name="T21" fmla="*/ 144 h 288"/>
              <a:gd name="T22" fmla="*/ 162 w 285"/>
              <a:gd name="T23" fmla="*/ 195 h 288"/>
              <a:gd name="T24" fmla="*/ 162 w 285"/>
              <a:gd name="T25" fmla="*/ 170 h 288"/>
              <a:gd name="T26" fmla="*/ 173 w 285"/>
              <a:gd name="T27" fmla="*/ 159 h 288"/>
              <a:gd name="T28" fmla="*/ 273 w 285"/>
              <a:gd name="T29" fmla="*/ 159 h 288"/>
              <a:gd name="T30" fmla="*/ 282 w 285"/>
              <a:gd name="T31" fmla="*/ 163 h 288"/>
              <a:gd name="T32" fmla="*/ 284 w 285"/>
              <a:gd name="T33" fmla="*/ 173 h 288"/>
              <a:gd name="T34" fmla="*/ 144 w 285"/>
              <a:gd name="T35" fmla="*/ 288 h 288"/>
              <a:gd name="T36" fmla="*/ 144 w 285"/>
              <a:gd name="T37" fmla="*/ 23 h 288"/>
              <a:gd name="T38" fmla="*/ 23 w 285"/>
              <a:gd name="T39" fmla="*/ 144 h 288"/>
              <a:gd name="T40" fmla="*/ 144 w 285"/>
              <a:gd name="T41" fmla="*/ 265 h 288"/>
              <a:gd name="T42" fmla="*/ 258 w 285"/>
              <a:gd name="T43" fmla="*/ 182 h 288"/>
              <a:gd name="T44" fmla="*/ 185 w 285"/>
              <a:gd name="T45" fmla="*/ 182 h 288"/>
              <a:gd name="T46" fmla="*/ 185 w 285"/>
              <a:gd name="T47" fmla="*/ 220 h 288"/>
              <a:gd name="T48" fmla="*/ 178 w 285"/>
              <a:gd name="T49" fmla="*/ 230 h 288"/>
              <a:gd name="T50" fmla="*/ 166 w 285"/>
              <a:gd name="T51" fmla="*/ 229 h 288"/>
              <a:gd name="T52" fmla="*/ 78 w 285"/>
              <a:gd name="T53" fmla="*/ 153 h 288"/>
              <a:gd name="T54" fmla="*/ 74 w 285"/>
              <a:gd name="T55" fmla="*/ 144 h 288"/>
              <a:gd name="T56" fmla="*/ 78 w 285"/>
              <a:gd name="T57" fmla="*/ 135 h 288"/>
              <a:gd name="T58" fmla="*/ 166 w 285"/>
              <a:gd name="T59" fmla="*/ 59 h 288"/>
              <a:gd name="T60" fmla="*/ 178 w 285"/>
              <a:gd name="T61" fmla="*/ 58 h 288"/>
              <a:gd name="T62" fmla="*/ 185 w 285"/>
              <a:gd name="T63" fmla="*/ 68 h 288"/>
              <a:gd name="T64" fmla="*/ 185 w 285"/>
              <a:gd name="T65" fmla="*/ 106 h 288"/>
              <a:gd name="T66" fmla="*/ 258 w 285"/>
              <a:gd name="T67" fmla="*/ 106 h 288"/>
              <a:gd name="T68" fmla="*/ 144 w 285"/>
              <a:gd name="T69" fmla="*/ 2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88">
                <a:moveTo>
                  <a:pt x="144" y="288"/>
                </a:moveTo>
                <a:cubicBezTo>
                  <a:pt x="64" y="288"/>
                  <a:pt x="0" y="223"/>
                  <a:pt x="0" y="144"/>
                </a:cubicBezTo>
                <a:cubicBezTo>
                  <a:pt x="0" y="65"/>
                  <a:pt x="64" y="0"/>
                  <a:pt x="144" y="0"/>
                </a:cubicBezTo>
                <a:cubicBezTo>
                  <a:pt x="211" y="0"/>
                  <a:pt x="270" y="48"/>
                  <a:pt x="284" y="114"/>
                </a:cubicBezTo>
                <a:cubicBezTo>
                  <a:pt x="285" y="115"/>
                  <a:pt x="285" y="116"/>
                  <a:pt x="285" y="118"/>
                </a:cubicBezTo>
                <a:cubicBezTo>
                  <a:pt x="285" y="124"/>
                  <a:pt x="280" y="129"/>
                  <a:pt x="273" y="129"/>
                </a:cubicBezTo>
                <a:cubicBezTo>
                  <a:pt x="273" y="129"/>
                  <a:pt x="273" y="129"/>
                  <a:pt x="273" y="129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67" y="129"/>
                  <a:pt x="162" y="124"/>
                  <a:pt x="162" y="118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2" y="164"/>
                  <a:pt x="167" y="159"/>
                  <a:pt x="173" y="159"/>
                </a:cubicBezTo>
                <a:cubicBezTo>
                  <a:pt x="273" y="159"/>
                  <a:pt x="273" y="159"/>
                  <a:pt x="273" y="159"/>
                </a:cubicBezTo>
                <a:cubicBezTo>
                  <a:pt x="277" y="159"/>
                  <a:pt x="280" y="160"/>
                  <a:pt x="282" y="163"/>
                </a:cubicBezTo>
                <a:cubicBezTo>
                  <a:pt x="284" y="166"/>
                  <a:pt x="285" y="169"/>
                  <a:pt x="284" y="173"/>
                </a:cubicBezTo>
                <a:cubicBezTo>
                  <a:pt x="271" y="239"/>
                  <a:pt x="212" y="288"/>
                  <a:pt x="144" y="288"/>
                </a:cubicBezTo>
                <a:close/>
                <a:moveTo>
                  <a:pt x="144" y="23"/>
                </a:moveTo>
                <a:cubicBezTo>
                  <a:pt x="77" y="23"/>
                  <a:pt x="23" y="77"/>
                  <a:pt x="23" y="144"/>
                </a:cubicBezTo>
                <a:cubicBezTo>
                  <a:pt x="23" y="211"/>
                  <a:pt x="77" y="265"/>
                  <a:pt x="144" y="265"/>
                </a:cubicBezTo>
                <a:cubicBezTo>
                  <a:pt x="196" y="265"/>
                  <a:pt x="242" y="231"/>
                  <a:pt x="258" y="182"/>
                </a:cubicBezTo>
                <a:cubicBezTo>
                  <a:pt x="185" y="182"/>
                  <a:pt x="185" y="182"/>
                  <a:pt x="185" y="182"/>
                </a:cubicBezTo>
                <a:cubicBezTo>
                  <a:pt x="185" y="220"/>
                  <a:pt x="185" y="220"/>
                  <a:pt x="185" y="220"/>
                </a:cubicBezTo>
                <a:cubicBezTo>
                  <a:pt x="185" y="224"/>
                  <a:pt x="182" y="228"/>
                  <a:pt x="178" y="230"/>
                </a:cubicBezTo>
                <a:cubicBezTo>
                  <a:pt x="174" y="232"/>
                  <a:pt x="169" y="232"/>
                  <a:pt x="166" y="229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5" y="150"/>
                  <a:pt x="74" y="147"/>
                  <a:pt x="74" y="144"/>
                </a:cubicBezTo>
                <a:cubicBezTo>
                  <a:pt x="74" y="141"/>
                  <a:pt x="75" y="138"/>
                  <a:pt x="78" y="135"/>
                </a:cubicBezTo>
                <a:cubicBezTo>
                  <a:pt x="166" y="59"/>
                  <a:pt x="166" y="59"/>
                  <a:pt x="166" y="59"/>
                </a:cubicBezTo>
                <a:cubicBezTo>
                  <a:pt x="169" y="56"/>
                  <a:pt x="174" y="56"/>
                  <a:pt x="178" y="58"/>
                </a:cubicBezTo>
                <a:cubicBezTo>
                  <a:pt x="182" y="60"/>
                  <a:pt x="185" y="64"/>
                  <a:pt x="185" y="68"/>
                </a:cubicBezTo>
                <a:cubicBezTo>
                  <a:pt x="185" y="106"/>
                  <a:pt x="185" y="106"/>
                  <a:pt x="185" y="106"/>
                </a:cubicBezTo>
                <a:cubicBezTo>
                  <a:pt x="258" y="106"/>
                  <a:pt x="258" y="106"/>
                  <a:pt x="258" y="106"/>
                </a:cubicBezTo>
                <a:cubicBezTo>
                  <a:pt x="242" y="57"/>
                  <a:pt x="196" y="23"/>
                  <a:pt x="144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287"/>
          <p:cNvSpPr/>
          <p:nvPr/>
        </p:nvSpPr>
        <p:spPr bwMode="auto">
          <a:xfrm>
            <a:off x="8065333" y="1537066"/>
            <a:ext cx="238393" cy="238393"/>
          </a:xfrm>
          <a:custGeom>
            <a:avLst/>
            <a:gdLst>
              <a:gd name="T0" fmla="*/ 195 w 226"/>
              <a:gd name="T1" fmla="*/ 185 h 226"/>
              <a:gd name="T2" fmla="*/ 185 w 226"/>
              <a:gd name="T3" fmla="*/ 195 h 226"/>
              <a:gd name="T4" fmla="*/ 41 w 226"/>
              <a:gd name="T5" fmla="*/ 195 h 226"/>
              <a:gd name="T6" fmla="*/ 31 w 226"/>
              <a:gd name="T7" fmla="*/ 185 h 226"/>
              <a:gd name="T8" fmla="*/ 31 w 226"/>
              <a:gd name="T9" fmla="*/ 41 h 226"/>
              <a:gd name="T10" fmla="*/ 41 w 226"/>
              <a:gd name="T11" fmla="*/ 31 h 226"/>
              <a:gd name="T12" fmla="*/ 117 w 226"/>
              <a:gd name="T13" fmla="*/ 31 h 226"/>
              <a:gd name="T14" fmla="*/ 148 w 226"/>
              <a:gd name="T15" fmla="*/ 0 h 226"/>
              <a:gd name="T16" fmla="*/ 41 w 226"/>
              <a:gd name="T17" fmla="*/ 0 h 226"/>
              <a:gd name="T18" fmla="*/ 0 w 226"/>
              <a:gd name="T19" fmla="*/ 41 h 226"/>
              <a:gd name="T20" fmla="*/ 0 w 226"/>
              <a:gd name="T21" fmla="*/ 185 h 226"/>
              <a:gd name="T22" fmla="*/ 41 w 226"/>
              <a:gd name="T23" fmla="*/ 226 h 226"/>
              <a:gd name="T24" fmla="*/ 185 w 226"/>
              <a:gd name="T25" fmla="*/ 226 h 226"/>
              <a:gd name="T26" fmla="*/ 226 w 226"/>
              <a:gd name="T27" fmla="*/ 185 h 226"/>
              <a:gd name="T28" fmla="*/ 226 w 226"/>
              <a:gd name="T29" fmla="*/ 78 h 226"/>
              <a:gd name="T30" fmla="*/ 195 w 226"/>
              <a:gd name="T31" fmla="*/ 109 h 226"/>
              <a:gd name="T32" fmla="*/ 195 w 226"/>
              <a:gd name="T33" fmla="*/ 18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6" h="226">
                <a:moveTo>
                  <a:pt x="195" y="185"/>
                </a:moveTo>
                <a:cubicBezTo>
                  <a:pt x="195" y="190"/>
                  <a:pt x="190" y="195"/>
                  <a:pt x="185" y="195"/>
                </a:cubicBezTo>
                <a:cubicBezTo>
                  <a:pt x="41" y="195"/>
                  <a:pt x="41" y="195"/>
                  <a:pt x="41" y="195"/>
                </a:cubicBezTo>
                <a:cubicBezTo>
                  <a:pt x="36" y="195"/>
                  <a:pt x="31" y="190"/>
                  <a:pt x="31" y="185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36"/>
                  <a:pt x="36" y="31"/>
                  <a:pt x="41" y="31"/>
                </a:cubicBezTo>
                <a:cubicBezTo>
                  <a:pt x="117" y="31"/>
                  <a:pt x="117" y="31"/>
                  <a:pt x="117" y="31"/>
                </a:cubicBezTo>
                <a:cubicBezTo>
                  <a:pt x="148" y="0"/>
                  <a:pt x="148" y="0"/>
                  <a:pt x="14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208"/>
                  <a:pt x="18" y="226"/>
                  <a:pt x="41" y="226"/>
                </a:cubicBezTo>
                <a:cubicBezTo>
                  <a:pt x="185" y="226"/>
                  <a:pt x="185" y="226"/>
                  <a:pt x="185" y="226"/>
                </a:cubicBezTo>
                <a:cubicBezTo>
                  <a:pt x="208" y="226"/>
                  <a:pt x="226" y="208"/>
                  <a:pt x="226" y="185"/>
                </a:cubicBezTo>
                <a:cubicBezTo>
                  <a:pt x="226" y="78"/>
                  <a:pt x="226" y="78"/>
                  <a:pt x="226" y="78"/>
                </a:cubicBezTo>
                <a:cubicBezTo>
                  <a:pt x="195" y="109"/>
                  <a:pt x="195" y="109"/>
                  <a:pt x="195" y="109"/>
                </a:cubicBezTo>
                <a:lnTo>
                  <a:pt x="195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288"/>
          <p:cNvSpPr/>
          <p:nvPr/>
        </p:nvSpPr>
        <p:spPr bwMode="auto">
          <a:xfrm>
            <a:off x="8174164" y="1471422"/>
            <a:ext cx="195206" cy="195206"/>
          </a:xfrm>
          <a:custGeom>
            <a:avLst/>
            <a:gdLst>
              <a:gd name="T0" fmla="*/ 24 w 113"/>
              <a:gd name="T1" fmla="*/ 7 h 113"/>
              <a:gd name="T2" fmla="*/ 52 w 113"/>
              <a:gd name="T3" fmla="*/ 35 h 113"/>
              <a:gd name="T4" fmla="*/ 0 w 113"/>
              <a:gd name="T5" fmla="*/ 87 h 113"/>
              <a:gd name="T6" fmla="*/ 26 w 113"/>
              <a:gd name="T7" fmla="*/ 113 h 113"/>
              <a:gd name="T8" fmla="*/ 78 w 113"/>
              <a:gd name="T9" fmla="*/ 61 h 113"/>
              <a:gd name="T10" fmla="*/ 106 w 113"/>
              <a:gd name="T11" fmla="*/ 89 h 113"/>
              <a:gd name="T12" fmla="*/ 113 w 113"/>
              <a:gd name="T13" fmla="*/ 0 h 113"/>
              <a:gd name="T14" fmla="*/ 24 w 113"/>
              <a:gd name="T15" fmla="*/ 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113">
                <a:moveTo>
                  <a:pt x="24" y="7"/>
                </a:moveTo>
                <a:lnTo>
                  <a:pt x="52" y="35"/>
                </a:lnTo>
                <a:lnTo>
                  <a:pt x="0" y="87"/>
                </a:lnTo>
                <a:lnTo>
                  <a:pt x="26" y="113"/>
                </a:lnTo>
                <a:lnTo>
                  <a:pt x="78" y="61"/>
                </a:lnTo>
                <a:lnTo>
                  <a:pt x="106" y="89"/>
                </a:lnTo>
                <a:lnTo>
                  <a:pt x="113" y="0"/>
                </a:lnTo>
                <a:lnTo>
                  <a:pt x="24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Freeform 289"/>
          <p:cNvSpPr>
            <a:spLocks noEditPoints="1"/>
          </p:cNvSpPr>
          <p:nvPr/>
        </p:nvSpPr>
        <p:spPr bwMode="auto">
          <a:xfrm>
            <a:off x="8068788" y="5719306"/>
            <a:ext cx="298855" cy="304037"/>
          </a:xfrm>
          <a:custGeom>
            <a:avLst/>
            <a:gdLst>
              <a:gd name="T0" fmla="*/ 211 w 284"/>
              <a:gd name="T1" fmla="*/ 18 h 288"/>
              <a:gd name="T2" fmla="*/ 141 w 284"/>
              <a:gd name="T3" fmla="*/ 0 h 288"/>
              <a:gd name="T4" fmla="*/ 0 w 284"/>
              <a:gd name="T5" fmla="*/ 0 h 288"/>
              <a:gd name="T6" fmla="*/ 0 w 284"/>
              <a:gd name="T7" fmla="*/ 67 h 288"/>
              <a:gd name="T8" fmla="*/ 140 w 284"/>
              <a:gd name="T9" fmla="*/ 67 h 288"/>
              <a:gd name="T10" fmla="*/ 180 w 284"/>
              <a:gd name="T11" fmla="*/ 78 h 288"/>
              <a:gd name="T12" fmla="*/ 217 w 284"/>
              <a:gd name="T13" fmla="*/ 145 h 288"/>
              <a:gd name="T14" fmla="*/ 182 w 284"/>
              <a:gd name="T15" fmla="*/ 210 h 288"/>
              <a:gd name="T16" fmla="*/ 140 w 284"/>
              <a:gd name="T17" fmla="*/ 221 h 288"/>
              <a:gd name="T18" fmla="*/ 0 w 284"/>
              <a:gd name="T19" fmla="*/ 221 h 288"/>
              <a:gd name="T20" fmla="*/ 0 w 284"/>
              <a:gd name="T21" fmla="*/ 288 h 288"/>
              <a:gd name="T22" fmla="*/ 140 w 284"/>
              <a:gd name="T23" fmla="*/ 288 h 288"/>
              <a:gd name="T24" fmla="*/ 210 w 284"/>
              <a:gd name="T25" fmla="*/ 271 h 288"/>
              <a:gd name="T26" fmla="*/ 284 w 284"/>
              <a:gd name="T27" fmla="*/ 145 h 288"/>
              <a:gd name="T28" fmla="*/ 211 w 284"/>
              <a:gd name="T29" fmla="*/ 18 h 288"/>
              <a:gd name="T30" fmla="*/ 52 w 284"/>
              <a:gd name="T31" fmla="*/ 50 h 288"/>
              <a:gd name="T32" fmla="*/ 19 w 284"/>
              <a:gd name="T33" fmla="*/ 50 h 288"/>
              <a:gd name="T34" fmla="*/ 19 w 284"/>
              <a:gd name="T35" fmla="*/ 17 h 288"/>
              <a:gd name="T36" fmla="*/ 52 w 284"/>
              <a:gd name="T37" fmla="*/ 17 h 288"/>
              <a:gd name="T38" fmla="*/ 52 w 284"/>
              <a:gd name="T39" fmla="*/ 50 h 288"/>
              <a:gd name="T40" fmla="*/ 52 w 284"/>
              <a:gd name="T41" fmla="*/ 272 h 288"/>
              <a:gd name="T42" fmla="*/ 19 w 284"/>
              <a:gd name="T43" fmla="*/ 272 h 288"/>
              <a:gd name="T44" fmla="*/ 19 w 284"/>
              <a:gd name="T45" fmla="*/ 238 h 288"/>
              <a:gd name="T46" fmla="*/ 52 w 284"/>
              <a:gd name="T47" fmla="*/ 238 h 288"/>
              <a:gd name="T48" fmla="*/ 52 w 284"/>
              <a:gd name="T49" fmla="*/ 27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288">
                <a:moveTo>
                  <a:pt x="211" y="18"/>
                </a:moveTo>
                <a:cubicBezTo>
                  <a:pt x="177" y="1"/>
                  <a:pt x="144" y="0"/>
                  <a:pt x="1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"/>
                  <a:pt x="0" y="67"/>
                  <a:pt x="0" y="67"/>
                </a:cubicBezTo>
                <a:cubicBezTo>
                  <a:pt x="140" y="67"/>
                  <a:pt x="140" y="67"/>
                  <a:pt x="140" y="67"/>
                </a:cubicBezTo>
                <a:cubicBezTo>
                  <a:pt x="141" y="67"/>
                  <a:pt x="161" y="68"/>
                  <a:pt x="180" y="78"/>
                </a:cubicBezTo>
                <a:cubicBezTo>
                  <a:pt x="205" y="91"/>
                  <a:pt x="217" y="112"/>
                  <a:pt x="217" y="145"/>
                </a:cubicBezTo>
                <a:cubicBezTo>
                  <a:pt x="217" y="177"/>
                  <a:pt x="206" y="198"/>
                  <a:pt x="182" y="210"/>
                </a:cubicBezTo>
                <a:cubicBezTo>
                  <a:pt x="162" y="221"/>
                  <a:pt x="140" y="221"/>
                  <a:pt x="140" y="221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88"/>
                  <a:pt x="0" y="288"/>
                  <a:pt x="0" y="288"/>
                </a:cubicBezTo>
                <a:cubicBezTo>
                  <a:pt x="140" y="288"/>
                  <a:pt x="140" y="288"/>
                  <a:pt x="140" y="288"/>
                </a:cubicBezTo>
                <a:cubicBezTo>
                  <a:pt x="144" y="288"/>
                  <a:pt x="177" y="288"/>
                  <a:pt x="210" y="271"/>
                </a:cubicBezTo>
                <a:cubicBezTo>
                  <a:pt x="258" y="247"/>
                  <a:pt x="284" y="203"/>
                  <a:pt x="284" y="145"/>
                </a:cubicBezTo>
                <a:cubicBezTo>
                  <a:pt x="284" y="87"/>
                  <a:pt x="258" y="42"/>
                  <a:pt x="211" y="18"/>
                </a:cubicBezTo>
                <a:close/>
                <a:moveTo>
                  <a:pt x="52" y="50"/>
                </a:moveTo>
                <a:cubicBezTo>
                  <a:pt x="19" y="50"/>
                  <a:pt x="19" y="50"/>
                  <a:pt x="19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52" y="17"/>
                  <a:pt x="52" y="17"/>
                  <a:pt x="52" y="17"/>
                </a:cubicBezTo>
                <a:lnTo>
                  <a:pt x="52" y="50"/>
                </a:lnTo>
                <a:close/>
                <a:moveTo>
                  <a:pt x="52" y="272"/>
                </a:moveTo>
                <a:cubicBezTo>
                  <a:pt x="19" y="272"/>
                  <a:pt x="19" y="272"/>
                  <a:pt x="19" y="272"/>
                </a:cubicBezTo>
                <a:cubicBezTo>
                  <a:pt x="19" y="238"/>
                  <a:pt x="19" y="238"/>
                  <a:pt x="19" y="238"/>
                </a:cubicBezTo>
                <a:cubicBezTo>
                  <a:pt x="52" y="238"/>
                  <a:pt x="52" y="238"/>
                  <a:pt x="52" y="238"/>
                </a:cubicBezTo>
                <a:lnTo>
                  <a:pt x="52" y="2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Rectangle 290"/>
          <p:cNvSpPr>
            <a:spLocks noChangeArrowheads="1"/>
          </p:cNvSpPr>
          <p:nvPr/>
        </p:nvSpPr>
        <p:spPr bwMode="auto">
          <a:xfrm>
            <a:off x="7458985" y="5760766"/>
            <a:ext cx="8638" cy="22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Rectangle 291"/>
          <p:cNvSpPr>
            <a:spLocks noChangeArrowheads="1"/>
          </p:cNvSpPr>
          <p:nvPr/>
        </p:nvSpPr>
        <p:spPr bwMode="auto">
          <a:xfrm>
            <a:off x="7484898" y="5760766"/>
            <a:ext cx="41460" cy="22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292"/>
          <p:cNvSpPr>
            <a:spLocks noChangeArrowheads="1"/>
          </p:cNvSpPr>
          <p:nvPr/>
        </p:nvSpPr>
        <p:spPr bwMode="auto">
          <a:xfrm>
            <a:off x="7538450" y="5760766"/>
            <a:ext cx="15548" cy="22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293"/>
          <p:cNvSpPr>
            <a:spLocks noChangeArrowheads="1"/>
          </p:cNvSpPr>
          <p:nvPr/>
        </p:nvSpPr>
        <p:spPr bwMode="auto">
          <a:xfrm>
            <a:off x="7571272" y="5760766"/>
            <a:ext cx="34550" cy="22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Rectangle 294"/>
          <p:cNvSpPr>
            <a:spLocks noChangeArrowheads="1"/>
          </p:cNvSpPr>
          <p:nvPr/>
        </p:nvSpPr>
        <p:spPr bwMode="auto">
          <a:xfrm>
            <a:off x="7626552" y="5760766"/>
            <a:ext cx="8638" cy="22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295"/>
          <p:cNvSpPr>
            <a:spLocks noChangeArrowheads="1"/>
          </p:cNvSpPr>
          <p:nvPr/>
        </p:nvSpPr>
        <p:spPr bwMode="auto">
          <a:xfrm>
            <a:off x="7664557" y="5760766"/>
            <a:ext cx="17275" cy="22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296"/>
          <p:cNvSpPr>
            <a:spLocks noChangeArrowheads="1"/>
          </p:cNvSpPr>
          <p:nvPr/>
        </p:nvSpPr>
        <p:spPr bwMode="auto">
          <a:xfrm>
            <a:off x="7692196" y="5760766"/>
            <a:ext cx="43188" cy="22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297"/>
          <p:cNvSpPr>
            <a:spLocks noChangeArrowheads="1"/>
          </p:cNvSpPr>
          <p:nvPr/>
        </p:nvSpPr>
        <p:spPr bwMode="auto">
          <a:xfrm>
            <a:off x="7749203" y="5760766"/>
            <a:ext cx="12093" cy="22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Oval 298"/>
          <p:cNvSpPr>
            <a:spLocks noChangeArrowheads="1"/>
          </p:cNvSpPr>
          <p:nvPr/>
        </p:nvSpPr>
        <p:spPr bwMode="auto">
          <a:xfrm>
            <a:off x="4544719" y="2917326"/>
            <a:ext cx="43188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Oval 299"/>
          <p:cNvSpPr>
            <a:spLocks noChangeArrowheads="1"/>
          </p:cNvSpPr>
          <p:nvPr/>
        </p:nvSpPr>
        <p:spPr bwMode="auto">
          <a:xfrm>
            <a:off x="4648368" y="2917326"/>
            <a:ext cx="43188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Freeform 300"/>
          <p:cNvSpPr/>
          <p:nvPr/>
        </p:nvSpPr>
        <p:spPr bwMode="auto">
          <a:xfrm>
            <a:off x="4427250" y="2716938"/>
            <a:ext cx="279852" cy="183113"/>
          </a:xfrm>
          <a:custGeom>
            <a:avLst/>
            <a:gdLst>
              <a:gd name="T0" fmla="*/ 256 w 266"/>
              <a:gd name="T1" fmla="*/ 153 h 174"/>
              <a:gd name="T2" fmla="*/ 113 w 266"/>
              <a:gd name="T3" fmla="*/ 153 h 174"/>
              <a:gd name="T4" fmla="*/ 64 w 266"/>
              <a:gd name="T5" fmla="*/ 7 h 174"/>
              <a:gd name="T6" fmla="*/ 54 w 266"/>
              <a:gd name="T7" fmla="*/ 0 h 174"/>
              <a:gd name="T8" fmla="*/ 11 w 266"/>
              <a:gd name="T9" fmla="*/ 0 h 174"/>
              <a:gd name="T10" fmla="*/ 0 w 266"/>
              <a:gd name="T11" fmla="*/ 10 h 174"/>
              <a:gd name="T12" fmla="*/ 11 w 266"/>
              <a:gd name="T13" fmla="*/ 21 h 174"/>
              <a:gd name="T14" fmla="*/ 47 w 266"/>
              <a:gd name="T15" fmla="*/ 21 h 174"/>
              <a:gd name="T16" fmla="*/ 96 w 266"/>
              <a:gd name="T17" fmla="*/ 167 h 174"/>
              <a:gd name="T18" fmla="*/ 106 w 266"/>
              <a:gd name="T19" fmla="*/ 174 h 174"/>
              <a:gd name="T20" fmla="*/ 256 w 266"/>
              <a:gd name="T21" fmla="*/ 174 h 174"/>
              <a:gd name="T22" fmla="*/ 266 w 266"/>
              <a:gd name="T23" fmla="*/ 164 h 174"/>
              <a:gd name="T24" fmla="*/ 256 w 266"/>
              <a:gd name="T25" fmla="*/ 15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6" h="174">
                <a:moveTo>
                  <a:pt x="256" y="153"/>
                </a:moveTo>
                <a:cubicBezTo>
                  <a:pt x="113" y="153"/>
                  <a:pt x="113" y="153"/>
                  <a:pt x="113" y="153"/>
                </a:cubicBezTo>
                <a:cubicBezTo>
                  <a:pt x="64" y="7"/>
                  <a:pt x="64" y="7"/>
                  <a:pt x="64" y="7"/>
                </a:cubicBezTo>
                <a:cubicBezTo>
                  <a:pt x="63" y="3"/>
                  <a:pt x="59" y="0"/>
                  <a:pt x="5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0"/>
                </a:cubicBezTo>
                <a:cubicBezTo>
                  <a:pt x="0" y="16"/>
                  <a:pt x="5" y="21"/>
                  <a:pt x="11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96" y="167"/>
                  <a:pt x="96" y="167"/>
                  <a:pt x="96" y="167"/>
                </a:cubicBezTo>
                <a:cubicBezTo>
                  <a:pt x="97" y="171"/>
                  <a:pt x="101" y="174"/>
                  <a:pt x="106" y="174"/>
                </a:cubicBezTo>
                <a:cubicBezTo>
                  <a:pt x="256" y="174"/>
                  <a:pt x="256" y="174"/>
                  <a:pt x="256" y="174"/>
                </a:cubicBezTo>
                <a:cubicBezTo>
                  <a:pt x="262" y="174"/>
                  <a:pt x="266" y="169"/>
                  <a:pt x="266" y="164"/>
                </a:cubicBezTo>
                <a:cubicBezTo>
                  <a:pt x="266" y="158"/>
                  <a:pt x="262" y="153"/>
                  <a:pt x="256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Freeform 301"/>
          <p:cNvSpPr>
            <a:spLocks noEditPoints="1"/>
          </p:cNvSpPr>
          <p:nvPr/>
        </p:nvSpPr>
        <p:spPr bwMode="auto">
          <a:xfrm>
            <a:off x="4523990" y="2742850"/>
            <a:ext cx="205571" cy="117469"/>
          </a:xfrm>
          <a:custGeom>
            <a:avLst/>
            <a:gdLst>
              <a:gd name="T0" fmla="*/ 185 w 195"/>
              <a:gd name="T1" fmla="*/ 16 h 111"/>
              <a:gd name="T2" fmla="*/ 9 w 195"/>
              <a:gd name="T3" fmla="*/ 0 h 111"/>
              <a:gd name="T4" fmla="*/ 1 w 195"/>
              <a:gd name="T5" fmla="*/ 9 h 111"/>
              <a:gd name="T6" fmla="*/ 32 w 195"/>
              <a:gd name="T7" fmla="*/ 101 h 111"/>
              <a:gd name="T8" fmla="*/ 46 w 195"/>
              <a:gd name="T9" fmla="*/ 111 h 111"/>
              <a:gd name="T10" fmla="*/ 175 w 195"/>
              <a:gd name="T11" fmla="*/ 111 h 111"/>
              <a:gd name="T12" fmla="*/ 187 w 195"/>
              <a:gd name="T13" fmla="*/ 100 h 111"/>
              <a:gd name="T14" fmla="*/ 195 w 195"/>
              <a:gd name="T15" fmla="*/ 27 h 111"/>
              <a:gd name="T16" fmla="*/ 185 w 195"/>
              <a:gd name="T17" fmla="*/ 16 h 111"/>
              <a:gd name="T18" fmla="*/ 96 w 195"/>
              <a:gd name="T19" fmla="*/ 76 h 111"/>
              <a:gd name="T20" fmla="*/ 59 w 195"/>
              <a:gd name="T21" fmla="*/ 76 h 111"/>
              <a:gd name="T22" fmla="*/ 54 w 195"/>
              <a:gd name="T23" fmla="*/ 73 h 111"/>
              <a:gd name="T24" fmla="*/ 43 w 195"/>
              <a:gd name="T25" fmla="*/ 41 h 111"/>
              <a:gd name="T26" fmla="*/ 46 w 195"/>
              <a:gd name="T27" fmla="*/ 38 h 111"/>
              <a:gd name="T28" fmla="*/ 86 w 195"/>
              <a:gd name="T29" fmla="*/ 41 h 111"/>
              <a:gd name="T30" fmla="*/ 90 w 195"/>
              <a:gd name="T31" fmla="*/ 45 h 111"/>
              <a:gd name="T32" fmla="*/ 99 w 195"/>
              <a:gd name="T33" fmla="*/ 73 h 111"/>
              <a:gd name="T34" fmla="*/ 96 w 195"/>
              <a:gd name="T35" fmla="*/ 76 h 111"/>
              <a:gd name="T36" fmla="*/ 162 w 195"/>
              <a:gd name="T37" fmla="*/ 73 h 111"/>
              <a:gd name="T38" fmla="*/ 158 w 195"/>
              <a:gd name="T39" fmla="*/ 76 h 111"/>
              <a:gd name="T40" fmla="*/ 135 w 195"/>
              <a:gd name="T41" fmla="*/ 76 h 111"/>
              <a:gd name="T42" fmla="*/ 131 w 195"/>
              <a:gd name="T43" fmla="*/ 73 h 111"/>
              <a:gd name="T44" fmla="*/ 122 w 195"/>
              <a:gd name="T45" fmla="*/ 48 h 111"/>
              <a:gd name="T46" fmla="*/ 125 w 195"/>
              <a:gd name="T47" fmla="*/ 45 h 111"/>
              <a:gd name="T48" fmla="*/ 161 w 195"/>
              <a:gd name="T49" fmla="*/ 48 h 111"/>
              <a:gd name="T50" fmla="*/ 164 w 195"/>
              <a:gd name="T51" fmla="*/ 51 h 111"/>
              <a:gd name="T52" fmla="*/ 162 w 195"/>
              <a:gd name="T53" fmla="*/ 7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5" h="111">
                <a:moveTo>
                  <a:pt x="185" y="16"/>
                </a:moveTo>
                <a:cubicBezTo>
                  <a:pt x="9" y="0"/>
                  <a:pt x="9" y="0"/>
                  <a:pt x="9" y="0"/>
                </a:cubicBezTo>
                <a:cubicBezTo>
                  <a:pt x="3" y="0"/>
                  <a:pt x="0" y="4"/>
                  <a:pt x="1" y="9"/>
                </a:cubicBezTo>
                <a:cubicBezTo>
                  <a:pt x="32" y="101"/>
                  <a:pt x="32" y="101"/>
                  <a:pt x="32" y="101"/>
                </a:cubicBezTo>
                <a:cubicBezTo>
                  <a:pt x="34" y="106"/>
                  <a:pt x="40" y="111"/>
                  <a:pt x="46" y="111"/>
                </a:cubicBezTo>
                <a:cubicBezTo>
                  <a:pt x="175" y="111"/>
                  <a:pt x="175" y="111"/>
                  <a:pt x="175" y="111"/>
                </a:cubicBezTo>
                <a:cubicBezTo>
                  <a:pt x="181" y="111"/>
                  <a:pt x="186" y="106"/>
                  <a:pt x="187" y="100"/>
                </a:cubicBezTo>
                <a:cubicBezTo>
                  <a:pt x="195" y="27"/>
                  <a:pt x="195" y="27"/>
                  <a:pt x="195" y="27"/>
                </a:cubicBezTo>
                <a:cubicBezTo>
                  <a:pt x="195" y="21"/>
                  <a:pt x="191" y="16"/>
                  <a:pt x="185" y="16"/>
                </a:cubicBezTo>
                <a:close/>
                <a:moveTo>
                  <a:pt x="96" y="76"/>
                </a:moveTo>
                <a:cubicBezTo>
                  <a:pt x="59" y="76"/>
                  <a:pt x="59" y="76"/>
                  <a:pt x="59" y="76"/>
                </a:cubicBezTo>
                <a:cubicBezTo>
                  <a:pt x="57" y="76"/>
                  <a:pt x="55" y="75"/>
                  <a:pt x="54" y="73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39"/>
                  <a:pt x="44" y="38"/>
                  <a:pt x="46" y="38"/>
                </a:cubicBezTo>
                <a:cubicBezTo>
                  <a:pt x="86" y="41"/>
                  <a:pt x="86" y="41"/>
                  <a:pt x="86" y="41"/>
                </a:cubicBezTo>
                <a:cubicBezTo>
                  <a:pt x="88" y="42"/>
                  <a:pt x="90" y="43"/>
                  <a:pt x="90" y="45"/>
                </a:cubicBezTo>
                <a:cubicBezTo>
                  <a:pt x="99" y="73"/>
                  <a:pt x="99" y="73"/>
                  <a:pt x="99" y="73"/>
                </a:cubicBezTo>
                <a:cubicBezTo>
                  <a:pt x="99" y="75"/>
                  <a:pt x="98" y="76"/>
                  <a:pt x="96" y="76"/>
                </a:cubicBezTo>
                <a:close/>
                <a:moveTo>
                  <a:pt x="162" y="73"/>
                </a:moveTo>
                <a:cubicBezTo>
                  <a:pt x="161" y="75"/>
                  <a:pt x="160" y="76"/>
                  <a:pt x="158" y="76"/>
                </a:cubicBezTo>
                <a:cubicBezTo>
                  <a:pt x="135" y="76"/>
                  <a:pt x="135" y="76"/>
                  <a:pt x="135" y="76"/>
                </a:cubicBezTo>
                <a:cubicBezTo>
                  <a:pt x="133" y="76"/>
                  <a:pt x="131" y="75"/>
                  <a:pt x="131" y="73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2" y="46"/>
                  <a:pt x="123" y="45"/>
                  <a:pt x="125" y="45"/>
                </a:cubicBezTo>
                <a:cubicBezTo>
                  <a:pt x="161" y="48"/>
                  <a:pt x="161" y="48"/>
                  <a:pt x="161" y="48"/>
                </a:cubicBezTo>
                <a:cubicBezTo>
                  <a:pt x="163" y="48"/>
                  <a:pt x="164" y="50"/>
                  <a:pt x="164" y="51"/>
                </a:cubicBezTo>
                <a:lnTo>
                  <a:pt x="162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Oval 302"/>
          <p:cNvSpPr>
            <a:spLocks noChangeArrowheads="1"/>
          </p:cNvSpPr>
          <p:nvPr/>
        </p:nvSpPr>
        <p:spPr bwMode="auto">
          <a:xfrm>
            <a:off x="5759141" y="2919054"/>
            <a:ext cx="43188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Oval 303"/>
          <p:cNvSpPr>
            <a:spLocks noChangeArrowheads="1"/>
          </p:cNvSpPr>
          <p:nvPr/>
        </p:nvSpPr>
        <p:spPr bwMode="auto">
          <a:xfrm>
            <a:off x="5861063" y="2919054"/>
            <a:ext cx="44915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Freeform 304"/>
          <p:cNvSpPr/>
          <p:nvPr/>
        </p:nvSpPr>
        <p:spPr bwMode="auto">
          <a:xfrm>
            <a:off x="5639945" y="2716938"/>
            <a:ext cx="279852" cy="183113"/>
          </a:xfrm>
          <a:custGeom>
            <a:avLst/>
            <a:gdLst>
              <a:gd name="T0" fmla="*/ 256 w 267"/>
              <a:gd name="T1" fmla="*/ 153 h 174"/>
              <a:gd name="T2" fmla="*/ 113 w 267"/>
              <a:gd name="T3" fmla="*/ 153 h 174"/>
              <a:gd name="T4" fmla="*/ 64 w 267"/>
              <a:gd name="T5" fmla="*/ 7 h 174"/>
              <a:gd name="T6" fmla="*/ 54 w 267"/>
              <a:gd name="T7" fmla="*/ 0 h 174"/>
              <a:gd name="T8" fmla="*/ 10 w 267"/>
              <a:gd name="T9" fmla="*/ 0 h 174"/>
              <a:gd name="T10" fmla="*/ 0 w 267"/>
              <a:gd name="T11" fmla="*/ 10 h 174"/>
              <a:gd name="T12" fmla="*/ 10 w 267"/>
              <a:gd name="T13" fmla="*/ 21 h 174"/>
              <a:gd name="T14" fmla="*/ 46 w 267"/>
              <a:gd name="T15" fmla="*/ 21 h 174"/>
              <a:gd name="T16" fmla="*/ 96 w 267"/>
              <a:gd name="T17" fmla="*/ 167 h 174"/>
              <a:gd name="T18" fmla="*/ 105 w 267"/>
              <a:gd name="T19" fmla="*/ 174 h 174"/>
              <a:gd name="T20" fmla="*/ 256 w 267"/>
              <a:gd name="T21" fmla="*/ 174 h 174"/>
              <a:gd name="T22" fmla="*/ 267 w 267"/>
              <a:gd name="T23" fmla="*/ 164 h 174"/>
              <a:gd name="T24" fmla="*/ 256 w 267"/>
              <a:gd name="T25" fmla="*/ 15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7" h="174">
                <a:moveTo>
                  <a:pt x="256" y="153"/>
                </a:moveTo>
                <a:cubicBezTo>
                  <a:pt x="113" y="153"/>
                  <a:pt x="113" y="153"/>
                  <a:pt x="113" y="153"/>
                </a:cubicBezTo>
                <a:cubicBezTo>
                  <a:pt x="64" y="7"/>
                  <a:pt x="64" y="7"/>
                  <a:pt x="64" y="7"/>
                </a:cubicBezTo>
                <a:cubicBezTo>
                  <a:pt x="62" y="3"/>
                  <a:pt x="58" y="0"/>
                  <a:pt x="5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6"/>
                  <a:pt x="4" y="21"/>
                  <a:pt x="10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96" y="167"/>
                  <a:pt x="96" y="167"/>
                  <a:pt x="96" y="167"/>
                </a:cubicBezTo>
                <a:cubicBezTo>
                  <a:pt x="97" y="171"/>
                  <a:pt x="101" y="174"/>
                  <a:pt x="105" y="174"/>
                </a:cubicBezTo>
                <a:cubicBezTo>
                  <a:pt x="256" y="174"/>
                  <a:pt x="256" y="174"/>
                  <a:pt x="256" y="174"/>
                </a:cubicBezTo>
                <a:cubicBezTo>
                  <a:pt x="262" y="174"/>
                  <a:pt x="267" y="170"/>
                  <a:pt x="267" y="164"/>
                </a:cubicBezTo>
                <a:cubicBezTo>
                  <a:pt x="267" y="158"/>
                  <a:pt x="262" y="153"/>
                  <a:pt x="256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305"/>
          <p:cNvSpPr/>
          <p:nvPr/>
        </p:nvSpPr>
        <p:spPr bwMode="auto">
          <a:xfrm>
            <a:off x="5736684" y="2741122"/>
            <a:ext cx="205571" cy="119197"/>
          </a:xfrm>
          <a:custGeom>
            <a:avLst/>
            <a:gdLst>
              <a:gd name="T0" fmla="*/ 187 w 196"/>
              <a:gd name="T1" fmla="*/ 16 h 112"/>
              <a:gd name="T2" fmla="*/ 9 w 196"/>
              <a:gd name="T3" fmla="*/ 1 h 112"/>
              <a:gd name="T4" fmla="*/ 2 w 196"/>
              <a:gd name="T5" fmla="*/ 10 h 112"/>
              <a:gd name="T6" fmla="*/ 33 w 196"/>
              <a:gd name="T7" fmla="*/ 102 h 112"/>
              <a:gd name="T8" fmla="*/ 47 w 196"/>
              <a:gd name="T9" fmla="*/ 112 h 112"/>
              <a:gd name="T10" fmla="*/ 176 w 196"/>
              <a:gd name="T11" fmla="*/ 112 h 112"/>
              <a:gd name="T12" fmla="*/ 188 w 196"/>
              <a:gd name="T13" fmla="*/ 101 h 112"/>
              <a:gd name="T14" fmla="*/ 196 w 196"/>
              <a:gd name="T15" fmla="*/ 28 h 112"/>
              <a:gd name="T16" fmla="*/ 187 w 196"/>
              <a:gd name="T17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112">
                <a:moveTo>
                  <a:pt x="187" y="16"/>
                </a:moveTo>
                <a:cubicBezTo>
                  <a:pt x="9" y="1"/>
                  <a:pt x="9" y="1"/>
                  <a:pt x="9" y="1"/>
                </a:cubicBezTo>
                <a:cubicBezTo>
                  <a:pt x="4" y="0"/>
                  <a:pt x="0" y="4"/>
                  <a:pt x="2" y="10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5" y="107"/>
                  <a:pt x="41" y="112"/>
                  <a:pt x="47" y="112"/>
                </a:cubicBezTo>
                <a:cubicBezTo>
                  <a:pt x="176" y="112"/>
                  <a:pt x="176" y="112"/>
                  <a:pt x="176" y="112"/>
                </a:cubicBezTo>
                <a:cubicBezTo>
                  <a:pt x="182" y="112"/>
                  <a:pt x="187" y="107"/>
                  <a:pt x="188" y="101"/>
                </a:cubicBezTo>
                <a:cubicBezTo>
                  <a:pt x="196" y="28"/>
                  <a:pt x="196" y="28"/>
                  <a:pt x="196" y="28"/>
                </a:cubicBezTo>
                <a:cubicBezTo>
                  <a:pt x="196" y="22"/>
                  <a:pt x="192" y="17"/>
                  <a:pt x="187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Oval 306"/>
          <p:cNvSpPr>
            <a:spLocks noChangeArrowheads="1"/>
          </p:cNvSpPr>
          <p:nvPr/>
        </p:nvSpPr>
        <p:spPr bwMode="auto">
          <a:xfrm>
            <a:off x="5151066" y="2917326"/>
            <a:ext cx="43188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Oval 307"/>
          <p:cNvSpPr>
            <a:spLocks noChangeArrowheads="1"/>
          </p:cNvSpPr>
          <p:nvPr/>
        </p:nvSpPr>
        <p:spPr bwMode="auto">
          <a:xfrm>
            <a:off x="5254715" y="2917326"/>
            <a:ext cx="43188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Freeform 308"/>
          <p:cNvSpPr/>
          <p:nvPr/>
        </p:nvSpPr>
        <p:spPr bwMode="auto">
          <a:xfrm>
            <a:off x="5033597" y="2716938"/>
            <a:ext cx="279852" cy="183113"/>
          </a:xfrm>
          <a:custGeom>
            <a:avLst/>
            <a:gdLst>
              <a:gd name="T0" fmla="*/ 256 w 266"/>
              <a:gd name="T1" fmla="*/ 153 h 174"/>
              <a:gd name="T2" fmla="*/ 113 w 266"/>
              <a:gd name="T3" fmla="*/ 153 h 174"/>
              <a:gd name="T4" fmla="*/ 64 w 266"/>
              <a:gd name="T5" fmla="*/ 7 h 174"/>
              <a:gd name="T6" fmla="*/ 54 w 266"/>
              <a:gd name="T7" fmla="*/ 0 h 174"/>
              <a:gd name="T8" fmla="*/ 11 w 266"/>
              <a:gd name="T9" fmla="*/ 0 h 174"/>
              <a:gd name="T10" fmla="*/ 0 w 266"/>
              <a:gd name="T11" fmla="*/ 10 h 174"/>
              <a:gd name="T12" fmla="*/ 11 w 266"/>
              <a:gd name="T13" fmla="*/ 21 h 174"/>
              <a:gd name="T14" fmla="*/ 47 w 266"/>
              <a:gd name="T15" fmla="*/ 21 h 174"/>
              <a:gd name="T16" fmla="*/ 96 w 266"/>
              <a:gd name="T17" fmla="*/ 167 h 174"/>
              <a:gd name="T18" fmla="*/ 106 w 266"/>
              <a:gd name="T19" fmla="*/ 174 h 174"/>
              <a:gd name="T20" fmla="*/ 256 w 266"/>
              <a:gd name="T21" fmla="*/ 174 h 174"/>
              <a:gd name="T22" fmla="*/ 266 w 266"/>
              <a:gd name="T23" fmla="*/ 164 h 174"/>
              <a:gd name="T24" fmla="*/ 256 w 266"/>
              <a:gd name="T25" fmla="*/ 15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6" h="174">
                <a:moveTo>
                  <a:pt x="256" y="153"/>
                </a:moveTo>
                <a:cubicBezTo>
                  <a:pt x="113" y="153"/>
                  <a:pt x="113" y="153"/>
                  <a:pt x="113" y="153"/>
                </a:cubicBezTo>
                <a:cubicBezTo>
                  <a:pt x="64" y="7"/>
                  <a:pt x="64" y="7"/>
                  <a:pt x="64" y="7"/>
                </a:cubicBezTo>
                <a:cubicBezTo>
                  <a:pt x="63" y="3"/>
                  <a:pt x="59" y="0"/>
                  <a:pt x="5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0"/>
                </a:cubicBezTo>
                <a:cubicBezTo>
                  <a:pt x="0" y="16"/>
                  <a:pt x="5" y="21"/>
                  <a:pt x="11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96" y="167"/>
                  <a:pt x="96" y="167"/>
                  <a:pt x="96" y="167"/>
                </a:cubicBezTo>
                <a:cubicBezTo>
                  <a:pt x="97" y="171"/>
                  <a:pt x="101" y="174"/>
                  <a:pt x="106" y="174"/>
                </a:cubicBezTo>
                <a:cubicBezTo>
                  <a:pt x="256" y="174"/>
                  <a:pt x="256" y="174"/>
                  <a:pt x="256" y="174"/>
                </a:cubicBezTo>
                <a:cubicBezTo>
                  <a:pt x="262" y="174"/>
                  <a:pt x="266" y="169"/>
                  <a:pt x="266" y="164"/>
                </a:cubicBezTo>
                <a:cubicBezTo>
                  <a:pt x="266" y="158"/>
                  <a:pt x="262" y="153"/>
                  <a:pt x="256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Freeform 309"/>
          <p:cNvSpPr>
            <a:spLocks noEditPoints="1"/>
          </p:cNvSpPr>
          <p:nvPr/>
        </p:nvSpPr>
        <p:spPr bwMode="auto">
          <a:xfrm>
            <a:off x="5130336" y="2742850"/>
            <a:ext cx="205571" cy="117469"/>
          </a:xfrm>
          <a:custGeom>
            <a:avLst/>
            <a:gdLst>
              <a:gd name="T0" fmla="*/ 185 w 195"/>
              <a:gd name="T1" fmla="*/ 16 h 111"/>
              <a:gd name="T2" fmla="*/ 9 w 195"/>
              <a:gd name="T3" fmla="*/ 0 h 111"/>
              <a:gd name="T4" fmla="*/ 8 w 195"/>
              <a:gd name="T5" fmla="*/ 0 h 111"/>
              <a:gd name="T6" fmla="*/ 1 w 195"/>
              <a:gd name="T7" fmla="*/ 9 h 111"/>
              <a:gd name="T8" fmla="*/ 32 w 195"/>
              <a:gd name="T9" fmla="*/ 101 h 111"/>
              <a:gd name="T10" fmla="*/ 46 w 195"/>
              <a:gd name="T11" fmla="*/ 111 h 111"/>
              <a:gd name="T12" fmla="*/ 175 w 195"/>
              <a:gd name="T13" fmla="*/ 111 h 111"/>
              <a:gd name="T14" fmla="*/ 187 w 195"/>
              <a:gd name="T15" fmla="*/ 100 h 111"/>
              <a:gd name="T16" fmla="*/ 195 w 195"/>
              <a:gd name="T17" fmla="*/ 27 h 111"/>
              <a:gd name="T18" fmla="*/ 185 w 195"/>
              <a:gd name="T19" fmla="*/ 16 h 111"/>
              <a:gd name="T20" fmla="*/ 167 w 195"/>
              <a:gd name="T21" fmla="*/ 90 h 111"/>
              <a:gd name="T22" fmla="*/ 51 w 195"/>
              <a:gd name="T23" fmla="*/ 90 h 111"/>
              <a:gd name="T24" fmla="*/ 28 w 195"/>
              <a:gd name="T25" fmla="*/ 23 h 111"/>
              <a:gd name="T26" fmla="*/ 173 w 195"/>
              <a:gd name="T27" fmla="*/ 35 h 111"/>
              <a:gd name="T28" fmla="*/ 167 w 195"/>
              <a:gd name="T29" fmla="*/ 9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" h="111">
                <a:moveTo>
                  <a:pt x="185" y="16"/>
                </a:move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2" y="0"/>
                  <a:pt x="0" y="4"/>
                  <a:pt x="1" y="9"/>
                </a:cubicBezTo>
                <a:cubicBezTo>
                  <a:pt x="32" y="101"/>
                  <a:pt x="32" y="101"/>
                  <a:pt x="32" y="101"/>
                </a:cubicBezTo>
                <a:cubicBezTo>
                  <a:pt x="34" y="106"/>
                  <a:pt x="40" y="111"/>
                  <a:pt x="46" y="111"/>
                </a:cubicBezTo>
                <a:cubicBezTo>
                  <a:pt x="175" y="111"/>
                  <a:pt x="175" y="111"/>
                  <a:pt x="175" y="111"/>
                </a:cubicBezTo>
                <a:cubicBezTo>
                  <a:pt x="181" y="111"/>
                  <a:pt x="186" y="106"/>
                  <a:pt x="187" y="100"/>
                </a:cubicBezTo>
                <a:cubicBezTo>
                  <a:pt x="195" y="27"/>
                  <a:pt x="195" y="27"/>
                  <a:pt x="195" y="27"/>
                </a:cubicBezTo>
                <a:cubicBezTo>
                  <a:pt x="195" y="21"/>
                  <a:pt x="191" y="16"/>
                  <a:pt x="185" y="16"/>
                </a:cubicBezTo>
                <a:close/>
                <a:moveTo>
                  <a:pt x="167" y="90"/>
                </a:moveTo>
                <a:cubicBezTo>
                  <a:pt x="51" y="90"/>
                  <a:pt x="51" y="90"/>
                  <a:pt x="51" y="90"/>
                </a:cubicBezTo>
                <a:cubicBezTo>
                  <a:pt x="28" y="23"/>
                  <a:pt x="28" y="23"/>
                  <a:pt x="28" y="23"/>
                </a:cubicBezTo>
                <a:cubicBezTo>
                  <a:pt x="173" y="35"/>
                  <a:pt x="173" y="35"/>
                  <a:pt x="173" y="35"/>
                </a:cubicBezTo>
                <a:lnTo>
                  <a:pt x="167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310"/>
          <p:cNvSpPr/>
          <p:nvPr/>
        </p:nvSpPr>
        <p:spPr bwMode="auto">
          <a:xfrm>
            <a:off x="5192526" y="2789492"/>
            <a:ext cx="44915" cy="29368"/>
          </a:xfrm>
          <a:custGeom>
            <a:avLst/>
            <a:gdLst>
              <a:gd name="T0" fmla="*/ 9 w 43"/>
              <a:gd name="T1" fmla="*/ 26 h 29"/>
              <a:gd name="T2" fmla="*/ 13 w 43"/>
              <a:gd name="T3" fmla="*/ 29 h 29"/>
              <a:gd name="T4" fmla="*/ 40 w 43"/>
              <a:gd name="T5" fmla="*/ 29 h 29"/>
              <a:gd name="T6" fmla="*/ 42 w 43"/>
              <a:gd name="T7" fmla="*/ 26 h 29"/>
              <a:gd name="T8" fmla="*/ 36 w 43"/>
              <a:gd name="T9" fmla="*/ 6 h 29"/>
              <a:gd name="T10" fmla="*/ 32 w 43"/>
              <a:gd name="T11" fmla="*/ 2 h 29"/>
              <a:gd name="T12" fmla="*/ 3 w 43"/>
              <a:gd name="T13" fmla="*/ 0 h 29"/>
              <a:gd name="T14" fmla="*/ 1 w 43"/>
              <a:gd name="T15" fmla="*/ 3 h 29"/>
              <a:gd name="T16" fmla="*/ 9 w 43"/>
              <a:gd name="T17" fmla="*/ 2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29">
                <a:moveTo>
                  <a:pt x="9" y="26"/>
                </a:moveTo>
                <a:cubicBezTo>
                  <a:pt x="9" y="27"/>
                  <a:pt x="11" y="29"/>
                  <a:pt x="13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2" y="29"/>
                  <a:pt x="43" y="27"/>
                  <a:pt x="42" y="2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4"/>
                  <a:pt x="34" y="3"/>
                  <a:pt x="32" y="2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1" y="3"/>
                </a:cubicBezTo>
                <a:lnTo>
                  <a:pt x="9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311"/>
          <p:cNvSpPr/>
          <p:nvPr/>
        </p:nvSpPr>
        <p:spPr bwMode="auto">
          <a:xfrm>
            <a:off x="5251260" y="2794675"/>
            <a:ext cx="36278" cy="24185"/>
          </a:xfrm>
          <a:custGeom>
            <a:avLst/>
            <a:gdLst>
              <a:gd name="T0" fmla="*/ 7 w 33"/>
              <a:gd name="T1" fmla="*/ 21 h 24"/>
              <a:gd name="T2" fmla="*/ 12 w 33"/>
              <a:gd name="T3" fmla="*/ 24 h 24"/>
              <a:gd name="T4" fmla="*/ 27 w 33"/>
              <a:gd name="T5" fmla="*/ 24 h 24"/>
              <a:gd name="T6" fmla="*/ 31 w 33"/>
              <a:gd name="T7" fmla="*/ 20 h 24"/>
              <a:gd name="T8" fmla="*/ 32 w 33"/>
              <a:gd name="T9" fmla="*/ 6 h 24"/>
              <a:gd name="T10" fmla="*/ 29 w 33"/>
              <a:gd name="T11" fmla="*/ 2 h 24"/>
              <a:gd name="T12" fmla="*/ 3 w 33"/>
              <a:gd name="T13" fmla="*/ 0 h 24"/>
              <a:gd name="T14" fmla="*/ 1 w 33"/>
              <a:gd name="T15" fmla="*/ 3 h 24"/>
              <a:gd name="T16" fmla="*/ 7 w 33"/>
              <a:gd name="T17" fmla="*/ 2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24">
                <a:moveTo>
                  <a:pt x="7" y="21"/>
                </a:moveTo>
                <a:cubicBezTo>
                  <a:pt x="8" y="22"/>
                  <a:pt x="10" y="24"/>
                  <a:pt x="12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9" y="24"/>
                  <a:pt x="31" y="22"/>
                  <a:pt x="31" y="20"/>
                </a:cubicBezTo>
                <a:cubicBezTo>
                  <a:pt x="32" y="6"/>
                  <a:pt x="32" y="6"/>
                  <a:pt x="32" y="6"/>
                </a:cubicBezTo>
                <a:cubicBezTo>
                  <a:pt x="33" y="4"/>
                  <a:pt x="31" y="2"/>
                  <a:pt x="29" y="2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1" y="3"/>
                </a:cubicBezTo>
                <a:lnTo>
                  <a:pt x="7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Oval 312"/>
          <p:cNvSpPr>
            <a:spLocks noChangeArrowheads="1"/>
          </p:cNvSpPr>
          <p:nvPr/>
        </p:nvSpPr>
        <p:spPr bwMode="auto">
          <a:xfrm>
            <a:off x="6365488" y="2917326"/>
            <a:ext cx="43188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Oval 313"/>
          <p:cNvSpPr>
            <a:spLocks noChangeArrowheads="1"/>
          </p:cNvSpPr>
          <p:nvPr/>
        </p:nvSpPr>
        <p:spPr bwMode="auto">
          <a:xfrm>
            <a:off x="6467409" y="2917326"/>
            <a:ext cx="43188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314"/>
          <p:cNvSpPr/>
          <p:nvPr/>
        </p:nvSpPr>
        <p:spPr bwMode="auto">
          <a:xfrm>
            <a:off x="6246291" y="2716938"/>
            <a:ext cx="278126" cy="183113"/>
          </a:xfrm>
          <a:custGeom>
            <a:avLst/>
            <a:gdLst>
              <a:gd name="T0" fmla="*/ 255 w 265"/>
              <a:gd name="T1" fmla="*/ 153 h 174"/>
              <a:gd name="T2" fmla="*/ 113 w 265"/>
              <a:gd name="T3" fmla="*/ 153 h 174"/>
              <a:gd name="T4" fmla="*/ 64 w 265"/>
              <a:gd name="T5" fmla="*/ 7 h 174"/>
              <a:gd name="T6" fmla="*/ 54 w 265"/>
              <a:gd name="T7" fmla="*/ 0 h 174"/>
              <a:gd name="T8" fmla="*/ 10 w 265"/>
              <a:gd name="T9" fmla="*/ 0 h 174"/>
              <a:gd name="T10" fmla="*/ 0 w 265"/>
              <a:gd name="T11" fmla="*/ 11 h 174"/>
              <a:gd name="T12" fmla="*/ 10 w 265"/>
              <a:gd name="T13" fmla="*/ 21 h 174"/>
              <a:gd name="T14" fmla="*/ 46 w 265"/>
              <a:gd name="T15" fmla="*/ 21 h 174"/>
              <a:gd name="T16" fmla="*/ 95 w 265"/>
              <a:gd name="T17" fmla="*/ 167 h 174"/>
              <a:gd name="T18" fmla="*/ 105 w 265"/>
              <a:gd name="T19" fmla="*/ 174 h 174"/>
              <a:gd name="T20" fmla="*/ 255 w 265"/>
              <a:gd name="T21" fmla="*/ 174 h 174"/>
              <a:gd name="T22" fmla="*/ 265 w 265"/>
              <a:gd name="T23" fmla="*/ 164 h 174"/>
              <a:gd name="T24" fmla="*/ 255 w 265"/>
              <a:gd name="T25" fmla="*/ 15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5" h="174">
                <a:moveTo>
                  <a:pt x="255" y="153"/>
                </a:moveTo>
                <a:cubicBezTo>
                  <a:pt x="113" y="153"/>
                  <a:pt x="113" y="153"/>
                  <a:pt x="113" y="153"/>
                </a:cubicBezTo>
                <a:cubicBezTo>
                  <a:pt x="64" y="7"/>
                  <a:pt x="64" y="7"/>
                  <a:pt x="64" y="7"/>
                </a:cubicBezTo>
                <a:cubicBezTo>
                  <a:pt x="62" y="3"/>
                  <a:pt x="58" y="0"/>
                  <a:pt x="5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6"/>
                  <a:pt x="5" y="21"/>
                  <a:pt x="10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7" y="171"/>
                  <a:pt x="101" y="174"/>
                  <a:pt x="105" y="174"/>
                </a:cubicBezTo>
                <a:cubicBezTo>
                  <a:pt x="255" y="174"/>
                  <a:pt x="255" y="174"/>
                  <a:pt x="255" y="174"/>
                </a:cubicBezTo>
                <a:cubicBezTo>
                  <a:pt x="261" y="174"/>
                  <a:pt x="265" y="169"/>
                  <a:pt x="265" y="164"/>
                </a:cubicBezTo>
                <a:cubicBezTo>
                  <a:pt x="265" y="158"/>
                  <a:pt x="261" y="153"/>
                  <a:pt x="255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315"/>
          <p:cNvSpPr>
            <a:spLocks noEditPoints="1"/>
          </p:cNvSpPr>
          <p:nvPr/>
        </p:nvSpPr>
        <p:spPr bwMode="auto">
          <a:xfrm>
            <a:off x="6343030" y="2742850"/>
            <a:ext cx="205571" cy="117469"/>
          </a:xfrm>
          <a:custGeom>
            <a:avLst/>
            <a:gdLst>
              <a:gd name="T0" fmla="*/ 185 w 195"/>
              <a:gd name="T1" fmla="*/ 16 h 111"/>
              <a:gd name="T2" fmla="*/ 9 w 195"/>
              <a:gd name="T3" fmla="*/ 0 h 111"/>
              <a:gd name="T4" fmla="*/ 8 w 195"/>
              <a:gd name="T5" fmla="*/ 0 h 111"/>
              <a:gd name="T6" fmla="*/ 2 w 195"/>
              <a:gd name="T7" fmla="*/ 9 h 111"/>
              <a:gd name="T8" fmla="*/ 33 w 195"/>
              <a:gd name="T9" fmla="*/ 101 h 111"/>
              <a:gd name="T10" fmla="*/ 46 w 195"/>
              <a:gd name="T11" fmla="*/ 111 h 111"/>
              <a:gd name="T12" fmla="*/ 175 w 195"/>
              <a:gd name="T13" fmla="*/ 111 h 111"/>
              <a:gd name="T14" fmla="*/ 187 w 195"/>
              <a:gd name="T15" fmla="*/ 100 h 111"/>
              <a:gd name="T16" fmla="*/ 195 w 195"/>
              <a:gd name="T17" fmla="*/ 27 h 111"/>
              <a:gd name="T18" fmla="*/ 185 w 195"/>
              <a:gd name="T19" fmla="*/ 16 h 111"/>
              <a:gd name="T20" fmla="*/ 167 w 195"/>
              <a:gd name="T21" fmla="*/ 90 h 111"/>
              <a:gd name="T22" fmla="*/ 51 w 195"/>
              <a:gd name="T23" fmla="*/ 90 h 111"/>
              <a:gd name="T24" fmla="*/ 28 w 195"/>
              <a:gd name="T25" fmla="*/ 23 h 111"/>
              <a:gd name="T26" fmla="*/ 173 w 195"/>
              <a:gd name="T27" fmla="*/ 36 h 111"/>
              <a:gd name="T28" fmla="*/ 167 w 195"/>
              <a:gd name="T29" fmla="*/ 9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" h="111">
                <a:moveTo>
                  <a:pt x="185" y="16"/>
                </a:moveTo>
                <a:cubicBezTo>
                  <a:pt x="9" y="0"/>
                  <a:pt x="9" y="0"/>
                  <a:pt x="9" y="0"/>
                </a:cubicBezTo>
                <a:cubicBezTo>
                  <a:pt x="9" y="0"/>
                  <a:pt x="8" y="0"/>
                  <a:pt x="8" y="0"/>
                </a:cubicBezTo>
                <a:cubicBezTo>
                  <a:pt x="3" y="0"/>
                  <a:pt x="0" y="4"/>
                  <a:pt x="2" y="9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35" y="106"/>
                  <a:pt x="41" y="111"/>
                  <a:pt x="46" y="111"/>
                </a:cubicBezTo>
                <a:cubicBezTo>
                  <a:pt x="175" y="111"/>
                  <a:pt x="175" y="111"/>
                  <a:pt x="175" y="111"/>
                </a:cubicBezTo>
                <a:cubicBezTo>
                  <a:pt x="181" y="111"/>
                  <a:pt x="186" y="106"/>
                  <a:pt x="187" y="100"/>
                </a:cubicBezTo>
                <a:cubicBezTo>
                  <a:pt x="195" y="27"/>
                  <a:pt x="195" y="27"/>
                  <a:pt x="195" y="27"/>
                </a:cubicBezTo>
                <a:cubicBezTo>
                  <a:pt x="195" y="21"/>
                  <a:pt x="191" y="16"/>
                  <a:pt x="185" y="16"/>
                </a:cubicBezTo>
                <a:close/>
                <a:moveTo>
                  <a:pt x="167" y="90"/>
                </a:moveTo>
                <a:cubicBezTo>
                  <a:pt x="51" y="90"/>
                  <a:pt x="51" y="90"/>
                  <a:pt x="51" y="90"/>
                </a:cubicBezTo>
                <a:cubicBezTo>
                  <a:pt x="28" y="23"/>
                  <a:pt x="28" y="23"/>
                  <a:pt x="28" y="23"/>
                </a:cubicBezTo>
                <a:cubicBezTo>
                  <a:pt x="173" y="36"/>
                  <a:pt x="173" y="36"/>
                  <a:pt x="173" y="36"/>
                </a:cubicBezTo>
                <a:lnTo>
                  <a:pt x="167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Freeform 316"/>
          <p:cNvSpPr/>
          <p:nvPr/>
        </p:nvSpPr>
        <p:spPr bwMode="auto">
          <a:xfrm>
            <a:off x="789168" y="3929632"/>
            <a:ext cx="302310" cy="117469"/>
          </a:xfrm>
          <a:custGeom>
            <a:avLst/>
            <a:gdLst>
              <a:gd name="T0" fmla="*/ 284 w 288"/>
              <a:gd name="T1" fmla="*/ 43 h 111"/>
              <a:gd name="T2" fmla="*/ 144 w 288"/>
              <a:gd name="T3" fmla="*/ 0 h 111"/>
              <a:gd name="T4" fmla="*/ 3 w 288"/>
              <a:gd name="T5" fmla="*/ 43 h 111"/>
              <a:gd name="T6" fmla="*/ 0 w 288"/>
              <a:gd name="T7" fmla="*/ 54 h 111"/>
              <a:gd name="T8" fmla="*/ 0 w 288"/>
              <a:gd name="T9" fmla="*/ 106 h 111"/>
              <a:gd name="T10" fmla="*/ 5 w 288"/>
              <a:gd name="T11" fmla="*/ 110 h 111"/>
              <a:gd name="T12" fmla="*/ 66 w 288"/>
              <a:gd name="T13" fmla="*/ 94 h 111"/>
              <a:gd name="T14" fmla="*/ 72 w 288"/>
              <a:gd name="T15" fmla="*/ 87 h 111"/>
              <a:gd name="T16" fmla="*/ 72 w 288"/>
              <a:gd name="T17" fmla="*/ 64 h 111"/>
              <a:gd name="T18" fmla="*/ 76 w 288"/>
              <a:gd name="T19" fmla="*/ 54 h 111"/>
              <a:gd name="T20" fmla="*/ 144 w 288"/>
              <a:gd name="T21" fmla="*/ 40 h 111"/>
              <a:gd name="T22" fmla="*/ 212 w 288"/>
              <a:gd name="T23" fmla="*/ 54 h 111"/>
              <a:gd name="T24" fmla="*/ 216 w 288"/>
              <a:gd name="T25" fmla="*/ 64 h 111"/>
              <a:gd name="T26" fmla="*/ 216 w 288"/>
              <a:gd name="T27" fmla="*/ 84 h 111"/>
              <a:gd name="T28" fmla="*/ 221 w 288"/>
              <a:gd name="T29" fmla="*/ 91 h 111"/>
              <a:gd name="T30" fmla="*/ 282 w 288"/>
              <a:gd name="T31" fmla="*/ 110 h 111"/>
              <a:gd name="T32" fmla="*/ 287 w 288"/>
              <a:gd name="T33" fmla="*/ 106 h 111"/>
              <a:gd name="T34" fmla="*/ 288 w 288"/>
              <a:gd name="T35" fmla="*/ 54 h 111"/>
              <a:gd name="T36" fmla="*/ 284 w 288"/>
              <a:gd name="T37" fmla="*/ 4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111">
                <a:moveTo>
                  <a:pt x="284" y="43"/>
                </a:moveTo>
                <a:cubicBezTo>
                  <a:pt x="284" y="43"/>
                  <a:pt x="251" y="0"/>
                  <a:pt x="144" y="0"/>
                </a:cubicBezTo>
                <a:cubicBezTo>
                  <a:pt x="36" y="0"/>
                  <a:pt x="3" y="43"/>
                  <a:pt x="3" y="43"/>
                </a:cubicBezTo>
                <a:cubicBezTo>
                  <a:pt x="1" y="46"/>
                  <a:pt x="0" y="51"/>
                  <a:pt x="0" y="54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9"/>
                  <a:pt x="2" y="111"/>
                  <a:pt x="5" y="110"/>
                </a:cubicBezTo>
                <a:cubicBezTo>
                  <a:pt x="66" y="94"/>
                  <a:pt x="66" y="94"/>
                  <a:pt x="66" y="94"/>
                </a:cubicBezTo>
                <a:cubicBezTo>
                  <a:pt x="69" y="93"/>
                  <a:pt x="72" y="90"/>
                  <a:pt x="72" y="8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1"/>
                  <a:pt x="73" y="57"/>
                  <a:pt x="76" y="54"/>
                </a:cubicBezTo>
                <a:cubicBezTo>
                  <a:pt x="76" y="54"/>
                  <a:pt x="90" y="40"/>
                  <a:pt x="144" y="40"/>
                </a:cubicBezTo>
                <a:cubicBezTo>
                  <a:pt x="197" y="40"/>
                  <a:pt x="212" y="54"/>
                  <a:pt x="212" y="54"/>
                </a:cubicBezTo>
                <a:cubicBezTo>
                  <a:pt x="214" y="57"/>
                  <a:pt x="216" y="61"/>
                  <a:pt x="216" y="64"/>
                </a:cubicBezTo>
                <a:cubicBezTo>
                  <a:pt x="216" y="84"/>
                  <a:pt x="216" y="84"/>
                  <a:pt x="216" y="84"/>
                </a:cubicBezTo>
                <a:cubicBezTo>
                  <a:pt x="216" y="87"/>
                  <a:pt x="218" y="90"/>
                  <a:pt x="221" y="91"/>
                </a:cubicBezTo>
                <a:cubicBezTo>
                  <a:pt x="282" y="110"/>
                  <a:pt x="282" y="110"/>
                  <a:pt x="282" y="110"/>
                </a:cubicBezTo>
                <a:cubicBezTo>
                  <a:pt x="285" y="111"/>
                  <a:pt x="287" y="109"/>
                  <a:pt x="287" y="106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288" y="51"/>
                  <a:pt x="286" y="46"/>
                  <a:pt x="284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Freeform 317"/>
          <p:cNvSpPr>
            <a:spLocks noEditPoints="1"/>
          </p:cNvSpPr>
          <p:nvPr/>
        </p:nvSpPr>
        <p:spPr bwMode="auto">
          <a:xfrm>
            <a:off x="802988" y="3991821"/>
            <a:ext cx="271216" cy="183113"/>
          </a:xfrm>
          <a:custGeom>
            <a:avLst/>
            <a:gdLst>
              <a:gd name="T0" fmla="*/ 177 w 258"/>
              <a:gd name="T1" fmla="*/ 12 h 174"/>
              <a:gd name="T2" fmla="*/ 74 w 258"/>
              <a:gd name="T3" fmla="*/ 45 h 174"/>
              <a:gd name="T4" fmla="*/ 1 w 258"/>
              <a:gd name="T5" fmla="*/ 162 h 174"/>
              <a:gd name="T6" fmla="*/ 255 w 258"/>
              <a:gd name="T7" fmla="*/ 119 h 174"/>
              <a:gd name="T8" fmla="*/ 159 w 258"/>
              <a:gd name="T9" fmla="*/ 101 h 174"/>
              <a:gd name="T10" fmla="*/ 185 w 258"/>
              <a:gd name="T11" fmla="*/ 99 h 174"/>
              <a:gd name="T12" fmla="*/ 189 w 258"/>
              <a:gd name="T13" fmla="*/ 102 h 174"/>
              <a:gd name="T14" fmla="*/ 187 w 258"/>
              <a:gd name="T15" fmla="*/ 113 h 174"/>
              <a:gd name="T16" fmla="*/ 161 w 258"/>
              <a:gd name="T17" fmla="*/ 112 h 174"/>
              <a:gd name="T18" fmla="*/ 143 w 258"/>
              <a:gd name="T19" fmla="*/ 111 h 174"/>
              <a:gd name="T20" fmla="*/ 117 w 258"/>
              <a:gd name="T21" fmla="*/ 113 h 174"/>
              <a:gd name="T22" fmla="*/ 113 w 258"/>
              <a:gd name="T23" fmla="*/ 110 h 174"/>
              <a:gd name="T24" fmla="*/ 116 w 258"/>
              <a:gd name="T25" fmla="*/ 99 h 174"/>
              <a:gd name="T26" fmla="*/ 142 w 258"/>
              <a:gd name="T27" fmla="*/ 100 h 174"/>
              <a:gd name="T28" fmla="*/ 97 w 258"/>
              <a:gd name="T29" fmla="*/ 111 h 174"/>
              <a:gd name="T30" fmla="*/ 71 w 258"/>
              <a:gd name="T31" fmla="*/ 113 h 174"/>
              <a:gd name="T32" fmla="*/ 67 w 258"/>
              <a:gd name="T33" fmla="*/ 110 h 174"/>
              <a:gd name="T34" fmla="*/ 70 w 258"/>
              <a:gd name="T35" fmla="*/ 99 h 174"/>
              <a:gd name="T36" fmla="*/ 97 w 258"/>
              <a:gd name="T37" fmla="*/ 100 h 174"/>
              <a:gd name="T38" fmla="*/ 97 w 258"/>
              <a:gd name="T39" fmla="*/ 111 h 174"/>
              <a:gd name="T40" fmla="*/ 72 w 258"/>
              <a:gd name="T41" fmla="*/ 73 h 174"/>
              <a:gd name="T42" fmla="*/ 97 w 258"/>
              <a:gd name="T43" fmla="*/ 73 h 174"/>
              <a:gd name="T44" fmla="*/ 98 w 258"/>
              <a:gd name="T45" fmla="*/ 84 h 174"/>
              <a:gd name="T46" fmla="*/ 73 w 258"/>
              <a:gd name="T47" fmla="*/ 86 h 174"/>
              <a:gd name="T48" fmla="*/ 69 w 258"/>
              <a:gd name="T49" fmla="*/ 83 h 174"/>
              <a:gd name="T50" fmla="*/ 143 w 258"/>
              <a:gd name="T51" fmla="*/ 74 h 174"/>
              <a:gd name="T52" fmla="*/ 142 w 258"/>
              <a:gd name="T53" fmla="*/ 85 h 174"/>
              <a:gd name="T54" fmla="*/ 116 w 258"/>
              <a:gd name="T55" fmla="*/ 85 h 174"/>
              <a:gd name="T56" fmla="*/ 114 w 258"/>
              <a:gd name="T57" fmla="*/ 75 h 174"/>
              <a:gd name="T58" fmla="*/ 118 w 258"/>
              <a:gd name="T59" fmla="*/ 73 h 174"/>
              <a:gd name="T60" fmla="*/ 187 w 258"/>
              <a:gd name="T61" fmla="*/ 85 h 174"/>
              <a:gd name="T62" fmla="*/ 161 w 258"/>
              <a:gd name="T63" fmla="*/ 85 h 174"/>
              <a:gd name="T64" fmla="*/ 158 w 258"/>
              <a:gd name="T65" fmla="*/ 75 h 174"/>
              <a:gd name="T66" fmla="*/ 162 w 258"/>
              <a:gd name="T67" fmla="*/ 73 h 174"/>
              <a:gd name="T68" fmla="*/ 187 w 258"/>
              <a:gd name="T69" fmla="*/ 74 h 174"/>
              <a:gd name="T70" fmla="*/ 69 w 258"/>
              <a:gd name="T71" fmla="*/ 142 h 174"/>
              <a:gd name="T72" fmla="*/ 65 w 258"/>
              <a:gd name="T73" fmla="*/ 139 h 174"/>
              <a:gd name="T74" fmla="*/ 67 w 258"/>
              <a:gd name="T75" fmla="*/ 128 h 174"/>
              <a:gd name="T76" fmla="*/ 94 w 258"/>
              <a:gd name="T77" fmla="*/ 128 h 174"/>
              <a:gd name="T78" fmla="*/ 97 w 258"/>
              <a:gd name="T79" fmla="*/ 139 h 174"/>
              <a:gd name="T80" fmla="*/ 92 w 258"/>
              <a:gd name="T81" fmla="*/ 142 h 174"/>
              <a:gd name="T82" fmla="*/ 114 w 258"/>
              <a:gd name="T83" fmla="*/ 141 h 174"/>
              <a:gd name="T84" fmla="*/ 113 w 258"/>
              <a:gd name="T85" fmla="*/ 130 h 174"/>
              <a:gd name="T86" fmla="*/ 140 w 258"/>
              <a:gd name="T87" fmla="*/ 127 h 174"/>
              <a:gd name="T88" fmla="*/ 144 w 258"/>
              <a:gd name="T89" fmla="*/ 131 h 174"/>
              <a:gd name="T90" fmla="*/ 141 w 258"/>
              <a:gd name="T91" fmla="*/ 142 h 174"/>
              <a:gd name="T92" fmla="*/ 163 w 258"/>
              <a:gd name="T93" fmla="*/ 142 h 174"/>
              <a:gd name="T94" fmla="*/ 160 w 258"/>
              <a:gd name="T95" fmla="*/ 131 h 174"/>
              <a:gd name="T96" fmla="*/ 164 w 258"/>
              <a:gd name="T97" fmla="*/ 127 h 174"/>
              <a:gd name="T98" fmla="*/ 191 w 258"/>
              <a:gd name="T99" fmla="*/ 130 h 174"/>
              <a:gd name="T100" fmla="*/ 191 w 258"/>
              <a:gd name="T101" fmla="*/ 140 h 174"/>
              <a:gd name="T102" fmla="*/ 165 w 258"/>
              <a:gd name="T103" fmla="*/ 14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8" h="174">
                <a:moveTo>
                  <a:pt x="246" y="99"/>
                </a:moveTo>
                <a:cubicBezTo>
                  <a:pt x="196" y="52"/>
                  <a:pt x="196" y="52"/>
                  <a:pt x="196" y="52"/>
                </a:cubicBezTo>
                <a:cubicBezTo>
                  <a:pt x="193" y="49"/>
                  <a:pt x="189" y="47"/>
                  <a:pt x="185" y="46"/>
                </a:cubicBezTo>
                <a:cubicBezTo>
                  <a:pt x="177" y="12"/>
                  <a:pt x="177" y="12"/>
                  <a:pt x="177" y="12"/>
                </a:cubicBezTo>
                <a:cubicBezTo>
                  <a:pt x="176" y="5"/>
                  <a:pt x="169" y="0"/>
                  <a:pt x="163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0" y="0"/>
                  <a:pt x="83" y="5"/>
                  <a:pt x="82" y="12"/>
                </a:cubicBezTo>
                <a:cubicBezTo>
                  <a:pt x="74" y="45"/>
                  <a:pt x="74" y="45"/>
                  <a:pt x="74" y="45"/>
                </a:cubicBezTo>
                <a:cubicBezTo>
                  <a:pt x="70" y="47"/>
                  <a:pt x="66" y="49"/>
                  <a:pt x="63" y="52"/>
                </a:cubicBezTo>
                <a:cubicBezTo>
                  <a:pt x="13" y="99"/>
                  <a:pt x="13" y="99"/>
                  <a:pt x="13" y="99"/>
                </a:cubicBezTo>
                <a:cubicBezTo>
                  <a:pt x="8" y="103"/>
                  <a:pt x="4" y="112"/>
                  <a:pt x="3" y="119"/>
                </a:cubicBezTo>
                <a:cubicBezTo>
                  <a:pt x="1" y="162"/>
                  <a:pt x="1" y="162"/>
                  <a:pt x="1" y="162"/>
                </a:cubicBezTo>
                <a:cubicBezTo>
                  <a:pt x="0" y="168"/>
                  <a:pt x="6" y="174"/>
                  <a:pt x="12" y="174"/>
                </a:cubicBezTo>
                <a:cubicBezTo>
                  <a:pt x="247" y="174"/>
                  <a:pt x="247" y="174"/>
                  <a:pt x="247" y="174"/>
                </a:cubicBezTo>
                <a:cubicBezTo>
                  <a:pt x="253" y="174"/>
                  <a:pt x="258" y="168"/>
                  <a:pt x="258" y="162"/>
                </a:cubicBezTo>
                <a:cubicBezTo>
                  <a:pt x="255" y="119"/>
                  <a:pt x="255" y="119"/>
                  <a:pt x="255" y="119"/>
                </a:cubicBezTo>
                <a:cubicBezTo>
                  <a:pt x="255" y="112"/>
                  <a:pt x="251" y="103"/>
                  <a:pt x="246" y="99"/>
                </a:cubicBezTo>
                <a:close/>
                <a:moveTo>
                  <a:pt x="159" y="110"/>
                </a:moveTo>
                <a:cubicBezTo>
                  <a:pt x="159" y="102"/>
                  <a:pt x="159" y="102"/>
                  <a:pt x="159" y="102"/>
                </a:cubicBezTo>
                <a:cubicBezTo>
                  <a:pt x="159" y="102"/>
                  <a:pt x="159" y="101"/>
                  <a:pt x="159" y="101"/>
                </a:cubicBezTo>
                <a:cubicBezTo>
                  <a:pt x="160" y="101"/>
                  <a:pt x="160" y="100"/>
                  <a:pt x="160" y="100"/>
                </a:cubicBezTo>
                <a:cubicBezTo>
                  <a:pt x="161" y="100"/>
                  <a:pt x="161" y="100"/>
                  <a:pt x="162" y="99"/>
                </a:cubicBezTo>
                <a:cubicBezTo>
                  <a:pt x="162" y="99"/>
                  <a:pt x="163" y="99"/>
                  <a:pt x="163" y="99"/>
                </a:cubicBezTo>
                <a:cubicBezTo>
                  <a:pt x="185" y="99"/>
                  <a:pt x="185" y="99"/>
                  <a:pt x="185" y="99"/>
                </a:cubicBezTo>
                <a:cubicBezTo>
                  <a:pt x="185" y="99"/>
                  <a:pt x="186" y="99"/>
                  <a:pt x="186" y="99"/>
                </a:cubicBezTo>
                <a:cubicBezTo>
                  <a:pt x="187" y="100"/>
                  <a:pt x="187" y="100"/>
                  <a:pt x="188" y="100"/>
                </a:cubicBezTo>
                <a:cubicBezTo>
                  <a:pt x="188" y="100"/>
                  <a:pt x="188" y="101"/>
                  <a:pt x="189" y="101"/>
                </a:cubicBezTo>
                <a:cubicBezTo>
                  <a:pt x="189" y="101"/>
                  <a:pt x="189" y="102"/>
                  <a:pt x="189" y="102"/>
                </a:cubicBezTo>
                <a:cubicBezTo>
                  <a:pt x="190" y="110"/>
                  <a:pt x="190" y="110"/>
                  <a:pt x="190" y="110"/>
                </a:cubicBezTo>
                <a:cubicBezTo>
                  <a:pt x="190" y="110"/>
                  <a:pt x="190" y="111"/>
                  <a:pt x="189" y="111"/>
                </a:cubicBezTo>
                <a:cubicBezTo>
                  <a:pt x="189" y="112"/>
                  <a:pt x="189" y="112"/>
                  <a:pt x="189" y="112"/>
                </a:cubicBezTo>
                <a:cubicBezTo>
                  <a:pt x="188" y="113"/>
                  <a:pt x="188" y="113"/>
                  <a:pt x="187" y="113"/>
                </a:cubicBezTo>
                <a:cubicBezTo>
                  <a:pt x="187" y="113"/>
                  <a:pt x="186" y="113"/>
                  <a:pt x="186" y="113"/>
                </a:cubicBezTo>
                <a:cubicBezTo>
                  <a:pt x="164" y="113"/>
                  <a:pt x="164" y="113"/>
                  <a:pt x="164" y="113"/>
                </a:cubicBezTo>
                <a:cubicBezTo>
                  <a:pt x="163" y="113"/>
                  <a:pt x="163" y="113"/>
                  <a:pt x="162" y="113"/>
                </a:cubicBezTo>
                <a:cubicBezTo>
                  <a:pt x="162" y="113"/>
                  <a:pt x="161" y="113"/>
                  <a:pt x="161" y="112"/>
                </a:cubicBezTo>
                <a:cubicBezTo>
                  <a:pt x="160" y="112"/>
                  <a:pt x="160" y="112"/>
                  <a:pt x="160" y="111"/>
                </a:cubicBezTo>
                <a:cubicBezTo>
                  <a:pt x="159" y="111"/>
                  <a:pt x="159" y="110"/>
                  <a:pt x="159" y="110"/>
                </a:cubicBezTo>
                <a:close/>
                <a:moveTo>
                  <a:pt x="144" y="110"/>
                </a:moveTo>
                <a:cubicBezTo>
                  <a:pt x="144" y="110"/>
                  <a:pt x="143" y="111"/>
                  <a:pt x="143" y="111"/>
                </a:cubicBezTo>
                <a:cubicBezTo>
                  <a:pt x="143" y="112"/>
                  <a:pt x="143" y="112"/>
                  <a:pt x="142" y="112"/>
                </a:cubicBezTo>
                <a:cubicBezTo>
                  <a:pt x="142" y="113"/>
                  <a:pt x="141" y="113"/>
                  <a:pt x="141" y="113"/>
                </a:cubicBezTo>
                <a:cubicBezTo>
                  <a:pt x="140" y="113"/>
                  <a:pt x="140" y="113"/>
                  <a:pt x="139" y="113"/>
                </a:cubicBezTo>
                <a:cubicBezTo>
                  <a:pt x="117" y="113"/>
                  <a:pt x="117" y="113"/>
                  <a:pt x="117" y="113"/>
                </a:cubicBezTo>
                <a:cubicBezTo>
                  <a:pt x="117" y="113"/>
                  <a:pt x="116" y="113"/>
                  <a:pt x="116" y="113"/>
                </a:cubicBezTo>
                <a:cubicBezTo>
                  <a:pt x="115" y="113"/>
                  <a:pt x="115" y="113"/>
                  <a:pt x="114" y="112"/>
                </a:cubicBezTo>
                <a:cubicBezTo>
                  <a:pt x="114" y="112"/>
                  <a:pt x="114" y="112"/>
                  <a:pt x="114" y="111"/>
                </a:cubicBezTo>
                <a:cubicBezTo>
                  <a:pt x="113" y="111"/>
                  <a:pt x="113" y="110"/>
                  <a:pt x="113" y="110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3" y="102"/>
                  <a:pt x="113" y="101"/>
                  <a:pt x="114" y="101"/>
                </a:cubicBezTo>
                <a:cubicBezTo>
                  <a:pt x="114" y="101"/>
                  <a:pt x="114" y="100"/>
                  <a:pt x="115" y="100"/>
                </a:cubicBezTo>
                <a:cubicBezTo>
                  <a:pt x="115" y="100"/>
                  <a:pt x="115" y="100"/>
                  <a:pt x="116" y="99"/>
                </a:cubicBezTo>
                <a:cubicBezTo>
                  <a:pt x="116" y="99"/>
                  <a:pt x="117" y="99"/>
                  <a:pt x="118" y="99"/>
                </a:cubicBezTo>
                <a:cubicBezTo>
                  <a:pt x="139" y="99"/>
                  <a:pt x="139" y="99"/>
                  <a:pt x="139" y="99"/>
                </a:cubicBezTo>
                <a:cubicBezTo>
                  <a:pt x="140" y="99"/>
                  <a:pt x="140" y="99"/>
                  <a:pt x="141" y="99"/>
                </a:cubicBezTo>
                <a:cubicBezTo>
                  <a:pt x="141" y="100"/>
                  <a:pt x="142" y="100"/>
                  <a:pt x="142" y="100"/>
                </a:cubicBezTo>
                <a:cubicBezTo>
                  <a:pt x="143" y="100"/>
                  <a:pt x="143" y="101"/>
                  <a:pt x="143" y="101"/>
                </a:cubicBezTo>
                <a:cubicBezTo>
                  <a:pt x="143" y="101"/>
                  <a:pt x="143" y="102"/>
                  <a:pt x="143" y="102"/>
                </a:cubicBezTo>
                <a:lnTo>
                  <a:pt x="144" y="110"/>
                </a:lnTo>
                <a:close/>
                <a:moveTo>
                  <a:pt x="97" y="111"/>
                </a:moveTo>
                <a:cubicBezTo>
                  <a:pt x="97" y="112"/>
                  <a:pt x="97" y="112"/>
                  <a:pt x="96" y="112"/>
                </a:cubicBezTo>
                <a:cubicBezTo>
                  <a:pt x="96" y="113"/>
                  <a:pt x="95" y="113"/>
                  <a:pt x="95" y="113"/>
                </a:cubicBezTo>
                <a:cubicBezTo>
                  <a:pt x="94" y="113"/>
                  <a:pt x="94" y="113"/>
                  <a:pt x="93" y="113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1" y="113"/>
                  <a:pt x="70" y="113"/>
                  <a:pt x="70" y="113"/>
                </a:cubicBezTo>
                <a:cubicBezTo>
                  <a:pt x="69" y="113"/>
                  <a:pt x="69" y="113"/>
                  <a:pt x="68" y="112"/>
                </a:cubicBezTo>
                <a:cubicBezTo>
                  <a:pt x="68" y="112"/>
                  <a:pt x="68" y="112"/>
                  <a:pt x="67" y="111"/>
                </a:cubicBezTo>
                <a:cubicBezTo>
                  <a:pt x="67" y="111"/>
                  <a:pt x="67" y="110"/>
                  <a:pt x="67" y="110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8" y="102"/>
                  <a:pt x="68" y="101"/>
                  <a:pt x="68" y="101"/>
                </a:cubicBezTo>
                <a:cubicBezTo>
                  <a:pt x="68" y="101"/>
                  <a:pt x="69" y="100"/>
                  <a:pt x="69" y="100"/>
                </a:cubicBezTo>
                <a:cubicBezTo>
                  <a:pt x="69" y="100"/>
                  <a:pt x="70" y="100"/>
                  <a:pt x="70" y="99"/>
                </a:cubicBezTo>
                <a:cubicBezTo>
                  <a:pt x="71" y="99"/>
                  <a:pt x="71" y="99"/>
                  <a:pt x="72" y="99"/>
                </a:cubicBezTo>
                <a:cubicBezTo>
                  <a:pt x="94" y="99"/>
                  <a:pt x="94" y="99"/>
                  <a:pt x="94" y="99"/>
                </a:cubicBezTo>
                <a:cubicBezTo>
                  <a:pt x="94" y="99"/>
                  <a:pt x="95" y="99"/>
                  <a:pt x="95" y="99"/>
                </a:cubicBezTo>
                <a:cubicBezTo>
                  <a:pt x="96" y="100"/>
                  <a:pt x="96" y="100"/>
                  <a:pt x="97" y="100"/>
                </a:cubicBezTo>
                <a:cubicBezTo>
                  <a:pt x="97" y="100"/>
                  <a:pt x="97" y="101"/>
                  <a:pt x="97" y="101"/>
                </a:cubicBezTo>
                <a:cubicBezTo>
                  <a:pt x="98" y="101"/>
                  <a:pt x="98" y="102"/>
                  <a:pt x="98" y="102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7" y="110"/>
                  <a:pt x="97" y="111"/>
                  <a:pt x="97" y="111"/>
                </a:cubicBezTo>
                <a:close/>
                <a:moveTo>
                  <a:pt x="69" y="75"/>
                </a:moveTo>
                <a:cubicBezTo>
                  <a:pt x="69" y="75"/>
                  <a:pt x="70" y="75"/>
                  <a:pt x="70" y="74"/>
                </a:cubicBezTo>
                <a:cubicBezTo>
                  <a:pt x="70" y="74"/>
                  <a:pt x="70" y="74"/>
                  <a:pt x="71" y="73"/>
                </a:cubicBezTo>
                <a:cubicBezTo>
                  <a:pt x="71" y="73"/>
                  <a:pt x="72" y="73"/>
                  <a:pt x="72" y="73"/>
                </a:cubicBezTo>
                <a:cubicBezTo>
                  <a:pt x="73" y="73"/>
                  <a:pt x="73" y="73"/>
                  <a:pt x="74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6" y="73"/>
                  <a:pt x="96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8" y="74"/>
                  <a:pt x="98" y="74"/>
                  <a:pt x="98" y="74"/>
                </a:cubicBezTo>
                <a:cubicBezTo>
                  <a:pt x="99" y="75"/>
                  <a:pt x="99" y="75"/>
                  <a:pt x="99" y="75"/>
                </a:cubicBezTo>
                <a:cubicBezTo>
                  <a:pt x="98" y="83"/>
                  <a:pt x="98" y="83"/>
                  <a:pt x="98" y="83"/>
                </a:cubicBezTo>
                <a:cubicBezTo>
                  <a:pt x="98" y="83"/>
                  <a:pt x="98" y="84"/>
                  <a:pt x="98" y="84"/>
                </a:cubicBezTo>
                <a:cubicBezTo>
                  <a:pt x="98" y="84"/>
                  <a:pt x="97" y="85"/>
                  <a:pt x="97" y="85"/>
                </a:cubicBezTo>
                <a:cubicBezTo>
                  <a:pt x="97" y="85"/>
                  <a:pt x="96" y="85"/>
                  <a:pt x="96" y="85"/>
                </a:cubicBezTo>
                <a:cubicBezTo>
                  <a:pt x="95" y="86"/>
                  <a:pt x="95" y="86"/>
                  <a:pt x="94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2" y="86"/>
                  <a:pt x="72" y="86"/>
                  <a:pt x="71" y="85"/>
                </a:cubicBezTo>
                <a:cubicBezTo>
                  <a:pt x="71" y="85"/>
                  <a:pt x="70" y="85"/>
                  <a:pt x="70" y="85"/>
                </a:cubicBezTo>
                <a:cubicBezTo>
                  <a:pt x="70" y="85"/>
                  <a:pt x="69" y="84"/>
                  <a:pt x="69" y="84"/>
                </a:cubicBezTo>
                <a:cubicBezTo>
                  <a:pt x="69" y="84"/>
                  <a:pt x="69" y="83"/>
                  <a:pt x="69" y="83"/>
                </a:cubicBezTo>
                <a:lnTo>
                  <a:pt x="69" y="75"/>
                </a:lnTo>
                <a:close/>
                <a:moveTo>
                  <a:pt x="140" y="73"/>
                </a:moveTo>
                <a:cubicBezTo>
                  <a:pt x="141" y="73"/>
                  <a:pt x="141" y="73"/>
                  <a:pt x="142" y="73"/>
                </a:cubicBezTo>
                <a:cubicBezTo>
                  <a:pt x="142" y="74"/>
                  <a:pt x="142" y="74"/>
                  <a:pt x="143" y="74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43" y="83"/>
                  <a:pt x="143" y="83"/>
                  <a:pt x="143" y="83"/>
                </a:cubicBezTo>
                <a:cubicBezTo>
                  <a:pt x="143" y="83"/>
                  <a:pt x="143" y="84"/>
                  <a:pt x="143" y="84"/>
                </a:cubicBezTo>
                <a:cubicBezTo>
                  <a:pt x="143" y="84"/>
                  <a:pt x="142" y="85"/>
                  <a:pt x="142" y="85"/>
                </a:cubicBezTo>
                <a:cubicBezTo>
                  <a:pt x="142" y="85"/>
                  <a:pt x="141" y="85"/>
                  <a:pt x="141" y="85"/>
                </a:cubicBezTo>
                <a:cubicBezTo>
                  <a:pt x="140" y="86"/>
                  <a:pt x="140" y="86"/>
                  <a:pt x="139" y="86"/>
                </a:cubicBezTo>
                <a:cubicBezTo>
                  <a:pt x="118" y="86"/>
                  <a:pt x="118" y="86"/>
                  <a:pt x="118" y="86"/>
                </a:cubicBezTo>
                <a:cubicBezTo>
                  <a:pt x="117" y="86"/>
                  <a:pt x="117" y="86"/>
                  <a:pt x="116" y="85"/>
                </a:cubicBezTo>
                <a:cubicBezTo>
                  <a:pt x="116" y="85"/>
                  <a:pt x="115" y="85"/>
                  <a:pt x="115" y="85"/>
                </a:cubicBezTo>
                <a:cubicBezTo>
                  <a:pt x="114" y="85"/>
                  <a:pt x="114" y="84"/>
                  <a:pt x="114" y="84"/>
                </a:cubicBezTo>
                <a:cubicBezTo>
                  <a:pt x="114" y="84"/>
                  <a:pt x="114" y="83"/>
                  <a:pt x="114" y="83"/>
                </a:cubicBezTo>
                <a:cubicBezTo>
                  <a:pt x="114" y="75"/>
                  <a:pt x="114" y="75"/>
                  <a:pt x="114" y="75"/>
                </a:cubicBezTo>
                <a:cubicBezTo>
                  <a:pt x="114" y="75"/>
                  <a:pt x="114" y="75"/>
                  <a:pt x="114" y="74"/>
                </a:cubicBezTo>
                <a:cubicBezTo>
                  <a:pt x="114" y="74"/>
                  <a:pt x="115" y="74"/>
                  <a:pt x="115" y="73"/>
                </a:cubicBezTo>
                <a:cubicBezTo>
                  <a:pt x="115" y="73"/>
                  <a:pt x="116" y="73"/>
                  <a:pt x="116" y="73"/>
                </a:cubicBezTo>
                <a:cubicBezTo>
                  <a:pt x="117" y="73"/>
                  <a:pt x="117" y="73"/>
                  <a:pt x="118" y="73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39" y="73"/>
                  <a:pt x="140" y="73"/>
                  <a:pt x="140" y="73"/>
                </a:cubicBezTo>
                <a:close/>
                <a:moveTo>
                  <a:pt x="188" y="84"/>
                </a:moveTo>
                <a:cubicBezTo>
                  <a:pt x="187" y="84"/>
                  <a:pt x="187" y="85"/>
                  <a:pt x="187" y="85"/>
                </a:cubicBezTo>
                <a:cubicBezTo>
                  <a:pt x="186" y="85"/>
                  <a:pt x="186" y="85"/>
                  <a:pt x="186" y="85"/>
                </a:cubicBezTo>
                <a:cubicBezTo>
                  <a:pt x="185" y="86"/>
                  <a:pt x="184" y="86"/>
                  <a:pt x="184" y="86"/>
                </a:cubicBezTo>
                <a:cubicBezTo>
                  <a:pt x="163" y="86"/>
                  <a:pt x="163" y="86"/>
                  <a:pt x="163" y="86"/>
                </a:cubicBezTo>
                <a:cubicBezTo>
                  <a:pt x="162" y="86"/>
                  <a:pt x="162" y="86"/>
                  <a:pt x="161" y="85"/>
                </a:cubicBezTo>
                <a:cubicBezTo>
                  <a:pt x="161" y="85"/>
                  <a:pt x="160" y="85"/>
                  <a:pt x="160" y="85"/>
                </a:cubicBezTo>
                <a:cubicBezTo>
                  <a:pt x="159" y="85"/>
                  <a:pt x="159" y="84"/>
                  <a:pt x="159" y="84"/>
                </a:cubicBezTo>
                <a:cubicBezTo>
                  <a:pt x="159" y="84"/>
                  <a:pt x="158" y="83"/>
                  <a:pt x="158" y="83"/>
                </a:cubicBezTo>
                <a:cubicBezTo>
                  <a:pt x="158" y="75"/>
                  <a:pt x="158" y="75"/>
                  <a:pt x="158" y="75"/>
                </a:cubicBezTo>
                <a:cubicBezTo>
                  <a:pt x="158" y="75"/>
                  <a:pt x="158" y="75"/>
                  <a:pt x="158" y="74"/>
                </a:cubicBezTo>
                <a:cubicBezTo>
                  <a:pt x="159" y="74"/>
                  <a:pt x="159" y="74"/>
                  <a:pt x="159" y="73"/>
                </a:cubicBezTo>
                <a:cubicBezTo>
                  <a:pt x="160" y="73"/>
                  <a:pt x="160" y="73"/>
                  <a:pt x="161" y="73"/>
                </a:cubicBezTo>
                <a:cubicBezTo>
                  <a:pt x="161" y="73"/>
                  <a:pt x="162" y="73"/>
                  <a:pt x="162" y="73"/>
                </a:cubicBezTo>
                <a:cubicBezTo>
                  <a:pt x="183" y="73"/>
                  <a:pt x="183" y="73"/>
                  <a:pt x="183" y="73"/>
                </a:cubicBezTo>
                <a:cubicBezTo>
                  <a:pt x="184" y="73"/>
                  <a:pt x="184" y="73"/>
                  <a:pt x="185" y="73"/>
                </a:cubicBezTo>
                <a:cubicBezTo>
                  <a:pt x="185" y="73"/>
                  <a:pt x="186" y="73"/>
                  <a:pt x="186" y="73"/>
                </a:cubicBezTo>
                <a:cubicBezTo>
                  <a:pt x="186" y="74"/>
                  <a:pt x="187" y="74"/>
                  <a:pt x="187" y="74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8" y="83"/>
                  <a:pt x="188" y="83"/>
                  <a:pt x="188" y="83"/>
                </a:cubicBezTo>
                <a:cubicBezTo>
                  <a:pt x="188" y="83"/>
                  <a:pt x="188" y="84"/>
                  <a:pt x="188" y="84"/>
                </a:cubicBezTo>
                <a:close/>
                <a:moveTo>
                  <a:pt x="69" y="142"/>
                </a:moveTo>
                <a:cubicBezTo>
                  <a:pt x="69" y="142"/>
                  <a:pt x="68" y="142"/>
                  <a:pt x="68" y="142"/>
                </a:cubicBezTo>
                <a:cubicBezTo>
                  <a:pt x="67" y="142"/>
                  <a:pt x="67" y="142"/>
                  <a:pt x="66" y="141"/>
                </a:cubicBezTo>
                <a:cubicBezTo>
                  <a:pt x="66" y="141"/>
                  <a:pt x="66" y="141"/>
                  <a:pt x="65" y="140"/>
                </a:cubicBezTo>
                <a:cubicBezTo>
                  <a:pt x="65" y="140"/>
                  <a:pt x="65" y="139"/>
                  <a:pt x="65" y="139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66" y="129"/>
                  <a:pt x="67" y="129"/>
                  <a:pt x="67" y="128"/>
                </a:cubicBezTo>
                <a:cubicBezTo>
                  <a:pt x="68" y="128"/>
                  <a:pt x="68" y="128"/>
                  <a:pt x="69" y="128"/>
                </a:cubicBezTo>
                <a:cubicBezTo>
                  <a:pt x="69" y="128"/>
                  <a:pt x="70" y="127"/>
                  <a:pt x="70" y="12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3" y="127"/>
                  <a:pt x="94" y="128"/>
                  <a:pt x="94" y="128"/>
                </a:cubicBezTo>
                <a:cubicBezTo>
                  <a:pt x="95" y="128"/>
                  <a:pt x="95" y="128"/>
                  <a:pt x="96" y="128"/>
                </a:cubicBezTo>
                <a:cubicBezTo>
                  <a:pt x="96" y="129"/>
                  <a:pt x="96" y="129"/>
                  <a:pt x="96" y="130"/>
                </a:cubicBezTo>
                <a:cubicBezTo>
                  <a:pt x="97" y="130"/>
                  <a:pt x="97" y="130"/>
                  <a:pt x="97" y="131"/>
                </a:cubicBezTo>
                <a:cubicBezTo>
                  <a:pt x="97" y="139"/>
                  <a:pt x="97" y="139"/>
                  <a:pt x="97" y="139"/>
                </a:cubicBezTo>
                <a:cubicBezTo>
                  <a:pt x="96" y="139"/>
                  <a:pt x="96" y="140"/>
                  <a:pt x="96" y="140"/>
                </a:cubicBezTo>
                <a:cubicBezTo>
                  <a:pt x="96" y="141"/>
                  <a:pt x="96" y="141"/>
                  <a:pt x="95" y="141"/>
                </a:cubicBezTo>
                <a:cubicBezTo>
                  <a:pt x="95" y="142"/>
                  <a:pt x="94" y="142"/>
                  <a:pt x="94" y="142"/>
                </a:cubicBezTo>
                <a:cubicBezTo>
                  <a:pt x="93" y="142"/>
                  <a:pt x="93" y="142"/>
                  <a:pt x="92" y="142"/>
                </a:cubicBezTo>
                <a:lnTo>
                  <a:pt x="69" y="142"/>
                </a:lnTo>
                <a:close/>
                <a:moveTo>
                  <a:pt x="117" y="142"/>
                </a:moveTo>
                <a:cubicBezTo>
                  <a:pt x="116" y="142"/>
                  <a:pt x="116" y="142"/>
                  <a:pt x="115" y="142"/>
                </a:cubicBezTo>
                <a:cubicBezTo>
                  <a:pt x="115" y="142"/>
                  <a:pt x="114" y="142"/>
                  <a:pt x="114" y="141"/>
                </a:cubicBezTo>
                <a:cubicBezTo>
                  <a:pt x="114" y="141"/>
                  <a:pt x="113" y="141"/>
                  <a:pt x="113" y="140"/>
                </a:cubicBezTo>
                <a:cubicBezTo>
                  <a:pt x="113" y="140"/>
                  <a:pt x="113" y="139"/>
                  <a:pt x="113" y="139"/>
                </a:cubicBezTo>
                <a:cubicBezTo>
                  <a:pt x="113" y="131"/>
                  <a:pt x="113" y="131"/>
                  <a:pt x="113" y="131"/>
                </a:cubicBezTo>
                <a:cubicBezTo>
                  <a:pt x="113" y="130"/>
                  <a:pt x="113" y="130"/>
                  <a:pt x="113" y="130"/>
                </a:cubicBezTo>
                <a:cubicBezTo>
                  <a:pt x="113" y="129"/>
                  <a:pt x="114" y="129"/>
                  <a:pt x="114" y="128"/>
                </a:cubicBezTo>
                <a:cubicBezTo>
                  <a:pt x="115" y="128"/>
                  <a:pt x="115" y="128"/>
                  <a:pt x="116" y="128"/>
                </a:cubicBezTo>
                <a:cubicBezTo>
                  <a:pt x="116" y="128"/>
                  <a:pt x="117" y="127"/>
                  <a:pt x="117" y="127"/>
                </a:cubicBezTo>
                <a:cubicBezTo>
                  <a:pt x="140" y="127"/>
                  <a:pt x="140" y="127"/>
                  <a:pt x="140" y="127"/>
                </a:cubicBezTo>
                <a:cubicBezTo>
                  <a:pt x="140" y="127"/>
                  <a:pt x="141" y="128"/>
                  <a:pt x="141" y="128"/>
                </a:cubicBezTo>
                <a:cubicBezTo>
                  <a:pt x="142" y="128"/>
                  <a:pt x="142" y="128"/>
                  <a:pt x="143" y="128"/>
                </a:cubicBezTo>
                <a:cubicBezTo>
                  <a:pt x="143" y="129"/>
                  <a:pt x="143" y="129"/>
                  <a:pt x="144" y="130"/>
                </a:cubicBezTo>
                <a:cubicBezTo>
                  <a:pt x="144" y="130"/>
                  <a:pt x="144" y="130"/>
                  <a:pt x="144" y="131"/>
                </a:cubicBezTo>
                <a:cubicBezTo>
                  <a:pt x="144" y="139"/>
                  <a:pt x="144" y="139"/>
                  <a:pt x="144" y="139"/>
                </a:cubicBezTo>
                <a:cubicBezTo>
                  <a:pt x="144" y="139"/>
                  <a:pt x="144" y="140"/>
                  <a:pt x="144" y="140"/>
                </a:cubicBezTo>
                <a:cubicBezTo>
                  <a:pt x="143" y="141"/>
                  <a:pt x="143" y="141"/>
                  <a:pt x="143" y="141"/>
                </a:cubicBezTo>
                <a:cubicBezTo>
                  <a:pt x="142" y="142"/>
                  <a:pt x="142" y="142"/>
                  <a:pt x="141" y="142"/>
                </a:cubicBezTo>
                <a:cubicBezTo>
                  <a:pt x="141" y="142"/>
                  <a:pt x="140" y="142"/>
                  <a:pt x="140" y="142"/>
                </a:cubicBezTo>
                <a:lnTo>
                  <a:pt x="117" y="142"/>
                </a:lnTo>
                <a:close/>
                <a:moveTo>
                  <a:pt x="165" y="142"/>
                </a:moveTo>
                <a:cubicBezTo>
                  <a:pt x="164" y="142"/>
                  <a:pt x="164" y="142"/>
                  <a:pt x="163" y="142"/>
                </a:cubicBezTo>
                <a:cubicBezTo>
                  <a:pt x="163" y="142"/>
                  <a:pt x="162" y="142"/>
                  <a:pt x="162" y="141"/>
                </a:cubicBezTo>
                <a:cubicBezTo>
                  <a:pt x="161" y="141"/>
                  <a:pt x="161" y="141"/>
                  <a:pt x="161" y="140"/>
                </a:cubicBezTo>
                <a:cubicBezTo>
                  <a:pt x="160" y="140"/>
                  <a:pt x="160" y="139"/>
                  <a:pt x="160" y="139"/>
                </a:cubicBezTo>
                <a:cubicBezTo>
                  <a:pt x="160" y="131"/>
                  <a:pt x="160" y="131"/>
                  <a:pt x="160" y="131"/>
                </a:cubicBezTo>
                <a:cubicBezTo>
                  <a:pt x="160" y="130"/>
                  <a:pt x="160" y="130"/>
                  <a:pt x="160" y="130"/>
                </a:cubicBezTo>
                <a:cubicBezTo>
                  <a:pt x="161" y="129"/>
                  <a:pt x="161" y="129"/>
                  <a:pt x="161" y="128"/>
                </a:cubicBezTo>
                <a:cubicBezTo>
                  <a:pt x="162" y="128"/>
                  <a:pt x="162" y="128"/>
                  <a:pt x="163" y="128"/>
                </a:cubicBezTo>
                <a:cubicBezTo>
                  <a:pt x="163" y="128"/>
                  <a:pt x="164" y="127"/>
                  <a:pt x="164" y="127"/>
                </a:cubicBezTo>
                <a:cubicBezTo>
                  <a:pt x="186" y="127"/>
                  <a:pt x="186" y="127"/>
                  <a:pt x="186" y="127"/>
                </a:cubicBezTo>
                <a:cubicBezTo>
                  <a:pt x="187" y="127"/>
                  <a:pt x="188" y="128"/>
                  <a:pt x="188" y="128"/>
                </a:cubicBezTo>
                <a:cubicBezTo>
                  <a:pt x="189" y="128"/>
                  <a:pt x="189" y="128"/>
                  <a:pt x="190" y="128"/>
                </a:cubicBezTo>
                <a:cubicBezTo>
                  <a:pt x="190" y="129"/>
                  <a:pt x="190" y="129"/>
                  <a:pt x="191" y="130"/>
                </a:cubicBezTo>
                <a:cubicBezTo>
                  <a:pt x="191" y="130"/>
                  <a:pt x="191" y="130"/>
                  <a:pt x="191" y="131"/>
                </a:cubicBezTo>
                <a:cubicBezTo>
                  <a:pt x="191" y="132"/>
                  <a:pt x="191" y="132"/>
                  <a:pt x="191" y="132"/>
                </a:cubicBezTo>
                <a:cubicBezTo>
                  <a:pt x="192" y="139"/>
                  <a:pt x="192" y="139"/>
                  <a:pt x="192" y="139"/>
                </a:cubicBezTo>
                <a:cubicBezTo>
                  <a:pt x="192" y="139"/>
                  <a:pt x="191" y="140"/>
                  <a:pt x="191" y="140"/>
                </a:cubicBezTo>
                <a:cubicBezTo>
                  <a:pt x="191" y="141"/>
                  <a:pt x="191" y="141"/>
                  <a:pt x="190" y="141"/>
                </a:cubicBezTo>
                <a:cubicBezTo>
                  <a:pt x="190" y="142"/>
                  <a:pt x="190" y="142"/>
                  <a:pt x="189" y="142"/>
                </a:cubicBezTo>
                <a:cubicBezTo>
                  <a:pt x="189" y="142"/>
                  <a:pt x="188" y="142"/>
                  <a:pt x="187" y="142"/>
                </a:cubicBezTo>
                <a:lnTo>
                  <a:pt x="165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318"/>
          <p:cNvSpPr>
            <a:spLocks noEditPoints="1"/>
          </p:cNvSpPr>
          <p:nvPr/>
        </p:nvSpPr>
        <p:spPr bwMode="auto">
          <a:xfrm>
            <a:off x="6890643" y="2070858"/>
            <a:ext cx="221118" cy="310947"/>
          </a:xfrm>
          <a:custGeom>
            <a:avLst/>
            <a:gdLst>
              <a:gd name="T0" fmla="*/ 205 w 211"/>
              <a:gd name="T1" fmla="*/ 64 h 295"/>
              <a:gd name="T2" fmla="*/ 62 w 211"/>
              <a:gd name="T3" fmla="*/ 11 h 295"/>
              <a:gd name="T4" fmla="*/ 11 w 211"/>
              <a:gd name="T5" fmla="*/ 19 h 295"/>
              <a:gd name="T6" fmla="*/ 1 w 211"/>
              <a:gd name="T7" fmla="*/ 45 h 295"/>
              <a:gd name="T8" fmla="*/ 1 w 211"/>
              <a:gd name="T9" fmla="*/ 50 h 295"/>
              <a:gd name="T10" fmla="*/ 1 w 211"/>
              <a:gd name="T11" fmla="*/ 228 h 295"/>
              <a:gd name="T12" fmla="*/ 7 w 211"/>
              <a:gd name="T13" fmla="*/ 237 h 295"/>
              <a:gd name="T14" fmla="*/ 154 w 211"/>
              <a:gd name="T15" fmla="*/ 295 h 295"/>
              <a:gd name="T16" fmla="*/ 157 w 211"/>
              <a:gd name="T17" fmla="*/ 295 h 295"/>
              <a:gd name="T18" fmla="*/ 163 w 211"/>
              <a:gd name="T19" fmla="*/ 294 h 295"/>
              <a:gd name="T20" fmla="*/ 167 w 211"/>
              <a:gd name="T21" fmla="*/ 286 h 295"/>
              <a:gd name="T22" fmla="*/ 167 w 211"/>
              <a:gd name="T23" fmla="*/ 281 h 295"/>
              <a:gd name="T24" fmla="*/ 196 w 211"/>
              <a:gd name="T25" fmla="*/ 253 h 295"/>
              <a:gd name="T26" fmla="*/ 202 w 211"/>
              <a:gd name="T27" fmla="*/ 256 h 295"/>
              <a:gd name="T28" fmla="*/ 211 w 211"/>
              <a:gd name="T29" fmla="*/ 246 h 295"/>
              <a:gd name="T30" fmla="*/ 211 w 211"/>
              <a:gd name="T31" fmla="*/ 73 h 295"/>
              <a:gd name="T32" fmla="*/ 205 w 211"/>
              <a:gd name="T33" fmla="*/ 64 h 295"/>
              <a:gd name="T34" fmla="*/ 24 w 211"/>
              <a:gd name="T35" fmla="*/ 33 h 295"/>
              <a:gd name="T36" fmla="*/ 55 w 211"/>
              <a:gd name="T37" fmla="*/ 28 h 295"/>
              <a:gd name="T38" fmla="*/ 55 w 211"/>
              <a:gd name="T39" fmla="*/ 28 h 295"/>
              <a:gd name="T40" fmla="*/ 187 w 211"/>
              <a:gd name="T41" fmla="*/ 78 h 295"/>
              <a:gd name="T42" fmla="*/ 158 w 211"/>
              <a:gd name="T43" fmla="*/ 105 h 295"/>
              <a:gd name="T44" fmla="*/ 21 w 211"/>
              <a:gd name="T45" fmla="*/ 49 h 295"/>
              <a:gd name="T46" fmla="*/ 20 w 211"/>
              <a:gd name="T47" fmla="*/ 44 h 295"/>
              <a:gd name="T48" fmla="*/ 24 w 211"/>
              <a:gd name="T49" fmla="*/ 33 h 295"/>
              <a:gd name="T50" fmla="*/ 148 w 211"/>
              <a:gd name="T51" fmla="*/ 272 h 295"/>
              <a:gd name="T52" fmla="*/ 20 w 211"/>
              <a:gd name="T53" fmla="*/ 222 h 295"/>
              <a:gd name="T54" fmla="*/ 20 w 211"/>
              <a:gd name="T55" fmla="*/ 69 h 295"/>
              <a:gd name="T56" fmla="*/ 148 w 211"/>
              <a:gd name="T57" fmla="*/ 121 h 295"/>
              <a:gd name="T58" fmla="*/ 148 w 211"/>
              <a:gd name="T59" fmla="*/ 272 h 295"/>
              <a:gd name="T60" fmla="*/ 167 w 211"/>
              <a:gd name="T61" fmla="*/ 115 h 295"/>
              <a:gd name="T62" fmla="*/ 192 w 211"/>
              <a:gd name="T63" fmla="*/ 91 h 295"/>
              <a:gd name="T64" fmla="*/ 192 w 211"/>
              <a:gd name="T65" fmla="*/ 239 h 295"/>
              <a:gd name="T66" fmla="*/ 167 w 211"/>
              <a:gd name="T67" fmla="*/ 263 h 295"/>
              <a:gd name="T68" fmla="*/ 167 w 211"/>
              <a:gd name="T69" fmla="*/ 115 h 295"/>
              <a:gd name="T70" fmla="*/ 167 w 211"/>
              <a:gd name="T71" fmla="*/ 11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1" h="295">
                <a:moveTo>
                  <a:pt x="205" y="64"/>
                </a:moveTo>
                <a:cubicBezTo>
                  <a:pt x="62" y="11"/>
                  <a:pt x="62" y="11"/>
                  <a:pt x="62" y="11"/>
                </a:cubicBezTo>
                <a:cubicBezTo>
                  <a:pt x="59" y="9"/>
                  <a:pt x="32" y="0"/>
                  <a:pt x="11" y="19"/>
                </a:cubicBezTo>
                <a:cubicBezTo>
                  <a:pt x="4" y="25"/>
                  <a:pt x="0" y="35"/>
                  <a:pt x="1" y="45"/>
                </a:cubicBezTo>
                <a:cubicBezTo>
                  <a:pt x="1" y="46"/>
                  <a:pt x="1" y="48"/>
                  <a:pt x="1" y="50"/>
                </a:cubicBezTo>
                <a:cubicBezTo>
                  <a:pt x="1" y="228"/>
                  <a:pt x="1" y="228"/>
                  <a:pt x="1" y="228"/>
                </a:cubicBezTo>
                <a:cubicBezTo>
                  <a:pt x="1" y="232"/>
                  <a:pt x="4" y="236"/>
                  <a:pt x="7" y="237"/>
                </a:cubicBezTo>
                <a:cubicBezTo>
                  <a:pt x="154" y="295"/>
                  <a:pt x="154" y="295"/>
                  <a:pt x="154" y="295"/>
                </a:cubicBezTo>
                <a:cubicBezTo>
                  <a:pt x="155" y="295"/>
                  <a:pt x="156" y="295"/>
                  <a:pt x="157" y="295"/>
                </a:cubicBezTo>
                <a:cubicBezTo>
                  <a:pt x="159" y="295"/>
                  <a:pt x="161" y="295"/>
                  <a:pt x="163" y="294"/>
                </a:cubicBezTo>
                <a:cubicBezTo>
                  <a:pt x="165" y="292"/>
                  <a:pt x="167" y="289"/>
                  <a:pt x="167" y="286"/>
                </a:cubicBezTo>
                <a:cubicBezTo>
                  <a:pt x="167" y="281"/>
                  <a:pt x="167" y="281"/>
                  <a:pt x="167" y="281"/>
                </a:cubicBezTo>
                <a:cubicBezTo>
                  <a:pt x="196" y="253"/>
                  <a:pt x="196" y="253"/>
                  <a:pt x="196" y="253"/>
                </a:cubicBezTo>
                <a:cubicBezTo>
                  <a:pt x="197" y="255"/>
                  <a:pt x="200" y="256"/>
                  <a:pt x="202" y="256"/>
                </a:cubicBezTo>
                <a:cubicBezTo>
                  <a:pt x="207" y="256"/>
                  <a:pt x="211" y="251"/>
                  <a:pt x="211" y="246"/>
                </a:cubicBezTo>
                <a:cubicBezTo>
                  <a:pt x="211" y="73"/>
                  <a:pt x="211" y="73"/>
                  <a:pt x="211" y="73"/>
                </a:cubicBezTo>
                <a:cubicBezTo>
                  <a:pt x="211" y="69"/>
                  <a:pt x="209" y="65"/>
                  <a:pt x="205" y="64"/>
                </a:cubicBezTo>
                <a:close/>
                <a:moveTo>
                  <a:pt x="24" y="33"/>
                </a:moveTo>
                <a:cubicBezTo>
                  <a:pt x="37" y="21"/>
                  <a:pt x="54" y="28"/>
                  <a:pt x="5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187" y="78"/>
                  <a:pt x="187" y="78"/>
                  <a:pt x="187" y="78"/>
                </a:cubicBezTo>
                <a:cubicBezTo>
                  <a:pt x="158" y="105"/>
                  <a:pt x="158" y="105"/>
                  <a:pt x="158" y="105"/>
                </a:cubicBezTo>
                <a:cubicBezTo>
                  <a:pt x="21" y="49"/>
                  <a:pt x="21" y="49"/>
                  <a:pt x="21" y="49"/>
                </a:cubicBezTo>
                <a:cubicBezTo>
                  <a:pt x="20" y="48"/>
                  <a:pt x="20" y="46"/>
                  <a:pt x="20" y="44"/>
                </a:cubicBezTo>
                <a:cubicBezTo>
                  <a:pt x="20" y="40"/>
                  <a:pt x="21" y="36"/>
                  <a:pt x="24" y="33"/>
                </a:cubicBezTo>
                <a:close/>
                <a:moveTo>
                  <a:pt x="148" y="272"/>
                </a:moveTo>
                <a:cubicBezTo>
                  <a:pt x="20" y="222"/>
                  <a:pt x="20" y="222"/>
                  <a:pt x="20" y="222"/>
                </a:cubicBezTo>
                <a:cubicBezTo>
                  <a:pt x="20" y="69"/>
                  <a:pt x="20" y="69"/>
                  <a:pt x="20" y="69"/>
                </a:cubicBezTo>
                <a:cubicBezTo>
                  <a:pt x="148" y="121"/>
                  <a:pt x="148" y="121"/>
                  <a:pt x="148" y="121"/>
                </a:cubicBezTo>
                <a:lnTo>
                  <a:pt x="148" y="272"/>
                </a:lnTo>
                <a:close/>
                <a:moveTo>
                  <a:pt x="167" y="115"/>
                </a:moveTo>
                <a:cubicBezTo>
                  <a:pt x="192" y="91"/>
                  <a:pt x="192" y="91"/>
                  <a:pt x="192" y="91"/>
                </a:cubicBezTo>
                <a:cubicBezTo>
                  <a:pt x="192" y="239"/>
                  <a:pt x="192" y="239"/>
                  <a:pt x="192" y="239"/>
                </a:cubicBezTo>
                <a:cubicBezTo>
                  <a:pt x="167" y="263"/>
                  <a:pt x="167" y="263"/>
                  <a:pt x="167" y="263"/>
                </a:cubicBezTo>
                <a:cubicBezTo>
                  <a:pt x="167" y="115"/>
                  <a:pt x="167" y="115"/>
                  <a:pt x="167" y="115"/>
                </a:cubicBezTo>
                <a:cubicBezTo>
                  <a:pt x="167" y="115"/>
                  <a:pt x="167" y="115"/>
                  <a:pt x="167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319"/>
          <p:cNvSpPr/>
          <p:nvPr/>
        </p:nvSpPr>
        <p:spPr bwMode="auto">
          <a:xfrm>
            <a:off x="6933830" y="2195237"/>
            <a:ext cx="86374" cy="48370"/>
          </a:xfrm>
          <a:custGeom>
            <a:avLst/>
            <a:gdLst>
              <a:gd name="T0" fmla="*/ 7 w 83"/>
              <a:gd name="T1" fmla="*/ 19 h 45"/>
              <a:gd name="T2" fmla="*/ 69 w 83"/>
              <a:gd name="T3" fmla="*/ 44 h 45"/>
              <a:gd name="T4" fmla="*/ 72 w 83"/>
              <a:gd name="T5" fmla="*/ 45 h 45"/>
              <a:gd name="T6" fmla="*/ 81 w 83"/>
              <a:gd name="T7" fmla="*/ 39 h 45"/>
              <a:gd name="T8" fmla="*/ 76 w 83"/>
              <a:gd name="T9" fmla="*/ 27 h 45"/>
              <a:gd name="T10" fmla="*/ 14 w 83"/>
              <a:gd name="T11" fmla="*/ 1 h 45"/>
              <a:gd name="T12" fmla="*/ 2 w 83"/>
              <a:gd name="T13" fmla="*/ 7 h 45"/>
              <a:gd name="T14" fmla="*/ 7 w 83"/>
              <a:gd name="T15" fmla="*/ 1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45">
                <a:moveTo>
                  <a:pt x="7" y="19"/>
                </a:moveTo>
                <a:cubicBezTo>
                  <a:pt x="69" y="44"/>
                  <a:pt x="69" y="44"/>
                  <a:pt x="69" y="44"/>
                </a:cubicBezTo>
                <a:cubicBezTo>
                  <a:pt x="70" y="45"/>
                  <a:pt x="71" y="45"/>
                  <a:pt x="72" y="45"/>
                </a:cubicBezTo>
                <a:cubicBezTo>
                  <a:pt x="76" y="45"/>
                  <a:pt x="79" y="43"/>
                  <a:pt x="81" y="39"/>
                </a:cubicBezTo>
                <a:cubicBezTo>
                  <a:pt x="83" y="34"/>
                  <a:pt x="81" y="29"/>
                  <a:pt x="76" y="27"/>
                </a:cubicBezTo>
                <a:cubicBezTo>
                  <a:pt x="14" y="1"/>
                  <a:pt x="14" y="1"/>
                  <a:pt x="14" y="1"/>
                </a:cubicBezTo>
                <a:cubicBezTo>
                  <a:pt x="10" y="0"/>
                  <a:pt x="4" y="2"/>
                  <a:pt x="2" y="7"/>
                </a:cubicBezTo>
                <a:cubicBezTo>
                  <a:pt x="0" y="12"/>
                  <a:pt x="2" y="17"/>
                  <a:pt x="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320"/>
          <p:cNvSpPr/>
          <p:nvPr/>
        </p:nvSpPr>
        <p:spPr bwMode="auto">
          <a:xfrm>
            <a:off x="6933830" y="2238425"/>
            <a:ext cx="86374" cy="48370"/>
          </a:xfrm>
          <a:custGeom>
            <a:avLst/>
            <a:gdLst>
              <a:gd name="T0" fmla="*/ 7 w 83"/>
              <a:gd name="T1" fmla="*/ 20 h 46"/>
              <a:gd name="T2" fmla="*/ 69 w 83"/>
              <a:gd name="T3" fmla="*/ 45 h 46"/>
              <a:gd name="T4" fmla="*/ 72 w 83"/>
              <a:gd name="T5" fmla="*/ 46 h 46"/>
              <a:gd name="T6" fmla="*/ 81 w 83"/>
              <a:gd name="T7" fmla="*/ 40 h 46"/>
              <a:gd name="T8" fmla="*/ 76 w 83"/>
              <a:gd name="T9" fmla="*/ 27 h 46"/>
              <a:gd name="T10" fmla="*/ 14 w 83"/>
              <a:gd name="T11" fmla="*/ 2 h 46"/>
              <a:gd name="T12" fmla="*/ 2 w 83"/>
              <a:gd name="T13" fmla="*/ 7 h 46"/>
              <a:gd name="T14" fmla="*/ 7 w 83"/>
              <a:gd name="T15" fmla="*/ 2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46">
                <a:moveTo>
                  <a:pt x="7" y="20"/>
                </a:moveTo>
                <a:cubicBezTo>
                  <a:pt x="69" y="45"/>
                  <a:pt x="69" y="45"/>
                  <a:pt x="69" y="45"/>
                </a:cubicBezTo>
                <a:cubicBezTo>
                  <a:pt x="70" y="45"/>
                  <a:pt x="71" y="46"/>
                  <a:pt x="72" y="46"/>
                </a:cubicBezTo>
                <a:cubicBezTo>
                  <a:pt x="76" y="46"/>
                  <a:pt x="79" y="43"/>
                  <a:pt x="81" y="40"/>
                </a:cubicBezTo>
                <a:cubicBezTo>
                  <a:pt x="83" y="35"/>
                  <a:pt x="81" y="29"/>
                  <a:pt x="76" y="27"/>
                </a:cubicBezTo>
                <a:cubicBezTo>
                  <a:pt x="14" y="2"/>
                  <a:pt x="14" y="2"/>
                  <a:pt x="14" y="2"/>
                </a:cubicBezTo>
                <a:cubicBezTo>
                  <a:pt x="10" y="0"/>
                  <a:pt x="4" y="3"/>
                  <a:pt x="2" y="7"/>
                </a:cubicBezTo>
                <a:cubicBezTo>
                  <a:pt x="0" y="12"/>
                  <a:pt x="2" y="18"/>
                  <a:pt x="7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321"/>
          <p:cNvSpPr>
            <a:spLocks noEditPoints="1"/>
          </p:cNvSpPr>
          <p:nvPr/>
        </p:nvSpPr>
        <p:spPr bwMode="auto">
          <a:xfrm>
            <a:off x="8671679" y="2685843"/>
            <a:ext cx="304037" cy="30403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4 w 288"/>
              <a:gd name="T11" fmla="*/ 144 h 288"/>
              <a:gd name="T12" fmla="*/ 144 w 288"/>
              <a:gd name="T13" fmla="*/ 24 h 288"/>
              <a:gd name="T14" fmla="*/ 144 w 288"/>
              <a:gd name="T15" fmla="*/ 264 h 288"/>
              <a:gd name="T16" fmla="*/ 24 w 288"/>
              <a:gd name="T17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4" y="144"/>
                </a:moveTo>
                <a:cubicBezTo>
                  <a:pt x="24" y="78"/>
                  <a:pt x="78" y="24"/>
                  <a:pt x="144" y="24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78" y="264"/>
                  <a:pt x="24" y="210"/>
                  <a:pt x="24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322"/>
          <p:cNvSpPr/>
          <p:nvPr/>
        </p:nvSpPr>
        <p:spPr bwMode="auto">
          <a:xfrm>
            <a:off x="6246291" y="3293917"/>
            <a:ext cx="302310" cy="302310"/>
          </a:xfrm>
          <a:custGeom>
            <a:avLst/>
            <a:gdLst>
              <a:gd name="T0" fmla="*/ 249 w 287"/>
              <a:gd name="T1" fmla="*/ 220 h 287"/>
              <a:gd name="T2" fmla="*/ 168 w 287"/>
              <a:gd name="T3" fmla="*/ 191 h 287"/>
              <a:gd name="T4" fmla="*/ 196 w 287"/>
              <a:gd name="T5" fmla="*/ 136 h 287"/>
              <a:gd name="T6" fmla="*/ 196 w 287"/>
              <a:gd name="T7" fmla="*/ 135 h 287"/>
              <a:gd name="T8" fmla="*/ 203 w 287"/>
              <a:gd name="T9" fmla="*/ 134 h 287"/>
              <a:gd name="T10" fmla="*/ 211 w 287"/>
              <a:gd name="T11" fmla="*/ 107 h 287"/>
              <a:gd name="T12" fmla="*/ 205 w 287"/>
              <a:gd name="T13" fmla="*/ 96 h 287"/>
              <a:gd name="T14" fmla="*/ 205 w 287"/>
              <a:gd name="T15" fmla="*/ 96 h 287"/>
              <a:gd name="T16" fmla="*/ 205 w 287"/>
              <a:gd name="T17" fmla="*/ 93 h 287"/>
              <a:gd name="T18" fmla="*/ 204 w 287"/>
              <a:gd name="T19" fmla="*/ 54 h 287"/>
              <a:gd name="T20" fmla="*/ 183 w 287"/>
              <a:gd name="T21" fmla="*/ 22 h 287"/>
              <a:gd name="T22" fmla="*/ 143 w 287"/>
              <a:gd name="T23" fmla="*/ 0 h 287"/>
              <a:gd name="T24" fmla="*/ 103 w 287"/>
              <a:gd name="T25" fmla="*/ 22 h 287"/>
              <a:gd name="T26" fmla="*/ 82 w 287"/>
              <a:gd name="T27" fmla="*/ 54 h 287"/>
              <a:gd name="T28" fmla="*/ 81 w 287"/>
              <a:gd name="T29" fmla="*/ 93 h 287"/>
              <a:gd name="T30" fmla="*/ 81 w 287"/>
              <a:gd name="T31" fmla="*/ 96 h 287"/>
              <a:gd name="T32" fmla="*/ 81 w 287"/>
              <a:gd name="T33" fmla="*/ 96 h 287"/>
              <a:gd name="T34" fmla="*/ 75 w 287"/>
              <a:gd name="T35" fmla="*/ 107 h 287"/>
              <a:gd name="T36" fmla="*/ 83 w 287"/>
              <a:gd name="T37" fmla="*/ 134 h 287"/>
              <a:gd name="T38" fmla="*/ 89 w 287"/>
              <a:gd name="T39" fmla="*/ 135 h 287"/>
              <a:gd name="T40" fmla="*/ 90 w 287"/>
              <a:gd name="T41" fmla="*/ 136 h 287"/>
              <a:gd name="T42" fmla="*/ 118 w 287"/>
              <a:gd name="T43" fmla="*/ 191 h 287"/>
              <a:gd name="T44" fmla="*/ 38 w 287"/>
              <a:gd name="T45" fmla="*/ 220 h 287"/>
              <a:gd name="T46" fmla="*/ 0 w 287"/>
              <a:gd name="T47" fmla="*/ 256 h 287"/>
              <a:gd name="T48" fmla="*/ 0 w 287"/>
              <a:gd name="T49" fmla="*/ 287 h 287"/>
              <a:gd name="T50" fmla="*/ 287 w 287"/>
              <a:gd name="T51" fmla="*/ 287 h 287"/>
              <a:gd name="T52" fmla="*/ 287 w 287"/>
              <a:gd name="T53" fmla="*/ 256 h 287"/>
              <a:gd name="T54" fmla="*/ 249 w 287"/>
              <a:gd name="T55" fmla="*/ 22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7" h="287">
                <a:moveTo>
                  <a:pt x="249" y="220"/>
                </a:moveTo>
                <a:cubicBezTo>
                  <a:pt x="230" y="212"/>
                  <a:pt x="208" y="196"/>
                  <a:pt x="168" y="191"/>
                </a:cubicBezTo>
                <a:cubicBezTo>
                  <a:pt x="180" y="181"/>
                  <a:pt x="186" y="162"/>
                  <a:pt x="196" y="136"/>
                </a:cubicBezTo>
                <a:cubicBezTo>
                  <a:pt x="196" y="136"/>
                  <a:pt x="196" y="135"/>
                  <a:pt x="196" y="135"/>
                </a:cubicBezTo>
                <a:cubicBezTo>
                  <a:pt x="199" y="135"/>
                  <a:pt x="201" y="135"/>
                  <a:pt x="203" y="134"/>
                </a:cubicBezTo>
                <a:cubicBezTo>
                  <a:pt x="208" y="131"/>
                  <a:pt x="211" y="115"/>
                  <a:pt x="211" y="107"/>
                </a:cubicBezTo>
                <a:cubicBezTo>
                  <a:pt x="211" y="95"/>
                  <a:pt x="205" y="96"/>
                  <a:pt x="205" y="96"/>
                </a:cubicBezTo>
                <a:cubicBezTo>
                  <a:pt x="205" y="96"/>
                  <a:pt x="205" y="96"/>
                  <a:pt x="205" y="96"/>
                </a:cubicBezTo>
                <a:cubicBezTo>
                  <a:pt x="205" y="95"/>
                  <a:pt x="205" y="94"/>
                  <a:pt x="205" y="93"/>
                </a:cubicBezTo>
                <a:cubicBezTo>
                  <a:pt x="205" y="83"/>
                  <a:pt x="207" y="64"/>
                  <a:pt x="204" y="54"/>
                </a:cubicBezTo>
                <a:cubicBezTo>
                  <a:pt x="200" y="39"/>
                  <a:pt x="194" y="26"/>
                  <a:pt x="183" y="22"/>
                </a:cubicBezTo>
                <a:cubicBezTo>
                  <a:pt x="169" y="16"/>
                  <a:pt x="149" y="0"/>
                  <a:pt x="143" y="0"/>
                </a:cubicBezTo>
                <a:cubicBezTo>
                  <a:pt x="135" y="0"/>
                  <a:pt x="115" y="16"/>
                  <a:pt x="103" y="22"/>
                </a:cubicBezTo>
                <a:cubicBezTo>
                  <a:pt x="93" y="27"/>
                  <a:pt x="86" y="39"/>
                  <a:pt x="82" y="54"/>
                </a:cubicBezTo>
                <a:cubicBezTo>
                  <a:pt x="79" y="64"/>
                  <a:pt x="81" y="82"/>
                  <a:pt x="81" y="93"/>
                </a:cubicBezTo>
                <a:cubicBezTo>
                  <a:pt x="81" y="94"/>
                  <a:pt x="81" y="95"/>
                  <a:pt x="81" y="96"/>
                </a:cubicBezTo>
                <a:cubicBezTo>
                  <a:pt x="81" y="96"/>
                  <a:pt x="81" y="96"/>
                  <a:pt x="81" y="96"/>
                </a:cubicBezTo>
                <a:cubicBezTo>
                  <a:pt x="81" y="96"/>
                  <a:pt x="75" y="95"/>
                  <a:pt x="75" y="107"/>
                </a:cubicBezTo>
                <a:cubicBezTo>
                  <a:pt x="75" y="115"/>
                  <a:pt x="78" y="131"/>
                  <a:pt x="83" y="134"/>
                </a:cubicBezTo>
                <a:cubicBezTo>
                  <a:pt x="85" y="135"/>
                  <a:pt x="87" y="135"/>
                  <a:pt x="89" y="135"/>
                </a:cubicBezTo>
                <a:cubicBezTo>
                  <a:pt x="89" y="135"/>
                  <a:pt x="90" y="136"/>
                  <a:pt x="90" y="136"/>
                </a:cubicBezTo>
                <a:cubicBezTo>
                  <a:pt x="100" y="163"/>
                  <a:pt x="105" y="182"/>
                  <a:pt x="118" y="191"/>
                </a:cubicBezTo>
                <a:cubicBezTo>
                  <a:pt x="78" y="196"/>
                  <a:pt x="56" y="212"/>
                  <a:pt x="38" y="220"/>
                </a:cubicBezTo>
                <a:cubicBezTo>
                  <a:pt x="0" y="237"/>
                  <a:pt x="0" y="256"/>
                  <a:pt x="0" y="256"/>
                </a:cubicBezTo>
                <a:cubicBezTo>
                  <a:pt x="0" y="287"/>
                  <a:pt x="0" y="287"/>
                  <a:pt x="0" y="287"/>
                </a:cubicBezTo>
                <a:cubicBezTo>
                  <a:pt x="287" y="287"/>
                  <a:pt x="287" y="287"/>
                  <a:pt x="287" y="287"/>
                </a:cubicBezTo>
                <a:cubicBezTo>
                  <a:pt x="287" y="256"/>
                  <a:pt x="287" y="256"/>
                  <a:pt x="287" y="256"/>
                </a:cubicBezTo>
                <a:cubicBezTo>
                  <a:pt x="287" y="256"/>
                  <a:pt x="287" y="237"/>
                  <a:pt x="249" y="2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323"/>
          <p:cNvSpPr/>
          <p:nvPr/>
        </p:nvSpPr>
        <p:spPr bwMode="auto">
          <a:xfrm>
            <a:off x="6850911" y="3293917"/>
            <a:ext cx="302310" cy="302310"/>
          </a:xfrm>
          <a:custGeom>
            <a:avLst/>
            <a:gdLst>
              <a:gd name="T0" fmla="*/ 250 w 288"/>
              <a:gd name="T1" fmla="*/ 220 h 287"/>
              <a:gd name="T2" fmla="*/ 169 w 288"/>
              <a:gd name="T3" fmla="*/ 191 h 287"/>
              <a:gd name="T4" fmla="*/ 197 w 288"/>
              <a:gd name="T5" fmla="*/ 136 h 287"/>
              <a:gd name="T6" fmla="*/ 197 w 288"/>
              <a:gd name="T7" fmla="*/ 135 h 287"/>
              <a:gd name="T8" fmla="*/ 204 w 288"/>
              <a:gd name="T9" fmla="*/ 134 h 287"/>
              <a:gd name="T10" fmla="*/ 211 w 288"/>
              <a:gd name="T11" fmla="*/ 107 h 287"/>
              <a:gd name="T12" fmla="*/ 206 w 288"/>
              <a:gd name="T13" fmla="*/ 96 h 287"/>
              <a:gd name="T14" fmla="*/ 205 w 288"/>
              <a:gd name="T15" fmla="*/ 96 h 287"/>
              <a:gd name="T16" fmla="*/ 205 w 288"/>
              <a:gd name="T17" fmla="*/ 93 h 287"/>
              <a:gd name="T18" fmla="*/ 205 w 288"/>
              <a:gd name="T19" fmla="*/ 54 h 287"/>
              <a:gd name="T20" fmla="*/ 193 w 288"/>
              <a:gd name="T21" fmla="*/ 25 h 287"/>
              <a:gd name="T22" fmla="*/ 160 w 288"/>
              <a:gd name="T23" fmla="*/ 8 h 287"/>
              <a:gd name="T24" fmla="*/ 120 w 288"/>
              <a:gd name="T25" fmla="*/ 4 h 287"/>
              <a:gd name="T26" fmla="*/ 103 w 288"/>
              <a:gd name="T27" fmla="*/ 22 h 287"/>
              <a:gd name="T28" fmla="*/ 83 w 288"/>
              <a:gd name="T29" fmla="*/ 54 h 287"/>
              <a:gd name="T30" fmla="*/ 82 w 288"/>
              <a:gd name="T31" fmla="*/ 93 h 287"/>
              <a:gd name="T32" fmla="*/ 82 w 288"/>
              <a:gd name="T33" fmla="*/ 96 h 287"/>
              <a:gd name="T34" fmla="*/ 82 w 288"/>
              <a:gd name="T35" fmla="*/ 96 h 287"/>
              <a:gd name="T36" fmla="*/ 76 w 288"/>
              <a:gd name="T37" fmla="*/ 107 h 287"/>
              <a:gd name="T38" fmla="*/ 83 w 288"/>
              <a:gd name="T39" fmla="*/ 134 h 287"/>
              <a:gd name="T40" fmla="*/ 90 w 288"/>
              <a:gd name="T41" fmla="*/ 135 h 287"/>
              <a:gd name="T42" fmla="*/ 90 w 288"/>
              <a:gd name="T43" fmla="*/ 136 h 287"/>
              <a:gd name="T44" fmla="*/ 118 w 288"/>
              <a:gd name="T45" fmla="*/ 191 h 287"/>
              <a:gd name="T46" fmla="*/ 38 w 288"/>
              <a:gd name="T47" fmla="*/ 220 h 287"/>
              <a:gd name="T48" fmla="*/ 0 w 288"/>
              <a:gd name="T49" fmla="*/ 256 h 287"/>
              <a:gd name="T50" fmla="*/ 0 w 288"/>
              <a:gd name="T51" fmla="*/ 287 h 287"/>
              <a:gd name="T52" fmla="*/ 288 w 288"/>
              <a:gd name="T53" fmla="*/ 287 h 287"/>
              <a:gd name="T54" fmla="*/ 288 w 288"/>
              <a:gd name="T55" fmla="*/ 256 h 287"/>
              <a:gd name="T56" fmla="*/ 250 w 288"/>
              <a:gd name="T57" fmla="*/ 22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87">
                <a:moveTo>
                  <a:pt x="250" y="220"/>
                </a:moveTo>
                <a:cubicBezTo>
                  <a:pt x="231" y="212"/>
                  <a:pt x="209" y="196"/>
                  <a:pt x="169" y="191"/>
                </a:cubicBezTo>
                <a:cubicBezTo>
                  <a:pt x="181" y="181"/>
                  <a:pt x="186" y="162"/>
                  <a:pt x="197" y="136"/>
                </a:cubicBezTo>
                <a:cubicBezTo>
                  <a:pt x="197" y="136"/>
                  <a:pt x="197" y="135"/>
                  <a:pt x="197" y="135"/>
                </a:cubicBezTo>
                <a:cubicBezTo>
                  <a:pt x="200" y="135"/>
                  <a:pt x="202" y="135"/>
                  <a:pt x="204" y="134"/>
                </a:cubicBezTo>
                <a:cubicBezTo>
                  <a:pt x="208" y="131"/>
                  <a:pt x="211" y="115"/>
                  <a:pt x="211" y="107"/>
                </a:cubicBezTo>
                <a:cubicBezTo>
                  <a:pt x="211" y="95"/>
                  <a:pt x="206" y="96"/>
                  <a:pt x="206" y="96"/>
                </a:cubicBezTo>
                <a:cubicBezTo>
                  <a:pt x="206" y="96"/>
                  <a:pt x="205" y="96"/>
                  <a:pt x="205" y="96"/>
                </a:cubicBezTo>
                <a:cubicBezTo>
                  <a:pt x="205" y="95"/>
                  <a:pt x="205" y="94"/>
                  <a:pt x="205" y="93"/>
                </a:cubicBezTo>
                <a:cubicBezTo>
                  <a:pt x="205" y="83"/>
                  <a:pt x="207" y="64"/>
                  <a:pt x="205" y="54"/>
                </a:cubicBezTo>
                <a:cubicBezTo>
                  <a:pt x="200" y="39"/>
                  <a:pt x="201" y="33"/>
                  <a:pt x="193" y="25"/>
                </a:cubicBezTo>
                <a:cubicBezTo>
                  <a:pt x="182" y="13"/>
                  <a:pt x="166" y="8"/>
                  <a:pt x="160" y="8"/>
                </a:cubicBezTo>
                <a:cubicBezTo>
                  <a:pt x="155" y="8"/>
                  <a:pt x="133" y="0"/>
                  <a:pt x="120" y="4"/>
                </a:cubicBezTo>
                <a:cubicBezTo>
                  <a:pt x="107" y="9"/>
                  <a:pt x="114" y="22"/>
                  <a:pt x="103" y="22"/>
                </a:cubicBezTo>
                <a:cubicBezTo>
                  <a:pt x="92" y="22"/>
                  <a:pt x="87" y="39"/>
                  <a:pt x="83" y="54"/>
                </a:cubicBezTo>
                <a:cubicBezTo>
                  <a:pt x="80" y="64"/>
                  <a:pt x="82" y="82"/>
                  <a:pt x="82" y="93"/>
                </a:cubicBezTo>
                <a:cubicBezTo>
                  <a:pt x="82" y="94"/>
                  <a:pt x="82" y="95"/>
                  <a:pt x="82" y="96"/>
                </a:cubicBezTo>
                <a:cubicBezTo>
                  <a:pt x="82" y="96"/>
                  <a:pt x="82" y="96"/>
                  <a:pt x="82" y="96"/>
                </a:cubicBezTo>
                <a:cubicBezTo>
                  <a:pt x="82" y="96"/>
                  <a:pt x="76" y="95"/>
                  <a:pt x="76" y="107"/>
                </a:cubicBezTo>
                <a:cubicBezTo>
                  <a:pt x="76" y="115"/>
                  <a:pt x="79" y="131"/>
                  <a:pt x="83" y="134"/>
                </a:cubicBezTo>
                <a:cubicBezTo>
                  <a:pt x="85" y="135"/>
                  <a:pt x="88" y="135"/>
                  <a:pt x="90" y="135"/>
                </a:cubicBezTo>
                <a:cubicBezTo>
                  <a:pt x="90" y="135"/>
                  <a:pt x="90" y="136"/>
                  <a:pt x="90" y="136"/>
                </a:cubicBezTo>
                <a:cubicBezTo>
                  <a:pt x="101" y="163"/>
                  <a:pt x="106" y="182"/>
                  <a:pt x="118" y="191"/>
                </a:cubicBezTo>
                <a:cubicBezTo>
                  <a:pt x="79" y="196"/>
                  <a:pt x="57" y="212"/>
                  <a:pt x="38" y="220"/>
                </a:cubicBezTo>
                <a:cubicBezTo>
                  <a:pt x="0" y="237"/>
                  <a:pt x="0" y="256"/>
                  <a:pt x="0" y="256"/>
                </a:cubicBezTo>
                <a:cubicBezTo>
                  <a:pt x="0" y="287"/>
                  <a:pt x="0" y="287"/>
                  <a:pt x="0" y="287"/>
                </a:cubicBezTo>
                <a:cubicBezTo>
                  <a:pt x="288" y="287"/>
                  <a:pt x="288" y="287"/>
                  <a:pt x="288" y="287"/>
                </a:cubicBezTo>
                <a:cubicBezTo>
                  <a:pt x="288" y="256"/>
                  <a:pt x="288" y="256"/>
                  <a:pt x="288" y="256"/>
                </a:cubicBezTo>
                <a:cubicBezTo>
                  <a:pt x="288" y="256"/>
                  <a:pt x="287" y="237"/>
                  <a:pt x="250" y="2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324"/>
          <p:cNvSpPr/>
          <p:nvPr/>
        </p:nvSpPr>
        <p:spPr bwMode="auto">
          <a:xfrm>
            <a:off x="8664770" y="3292191"/>
            <a:ext cx="316130" cy="304037"/>
          </a:xfrm>
          <a:custGeom>
            <a:avLst/>
            <a:gdLst>
              <a:gd name="T0" fmla="*/ 283 w 301"/>
              <a:gd name="T1" fmla="*/ 199 h 288"/>
              <a:gd name="T2" fmla="*/ 241 w 301"/>
              <a:gd name="T3" fmla="*/ 213 h 288"/>
              <a:gd name="T4" fmla="*/ 180 w 301"/>
              <a:gd name="T5" fmla="*/ 185 h 288"/>
              <a:gd name="T6" fmla="*/ 197 w 301"/>
              <a:gd name="T7" fmla="*/ 145 h 288"/>
              <a:gd name="T8" fmla="*/ 197 w 301"/>
              <a:gd name="T9" fmla="*/ 144 h 288"/>
              <a:gd name="T10" fmla="*/ 203 w 301"/>
              <a:gd name="T11" fmla="*/ 144 h 288"/>
              <a:gd name="T12" fmla="*/ 210 w 301"/>
              <a:gd name="T13" fmla="*/ 119 h 288"/>
              <a:gd name="T14" fmla="*/ 205 w 301"/>
              <a:gd name="T15" fmla="*/ 109 h 288"/>
              <a:gd name="T16" fmla="*/ 204 w 301"/>
              <a:gd name="T17" fmla="*/ 109 h 288"/>
              <a:gd name="T18" fmla="*/ 205 w 301"/>
              <a:gd name="T19" fmla="*/ 106 h 288"/>
              <a:gd name="T20" fmla="*/ 204 w 301"/>
              <a:gd name="T21" fmla="*/ 70 h 288"/>
              <a:gd name="T22" fmla="*/ 185 w 301"/>
              <a:gd name="T23" fmla="*/ 41 h 288"/>
              <a:gd name="T24" fmla="*/ 170 w 301"/>
              <a:gd name="T25" fmla="*/ 33 h 288"/>
              <a:gd name="T26" fmla="*/ 171 w 301"/>
              <a:gd name="T27" fmla="*/ 26 h 288"/>
              <a:gd name="T28" fmla="*/ 148 w 301"/>
              <a:gd name="T29" fmla="*/ 0 h 288"/>
              <a:gd name="T30" fmla="*/ 126 w 301"/>
              <a:gd name="T31" fmla="*/ 26 h 288"/>
              <a:gd name="T32" fmla="*/ 126 w 301"/>
              <a:gd name="T33" fmla="*/ 32 h 288"/>
              <a:gd name="T34" fmla="*/ 111 w 301"/>
              <a:gd name="T35" fmla="*/ 41 h 288"/>
              <a:gd name="T36" fmla="*/ 92 w 301"/>
              <a:gd name="T37" fmla="*/ 70 h 288"/>
              <a:gd name="T38" fmla="*/ 92 w 301"/>
              <a:gd name="T39" fmla="*/ 106 h 288"/>
              <a:gd name="T40" fmla="*/ 92 w 301"/>
              <a:gd name="T41" fmla="*/ 109 h 288"/>
              <a:gd name="T42" fmla="*/ 91 w 301"/>
              <a:gd name="T43" fmla="*/ 109 h 288"/>
              <a:gd name="T44" fmla="*/ 86 w 301"/>
              <a:gd name="T45" fmla="*/ 119 h 288"/>
              <a:gd name="T46" fmla="*/ 93 w 301"/>
              <a:gd name="T47" fmla="*/ 144 h 288"/>
              <a:gd name="T48" fmla="*/ 99 w 301"/>
              <a:gd name="T49" fmla="*/ 144 h 288"/>
              <a:gd name="T50" fmla="*/ 99 w 301"/>
              <a:gd name="T51" fmla="*/ 146 h 288"/>
              <a:gd name="T52" fmla="*/ 117 w 301"/>
              <a:gd name="T53" fmla="*/ 186 h 288"/>
              <a:gd name="T54" fmla="*/ 60 w 301"/>
              <a:gd name="T55" fmla="*/ 213 h 288"/>
              <a:gd name="T56" fmla="*/ 19 w 301"/>
              <a:gd name="T57" fmla="*/ 199 h 288"/>
              <a:gd name="T58" fmla="*/ 12 w 301"/>
              <a:gd name="T59" fmla="*/ 276 h 288"/>
              <a:gd name="T60" fmla="*/ 12 w 301"/>
              <a:gd name="T61" fmla="*/ 288 h 288"/>
              <a:gd name="T62" fmla="*/ 19 w 301"/>
              <a:gd name="T63" fmla="*/ 288 h 288"/>
              <a:gd name="T64" fmla="*/ 283 w 301"/>
              <a:gd name="T65" fmla="*/ 288 h 288"/>
              <a:gd name="T66" fmla="*/ 283 w 301"/>
              <a:gd name="T67" fmla="*/ 288 h 288"/>
              <a:gd name="T68" fmla="*/ 283 w 301"/>
              <a:gd name="T69" fmla="*/ 288 h 288"/>
              <a:gd name="T70" fmla="*/ 290 w 301"/>
              <a:gd name="T71" fmla="*/ 288 h 288"/>
              <a:gd name="T72" fmla="*/ 290 w 301"/>
              <a:gd name="T73" fmla="*/ 276 h 288"/>
              <a:gd name="T74" fmla="*/ 283 w 301"/>
              <a:gd name="T75" fmla="*/ 19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1" h="288">
                <a:moveTo>
                  <a:pt x="283" y="199"/>
                </a:moveTo>
                <a:cubicBezTo>
                  <a:pt x="279" y="208"/>
                  <a:pt x="260" y="212"/>
                  <a:pt x="241" y="213"/>
                </a:cubicBezTo>
                <a:cubicBezTo>
                  <a:pt x="226" y="204"/>
                  <a:pt x="208" y="191"/>
                  <a:pt x="180" y="185"/>
                </a:cubicBezTo>
                <a:cubicBezTo>
                  <a:pt x="186" y="176"/>
                  <a:pt x="190" y="162"/>
                  <a:pt x="197" y="145"/>
                </a:cubicBezTo>
                <a:cubicBezTo>
                  <a:pt x="197" y="145"/>
                  <a:pt x="197" y="145"/>
                  <a:pt x="197" y="144"/>
                </a:cubicBezTo>
                <a:cubicBezTo>
                  <a:pt x="199" y="145"/>
                  <a:pt x="201" y="145"/>
                  <a:pt x="203" y="144"/>
                </a:cubicBezTo>
                <a:cubicBezTo>
                  <a:pt x="207" y="141"/>
                  <a:pt x="210" y="126"/>
                  <a:pt x="210" y="119"/>
                </a:cubicBezTo>
                <a:cubicBezTo>
                  <a:pt x="210" y="108"/>
                  <a:pt x="205" y="109"/>
                  <a:pt x="205" y="109"/>
                </a:cubicBezTo>
                <a:cubicBezTo>
                  <a:pt x="205" y="109"/>
                  <a:pt x="205" y="109"/>
                  <a:pt x="204" y="109"/>
                </a:cubicBezTo>
                <a:cubicBezTo>
                  <a:pt x="204" y="108"/>
                  <a:pt x="205" y="107"/>
                  <a:pt x="205" y="106"/>
                </a:cubicBezTo>
                <a:cubicBezTo>
                  <a:pt x="205" y="96"/>
                  <a:pt x="207" y="80"/>
                  <a:pt x="204" y="70"/>
                </a:cubicBezTo>
                <a:cubicBezTo>
                  <a:pt x="200" y="56"/>
                  <a:pt x="194" y="45"/>
                  <a:pt x="185" y="41"/>
                </a:cubicBezTo>
                <a:cubicBezTo>
                  <a:pt x="180" y="39"/>
                  <a:pt x="175" y="36"/>
                  <a:pt x="170" y="33"/>
                </a:cubicBezTo>
                <a:cubicBezTo>
                  <a:pt x="171" y="31"/>
                  <a:pt x="171" y="28"/>
                  <a:pt x="171" y="26"/>
                </a:cubicBezTo>
                <a:cubicBezTo>
                  <a:pt x="171" y="12"/>
                  <a:pt x="161" y="0"/>
                  <a:pt x="148" y="0"/>
                </a:cubicBezTo>
                <a:cubicBezTo>
                  <a:pt x="136" y="0"/>
                  <a:pt x="126" y="12"/>
                  <a:pt x="126" y="26"/>
                </a:cubicBezTo>
                <a:cubicBezTo>
                  <a:pt x="126" y="28"/>
                  <a:pt x="126" y="30"/>
                  <a:pt x="126" y="32"/>
                </a:cubicBezTo>
                <a:cubicBezTo>
                  <a:pt x="121" y="35"/>
                  <a:pt x="116" y="39"/>
                  <a:pt x="111" y="41"/>
                </a:cubicBezTo>
                <a:cubicBezTo>
                  <a:pt x="102" y="46"/>
                  <a:pt x="96" y="56"/>
                  <a:pt x="92" y="70"/>
                </a:cubicBezTo>
                <a:cubicBezTo>
                  <a:pt x="90" y="79"/>
                  <a:pt x="92" y="96"/>
                  <a:pt x="92" y="106"/>
                </a:cubicBezTo>
                <a:cubicBezTo>
                  <a:pt x="92" y="107"/>
                  <a:pt x="92" y="108"/>
                  <a:pt x="92" y="109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09"/>
                  <a:pt x="86" y="108"/>
                  <a:pt x="86" y="119"/>
                </a:cubicBezTo>
                <a:cubicBezTo>
                  <a:pt x="86" y="126"/>
                  <a:pt x="89" y="141"/>
                  <a:pt x="93" y="144"/>
                </a:cubicBezTo>
                <a:cubicBezTo>
                  <a:pt x="95" y="145"/>
                  <a:pt x="97" y="145"/>
                  <a:pt x="99" y="144"/>
                </a:cubicBezTo>
                <a:cubicBezTo>
                  <a:pt x="99" y="145"/>
                  <a:pt x="99" y="145"/>
                  <a:pt x="99" y="146"/>
                </a:cubicBezTo>
                <a:cubicBezTo>
                  <a:pt x="106" y="163"/>
                  <a:pt x="111" y="177"/>
                  <a:pt x="117" y="186"/>
                </a:cubicBezTo>
                <a:cubicBezTo>
                  <a:pt x="91" y="193"/>
                  <a:pt x="74" y="205"/>
                  <a:pt x="60" y="213"/>
                </a:cubicBezTo>
                <a:cubicBezTo>
                  <a:pt x="41" y="212"/>
                  <a:pt x="22" y="208"/>
                  <a:pt x="19" y="199"/>
                </a:cubicBezTo>
                <a:cubicBezTo>
                  <a:pt x="11" y="183"/>
                  <a:pt x="0" y="243"/>
                  <a:pt x="12" y="276"/>
                </a:cubicBezTo>
                <a:cubicBezTo>
                  <a:pt x="12" y="288"/>
                  <a:pt x="12" y="288"/>
                  <a:pt x="12" y="288"/>
                </a:cubicBezTo>
                <a:cubicBezTo>
                  <a:pt x="19" y="288"/>
                  <a:pt x="19" y="288"/>
                  <a:pt x="19" y="288"/>
                </a:cubicBezTo>
                <a:cubicBezTo>
                  <a:pt x="283" y="288"/>
                  <a:pt x="283" y="288"/>
                  <a:pt x="283" y="288"/>
                </a:cubicBezTo>
                <a:cubicBezTo>
                  <a:pt x="283" y="288"/>
                  <a:pt x="283" y="288"/>
                  <a:pt x="283" y="288"/>
                </a:cubicBezTo>
                <a:cubicBezTo>
                  <a:pt x="283" y="288"/>
                  <a:pt x="283" y="288"/>
                  <a:pt x="283" y="288"/>
                </a:cubicBezTo>
                <a:cubicBezTo>
                  <a:pt x="290" y="288"/>
                  <a:pt x="290" y="288"/>
                  <a:pt x="290" y="288"/>
                </a:cubicBezTo>
                <a:cubicBezTo>
                  <a:pt x="290" y="276"/>
                  <a:pt x="290" y="276"/>
                  <a:pt x="290" y="276"/>
                </a:cubicBezTo>
                <a:cubicBezTo>
                  <a:pt x="301" y="243"/>
                  <a:pt x="290" y="183"/>
                  <a:pt x="283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Freeform 325"/>
          <p:cNvSpPr/>
          <p:nvPr/>
        </p:nvSpPr>
        <p:spPr bwMode="auto">
          <a:xfrm>
            <a:off x="8065333" y="3306010"/>
            <a:ext cx="302310" cy="290217"/>
          </a:xfrm>
          <a:custGeom>
            <a:avLst/>
            <a:gdLst>
              <a:gd name="T0" fmla="*/ 249 w 287"/>
              <a:gd name="T1" fmla="*/ 222 h 277"/>
              <a:gd name="T2" fmla="*/ 182 w 287"/>
              <a:gd name="T3" fmla="*/ 206 h 277"/>
              <a:gd name="T4" fmla="*/ 172 w 287"/>
              <a:gd name="T5" fmla="*/ 176 h 277"/>
              <a:gd name="T6" fmla="*/ 179 w 287"/>
              <a:gd name="T7" fmla="*/ 180 h 277"/>
              <a:gd name="T8" fmla="*/ 185 w 287"/>
              <a:gd name="T9" fmla="*/ 180 h 277"/>
              <a:gd name="T10" fmla="*/ 207 w 287"/>
              <a:gd name="T11" fmla="*/ 177 h 277"/>
              <a:gd name="T12" fmla="*/ 211 w 287"/>
              <a:gd name="T13" fmla="*/ 178 h 277"/>
              <a:gd name="T14" fmla="*/ 215 w 287"/>
              <a:gd name="T15" fmla="*/ 179 h 277"/>
              <a:gd name="T16" fmla="*/ 214 w 287"/>
              <a:gd name="T17" fmla="*/ 175 h 277"/>
              <a:gd name="T18" fmla="*/ 208 w 287"/>
              <a:gd name="T19" fmla="*/ 160 h 277"/>
              <a:gd name="T20" fmla="*/ 218 w 287"/>
              <a:gd name="T21" fmla="*/ 154 h 277"/>
              <a:gd name="T22" fmla="*/ 228 w 287"/>
              <a:gd name="T23" fmla="*/ 152 h 277"/>
              <a:gd name="T24" fmla="*/ 200 w 287"/>
              <a:gd name="T25" fmla="*/ 13 h 277"/>
              <a:gd name="T26" fmla="*/ 166 w 287"/>
              <a:gd name="T27" fmla="*/ 0 h 277"/>
              <a:gd name="T28" fmla="*/ 143 w 287"/>
              <a:gd name="T29" fmla="*/ 8 h 277"/>
              <a:gd name="T30" fmla="*/ 121 w 287"/>
              <a:gd name="T31" fmla="*/ 0 h 277"/>
              <a:gd name="T32" fmla="*/ 87 w 287"/>
              <a:gd name="T33" fmla="*/ 13 h 277"/>
              <a:gd name="T34" fmla="*/ 55 w 287"/>
              <a:gd name="T35" fmla="*/ 151 h 277"/>
              <a:gd name="T36" fmla="*/ 63 w 287"/>
              <a:gd name="T37" fmla="*/ 154 h 277"/>
              <a:gd name="T38" fmla="*/ 77 w 287"/>
              <a:gd name="T39" fmla="*/ 160 h 277"/>
              <a:gd name="T40" fmla="*/ 72 w 287"/>
              <a:gd name="T41" fmla="*/ 178 h 277"/>
              <a:gd name="T42" fmla="*/ 72 w 287"/>
              <a:gd name="T43" fmla="*/ 179 h 277"/>
              <a:gd name="T44" fmla="*/ 78 w 287"/>
              <a:gd name="T45" fmla="*/ 177 h 277"/>
              <a:gd name="T46" fmla="*/ 80 w 287"/>
              <a:gd name="T47" fmla="*/ 177 h 277"/>
              <a:gd name="T48" fmla="*/ 94 w 287"/>
              <a:gd name="T49" fmla="*/ 180 h 277"/>
              <a:gd name="T50" fmla="*/ 100 w 287"/>
              <a:gd name="T51" fmla="*/ 180 h 277"/>
              <a:gd name="T52" fmla="*/ 115 w 287"/>
              <a:gd name="T53" fmla="*/ 176 h 277"/>
              <a:gd name="T54" fmla="*/ 104 w 287"/>
              <a:gd name="T55" fmla="*/ 206 h 277"/>
              <a:gd name="T56" fmla="*/ 38 w 287"/>
              <a:gd name="T57" fmla="*/ 222 h 277"/>
              <a:gd name="T58" fmla="*/ 0 w 287"/>
              <a:gd name="T59" fmla="*/ 257 h 277"/>
              <a:gd name="T60" fmla="*/ 0 w 287"/>
              <a:gd name="T61" fmla="*/ 277 h 277"/>
              <a:gd name="T62" fmla="*/ 287 w 287"/>
              <a:gd name="T63" fmla="*/ 277 h 277"/>
              <a:gd name="T64" fmla="*/ 287 w 287"/>
              <a:gd name="T65" fmla="*/ 257 h 277"/>
              <a:gd name="T66" fmla="*/ 249 w 287"/>
              <a:gd name="T67" fmla="*/ 222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7" h="277">
                <a:moveTo>
                  <a:pt x="249" y="222"/>
                </a:moveTo>
                <a:cubicBezTo>
                  <a:pt x="233" y="214"/>
                  <a:pt x="214" y="211"/>
                  <a:pt x="182" y="206"/>
                </a:cubicBezTo>
                <a:cubicBezTo>
                  <a:pt x="180" y="203"/>
                  <a:pt x="176" y="190"/>
                  <a:pt x="172" y="176"/>
                </a:cubicBezTo>
                <a:cubicBezTo>
                  <a:pt x="173" y="176"/>
                  <a:pt x="178" y="180"/>
                  <a:pt x="179" y="180"/>
                </a:cubicBezTo>
                <a:cubicBezTo>
                  <a:pt x="181" y="180"/>
                  <a:pt x="183" y="180"/>
                  <a:pt x="185" y="180"/>
                </a:cubicBezTo>
                <a:cubicBezTo>
                  <a:pt x="186" y="180"/>
                  <a:pt x="201" y="177"/>
                  <a:pt x="207" y="177"/>
                </a:cubicBezTo>
                <a:cubicBezTo>
                  <a:pt x="209" y="177"/>
                  <a:pt x="210" y="177"/>
                  <a:pt x="211" y="178"/>
                </a:cubicBezTo>
                <a:cubicBezTo>
                  <a:pt x="211" y="178"/>
                  <a:pt x="213" y="179"/>
                  <a:pt x="215" y="179"/>
                </a:cubicBezTo>
                <a:cubicBezTo>
                  <a:pt x="214" y="178"/>
                  <a:pt x="214" y="176"/>
                  <a:pt x="214" y="175"/>
                </a:cubicBezTo>
                <a:cubicBezTo>
                  <a:pt x="208" y="160"/>
                  <a:pt x="208" y="160"/>
                  <a:pt x="208" y="160"/>
                </a:cubicBezTo>
                <a:cubicBezTo>
                  <a:pt x="208" y="160"/>
                  <a:pt x="214" y="152"/>
                  <a:pt x="218" y="154"/>
                </a:cubicBezTo>
                <a:cubicBezTo>
                  <a:pt x="222" y="156"/>
                  <a:pt x="228" y="152"/>
                  <a:pt x="228" y="152"/>
                </a:cubicBezTo>
                <a:cubicBezTo>
                  <a:pt x="233" y="116"/>
                  <a:pt x="238" y="42"/>
                  <a:pt x="200" y="13"/>
                </a:cubicBezTo>
                <a:cubicBezTo>
                  <a:pt x="187" y="4"/>
                  <a:pt x="175" y="0"/>
                  <a:pt x="166" y="0"/>
                </a:cubicBezTo>
                <a:cubicBezTo>
                  <a:pt x="156" y="0"/>
                  <a:pt x="149" y="4"/>
                  <a:pt x="143" y="8"/>
                </a:cubicBezTo>
                <a:cubicBezTo>
                  <a:pt x="138" y="4"/>
                  <a:pt x="130" y="0"/>
                  <a:pt x="121" y="0"/>
                </a:cubicBezTo>
                <a:cubicBezTo>
                  <a:pt x="111" y="0"/>
                  <a:pt x="100" y="4"/>
                  <a:pt x="87" y="13"/>
                </a:cubicBezTo>
                <a:cubicBezTo>
                  <a:pt x="50" y="41"/>
                  <a:pt x="52" y="114"/>
                  <a:pt x="55" y="151"/>
                </a:cubicBezTo>
                <a:cubicBezTo>
                  <a:pt x="55" y="151"/>
                  <a:pt x="58" y="149"/>
                  <a:pt x="63" y="154"/>
                </a:cubicBezTo>
                <a:cubicBezTo>
                  <a:pt x="68" y="159"/>
                  <a:pt x="77" y="160"/>
                  <a:pt x="77" y="160"/>
                </a:cubicBezTo>
                <a:cubicBezTo>
                  <a:pt x="72" y="178"/>
                  <a:pt x="72" y="178"/>
                  <a:pt x="72" y="178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4" y="179"/>
                  <a:pt x="76" y="178"/>
                  <a:pt x="78" y="177"/>
                </a:cubicBezTo>
                <a:cubicBezTo>
                  <a:pt x="79" y="177"/>
                  <a:pt x="79" y="177"/>
                  <a:pt x="80" y="177"/>
                </a:cubicBezTo>
                <a:cubicBezTo>
                  <a:pt x="86" y="177"/>
                  <a:pt x="92" y="180"/>
                  <a:pt x="94" y="180"/>
                </a:cubicBezTo>
                <a:cubicBezTo>
                  <a:pt x="96" y="180"/>
                  <a:pt x="98" y="180"/>
                  <a:pt x="100" y="180"/>
                </a:cubicBezTo>
                <a:cubicBezTo>
                  <a:pt x="103" y="180"/>
                  <a:pt x="113" y="176"/>
                  <a:pt x="115" y="176"/>
                </a:cubicBezTo>
                <a:cubicBezTo>
                  <a:pt x="112" y="184"/>
                  <a:pt x="108" y="200"/>
                  <a:pt x="104" y="206"/>
                </a:cubicBezTo>
                <a:cubicBezTo>
                  <a:pt x="73" y="211"/>
                  <a:pt x="54" y="214"/>
                  <a:pt x="38" y="222"/>
                </a:cubicBezTo>
                <a:cubicBezTo>
                  <a:pt x="0" y="239"/>
                  <a:pt x="0" y="257"/>
                  <a:pt x="0" y="257"/>
                </a:cubicBezTo>
                <a:cubicBezTo>
                  <a:pt x="0" y="277"/>
                  <a:pt x="0" y="277"/>
                  <a:pt x="0" y="277"/>
                </a:cubicBezTo>
                <a:cubicBezTo>
                  <a:pt x="287" y="277"/>
                  <a:pt x="287" y="277"/>
                  <a:pt x="287" y="277"/>
                </a:cubicBezTo>
                <a:cubicBezTo>
                  <a:pt x="287" y="257"/>
                  <a:pt x="287" y="257"/>
                  <a:pt x="287" y="257"/>
                </a:cubicBezTo>
                <a:cubicBezTo>
                  <a:pt x="287" y="257"/>
                  <a:pt x="287" y="239"/>
                  <a:pt x="249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326"/>
          <p:cNvSpPr/>
          <p:nvPr/>
        </p:nvSpPr>
        <p:spPr bwMode="auto">
          <a:xfrm>
            <a:off x="9884374" y="3354380"/>
            <a:ext cx="150292" cy="181386"/>
          </a:xfrm>
          <a:custGeom>
            <a:avLst/>
            <a:gdLst>
              <a:gd name="T0" fmla="*/ 133 w 142"/>
              <a:gd name="T1" fmla="*/ 132 h 173"/>
              <a:gd name="T2" fmla="*/ 142 w 142"/>
              <a:gd name="T3" fmla="*/ 128 h 173"/>
              <a:gd name="T4" fmla="*/ 102 w 142"/>
              <a:gd name="T5" fmla="*/ 115 h 173"/>
              <a:gd name="T6" fmla="*/ 119 w 142"/>
              <a:gd name="T7" fmla="*/ 82 h 173"/>
              <a:gd name="T8" fmla="*/ 119 w 142"/>
              <a:gd name="T9" fmla="*/ 81 h 173"/>
              <a:gd name="T10" fmla="*/ 123 w 142"/>
              <a:gd name="T11" fmla="*/ 81 h 173"/>
              <a:gd name="T12" fmla="*/ 127 w 142"/>
              <a:gd name="T13" fmla="*/ 64 h 173"/>
              <a:gd name="T14" fmla="*/ 124 w 142"/>
              <a:gd name="T15" fmla="*/ 58 h 173"/>
              <a:gd name="T16" fmla="*/ 124 w 142"/>
              <a:gd name="T17" fmla="*/ 58 h 173"/>
              <a:gd name="T18" fmla="*/ 124 w 142"/>
              <a:gd name="T19" fmla="*/ 56 h 173"/>
              <a:gd name="T20" fmla="*/ 123 w 142"/>
              <a:gd name="T21" fmla="*/ 32 h 173"/>
              <a:gd name="T22" fmla="*/ 117 w 142"/>
              <a:gd name="T23" fmla="*/ 15 h 173"/>
              <a:gd name="T24" fmla="*/ 96 w 142"/>
              <a:gd name="T25" fmla="*/ 5 h 173"/>
              <a:gd name="T26" fmla="*/ 72 w 142"/>
              <a:gd name="T27" fmla="*/ 2 h 173"/>
              <a:gd name="T28" fmla="*/ 62 w 142"/>
              <a:gd name="T29" fmla="*/ 13 h 173"/>
              <a:gd name="T30" fmla="*/ 50 w 142"/>
              <a:gd name="T31" fmla="*/ 33 h 173"/>
              <a:gd name="T32" fmla="*/ 49 w 142"/>
              <a:gd name="T33" fmla="*/ 56 h 173"/>
              <a:gd name="T34" fmla="*/ 49 w 142"/>
              <a:gd name="T35" fmla="*/ 58 h 173"/>
              <a:gd name="T36" fmla="*/ 49 w 142"/>
              <a:gd name="T37" fmla="*/ 58 h 173"/>
              <a:gd name="T38" fmla="*/ 45 w 142"/>
              <a:gd name="T39" fmla="*/ 64 h 173"/>
              <a:gd name="T40" fmla="*/ 50 w 142"/>
              <a:gd name="T41" fmla="*/ 81 h 173"/>
              <a:gd name="T42" fmla="*/ 54 w 142"/>
              <a:gd name="T43" fmla="*/ 81 h 173"/>
              <a:gd name="T44" fmla="*/ 54 w 142"/>
              <a:gd name="T45" fmla="*/ 82 h 173"/>
              <a:gd name="T46" fmla="*/ 71 w 142"/>
              <a:gd name="T47" fmla="*/ 115 h 173"/>
              <a:gd name="T48" fmla="*/ 23 w 142"/>
              <a:gd name="T49" fmla="*/ 133 h 173"/>
              <a:gd name="T50" fmla="*/ 0 w 142"/>
              <a:gd name="T51" fmla="*/ 154 h 173"/>
              <a:gd name="T52" fmla="*/ 0 w 142"/>
              <a:gd name="T53" fmla="*/ 173 h 173"/>
              <a:gd name="T54" fmla="*/ 104 w 142"/>
              <a:gd name="T55" fmla="*/ 173 h 173"/>
              <a:gd name="T56" fmla="*/ 104 w 142"/>
              <a:gd name="T57" fmla="*/ 162 h 173"/>
              <a:gd name="T58" fmla="*/ 133 w 142"/>
              <a:gd name="T59" fmla="*/ 13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2" h="173">
                <a:moveTo>
                  <a:pt x="133" y="132"/>
                </a:moveTo>
                <a:cubicBezTo>
                  <a:pt x="136" y="131"/>
                  <a:pt x="139" y="129"/>
                  <a:pt x="142" y="128"/>
                </a:cubicBezTo>
                <a:cubicBezTo>
                  <a:pt x="132" y="123"/>
                  <a:pt x="120" y="117"/>
                  <a:pt x="102" y="115"/>
                </a:cubicBezTo>
                <a:cubicBezTo>
                  <a:pt x="109" y="109"/>
                  <a:pt x="112" y="98"/>
                  <a:pt x="119" y="82"/>
                </a:cubicBezTo>
                <a:cubicBezTo>
                  <a:pt x="119" y="82"/>
                  <a:pt x="119" y="82"/>
                  <a:pt x="119" y="81"/>
                </a:cubicBezTo>
                <a:cubicBezTo>
                  <a:pt x="120" y="82"/>
                  <a:pt x="122" y="82"/>
                  <a:pt x="123" y="81"/>
                </a:cubicBezTo>
                <a:cubicBezTo>
                  <a:pt x="126" y="79"/>
                  <a:pt x="127" y="69"/>
                  <a:pt x="127" y="64"/>
                </a:cubicBezTo>
                <a:cubicBezTo>
                  <a:pt x="128" y="57"/>
                  <a:pt x="124" y="58"/>
                  <a:pt x="124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7"/>
                  <a:pt x="124" y="57"/>
                  <a:pt x="124" y="56"/>
                </a:cubicBezTo>
                <a:cubicBezTo>
                  <a:pt x="124" y="50"/>
                  <a:pt x="125" y="39"/>
                  <a:pt x="123" y="32"/>
                </a:cubicBezTo>
                <a:cubicBezTo>
                  <a:pt x="121" y="23"/>
                  <a:pt x="121" y="20"/>
                  <a:pt x="117" y="15"/>
                </a:cubicBezTo>
                <a:cubicBezTo>
                  <a:pt x="110" y="8"/>
                  <a:pt x="100" y="5"/>
                  <a:pt x="96" y="5"/>
                </a:cubicBezTo>
                <a:cubicBezTo>
                  <a:pt x="93" y="5"/>
                  <a:pt x="80" y="0"/>
                  <a:pt x="72" y="2"/>
                </a:cubicBezTo>
                <a:cubicBezTo>
                  <a:pt x="64" y="5"/>
                  <a:pt x="69" y="13"/>
                  <a:pt x="62" y="13"/>
                </a:cubicBezTo>
                <a:cubicBezTo>
                  <a:pt x="55" y="13"/>
                  <a:pt x="52" y="23"/>
                  <a:pt x="50" y="33"/>
                </a:cubicBezTo>
                <a:cubicBezTo>
                  <a:pt x="48" y="39"/>
                  <a:pt x="49" y="49"/>
                  <a:pt x="49" y="56"/>
                </a:cubicBezTo>
                <a:cubicBezTo>
                  <a:pt x="49" y="57"/>
                  <a:pt x="49" y="57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58"/>
                  <a:pt x="45" y="57"/>
                  <a:pt x="45" y="64"/>
                </a:cubicBezTo>
                <a:cubicBezTo>
                  <a:pt x="45" y="69"/>
                  <a:pt x="47" y="79"/>
                  <a:pt x="50" y="81"/>
                </a:cubicBezTo>
                <a:cubicBezTo>
                  <a:pt x="51" y="82"/>
                  <a:pt x="53" y="82"/>
                  <a:pt x="54" y="81"/>
                </a:cubicBezTo>
                <a:cubicBezTo>
                  <a:pt x="54" y="82"/>
                  <a:pt x="54" y="82"/>
                  <a:pt x="54" y="82"/>
                </a:cubicBezTo>
                <a:cubicBezTo>
                  <a:pt x="61" y="98"/>
                  <a:pt x="64" y="110"/>
                  <a:pt x="71" y="115"/>
                </a:cubicBezTo>
                <a:cubicBezTo>
                  <a:pt x="47" y="118"/>
                  <a:pt x="34" y="128"/>
                  <a:pt x="23" y="133"/>
                </a:cubicBezTo>
                <a:cubicBezTo>
                  <a:pt x="0" y="143"/>
                  <a:pt x="0" y="154"/>
                  <a:pt x="0" y="154"/>
                </a:cubicBezTo>
                <a:cubicBezTo>
                  <a:pt x="0" y="173"/>
                  <a:pt x="0" y="173"/>
                  <a:pt x="0" y="173"/>
                </a:cubicBezTo>
                <a:cubicBezTo>
                  <a:pt x="104" y="173"/>
                  <a:pt x="104" y="173"/>
                  <a:pt x="104" y="173"/>
                </a:cubicBezTo>
                <a:cubicBezTo>
                  <a:pt x="104" y="162"/>
                  <a:pt x="104" y="162"/>
                  <a:pt x="104" y="162"/>
                </a:cubicBezTo>
                <a:cubicBezTo>
                  <a:pt x="104" y="159"/>
                  <a:pt x="106" y="144"/>
                  <a:pt x="133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327"/>
          <p:cNvSpPr/>
          <p:nvPr/>
        </p:nvSpPr>
        <p:spPr bwMode="auto">
          <a:xfrm>
            <a:off x="10005298" y="3361290"/>
            <a:ext cx="181386" cy="176203"/>
          </a:xfrm>
          <a:custGeom>
            <a:avLst/>
            <a:gdLst>
              <a:gd name="T0" fmla="*/ 150 w 173"/>
              <a:gd name="T1" fmla="*/ 134 h 167"/>
              <a:gd name="T2" fmla="*/ 110 w 173"/>
              <a:gd name="T3" fmla="*/ 124 h 167"/>
              <a:gd name="T4" fmla="*/ 104 w 173"/>
              <a:gd name="T5" fmla="*/ 106 h 167"/>
              <a:gd name="T6" fmla="*/ 108 w 173"/>
              <a:gd name="T7" fmla="*/ 109 h 167"/>
              <a:gd name="T8" fmla="*/ 112 w 173"/>
              <a:gd name="T9" fmla="*/ 108 h 167"/>
              <a:gd name="T10" fmla="*/ 125 w 173"/>
              <a:gd name="T11" fmla="*/ 106 h 167"/>
              <a:gd name="T12" fmla="*/ 127 w 173"/>
              <a:gd name="T13" fmla="*/ 107 h 167"/>
              <a:gd name="T14" fmla="*/ 130 w 173"/>
              <a:gd name="T15" fmla="*/ 108 h 167"/>
              <a:gd name="T16" fmla="*/ 129 w 173"/>
              <a:gd name="T17" fmla="*/ 106 h 167"/>
              <a:gd name="T18" fmla="*/ 125 w 173"/>
              <a:gd name="T19" fmla="*/ 96 h 167"/>
              <a:gd name="T20" fmla="*/ 130 w 173"/>
              <a:gd name="T21" fmla="*/ 93 h 167"/>
              <a:gd name="T22" fmla="*/ 131 w 173"/>
              <a:gd name="T23" fmla="*/ 93 h 167"/>
              <a:gd name="T24" fmla="*/ 133 w 173"/>
              <a:gd name="T25" fmla="*/ 93 h 167"/>
              <a:gd name="T26" fmla="*/ 138 w 173"/>
              <a:gd name="T27" fmla="*/ 92 h 167"/>
              <a:gd name="T28" fmla="*/ 120 w 173"/>
              <a:gd name="T29" fmla="*/ 8 h 167"/>
              <a:gd name="T30" fmla="*/ 100 w 173"/>
              <a:gd name="T31" fmla="*/ 0 h 167"/>
              <a:gd name="T32" fmla="*/ 86 w 173"/>
              <a:gd name="T33" fmla="*/ 5 h 167"/>
              <a:gd name="T34" fmla="*/ 73 w 173"/>
              <a:gd name="T35" fmla="*/ 0 h 167"/>
              <a:gd name="T36" fmla="*/ 52 w 173"/>
              <a:gd name="T37" fmla="*/ 8 h 167"/>
              <a:gd name="T38" fmla="*/ 33 w 173"/>
              <a:gd name="T39" fmla="*/ 91 h 167"/>
              <a:gd name="T40" fmla="*/ 34 w 173"/>
              <a:gd name="T41" fmla="*/ 91 h 167"/>
              <a:gd name="T42" fmla="*/ 38 w 173"/>
              <a:gd name="T43" fmla="*/ 93 h 167"/>
              <a:gd name="T44" fmla="*/ 46 w 173"/>
              <a:gd name="T45" fmla="*/ 96 h 167"/>
              <a:gd name="T46" fmla="*/ 43 w 173"/>
              <a:gd name="T47" fmla="*/ 107 h 167"/>
              <a:gd name="T48" fmla="*/ 43 w 173"/>
              <a:gd name="T49" fmla="*/ 108 h 167"/>
              <a:gd name="T50" fmla="*/ 47 w 173"/>
              <a:gd name="T51" fmla="*/ 107 h 167"/>
              <a:gd name="T52" fmla="*/ 48 w 173"/>
              <a:gd name="T53" fmla="*/ 107 h 167"/>
              <a:gd name="T54" fmla="*/ 56 w 173"/>
              <a:gd name="T55" fmla="*/ 108 h 167"/>
              <a:gd name="T56" fmla="*/ 60 w 173"/>
              <a:gd name="T57" fmla="*/ 109 h 167"/>
              <a:gd name="T58" fmla="*/ 69 w 173"/>
              <a:gd name="T59" fmla="*/ 106 h 167"/>
              <a:gd name="T60" fmla="*/ 62 w 173"/>
              <a:gd name="T61" fmla="*/ 124 h 167"/>
              <a:gd name="T62" fmla="*/ 23 w 173"/>
              <a:gd name="T63" fmla="*/ 134 h 167"/>
              <a:gd name="T64" fmla="*/ 0 w 173"/>
              <a:gd name="T65" fmla="*/ 155 h 167"/>
              <a:gd name="T66" fmla="*/ 0 w 173"/>
              <a:gd name="T67" fmla="*/ 167 h 167"/>
              <a:gd name="T68" fmla="*/ 173 w 173"/>
              <a:gd name="T69" fmla="*/ 167 h 167"/>
              <a:gd name="T70" fmla="*/ 173 w 173"/>
              <a:gd name="T71" fmla="*/ 155 h 167"/>
              <a:gd name="T72" fmla="*/ 150 w 173"/>
              <a:gd name="T73" fmla="*/ 13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3" h="167">
                <a:moveTo>
                  <a:pt x="150" y="134"/>
                </a:moveTo>
                <a:cubicBezTo>
                  <a:pt x="140" y="129"/>
                  <a:pt x="129" y="127"/>
                  <a:pt x="110" y="124"/>
                </a:cubicBezTo>
                <a:cubicBezTo>
                  <a:pt x="109" y="122"/>
                  <a:pt x="106" y="114"/>
                  <a:pt x="104" y="106"/>
                </a:cubicBezTo>
                <a:cubicBezTo>
                  <a:pt x="104" y="106"/>
                  <a:pt x="107" y="109"/>
                  <a:pt x="108" y="109"/>
                </a:cubicBezTo>
                <a:cubicBezTo>
                  <a:pt x="109" y="109"/>
                  <a:pt x="110" y="108"/>
                  <a:pt x="112" y="108"/>
                </a:cubicBezTo>
                <a:cubicBezTo>
                  <a:pt x="112" y="108"/>
                  <a:pt x="121" y="106"/>
                  <a:pt x="125" y="106"/>
                </a:cubicBezTo>
                <a:cubicBezTo>
                  <a:pt x="126" y="106"/>
                  <a:pt x="127" y="107"/>
                  <a:pt x="127" y="107"/>
                </a:cubicBezTo>
                <a:cubicBezTo>
                  <a:pt x="127" y="107"/>
                  <a:pt x="128" y="108"/>
                  <a:pt x="130" y="108"/>
                </a:cubicBezTo>
                <a:cubicBezTo>
                  <a:pt x="129" y="107"/>
                  <a:pt x="129" y="106"/>
                  <a:pt x="129" y="10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25" y="96"/>
                  <a:pt x="128" y="93"/>
                  <a:pt x="130" y="93"/>
                </a:cubicBezTo>
                <a:cubicBezTo>
                  <a:pt x="131" y="93"/>
                  <a:pt x="131" y="93"/>
                  <a:pt x="131" y="93"/>
                </a:cubicBezTo>
                <a:cubicBezTo>
                  <a:pt x="132" y="93"/>
                  <a:pt x="132" y="93"/>
                  <a:pt x="133" y="93"/>
                </a:cubicBezTo>
                <a:cubicBezTo>
                  <a:pt x="135" y="93"/>
                  <a:pt x="138" y="92"/>
                  <a:pt x="138" y="92"/>
                </a:cubicBezTo>
                <a:cubicBezTo>
                  <a:pt x="140" y="70"/>
                  <a:pt x="143" y="25"/>
                  <a:pt x="120" y="8"/>
                </a:cubicBezTo>
                <a:cubicBezTo>
                  <a:pt x="112" y="2"/>
                  <a:pt x="106" y="0"/>
                  <a:pt x="100" y="0"/>
                </a:cubicBezTo>
                <a:cubicBezTo>
                  <a:pt x="94" y="0"/>
                  <a:pt x="90" y="2"/>
                  <a:pt x="86" y="5"/>
                </a:cubicBezTo>
                <a:cubicBezTo>
                  <a:pt x="83" y="2"/>
                  <a:pt x="78" y="0"/>
                  <a:pt x="73" y="0"/>
                </a:cubicBezTo>
                <a:cubicBezTo>
                  <a:pt x="67" y="0"/>
                  <a:pt x="60" y="2"/>
                  <a:pt x="52" y="8"/>
                </a:cubicBezTo>
                <a:cubicBezTo>
                  <a:pt x="30" y="24"/>
                  <a:pt x="31" y="68"/>
                  <a:pt x="33" y="91"/>
                </a:cubicBezTo>
                <a:cubicBezTo>
                  <a:pt x="33" y="91"/>
                  <a:pt x="33" y="91"/>
                  <a:pt x="34" y="91"/>
                </a:cubicBezTo>
                <a:cubicBezTo>
                  <a:pt x="35" y="91"/>
                  <a:pt x="36" y="91"/>
                  <a:pt x="38" y="93"/>
                </a:cubicBezTo>
                <a:cubicBezTo>
                  <a:pt x="41" y="96"/>
                  <a:pt x="46" y="96"/>
                  <a:pt x="46" y="96"/>
                </a:cubicBezTo>
                <a:cubicBezTo>
                  <a:pt x="43" y="107"/>
                  <a:pt x="43" y="107"/>
                  <a:pt x="43" y="107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4" y="108"/>
                  <a:pt x="46" y="107"/>
                  <a:pt x="47" y="107"/>
                </a:cubicBezTo>
                <a:cubicBezTo>
                  <a:pt x="47" y="107"/>
                  <a:pt x="48" y="107"/>
                  <a:pt x="48" y="107"/>
                </a:cubicBezTo>
                <a:cubicBezTo>
                  <a:pt x="52" y="107"/>
                  <a:pt x="56" y="108"/>
                  <a:pt x="56" y="108"/>
                </a:cubicBezTo>
                <a:cubicBezTo>
                  <a:pt x="58" y="108"/>
                  <a:pt x="59" y="109"/>
                  <a:pt x="60" y="109"/>
                </a:cubicBezTo>
                <a:cubicBezTo>
                  <a:pt x="62" y="109"/>
                  <a:pt x="68" y="106"/>
                  <a:pt x="69" y="106"/>
                </a:cubicBezTo>
                <a:cubicBezTo>
                  <a:pt x="68" y="111"/>
                  <a:pt x="65" y="120"/>
                  <a:pt x="62" y="124"/>
                </a:cubicBezTo>
                <a:cubicBezTo>
                  <a:pt x="44" y="127"/>
                  <a:pt x="32" y="129"/>
                  <a:pt x="23" y="134"/>
                </a:cubicBezTo>
                <a:cubicBezTo>
                  <a:pt x="0" y="144"/>
                  <a:pt x="0" y="155"/>
                  <a:pt x="0" y="155"/>
                </a:cubicBezTo>
                <a:cubicBezTo>
                  <a:pt x="0" y="167"/>
                  <a:pt x="0" y="167"/>
                  <a:pt x="0" y="167"/>
                </a:cubicBezTo>
                <a:cubicBezTo>
                  <a:pt x="173" y="167"/>
                  <a:pt x="173" y="167"/>
                  <a:pt x="173" y="167"/>
                </a:cubicBezTo>
                <a:cubicBezTo>
                  <a:pt x="173" y="155"/>
                  <a:pt x="173" y="155"/>
                  <a:pt x="173" y="155"/>
                </a:cubicBezTo>
                <a:cubicBezTo>
                  <a:pt x="173" y="155"/>
                  <a:pt x="173" y="144"/>
                  <a:pt x="150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328"/>
          <p:cNvSpPr/>
          <p:nvPr/>
        </p:nvSpPr>
        <p:spPr bwMode="auto">
          <a:xfrm>
            <a:off x="10642740" y="3361290"/>
            <a:ext cx="150292" cy="176203"/>
          </a:xfrm>
          <a:custGeom>
            <a:avLst/>
            <a:gdLst>
              <a:gd name="T0" fmla="*/ 143 w 143"/>
              <a:gd name="T1" fmla="*/ 155 h 167"/>
              <a:gd name="T2" fmla="*/ 120 w 143"/>
              <a:gd name="T3" fmla="*/ 134 h 167"/>
              <a:gd name="T4" fmla="*/ 80 w 143"/>
              <a:gd name="T5" fmla="*/ 124 h 167"/>
              <a:gd name="T6" fmla="*/ 74 w 143"/>
              <a:gd name="T7" fmla="*/ 106 h 167"/>
              <a:gd name="T8" fmla="*/ 78 w 143"/>
              <a:gd name="T9" fmla="*/ 109 h 167"/>
              <a:gd name="T10" fmla="*/ 82 w 143"/>
              <a:gd name="T11" fmla="*/ 108 h 167"/>
              <a:gd name="T12" fmla="*/ 95 w 143"/>
              <a:gd name="T13" fmla="*/ 106 h 167"/>
              <a:gd name="T14" fmla="*/ 97 w 143"/>
              <a:gd name="T15" fmla="*/ 107 h 167"/>
              <a:gd name="T16" fmla="*/ 100 w 143"/>
              <a:gd name="T17" fmla="*/ 108 h 167"/>
              <a:gd name="T18" fmla="*/ 99 w 143"/>
              <a:gd name="T19" fmla="*/ 106 h 167"/>
              <a:gd name="T20" fmla="*/ 95 w 143"/>
              <a:gd name="T21" fmla="*/ 96 h 167"/>
              <a:gd name="T22" fmla="*/ 101 w 143"/>
              <a:gd name="T23" fmla="*/ 93 h 167"/>
              <a:gd name="T24" fmla="*/ 108 w 143"/>
              <a:gd name="T25" fmla="*/ 92 h 167"/>
              <a:gd name="T26" fmla="*/ 90 w 143"/>
              <a:gd name="T27" fmla="*/ 8 h 167"/>
              <a:gd name="T28" fmla="*/ 70 w 143"/>
              <a:gd name="T29" fmla="*/ 0 h 167"/>
              <a:gd name="T30" fmla="*/ 56 w 143"/>
              <a:gd name="T31" fmla="*/ 5 h 167"/>
              <a:gd name="T32" fmla="*/ 43 w 143"/>
              <a:gd name="T33" fmla="*/ 0 h 167"/>
              <a:gd name="T34" fmla="*/ 22 w 143"/>
              <a:gd name="T35" fmla="*/ 8 h 167"/>
              <a:gd name="T36" fmla="*/ 3 w 143"/>
              <a:gd name="T37" fmla="*/ 91 h 167"/>
              <a:gd name="T38" fmla="*/ 8 w 143"/>
              <a:gd name="T39" fmla="*/ 93 h 167"/>
              <a:gd name="T40" fmla="*/ 16 w 143"/>
              <a:gd name="T41" fmla="*/ 96 h 167"/>
              <a:gd name="T42" fmla="*/ 13 w 143"/>
              <a:gd name="T43" fmla="*/ 107 h 167"/>
              <a:gd name="T44" fmla="*/ 13 w 143"/>
              <a:gd name="T45" fmla="*/ 108 h 167"/>
              <a:gd name="T46" fmla="*/ 17 w 143"/>
              <a:gd name="T47" fmla="*/ 107 h 167"/>
              <a:gd name="T48" fmla="*/ 18 w 143"/>
              <a:gd name="T49" fmla="*/ 107 h 167"/>
              <a:gd name="T50" fmla="*/ 26 w 143"/>
              <a:gd name="T51" fmla="*/ 108 h 167"/>
              <a:gd name="T52" fmla="*/ 30 w 143"/>
              <a:gd name="T53" fmla="*/ 109 h 167"/>
              <a:gd name="T54" fmla="*/ 39 w 143"/>
              <a:gd name="T55" fmla="*/ 106 h 167"/>
              <a:gd name="T56" fmla="*/ 32 w 143"/>
              <a:gd name="T57" fmla="*/ 124 h 167"/>
              <a:gd name="T58" fmla="*/ 25 w 143"/>
              <a:gd name="T59" fmla="*/ 125 h 167"/>
              <a:gd name="T60" fmla="*/ 39 w 143"/>
              <a:gd name="T61" fmla="*/ 147 h 167"/>
              <a:gd name="T62" fmla="*/ 39 w 143"/>
              <a:gd name="T63" fmla="*/ 166 h 167"/>
              <a:gd name="T64" fmla="*/ 39 w 143"/>
              <a:gd name="T65" fmla="*/ 167 h 167"/>
              <a:gd name="T66" fmla="*/ 143 w 143"/>
              <a:gd name="T67" fmla="*/ 167 h 167"/>
              <a:gd name="T68" fmla="*/ 143 w 143"/>
              <a:gd name="T69" fmla="*/ 15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3" h="167">
                <a:moveTo>
                  <a:pt x="143" y="155"/>
                </a:moveTo>
                <a:cubicBezTo>
                  <a:pt x="143" y="155"/>
                  <a:pt x="143" y="144"/>
                  <a:pt x="120" y="134"/>
                </a:cubicBezTo>
                <a:cubicBezTo>
                  <a:pt x="110" y="129"/>
                  <a:pt x="99" y="127"/>
                  <a:pt x="80" y="124"/>
                </a:cubicBezTo>
                <a:cubicBezTo>
                  <a:pt x="79" y="122"/>
                  <a:pt x="76" y="114"/>
                  <a:pt x="74" y="106"/>
                </a:cubicBezTo>
                <a:cubicBezTo>
                  <a:pt x="74" y="106"/>
                  <a:pt x="77" y="109"/>
                  <a:pt x="78" y="109"/>
                </a:cubicBezTo>
                <a:cubicBezTo>
                  <a:pt x="79" y="109"/>
                  <a:pt x="80" y="108"/>
                  <a:pt x="82" y="108"/>
                </a:cubicBezTo>
                <a:cubicBezTo>
                  <a:pt x="82" y="108"/>
                  <a:pt x="91" y="106"/>
                  <a:pt x="95" y="106"/>
                </a:cubicBezTo>
                <a:cubicBezTo>
                  <a:pt x="96" y="106"/>
                  <a:pt x="97" y="107"/>
                  <a:pt x="97" y="107"/>
                </a:cubicBezTo>
                <a:cubicBezTo>
                  <a:pt x="97" y="107"/>
                  <a:pt x="98" y="108"/>
                  <a:pt x="100" y="108"/>
                </a:cubicBezTo>
                <a:cubicBezTo>
                  <a:pt x="99" y="107"/>
                  <a:pt x="99" y="106"/>
                  <a:pt x="99" y="106"/>
                </a:cubicBezTo>
                <a:cubicBezTo>
                  <a:pt x="95" y="96"/>
                  <a:pt x="95" y="96"/>
                  <a:pt x="95" y="96"/>
                </a:cubicBezTo>
                <a:cubicBezTo>
                  <a:pt x="95" y="96"/>
                  <a:pt x="99" y="92"/>
                  <a:pt x="101" y="93"/>
                </a:cubicBezTo>
                <a:cubicBezTo>
                  <a:pt x="104" y="94"/>
                  <a:pt x="108" y="92"/>
                  <a:pt x="108" y="92"/>
                </a:cubicBezTo>
                <a:cubicBezTo>
                  <a:pt x="110" y="70"/>
                  <a:pt x="113" y="25"/>
                  <a:pt x="90" y="8"/>
                </a:cubicBezTo>
                <a:cubicBezTo>
                  <a:pt x="82" y="2"/>
                  <a:pt x="76" y="0"/>
                  <a:pt x="70" y="0"/>
                </a:cubicBezTo>
                <a:cubicBezTo>
                  <a:pt x="64" y="0"/>
                  <a:pt x="60" y="2"/>
                  <a:pt x="56" y="5"/>
                </a:cubicBezTo>
                <a:cubicBezTo>
                  <a:pt x="53" y="2"/>
                  <a:pt x="48" y="0"/>
                  <a:pt x="43" y="0"/>
                </a:cubicBezTo>
                <a:cubicBezTo>
                  <a:pt x="37" y="0"/>
                  <a:pt x="30" y="2"/>
                  <a:pt x="22" y="8"/>
                </a:cubicBezTo>
                <a:cubicBezTo>
                  <a:pt x="0" y="24"/>
                  <a:pt x="1" y="68"/>
                  <a:pt x="3" y="91"/>
                </a:cubicBezTo>
                <a:cubicBezTo>
                  <a:pt x="3" y="91"/>
                  <a:pt x="5" y="90"/>
                  <a:pt x="8" y="93"/>
                </a:cubicBezTo>
                <a:cubicBezTo>
                  <a:pt x="11" y="96"/>
                  <a:pt x="16" y="96"/>
                  <a:pt x="16" y="96"/>
                </a:cubicBezTo>
                <a:cubicBezTo>
                  <a:pt x="13" y="107"/>
                  <a:pt x="13" y="107"/>
                  <a:pt x="13" y="107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14" y="108"/>
                  <a:pt x="16" y="107"/>
                  <a:pt x="17" y="107"/>
                </a:cubicBezTo>
                <a:cubicBezTo>
                  <a:pt x="17" y="107"/>
                  <a:pt x="18" y="107"/>
                  <a:pt x="18" y="107"/>
                </a:cubicBezTo>
                <a:cubicBezTo>
                  <a:pt x="22" y="107"/>
                  <a:pt x="26" y="108"/>
                  <a:pt x="26" y="108"/>
                </a:cubicBezTo>
                <a:cubicBezTo>
                  <a:pt x="28" y="108"/>
                  <a:pt x="29" y="109"/>
                  <a:pt x="30" y="109"/>
                </a:cubicBezTo>
                <a:cubicBezTo>
                  <a:pt x="32" y="109"/>
                  <a:pt x="38" y="106"/>
                  <a:pt x="39" y="106"/>
                </a:cubicBezTo>
                <a:cubicBezTo>
                  <a:pt x="38" y="111"/>
                  <a:pt x="35" y="120"/>
                  <a:pt x="32" y="124"/>
                </a:cubicBezTo>
                <a:cubicBezTo>
                  <a:pt x="30" y="125"/>
                  <a:pt x="27" y="125"/>
                  <a:pt x="25" y="125"/>
                </a:cubicBezTo>
                <a:cubicBezTo>
                  <a:pt x="38" y="135"/>
                  <a:pt x="39" y="145"/>
                  <a:pt x="39" y="147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143" y="167"/>
                  <a:pt x="143" y="167"/>
                  <a:pt x="143" y="167"/>
                </a:cubicBezTo>
                <a:lnTo>
                  <a:pt x="143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329"/>
          <p:cNvSpPr/>
          <p:nvPr/>
        </p:nvSpPr>
        <p:spPr bwMode="auto">
          <a:xfrm>
            <a:off x="10490721" y="3356107"/>
            <a:ext cx="183113" cy="179658"/>
          </a:xfrm>
          <a:custGeom>
            <a:avLst/>
            <a:gdLst>
              <a:gd name="T0" fmla="*/ 151 w 174"/>
              <a:gd name="T1" fmla="*/ 131 h 171"/>
              <a:gd name="T2" fmla="*/ 102 w 174"/>
              <a:gd name="T3" fmla="*/ 113 h 171"/>
              <a:gd name="T4" fmla="*/ 119 w 174"/>
              <a:gd name="T5" fmla="*/ 80 h 171"/>
              <a:gd name="T6" fmla="*/ 119 w 174"/>
              <a:gd name="T7" fmla="*/ 79 h 171"/>
              <a:gd name="T8" fmla="*/ 120 w 174"/>
              <a:gd name="T9" fmla="*/ 80 h 171"/>
              <a:gd name="T10" fmla="*/ 123 w 174"/>
              <a:gd name="T11" fmla="*/ 79 h 171"/>
              <a:gd name="T12" fmla="*/ 127 w 174"/>
              <a:gd name="T13" fmla="*/ 62 h 171"/>
              <a:gd name="T14" fmla="*/ 124 w 174"/>
              <a:gd name="T15" fmla="*/ 56 h 171"/>
              <a:gd name="T16" fmla="*/ 124 w 174"/>
              <a:gd name="T17" fmla="*/ 56 h 171"/>
              <a:gd name="T18" fmla="*/ 124 w 174"/>
              <a:gd name="T19" fmla="*/ 56 h 171"/>
              <a:gd name="T20" fmla="*/ 124 w 174"/>
              <a:gd name="T21" fmla="*/ 54 h 171"/>
              <a:gd name="T22" fmla="*/ 123 w 174"/>
              <a:gd name="T23" fmla="*/ 30 h 171"/>
              <a:gd name="T24" fmla="*/ 117 w 174"/>
              <a:gd name="T25" fmla="*/ 13 h 171"/>
              <a:gd name="T26" fmla="*/ 96 w 174"/>
              <a:gd name="T27" fmla="*/ 3 h 171"/>
              <a:gd name="T28" fmla="*/ 78 w 174"/>
              <a:gd name="T29" fmla="*/ 0 h 171"/>
              <a:gd name="T30" fmla="*/ 72 w 174"/>
              <a:gd name="T31" fmla="*/ 0 h 171"/>
              <a:gd name="T32" fmla="*/ 62 w 174"/>
              <a:gd name="T33" fmla="*/ 11 h 171"/>
              <a:gd name="T34" fmla="*/ 50 w 174"/>
              <a:gd name="T35" fmla="*/ 31 h 171"/>
              <a:gd name="T36" fmla="*/ 49 w 174"/>
              <a:gd name="T37" fmla="*/ 54 h 171"/>
              <a:gd name="T38" fmla="*/ 49 w 174"/>
              <a:gd name="T39" fmla="*/ 56 h 171"/>
              <a:gd name="T40" fmla="*/ 49 w 174"/>
              <a:gd name="T41" fmla="*/ 56 h 171"/>
              <a:gd name="T42" fmla="*/ 49 w 174"/>
              <a:gd name="T43" fmla="*/ 56 h 171"/>
              <a:gd name="T44" fmla="*/ 45 w 174"/>
              <a:gd name="T45" fmla="*/ 62 h 171"/>
              <a:gd name="T46" fmla="*/ 50 w 174"/>
              <a:gd name="T47" fmla="*/ 79 h 171"/>
              <a:gd name="T48" fmla="*/ 52 w 174"/>
              <a:gd name="T49" fmla="*/ 80 h 171"/>
              <a:gd name="T50" fmla="*/ 54 w 174"/>
              <a:gd name="T51" fmla="*/ 79 h 171"/>
              <a:gd name="T52" fmla="*/ 54 w 174"/>
              <a:gd name="T53" fmla="*/ 80 h 171"/>
              <a:gd name="T54" fmla="*/ 71 w 174"/>
              <a:gd name="T55" fmla="*/ 113 h 171"/>
              <a:gd name="T56" fmla="*/ 23 w 174"/>
              <a:gd name="T57" fmla="*/ 131 h 171"/>
              <a:gd name="T58" fmla="*/ 0 w 174"/>
              <a:gd name="T59" fmla="*/ 152 h 171"/>
              <a:gd name="T60" fmla="*/ 0 w 174"/>
              <a:gd name="T61" fmla="*/ 171 h 171"/>
              <a:gd name="T62" fmla="*/ 174 w 174"/>
              <a:gd name="T63" fmla="*/ 171 h 171"/>
              <a:gd name="T64" fmla="*/ 174 w 174"/>
              <a:gd name="T65" fmla="*/ 152 h 171"/>
              <a:gd name="T66" fmla="*/ 151 w 174"/>
              <a:gd name="T67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4" h="171">
                <a:moveTo>
                  <a:pt x="151" y="131"/>
                </a:moveTo>
                <a:cubicBezTo>
                  <a:pt x="139" y="126"/>
                  <a:pt x="126" y="116"/>
                  <a:pt x="102" y="113"/>
                </a:cubicBezTo>
                <a:cubicBezTo>
                  <a:pt x="109" y="107"/>
                  <a:pt x="112" y="96"/>
                  <a:pt x="119" y="80"/>
                </a:cubicBezTo>
                <a:cubicBezTo>
                  <a:pt x="119" y="80"/>
                  <a:pt x="119" y="80"/>
                  <a:pt x="119" y="79"/>
                </a:cubicBezTo>
                <a:cubicBezTo>
                  <a:pt x="119" y="80"/>
                  <a:pt x="120" y="80"/>
                  <a:pt x="120" y="80"/>
                </a:cubicBezTo>
                <a:cubicBezTo>
                  <a:pt x="121" y="80"/>
                  <a:pt x="122" y="79"/>
                  <a:pt x="123" y="79"/>
                </a:cubicBezTo>
                <a:cubicBezTo>
                  <a:pt x="126" y="77"/>
                  <a:pt x="127" y="67"/>
                  <a:pt x="127" y="62"/>
                </a:cubicBezTo>
                <a:cubicBezTo>
                  <a:pt x="128" y="56"/>
                  <a:pt x="125" y="56"/>
                  <a:pt x="124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4" y="55"/>
                  <a:pt x="124" y="55"/>
                  <a:pt x="124" y="54"/>
                </a:cubicBezTo>
                <a:cubicBezTo>
                  <a:pt x="124" y="48"/>
                  <a:pt x="125" y="37"/>
                  <a:pt x="123" y="30"/>
                </a:cubicBezTo>
                <a:cubicBezTo>
                  <a:pt x="121" y="21"/>
                  <a:pt x="121" y="18"/>
                  <a:pt x="117" y="13"/>
                </a:cubicBezTo>
                <a:cubicBezTo>
                  <a:pt x="110" y="6"/>
                  <a:pt x="100" y="3"/>
                  <a:pt x="96" y="3"/>
                </a:cubicBezTo>
                <a:cubicBezTo>
                  <a:pt x="94" y="3"/>
                  <a:pt x="86" y="0"/>
                  <a:pt x="78" y="0"/>
                </a:cubicBezTo>
                <a:cubicBezTo>
                  <a:pt x="76" y="0"/>
                  <a:pt x="74" y="0"/>
                  <a:pt x="72" y="0"/>
                </a:cubicBezTo>
                <a:cubicBezTo>
                  <a:pt x="64" y="3"/>
                  <a:pt x="69" y="11"/>
                  <a:pt x="62" y="11"/>
                </a:cubicBezTo>
                <a:cubicBezTo>
                  <a:pt x="55" y="11"/>
                  <a:pt x="52" y="21"/>
                  <a:pt x="50" y="31"/>
                </a:cubicBezTo>
                <a:cubicBezTo>
                  <a:pt x="48" y="37"/>
                  <a:pt x="49" y="47"/>
                  <a:pt x="49" y="54"/>
                </a:cubicBezTo>
                <a:cubicBezTo>
                  <a:pt x="49" y="55"/>
                  <a:pt x="49" y="55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8" y="56"/>
                  <a:pt x="45" y="56"/>
                  <a:pt x="45" y="62"/>
                </a:cubicBezTo>
                <a:cubicBezTo>
                  <a:pt x="45" y="67"/>
                  <a:pt x="47" y="77"/>
                  <a:pt x="50" y="79"/>
                </a:cubicBezTo>
                <a:cubicBezTo>
                  <a:pt x="51" y="79"/>
                  <a:pt x="52" y="80"/>
                  <a:pt x="52" y="80"/>
                </a:cubicBezTo>
                <a:cubicBezTo>
                  <a:pt x="53" y="80"/>
                  <a:pt x="54" y="79"/>
                  <a:pt x="54" y="79"/>
                </a:cubicBezTo>
                <a:cubicBezTo>
                  <a:pt x="54" y="80"/>
                  <a:pt x="54" y="80"/>
                  <a:pt x="54" y="80"/>
                </a:cubicBezTo>
                <a:cubicBezTo>
                  <a:pt x="61" y="96"/>
                  <a:pt x="64" y="108"/>
                  <a:pt x="71" y="113"/>
                </a:cubicBezTo>
                <a:cubicBezTo>
                  <a:pt x="47" y="116"/>
                  <a:pt x="34" y="126"/>
                  <a:pt x="23" y="131"/>
                </a:cubicBezTo>
                <a:cubicBezTo>
                  <a:pt x="0" y="141"/>
                  <a:pt x="0" y="152"/>
                  <a:pt x="0" y="152"/>
                </a:cubicBezTo>
                <a:cubicBezTo>
                  <a:pt x="0" y="171"/>
                  <a:pt x="0" y="171"/>
                  <a:pt x="0" y="171"/>
                </a:cubicBezTo>
                <a:cubicBezTo>
                  <a:pt x="174" y="171"/>
                  <a:pt x="174" y="171"/>
                  <a:pt x="174" y="171"/>
                </a:cubicBezTo>
                <a:cubicBezTo>
                  <a:pt x="174" y="152"/>
                  <a:pt x="174" y="152"/>
                  <a:pt x="174" y="152"/>
                </a:cubicBezTo>
                <a:cubicBezTo>
                  <a:pt x="174" y="152"/>
                  <a:pt x="174" y="141"/>
                  <a:pt x="151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Freeform 330"/>
          <p:cNvSpPr/>
          <p:nvPr/>
        </p:nvSpPr>
        <p:spPr bwMode="auto">
          <a:xfrm>
            <a:off x="7457258" y="3293917"/>
            <a:ext cx="304037" cy="302310"/>
          </a:xfrm>
          <a:custGeom>
            <a:avLst/>
            <a:gdLst>
              <a:gd name="T0" fmla="*/ 250 w 289"/>
              <a:gd name="T1" fmla="*/ 231 h 286"/>
              <a:gd name="T2" fmla="*/ 215 w 289"/>
              <a:gd name="T3" fmla="*/ 221 h 286"/>
              <a:gd name="T4" fmla="*/ 219 w 289"/>
              <a:gd name="T5" fmla="*/ 190 h 286"/>
              <a:gd name="T6" fmla="*/ 224 w 289"/>
              <a:gd name="T7" fmla="*/ 151 h 286"/>
              <a:gd name="T8" fmla="*/ 224 w 289"/>
              <a:gd name="T9" fmla="*/ 147 h 286"/>
              <a:gd name="T10" fmla="*/ 230 w 289"/>
              <a:gd name="T11" fmla="*/ 123 h 286"/>
              <a:gd name="T12" fmla="*/ 223 w 289"/>
              <a:gd name="T13" fmla="*/ 97 h 286"/>
              <a:gd name="T14" fmla="*/ 223 w 289"/>
              <a:gd name="T15" fmla="*/ 93 h 286"/>
              <a:gd name="T16" fmla="*/ 225 w 289"/>
              <a:gd name="T17" fmla="*/ 82 h 286"/>
              <a:gd name="T18" fmla="*/ 219 w 289"/>
              <a:gd name="T19" fmla="*/ 64 h 286"/>
              <a:gd name="T20" fmla="*/ 219 w 289"/>
              <a:gd name="T21" fmla="*/ 61 h 286"/>
              <a:gd name="T22" fmla="*/ 219 w 289"/>
              <a:gd name="T23" fmla="*/ 53 h 286"/>
              <a:gd name="T24" fmla="*/ 208 w 289"/>
              <a:gd name="T25" fmla="*/ 30 h 286"/>
              <a:gd name="T26" fmla="*/ 204 w 289"/>
              <a:gd name="T27" fmla="*/ 23 h 286"/>
              <a:gd name="T28" fmla="*/ 180 w 289"/>
              <a:gd name="T29" fmla="*/ 9 h 286"/>
              <a:gd name="T30" fmla="*/ 177 w 289"/>
              <a:gd name="T31" fmla="*/ 8 h 286"/>
              <a:gd name="T32" fmla="*/ 149 w 289"/>
              <a:gd name="T33" fmla="*/ 8 h 286"/>
              <a:gd name="T34" fmla="*/ 146 w 289"/>
              <a:gd name="T35" fmla="*/ 9 h 286"/>
              <a:gd name="T36" fmla="*/ 145 w 289"/>
              <a:gd name="T37" fmla="*/ 9 h 286"/>
              <a:gd name="T38" fmla="*/ 143 w 289"/>
              <a:gd name="T39" fmla="*/ 9 h 286"/>
              <a:gd name="T40" fmla="*/ 142 w 289"/>
              <a:gd name="T41" fmla="*/ 8 h 286"/>
              <a:gd name="T42" fmla="*/ 141 w 289"/>
              <a:gd name="T43" fmla="*/ 8 h 286"/>
              <a:gd name="T44" fmla="*/ 114 w 289"/>
              <a:gd name="T45" fmla="*/ 7 h 286"/>
              <a:gd name="T46" fmla="*/ 109 w 289"/>
              <a:gd name="T47" fmla="*/ 9 h 286"/>
              <a:gd name="T48" fmla="*/ 84 w 289"/>
              <a:gd name="T49" fmla="*/ 23 h 286"/>
              <a:gd name="T50" fmla="*/ 80 w 289"/>
              <a:gd name="T51" fmla="*/ 30 h 286"/>
              <a:gd name="T52" fmla="*/ 69 w 289"/>
              <a:gd name="T53" fmla="*/ 53 h 286"/>
              <a:gd name="T54" fmla="*/ 70 w 289"/>
              <a:gd name="T55" fmla="*/ 63 h 286"/>
              <a:gd name="T56" fmla="*/ 69 w 289"/>
              <a:gd name="T57" fmla="*/ 63 h 286"/>
              <a:gd name="T58" fmla="*/ 63 w 289"/>
              <a:gd name="T59" fmla="*/ 82 h 286"/>
              <a:gd name="T60" fmla="*/ 65 w 289"/>
              <a:gd name="T61" fmla="*/ 94 h 286"/>
              <a:gd name="T62" fmla="*/ 65 w 289"/>
              <a:gd name="T63" fmla="*/ 97 h 286"/>
              <a:gd name="T64" fmla="*/ 58 w 289"/>
              <a:gd name="T65" fmla="*/ 123 h 286"/>
              <a:gd name="T66" fmla="*/ 62 w 289"/>
              <a:gd name="T67" fmla="*/ 144 h 286"/>
              <a:gd name="T68" fmla="*/ 62 w 289"/>
              <a:gd name="T69" fmla="*/ 153 h 286"/>
              <a:gd name="T70" fmla="*/ 67 w 289"/>
              <a:gd name="T71" fmla="*/ 193 h 286"/>
              <a:gd name="T72" fmla="*/ 71 w 289"/>
              <a:gd name="T73" fmla="*/ 222 h 286"/>
              <a:gd name="T74" fmla="*/ 39 w 289"/>
              <a:gd name="T75" fmla="*/ 231 h 286"/>
              <a:gd name="T76" fmla="*/ 1 w 289"/>
              <a:gd name="T77" fmla="*/ 263 h 286"/>
              <a:gd name="T78" fmla="*/ 1 w 289"/>
              <a:gd name="T79" fmla="*/ 286 h 286"/>
              <a:gd name="T80" fmla="*/ 289 w 289"/>
              <a:gd name="T81" fmla="*/ 286 h 286"/>
              <a:gd name="T82" fmla="*/ 289 w 289"/>
              <a:gd name="T83" fmla="*/ 263 h 286"/>
              <a:gd name="T84" fmla="*/ 250 w 289"/>
              <a:gd name="T85" fmla="*/ 23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9" h="286">
                <a:moveTo>
                  <a:pt x="250" y="231"/>
                </a:moveTo>
                <a:cubicBezTo>
                  <a:pt x="240" y="229"/>
                  <a:pt x="229" y="225"/>
                  <a:pt x="215" y="221"/>
                </a:cubicBezTo>
                <a:cubicBezTo>
                  <a:pt x="217" y="211"/>
                  <a:pt x="218" y="201"/>
                  <a:pt x="219" y="190"/>
                </a:cubicBezTo>
                <a:cubicBezTo>
                  <a:pt x="223" y="181"/>
                  <a:pt x="225" y="167"/>
                  <a:pt x="224" y="151"/>
                </a:cubicBezTo>
                <a:cubicBezTo>
                  <a:pt x="224" y="150"/>
                  <a:pt x="224" y="149"/>
                  <a:pt x="224" y="147"/>
                </a:cubicBezTo>
                <a:cubicBezTo>
                  <a:pt x="228" y="141"/>
                  <a:pt x="230" y="133"/>
                  <a:pt x="230" y="123"/>
                </a:cubicBezTo>
                <a:cubicBezTo>
                  <a:pt x="230" y="112"/>
                  <a:pt x="228" y="103"/>
                  <a:pt x="223" y="97"/>
                </a:cubicBezTo>
                <a:cubicBezTo>
                  <a:pt x="223" y="96"/>
                  <a:pt x="223" y="94"/>
                  <a:pt x="223" y="93"/>
                </a:cubicBezTo>
                <a:cubicBezTo>
                  <a:pt x="224" y="90"/>
                  <a:pt x="225" y="86"/>
                  <a:pt x="225" y="82"/>
                </a:cubicBezTo>
                <a:cubicBezTo>
                  <a:pt x="225" y="75"/>
                  <a:pt x="223" y="69"/>
                  <a:pt x="219" y="64"/>
                </a:cubicBezTo>
                <a:cubicBezTo>
                  <a:pt x="219" y="63"/>
                  <a:pt x="219" y="62"/>
                  <a:pt x="219" y="61"/>
                </a:cubicBezTo>
                <a:cubicBezTo>
                  <a:pt x="219" y="59"/>
                  <a:pt x="220" y="56"/>
                  <a:pt x="219" y="53"/>
                </a:cubicBezTo>
                <a:cubicBezTo>
                  <a:pt x="219" y="42"/>
                  <a:pt x="214" y="33"/>
                  <a:pt x="208" y="30"/>
                </a:cubicBezTo>
                <a:cubicBezTo>
                  <a:pt x="207" y="27"/>
                  <a:pt x="205" y="25"/>
                  <a:pt x="204" y="23"/>
                </a:cubicBezTo>
                <a:cubicBezTo>
                  <a:pt x="197" y="13"/>
                  <a:pt x="188" y="8"/>
                  <a:pt x="180" y="9"/>
                </a:cubicBezTo>
                <a:cubicBezTo>
                  <a:pt x="179" y="8"/>
                  <a:pt x="178" y="8"/>
                  <a:pt x="177" y="8"/>
                </a:cubicBezTo>
                <a:cubicBezTo>
                  <a:pt x="166" y="1"/>
                  <a:pt x="154" y="1"/>
                  <a:pt x="149" y="8"/>
                </a:cubicBezTo>
                <a:cubicBezTo>
                  <a:pt x="148" y="8"/>
                  <a:pt x="147" y="9"/>
                  <a:pt x="146" y="9"/>
                </a:cubicBezTo>
                <a:cubicBezTo>
                  <a:pt x="145" y="9"/>
                  <a:pt x="145" y="9"/>
                  <a:pt x="145" y="9"/>
                </a:cubicBezTo>
                <a:cubicBezTo>
                  <a:pt x="144" y="9"/>
                  <a:pt x="144" y="9"/>
                  <a:pt x="143" y="9"/>
                </a:cubicBezTo>
                <a:cubicBezTo>
                  <a:pt x="143" y="9"/>
                  <a:pt x="142" y="9"/>
                  <a:pt x="142" y="8"/>
                </a:cubicBezTo>
                <a:cubicBezTo>
                  <a:pt x="142" y="8"/>
                  <a:pt x="142" y="8"/>
                  <a:pt x="141" y="8"/>
                </a:cubicBezTo>
                <a:cubicBezTo>
                  <a:pt x="136" y="1"/>
                  <a:pt x="125" y="0"/>
                  <a:pt x="114" y="7"/>
                </a:cubicBezTo>
                <a:cubicBezTo>
                  <a:pt x="112" y="7"/>
                  <a:pt x="111" y="8"/>
                  <a:pt x="109" y="9"/>
                </a:cubicBezTo>
                <a:cubicBezTo>
                  <a:pt x="101" y="8"/>
                  <a:pt x="91" y="13"/>
                  <a:pt x="84" y="23"/>
                </a:cubicBezTo>
                <a:cubicBezTo>
                  <a:pt x="83" y="25"/>
                  <a:pt x="81" y="27"/>
                  <a:pt x="80" y="30"/>
                </a:cubicBezTo>
                <a:cubicBezTo>
                  <a:pt x="74" y="33"/>
                  <a:pt x="69" y="42"/>
                  <a:pt x="69" y="53"/>
                </a:cubicBezTo>
                <a:cubicBezTo>
                  <a:pt x="68" y="56"/>
                  <a:pt x="69" y="60"/>
                  <a:pt x="70" y="63"/>
                </a:cubicBezTo>
                <a:cubicBezTo>
                  <a:pt x="70" y="63"/>
                  <a:pt x="70" y="63"/>
                  <a:pt x="69" y="63"/>
                </a:cubicBezTo>
                <a:cubicBezTo>
                  <a:pt x="66" y="68"/>
                  <a:pt x="63" y="75"/>
                  <a:pt x="63" y="82"/>
                </a:cubicBezTo>
                <a:cubicBezTo>
                  <a:pt x="63" y="86"/>
                  <a:pt x="64" y="90"/>
                  <a:pt x="65" y="94"/>
                </a:cubicBezTo>
                <a:cubicBezTo>
                  <a:pt x="65" y="95"/>
                  <a:pt x="65" y="96"/>
                  <a:pt x="65" y="97"/>
                </a:cubicBezTo>
                <a:cubicBezTo>
                  <a:pt x="60" y="102"/>
                  <a:pt x="58" y="112"/>
                  <a:pt x="58" y="123"/>
                </a:cubicBezTo>
                <a:cubicBezTo>
                  <a:pt x="58" y="131"/>
                  <a:pt x="59" y="139"/>
                  <a:pt x="62" y="144"/>
                </a:cubicBezTo>
                <a:cubicBezTo>
                  <a:pt x="62" y="147"/>
                  <a:pt x="62" y="150"/>
                  <a:pt x="62" y="153"/>
                </a:cubicBezTo>
                <a:cubicBezTo>
                  <a:pt x="61" y="170"/>
                  <a:pt x="63" y="184"/>
                  <a:pt x="67" y="193"/>
                </a:cubicBezTo>
                <a:cubicBezTo>
                  <a:pt x="68" y="203"/>
                  <a:pt x="70" y="213"/>
                  <a:pt x="71" y="222"/>
                </a:cubicBezTo>
                <a:cubicBezTo>
                  <a:pt x="59" y="226"/>
                  <a:pt x="49" y="229"/>
                  <a:pt x="39" y="231"/>
                </a:cubicBezTo>
                <a:cubicBezTo>
                  <a:pt x="0" y="239"/>
                  <a:pt x="1" y="263"/>
                  <a:pt x="1" y="263"/>
                </a:cubicBezTo>
                <a:cubicBezTo>
                  <a:pt x="1" y="286"/>
                  <a:pt x="1" y="286"/>
                  <a:pt x="1" y="286"/>
                </a:cubicBezTo>
                <a:cubicBezTo>
                  <a:pt x="289" y="286"/>
                  <a:pt x="289" y="286"/>
                  <a:pt x="289" y="286"/>
                </a:cubicBezTo>
                <a:cubicBezTo>
                  <a:pt x="289" y="263"/>
                  <a:pt x="289" y="263"/>
                  <a:pt x="289" y="263"/>
                </a:cubicBezTo>
                <a:cubicBezTo>
                  <a:pt x="289" y="263"/>
                  <a:pt x="289" y="239"/>
                  <a:pt x="250" y="2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Freeform 331"/>
          <p:cNvSpPr/>
          <p:nvPr/>
        </p:nvSpPr>
        <p:spPr bwMode="auto">
          <a:xfrm>
            <a:off x="1393788" y="3333650"/>
            <a:ext cx="304037" cy="221118"/>
          </a:xfrm>
          <a:custGeom>
            <a:avLst/>
            <a:gdLst>
              <a:gd name="T0" fmla="*/ 260 w 288"/>
              <a:gd name="T1" fmla="*/ 0 h 210"/>
              <a:gd name="T2" fmla="*/ 232 w 288"/>
              <a:gd name="T3" fmla="*/ 28 h 210"/>
              <a:gd name="T4" fmla="*/ 239 w 288"/>
              <a:gd name="T5" fmla="*/ 46 h 210"/>
              <a:gd name="T6" fmla="*/ 191 w 288"/>
              <a:gd name="T7" fmla="*/ 117 h 210"/>
              <a:gd name="T8" fmla="*/ 183 w 288"/>
              <a:gd name="T9" fmla="*/ 116 h 210"/>
              <a:gd name="T10" fmla="*/ 170 w 288"/>
              <a:gd name="T11" fmla="*/ 119 h 210"/>
              <a:gd name="T12" fmla="*/ 130 w 288"/>
              <a:gd name="T13" fmla="*/ 79 h 210"/>
              <a:gd name="T14" fmla="*/ 133 w 288"/>
              <a:gd name="T15" fmla="*/ 67 h 210"/>
              <a:gd name="T16" fmla="*/ 105 w 288"/>
              <a:gd name="T17" fmla="*/ 39 h 210"/>
              <a:gd name="T18" fmla="*/ 78 w 288"/>
              <a:gd name="T19" fmla="*/ 67 h 210"/>
              <a:gd name="T20" fmla="*/ 84 w 288"/>
              <a:gd name="T21" fmla="*/ 84 h 210"/>
              <a:gd name="T22" fmla="*/ 36 w 288"/>
              <a:gd name="T23" fmla="*/ 156 h 210"/>
              <a:gd name="T24" fmla="*/ 28 w 288"/>
              <a:gd name="T25" fmla="*/ 155 h 210"/>
              <a:gd name="T26" fmla="*/ 0 w 288"/>
              <a:gd name="T27" fmla="*/ 183 h 210"/>
              <a:gd name="T28" fmla="*/ 28 w 288"/>
              <a:gd name="T29" fmla="*/ 210 h 210"/>
              <a:gd name="T30" fmla="*/ 56 w 288"/>
              <a:gd name="T31" fmla="*/ 183 h 210"/>
              <a:gd name="T32" fmla="*/ 50 w 288"/>
              <a:gd name="T33" fmla="*/ 166 h 210"/>
              <a:gd name="T34" fmla="*/ 98 w 288"/>
              <a:gd name="T35" fmla="*/ 94 h 210"/>
              <a:gd name="T36" fmla="*/ 105 w 288"/>
              <a:gd name="T37" fmla="*/ 95 h 210"/>
              <a:gd name="T38" fmla="*/ 118 w 288"/>
              <a:gd name="T39" fmla="*/ 92 h 210"/>
              <a:gd name="T40" fmla="*/ 158 w 288"/>
              <a:gd name="T41" fmla="*/ 132 h 210"/>
              <a:gd name="T42" fmla="*/ 155 w 288"/>
              <a:gd name="T43" fmla="*/ 144 h 210"/>
              <a:gd name="T44" fmla="*/ 183 w 288"/>
              <a:gd name="T45" fmla="*/ 172 h 210"/>
              <a:gd name="T46" fmla="*/ 211 w 288"/>
              <a:gd name="T47" fmla="*/ 144 h 210"/>
              <a:gd name="T48" fmla="*/ 205 w 288"/>
              <a:gd name="T49" fmla="*/ 127 h 210"/>
              <a:gd name="T50" fmla="*/ 253 w 288"/>
              <a:gd name="T51" fmla="*/ 55 h 210"/>
              <a:gd name="T52" fmla="*/ 260 w 288"/>
              <a:gd name="T53" fmla="*/ 56 h 210"/>
              <a:gd name="T54" fmla="*/ 288 w 288"/>
              <a:gd name="T55" fmla="*/ 28 h 210"/>
              <a:gd name="T56" fmla="*/ 260 w 288"/>
              <a:gd name="T5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10">
                <a:moveTo>
                  <a:pt x="260" y="0"/>
                </a:moveTo>
                <a:cubicBezTo>
                  <a:pt x="245" y="0"/>
                  <a:pt x="232" y="12"/>
                  <a:pt x="232" y="28"/>
                </a:cubicBezTo>
                <a:cubicBezTo>
                  <a:pt x="232" y="34"/>
                  <a:pt x="235" y="41"/>
                  <a:pt x="239" y="46"/>
                </a:cubicBezTo>
                <a:cubicBezTo>
                  <a:pt x="191" y="117"/>
                  <a:pt x="191" y="117"/>
                  <a:pt x="191" y="117"/>
                </a:cubicBezTo>
                <a:cubicBezTo>
                  <a:pt x="188" y="116"/>
                  <a:pt x="186" y="116"/>
                  <a:pt x="183" y="116"/>
                </a:cubicBezTo>
                <a:cubicBezTo>
                  <a:pt x="178" y="116"/>
                  <a:pt x="174" y="117"/>
                  <a:pt x="170" y="119"/>
                </a:cubicBezTo>
                <a:cubicBezTo>
                  <a:pt x="130" y="79"/>
                  <a:pt x="130" y="79"/>
                  <a:pt x="130" y="79"/>
                </a:cubicBezTo>
                <a:cubicBezTo>
                  <a:pt x="132" y="76"/>
                  <a:pt x="133" y="71"/>
                  <a:pt x="133" y="67"/>
                </a:cubicBezTo>
                <a:cubicBezTo>
                  <a:pt x="133" y="51"/>
                  <a:pt x="121" y="39"/>
                  <a:pt x="105" y="39"/>
                </a:cubicBezTo>
                <a:cubicBezTo>
                  <a:pt x="90" y="39"/>
                  <a:pt x="78" y="51"/>
                  <a:pt x="78" y="67"/>
                </a:cubicBezTo>
                <a:cubicBezTo>
                  <a:pt x="78" y="73"/>
                  <a:pt x="80" y="79"/>
                  <a:pt x="84" y="84"/>
                </a:cubicBezTo>
                <a:cubicBezTo>
                  <a:pt x="36" y="156"/>
                  <a:pt x="36" y="156"/>
                  <a:pt x="36" y="156"/>
                </a:cubicBezTo>
                <a:cubicBezTo>
                  <a:pt x="34" y="155"/>
                  <a:pt x="31" y="155"/>
                  <a:pt x="28" y="155"/>
                </a:cubicBezTo>
                <a:cubicBezTo>
                  <a:pt x="13" y="155"/>
                  <a:pt x="0" y="167"/>
                  <a:pt x="0" y="183"/>
                </a:cubicBezTo>
                <a:cubicBezTo>
                  <a:pt x="0" y="198"/>
                  <a:pt x="13" y="210"/>
                  <a:pt x="28" y="210"/>
                </a:cubicBezTo>
                <a:cubicBezTo>
                  <a:pt x="43" y="210"/>
                  <a:pt x="56" y="198"/>
                  <a:pt x="56" y="183"/>
                </a:cubicBezTo>
                <a:cubicBezTo>
                  <a:pt x="56" y="176"/>
                  <a:pt x="54" y="170"/>
                  <a:pt x="50" y="166"/>
                </a:cubicBezTo>
                <a:cubicBezTo>
                  <a:pt x="98" y="94"/>
                  <a:pt x="98" y="94"/>
                  <a:pt x="98" y="94"/>
                </a:cubicBezTo>
                <a:cubicBezTo>
                  <a:pt x="100" y="94"/>
                  <a:pt x="103" y="95"/>
                  <a:pt x="105" y="95"/>
                </a:cubicBezTo>
                <a:cubicBezTo>
                  <a:pt x="110" y="95"/>
                  <a:pt x="114" y="93"/>
                  <a:pt x="118" y="92"/>
                </a:cubicBezTo>
                <a:cubicBezTo>
                  <a:pt x="158" y="132"/>
                  <a:pt x="158" y="132"/>
                  <a:pt x="158" y="132"/>
                </a:cubicBezTo>
                <a:cubicBezTo>
                  <a:pt x="156" y="135"/>
                  <a:pt x="155" y="140"/>
                  <a:pt x="155" y="144"/>
                </a:cubicBezTo>
                <a:cubicBezTo>
                  <a:pt x="155" y="159"/>
                  <a:pt x="167" y="172"/>
                  <a:pt x="183" y="172"/>
                </a:cubicBezTo>
                <a:cubicBezTo>
                  <a:pt x="198" y="172"/>
                  <a:pt x="211" y="159"/>
                  <a:pt x="211" y="144"/>
                </a:cubicBezTo>
                <a:cubicBezTo>
                  <a:pt x="211" y="138"/>
                  <a:pt x="209" y="132"/>
                  <a:pt x="205" y="127"/>
                </a:cubicBezTo>
                <a:cubicBezTo>
                  <a:pt x="253" y="55"/>
                  <a:pt x="253" y="55"/>
                  <a:pt x="253" y="55"/>
                </a:cubicBezTo>
                <a:cubicBezTo>
                  <a:pt x="255" y="55"/>
                  <a:pt x="258" y="56"/>
                  <a:pt x="260" y="56"/>
                </a:cubicBezTo>
                <a:cubicBezTo>
                  <a:pt x="276" y="56"/>
                  <a:pt x="288" y="43"/>
                  <a:pt x="288" y="28"/>
                </a:cubicBezTo>
                <a:cubicBezTo>
                  <a:pt x="288" y="12"/>
                  <a:pt x="276" y="0"/>
                  <a:pt x="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332"/>
          <p:cNvSpPr/>
          <p:nvPr/>
        </p:nvSpPr>
        <p:spPr bwMode="auto">
          <a:xfrm>
            <a:off x="3223193" y="3292191"/>
            <a:ext cx="67372" cy="60463"/>
          </a:xfrm>
          <a:custGeom>
            <a:avLst/>
            <a:gdLst>
              <a:gd name="T0" fmla="*/ 51 w 64"/>
              <a:gd name="T1" fmla="*/ 0 h 57"/>
              <a:gd name="T2" fmla="*/ 13 w 64"/>
              <a:gd name="T3" fmla="*/ 0 h 57"/>
              <a:gd name="T4" fmla="*/ 0 w 64"/>
              <a:gd name="T5" fmla="*/ 13 h 57"/>
              <a:gd name="T6" fmla="*/ 0 w 64"/>
              <a:gd name="T7" fmla="*/ 44 h 57"/>
              <a:gd name="T8" fmla="*/ 13 w 64"/>
              <a:gd name="T9" fmla="*/ 57 h 57"/>
              <a:gd name="T10" fmla="*/ 51 w 64"/>
              <a:gd name="T11" fmla="*/ 57 h 57"/>
              <a:gd name="T12" fmla="*/ 64 w 64"/>
              <a:gd name="T13" fmla="*/ 44 h 57"/>
              <a:gd name="T14" fmla="*/ 64 w 64"/>
              <a:gd name="T15" fmla="*/ 13 h 57"/>
              <a:gd name="T16" fmla="*/ 51 w 64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7">
                <a:moveTo>
                  <a:pt x="51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2"/>
                  <a:pt x="6" y="57"/>
                  <a:pt x="13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8" y="57"/>
                  <a:pt x="64" y="52"/>
                  <a:pt x="64" y="44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6"/>
                  <a:pt x="58" y="0"/>
                  <a:pt x="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Freeform 333"/>
          <p:cNvSpPr/>
          <p:nvPr/>
        </p:nvSpPr>
        <p:spPr bwMode="auto">
          <a:xfrm>
            <a:off x="3332025" y="3292191"/>
            <a:ext cx="67372" cy="60463"/>
          </a:xfrm>
          <a:custGeom>
            <a:avLst/>
            <a:gdLst>
              <a:gd name="T0" fmla="*/ 51 w 64"/>
              <a:gd name="T1" fmla="*/ 0 h 57"/>
              <a:gd name="T2" fmla="*/ 13 w 64"/>
              <a:gd name="T3" fmla="*/ 0 h 57"/>
              <a:gd name="T4" fmla="*/ 0 w 64"/>
              <a:gd name="T5" fmla="*/ 13 h 57"/>
              <a:gd name="T6" fmla="*/ 0 w 64"/>
              <a:gd name="T7" fmla="*/ 44 h 57"/>
              <a:gd name="T8" fmla="*/ 13 w 64"/>
              <a:gd name="T9" fmla="*/ 57 h 57"/>
              <a:gd name="T10" fmla="*/ 51 w 64"/>
              <a:gd name="T11" fmla="*/ 57 h 57"/>
              <a:gd name="T12" fmla="*/ 64 w 64"/>
              <a:gd name="T13" fmla="*/ 44 h 57"/>
              <a:gd name="T14" fmla="*/ 64 w 64"/>
              <a:gd name="T15" fmla="*/ 13 h 57"/>
              <a:gd name="T16" fmla="*/ 51 w 64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7">
                <a:moveTo>
                  <a:pt x="51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2"/>
                  <a:pt x="6" y="57"/>
                  <a:pt x="13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8" y="57"/>
                  <a:pt x="64" y="52"/>
                  <a:pt x="64" y="44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6"/>
                  <a:pt x="58" y="0"/>
                  <a:pt x="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Freeform 334"/>
          <p:cNvSpPr/>
          <p:nvPr/>
        </p:nvSpPr>
        <p:spPr bwMode="auto">
          <a:xfrm>
            <a:off x="3439129" y="3292191"/>
            <a:ext cx="67372" cy="60463"/>
          </a:xfrm>
          <a:custGeom>
            <a:avLst/>
            <a:gdLst>
              <a:gd name="T0" fmla="*/ 50 w 63"/>
              <a:gd name="T1" fmla="*/ 0 h 57"/>
              <a:gd name="T2" fmla="*/ 13 w 63"/>
              <a:gd name="T3" fmla="*/ 0 h 57"/>
              <a:gd name="T4" fmla="*/ 0 w 63"/>
              <a:gd name="T5" fmla="*/ 13 h 57"/>
              <a:gd name="T6" fmla="*/ 0 w 63"/>
              <a:gd name="T7" fmla="*/ 44 h 57"/>
              <a:gd name="T8" fmla="*/ 13 w 63"/>
              <a:gd name="T9" fmla="*/ 57 h 57"/>
              <a:gd name="T10" fmla="*/ 50 w 63"/>
              <a:gd name="T11" fmla="*/ 57 h 57"/>
              <a:gd name="T12" fmla="*/ 63 w 63"/>
              <a:gd name="T13" fmla="*/ 44 h 57"/>
              <a:gd name="T14" fmla="*/ 63 w 63"/>
              <a:gd name="T15" fmla="*/ 13 h 57"/>
              <a:gd name="T16" fmla="*/ 50 w 63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57">
                <a:moveTo>
                  <a:pt x="50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2"/>
                  <a:pt x="6" y="57"/>
                  <a:pt x="13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8" y="57"/>
                  <a:pt x="63" y="52"/>
                  <a:pt x="63" y="44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6"/>
                  <a:pt x="58" y="0"/>
                  <a:pt x="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335"/>
          <p:cNvSpPr/>
          <p:nvPr/>
        </p:nvSpPr>
        <p:spPr bwMode="auto">
          <a:xfrm>
            <a:off x="3223193" y="3413114"/>
            <a:ext cx="67372" cy="60463"/>
          </a:xfrm>
          <a:custGeom>
            <a:avLst/>
            <a:gdLst>
              <a:gd name="T0" fmla="*/ 51 w 64"/>
              <a:gd name="T1" fmla="*/ 0 h 57"/>
              <a:gd name="T2" fmla="*/ 13 w 64"/>
              <a:gd name="T3" fmla="*/ 0 h 57"/>
              <a:gd name="T4" fmla="*/ 0 w 64"/>
              <a:gd name="T5" fmla="*/ 13 h 57"/>
              <a:gd name="T6" fmla="*/ 0 w 64"/>
              <a:gd name="T7" fmla="*/ 44 h 57"/>
              <a:gd name="T8" fmla="*/ 13 w 64"/>
              <a:gd name="T9" fmla="*/ 57 h 57"/>
              <a:gd name="T10" fmla="*/ 51 w 64"/>
              <a:gd name="T11" fmla="*/ 57 h 57"/>
              <a:gd name="T12" fmla="*/ 64 w 64"/>
              <a:gd name="T13" fmla="*/ 44 h 57"/>
              <a:gd name="T14" fmla="*/ 64 w 64"/>
              <a:gd name="T15" fmla="*/ 13 h 57"/>
              <a:gd name="T16" fmla="*/ 51 w 64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7">
                <a:moveTo>
                  <a:pt x="51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2"/>
                  <a:pt x="6" y="57"/>
                  <a:pt x="13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8" y="57"/>
                  <a:pt x="64" y="52"/>
                  <a:pt x="64" y="44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6"/>
                  <a:pt x="58" y="0"/>
                  <a:pt x="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336"/>
          <p:cNvSpPr/>
          <p:nvPr/>
        </p:nvSpPr>
        <p:spPr bwMode="auto">
          <a:xfrm>
            <a:off x="3332025" y="3413114"/>
            <a:ext cx="67372" cy="60463"/>
          </a:xfrm>
          <a:custGeom>
            <a:avLst/>
            <a:gdLst>
              <a:gd name="T0" fmla="*/ 51 w 64"/>
              <a:gd name="T1" fmla="*/ 0 h 57"/>
              <a:gd name="T2" fmla="*/ 13 w 64"/>
              <a:gd name="T3" fmla="*/ 0 h 57"/>
              <a:gd name="T4" fmla="*/ 0 w 64"/>
              <a:gd name="T5" fmla="*/ 13 h 57"/>
              <a:gd name="T6" fmla="*/ 0 w 64"/>
              <a:gd name="T7" fmla="*/ 44 h 57"/>
              <a:gd name="T8" fmla="*/ 13 w 64"/>
              <a:gd name="T9" fmla="*/ 57 h 57"/>
              <a:gd name="T10" fmla="*/ 51 w 64"/>
              <a:gd name="T11" fmla="*/ 57 h 57"/>
              <a:gd name="T12" fmla="*/ 64 w 64"/>
              <a:gd name="T13" fmla="*/ 44 h 57"/>
              <a:gd name="T14" fmla="*/ 64 w 64"/>
              <a:gd name="T15" fmla="*/ 13 h 57"/>
              <a:gd name="T16" fmla="*/ 51 w 64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7">
                <a:moveTo>
                  <a:pt x="51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2"/>
                  <a:pt x="6" y="57"/>
                  <a:pt x="13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8" y="57"/>
                  <a:pt x="64" y="52"/>
                  <a:pt x="64" y="44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6"/>
                  <a:pt x="58" y="0"/>
                  <a:pt x="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337"/>
          <p:cNvSpPr/>
          <p:nvPr/>
        </p:nvSpPr>
        <p:spPr bwMode="auto">
          <a:xfrm>
            <a:off x="3439129" y="3413114"/>
            <a:ext cx="67372" cy="60463"/>
          </a:xfrm>
          <a:custGeom>
            <a:avLst/>
            <a:gdLst>
              <a:gd name="T0" fmla="*/ 50 w 63"/>
              <a:gd name="T1" fmla="*/ 0 h 57"/>
              <a:gd name="T2" fmla="*/ 13 w 63"/>
              <a:gd name="T3" fmla="*/ 0 h 57"/>
              <a:gd name="T4" fmla="*/ 0 w 63"/>
              <a:gd name="T5" fmla="*/ 13 h 57"/>
              <a:gd name="T6" fmla="*/ 0 w 63"/>
              <a:gd name="T7" fmla="*/ 44 h 57"/>
              <a:gd name="T8" fmla="*/ 13 w 63"/>
              <a:gd name="T9" fmla="*/ 57 h 57"/>
              <a:gd name="T10" fmla="*/ 50 w 63"/>
              <a:gd name="T11" fmla="*/ 57 h 57"/>
              <a:gd name="T12" fmla="*/ 63 w 63"/>
              <a:gd name="T13" fmla="*/ 44 h 57"/>
              <a:gd name="T14" fmla="*/ 63 w 63"/>
              <a:gd name="T15" fmla="*/ 13 h 57"/>
              <a:gd name="T16" fmla="*/ 50 w 63"/>
              <a:gd name="T1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57">
                <a:moveTo>
                  <a:pt x="50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2"/>
                  <a:pt x="6" y="57"/>
                  <a:pt x="13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8" y="57"/>
                  <a:pt x="63" y="52"/>
                  <a:pt x="63" y="44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6"/>
                  <a:pt x="58" y="0"/>
                  <a:pt x="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338"/>
          <p:cNvSpPr/>
          <p:nvPr/>
        </p:nvSpPr>
        <p:spPr bwMode="auto">
          <a:xfrm>
            <a:off x="3223193" y="3534038"/>
            <a:ext cx="67372" cy="62189"/>
          </a:xfrm>
          <a:custGeom>
            <a:avLst/>
            <a:gdLst>
              <a:gd name="T0" fmla="*/ 51 w 64"/>
              <a:gd name="T1" fmla="*/ 0 h 58"/>
              <a:gd name="T2" fmla="*/ 13 w 64"/>
              <a:gd name="T3" fmla="*/ 0 h 58"/>
              <a:gd name="T4" fmla="*/ 0 w 64"/>
              <a:gd name="T5" fmla="*/ 13 h 58"/>
              <a:gd name="T6" fmla="*/ 0 w 64"/>
              <a:gd name="T7" fmla="*/ 45 h 58"/>
              <a:gd name="T8" fmla="*/ 13 w 64"/>
              <a:gd name="T9" fmla="*/ 58 h 58"/>
              <a:gd name="T10" fmla="*/ 51 w 64"/>
              <a:gd name="T11" fmla="*/ 58 h 58"/>
              <a:gd name="T12" fmla="*/ 64 w 64"/>
              <a:gd name="T13" fmla="*/ 45 h 58"/>
              <a:gd name="T14" fmla="*/ 64 w 64"/>
              <a:gd name="T15" fmla="*/ 13 h 58"/>
              <a:gd name="T16" fmla="*/ 51 w 64"/>
              <a:gd name="T1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8">
                <a:moveTo>
                  <a:pt x="51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2"/>
                  <a:pt x="6" y="58"/>
                  <a:pt x="13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8" y="58"/>
                  <a:pt x="64" y="52"/>
                  <a:pt x="64" y="45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6"/>
                  <a:pt x="58" y="0"/>
                  <a:pt x="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339"/>
          <p:cNvSpPr/>
          <p:nvPr/>
        </p:nvSpPr>
        <p:spPr bwMode="auto">
          <a:xfrm>
            <a:off x="3332025" y="3534038"/>
            <a:ext cx="67372" cy="62189"/>
          </a:xfrm>
          <a:custGeom>
            <a:avLst/>
            <a:gdLst>
              <a:gd name="T0" fmla="*/ 51 w 64"/>
              <a:gd name="T1" fmla="*/ 0 h 58"/>
              <a:gd name="T2" fmla="*/ 13 w 64"/>
              <a:gd name="T3" fmla="*/ 0 h 58"/>
              <a:gd name="T4" fmla="*/ 0 w 64"/>
              <a:gd name="T5" fmla="*/ 13 h 58"/>
              <a:gd name="T6" fmla="*/ 0 w 64"/>
              <a:gd name="T7" fmla="*/ 45 h 58"/>
              <a:gd name="T8" fmla="*/ 13 w 64"/>
              <a:gd name="T9" fmla="*/ 58 h 58"/>
              <a:gd name="T10" fmla="*/ 51 w 64"/>
              <a:gd name="T11" fmla="*/ 58 h 58"/>
              <a:gd name="T12" fmla="*/ 64 w 64"/>
              <a:gd name="T13" fmla="*/ 45 h 58"/>
              <a:gd name="T14" fmla="*/ 64 w 64"/>
              <a:gd name="T15" fmla="*/ 13 h 58"/>
              <a:gd name="T16" fmla="*/ 51 w 64"/>
              <a:gd name="T1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8">
                <a:moveTo>
                  <a:pt x="51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2"/>
                  <a:pt x="6" y="58"/>
                  <a:pt x="13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8" y="58"/>
                  <a:pt x="64" y="52"/>
                  <a:pt x="64" y="45"/>
                </a:cubicBezTo>
                <a:cubicBezTo>
                  <a:pt x="64" y="13"/>
                  <a:pt x="64" y="13"/>
                  <a:pt x="64" y="13"/>
                </a:cubicBezTo>
                <a:cubicBezTo>
                  <a:pt x="64" y="6"/>
                  <a:pt x="58" y="0"/>
                  <a:pt x="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340"/>
          <p:cNvSpPr/>
          <p:nvPr/>
        </p:nvSpPr>
        <p:spPr bwMode="auto">
          <a:xfrm>
            <a:off x="3439129" y="3534038"/>
            <a:ext cx="67372" cy="62189"/>
          </a:xfrm>
          <a:custGeom>
            <a:avLst/>
            <a:gdLst>
              <a:gd name="T0" fmla="*/ 50 w 63"/>
              <a:gd name="T1" fmla="*/ 0 h 58"/>
              <a:gd name="T2" fmla="*/ 13 w 63"/>
              <a:gd name="T3" fmla="*/ 0 h 58"/>
              <a:gd name="T4" fmla="*/ 0 w 63"/>
              <a:gd name="T5" fmla="*/ 13 h 58"/>
              <a:gd name="T6" fmla="*/ 0 w 63"/>
              <a:gd name="T7" fmla="*/ 45 h 58"/>
              <a:gd name="T8" fmla="*/ 13 w 63"/>
              <a:gd name="T9" fmla="*/ 58 h 58"/>
              <a:gd name="T10" fmla="*/ 50 w 63"/>
              <a:gd name="T11" fmla="*/ 58 h 58"/>
              <a:gd name="T12" fmla="*/ 63 w 63"/>
              <a:gd name="T13" fmla="*/ 45 h 58"/>
              <a:gd name="T14" fmla="*/ 63 w 63"/>
              <a:gd name="T15" fmla="*/ 13 h 58"/>
              <a:gd name="T16" fmla="*/ 50 w 63"/>
              <a:gd name="T1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58">
                <a:moveTo>
                  <a:pt x="50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2"/>
                  <a:pt x="6" y="58"/>
                  <a:pt x="13" y="58"/>
                </a:cubicBezTo>
                <a:cubicBezTo>
                  <a:pt x="50" y="58"/>
                  <a:pt x="50" y="58"/>
                  <a:pt x="50" y="58"/>
                </a:cubicBezTo>
                <a:cubicBezTo>
                  <a:pt x="58" y="58"/>
                  <a:pt x="63" y="52"/>
                  <a:pt x="63" y="45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6"/>
                  <a:pt x="58" y="0"/>
                  <a:pt x="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341"/>
          <p:cNvSpPr>
            <a:spLocks noEditPoints="1"/>
          </p:cNvSpPr>
          <p:nvPr/>
        </p:nvSpPr>
        <p:spPr bwMode="auto">
          <a:xfrm>
            <a:off x="9335034" y="2685843"/>
            <a:ext cx="190023" cy="304037"/>
          </a:xfrm>
          <a:custGeom>
            <a:avLst/>
            <a:gdLst>
              <a:gd name="T0" fmla="*/ 180 w 180"/>
              <a:gd name="T1" fmla="*/ 144 h 288"/>
              <a:gd name="T2" fmla="*/ 150 w 180"/>
              <a:gd name="T3" fmla="*/ 77 h 288"/>
              <a:gd name="T4" fmla="*/ 150 w 180"/>
              <a:gd name="T5" fmla="*/ 0 h 288"/>
              <a:gd name="T6" fmla="*/ 30 w 180"/>
              <a:gd name="T7" fmla="*/ 0 h 288"/>
              <a:gd name="T8" fmla="*/ 30 w 180"/>
              <a:gd name="T9" fmla="*/ 77 h 288"/>
              <a:gd name="T10" fmla="*/ 0 w 180"/>
              <a:gd name="T11" fmla="*/ 144 h 288"/>
              <a:gd name="T12" fmla="*/ 30 w 180"/>
              <a:gd name="T13" fmla="*/ 211 h 288"/>
              <a:gd name="T14" fmla="*/ 30 w 180"/>
              <a:gd name="T15" fmla="*/ 288 h 288"/>
              <a:gd name="T16" fmla="*/ 150 w 180"/>
              <a:gd name="T17" fmla="*/ 288 h 288"/>
              <a:gd name="T18" fmla="*/ 150 w 180"/>
              <a:gd name="T19" fmla="*/ 211 h 288"/>
              <a:gd name="T20" fmla="*/ 180 w 180"/>
              <a:gd name="T21" fmla="*/ 144 h 288"/>
              <a:gd name="T22" fmla="*/ 22 w 180"/>
              <a:gd name="T23" fmla="*/ 144 h 288"/>
              <a:gd name="T24" fmla="*/ 90 w 180"/>
              <a:gd name="T25" fmla="*/ 77 h 288"/>
              <a:gd name="T26" fmla="*/ 157 w 180"/>
              <a:gd name="T27" fmla="*/ 144 h 288"/>
              <a:gd name="T28" fmla="*/ 90 w 180"/>
              <a:gd name="T29" fmla="*/ 212 h 288"/>
              <a:gd name="T30" fmla="*/ 22 w 180"/>
              <a:gd name="T31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288">
                <a:moveTo>
                  <a:pt x="180" y="144"/>
                </a:moveTo>
                <a:cubicBezTo>
                  <a:pt x="180" y="118"/>
                  <a:pt x="169" y="94"/>
                  <a:pt x="150" y="77"/>
                </a:cubicBezTo>
                <a:cubicBezTo>
                  <a:pt x="150" y="0"/>
                  <a:pt x="150" y="0"/>
                  <a:pt x="15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77"/>
                  <a:pt x="30" y="77"/>
                  <a:pt x="30" y="77"/>
                </a:cubicBezTo>
                <a:cubicBezTo>
                  <a:pt x="12" y="93"/>
                  <a:pt x="0" y="117"/>
                  <a:pt x="0" y="144"/>
                </a:cubicBezTo>
                <a:cubicBezTo>
                  <a:pt x="0" y="171"/>
                  <a:pt x="12" y="195"/>
                  <a:pt x="30" y="211"/>
                </a:cubicBezTo>
                <a:cubicBezTo>
                  <a:pt x="30" y="288"/>
                  <a:pt x="30" y="288"/>
                  <a:pt x="30" y="288"/>
                </a:cubicBezTo>
                <a:cubicBezTo>
                  <a:pt x="150" y="288"/>
                  <a:pt x="150" y="288"/>
                  <a:pt x="150" y="288"/>
                </a:cubicBezTo>
                <a:cubicBezTo>
                  <a:pt x="150" y="211"/>
                  <a:pt x="150" y="211"/>
                  <a:pt x="150" y="211"/>
                </a:cubicBezTo>
                <a:cubicBezTo>
                  <a:pt x="169" y="194"/>
                  <a:pt x="180" y="171"/>
                  <a:pt x="180" y="144"/>
                </a:cubicBezTo>
                <a:close/>
                <a:moveTo>
                  <a:pt x="22" y="144"/>
                </a:moveTo>
                <a:cubicBezTo>
                  <a:pt x="22" y="107"/>
                  <a:pt x="53" y="77"/>
                  <a:pt x="90" y="77"/>
                </a:cubicBezTo>
                <a:cubicBezTo>
                  <a:pt x="127" y="77"/>
                  <a:pt x="157" y="107"/>
                  <a:pt x="157" y="144"/>
                </a:cubicBezTo>
                <a:cubicBezTo>
                  <a:pt x="157" y="181"/>
                  <a:pt x="127" y="212"/>
                  <a:pt x="90" y="212"/>
                </a:cubicBezTo>
                <a:cubicBezTo>
                  <a:pt x="53" y="212"/>
                  <a:pt x="22" y="181"/>
                  <a:pt x="22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342"/>
          <p:cNvSpPr/>
          <p:nvPr/>
        </p:nvSpPr>
        <p:spPr bwMode="auto">
          <a:xfrm>
            <a:off x="9419681" y="2786037"/>
            <a:ext cx="58734" cy="88102"/>
          </a:xfrm>
          <a:custGeom>
            <a:avLst/>
            <a:gdLst>
              <a:gd name="T0" fmla="*/ 2 w 55"/>
              <a:gd name="T1" fmla="*/ 56 h 84"/>
              <a:gd name="T2" fmla="*/ 43 w 55"/>
              <a:gd name="T3" fmla="*/ 84 h 84"/>
              <a:gd name="T4" fmla="*/ 45 w 55"/>
              <a:gd name="T5" fmla="*/ 84 h 84"/>
              <a:gd name="T6" fmla="*/ 46 w 55"/>
              <a:gd name="T7" fmla="*/ 84 h 84"/>
              <a:gd name="T8" fmla="*/ 49 w 55"/>
              <a:gd name="T9" fmla="*/ 83 h 84"/>
              <a:gd name="T10" fmla="*/ 54 w 55"/>
              <a:gd name="T11" fmla="*/ 74 h 84"/>
              <a:gd name="T12" fmla="*/ 53 w 55"/>
              <a:gd name="T13" fmla="*/ 69 h 84"/>
              <a:gd name="T14" fmla="*/ 17 w 55"/>
              <a:gd name="T15" fmla="*/ 45 h 84"/>
              <a:gd name="T16" fmla="*/ 17 w 55"/>
              <a:gd name="T17" fmla="*/ 4 h 84"/>
              <a:gd name="T18" fmla="*/ 16 w 55"/>
              <a:gd name="T19" fmla="*/ 1 h 84"/>
              <a:gd name="T20" fmla="*/ 13 w 55"/>
              <a:gd name="T21" fmla="*/ 0 h 84"/>
              <a:gd name="T22" fmla="*/ 3 w 55"/>
              <a:gd name="T23" fmla="*/ 0 h 84"/>
              <a:gd name="T24" fmla="*/ 1 w 55"/>
              <a:gd name="T25" fmla="*/ 1 h 84"/>
              <a:gd name="T26" fmla="*/ 0 w 55"/>
              <a:gd name="T27" fmla="*/ 4 h 84"/>
              <a:gd name="T28" fmla="*/ 0 w 55"/>
              <a:gd name="T29" fmla="*/ 53 h 84"/>
              <a:gd name="T30" fmla="*/ 1 w 55"/>
              <a:gd name="T31" fmla="*/ 55 h 84"/>
              <a:gd name="T32" fmla="*/ 2 w 55"/>
              <a:gd name="T33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" h="84">
                <a:moveTo>
                  <a:pt x="2" y="56"/>
                </a:moveTo>
                <a:cubicBezTo>
                  <a:pt x="43" y="84"/>
                  <a:pt x="43" y="84"/>
                  <a:pt x="43" y="84"/>
                </a:cubicBezTo>
                <a:cubicBezTo>
                  <a:pt x="44" y="84"/>
                  <a:pt x="45" y="84"/>
                  <a:pt x="45" y="84"/>
                </a:cubicBezTo>
                <a:cubicBezTo>
                  <a:pt x="46" y="84"/>
                  <a:pt x="46" y="84"/>
                  <a:pt x="46" y="84"/>
                </a:cubicBezTo>
                <a:cubicBezTo>
                  <a:pt x="47" y="84"/>
                  <a:pt x="48" y="84"/>
                  <a:pt x="49" y="83"/>
                </a:cubicBezTo>
                <a:cubicBezTo>
                  <a:pt x="54" y="74"/>
                  <a:pt x="54" y="74"/>
                  <a:pt x="54" y="74"/>
                </a:cubicBezTo>
                <a:cubicBezTo>
                  <a:pt x="55" y="73"/>
                  <a:pt x="54" y="70"/>
                  <a:pt x="53" y="69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2"/>
                  <a:pt x="16" y="1"/>
                </a:cubicBezTo>
                <a:cubicBezTo>
                  <a:pt x="15" y="0"/>
                  <a:pt x="14" y="0"/>
                  <a:pt x="1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0" y="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4"/>
                  <a:pt x="0" y="55"/>
                  <a:pt x="1" y="55"/>
                </a:cubicBezTo>
                <a:cubicBezTo>
                  <a:pt x="1" y="56"/>
                  <a:pt x="1" y="56"/>
                  <a:pt x="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343"/>
          <p:cNvSpPr>
            <a:spLocks noEditPoints="1"/>
          </p:cNvSpPr>
          <p:nvPr/>
        </p:nvSpPr>
        <p:spPr bwMode="auto">
          <a:xfrm>
            <a:off x="5097514" y="3373382"/>
            <a:ext cx="174476" cy="145109"/>
          </a:xfrm>
          <a:custGeom>
            <a:avLst/>
            <a:gdLst>
              <a:gd name="T0" fmla="*/ 106 w 166"/>
              <a:gd name="T1" fmla="*/ 138 h 138"/>
              <a:gd name="T2" fmla="*/ 166 w 166"/>
              <a:gd name="T3" fmla="*/ 121 h 138"/>
              <a:gd name="T4" fmla="*/ 106 w 166"/>
              <a:gd name="T5" fmla="*/ 80 h 138"/>
              <a:gd name="T6" fmla="*/ 112 w 166"/>
              <a:gd name="T7" fmla="*/ 63 h 138"/>
              <a:gd name="T8" fmla="*/ 114 w 166"/>
              <a:gd name="T9" fmla="*/ 53 h 138"/>
              <a:gd name="T10" fmla="*/ 114 w 166"/>
              <a:gd name="T11" fmla="*/ 31 h 138"/>
              <a:gd name="T12" fmla="*/ 104 w 166"/>
              <a:gd name="T13" fmla="*/ 6 h 138"/>
              <a:gd name="T14" fmla="*/ 85 w 166"/>
              <a:gd name="T15" fmla="*/ 0 h 138"/>
              <a:gd name="T16" fmla="*/ 82 w 166"/>
              <a:gd name="T17" fmla="*/ 0 h 138"/>
              <a:gd name="T18" fmla="*/ 80 w 166"/>
              <a:gd name="T19" fmla="*/ 0 h 138"/>
              <a:gd name="T20" fmla="*/ 80 w 166"/>
              <a:gd name="T21" fmla="*/ 0 h 138"/>
              <a:gd name="T22" fmla="*/ 51 w 166"/>
              <a:gd name="T23" fmla="*/ 26 h 138"/>
              <a:gd name="T24" fmla="*/ 51 w 166"/>
              <a:gd name="T25" fmla="*/ 49 h 138"/>
              <a:gd name="T26" fmla="*/ 51 w 166"/>
              <a:gd name="T27" fmla="*/ 53 h 138"/>
              <a:gd name="T28" fmla="*/ 58 w 166"/>
              <a:gd name="T29" fmla="*/ 77 h 138"/>
              <a:gd name="T30" fmla="*/ 21 w 166"/>
              <a:gd name="T31" fmla="*/ 102 h 138"/>
              <a:gd name="T32" fmla="*/ 0 w 166"/>
              <a:gd name="T33" fmla="*/ 138 h 138"/>
              <a:gd name="T34" fmla="*/ 83 w 166"/>
              <a:gd name="T35" fmla="*/ 118 h 138"/>
              <a:gd name="T36" fmla="*/ 52 w 166"/>
              <a:gd name="T37" fmla="*/ 53 h 138"/>
              <a:gd name="T38" fmla="*/ 55 w 166"/>
              <a:gd name="T39" fmla="*/ 24 h 138"/>
              <a:gd name="T40" fmla="*/ 76 w 166"/>
              <a:gd name="T41" fmla="*/ 27 h 138"/>
              <a:gd name="T42" fmla="*/ 82 w 166"/>
              <a:gd name="T43" fmla="*/ 28 h 138"/>
              <a:gd name="T44" fmla="*/ 88 w 166"/>
              <a:gd name="T45" fmla="*/ 28 h 138"/>
              <a:gd name="T46" fmla="*/ 91 w 166"/>
              <a:gd name="T47" fmla="*/ 5 h 138"/>
              <a:gd name="T48" fmla="*/ 110 w 166"/>
              <a:gd name="T49" fmla="*/ 46 h 138"/>
              <a:gd name="T50" fmla="*/ 113 w 166"/>
              <a:gd name="T51" fmla="*/ 59 h 138"/>
              <a:gd name="T52" fmla="*/ 95 w 166"/>
              <a:gd name="T53" fmla="*/ 89 h 138"/>
              <a:gd name="T54" fmla="*/ 73 w 166"/>
              <a:gd name="T55" fmla="*/ 86 h 138"/>
              <a:gd name="T56" fmla="*/ 67 w 166"/>
              <a:gd name="T57" fmla="*/ 85 h 138"/>
              <a:gd name="T58" fmla="*/ 66 w 166"/>
              <a:gd name="T59" fmla="*/ 89 h 138"/>
              <a:gd name="T60" fmla="*/ 70 w 166"/>
              <a:gd name="T61" fmla="*/ 91 h 138"/>
              <a:gd name="T62" fmla="*/ 91 w 166"/>
              <a:gd name="T63" fmla="*/ 88 h 138"/>
              <a:gd name="T64" fmla="*/ 98 w 166"/>
              <a:gd name="T65" fmla="*/ 88 h 138"/>
              <a:gd name="T66" fmla="*/ 101 w 166"/>
              <a:gd name="T67" fmla="*/ 93 h 138"/>
              <a:gd name="T68" fmla="*/ 92 w 166"/>
              <a:gd name="T69" fmla="*/ 94 h 138"/>
              <a:gd name="T70" fmla="*/ 86 w 166"/>
              <a:gd name="T71" fmla="*/ 93 h 138"/>
              <a:gd name="T72" fmla="*/ 78 w 166"/>
              <a:gd name="T73" fmla="*/ 94 h 138"/>
              <a:gd name="T74" fmla="*/ 69 w 166"/>
              <a:gd name="T75" fmla="*/ 98 h 138"/>
              <a:gd name="T76" fmla="*/ 66 w 166"/>
              <a:gd name="T77" fmla="*/ 8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6" h="138">
                <a:moveTo>
                  <a:pt x="83" y="118"/>
                </a:moveTo>
                <a:cubicBezTo>
                  <a:pt x="95" y="118"/>
                  <a:pt x="104" y="127"/>
                  <a:pt x="10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6" y="121"/>
                  <a:pt x="166" y="121"/>
                  <a:pt x="166" y="121"/>
                </a:cubicBezTo>
                <a:cubicBezTo>
                  <a:pt x="166" y="121"/>
                  <a:pt x="166" y="111"/>
                  <a:pt x="145" y="102"/>
                </a:cubicBezTo>
                <a:cubicBezTo>
                  <a:pt x="137" y="98"/>
                  <a:pt x="124" y="86"/>
                  <a:pt x="106" y="80"/>
                </a:cubicBezTo>
                <a:cubicBezTo>
                  <a:pt x="107" y="78"/>
                  <a:pt x="107" y="77"/>
                  <a:pt x="108" y="75"/>
                </a:cubicBezTo>
                <a:cubicBezTo>
                  <a:pt x="109" y="71"/>
                  <a:pt x="111" y="67"/>
                  <a:pt x="112" y="63"/>
                </a:cubicBezTo>
                <a:cubicBezTo>
                  <a:pt x="113" y="60"/>
                  <a:pt x="114" y="57"/>
                  <a:pt x="114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1"/>
                  <a:pt x="114" y="49"/>
                  <a:pt x="114" y="48"/>
                </a:cubicBezTo>
                <a:cubicBezTo>
                  <a:pt x="114" y="41"/>
                  <a:pt x="114" y="35"/>
                  <a:pt x="114" y="31"/>
                </a:cubicBezTo>
                <a:cubicBezTo>
                  <a:pt x="114" y="29"/>
                  <a:pt x="114" y="28"/>
                  <a:pt x="114" y="26"/>
                </a:cubicBezTo>
                <a:cubicBezTo>
                  <a:pt x="113" y="17"/>
                  <a:pt x="110" y="10"/>
                  <a:pt x="104" y="6"/>
                </a:cubicBezTo>
                <a:cubicBezTo>
                  <a:pt x="99" y="2"/>
                  <a:pt x="92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2" y="0"/>
                  <a:pt x="66" y="2"/>
                  <a:pt x="60" y="6"/>
                </a:cubicBezTo>
                <a:cubicBezTo>
                  <a:pt x="55" y="10"/>
                  <a:pt x="51" y="17"/>
                  <a:pt x="51" y="26"/>
                </a:cubicBezTo>
                <a:cubicBezTo>
                  <a:pt x="50" y="27"/>
                  <a:pt x="50" y="29"/>
                  <a:pt x="50" y="30"/>
                </a:cubicBezTo>
                <a:cubicBezTo>
                  <a:pt x="50" y="35"/>
                  <a:pt x="51" y="41"/>
                  <a:pt x="51" y="49"/>
                </a:cubicBezTo>
                <a:cubicBezTo>
                  <a:pt x="51" y="50"/>
                  <a:pt x="51" y="52"/>
                  <a:pt x="51" y="53"/>
                </a:cubicBezTo>
                <a:cubicBezTo>
                  <a:pt x="51" y="53"/>
                  <a:pt x="51" y="53"/>
                  <a:pt x="51" y="53"/>
                </a:cubicBezTo>
                <a:cubicBezTo>
                  <a:pt x="51" y="62"/>
                  <a:pt x="55" y="69"/>
                  <a:pt x="57" y="75"/>
                </a:cubicBezTo>
                <a:cubicBezTo>
                  <a:pt x="57" y="76"/>
                  <a:pt x="58" y="76"/>
                  <a:pt x="58" y="77"/>
                </a:cubicBezTo>
                <a:cubicBezTo>
                  <a:pt x="58" y="78"/>
                  <a:pt x="58" y="79"/>
                  <a:pt x="59" y="80"/>
                </a:cubicBezTo>
                <a:cubicBezTo>
                  <a:pt x="42" y="87"/>
                  <a:pt x="29" y="98"/>
                  <a:pt x="21" y="102"/>
                </a:cubicBezTo>
                <a:cubicBezTo>
                  <a:pt x="0" y="111"/>
                  <a:pt x="0" y="121"/>
                  <a:pt x="0" y="121"/>
                </a:cubicBezTo>
                <a:cubicBezTo>
                  <a:pt x="0" y="138"/>
                  <a:pt x="0" y="138"/>
                  <a:pt x="0" y="138"/>
                </a:cubicBezTo>
                <a:cubicBezTo>
                  <a:pt x="59" y="138"/>
                  <a:pt x="59" y="138"/>
                  <a:pt x="59" y="138"/>
                </a:cubicBezTo>
                <a:cubicBezTo>
                  <a:pt x="61" y="127"/>
                  <a:pt x="71" y="118"/>
                  <a:pt x="83" y="118"/>
                </a:cubicBezTo>
                <a:close/>
                <a:moveTo>
                  <a:pt x="52" y="59"/>
                </a:moveTo>
                <a:cubicBezTo>
                  <a:pt x="52" y="57"/>
                  <a:pt x="51" y="55"/>
                  <a:pt x="52" y="53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24"/>
                  <a:pt x="55" y="24"/>
                  <a:pt x="55" y="24"/>
                </a:cubicBezTo>
                <a:cubicBezTo>
                  <a:pt x="58" y="8"/>
                  <a:pt x="74" y="5"/>
                  <a:pt x="74" y="5"/>
                </a:cubicBezTo>
                <a:cubicBezTo>
                  <a:pt x="76" y="27"/>
                  <a:pt x="76" y="27"/>
                  <a:pt x="76" y="27"/>
                </a:cubicBezTo>
                <a:cubicBezTo>
                  <a:pt x="76" y="27"/>
                  <a:pt x="76" y="28"/>
                  <a:pt x="77" y="28"/>
                </a:cubicBezTo>
                <a:cubicBezTo>
                  <a:pt x="78" y="28"/>
                  <a:pt x="81" y="28"/>
                  <a:pt x="82" y="28"/>
                </a:cubicBezTo>
                <a:cubicBezTo>
                  <a:pt x="82" y="28"/>
                  <a:pt x="82" y="28"/>
                  <a:pt x="83" y="28"/>
                </a:cubicBezTo>
                <a:cubicBezTo>
                  <a:pt x="84" y="28"/>
                  <a:pt x="87" y="28"/>
                  <a:pt x="88" y="28"/>
                </a:cubicBezTo>
                <a:cubicBezTo>
                  <a:pt x="89" y="28"/>
                  <a:pt x="89" y="27"/>
                  <a:pt x="89" y="27"/>
                </a:cubicBezTo>
                <a:cubicBezTo>
                  <a:pt x="91" y="5"/>
                  <a:pt x="91" y="5"/>
                  <a:pt x="91" y="5"/>
                </a:cubicBezTo>
                <a:cubicBezTo>
                  <a:pt x="91" y="5"/>
                  <a:pt x="106" y="8"/>
                  <a:pt x="109" y="24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113" y="55"/>
                  <a:pt x="113" y="57"/>
                  <a:pt x="113" y="59"/>
                </a:cubicBezTo>
                <a:cubicBezTo>
                  <a:pt x="109" y="68"/>
                  <a:pt x="99" y="78"/>
                  <a:pt x="98" y="85"/>
                </a:cubicBezTo>
                <a:cubicBezTo>
                  <a:pt x="95" y="89"/>
                  <a:pt x="95" y="89"/>
                  <a:pt x="95" y="89"/>
                </a:cubicBezTo>
                <a:cubicBezTo>
                  <a:pt x="92" y="86"/>
                  <a:pt x="92" y="86"/>
                  <a:pt x="92" y="86"/>
                </a:cubicBezTo>
                <a:cubicBezTo>
                  <a:pt x="73" y="86"/>
                  <a:pt x="73" y="86"/>
                  <a:pt x="73" y="86"/>
                </a:cubicBezTo>
                <a:cubicBezTo>
                  <a:pt x="70" y="89"/>
                  <a:pt x="70" y="89"/>
                  <a:pt x="70" y="89"/>
                </a:cubicBezTo>
                <a:cubicBezTo>
                  <a:pt x="67" y="85"/>
                  <a:pt x="67" y="85"/>
                  <a:pt x="67" y="85"/>
                </a:cubicBezTo>
                <a:cubicBezTo>
                  <a:pt x="66" y="78"/>
                  <a:pt x="56" y="68"/>
                  <a:pt x="52" y="59"/>
                </a:cubicBezTo>
                <a:close/>
                <a:moveTo>
                  <a:pt x="66" y="89"/>
                </a:moveTo>
                <a:cubicBezTo>
                  <a:pt x="66" y="89"/>
                  <a:pt x="67" y="88"/>
                  <a:pt x="67" y="88"/>
                </a:cubicBezTo>
                <a:cubicBezTo>
                  <a:pt x="70" y="91"/>
                  <a:pt x="70" y="91"/>
                  <a:pt x="70" y="91"/>
                </a:cubicBezTo>
                <a:cubicBezTo>
                  <a:pt x="73" y="88"/>
                  <a:pt x="73" y="88"/>
                  <a:pt x="73" y="88"/>
                </a:cubicBezTo>
                <a:cubicBezTo>
                  <a:pt x="91" y="88"/>
                  <a:pt x="91" y="88"/>
                  <a:pt x="91" y="88"/>
                </a:cubicBezTo>
                <a:cubicBezTo>
                  <a:pt x="95" y="91"/>
                  <a:pt x="95" y="91"/>
                  <a:pt x="95" y="91"/>
                </a:cubicBezTo>
                <a:cubicBezTo>
                  <a:pt x="98" y="88"/>
                  <a:pt x="98" y="88"/>
                  <a:pt x="98" y="88"/>
                </a:cubicBezTo>
                <a:cubicBezTo>
                  <a:pt x="98" y="88"/>
                  <a:pt x="99" y="89"/>
                  <a:pt x="99" y="89"/>
                </a:cubicBezTo>
                <a:cubicBezTo>
                  <a:pt x="99" y="90"/>
                  <a:pt x="100" y="92"/>
                  <a:pt x="101" y="93"/>
                </a:cubicBezTo>
                <a:cubicBezTo>
                  <a:pt x="100" y="95"/>
                  <a:pt x="98" y="97"/>
                  <a:pt x="96" y="98"/>
                </a:cubicBezTo>
                <a:cubicBezTo>
                  <a:pt x="92" y="94"/>
                  <a:pt x="92" y="94"/>
                  <a:pt x="92" y="94"/>
                </a:cubicBezTo>
                <a:cubicBezTo>
                  <a:pt x="86" y="94"/>
                  <a:pt x="86" y="94"/>
                  <a:pt x="86" y="94"/>
                </a:cubicBezTo>
                <a:cubicBezTo>
                  <a:pt x="86" y="93"/>
                  <a:pt x="86" y="93"/>
                  <a:pt x="86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78" y="94"/>
                  <a:pt x="78" y="94"/>
                  <a:pt x="78" y="94"/>
                </a:cubicBezTo>
                <a:cubicBezTo>
                  <a:pt x="73" y="94"/>
                  <a:pt x="73" y="94"/>
                  <a:pt x="73" y="94"/>
                </a:cubicBezTo>
                <a:cubicBezTo>
                  <a:pt x="69" y="98"/>
                  <a:pt x="69" y="98"/>
                  <a:pt x="69" y="98"/>
                </a:cubicBezTo>
                <a:cubicBezTo>
                  <a:pt x="67" y="97"/>
                  <a:pt x="65" y="95"/>
                  <a:pt x="64" y="93"/>
                </a:cubicBezTo>
                <a:cubicBezTo>
                  <a:pt x="65" y="92"/>
                  <a:pt x="66" y="90"/>
                  <a:pt x="6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344"/>
          <p:cNvSpPr/>
          <p:nvPr/>
        </p:nvSpPr>
        <p:spPr bwMode="auto">
          <a:xfrm>
            <a:off x="5189071" y="3426934"/>
            <a:ext cx="19003" cy="5183"/>
          </a:xfrm>
          <a:custGeom>
            <a:avLst/>
            <a:gdLst>
              <a:gd name="T0" fmla="*/ 18 w 18"/>
              <a:gd name="T1" fmla="*/ 3 h 6"/>
              <a:gd name="T2" fmla="*/ 16 w 18"/>
              <a:gd name="T3" fmla="*/ 0 h 6"/>
              <a:gd name="T4" fmla="*/ 0 w 18"/>
              <a:gd name="T5" fmla="*/ 3 h 6"/>
              <a:gd name="T6" fmla="*/ 1 w 18"/>
              <a:gd name="T7" fmla="*/ 6 h 6"/>
              <a:gd name="T8" fmla="*/ 18 w 18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">
                <a:moveTo>
                  <a:pt x="18" y="3"/>
                </a:move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1" y="3"/>
                  <a:pt x="0" y="3"/>
                </a:cubicBezTo>
                <a:cubicBezTo>
                  <a:pt x="1" y="6"/>
                  <a:pt x="1" y="6"/>
                  <a:pt x="1" y="6"/>
                </a:cubicBezTo>
                <a:cubicBezTo>
                  <a:pt x="1" y="6"/>
                  <a:pt x="15" y="6"/>
                  <a:pt x="18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345"/>
          <p:cNvSpPr/>
          <p:nvPr/>
        </p:nvSpPr>
        <p:spPr bwMode="auto">
          <a:xfrm>
            <a:off x="5159704" y="3426934"/>
            <a:ext cx="19003" cy="5183"/>
          </a:xfrm>
          <a:custGeom>
            <a:avLst/>
            <a:gdLst>
              <a:gd name="T0" fmla="*/ 17 w 18"/>
              <a:gd name="T1" fmla="*/ 6 h 6"/>
              <a:gd name="T2" fmla="*/ 18 w 18"/>
              <a:gd name="T3" fmla="*/ 3 h 6"/>
              <a:gd name="T4" fmla="*/ 2 w 18"/>
              <a:gd name="T5" fmla="*/ 0 h 6"/>
              <a:gd name="T6" fmla="*/ 0 w 18"/>
              <a:gd name="T7" fmla="*/ 3 h 6"/>
              <a:gd name="T8" fmla="*/ 17 w 18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">
                <a:moveTo>
                  <a:pt x="17" y="6"/>
                </a:moveTo>
                <a:cubicBezTo>
                  <a:pt x="18" y="3"/>
                  <a:pt x="18" y="3"/>
                  <a:pt x="18" y="3"/>
                </a:cubicBezTo>
                <a:cubicBezTo>
                  <a:pt x="7" y="3"/>
                  <a:pt x="2" y="0"/>
                  <a:pt x="2" y="0"/>
                </a:cubicBezTo>
                <a:cubicBezTo>
                  <a:pt x="0" y="3"/>
                  <a:pt x="0" y="3"/>
                  <a:pt x="0" y="3"/>
                </a:cubicBezTo>
                <a:cubicBezTo>
                  <a:pt x="3" y="6"/>
                  <a:pt x="17" y="6"/>
                  <a:pt x="17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346"/>
          <p:cNvSpPr/>
          <p:nvPr/>
        </p:nvSpPr>
        <p:spPr bwMode="auto">
          <a:xfrm>
            <a:off x="5163159" y="3501216"/>
            <a:ext cx="41460" cy="17275"/>
          </a:xfrm>
          <a:custGeom>
            <a:avLst/>
            <a:gdLst>
              <a:gd name="T0" fmla="*/ 20 w 39"/>
              <a:gd name="T1" fmla="*/ 5 h 17"/>
              <a:gd name="T2" fmla="*/ 34 w 39"/>
              <a:gd name="T3" fmla="*/ 17 h 17"/>
              <a:gd name="T4" fmla="*/ 39 w 39"/>
              <a:gd name="T5" fmla="*/ 17 h 17"/>
              <a:gd name="T6" fmla="*/ 20 w 39"/>
              <a:gd name="T7" fmla="*/ 0 h 17"/>
              <a:gd name="T8" fmla="*/ 0 w 39"/>
              <a:gd name="T9" fmla="*/ 17 h 17"/>
              <a:gd name="T10" fmla="*/ 5 w 39"/>
              <a:gd name="T11" fmla="*/ 17 h 17"/>
              <a:gd name="T12" fmla="*/ 20 w 39"/>
              <a:gd name="T13" fmla="*/ 5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7">
                <a:moveTo>
                  <a:pt x="20" y="5"/>
                </a:moveTo>
                <a:cubicBezTo>
                  <a:pt x="27" y="5"/>
                  <a:pt x="33" y="10"/>
                  <a:pt x="34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8"/>
                  <a:pt x="30" y="0"/>
                  <a:pt x="20" y="0"/>
                </a:cubicBezTo>
                <a:cubicBezTo>
                  <a:pt x="10" y="0"/>
                  <a:pt x="1" y="8"/>
                  <a:pt x="0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6" y="10"/>
                  <a:pt x="12" y="5"/>
                  <a:pt x="20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347"/>
          <p:cNvSpPr/>
          <p:nvPr/>
        </p:nvSpPr>
        <p:spPr bwMode="auto">
          <a:xfrm>
            <a:off x="5251260" y="3413114"/>
            <a:ext cx="84647" cy="107104"/>
          </a:xfrm>
          <a:custGeom>
            <a:avLst/>
            <a:gdLst>
              <a:gd name="T0" fmla="*/ 81 w 81"/>
              <a:gd name="T1" fmla="*/ 90 h 102"/>
              <a:gd name="T2" fmla="*/ 66 w 81"/>
              <a:gd name="T3" fmla="*/ 76 h 102"/>
              <a:gd name="T4" fmla="*/ 33 w 81"/>
              <a:gd name="T5" fmla="*/ 62 h 102"/>
              <a:gd name="T6" fmla="*/ 43 w 81"/>
              <a:gd name="T7" fmla="*/ 44 h 102"/>
              <a:gd name="T8" fmla="*/ 45 w 81"/>
              <a:gd name="T9" fmla="*/ 30 h 102"/>
              <a:gd name="T10" fmla="*/ 45 w 81"/>
              <a:gd name="T11" fmla="*/ 16 h 102"/>
              <a:gd name="T12" fmla="*/ 23 w 81"/>
              <a:gd name="T13" fmla="*/ 0 h 102"/>
              <a:gd name="T14" fmla="*/ 1 w 81"/>
              <a:gd name="T15" fmla="*/ 16 h 102"/>
              <a:gd name="T16" fmla="*/ 0 w 81"/>
              <a:gd name="T17" fmla="*/ 30 h 102"/>
              <a:gd name="T18" fmla="*/ 2 w 81"/>
              <a:gd name="T19" fmla="*/ 44 h 102"/>
              <a:gd name="T20" fmla="*/ 10 w 81"/>
              <a:gd name="T21" fmla="*/ 60 h 102"/>
              <a:gd name="T22" fmla="*/ 28 w 81"/>
              <a:gd name="T23" fmla="*/ 85 h 102"/>
              <a:gd name="T24" fmla="*/ 28 w 81"/>
              <a:gd name="T25" fmla="*/ 85 h 102"/>
              <a:gd name="T26" fmla="*/ 28 w 81"/>
              <a:gd name="T27" fmla="*/ 85 h 102"/>
              <a:gd name="T28" fmla="*/ 28 w 81"/>
              <a:gd name="T29" fmla="*/ 102 h 102"/>
              <a:gd name="T30" fmla="*/ 28 w 81"/>
              <a:gd name="T31" fmla="*/ 102 h 102"/>
              <a:gd name="T32" fmla="*/ 81 w 81"/>
              <a:gd name="T33" fmla="*/ 102 h 102"/>
              <a:gd name="T34" fmla="*/ 81 w 81"/>
              <a:gd name="T35" fmla="*/ 9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102">
                <a:moveTo>
                  <a:pt x="81" y="90"/>
                </a:moveTo>
                <a:cubicBezTo>
                  <a:pt x="81" y="90"/>
                  <a:pt x="81" y="83"/>
                  <a:pt x="66" y="76"/>
                </a:cubicBezTo>
                <a:cubicBezTo>
                  <a:pt x="59" y="73"/>
                  <a:pt x="49" y="65"/>
                  <a:pt x="33" y="62"/>
                </a:cubicBezTo>
                <a:cubicBezTo>
                  <a:pt x="37" y="58"/>
                  <a:pt x="40" y="52"/>
                  <a:pt x="43" y="44"/>
                </a:cubicBezTo>
                <a:cubicBezTo>
                  <a:pt x="45" y="39"/>
                  <a:pt x="45" y="35"/>
                  <a:pt x="45" y="30"/>
                </a:cubicBezTo>
                <a:cubicBezTo>
                  <a:pt x="45" y="26"/>
                  <a:pt x="46" y="19"/>
                  <a:pt x="45" y="16"/>
                </a:cubicBezTo>
                <a:cubicBezTo>
                  <a:pt x="41" y="4"/>
                  <a:pt x="33" y="0"/>
                  <a:pt x="23" y="0"/>
                </a:cubicBezTo>
                <a:cubicBezTo>
                  <a:pt x="13" y="0"/>
                  <a:pt x="4" y="4"/>
                  <a:pt x="1" y="16"/>
                </a:cubicBezTo>
                <a:cubicBezTo>
                  <a:pt x="0" y="19"/>
                  <a:pt x="0" y="26"/>
                  <a:pt x="0" y="30"/>
                </a:cubicBezTo>
                <a:cubicBezTo>
                  <a:pt x="0" y="35"/>
                  <a:pt x="0" y="39"/>
                  <a:pt x="2" y="44"/>
                </a:cubicBezTo>
                <a:cubicBezTo>
                  <a:pt x="4" y="50"/>
                  <a:pt x="7" y="56"/>
                  <a:pt x="10" y="60"/>
                </a:cubicBezTo>
                <a:cubicBezTo>
                  <a:pt x="27" y="70"/>
                  <a:pt x="28" y="81"/>
                  <a:pt x="2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81" y="102"/>
                  <a:pt x="81" y="102"/>
                  <a:pt x="81" y="102"/>
                </a:cubicBezTo>
                <a:lnTo>
                  <a:pt x="81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Freeform 348"/>
          <p:cNvSpPr/>
          <p:nvPr/>
        </p:nvSpPr>
        <p:spPr bwMode="auto">
          <a:xfrm>
            <a:off x="5033597" y="3413114"/>
            <a:ext cx="82919" cy="107104"/>
          </a:xfrm>
          <a:custGeom>
            <a:avLst/>
            <a:gdLst>
              <a:gd name="T0" fmla="*/ 52 w 80"/>
              <a:gd name="T1" fmla="*/ 85 h 102"/>
              <a:gd name="T2" fmla="*/ 52 w 80"/>
              <a:gd name="T3" fmla="*/ 85 h 102"/>
              <a:gd name="T4" fmla="*/ 70 w 80"/>
              <a:gd name="T5" fmla="*/ 60 h 102"/>
              <a:gd name="T6" fmla="*/ 78 w 80"/>
              <a:gd name="T7" fmla="*/ 44 h 102"/>
              <a:gd name="T8" fmla="*/ 80 w 80"/>
              <a:gd name="T9" fmla="*/ 30 h 102"/>
              <a:gd name="T10" fmla="*/ 79 w 80"/>
              <a:gd name="T11" fmla="*/ 16 h 102"/>
              <a:gd name="T12" fmla="*/ 57 w 80"/>
              <a:gd name="T13" fmla="*/ 0 h 102"/>
              <a:gd name="T14" fmla="*/ 35 w 80"/>
              <a:gd name="T15" fmla="*/ 16 h 102"/>
              <a:gd name="T16" fmla="*/ 35 w 80"/>
              <a:gd name="T17" fmla="*/ 30 h 102"/>
              <a:gd name="T18" fmla="*/ 37 w 80"/>
              <a:gd name="T19" fmla="*/ 44 h 102"/>
              <a:gd name="T20" fmla="*/ 47 w 80"/>
              <a:gd name="T21" fmla="*/ 62 h 102"/>
              <a:gd name="T22" fmla="*/ 14 w 80"/>
              <a:gd name="T23" fmla="*/ 76 h 102"/>
              <a:gd name="T24" fmla="*/ 0 w 80"/>
              <a:gd name="T25" fmla="*/ 90 h 102"/>
              <a:gd name="T26" fmla="*/ 0 w 80"/>
              <a:gd name="T27" fmla="*/ 102 h 102"/>
              <a:gd name="T28" fmla="*/ 52 w 80"/>
              <a:gd name="T29" fmla="*/ 102 h 102"/>
              <a:gd name="T30" fmla="*/ 52 w 80"/>
              <a:gd name="T31" fmla="*/ 8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02">
                <a:moveTo>
                  <a:pt x="52" y="85"/>
                </a:moveTo>
                <a:cubicBezTo>
                  <a:pt x="52" y="85"/>
                  <a:pt x="52" y="85"/>
                  <a:pt x="52" y="85"/>
                </a:cubicBezTo>
                <a:cubicBezTo>
                  <a:pt x="52" y="82"/>
                  <a:pt x="53" y="70"/>
                  <a:pt x="70" y="60"/>
                </a:cubicBezTo>
                <a:cubicBezTo>
                  <a:pt x="73" y="56"/>
                  <a:pt x="76" y="50"/>
                  <a:pt x="78" y="44"/>
                </a:cubicBezTo>
                <a:cubicBezTo>
                  <a:pt x="80" y="39"/>
                  <a:pt x="80" y="35"/>
                  <a:pt x="80" y="30"/>
                </a:cubicBezTo>
                <a:cubicBezTo>
                  <a:pt x="80" y="26"/>
                  <a:pt x="80" y="19"/>
                  <a:pt x="79" y="16"/>
                </a:cubicBezTo>
                <a:cubicBezTo>
                  <a:pt x="76" y="4"/>
                  <a:pt x="67" y="0"/>
                  <a:pt x="57" y="0"/>
                </a:cubicBezTo>
                <a:cubicBezTo>
                  <a:pt x="47" y="0"/>
                  <a:pt x="39" y="4"/>
                  <a:pt x="35" y="16"/>
                </a:cubicBezTo>
                <a:cubicBezTo>
                  <a:pt x="34" y="19"/>
                  <a:pt x="35" y="26"/>
                  <a:pt x="35" y="30"/>
                </a:cubicBezTo>
                <a:cubicBezTo>
                  <a:pt x="35" y="35"/>
                  <a:pt x="35" y="39"/>
                  <a:pt x="37" y="44"/>
                </a:cubicBezTo>
                <a:cubicBezTo>
                  <a:pt x="40" y="52"/>
                  <a:pt x="43" y="58"/>
                  <a:pt x="47" y="62"/>
                </a:cubicBezTo>
                <a:cubicBezTo>
                  <a:pt x="31" y="65"/>
                  <a:pt x="21" y="73"/>
                  <a:pt x="14" y="76"/>
                </a:cubicBezTo>
                <a:cubicBezTo>
                  <a:pt x="0" y="83"/>
                  <a:pt x="0" y="90"/>
                  <a:pt x="0" y="90"/>
                </a:cubicBezTo>
                <a:cubicBezTo>
                  <a:pt x="0" y="102"/>
                  <a:pt x="0" y="102"/>
                  <a:pt x="0" y="102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85"/>
                  <a:pt x="52" y="85"/>
                  <a:pt x="52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349"/>
          <p:cNvSpPr/>
          <p:nvPr/>
        </p:nvSpPr>
        <p:spPr bwMode="auto">
          <a:xfrm>
            <a:off x="9925833" y="2205602"/>
            <a:ext cx="48370" cy="157202"/>
          </a:xfrm>
          <a:custGeom>
            <a:avLst/>
            <a:gdLst>
              <a:gd name="T0" fmla="*/ 0 w 28"/>
              <a:gd name="T1" fmla="*/ 0 h 91"/>
              <a:gd name="T2" fmla="*/ 0 w 28"/>
              <a:gd name="T3" fmla="*/ 83 h 91"/>
              <a:gd name="T4" fmla="*/ 28 w 28"/>
              <a:gd name="T5" fmla="*/ 91 h 91"/>
              <a:gd name="T6" fmla="*/ 28 w 28"/>
              <a:gd name="T7" fmla="*/ 8 h 91"/>
              <a:gd name="T8" fmla="*/ 0 w 28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0" y="0"/>
                </a:moveTo>
                <a:lnTo>
                  <a:pt x="0" y="83"/>
                </a:lnTo>
                <a:lnTo>
                  <a:pt x="28" y="91"/>
                </a:lnTo>
                <a:lnTo>
                  <a:pt x="2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350"/>
          <p:cNvSpPr/>
          <p:nvPr/>
        </p:nvSpPr>
        <p:spPr bwMode="auto">
          <a:xfrm>
            <a:off x="9991478" y="2222877"/>
            <a:ext cx="50098" cy="158929"/>
          </a:xfrm>
          <a:custGeom>
            <a:avLst/>
            <a:gdLst>
              <a:gd name="T0" fmla="*/ 0 w 29"/>
              <a:gd name="T1" fmla="*/ 0 h 92"/>
              <a:gd name="T2" fmla="*/ 0 w 29"/>
              <a:gd name="T3" fmla="*/ 84 h 92"/>
              <a:gd name="T4" fmla="*/ 29 w 29"/>
              <a:gd name="T5" fmla="*/ 92 h 92"/>
              <a:gd name="T6" fmla="*/ 29 w 29"/>
              <a:gd name="T7" fmla="*/ 8 h 92"/>
              <a:gd name="T8" fmla="*/ 0 w 29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92">
                <a:moveTo>
                  <a:pt x="0" y="0"/>
                </a:moveTo>
                <a:lnTo>
                  <a:pt x="0" y="84"/>
                </a:lnTo>
                <a:lnTo>
                  <a:pt x="29" y="92"/>
                </a:lnTo>
                <a:lnTo>
                  <a:pt x="29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351"/>
          <p:cNvSpPr/>
          <p:nvPr/>
        </p:nvSpPr>
        <p:spPr bwMode="auto">
          <a:xfrm>
            <a:off x="10127949" y="2205602"/>
            <a:ext cx="48370" cy="157202"/>
          </a:xfrm>
          <a:custGeom>
            <a:avLst/>
            <a:gdLst>
              <a:gd name="T0" fmla="*/ 28 w 28"/>
              <a:gd name="T1" fmla="*/ 83 h 91"/>
              <a:gd name="T2" fmla="*/ 28 w 28"/>
              <a:gd name="T3" fmla="*/ 0 h 91"/>
              <a:gd name="T4" fmla="*/ 0 w 28"/>
              <a:gd name="T5" fmla="*/ 7 h 91"/>
              <a:gd name="T6" fmla="*/ 0 w 28"/>
              <a:gd name="T7" fmla="*/ 91 h 91"/>
              <a:gd name="T8" fmla="*/ 28 w 28"/>
              <a:gd name="T9" fmla="*/ 8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28" y="83"/>
                </a:moveTo>
                <a:lnTo>
                  <a:pt x="28" y="0"/>
                </a:lnTo>
                <a:lnTo>
                  <a:pt x="0" y="7"/>
                </a:lnTo>
                <a:lnTo>
                  <a:pt x="0" y="91"/>
                </a:lnTo>
                <a:lnTo>
                  <a:pt x="28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352"/>
          <p:cNvSpPr/>
          <p:nvPr/>
        </p:nvSpPr>
        <p:spPr bwMode="auto">
          <a:xfrm>
            <a:off x="10058850" y="2222877"/>
            <a:ext cx="51825" cy="158929"/>
          </a:xfrm>
          <a:custGeom>
            <a:avLst/>
            <a:gdLst>
              <a:gd name="T0" fmla="*/ 0 w 30"/>
              <a:gd name="T1" fmla="*/ 8 h 92"/>
              <a:gd name="T2" fmla="*/ 0 w 30"/>
              <a:gd name="T3" fmla="*/ 92 h 92"/>
              <a:gd name="T4" fmla="*/ 30 w 30"/>
              <a:gd name="T5" fmla="*/ 84 h 92"/>
              <a:gd name="T6" fmla="*/ 30 w 30"/>
              <a:gd name="T7" fmla="*/ 0 h 92"/>
              <a:gd name="T8" fmla="*/ 0 w 30"/>
              <a:gd name="T9" fmla="*/ 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92">
                <a:moveTo>
                  <a:pt x="0" y="8"/>
                </a:moveTo>
                <a:lnTo>
                  <a:pt x="0" y="92"/>
                </a:lnTo>
                <a:lnTo>
                  <a:pt x="30" y="84"/>
                </a:lnTo>
                <a:lnTo>
                  <a:pt x="3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353"/>
          <p:cNvSpPr>
            <a:spLocks noEditPoints="1"/>
          </p:cNvSpPr>
          <p:nvPr/>
        </p:nvSpPr>
        <p:spPr bwMode="auto">
          <a:xfrm>
            <a:off x="9884374" y="2081223"/>
            <a:ext cx="305765" cy="145109"/>
          </a:xfrm>
          <a:custGeom>
            <a:avLst/>
            <a:gdLst>
              <a:gd name="T0" fmla="*/ 88 w 290"/>
              <a:gd name="T1" fmla="*/ 92 h 138"/>
              <a:gd name="T2" fmla="*/ 39 w 290"/>
              <a:gd name="T3" fmla="*/ 106 h 138"/>
              <a:gd name="T4" fmla="*/ 85 w 290"/>
              <a:gd name="T5" fmla="*/ 119 h 138"/>
              <a:gd name="T6" fmla="*/ 132 w 290"/>
              <a:gd name="T7" fmla="*/ 106 h 138"/>
              <a:gd name="T8" fmla="*/ 152 w 290"/>
              <a:gd name="T9" fmla="*/ 114 h 138"/>
              <a:gd name="T10" fmla="*/ 111 w 290"/>
              <a:gd name="T11" fmla="*/ 125 h 138"/>
              <a:gd name="T12" fmla="*/ 157 w 290"/>
              <a:gd name="T13" fmla="*/ 138 h 138"/>
              <a:gd name="T14" fmla="*/ 207 w 290"/>
              <a:gd name="T15" fmla="*/ 124 h 138"/>
              <a:gd name="T16" fmla="*/ 173 w 290"/>
              <a:gd name="T17" fmla="*/ 115 h 138"/>
              <a:gd name="T18" fmla="*/ 210 w 290"/>
              <a:gd name="T19" fmla="*/ 112 h 138"/>
              <a:gd name="T20" fmla="*/ 232 w 290"/>
              <a:gd name="T21" fmla="*/ 118 h 138"/>
              <a:gd name="T22" fmla="*/ 232 w 290"/>
              <a:gd name="T23" fmla="*/ 118 h 138"/>
              <a:gd name="T24" fmla="*/ 275 w 290"/>
              <a:gd name="T25" fmla="*/ 106 h 138"/>
              <a:gd name="T26" fmla="*/ 256 w 290"/>
              <a:gd name="T27" fmla="*/ 101 h 138"/>
              <a:gd name="T28" fmla="*/ 285 w 290"/>
              <a:gd name="T29" fmla="*/ 78 h 138"/>
              <a:gd name="T30" fmla="*/ 277 w 290"/>
              <a:gd name="T31" fmla="*/ 41 h 138"/>
              <a:gd name="T32" fmla="*/ 262 w 290"/>
              <a:gd name="T33" fmla="*/ 54 h 138"/>
              <a:gd name="T34" fmla="*/ 267 w 290"/>
              <a:gd name="T35" fmla="*/ 69 h 138"/>
              <a:gd name="T36" fmla="*/ 232 w 290"/>
              <a:gd name="T37" fmla="*/ 87 h 138"/>
              <a:gd name="T38" fmla="*/ 223 w 290"/>
              <a:gd name="T39" fmla="*/ 89 h 138"/>
              <a:gd name="T40" fmla="*/ 231 w 290"/>
              <a:gd name="T41" fmla="*/ 83 h 138"/>
              <a:gd name="T42" fmla="*/ 242 w 290"/>
              <a:gd name="T43" fmla="*/ 51 h 138"/>
              <a:gd name="T44" fmla="*/ 222 w 290"/>
              <a:gd name="T45" fmla="*/ 23 h 138"/>
              <a:gd name="T46" fmla="*/ 207 w 290"/>
              <a:gd name="T47" fmla="*/ 20 h 138"/>
              <a:gd name="T48" fmla="*/ 162 w 290"/>
              <a:gd name="T49" fmla="*/ 55 h 138"/>
              <a:gd name="T50" fmla="*/ 139 w 290"/>
              <a:gd name="T51" fmla="*/ 16 h 138"/>
              <a:gd name="T52" fmla="*/ 104 w 290"/>
              <a:gd name="T53" fmla="*/ 0 h 138"/>
              <a:gd name="T54" fmla="*/ 85 w 290"/>
              <a:gd name="T55" fmla="*/ 5 h 138"/>
              <a:gd name="T56" fmla="*/ 69 w 290"/>
              <a:gd name="T57" fmla="*/ 41 h 138"/>
              <a:gd name="T58" fmla="*/ 89 w 290"/>
              <a:gd name="T59" fmla="*/ 72 h 138"/>
              <a:gd name="T60" fmla="*/ 26 w 290"/>
              <a:gd name="T61" fmla="*/ 74 h 138"/>
              <a:gd name="T62" fmla="*/ 0 w 290"/>
              <a:gd name="T63" fmla="*/ 103 h 138"/>
              <a:gd name="T64" fmla="*/ 19 w 290"/>
              <a:gd name="T65" fmla="*/ 109 h 138"/>
              <a:gd name="T66" fmla="*/ 34 w 290"/>
              <a:gd name="T67" fmla="*/ 92 h 138"/>
              <a:gd name="T68" fmla="*/ 86 w 290"/>
              <a:gd name="T69" fmla="*/ 92 h 138"/>
              <a:gd name="T70" fmla="*/ 112 w 290"/>
              <a:gd name="T71" fmla="*/ 99 h 138"/>
              <a:gd name="T72" fmla="*/ 88 w 290"/>
              <a:gd name="T73" fmla="*/ 36 h 138"/>
              <a:gd name="T74" fmla="*/ 94 w 290"/>
              <a:gd name="T75" fmla="*/ 22 h 138"/>
              <a:gd name="T76" fmla="*/ 104 w 290"/>
              <a:gd name="T77" fmla="*/ 19 h 138"/>
              <a:gd name="T78" fmla="*/ 125 w 290"/>
              <a:gd name="T79" fmla="*/ 30 h 138"/>
              <a:gd name="T80" fmla="*/ 148 w 290"/>
              <a:gd name="T81" fmla="*/ 76 h 138"/>
              <a:gd name="T82" fmla="*/ 130 w 290"/>
              <a:gd name="T83" fmla="*/ 81 h 138"/>
              <a:gd name="T84" fmla="*/ 88 w 290"/>
              <a:gd name="T85" fmla="*/ 36 h 138"/>
              <a:gd name="T86" fmla="*/ 191 w 290"/>
              <a:gd name="T87" fmla="*/ 83 h 138"/>
              <a:gd name="T88" fmla="*/ 173 w 290"/>
              <a:gd name="T89" fmla="*/ 78 h 138"/>
              <a:gd name="T90" fmla="*/ 207 w 290"/>
              <a:gd name="T91" fmla="*/ 40 h 138"/>
              <a:gd name="T92" fmla="*/ 215 w 290"/>
              <a:gd name="T93" fmla="*/ 42 h 138"/>
              <a:gd name="T94" fmla="*/ 223 w 290"/>
              <a:gd name="T95" fmla="*/ 53 h 138"/>
              <a:gd name="T96" fmla="*/ 212 w 290"/>
              <a:gd name="T97" fmla="*/ 73 h 138"/>
              <a:gd name="T98" fmla="*/ 191 w 290"/>
              <a:gd name="T99" fmla="*/ 8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0" h="138">
                <a:moveTo>
                  <a:pt x="88" y="92"/>
                </a:moveTo>
                <a:cubicBezTo>
                  <a:pt x="39" y="106"/>
                  <a:pt x="39" y="106"/>
                  <a:pt x="39" y="106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132" y="106"/>
                  <a:pt x="132" y="106"/>
                  <a:pt x="132" y="106"/>
                </a:cubicBezTo>
                <a:cubicBezTo>
                  <a:pt x="140" y="109"/>
                  <a:pt x="147" y="112"/>
                  <a:pt x="152" y="114"/>
                </a:cubicBezTo>
                <a:cubicBezTo>
                  <a:pt x="111" y="125"/>
                  <a:pt x="111" y="125"/>
                  <a:pt x="111" y="125"/>
                </a:cubicBezTo>
                <a:cubicBezTo>
                  <a:pt x="157" y="138"/>
                  <a:pt x="157" y="138"/>
                  <a:pt x="157" y="138"/>
                </a:cubicBezTo>
                <a:cubicBezTo>
                  <a:pt x="207" y="124"/>
                  <a:pt x="207" y="124"/>
                  <a:pt x="207" y="124"/>
                </a:cubicBezTo>
                <a:cubicBezTo>
                  <a:pt x="173" y="115"/>
                  <a:pt x="173" y="115"/>
                  <a:pt x="173" y="115"/>
                </a:cubicBezTo>
                <a:cubicBezTo>
                  <a:pt x="183" y="115"/>
                  <a:pt x="196" y="114"/>
                  <a:pt x="210" y="112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75" y="106"/>
                  <a:pt x="275" y="106"/>
                  <a:pt x="275" y="106"/>
                </a:cubicBezTo>
                <a:cubicBezTo>
                  <a:pt x="256" y="101"/>
                  <a:pt x="256" y="101"/>
                  <a:pt x="256" y="101"/>
                </a:cubicBezTo>
                <a:cubicBezTo>
                  <a:pt x="270" y="95"/>
                  <a:pt x="281" y="88"/>
                  <a:pt x="285" y="78"/>
                </a:cubicBezTo>
                <a:cubicBezTo>
                  <a:pt x="289" y="70"/>
                  <a:pt x="290" y="57"/>
                  <a:pt x="277" y="41"/>
                </a:cubicBezTo>
                <a:cubicBezTo>
                  <a:pt x="262" y="54"/>
                  <a:pt x="262" y="54"/>
                  <a:pt x="262" y="54"/>
                </a:cubicBezTo>
                <a:cubicBezTo>
                  <a:pt x="267" y="60"/>
                  <a:pt x="269" y="66"/>
                  <a:pt x="267" y="69"/>
                </a:cubicBezTo>
                <a:cubicBezTo>
                  <a:pt x="264" y="77"/>
                  <a:pt x="250" y="83"/>
                  <a:pt x="232" y="87"/>
                </a:cubicBezTo>
                <a:cubicBezTo>
                  <a:pt x="229" y="88"/>
                  <a:pt x="226" y="89"/>
                  <a:pt x="223" y="89"/>
                </a:cubicBezTo>
                <a:cubicBezTo>
                  <a:pt x="226" y="88"/>
                  <a:pt x="228" y="85"/>
                  <a:pt x="231" y="83"/>
                </a:cubicBezTo>
                <a:cubicBezTo>
                  <a:pt x="239" y="75"/>
                  <a:pt x="243" y="63"/>
                  <a:pt x="242" y="51"/>
                </a:cubicBezTo>
                <a:cubicBezTo>
                  <a:pt x="241" y="38"/>
                  <a:pt x="234" y="28"/>
                  <a:pt x="222" y="23"/>
                </a:cubicBezTo>
                <a:cubicBezTo>
                  <a:pt x="217" y="21"/>
                  <a:pt x="212" y="20"/>
                  <a:pt x="207" y="20"/>
                </a:cubicBezTo>
                <a:cubicBezTo>
                  <a:pt x="186" y="20"/>
                  <a:pt x="171" y="37"/>
                  <a:pt x="162" y="55"/>
                </a:cubicBezTo>
                <a:cubicBezTo>
                  <a:pt x="156" y="40"/>
                  <a:pt x="148" y="25"/>
                  <a:pt x="139" y="16"/>
                </a:cubicBezTo>
                <a:cubicBezTo>
                  <a:pt x="129" y="6"/>
                  <a:pt x="117" y="0"/>
                  <a:pt x="104" y="0"/>
                </a:cubicBezTo>
                <a:cubicBezTo>
                  <a:pt x="97" y="0"/>
                  <a:pt x="91" y="2"/>
                  <a:pt x="85" y="5"/>
                </a:cubicBezTo>
                <a:cubicBezTo>
                  <a:pt x="71" y="13"/>
                  <a:pt x="65" y="26"/>
                  <a:pt x="69" y="41"/>
                </a:cubicBezTo>
                <a:cubicBezTo>
                  <a:pt x="72" y="51"/>
                  <a:pt x="79" y="62"/>
                  <a:pt x="89" y="72"/>
                </a:cubicBezTo>
                <a:cubicBezTo>
                  <a:pt x="66" y="68"/>
                  <a:pt x="43" y="66"/>
                  <a:pt x="26" y="74"/>
                </a:cubicBezTo>
                <a:cubicBezTo>
                  <a:pt x="13" y="80"/>
                  <a:pt x="4" y="89"/>
                  <a:pt x="0" y="103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21" y="101"/>
                  <a:pt x="26" y="95"/>
                  <a:pt x="34" y="92"/>
                </a:cubicBezTo>
                <a:cubicBezTo>
                  <a:pt x="47" y="86"/>
                  <a:pt x="66" y="87"/>
                  <a:pt x="86" y="92"/>
                </a:cubicBezTo>
                <a:cubicBezTo>
                  <a:pt x="95" y="94"/>
                  <a:pt x="104" y="96"/>
                  <a:pt x="112" y="99"/>
                </a:cubicBezTo>
                <a:moveTo>
                  <a:pt x="88" y="36"/>
                </a:moveTo>
                <a:cubicBezTo>
                  <a:pt x="86" y="29"/>
                  <a:pt x="88" y="26"/>
                  <a:pt x="94" y="22"/>
                </a:cubicBezTo>
                <a:cubicBezTo>
                  <a:pt x="97" y="20"/>
                  <a:pt x="101" y="19"/>
                  <a:pt x="104" y="19"/>
                </a:cubicBezTo>
                <a:cubicBezTo>
                  <a:pt x="111" y="19"/>
                  <a:pt x="119" y="23"/>
                  <a:pt x="125" y="30"/>
                </a:cubicBezTo>
                <a:cubicBezTo>
                  <a:pt x="135" y="41"/>
                  <a:pt x="143" y="60"/>
                  <a:pt x="148" y="76"/>
                </a:cubicBezTo>
                <a:cubicBezTo>
                  <a:pt x="130" y="81"/>
                  <a:pt x="130" y="81"/>
                  <a:pt x="130" y="81"/>
                </a:cubicBezTo>
                <a:cubicBezTo>
                  <a:pt x="111" y="69"/>
                  <a:pt x="92" y="50"/>
                  <a:pt x="88" y="36"/>
                </a:cubicBezTo>
                <a:close/>
                <a:moveTo>
                  <a:pt x="191" y="83"/>
                </a:moveTo>
                <a:cubicBezTo>
                  <a:pt x="173" y="78"/>
                  <a:pt x="173" y="78"/>
                  <a:pt x="173" y="78"/>
                </a:cubicBezTo>
                <a:cubicBezTo>
                  <a:pt x="180" y="59"/>
                  <a:pt x="192" y="40"/>
                  <a:pt x="207" y="40"/>
                </a:cubicBezTo>
                <a:cubicBezTo>
                  <a:pt x="209" y="40"/>
                  <a:pt x="212" y="41"/>
                  <a:pt x="215" y="42"/>
                </a:cubicBezTo>
                <a:cubicBezTo>
                  <a:pt x="221" y="44"/>
                  <a:pt x="223" y="50"/>
                  <a:pt x="223" y="53"/>
                </a:cubicBezTo>
                <a:cubicBezTo>
                  <a:pt x="223" y="59"/>
                  <a:pt x="221" y="68"/>
                  <a:pt x="212" y="73"/>
                </a:cubicBezTo>
                <a:cubicBezTo>
                  <a:pt x="206" y="77"/>
                  <a:pt x="199" y="80"/>
                  <a:pt x="191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354"/>
          <p:cNvSpPr/>
          <p:nvPr/>
        </p:nvSpPr>
        <p:spPr bwMode="auto">
          <a:xfrm>
            <a:off x="10490721" y="2152051"/>
            <a:ext cx="60463" cy="191751"/>
          </a:xfrm>
          <a:custGeom>
            <a:avLst/>
            <a:gdLst>
              <a:gd name="T0" fmla="*/ 0 w 35"/>
              <a:gd name="T1" fmla="*/ 0 h 111"/>
              <a:gd name="T2" fmla="*/ 0 w 35"/>
              <a:gd name="T3" fmla="*/ 102 h 111"/>
              <a:gd name="T4" fmla="*/ 35 w 35"/>
              <a:gd name="T5" fmla="*/ 111 h 111"/>
              <a:gd name="T6" fmla="*/ 35 w 35"/>
              <a:gd name="T7" fmla="*/ 9 h 111"/>
              <a:gd name="T8" fmla="*/ 0 w 35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11">
                <a:moveTo>
                  <a:pt x="0" y="0"/>
                </a:moveTo>
                <a:lnTo>
                  <a:pt x="0" y="102"/>
                </a:lnTo>
                <a:lnTo>
                  <a:pt x="35" y="111"/>
                </a:lnTo>
                <a:lnTo>
                  <a:pt x="35" y="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355"/>
          <p:cNvSpPr/>
          <p:nvPr/>
        </p:nvSpPr>
        <p:spPr bwMode="auto">
          <a:xfrm>
            <a:off x="10571912" y="2174507"/>
            <a:ext cx="60463" cy="191751"/>
          </a:xfrm>
          <a:custGeom>
            <a:avLst/>
            <a:gdLst>
              <a:gd name="T0" fmla="*/ 0 w 35"/>
              <a:gd name="T1" fmla="*/ 0 h 111"/>
              <a:gd name="T2" fmla="*/ 0 w 35"/>
              <a:gd name="T3" fmla="*/ 101 h 111"/>
              <a:gd name="T4" fmla="*/ 35 w 35"/>
              <a:gd name="T5" fmla="*/ 111 h 111"/>
              <a:gd name="T6" fmla="*/ 35 w 35"/>
              <a:gd name="T7" fmla="*/ 9 h 111"/>
              <a:gd name="T8" fmla="*/ 0 w 35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11">
                <a:moveTo>
                  <a:pt x="0" y="0"/>
                </a:moveTo>
                <a:lnTo>
                  <a:pt x="0" y="101"/>
                </a:lnTo>
                <a:lnTo>
                  <a:pt x="35" y="111"/>
                </a:lnTo>
                <a:lnTo>
                  <a:pt x="35" y="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356"/>
          <p:cNvSpPr/>
          <p:nvPr/>
        </p:nvSpPr>
        <p:spPr bwMode="auto">
          <a:xfrm>
            <a:off x="10737751" y="2152051"/>
            <a:ext cx="58734" cy="191751"/>
          </a:xfrm>
          <a:custGeom>
            <a:avLst/>
            <a:gdLst>
              <a:gd name="T0" fmla="*/ 34 w 34"/>
              <a:gd name="T1" fmla="*/ 0 h 111"/>
              <a:gd name="T2" fmla="*/ 0 w 34"/>
              <a:gd name="T3" fmla="*/ 9 h 111"/>
              <a:gd name="T4" fmla="*/ 0 w 34"/>
              <a:gd name="T5" fmla="*/ 111 h 111"/>
              <a:gd name="T6" fmla="*/ 34 w 34"/>
              <a:gd name="T7" fmla="*/ 102 h 111"/>
              <a:gd name="T8" fmla="*/ 34 w 34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111">
                <a:moveTo>
                  <a:pt x="34" y="0"/>
                </a:moveTo>
                <a:lnTo>
                  <a:pt x="0" y="9"/>
                </a:lnTo>
                <a:lnTo>
                  <a:pt x="0" y="111"/>
                </a:lnTo>
                <a:lnTo>
                  <a:pt x="34" y="102"/>
                </a:lnTo>
                <a:lnTo>
                  <a:pt x="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357"/>
          <p:cNvSpPr/>
          <p:nvPr/>
        </p:nvSpPr>
        <p:spPr bwMode="auto">
          <a:xfrm>
            <a:off x="10653105" y="2174507"/>
            <a:ext cx="63917" cy="191751"/>
          </a:xfrm>
          <a:custGeom>
            <a:avLst/>
            <a:gdLst>
              <a:gd name="T0" fmla="*/ 0 w 37"/>
              <a:gd name="T1" fmla="*/ 9 h 111"/>
              <a:gd name="T2" fmla="*/ 0 w 37"/>
              <a:gd name="T3" fmla="*/ 111 h 111"/>
              <a:gd name="T4" fmla="*/ 37 w 37"/>
              <a:gd name="T5" fmla="*/ 101 h 111"/>
              <a:gd name="T6" fmla="*/ 37 w 37"/>
              <a:gd name="T7" fmla="*/ 0 h 111"/>
              <a:gd name="T8" fmla="*/ 0 w 37"/>
              <a:gd name="T9" fmla="*/ 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11">
                <a:moveTo>
                  <a:pt x="0" y="9"/>
                </a:moveTo>
                <a:lnTo>
                  <a:pt x="0" y="111"/>
                </a:lnTo>
                <a:lnTo>
                  <a:pt x="37" y="101"/>
                </a:lnTo>
                <a:lnTo>
                  <a:pt x="37" y="0"/>
                </a:lnTo>
                <a:lnTo>
                  <a:pt x="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358"/>
          <p:cNvSpPr/>
          <p:nvPr/>
        </p:nvSpPr>
        <p:spPr bwMode="auto">
          <a:xfrm>
            <a:off x="10585732" y="2095043"/>
            <a:ext cx="119197" cy="31095"/>
          </a:xfrm>
          <a:custGeom>
            <a:avLst/>
            <a:gdLst>
              <a:gd name="T0" fmla="*/ 69 w 69"/>
              <a:gd name="T1" fmla="*/ 10 h 18"/>
              <a:gd name="T2" fmla="*/ 33 w 69"/>
              <a:gd name="T3" fmla="*/ 0 h 18"/>
              <a:gd name="T4" fmla="*/ 0 w 69"/>
              <a:gd name="T5" fmla="*/ 9 h 18"/>
              <a:gd name="T6" fmla="*/ 36 w 69"/>
              <a:gd name="T7" fmla="*/ 18 h 18"/>
              <a:gd name="T8" fmla="*/ 69 w 69"/>
              <a:gd name="T9" fmla="*/ 1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18">
                <a:moveTo>
                  <a:pt x="69" y="10"/>
                </a:moveTo>
                <a:lnTo>
                  <a:pt x="33" y="0"/>
                </a:lnTo>
                <a:lnTo>
                  <a:pt x="0" y="9"/>
                </a:lnTo>
                <a:lnTo>
                  <a:pt x="36" y="18"/>
                </a:lnTo>
                <a:lnTo>
                  <a:pt x="69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Freeform 359"/>
          <p:cNvSpPr/>
          <p:nvPr/>
        </p:nvSpPr>
        <p:spPr bwMode="auto">
          <a:xfrm>
            <a:off x="10490721" y="2119228"/>
            <a:ext cx="124379" cy="32823"/>
          </a:xfrm>
          <a:custGeom>
            <a:avLst/>
            <a:gdLst>
              <a:gd name="T0" fmla="*/ 37 w 72"/>
              <a:gd name="T1" fmla="*/ 0 h 19"/>
              <a:gd name="T2" fmla="*/ 0 w 72"/>
              <a:gd name="T3" fmla="*/ 10 h 19"/>
              <a:gd name="T4" fmla="*/ 35 w 72"/>
              <a:gd name="T5" fmla="*/ 19 h 19"/>
              <a:gd name="T6" fmla="*/ 72 w 72"/>
              <a:gd name="T7" fmla="*/ 10 h 19"/>
              <a:gd name="T8" fmla="*/ 37 w 72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9">
                <a:moveTo>
                  <a:pt x="37" y="0"/>
                </a:moveTo>
                <a:lnTo>
                  <a:pt x="0" y="10"/>
                </a:lnTo>
                <a:lnTo>
                  <a:pt x="35" y="19"/>
                </a:lnTo>
                <a:lnTo>
                  <a:pt x="72" y="10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360"/>
          <p:cNvSpPr/>
          <p:nvPr/>
        </p:nvSpPr>
        <p:spPr bwMode="auto">
          <a:xfrm>
            <a:off x="10679016" y="2119228"/>
            <a:ext cx="115742" cy="32823"/>
          </a:xfrm>
          <a:custGeom>
            <a:avLst/>
            <a:gdLst>
              <a:gd name="T0" fmla="*/ 35 w 67"/>
              <a:gd name="T1" fmla="*/ 19 h 19"/>
              <a:gd name="T2" fmla="*/ 67 w 67"/>
              <a:gd name="T3" fmla="*/ 10 h 19"/>
              <a:gd name="T4" fmla="*/ 33 w 67"/>
              <a:gd name="T5" fmla="*/ 0 h 19"/>
              <a:gd name="T6" fmla="*/ 0 w 67"/>
              <a:gd name="T7" fmla="*/ 10 h 19"/>
              <a:gd name="T8" fmla="*/ 35 w 67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19">
                <a:moveTo>
                  <a:pt x="35" y="19"/>
                </a:moveTo>
                <a:lnTo>
                  <a:pt x="67" y="10"/>
                </a:lnTo>
                <a:lnTo>
                  <a:pt x="33" y="0"/>
                </a:lnTo>
                <a:lnTo>
                  <a:pt x="0" y="10"/>
                </a:lnTo>
                <a:lnTo>
                  <a:pt x="3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Freeform 361"/>
          <p:cNvSpPr/>
          <p:nvPr/>
        </p:nvSpPr>
        <p:spPr bwMode="auto">
          <a:xfrm>
            <a:off x="10582277" y="2143413"/>
            <a:ext cx="124379" cy="34550"/>
          </a:xfrm>
          <a:custGeom>
            <a:avLst/>
            <a:gdLst>
              <a:gd name="T0" fmla="*/ 72 w 72"/>
              <a:gd name="T1" fmla="*/ 10 h 20"/>
              <a:gd name="T2" fmla="*/ 38 w 72"/>
              <a:gd name="T3" fmla="*/ 0 h 20"/>
              <a:gd name="T4" fmla="*/ 0 w 72"/>
              <a:gd name="T5" fmla="*/ 10 h 20"/>
              <a:gd name="T6" fmla="*/ 35 w 72"/>
              <a:gd name="T7" fmla="*/ 20 h 20"/>
              <a:gd name="T8" fmla="*/ 72 w 72"/>
              <a:gd name="T9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20">
                <a:moveTo>
                  <a:pt x="72" y="10"/>
                </a:moveTo>
                <a:lnTo>
                  <a:pt x="38" y="0"/>
                </a:lnTo>
                <a:lnTo>
                  <a:pt x="0" y="10"/>
                </a:lnTo>
                <a:lnTo>
                  <a:pt x="35" y="20"/>
                </a:lnTo>
                <a:lnTo>
                  <a:pt x="7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362"/>
          <p:cNvSpPr/>
          <p:nvPr/>
        </p:nvSpPr>
        <p:spPr bwMode="auto">
          <a:xfrm>
            <a:off x="11140255" y="2267792"/>
            <a:ext cx="101922" cy="86374"/>
          </a:xfrm>
          <a:custGeom>
            <a:avLst/>
            <a:gdLst>
              <a:gd name="T0" fmla="*/ 53 w 59"/>
              <a:gd name="T1" fmla="*/ 11 h 50"/>
              <a:gd name="T2" fmla="*/ 50 w 59"/>
              <a:gd name="T3" fmla="*/ 17 h 50"/>
              <a:gd name="T4" fmla="*/ 44 w 59"/>
              <a:gd name="T5" fmla="*/ 16 h 50"/>
              <a:gd name="T6" fmla="*/ 0 w 59"/>
              <a:gd name="T7" fmla="*/ 3 h 50"/>
              <a:gd name="T8" fmla="*/ 0 w 59"/>
              <a:gd name="T9" fmla="*/ 34 h 50"/>
              <a:gd name="T10" fmla="*/ 59 w 59"/>
              <a:gd name="T11" fmla="*/ 50 h 50"/>
              <a:gd name="T12" fmla="*/ 59 w 59"/>
              <a:gd name="T13" fmla="*/ 0 h 50"/>
              <a:gd name="T14" fmla="*/ 53 w 59"/>
              <a:gd name="T15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50">
                <a:moveTo>
                  <a:pt x="53" y="11"/>
                </a:moveTo>
                <a:lnTo>
                  <a:pt x="50" y="17"/>
                </a:lnTo>
                <a:lnTo>
                  <a:pt x="44" y="16"/>
                </a:lnTo>
                <a:lnTo>
                  <a:pt x="0" y="3"/>
                </a:lnTo>
                <a:lnTo>
                  <a:pt x="0" y="34"/>
                </a:lnTo>
                <a:lnTo>
                  <a:pt x="59" y="50"/>
                </a:lnTo>
                <a:lnTo>
                  <a:pt x="59" y="0"/>
                </a:lnTo>
                <a:lnTo>
                  <a:pt x="53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363"/>
          <p:cNvSpPr/>
          <p:nvPr/>
        </p:nvSpPr>
        <p:spPr bwMode="auto">
          <a:xfrm>
            <a:off x="11257724" y="2267792"/>
            <a:ext cx="101922" cy="86374"/>
          </a:xfrm>
          <a:custGeom>
            <a:avLst/>
            <a:gdLst>
              <a:gd name="T0" fmla="*/ 8 w 59"/>
              <a:gd name="T1" fmla="*/ 17 h 50"/>
              <a:gd name="T2" fmla="*/ 5 w 59"/>
              <a:gd name="T3" fmla="*/ 11 h 50"/>
              <a:gd name="T4" fmla="*/ 0 w 59"/>
              <a:gd name="T5" fmla="*/ 0 h 50"/>
              <a:gd name="T6" fmla="*/ 0 w 59"/>
              <a:gd name="T7" fmla="*/ 50 h 50"/>
              <a:gd name="T8" fmla="*/ 59 w 59"/>
              <a:gd name="T9" fmla="*/ 34 h 50"/>
              <a:gd name="T10" fmla="*/ 59 w 59"/>
              <a:gd name="T11" fmla="*/ 3 h 50"/>
              <a:gd name="T12" fmla="*/ 15 w 59"/>
              <a:gd name="T13" fmla="*/ 16 h 50"/>
              <a:gd name="T14" fmla="*/ 8 w 59"/>
              <a:gd name="T15" fmla="*/ 1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50">
                <a:moveTo>
                  <a:pt x="8" y="17"/>
                </a:moveTo>
                <a:lnTo>
                  <a:pt x="5" y="11"/>
                </a:lnTo>
                <a:lnTo>
                  <a:pt x="0" y="0"/>
                </a:lnTo>
                <a:lnTo>
                  <a:pt x="0" y="50"/>
                </a:lnTo>
                <a:lnTo>
                  <a:pt x="59" y="34"/>
                </a:lnTo>
                <a:lnTo>
                  <a:pt x="59" y="3"/>
                </a:lnTo>
                <a:lnTo>
                  <a:pt x="15" y="16"/>
                </a:lnTo>
                <a:lnTo>
                  <a:pt x="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Freeform 364"/>
          <p:cNvSpPr/>
          <p:nvPr/>
        </p:nvSpPr>
        <p:spPr bwMode="auto">
          <a:xfrm>
            <a:off x="11249086" y="2190055"/>
            <a:ext cx="139927" cy="89829"/>
          </a:xfrm>
          <a:custGeom>
            <a:avLst/>
            <a:gdLst>
              <a:gd name="T0" fmla="*/ 18 w 81"/>
              <a:gd name="T1" fmla="*/ 52 h 52"/>
              <a:gd name="T2" fmla="*/ 81 w 81"/>
              <a:gd name="T3" fmla="*/ 34 h 52"/>
              <a:gd name="T4" fmla="*/ 64 w 81"/>
              <a:gd name="T5" fmla="*/ 0 h 52"/>
              <a:gd name="T6" fmla="*/ 0 w 81"/>
              <a:gd name="T7" fmla="*/ 17 h 52"/>
              <a:gd name="T8" fmla="*/ 18 w 81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2">
                <a:moveTo>
                  <a:pt x="18" y="52"/>
                </a:moveTo>
                <a:lnTo>
                  <a:pt x="81" y="34"/>
                </a:lnTo>
                <a:lnTo>
                  <a:pt x="64" y="0"/>
                </a:lnTo>
                <a:lnTo>
                  <a:pt x="0" y="17"/>
                </a:lnTo>
                <a:lnTo>
                  <a:pt x="18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365"/>
          <p:cNvSpPr/>
          <p:nvPr/>
        </p:nvSpPr>
        <p:spPr bwMode="auto">
          <a:xfrm>
            <a:off x="11110888" y="2190055"/>
            <a:ext cx="138199" cy="89829"/>
          </a:xfrm>
          <a:custGeom>
            <a:avLst/>
            <a:gdLst>
              <a:gd name="T0" fmla="*/ 63 w 80"/>
              <a:gd name="T1" fmla="*/ 52 h 52"/>
              <a:gd name="T2" fmla="*/ 80 w 80"/>
              <a:gd name="T3" fmla="*/ 17 h 52"/>
              <a:gd name="T4" fmla="*/ 17 w 80"/>
              <a:gd name="T5" fmla="*/ 0 h 52"/>
              <a:gd name="T6" fmla="*/ 0 w 80"/>
              <a:gd name="T7" fmla="*/ 34 h 52"/>
              <a:gd name="T8" fmla="*/ 63 w 80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52">
                <a:moveTo>
                  <a:pt x="63" y="52"/>
                </a:moveTo>
                <a:lnTo>
                  <a:pt x="80" y="17"/>
                </a:lnTo>
                <a:lnTo>
                  <a:pt x="17" y="0"/>
                </a:lnTo>
                <a:lnTo>
                  <a:pt x="0" y="34"/>
                </a:lnTo>
                <a:lnTo>
                  <a:pt x="63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366"/>
          <p:cNvSpPr/>
          <p:nvPr/>
        </p:nvSpPr>
        <p:spPr bwMode="auto">
          <a:xfrm>
            <a:off x="11249086" y="2110591"/>
            <a:ext cx="152019" cy="79464"/>
          </a:xfrm>
          <a:custGeom>
            <a:avLst/>
            <a:gdLst>
              <a:gd name="T0" fmla="*/ 70 w 88"/>
              <a:gd name="T1" fmla="*/ 38 h 46"/>
              <a:gd name="T2" fmla="*/ 88 w 88"/>
              <a:gd name="T3" fmla="*/ 18 h 46"/>
              <a:gd name="T4" fmla="*/ 25 w 88"/>
              <a:gd name="T5" fmla="*/ 0 h 46"/>
              <a:gd name="T6" fmla="*/ 0 w 88"/>
              <a:gd name="T7" fmla="*/ 28 h 46"/>
              <a:gd name="T8" fmla="*/ 47 w 88"/>
              <a:gd name="T9" fmla="*/ 41 h 46"/>
              <a:gd name="T10" fmla="*/ 64 w 88"/>
              <a:gd name="T11" fmla="*/ 46 h 46"/>
              <a:gd name="T12" fmla="*/ 70 w 88"/>
              <a:gd name="T13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46">
                <a:moveTo>
                  <a:pt x="70" y="38"/>
                </a:moveTo>
                <a:lnTo>
                  <a:pt x="88" y="18"/>
                </a:lnTo>
                <a:lnTo>
                  <a:pt x="25" y="0"/>
                </a:lnTo>
                <a:lnTo>
                  <a:pt x="0" y="28"/>
                </a:lnTo>
                <a:lnTo>
                  <a:pt x="47" y="41"/>
                </a:lnTo>
                <a:lnTo>
                  <a:pt x="64" y="46"/>
                </a:lnTo>
                <a:lnTo>
                  <a:pt x="7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367"/>
          <p:cNvSpPr/>
          <p:nvPr/>
        </p:nvSpPr>
        <p:spPr bwMode="auto">
          <a:xfrm>
            <a:off x="11097068" y="2110591"/>
            <a:ext cx="152019" cy="79464"/>
          </a:xfrm>
          <a:custGeom>
            <a:avLst/>
            <a:gdLst>
              <a:gd name="T0" fmla="*/ 41 w 88"/>
              <a:gd name="T1" fmla="*/ 41 h 46"/>
              <a:gd name="T2" fmla="*/ 88 w 88"/>
              <a:gd name="T3" fmla="*/ 28 h 46"/>
              <a:gd name="T4" fmla="*/ 64 w 88"/>
              <a:gd name="T5" fmla="*/ 0 h 46"/>
              <a:gd name="T6" fmla="*/ 0 w 88"/>
              <a:gd name="T7" fmla="*/ 18 h 46"/>
              <a:gd name="T8" fmla="*/ 19 w 88"/>
              <a:gd name="T9" fmla="*/ 38 h 46"/>
              <a:gd name="T10" fmla="*/ 25 w 88"/>
              <a:gd name="T11" fmla="*/ 46 h 46"/>
              <a:gd name="T12" fmla="*/ 41 w 88"/>
              <a:gd name="T13" fmla="*/ 41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46">
                <a:moveTo>
                  <a:pt x="41" y="41"/>
                </a:moveTo>
                <a:lnTo>
                  <a:pt x="88" y="28"/>
                </a:lnTo>
                <a:lnTo>
                  <a:pt x="64" y="0"/>
                </a:lnTo>
                <a:lnTo>
                  <a:pt x="0" y="18"/>
                </a:lnTo>
                <a:lnTo>
                  <a:pt x="19" y="38"/>
                </a:lnTo>
                <a:lnTo>
                  <a:pt x="25" y="46"/>
                </a:lnTo>
                <a:lnTo>
                  <a:pt x="41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368"/>
          <p:cNvSpPr/>
          <p:nvPr/>
        </p:nvSpPr>
        <p:spPr bwMode="auto">
          <a:xfrm>
            <a:off x="9278027" y="2152051"/>
            <a:ext cx="141654" cy="215936"/>
          </a:xfrm>
          <a:custGeom>
            <a:avLst/>
            <a:gdLst>
              <a:gd name="T0" fmla="*/ 0 w 82"/>
              <a:gd name="T1" fmla="*/ 0 h 125"/>
              <a:gd name="T2" fmla="*/ 0 w 82"/>
              <a:gd name="T3" fmla="*/ 102 h 125"/>
              <a:gd name="T4" fmla="*/ 82 w 82"/>
              <a:gd name="T5" fmla="*/ 125 h 125"/>
              <a:gd name="T6" fmla="*/ 82 w 82"/>
              <a:gd name="T7" fmla="*/ 23 h 125"/>
              <a:gd name="T8" fmla="*/ 0 w 82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125">
                <a:moveTo>
                  <a:pt x="0" y="0"/>
                </a:moveTo>
                <a:lnTo>
                  <a:pt x="0" y="102"/>
                </a:lnTo>
                <a:lnTo>
                  <a:pt x="82" y="125"/>
                </a:lnTo>
                <a:lnTo>
                  <a:pt x="82" y="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Freeform 369"/>
          <p:cNvSpPr/>
          <p:nvPr/>
        </p:nvSpPr>
        <p:spPr bwMode="auto">
          <a:xfrm>
            <a:off x="9440411" y="2152051"/>
            <a:ext cx="141654" cy="215936"/>
          </a:xfrm>
          <a:custGeom>
            <a:avLst/>
            <a:gdLst>
              <a:gd name="T0" fmla="*/ 82 w 82"/>
              <a:gd name="T1" fmla="*/ 0 h 125"/>
              <a:gd name="T2" fmla="*/ 56 w 82"/>
              <a:gd name="T3" fmla="*/ 8 h 125"/>
              <a:gd name="T4" fmla="*/ 56 w 82"/>
              <a:gd name="T5" fmla="*/ 45 h 125"/>
              <a:gd name="T6" fmla="*/ 39 w 82"/>
              <a:gd name="T7" fmla="*/ 50 h 125"/>
              <a:gd name="T8" fmla="*/ 39 w 82"/>
              <a:gd name="T9" fmla="*/ 13 h 125"/>
              <a:gd name="T10" fmla="*/ 0 w 82"/>
              <a:gd name="T11" fmla="*/ 23 h 125"/>
              <a:gd name="T12" fmla="*/ 0 w 82"/>
              <a:gd name="T13" fmla="*/ 125 h 125"/>
              <a:gd name="T14" fmla="*/ 82 w 82"/>
              <a:gd name="T15" fmla="*/ 102 h 125"/>
              <a:gd name="T16" fmla="*/ 82 w 82"/>
              <a:gd name="T1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125">
                <a:moveTo>
                  <a:pt x="82" y="0"/>
                </a:moveTo>
                <a:lnTo>
                  <a:pt x="56" y="8"/>
                </a:lnTo>
                <a:lnTo>
                  <a:pt x="56" y="45"/>
                </a:lnTo>
                <a:lnTo>
                  <a:pt x="39" y="50"/>
                </a:lnTo>
                <a:lnTo>
                  <a:pt x="39" y="13"/>
                </a:lnTo>
                <a:lnTo>
                  <a:pt x="0" y="23"/>
                </a:lnTo>
                <a:lnTo>
                  <a:pt x="0" y="125"/>
                </a:lnTo>
                <a:lnTo>
                  <a:pt x="82" y="102"/>
                </a:lnTo>
                <a:lnTo>
                  <a:pt x="8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370"/>
          <p:cNvSpPr/>
          <p:nvPr/>
        </p:nvSpPr>
        <p:spPr bwMode="auto">
          <a:xfrm>
            <a:off x="9378221" y="2095043"/>
            <a:ext cx="203843" cy="57008"/>
          </a:xfrm>
          <a:custGeom>
            <a:avLst/>
            <a:gdLst>
              <a:gd name="T0" fmla="*/ 118 w 118"/>
              <a:gd name="T1" fmla="*/ 25 h 33"/>
              <a:gd name="T2" fmla="*/ 30 w 118"/>
              <a:gd name="T3" fmla="*/ 0 h 33"/>
              <a:gd name="T4" fmla="*/ 0 w 118"/>
              <a:gd name="T5" fmla="*/ 9 h 33"/>
              <a:gd name="T6" fmla="*/ 88 w 118"/>
              <a:gd name="T7" fmla="*/ 33 h 33"/>
              <a:gd name="T8" fmla="*/ 118 w 118"/>
              <a:gd name="T9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3">
                <a:moveTo>
                  <a:pt x="118" y="25"/>
                </a:moveTo>
                <a:lnTo>
                  <a:pt x="30" y="0"/>
                </a:lnTo>
                <a:lnTo>
                  <a:pt x="0" y="9"/>
                </a:lnTo>
                <a:lnTo>
                  <a:pt x="88" y="33"/>
                </a:lnTo>
                <a:lnTo>
                  <a:pt x="118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371"/>
          <p:cNvSpPr/>
          <p:nvPr/>
        </p:nvSpPr>
        <p:spPr bwMode="auto">
          <a:xfrm>
            <a:off x="9278027" y="2120956"/>
            <a:ext cx="210753" cy="57008"/>
          </a:xfrm>
          <a:custGeom>
            <a:avLst/>
            <a:gdLst>
              <a:gd name="T0" fmla="*/ 0 w 122"/>
              <a:gd name="T1" fmla="*/ 10 h 33"/>
              <a:gd name="T2" fmla="*/ 88 w 122"/>
              <a:gd name="T3" fmla="*/ 33 h 33"/>
              <a:gd name="T4" fmla="*/ 122 w 122"/>
              <a:gd name="T5" fmla="*/ 24 h 33"/>
              <a:gd name="T6" fmla="*/ 34 w 122"/>
              <a:gd name="T7" fmla="*/ 0 h 33"/>
              <a:gd name="T8" fmla="*/ 0 w 122"/>
              <a:gd name="T9" fmla="*/ 1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33">
                <a:moveTo>
                  <a:pt x="0" y="10"/>
                </a:moveTo>
                <a:lnTo>
                  <a:pt x="88" y="33"/>
                </a:lnTo>
                <a:lnTo>
                  <a:pt x="122" y="24"/>
                </a:lnTo>
                <a:lnTo>
                  <a:pt x="34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Freeform 372"/>
          <p:cNvSpPr/>
          <p:nvPr/>
        </p:nvSpPr>
        <p:spPr bwMode="auto">
          <a:xfrm>
            <a:off x="2606482" y="1519791"/>
            <a:ext cx="304037" cy="205571"/>
          </a:xfrm>
          <a:custGeom>
            <a:avLst/>
            <a:gdLst>
              <a:gd name="T0" fmla="*/ 158 w 176"/>
              <a:gd name="T1" fmla="*/ 72 h 119"/>
              <a:gd name="T2" fmla="*/ 176 w 176"/>
              <a:gd name="T3" fmla="*/ 0 h 119"/>
              <a:gd name="T4" fmla="*/ 104 w 176"/>
              <a:gd name="T5" fmla="*/ 18 h 119"/>
              <a:gd name="T6" fmla="*/ 122 w 176"/>
              <a:gd name="T7" fmla="*/ 36 h 119"/>
              <a:gd name="T8" fmla="*/ 92 w 176"/>
              <a:gd name="T9" fmla="*/ 67 h 119"/>
              <a:gd name="T10" fmla="*/ 62 w 176"/>
              <a:gd name="T11" fmla="*/ 38 h 119"/>
              <a:gd name="T12" fmla="*/ 0 w 176"/>
              <a:gd name="T13" fmla="*/ 100 h 119"/>
              <a:gd name="T14" fmla="*/ 19 w 176"/>
              <a:gd name="T15" fmla="*/ 119 h 119"/>
              <a:gd name="T16" fmla="*/ 19 w 176"/>
              <a:gd name="T17" fmla="*/ 119 h 119"/>
              <a:gd name="T18" fmla="*/ 62 w 176"/>
              <a:gd name="T19" fmla="*/ 75 h 119"/>
              <a:gd name="T20" fmla="*/ 92 w 176"/>
              <a:gd name="T21" fmla="*/ 105 h 119"/>
              <a:gd name="T22" fmla="*/ 142 w 176"/>
              <a:gd name="T23" fmla="*/ 55 h 119"/>
              <a:gd name="T24" fmla="*/ 158 w 176"/>
              <a:gd name="T25" fmla="*/ 7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6" h="119">
                <a:moveTo>
                  <a:pt x="158" y="72"/>
                </a:moveTo>
                <a:lnTo>
                  <a:pt x="176" y="0"/>
                </a:lnTo>
                <a:lnTo>
                  <a:pt x="104" y="18"/>
                </a:lnTo>
                <a:lnTo>
                  <a:pt x="122" y="36"/>
                </a:lnTo>
                <a:lnTo>
                  <a:pt x="92" y="67"/>
                </a:lnTo>
                <a:lnTo>
                  <a:pt x="62" y="38"/>
                </a:lnTo>
                <a:lnTo>
                  <a:pt x="0" y="100"/>
                </a:lnTo>
                <a:lnTo>
                  <a:pt x="19" y="119"/>
                </a:lnTo>
                <a:lnTo>
                  <a:pt x="19" y="119"/>
                </a:lnTo>
                <a:lnTo>
                  <a:pt x="62" y="75"/>
                </a:lnTo>
                <a:lnTo>
                  <a:pt x="92" y="105"/>
                </a:lnTo>
                <a:lnTo>
                  <a:pt x="142" y="55"/>
                </a:lnTo>
                <a:lnTo>
                  <a:pt x="158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373"/>
          <p:cNvSpPr/>
          <p:nvPr/>
        </p:nvSpPr>
        <p:spPr bwMode="auto">
          <a:xfrm>
            <a:off x="2046777" y="1471422"/>
            <a:ext cx="241848" cy="162384"/>
          </a:xfrm>
          <a:custGeom>
            <a:avLst/>
            <a:gdLst>
              <a:gd name="T0" fmla="*/ 83 w 140"/>
              <a:gd name="T1" fmla="*/ 14 h 94"/>
              <a:gd name="T2" fmla="*/ 98 w 140"/>
              <a:gd name="T3" fmla="*/ 28 h 94"/>
              <a:gd name="T4" fmla="*/ 73 w 140"/>
              <a:gd name="T5" fmla="*/ 52 h 94"/>
              <a:gd name="T6" fmla="*/ 50 w 140"/>
              <a:gd name="T7" fmla="*/ 29 h 94"/>
              <a:gd name="T8" fmla="*/ 0 w 140"/>
              <a:gd name="T9" fmla="*/ 78 h 94"/>
              <a:gd name="T10" fmla="*/ 15 w 140"/>
              <a:gd name="T11" fmla="*/ 94 h 94"/>
              <a:gd name="T12" fmla="*/ 15 w 140"/>
              <a:gd name="T13" fmla="*/ 94 h 94"/>
              <a:gd name="T14" fmla="*/ 50 w 140"/>
              <a:gd name="T15" fmla="*/ 59 h 94"/>
              <a:gd name="T16" fmla="*/ 73 w 140"/>
              <a:gd name="T17" fmla="*/ 83 h 94"/>
              <a:gd name="T18" fmla="*/ 113 w 140"/>
              <a:gd name="T19" fmla="*/ 43 h 94"/>
              <a:gd name="T20" fmla="*/ 126 w 140"/>
              <a:gd name="T21" fmla="*/ 56 h 94"/>
              <a:gd name="T22" fmla="*/ 140 w 140"/>
              <a:gd name="T23" fmla="*/ 0 h 94"/>
              <a:gd name="T24" fmla="*/ 83 w 140"/>
              <a:gd name="T25" fmla="*/ 1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" h="94">
                <a:moveTo>
                  <a:pt x="83" y="14"/>
                </a:moveTo>
                <a:lnTo>
                  <a:pt x="98" y="28"/>
                </a:lnTo>
                <a:lnTo>
                  <a:pt x="73" y="52"/>
                </a:lnTo>
                <a:lnTo>
                  <a:pt x="50" y="29"/>
                </a:lnTo>
                <a:lnTo>
                  <a:pt x="0" y="78"/>
                </a:lnTo>
                <a:lnTo>
                  <a:pt x="15" y="94"/>
                </a:lnTo>
                <a:lnTo>
                  <a:pt x="15" y="94"/>
                </a:lnTo>
                <a:lnTo>
                  <a:pt x="50" y="59"/>
                </a:lnTo>
                <a:lnTo>
                  <a:pt x="73" y="83"/>
                </a:lnTo>
                <a:lnTo>
                  <a:pt x="113" y="43"/>
                </a:lnTo>
                <a:lnTo>
                  <a:pt x="126" y="56"/>
                </a:lnTo>
                <a:lnTo>
                  <a:pt x="140" y="0"/>
                </a:lnTo>
                <a:lnTo>
                  <a:pt x="83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374"/>
          <p:cNvSpPr/>
          <p:nvPr/>
        </p:nvSpPr>
        <p:spPr bwMode="auto">
          <a:xfrm>
            <a:off x="2017409" y="1611347"/>
            <a:ext cx="241848" cy="162384"/>
          </a:xfrm>
          <a:custGeom>
            <a:avLst/>
            <a:gdLst>
              <a:gd name="T0" fmla="*/ 124 w 140"/>
              <a:gd name="T1" fmla="*/ 0 h 94"/>
              <a:gd name="T2" fmla="*/ 90 w 140"/>
              <a:gd name="T3" fmla="*/ 35 h 94"/>
              <a:gd name="T4" fmla="*/ 67 w 140"/>
              <a:gd name="T5" fmla="*/ 11 h 94"/>
              <a:gd name="T6" fmla="*/ 27 w 140"/>
              <a:gd name="T7" fmla="*/ 51 h 94"/>
              <a:gd name="T8" fmla="*/ 14 w 140"/>
              <a:gd name="T9" fmla="*/ 38 h 94"/>
              <a:gd name="T10" fmla="*/ 0 w 140"/>
              <a:gd name="T11" fmla="*/ 94 h 94"/>
              <a:gd name="T12" fmla="*/ 57 w 140"/>
              <a:gd name="T13" fmla="*/ 81 h 94"/>
              <a:gd name="T14" fmla="*/ 43 w 140"/>
              <a:gd name="T15" fmla="*/ 66 h 94"/>
              <a:gd name="T16" fmla="*/ 67 w 140"/>
              <a:gd name="T17" fmla="*/ 42 h 94"/>
              <a:gd name="T18" fmla="*/ 90 w 140"/>
              <a:gd name="T19" fmla="*/ 65 h 94"/>
              <a:gd name="T20" fmla="*/ 140 w 140"/>
              <a:gd name="T21" fmla="*/ 16 h 94"/>
              <a:gd name="T22" fmla="*/ 124 w 140"/>
              <a:gd name="T23" fmla="*/ 0 h 94"/>
              <a:gd name="T24" fmla="*/ 124 w 140"/>
              <a:gd name="T2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0" h="94">
                <a:moveTo>
                  <a:pt x="124" y="0"/>
                </a:moveTo>
                <a:lnTo>
                  <a:pt x="90" y="35"/>
                </a:lnTo>
                <a:lnTo>
                  <a:pt x="67" y="11"/>
                </a:lnTo>
                <a:lnTo>
                  <a:pt x="27" y="51"/>
                </a:lnTo>
                <a:lnTo>
                  <a:pt x="14" y="38"/>
                </a:lnTo>
                <a:lnTo>
                  <a:pt x="0" y="94"/>
                </a:lnTo>
                <a:lnTo>
                  <a:pt x="57" y="81"/>
                </a:lnTo>
                <a:lnTo>
                  <a:pt x="43" y="66"/>
                </a:lnTo>
                <a:lnTo>
                  <a:pt x="67" y="42"/>
                </a:lnTo>
                <a:lnTo>
                  <a:pt x="90" y="65"/>
                </a:lnTo>
                <a:lnTo>
                  <a:pt x="140" y="16"/>
                </a:lnTo>
                <a:lnTo>
                  <a:pt x="124" y="0"/>
                </a:lnTo>
                <a:lnTo>
                  <a:pt x="1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375"/>
          <p:cNvSpPr>
            <a:spLocks noEditPoints="1"/>
          </p:cNvSpPr>
          <p:nvPr/>
        </p:nvSpPr>
        <p:spPr bwMode="auto">
          <a:xfrm>
            <a:off x="787440" y="2685843"/>
            <a:ext cx="304037" cy="304037"/>
          </a:xfrm>
          <a:custGeom>
            <a:avLst/>
            <a:gdLst>
              <a:gd name="T0" fmla="*/ 144 w 289"/>
              <a:gd name="T1" fmla="*/ 0 h 288"/>
              <a:gd name="T2" fmla="*/ 0 w 289"/>
              <a:gd name="T3" fmla="*/ 144 h 288"/>
              <a:gd name="T4" fmla="*/ 144 w 289"/>
              <a:gd name="T5" fmla="*/ 288 h 288"/>
              <a:gd name="T6" fmla="*/ 289 w 289"/>
              <a:gd name="T7" fmla="*/ 144 h 288"/>
              <a:gd name="T8" fmla="*/ 144 w 289"/>
              <a:gd name="T9" fmla="*/ 0 h 288"/>
              <a:gd name="T10" fmla="*/ 144 w 289"/>
              <a:gd name="T11" fmla="*/ 267 h 288"/>
              <a:gd name="T12" fmla="*/ 21 w 289"/>
              <a:gd name="T13" fmla="*/ 144 h 288"/>
              <a:gd name="T14" fmla="*/ 144 w 289"/>
              <a:gd name="T15" fmla="*/ 20 h 288"/>
              <a:gd name="T16" fmla="*/ 268 w 289"/>
              <a:gd name="T17" fmla="*/ 144 h 288"/>
              <a:gd name="T18" fmla="*/ 144 w 289"/>
              <a:gd name="T19" fmla="*/ 26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" h="288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9" y="224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  <a:moveTo>
                  <a:pt x="144" y="267"/>
                </a:moveTo>
                <a:cubicBezTo>
                  <a:pt x="76" y="267"/>
                  <a:pt x="21" y="212"/>
                  <a:pt x="21" y="144"/>
                </a:cubicBezTo>
                <a:cubicBezTo>
                  <a:pt x="21" y="76"/>
                  <a:pt x="76" y="20"/>
                  <a:pt x="144" y="20"/>
                </a:cubicBezTo>
                <a:cubicBezTo>
                  <a:pt x="213" y="20"/>
                  <a:pt x="268" y="76"/>
                  <a:pt x="268" y="144"/>
                </a:cubicBezTo>
                <a:cubicBezTo>
                  <a:pt x="268" y="212"/>
                  <a:pt x="213" y="267"/>
                  <a:pt x="144" y="2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Freeform 376"/>
          <p:cNvSpPr/>
          <p:nvPr/>
        </p:nvSpPr>
        <p:spPr bwMode="auto">
          <a:xfrm>
            <a:off x="946369" y="2851681"/>
            <a:ext cx="15548" cy="39733"/>
          </a:xfrm>
          <a:custGeom>
            <a:avLst/>
            <a:gdLst>
              <a:gd name="T0" fmla="*/ 0 w 15"/>
              <a:gd name="T1" fmla="*/ 0 h 38"/>
              <a:gd name="T2" fmla="*/ 0 w 15"/>
              <a:gd name="T3" fmla="*/ 38 h 38"/>
              <a:gd name="T4" fmla="*/ 15 w 15"/>
              <a:gd name="T5" fmla="*/ 20 h 38"/>
              <a:gd name="T6" fmla="*/ 0 w 15"/>
              <a:gd name="T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38">
                <a:moveTo>
                  <a:pt x="0" y="0"/>
                </a:moveTo>
                <a:cubicBezTo>
                  <a:pt x="0" y="38"/>
                  <a:pt x="0" y="38"/>
                  <a:pt x="0" y="38"/>
                </a:cubicBezTo>
                <a:cubicBezTo>
                  <a:pt x="6" y="37"/>
                  <a:pt x="15" y="33"/>
                  <a:pt x="15" y="20"/>
                </a:cubicBezTo>
                <a:cubicBezTo>
                  <a:pt x="15" y="7"/>
                  <a:pt x="5" y="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377"/>
          <p:cNvSpPr/>
          <p:nvPr/>
        </p:nvSpPr>
        <p:spPr bwMode="auto">
          <a:xfrm>
            <a:off x="918729" y="2780855"/>
            <a:ext cx="15548" cy="38005"/>
          </a:xfrm>
          <a:custGeom>
            <a:avLst/>
            <a:gdLst>
              <a:gd name="T0" fmla="*/ 0 w 15"/>
              <a:gd name="T1" fmla="*/ 17 h 36"/>
              <a:gd name="T2" fmla="*/ 15 w 15"/>
              <a:gd name="T3" fmla="*/ 36 h 36"/>
              <a:gd name="T4" fmla="*/ 15 w 15"/>
              <a:gd name="T5" fmla="*/ 0 h 36"/>
              <a:gd name="T6" fmla="*/ 0 w 15"/>
              <a:gd name="T7" fmla="*/ 17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36">
                <a:moveTo>
                  <a:pt x="0" y="17"/>
                </a:moveTo>
                <a:cubicBezTo>
                  <a:pt x="0" y="29"/>
                  <a:pt x="10" y="34"/>
                  <a:pt x="15" y="36"/>
                </a:cubicBezTo>
                <a:cubicBezTo>
                  <a:pt x="15" y="0"/>
                  <a:pt x="15" y="0"/>
                  <a:pt x="15" y="0"/>
                </a:cubicBezTo>
                <a:cubicBezTo>
                  <a:pt x="11" y="1"/>
                  <a:pt x="0" y="4"/>
                  <a:pt x="0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378"/>
          <p:cNvSpPr>
            <a:spLocks noEditPoints="1"/>
          </p:cNvSpPr>
          <p:nvPr/>
        </p:nvSpPr>
        <p:spPr bwMode="auto">
          <a:xfrm>
            <a:off x="818535" y="2715211"/>
            <a:ext cx="241848" cy="243576"/>
          </a:xfrm>
          <a:custGeom>
            <a:avLst/>
            <a:gdLst>
              <a:gd name="T0" fmla="*/ 115 w 231"/>
              <a:gd name="T1" fmla="*/ 0 h 231"/>
              <a:gd name="T2" fmla="*/ 0 w 231"/>
              <a:gd name="T3" fmla="*/ 116 h 231"/>
              <a:gd name="T4" fmla="*/ 115 w 231"/>
              <a:gd name="T5" fmla="*/ 231 h 231"/>
              <a:gd name="T6" fmla="*/ 231 w 231"/>
              <a:gd name="T7" fmla="*/ 116 h 231"/>
              <a:gd name="T8" fmla="*/ 115 w 231"/>
              <a:gd name="T9" fmla="*/ 0 h 231"/>
              <a:gd name="T10" fmla="*/ 123 w 231"/>
              <a:gd name="T11" fmla="*/ 192 h 231"/>
              <a:gd name="T12" fmla="*/ 123 w 231"/>
              <a:gd name="T13" fmla="*/ 202 h 231"/>
              <a:gd name="T14" fmla="*/ 119 w 231"/>
              <a:gd name="T15" fmla="*/ 207 h 231"/>
              <a:gd name="T16" fmla="*/ 114 w 231"/>
              <a:gd name="T17" fmla="*/ 207 h 231"/>
              <a:gd name="T18" fmla="*/ 110 w 231"/>
              <a:gd name="T19" fmla="*/ 202 h 231"/>
              <a:gd name="T20" fmla="*/ 110 w 231"/>
              <a:gd name="T21" fmla="*/ 192 h 231"/>
              <a:gd name="T22" fmla="*/ 71 w 231"/>
              <a:gd name="T23" fmla="*/ 181 h 231"/>
              <a:gd name="T24" fmla="*/ 72 w 231"/>
              <a:gd name="T25" fmla="*/ 179 h 231"/>
              <a:gd name="T26" fmla="*/ 78 w 231"/>
              <a:gd name="T27" fmla="*/ 160 h 231"/>
              <a:gd name="T28" fmla="*/ 80 w 231"/>
              <a:gd name="T29" fmla="*/ 158 h 231"/>
              <a:gd name="T30" fmla="*/ 110 w 231"/>
              <a:gd name="T31" fmla="*/ 168 h 231"/>
              <a:gd name="T32" fmla="*/ 110 w 231"/>
              <a:gd name="T33" fmla="*/ 125 h 231"/>
              <a:gd name="T34" fmla="*/ 71 w 231"/>
              <a:gd name="T35" fmla="*/ 82 h 231"/>
              <a:gd name="T36" fmla="*/ 110 w 231"/>
              <a:gd name="T37" fmla="*/ 40 h 231"/>
              <a:gd name="T38" fmla="*/ 110 w 231"/>
              <a:gd name="T39" fmla="*/ 29 h 231"/>
              <a:gd name="T40" fmla="*/ 114 w 231"/>
              <a:gd name="T41" fmla="*/ 25 h 231"/>
              <a:gd name="T42" fmla="*/ 119 w 231"/>
              <a:gd name="T43" fmla="*/ 25 h 231"/>
              <a:gd name="T44" fmla="*/ 123 w 231"/>
              <a:gd name="T45" fmla="*/ 29 h 231"/>
              <a:gd name="T46" fmla="*/ 123 w 231"/>
              <a:gd name="T47" fmla="*/ 40 h 231"/>
              <a:gd name="T48" fmla="*/ 158 w 231"/>
              <a:gd name="T49" fmla="*/ 53 h 231"/>
              <a:gd name="T50" fmla="*/ 157 w 231"/>
              <a:gd name="T51" fmla="*/ 55 h 231"/>
              <a:gd name="T52" fmla="*/ 151 w 231"/>
              <a:gd name="T53" fmla="*/ 70 h 231"/>
              <a:gd name="T54" fmla="*/ 149 w 231"/>
              <a:gd name="T55" fmla="*/ 72 h 231"/>
              <a:gd name="T56" fmla="*/ 123 w 231"/>
              <a:gd name="T57" fmla="*/ 63 h 231"/>
              <a:gd name="T58" fmla="*/ 123 w 231"/>
              <a:gd name="T59" fmla="*/ 104 h 231"/>
              <a:gd name="T60" fmla="*/ 162 w 231"/>
              <a:gd name="T61" fmla="*/ 149 h 231"/>
              <a:gd name="T62" fmla="*/ 123 w 231"/>
              <a:gd name="T63" fmla="*/ 19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1" h="231">
                <a:moveTo>
                  <a:pt x="115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1"/>
                  <a:pt x="115" y="231"/>
                </a:cubicBezTo>
                <a:cubicBezTo>
                  <a:pt x="179" y="231"/>
                  <a:pt x="231" y="180"/>
                  <a:pt x="231" y="116"/>
                </a:cubicBezTo>
                <a:cubicBezTo>
                  <a:pt x="231" y="52"/>
                  <a:pt x="179" y="0"/>
                  <a:pt x="115" y="0"/>
                </a:cubicBezTo>
                <a:close/>
                <a:moveTo>
                  <a:pt x="123" y="192"/>
                </a:moveTo>
                <a:cubicBezTo>
                  <a:pt x="123" y="202"/>
                  <a:pt x="123" y="202"/>
                  <a:pt x="123" y="202"/>
                </a:cubicBezTo>
                <a:cubicBezTo>
                  <a:pt x="123" y="206"/>
                  <a:pt x="123" y="207"/>
                  <a:pt x="119" y="207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0" y="207"/>
                  <a:pt x="110" y="206"/>
                  <a:pt x="110" y="202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02" y="192"/>
                  <a:pt x="71" y="187"/>
                  <a:pt x="71" y="181"/>
                </a:cubicBezTo>
                <a:cubicBezTo>
                  <a:pt x="71" y="180"/>
                  <a:pt x="71" y="180"/>
                  <a:pt x="72" y="179"/>
                </a:cubicBezTo>
                <a:cubicBezTo>
                  <a:pt x="78" y="160"/>
                  <a:pt x="78" y="160"/>
                  <a:pt x="78" y="160"/>
                </a:cubicBezTo>
                <a:cubicBezTo>
                  <a:pt x="78" y="160"/>
                  <a:pt x="79" y="158"/>
                  <a:pt x="80" y="158"/>
                </a:cubicBezTo>
                <a:cubicBezTo>
                  <a:pt x="81" y="158"/>
                  <a:pt x="96" y="167"/>
                  <a:pt x="110" y="168"/>
                </a:cubicBezTo>
                <a:cubicBezTo>
                  <a:pt x="110" y="125"/>
                  <a:pt x="110" y="125"/>
                  <a:pt x="110" y="125"/>
                </a:cubicBezTo>
                <a:cubicBezTo>
                  <a:pt x="96" y="119"/>
                  <a:pt x="71" y="111"/>
                  <a:pt x="71" y="82"/>
                </a:cubicBezTo>
                <a:cubicBezTo>
                  <a:pt x="71" y="50"/>
                  <a:pt x="99" y="40"/>
                  <a:pt x="110" y="40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10" y="25"/>
                  <a:pt x="110" y="25"/>
                  <a:pt x="114" y="25"/>
                </a:cubicBezTo>
                <a:cubicBezTo>
                  <a:pt x="119" y="25"/>
                  <a:pt x="119" y="25"/>
                  <a:pt x="119" y="25"/>
                </a:cubicBezTo>
                <a:cubicBezTo>
                  <a:pt x="123" y="25"/>
                  <a:pt x="123" y="25"/>
                  <a:pt x="123" y="29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30" y="40"/>
                  <a:pt x="158" y="45"/>
                  <a:pt x="158" y="53"/>
                </a:cubicBezTo>
                <a:cubicBezTo>
                  <a:pt x="158" y="54"/>
                  <a:pt x="158" y="54"/>
                  <a:pt x="157" y="55"/>
                </a:cubicBezTo>
                <a:cubicBezTo>
                  <a:pt x="151" y="70"/>
                  <a:pt x="151" y="70"/>
                  <a:pt x="151" y="70"/>
                </a:cubicBezTo>
                <a:cubicBezTo>
                  <a:pt x="150" y="71"/>
                  <a:pt x="150" y="72"/>
                  <a:pt x="149" y="72"/>
                </a:cubicBezTo>
                <a:cubicBezTo>
                  <a:pt x="147" y="72"/>
                  <a:pt x="133" y="63"/>
                  <a:pt x="123" y="63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38" y="111"/>
                  <a:pt x="162" y="121"/>
                  <a:pt x="162" y="149"/>
                </a:cubicBezTo>
                <a:cubicBezTo>
                  <a:pt x="162" y="180"/>
                  <a:pt x="138" y="190"/>
                  <a:pt x="123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379"/>
          <p:cNvSpPr>
            <a:spLocks noEditPoints="1"/>
          </p:cNvSpPr>
          <p:nvPr/>
        </p:nvSpPr>
        <p:spPr bwMode="auto">
          <a:xfrm>
            <a:off x="3212828" y="1642442"/>
            <a:ext cx="152019" cy="126107"/>
          </a:xfrm>
          <a:custGeom>
            <a:avLst/>
            <a:gdLst>
              <a:gd name="T0" fmla="*/ 112 w 144"/>
              <a:gd name="T1" fmla="*/ 0 h 120"/>
              <a:gd name="T2" fmla="*/ 32 w 144"/>
              <a:gd name="T3" fmla="*/ 0 h 120"/>
              <a:gd name="T4" fmla="*/ 0 w 144"/>
              <a:gd name="T5" fmla="*/ 32 h 120"/>
              <a:gd name="T6" fmla="*/ 0 w 144"/>
              <a:gd name="T7" fmla="*/ 88 h 120"/>
              <a:gd name="T8" fmla="*/ 32 w 144"/>
              <a:gd name="T9" fmla="*/ 120 h 120"/>
              <a:gd name="T10" fmla="*/ 112 w 144"/>
              <a:gd name="T11" fmla="*/ 120 h 120"/>
              <a:gd name="T12" fmla="*/ 144 w 144"/>
              <a:gd name="T13" fmla="*/ 88 h 120"/>
              <a:gd name="T14" fmla="*/ 144 w 144"/>
              <a:gd name="T15" fmla="*/ 32 h 120"/>
              <a:gd name="T16" fmla="*/ 112 w 144"/>
              <a:gd name="T17" fmla="*/ 0 h 120"/>
              <a:gd name="T18" fmla="*/ 108 w 144"/>
              <a:gd name="T19" fmla="*/ 92 h 120"/>
              <a:gd name="T20" fmla="*/ 36 w 144"/>
              <a:gd name="T21" fmla="*/ 92 h 120"/>
              <a:gd name="T22" fmla="*/ 28 w 144"/>
              <a:gd name="T23" fmla="*/ 84 h 120"/>
              <a:gd name="T24" fmla="*/ 28 w 144"/>
              <a:gd name="T25" fmla="*/ 36 h 120"/>
              <a:gd name="T26" fmla="*/ 36 w 144"/>
              <a:gd name="T27" fmla="*/ 28 h 120"/>
              <a:gd name="T28" fmla="*/ 108 w 144"/>
              <a:gd name="T29" fmla="*/ 28 h 120"/>
              <a:gd name="T30" fmla="*/ 116 w 144"/>
              <a:gd name="T31" fmla="*/ 36 h 120"/>
              <a:gd name="T32" fmla="*/ 116 w 144"/>
              <a:gd name="T33" fmla="*/ 84 h 120"/>
              <a:gd name="T34" fmla="*/ 108 w 144"/>
              <a:gd name="T35" fmla="*/ 9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" h="120">
                <a:moveTo>
                  <a:pt x="112" y="0"/>
                </a:move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06"/>
                  <a:pt x="14" y="120"/>
                  <a:pt x="32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30" y="120"/>
                  <a:pt x="144" y="106"/>
                  <a:pt x="144" y="88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14"/>
                  <a:pt x="130" y="0"/>
                  <a:pt x="112" y="0"/>
                </a:cubicBezTo>
                <a:close/>
                <a:moveTo>
                  <a:pt x="108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2" y="92"/>
                  <a:pt x="28" y="88"/>
                  <a:pt x="28" y="84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2"/>
                  <a:pt x="32" y="28"/>
                  <a:pt x="36" y="28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12" y="28"/>
                  <a:pt x="116" y="32"/>
                  <a:pt x="116" y="36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12" y="92"/>
                  <a:pt x="108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380"/>
          <p:cNvSpPr>
            <a:spLocks noEditPoints="1"/>
          </p:cNvSpPr>
          <p:nvPr/>
        </p:nvSpPr>
        <p:spPr bwMode="auto">
          <a:xfrm>
            <a:off x="3364847" y="1478332"/>
            <a:ext cx="150292" cy="126107"/>
          </a:xfrm>
          <a:custGeom>
            <a:avLst/>
            <a:gdLst>
              <a:gd name="T0" fmla="*/ 112 w 144"/>
              <a:gd name="T1" fmla="*/ 120 h 120"/>
              <a:gd name="T2" fmla="*/ 144 w 144"/>
              <a:gd name="T3" fmla="*/ 88 h 120"/>
              <a:gd name="T4" fmla="*/ 144 w 144"/>
              <a:gd name="T5" fmla="*/ 32 h 120"/>
              <a:gd name="T6" fmla="*/ 112 w 144"/>
              <a:gd name="T7" fmla="*/ 0 h 120"/>
              <a:gd name="T8" fmla="*/ 32 w 144"/>
              <a:gd name="T9" fmla="*/ 0 h 120"/>
              <a:gd name="T10" fmla="*/ 0 w 144"/>
              <a:gd name="T11" fmla="*/ 32 h 120"/>
              <a:gd name="T12" fmla="*/ 0 w 144"/>
              <a:gd name="T13" fmla="*/ 88 h 120"/>
              <a:gd name="T14" fmla="*/ 32 w 144"/>
              <a:gd name="T15" fmla="*/ 120 h 120"/>
              <a:gd name="T16" fmla="*/ 112 w 144"/>
              <a:gd name="T17" fmla="*/ 120 h 120"/>
              <a:gd name="T18" fmla="*/ 28 w 144"/>
              <a:gd name="T19" fmla="*/ 84 h 120"/>
              <a:gd name="T20" fmla="*/ 28 w 144"/>
              <a:gd name="T21" fmla="*/ 36 h 120"/>
              <a:gd name="T22" fmla="*/ 36 w 144"/>
              <a:gd name="T23" fmla="*/ 28 h 120"/>
              <a:gd name="T24" fmla="*/ 108 w 144"/>
              <a:gd name="T25" fmla="*/ 28 h 120"/>
              <a:gd name="T26" fmla="*/ 116 w 144"/>
              <a:gd name="T27" fmla="*/ 36 h 120"/>
              <a:gd name="T28" fmla="*/ 116 w 144"/>
              <a:gd name="T29" fmla="*/ 84 h 120"/>
              <a:gd name="T30" fmla="*/ 108 w 144"/>
              <a:gd name="T31" fmla="*/ 92 h 120"/>
              <a:gd name="T32" fmla="*/ 36 w 144"/>
              <a:gd name="T33" fmla="*/ 92 h 120"/>
              <a:gd name="T34" fmla="*/ 28 w 144"/>
              <a:gd name="T35" fmla="*/ 8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4" h="120">
                <a:moveTo>
                  <a:pt x="112" y="120"/>
                </a:moveTo>
                <a:cubicBezTo>
                  <a:pt x="130" y="120"/>
                  <a:pt x="144" y="106"/>
                  <a:pt x="144" y="88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14"/>
                  <a:pt x="130" y="0"/>
                  <a:pt x="11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06"/>
                  <a:pt x="14" y="120"/>
                  <a:pt x="32" y="120"/>
                </a:cubicBezTo>
                <a:lnTo>
                  <a:pt x="112" y="120"/>
                </a:lnTo>
                <a:close/>
                <a:moveTo>
                  <a:pt x="28" y="84"/>
                </a:moveTo>
                <a:cubicBezTo>
                  <a:pt x="28" y="36"/>
                  <a:pt x="28" y="36"/>
                  <a:pt x="28" y="36"/>
                </a:cubicBezTo>
                <a:cubicBezTo>
                  <a:pt x="28" y="31"/>
                  <a:pt x="31" y="28"/>
                  <a:pt x="36" y="28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112" y="28"/>
                  <a:pt x="116" y="31"/>
                  <a:pt x="116" y="36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12" y="92"/>
                  <a:pt x="108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1" y="92"/>
                  <a:pt x="28" y="88"/>
                  <a:pt x="28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381"/>
          <p:cNvSpPr/>
          <p:nvPr/>
        </p:nvSpPr>
        <p:spPr bwMode="auto">
          <a:xfrm>
            <a:off x="3394215" y="1630350"/>
            <a:ext cx="122652" cy="138199"/>
          </a:xfrm>
          <a:custGeom>
            <a:avLst/>
            <a:gdLst>
              <a:gd name="T0" fmla="*/ 117 w 117"/>
              <a:gd name="T1" fmla="*/ 41 h 130"/>
              <a:gd name="T2" fmla="*/ 75 w 117"/>
              <a:gd name="T3" fmla="*/ 0 h 130"/>
              <a:gd name="T4" fmla="*/ 34 w 117"/>
              <a:gd name="T5" fmla="*/ 41 h 130"/>
              <a:gd name="T6" fmla="*/ 35 w 117"/>
              <a:gd name="T7" fmla="*/ 41 h 130"/>
              <a:gd name="T8" fmla="*/ 64 w 117"/>
              <a:gd name="T9" fmla="*/ 41 h 130"/>
              <a:gd name="T10" fmla="*/ 64 w 117"/>
              <a:gd name="T11" fmla="*/ 42 h 130"/>
              <a:gd name="T12" fmla="*/ 0 w 117"/>
              <a:gd name="T13" fmla="*/ 106 h 130"/>
              <a:gd name="T14" fmla="*/ 0 w 117"/>
              <a:gd name="T15" fmla="*/ 106 h 130"/>
              <a:gd name="T16" fmla="*/ 0 w 117"/>
              <a:gd name="T17" fmla="*/ 130 h 130"/>
              <a:gd name="T18" fmla="*/ 0 w 117"/>
              <a:gd name="T19" fmla="*/ 130 h 130"/>
              <a:gd name="T20" fmla="*/ 89 w 117"/>
              <a:gd name="T21" fmla="*/ 42 h 130"/>
              <a:gd name="T22" fmla="*/ 89 w 117"/>
              <a:gd name="T23" fmla="*/ 41 h 130"/>
              <a:gd name="T24" fmla="*/ 117 w 117"/>
              <a:gd name="T25" fmla="*/ 4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7" h="130">
                <a:moveTo>
                  <a:pt x="117" y="41"/>
                </a:moveTo>
                <a:cubicBezTo>
                  <a:pt x="75" y="0"/>
                  <a:pt x="75" y="0"/>
                  <a:pt x="75" y="0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1"/>
                  <a:pt x="64" y="42"/>
                  <a:pt x="64" y="42"/>
                </a:cubicBezTo>
                <a:cubicBezTo>
                  <a:pt x="64" y="77"/>
                  <a:pt x="35" y="106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0"/>
                  <a:pt x="0" y="130"/>
                  <a:pt x="0" y="130"/>
                </a:cubicBezTo>
                <a:cubicBezTo>
                  <a:pt x="49" y="130"/>
                  <a:pt x="89" y="91"/>
                  <a:pt x="89" y="42"/>
                </a:cubicBezTo>
                <a:cubicBezTo>
                  <a:pt x="89" y="42"/>
                  <a:pt x="89" y="41"/>
                  <a:pt x="89" y="41"/>
                </a:cubicBezTo>
                <a:lnTo>
                  <a:pt x="117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382"/>
          <p:cNvSpPr/>
          <p:nvPr/>
        </p:nvSpPr>
        <p:spPr bwMode="auto">
          <a:xfrm>
            <a:off x="3212828" y="1478332"/>
            <a:ext cx="124379" cy="136472"/>
          </a:xfrm>
          <a:custGeom>
            <a:avLst/>
            <a:gdLst>
              <a:gd name="T0" fmla="*/ 41 w 117"/>
              <a:gd name="T1" fmla="*/ 130 h 130"/>
              <a:gd name="T2" fmla="*/ 83 w 117"/>
              <a:gd name="T3" fmla="*/ 89 h 130"/>
              <a:gd name="T4" fmla="*/ 82 w 117"/>
              <a:gd name="T5" fmla="*/ 89 h 130"/>
              <a:gd name="T6" fmla="*/ 53 w 117"/>
              <a:gd name="T7" fmla="*/ 89 h 130"/>
              <a:gd name="T8" fmla="*/ 53 w 117"/>
              <a:gd name="T9" fmla="*/ 88 h 130"/>
              <a:gd name="T10" fmla="*/ 117 w 117"/>
              <a:gd name="T11" fmla="*/ 24 h 130"/>
              <a:gd name="T12" fmla="*/ 117 w 117"/>
              <a:gd name="T13" fmla="*/ 24 h 130"/>
              <a:gd name="T14" fmla="*/ 117 w 117"/>
              <a:gd name="T15" fmla="*/ 0 h 130"/>
              <a:gd name="T16" fmla="*/ 117 w 117"/>
              <a:gd name="T17" fmla="*/ 0 h 130"/>
              <a:gd name="T18" fmla="*/ 28 w 117"/>
              <a:gd name="T19" fmla="*/ 88 h 130"/>
              <a:gd name="T20" fmla="*/ 28 w 117"/>
              <a:gd name="T21" fmla="*/ 89 h 130"/>
              <a:gd name="T22" fmla="*/ 0 w 117"/>
              <a:gd name="T23" fmla="*/ 89 h 130"/>
              <a:gd name="T24" fmla="*/ 41 w 117"/>
              <a:gd name="T2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7" h="130">
                <a:moveTo>
                  <a:pt x="41" y="130"/>
                </a:moveTo>
                <a:cubicBezTo>
                  <a:pt x="83" y="89"/>
                  <a:pt x="83" y="89"/>
                  <a:pt x="83" y="89"/>
                </a:cubicBezTo>
                <a:cubicBezTo>
                  <a:pt x="82" y="89"/>
                  <a:pt x="82" y="89"/>
                  <a:pt x="82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3" y="89"/>
                  <a:pt x="53" y="88"/>
                  <a:pt x="53" y="88"/>
                </a:cubicBezTo>
                <a:cubicBezTo>
                  <a:pt x="53" y="53"/>
                  <a:pt x="81" y="24"/>
                  <a:pt x="117" y="24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68" y="0"/>
                  <a:pt x="28" y="39"/>
                  <a:pt x="28" y="88"/>
                </a:cubicBezTo>
                <a:cubicBezTo>
                  <a:pt x="28" y="88"/>
                  <a:pt x="28" y="89"/>
                  <a:pt x="28" y="89"/>
                </a:cubicBezTo>
                <a:cubicBezTo>
                  <a:pt x="0" y="89"/>
                  <a:pt x="0" y="89"/>
                  <a:pt x="0" y="89"/>
                </a:cubicBezTo>
                <a:lnTo>
                  <a:pt x="41" y="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383"/>
          <p:cNvSpPr>
            <a:spLocks noEditPoints="1"/>
          </p:cNvSpPr>
          <p:nvPr/>
        </p:nvSpPr>
        <p:spPr bwMode="auto">
          <a:xfrm>
            <a:off x="3819176" y="1644170"/>
            <a:ext cx="304037" cy="122652"/>
          </a:xfrm>
          <a:custGeom>
            <a:avLst/>
            <a:gdLst>
              <a:gd name="T0" fmla="*/ 258 w 289"/>
              <a:gd name="T1" fmla="*/ 0 h 117"/>
              <a:gd name="T2" fmla="*/ 179 w 289"/>
              <a:gd name="T3" fmla="*/ 0 h 117"/>
              <a:gd name="T4" fmla="*/ 148 w 289"/>
              <a:gd name="T5" fmla="*/ 31 h 117"/>
              <a:gd name="T6" fmla="*/ 148 w 289"/>
              <a:gd name="T7" fmla="*/ 44 h 117"/>
              <a:gd name="T8" fmla="*/ 64 w 289"/>
              <a:gd name="T9" fmla="*/ 44 h 117"/>
              <a:gd name="T10" fmla="*/ 64 w 289"/>
              <a:gd name="T11" fmla="*/ 35 h 117"/>
              <a:gd name="T12" fmla="*/ 64 w 289"/>
              <a:gd name="T13" fmla="*/ 12 h 117"/>
              <a:gd name="T14" fmla="*/ 57 w 289"/>
              <a:gd name="T15" fmla="*/ 9 h 117"/>
              <a:gd name="T16" fmla="*/ 4 w 289"/>
              <a:gd name="T17" fmla="*/ 53 h 117"/>
              <a:gd name="T18" fmla="*/ 4 w 289"/>
              <a:gd name="T19" fmla="*/ 65 h 117"/>
              <a:gd name="T20" fmla="*/ 57 w 289"/>
              <a:gd name="T21" fmla="*/ 109 h 117"/>
              <a:gd name="T22" fmla="*/ 64 w 289"/>
              <a:gd name="T23" fmla="*/ 105 h 117"/>
              <a:gd name="T24" fmla="*/ 64 w 289"/>
              <a:gd name="T25" fmla="*/ 82 h 117"/>
              <a:gd name="T26" fmla="*/ 64 w 289"/>
              <a:gd name="T27" fmla="*/ 73 h 117"/>
              <a:gd name="T28" fmla="*/ 148 w 289"/>
              <a:gd name="T29" fmla="*/ 73 h 117"/>
              <a:gd name="T30" fmla="*/ 148 w 289"/>
              <a:gd name="T31" fmla="*/ 86 h 117"/>
              <a:gd name="T32" fmla="*/ 179 w 289"/>
              <a:gd name="T33" fmla="*/ 117 h 117"/>
              <a:gd name="T34" fmla="*/ 258 w 289"/>
              <a:gd name="T35" fmla="*/ 117 h 117"/>
              <a:gd name="T36" fmla="*/ 289 w 289"/>
              <a:gd name="T37" fmla="*/ 86 h 117"/>
              <a:gd name="T38" fmla="*/ 289 w 289"/>
              <a:gd name="T39" fmla="*/ 31 h 117"/>
              <a:gd name="T40" fmla="*/ 258 w 289"/>
              <a:gd name="T41" fmla="*/ 0 h 117"/>
              <a:gd name="T42" fmla="*/ 261 w 289"/>
              <a:gd name="T43" fmla="*/ 82 h 117"/>
              <a:gd name="T44" fmla="*/ 254 w 289"/>
              <a:gd name="T45" fmla="*/ 90 h 117"/>
              <a:gd name="T46" fmla="*/ 184 w 289"/>
              <a:gd name="T47" fmla="*/ 90 h 117"/>
              <a:gd name="T48" fmla="*/ 176 w 289"/>
              <a:gd name="T49" fmla="*/ 82 h 117"/>
              <a:gd name="T50" fmla="*/ 176 w 289"/>
              <a:gd name="T51" fmla="*/ 35 h 117"/>
              <a:gd name="T52" fmla="*/ 184 w 289"/>
              <a:gd name="T53" fmla="*/ 27 h 117"/>
              <a:gd name="T54" fmla="*/ 254 w 289"/>
              <a:gd name="T55" fmla="*/ 27 h 117"/>
              <a:gd name="T56" fmla="*/ 261 w 289"/>
              <a:gd name="T57" fmla="*/ 35 h 117"/>
              <a:gd name="T58" fmla="*/ 261 w 289"/>
              <a:gd name="T59" fmla="*/ 8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9" h="117">
                <a:moveTo>
                  <a:pt x="258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62" y="0"/>
                  <a:pt x="148" y="14"/>
                  <a:pt x="148" y="31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1"/>
                  <a:pt x="64" y="38"/>
                  <a:pt x="64" y="35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7"/>
                  <a:pt x="61" y="5"/>
                  <a:pt x="57" y="9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6"/>
                  <a:pt x="0" y="61"/>
                  <a:pt x="4" y="65"/>
                </a:cubicBezTo>
                <a:cubicBezTo>
                  <a:pt x="57" y="109"/>
                  <a:pt x="57" y="109"/>
                  <a:pt x="57" y="109"/>
                </a:cubicBezTo>
                <a:cubicBezTo>
                  <a:pt x="61" y="112"/>
                  <a:pt x="64" y="111"/>
                  <a:pt x="64" y="105"/>
                </a:cubicBezTo>
                <a:cubicBezTo>
                  <a:pt x="64" y="82"/>
                  <a:pt x="64" y="82"/>
                  <a:pt x="64" y="82"/>
                </a:cubicBezTo>
                <a:cubicBezTo>
                  <a:pt x="64" y="80"/>
                  <a:pt x="64" y="76"/>
                  <a:pt x="64" y="73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48" y="86"/>
                  <a:pt x="148" y="86"/>
                  <a:pt x="148" y="86"/>
                </a:cubicBezTo>
                <a:cubicBezTo>
                  <a:pt x="148" y="103"/>
                  <a:pt x="162" y="117"/>
                  <a:pt x="179" y="117"/>
                </a:cubicBezTo>
                <a:cubicBezTo>
                  <a:pt x="258" y="117"/>
                  <a:pt x="258" y="117"/>
                  <a:pt x="258" y="117"/>
                </a:cubicBezTo>
                <a:cubicBezTo>
                  <a:pt x="275" y="117"/>
                  <a:pt x="289" y="103"/>
                  <a:pt x="289" y="86"/>
                </a:cubicBezTo>
                <a:cubicBezTo>
                  <a:pt x="289" y="31"/>
                  <a:pt x="289" y="31"/>
                  <a:pt x="289" y="31"/>
                </a:cubicBezTo>
                <a:cubicBezTo>
                  <a:pt x="289" y="14"/>
                  <a:pt x="275" y="0"/>
                  <a:pt x="258" y="0"/>
                </a:cubicBezTo>
                <a:close/>
                <a:moveTo>
                  <a:pt x="261" y="82"/>
                </a:moveTo>
                <a:cubicBezTo>
                  <a:pt x="261" y="86"/>
                  <a:pt x="258" y="90"/>
                  <a:pt x="254" y="90"/>
                </a:cubicBezTo>
                <a:cubicBezTo>
                  <a:pt x="184" y="90"/>
                  <a:pt x="184" y="90"/>
                  <a:pt x="184" y="90"/>
                </a:cubicBezTo>
                <a:cubicBezTo>
                  <a:pt x="179" y="90"/>
                  <a:pt x="176" y="86"/>
                  <a:pt x="176" y="82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6" y="31"/>
                  <a:pt x="179" y="27"/>
                  <a:pt x="184" y="27"/>
                </a:cubicBezTo>
                <a:cubicBezTo>
                  <a:pt x="254" y="27"/>
                  <a:pt x="254" y="27"/>
                  <a:pt x="254" y="27"/>
                </a:cubicBezTo>
                <a:cubicBezTo>
                  <a:pt x="258" y="27"/>
                  <a:pt x="261" y="31"/>
                  <a:pt x="261" y="35"/>
                </a:cubicBezTo>
                <a:lnTo>
                  <a:pt x="261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384"/>
          <p:cNvSpPr>
            <a:spLocks noEditPoints="1"/>
          </p:cNvSpPr>
          <p:nvPr/>
        </p:nvSpPr>
        <p:spPr bwMode="auto">
          <a:xfrm>
            <a:off x="3819176" y="1483514"/>
            <a:ext cx="305765" cy="124379"/>
          </a:xfrm>
          <a:custGeom>
            <a:avLst/>
            <a:gdLst>
              <a:gd name="T0" fmla="*/ 31 w 289"/>
              <a:gd name="T1" fmla="*/ 118 h 118"/>
              <a:gd name="T2" fmla="*/ 110 w 289"/>
              <a:gd name="T3" fmla="*/ 118 h 118"/>
              <a:gd name="T4" fmla="*/ 141 w 289"/>
              <a:gd name="T5" fmla="*/ 87 h 118"/>
              <a:gd name="T6" fmla="*/ 141 w 289"/>
              <a:gd name="T7" fmla="*/ 74 h 118"/>
              <a:gd name="T8" fmla="*/ 225 w 289"/>
              <a:gd name="T9" fmla="*/ 74 h 118"/>
              <a:gd name="T10" fmla="*/ 225 w 289"/>
              <a:gd name="T11" fmla="*/ 83 h 118"/>
              <a:gd name="T12" fmla="*/ 225 w 289"/>
              <a:gd name="T13" fmla="*/ 106 h 118"/>
              <a:gd name="T14" fmla="*/ 232 w 289"/>
              <a:gd name="T15" fmla="*/ 109 h 118"/>
              <a:gd name="T16" fmla="*/ 285 w 289"/>
              <a:gd name="T17" fmla="*/ 65 h 118"/>
              <a:gd name="T18" fmla="*/ 285 w 289"/>
              <a:gd name="T19" fmla="*/ 53 h 118"/>
              <a:gd name="T20" fmla="*/ 232 w 289"/>
              <a:gd name="T21" fmla="*/ 9 h 118"/>
              <a:gd name="T22" fmla="*/ 225 w 289"/>
              <a:gd name="T23" fmla="*/ 12 h 118"/>
              <a:gd name="T24" fmla="*/ 225 w 289"/>
              <a:gd name="T25" fmla="*/ 36 h 118"/>
              <a:gd name="T26" fmla="*/ 225 w 289"/>
              <a:gd name="T27" fmla="*/ 45 h 118"/>
              <a:gd name="T28" fmla="*/ 141 w 289"/>
              <a:gd name="T29" fmla="*/ 45 h 118"/>
              <a:gd name="T30" fmla="*/ 141 w 289"/>
              <a:gd name="T31" fmla="*/ 32 h 118"/>
              <a:gd name="T32" fmla="*/ 110 w 289"/>
              <a:gd name="T33" fmla="*/ 0 h 118"/>
              <a:gd name="T34" fmla="*/ 31 w 289"/>
              <a:gd name="T35" fmla="*/ 0 h 118"/>
              <a:gd name="T36" fmla="*/ 0 w 289"/>
              <a:gd name="T37" fmla="*/ 32 h 118"/>
              <a:gd name="T38" fmla="*/ 0 w 289"/>
              <a:gd name="T39" fmla="*/ 87 h 118"/>
              <a:gd name="T40" fmla="*/ 31 w 289"/>
              <a:gd name="T41" fmla="*/ 118 h 118"/>
              <a:gd name="T42" fmla="*/ 28 w 289"/>
              <a:gd name="T43" fmla="*/ 36 h 118"/>
              <a:gd name="T44" fmla="*/ 35 w 289"/>
              <a:gd name="T45" fmla="*/ 28 h 118"/>
              <a:gd name="T46" fmla="*/ 106 w 289"/>
              <a:gd name="T47" fmla="*/ 28 h 118"/>
              <a:gd name="T48" fmla="*/ 113 w 289"/>
              <a:gd name="T49" fmla="*/ 36 h 118"/>
              <a:gd name="T50" fmla="*/ 113 w 289"/>
              <a:gd name="T51" fmla="*/ 83 h 118"/>
              <a:gd name="T52" fmla="*/ 106 w 289"/>
              <a:gd name="T53" fmla="*/ 90 h 118"/>
              <a:gd name="T54" fmla="*/ 35 w 289"/>
              <a:gd name="T55" fmla="*/ 90 h 118"/>
              <a:gd name="T56" fmla="*/ 28 w 289"/>
              <a:gd name="T57" fmla="*/ 83 h 118"/>
              <a:gd name="T58" fmla="*/ 28 w 289"/>
              <a:gd name="T59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9" h="118">
                <a:moveTo>
                  <a:pt x="31" y="118"/>
                </a:moveTo>
                <a:cubicBezTo>
                  <a:pt x="110" y="118"/>
                  <a:pt x="110" y="118"/>
                  <a:pt x="110" y="118"/>
                </a:cubicBezTo>
                <a:cubicBezTo>
                  <a:pt x="127" y="118"/>
                  <a:pt x="141" y="104"/>
                  <a:pt x="141" y="87"/>
                </a:cubicBezTo>
                <a:cubicBezTo>
                  <a:pt x="141" y="74"/>
                  <a:pt x="141" y="74"/>
                  <a:pt x="141" y="74"/>
                </a:cubicBezTo>
                <a:cubicBezTo>
                  <a:pt x="225" y="74"/>
                  <a:pt x="225" y="74"/>
                  <a:pt x="225" y="74"/>
                </a:cubicBezTo>
                <a:cubicBezTo>
                  <a:pt x="225" y="77"/>
                  <a:pt x="225" y="80"/>
                  <a:pt x="225" y="83"/>
                </a:cubicBezTo>
                <a:cubicBezTo>
                  <a:pt x="225" y="106"/>
                  <a:pt x="225" y="106"/>
                  <a:pt x="225" y="106"/>
                </a:cubicBezTo>
                <a:cubicBezTo>
                  <a:pt x="225" y="111"/>
                  <a:pt x="229" y="112"/>
                  <a:pt x="232" y="109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89" y="62"/>
                  <a:pt x="289" y="56"/>
                  <a:pt x="285" y="53"/>
                </a:cubicBezTo>
                <a:cubicBezTo>
                  <a:pt x="232" y="9"/>
                  <a:pt x="232" y="9"/>
                  <a:pt x="232" y="9"/>
                </a:cubicBezTo>
                <a:cubicBezTo>
                  <a:pt x="229" y="6"/>
                  <a:pt x="225" y="7"/>
                  <a:pt x="225" y="12"/>
                </a:cubicBezTo>
                <a:cubicBezTo>
                  <a:pt x="225" y="36"/>
                  <a:pt x="225" y="36"/>
                  <a:pt x="225" y="36"/>
                </a:cubicBezTo>
                <a:cubicBezTo>
                  <a:pt x="225" y="38"/>
                  <a:pt x="225" y="41"/>
                  <a:pt x="225" y="45"/>
                </a:cubicBezTo>
                <a:cubicBezTo>
                  <a:pt x="141" y="45"/>
                  <a:pt x="141" y="45"/>
                  <a:pt x="141" y="45"/>
                </a:cubicBezTo>
                <a:cubicBezTo>
                  <a:pt x="141" y="32"/>
                  <a:pt x="141" y="32"/>
                  <a:pt x="141" y="32"/>
                </a:cubicBezTo>
                <a:cubicBezTo>
                  <a:pt x="141" y="14"/>
                  <a:pt x="127" y="0"/>
                  <a:pt x="11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104"/>
                  <a:pt x="14" y="118"/>
                  <a:pt x="31" y="118"/>
                </a:cubicBezTo>
                <a:close/>
                <a:moveTo>
                  <a:pt x="28" y="36"/>
                </a:moveTo>
                <a:cubicBezTo>
                  <a:pt x="28" y="31"/>
                  <a:pt x="31" y="28"/>
                  <a:pt x="35" y="28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10" y="28"/>
                  <a:pt x="113" y="31"/>
                  <a:pt x="113" y="36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113" y="87"/>
                  <a:pt x="110" y="90"/>
                  <a:pt x="106" y="90"/>
                </a:cubicBezTo>
                <a:cubicBezTo>
                  <a:pt x="35" y="90"/>
                  <a:pt x="35" y="90"/>
                  <a:pt x="35" y="90"/>
                </a:cubicBezTo>
                <a:cubicBezTo>
                  <a:pt x="31" y="90"/>
                  <a:pt x="28" y="87"/>
                  <a:pt x="28" y="83"/>
                </a:cubicBezTo>
                <a:lnTo>
                  <a:pt x="28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Freeform 385"/>
          <p:cNvSpPr/>
          <p:nvPr/>
        </p:nvSpPr>
        <p:spPr bwMode="auto">
          <a:xfrm>
            <a:off x="3819176" y="878894"/>
            <a:ext cx="304037" cy="276398"/>
          </a:xfrm>
          <a:custGeom>
            <a:avLst/>
            <a:gdLst>
              <a:gd name="T0" fmla="*/ 167 w 288"/>
              <a:gd name="T1" fmla="*/ 129 h 262"/>
              <a:gd name="T2" fmla="*/ 47 w 288"/>
              <a:gd name="T3" fmla="*/ 77 h 262"/>
              <a:gd name="T4" fmla="*/ 167 w 288"/>
              <a:gd name="T5" fmla="*/ 14 h 262"/>
              <a:gd name="T6" fmla="*/ 167 w 288"/>
              <a:gd name="T7" fmla="*/ 0 h 262"/>
              <a:gd name="T8" fmla="*/ 0 w 288"/>
              <a:gd name="T9" fmla="*/ 86 h 262"/>
              <a:gd name="T10" fmla="*/ 167 w 288"/>
              <a:gd name="T11" fmla="*/ 205 h 262"/>
              <a:gd name="T12" fmla="*/ 167 w 288"/>
              <a:gd name="T13" fmla="*/ 262 h 262"/>
              <a:gd name="T14" fmla="*/ 288 w 288"/>
              <a:gd name="T15" fmla="*/ 165 h 262"/>
              <a:gd name="T16" fmla="*/ 167 w 288"/>
              <a:gd name="T17" fmla="*/ 68 h 262"/>
              <a:gd name="T18" fmla="*/ 167 w 288"/>
              <a:gd name="T19" fmla="*/ 129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62">
                <a:moveTo>
                  <a:pt x="167" y="129"/>
                </a:moveTo>
                <a:cubicBezTo>
                  <a:pt x="135" y="129"/>
                  <a:pt x="47" y="122"/>
                  <a:pt x="47" y="77"/>
                </a:cubicBezTo>
                <a:cubicBezTo>
                  <a:pt x="47" y="29"/>
                  <a:pt x="139" y="14"/>
                  <a:pt x="167" y="14"/>
                </a:cubicBezTo>
                <a:cubicBezTo>
                  <a:pt x="167" y="0"/>
                  <a:pt x="167" y="0"/>
                  <a:pt x="167" y="0"/>
                </a:cubicBezTo>
                <a:cubicBezTo>
                  <a:pt x="106" y="0"/>
                  <a:pt x="0" y="13"/>
                  <a:pt x="0" y="86"/>
                </a:cubicBezTo>
                <a:cubicBezTo>
                  <a:pt x="0" y="162"/>
                  <a:pt x="115" y="204"/>
                  <a:pt x="167" y="205"/>
                </a:cubicBezTo>
                <a:cubicBezTo>
                  <a:pt x="167" y="262"/>
                  <a:pt x="167" y="262"/>
                  <a:pt x="167" y="262"/>
                </a:cubicBezTo>
                <a:cubicBezTo>
                  <a:pt x="288" y="165"/>
                  <a:pt x="288" y="165"/>
                  <a:pt x="288" y="165"/>
                </a:cubicBezTo>
                <a:cubicBezTo>
                  <a:pt x="167" y="68"/>
                  <a:pt x="167" y="68"/>
                  <a:pt x="167" y="68"/>
                </a:cubicBezTo>
                <a:lnTo>
                  <a:pt x="167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386"/>
          <p:cNvSpPr/>
          <p:nvPr/>
        </p:nvSpPr>
        <p:spPr bwMode="auto">
          <a:xfrm>
            <a:off x="2741226" y="2744577"/>
            <a:ext cx="169293" cy="22458"/>
          </a:xfrm>
          <a:custGeom>
            <a:avLst/>
            <a:gdLst>
              <a:gd name="T0" fmla="*/ 28 w 160"/>
              <a:gd name="T1" fmla="*/ 21 h 21"/>
              <a:gd name="T2" fmla="*/ 160 w 160"/>
              <a:gd name="T3" fmla="*/ 21 h 21"/>
              <a:gd name="T4" fmla="*/ 160 w 160"/>
              <a:gd name="T5" fmla="*/ 0 h 21"/>
              <a:gd name="T6" fmla="*/ 0 w 160"/>
              <a:gd name="T7" fmla="*/ 0 h 21"/>
              <a:gd name="T8" fmla="*/ 28 w 160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" h="21">
                <a:moveTo>
                  <a:pt x="28" y="21"/>
                </a:moveTo>
                <a:cubicBezTo>
                  <a:pt x="160" y="21"/>
                  <a:pt x="160" y="21"/>
                  <a:pt x="160" y="21"/>
                </a:cubicBezTo>
                <a:cubicBezTo>
                  <a:pt x="160" y="0"/>
                  <a:pt x="160" y="0"/>
                  <a:pt x="160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5"/>
                  <a:pt x="20" y="12"/>
                  <a:pt x="28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387"/>
          <p:cNvSpPr/>
          <p:nvPr/>
        </p:nvSpPr>
        <p:spPr bwMode="auto">
          <a:xfrm>
            <a:off x="2793050" y="2799857"/>
            <a:ext cx="117469" cy="24185"/>
          </a:xfrm>
          <a:custGeom>
            <a:avLst/>
            <a:gdLst>
              <a:gd name="T0" fmla="*/ 111 w 111"/>
              <a:gd name="T1" fmla="*/ 22 h 22"/>
              <a:gd name="T2" fmla="*/ 111 w 111"/>
              <a:gd name="T3" fmla="*/ 0 h 22"/>
              <a:gd name="T4" fmla="*/ 0 w 111"/>
              <a:gd name="T5" fmla="*/ 0 h 22"/>
              <a:gd name="T6" fmla="*/ 6 w 111"/>
              <a:gd name="T7" fmla="*/ 22 h 22"/>
              <a:gd name="T8" fmla="*/ 111 w 111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2">
                <a:moveTo>
                  <a:pt x="111" y="22"/>
                </a:moveTo>
                <a:cubicBezTo>
                  <a:pt x="111" y="0"/>
                  <a:pt x="111" y="0"/>
                  <a:pt x="111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7"/>
                  <a:pt x="5" y="14"/>
                  <a:pt x="6" y="22"/>
                </a:cubicBezTo>
                <a:lnTo>
                  <a:pt x="111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388"/>
          <p:cNvSpPr/>
          <p:nvPr/>
        </p:nvSpPr>
        <p:spPr bwMode="auto">
          <a:xfrm>
            <a:off x="2793050" y="2856864"/>
            <a:ext cx="117469" cy="24185"/>
          </a:xfrm>
          <a:custGeom>
            <a:avLst/>
            <a:gdLst>
              <a:gd name="T0" fmla="*/ 111 w 111"/>
              <a:gd name="T1" fmla="*/ 22 h 22"/>
              <a:gd name="T2" fmla="*/ 111 w 111"/>
              <a:gd name="T3" fmla="*/ 0 h 22"/>
              <a:gd name="T4" fmla="*/ 6 w 111"/>
              <a:gd name="T5" fmla="*/ 0 h 22"/>
              <a:gd name="T6" fmla="*/ 0 w 111"/>
              <a:gd name="T7" fmla="*/ 22 h 22"/>
              <a:gd name="T8" fmla="*/ 111 w 111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22">
                <a:moveTo>
                  <a:pt x="111" y="22"/>
                </a:moveTo>
                <a:cubicBezTo>
                  <a:pt x="111" y="0"/>
                  <a:pt x="111" y="0"/>
                  <a:pt x="111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8"/>
                  <a:pt x="3" y="15"/>
                  <a:pt x="0" y="22"/>
                </a:cubicBezTo>
                <a:lnTo>
                  <a:pt x="111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389"/>
          <p:cNvSpPr/>
          <p:nvPr/>
        </p:nvSpPr>
        <p:spPr bwMode="auto">
          <a:xfrm>
            <a:off x="2741226" y="2913871"/>
            <a:ext cx="169293" cy="22458"/>
          </a:xfrm>
          <a:custGeom>
            <a:avLst/>
            <a:gdLst>
              <a:gd name="T0" fmla="*/ 0 w 160"/>
              <a:gd name="T1" fmla="*/ 21 h 21"/>
              <a:gd name="T2" fmla="*/ 160 w 160"/>
              <a:gd name="T3" fmla="*/ 21 h 21"/>
              <a:gd name="T4" fmla="*/ 160 w 160"/>
              <a:gd name="T5" fmla="*/ 0 h 21"/>
              <a:gd name="T6" fmla="*/ 28 w 160"/>
              <a:gd name="T7" fmla="*/ 0 h 21"/>
              <a:gd name="T8" fmla="*/ 0 w 160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" h="21">
                <a:moveTo>
                  <a:pt x="0" y="21"/>
                </a:moveTo>
                <a:cubicBezTo>
                  <a:pt x="160" y="21"/>
                  <a:pt x="160" y="21"/>
                  <a:pt x="160" y="21"/>
                </a:cubicBezTo>
                <a:cubicBezTo>
                  <a:pt x="160" y="0"/>
                  <a:pt x="160" y="0"/>
                  <a:pt x="16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0" y="9"/>
                  <a:pt x="11" y="16"/>
                  <a:pt x="0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390"/>
          <p:cNvSpPr>
            <a:spLocks noEditPoints="1"/>
          </p:cNvSpPr>
          <p:nvPr/>
        </p:nvSpPr>
        <p:spPr bwMode="auto">
          <a:xfrm>
            <a:off x="2606482" y="2754942"/>
            <a:ext cx="172748" cy="171022"/>
          </a:xfrm>
          <a:custGeom>
            <a:avLst/>
            <a:gdLst>
              <a:gd name="T0" fmla="*/ 81 w 163"/>
              <a:gd name="T1" fmla="*/ 0 h 162"/>
              <a:gd name="T2" fmla="*/ 0 w 163"/>
              <a:gd name="T3" fmla="*/ 81 h 162"/>
              <a:gd name="T4" fmla="*/ 81 w 163"/>
              <a:gd name="T5" fmla="*/ 162 h 162"/>
              <a:gd name="T6" fmla="*/ 163 w 163"/>
              <a:gd name="T7" fmla="*/ 81 h 162"/>
              <a:gd name="T8" fmla="*/ 81 w 163"/>
              <a:gd name="T9" fmla="*/ 0 h 162"/>
              <a:gd name="T10" fmla="*/ 151 w 163"/>
              <a:gd name="T11" fmla="*/ 81 h 162"/>
              <a:gd name="T12" fmla="*/ 81 w 163"/>
              <a:gd name="T13" fmla="*/ 151 h 162"/>
              <a:gd name="T14" fmla="*/ 12 w 163"/>
              <a:gd name="T15" fmla="*/ 81 h 162"/>
              <a:gd name="T16" fmla="*/ 81 w 163"/>
              <a:gd name="T17" fmla="*/ 11 h 162"/>
              <a:gd name="T18" fmla="*/ 151 w 163"/>
              <a:gd name="T19" fmla="*/ 8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62">
                <a:moveTo>
                  <a:pt x="81" y="0"/>
                </a:move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6" y="162"/>
                  <a:pt x="163" y="126"/>
                  <a:pt x="163" y="81"/>
                </a:cubicBezTo>
                <a:cubicBezTo>
                  <a:pt x="163" y="36"/>
                  <a:pt x="126" y="0"/>
                  <a:pt x="81" y="0"/>
                </a:cubicBezTo>
                <a:close/>
                <a:moveTo>
                  <a:pt x="151" y="81"/>
                </a:moveTo>
                <a:cubicBezTo>
                  <a:pt x="151" y="119"/>
                  <a:pt x="120" y="151"/>
                  <a:pt x="81" y="151"/>
                </a:cubicBezTo>
                <a:cubicBezTo>
                  <a:pt x="43" y="151"/>
                  <a:pt x="12" y="119"/>
                  <a:pt x="12" y="81"/>
                </a:cubicBezTo>
                <a:cubicBezTo>
                  <a:pt x="12" y="43"/>
                  <a:pt x="43" y="11"/>
                  <a:pt x="81" y="11"/>
                </a:cubicBezTo>
                <a:cubicBezTo>
                  <a:pt x="120" y="11"/>
                  <a:pt x="151" y="43"/>
                  <a:pt x="151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391"/>
          <p:cNvSpPr/>
          <p:nvPr/>
        </p:nvSpPr>
        <p:spPr bwMode="auto">
          <a:xfrm>
            <a:off x="2696311" y="2848226"/>
            <a:ext cx="8638" cy="24185"/>
          </a:xfrm>
          <a:custGeom>
            <a:avLst/>
            <a:gdLst>
              <a:gd name="T0" fmla="*/ 0 w 8"/>
              <a:gd name="T1" fmla="*/ 0 h 22"/>
              <a:gd name="T2" fmla="*/ 0 w 8"/>
              <a:gd name="T3" fmla="*/ 22 h 22"/>
              <a:gd name="T4" fmla="*/ 8 w 8"/>
              <a:gd name="T5" fmla="*/ 11 h 22"/>
              <a:gd name="T6" fmla="*/ 0 w 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22">
                <a:moveTo>
                  <a:pt x="0" y="0"/>
                </a:moveTo>
                <a:cubicBezTo>
                  <a:pt x="0" y="22"/>
                  <a:pt x="0" y="22"/>
                  <a:pt x="0" y="22"/>
                </a:cubicBezTo>
                <a:cubicBezTo>
                  <a:pt x="4" y="21"/>
                  <a:pt x="8" y="18"/>
                  <a:pt x="8" y="11"/>
                </a:cubicBezTo>
                <a:cubicBezTo>
                  <a:pt x="8" y="4"/>
                  <a:pt x="3" y="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392"/>
          <p:cNvSpPr>
            <a:spLocks noEditPoints="1"/>
          </p:cNvSpPr>
          <p:nvPr/>
        </p:nvSpPr>
        <p:spPr bwMode="auto">
          <a:xfrm>
            <a:off x="2623757" y="2772217"/>
            <a:ext cx="136472" cy="136472"/>
          </a:xfrm>
          <a:custGeom>
            <a:avLst/>
            <a:gdLst>
              <a:gd name="T0" fmla="*/ 65 w 130"/>
              <a:gd name="T1" fmla="*/ 0 h 130"/>
              <a:gd name="T2" fmla="*/ 0 w 130"/>
              <a:gd name="T3" fmla="*/ 65 h 130"/>
              <a:gd name="T4" fmla="*/ 65 w 130"/>
              <a:gd name="T5" fmla="*/ 130 h 130"/>
              <a:gd name="T6" fmla="*/ 130 w 130"/>
              <a:gd name="T7" fmla="*/ 65 h 130"/>
              <a:gd name="T8" fmla="*/ 65 w 130"/>
              <a:gd name="T9" fmla="*/ 0 h 130"/>
              <a:gd name="T10" fmla="*/ 92 w 130"/>
              <a:gd name="T11" fmla="*/ 84 h 130"/>
              <a:gd name="T12" fmla="*/ 70 w 130"/>
              <a:gd name="T13" fmla="*/ 108 h 130"/>
              <a:gd name="T14" fmla="*/ 70 w 130"/>
              <a:gd name="T15" fmla="*/ 114 h 130"/>
              <a:gd name="T16" fmla="*/ 67 w 130"/>
              <a:gd name="T17" fmla="*/ 116 h 130"/>
              <a:gd name="T18" fmla="*/ 65 w 130"/>
              <a:gd name="T19" fmla="*/ 116 h 130"/>
              <a:gd name="T20" fmla="*/ 62 w 130"/>
              <a:gd name="T21" fmla="*/ 114 h 130"/>
              <a:gd name="T22" fmla="*/ 62 w 130"/>
              <a:gd name="T23" fmla="*/ 108 h 130"/>
              <a:gd name="T24" fmla="*/ 40 w 130"/>
              <a:gd name="T25" fmla="*/ 101 h 130"/>
              <a:gd name="T26" fmla="*/ 41 w 130"/>
              <a:gd name="T27" fmla="*/ 100 h 130"/>
              <a:gd name="T28" fmla="*/ 44 w 130"/>
              <a:gd name="T29" fmla="*/ 90 h 130"/>
              <a:gd name="T30" fmla="*/ 45 w 130"/>
              <a:gd name="T31" fmla="*/ 89 h 130"/>
              <a:gd name="T32" fmla="*/ 62 w 130"/>
              <a:gd name="T33" fmla="*/ 95 h 130"/>
              <a:gd name="T34" fmla="*/ 62 w 130"/>
              <a:gd name="T35" fmla="*/ 70 h 130"/>
              <a:gd name="T36" fmla="*/ 40 w 130"/>
              <a:gd name="T37" fmla="*/ 46 h 130"/>
              <a:gd name="T38" fmla="*/ 62 w 130"/>
              <a:gd name="T39" fmla="*/ 22 h 130"/>
              <a:gd name="T40" fmla="*/ 62 w 130"/>
              <a:gd name="T41" fmla="*/ 16 h 130"/>
              <a:gd name="T42" fmla="*/ 65 w 130"/>
              <a:gd name="T43" fmla="*/ 14 h 130"/>
              <a:gd name="T44" fmla="*/ 67 w 130"/>
              <a:gd name="T45" fmla="*/ 14 h 130"/>
              <a:gd name="T46" fmla="*/ 70 w 130"/>
              <a:gd name="T47" fmla="*/ 16 h 130"/>
              <a:gd name="T48" fmla="*/ 70 w 130"/>
              <a:gd name="T49" fmla="*/ 22 h 130"/>
              <a:gd name="T50" fmla="*/ 89 w 130"/>
              <a:gd name="T51" fmla="*/ 29 h 130"/>
              <a:gd name="T52" fmla="*/ 89 w 130"/>
              <a:gd name="T53" fmla="*/ 31 h 130"/>
              <a:gd name="T54" fmla="*/ 85 w 130"/>
              <a:gd name="T55" fmla="*/ 39 h 130"/>
              <a:gd name="T56" fmla="*/ 84 w 130"/>
              <a:gd name="T57" fmla="*/ 40 h 130"/>
              <a:gd name="T58" fmla="*/ 70 w 130"/>
              <a:gd name="T59" fmla="*/ 35 h 130"/>
              <a:gd name="T60" fmla="*/ 70 w 130"/>
              <a:gd name="T61" fmla="*/ 58 h 130"/>
              <a:gd name="T62" fmla="*/ 92 w 130"/>
              <a:gd name="T63" fmla="*/ 8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130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101"/>
                  <a:pt x="29" y="130"/>
                  <a:pt x="65" y="130"/>
                </a:cubicBezTo>
                <a:cubicBezTo>
                  <a:pt x="101" y="130"/>
                  <a:pt x="130" y="101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  <a:moveTo>
                  <a:pt x="92" y="84"/>
                </a:moveTo>
                <a:cubicBezTo>
                  <a:pt x="92" y="101"/>
                  <a:pt x="78" y="107"/>
                  <a:pt x="70" y="108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0" y="116"/>
                  <a:pt x="69" y="116"/>
                  <a:pt x="67" y="116"/>
                </a:cubicBezTo>
                <a:cubicBezTo>
                  <a:pt x="65" y="116"/>
                  <a:pt x="65" y="116"/>
                  <a:pt x="65" y="116"/>
                </a:cubicBezTo>
                <a:cubicBezTo>
                  <a:pt x="62" y="116"/>
                  <a:pt x="62" y="116"/>
                  <a:pt x="62" y="114"/>
                </a:cubicBezTo>
                <a:cubicBezTo>
                  <a:pt x="62" y="108"/>
                  <a:pt x="62" y="108"/>
                  <a:pt x="62" y="108"/>
                </a:cubicBezTo>
                <a:cubicBezTo>
                  <a:pt x="58" y="108"/>
                  <a:pt x="40" y="105"/>
                  <a:pt x="40" y="101"/>
                </a:cubicBezTo>
                <a:cubicBezTo>
                  <a:pt x="40" y="101"/>
                  <a:pt x="40" y="101"/>
                  <a:pt x="41" y="100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90"/>
                  <a:pt x="45" y="89"/>
                  <a:pt x="45" y="89"/>
                </a:cubicBezTo>
                <a:cubicBezTo>
                  <a:pt x="46" y="89"/>
                  <a:pt x="54" y="94"/>
                  <a:pt x="62" y="95"/>
                </a:cubicBezTo>
                <a:cubicBezTo>
                  <a:pt x="62" y="70"/>
                  <a:pt x="62" y="70"/>
                  <a:pt x="62" y="70"/>
                </a:cubicBezTo>
                <a:cubicBezTo>
                  <a:pt x="54" y="67"/>
                  <a:pt x="40" y="62"/>
                  <a:pt x="40" y="46"/>
                </a:cubicBezTo>
                <a:cubicBezTo>
                  <a:pt x="40" y="28"/>
                  <a:pt x="56" y="22"/>
                  <a:pt x="62" y="22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4"/>
                  <a:pt x="62" y="14"/>
                  <a:pt x="65" y="14"/>
                </a:cubicBezTo>
                <a:cubicBezTo>
                  <a:pt x="67" y="14"/>
                  <a:pt x="67" y="14"/>
                  <a:pt x="67" y="14"/>
                </a:cubicBezTo>
                <a:cubicBezTo>
                  <a:pt x="69" y="14"/>
                  <a:pt x="70" y="14"/>
                  <a:pt x="70" y="16"/>
                </a:cubicBezTo>
                <a:cubicBezTo>
                  <a:pt x="70" y="22"/>
                  <a:pt x="70" y="22"/>
                  <a:pt x="70" y="22"/>
                </a:cubicBezTo>
                <a:cubicBezTo>
                  <a:pt x="73" y="22"/>
                  <a:pt x="89" y="25"/>
                  <a:pt x="89" y="29"/>
                </a:cubicBezTo>
                <a:cubicBezTo>
                  <a:pt x="89" y="30"/>
                  <a:pt x="89" y="30"/>
                  <a:pt x="89" y="31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40"/>
                  <a:pt x="84" y="40"/>
                  <a:pt x="84" y="40"/>
                </a:cubicBezTo>
                <a:cubicBezTo>
                  <a:pt x="83" y="40"/>
                  <a:pt x="75" y="35"/>
                  <a:pt x="70" y="35"/>
                </a:cubicBezTo>
                <a:cubicBezTo>
                  <a:pt x="70" y="58"/>
                  <a:pt x="70" y="58"/>
                  <a:pt x="70" y="58"/>
                </a:cubicBezTo>
                <a:cubicBezTo>
                  <a:pt x="78" y="62"/>
                  <a:pt x="92" y="68"/>
                  <a:pt x="92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393"/>
          <p:cNvSpPr/>
          <p:nvPr/>
        </p:nvSpPr>
        <p:spPr bwMode="auto">
          <a:xfrm>
            <a:off x="2680763" y="2808495"/>
            <a:ext cx="8638" cy="22458"/>
          </a:xfrm>
          <a:custGeom>
            <a:avLst/>
            <a:gdLst>
              <a:gd name="T0" fmla="*/ 0 w 9"/>
              <a:gd name="T1" fmla="*/ 10 h 21"/>
              <a:gd name="T2" fmla="*/ 9 w 9"/>
              <a:gd name="T3" fmla="*/ 21 h 21"/>
              <a:gd name="T4" fmla="*/ 9 w 9"/>
              <a:gd name="T5" fmla="*/ 0 h 21"/>
              <a:gd name="T6" fmla="*/ 0 w 9"/>
              <a:gd name="T7" fmla="*/ 1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1">
                <a:moveTo>
                  <a:pt x="0" y="10"/>
                </a:moveTo>
                <a:cubicBezTo>
                  <a:pt x="0" y="17"/>
                  <a:pt x="6" y="19"/>
                  <a:pt x="9" y="21"/>
                </a:cubicBezTo>
                <a:cubicBezTo>
                  <a:pt x="9" y="0"/>
                  <a:pt x="9" y="0"/>
                  <a:pt x="9" y="0"/>
                </a:cubicBezTo>
                <a:cubicBezTo>
                  <a:pt x="6" y="1"/>
                  <a:pt x="0" y="3"/>
                  <a:pt x="0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394"/>
          <p:cNvSpPr/>
          <p:nvPr/>
        </p:nvSpPr>
        <p:spPr bwMode="auto">
          <a:xfrm>
            <a:off x="9884374" y="5921422"/>
            <a:ext cx="305765" cy="100194"/>
          </a:xfrm>
          <a:custGeom>
            <a:avLst/>
            <a:gdLst>
              <a:gd name="T0" fmla="*/ 277 w 290"/>
              <a:gd name="T1" fmla="*/ 1 h 95"/>
              <a:gd name="T2" fmla="*/ 272 w 290"/>
              <a:gd name="T3" fmla="*/ 5 h 95"/>
              <a:gd name="T4" fmla="*/ 244 w 290"/>
              <a:gd name="T5" fmla="*/ 19 h 95"/>
              <a:gd name="T6" fmla="*/ 244 w 290"/>
              <a:gd name="T7" fmla="*/ 24 h 95"/>
              <a:gd name="T8" fmla="*/ 234 w 290"/>
              <a:gd name="T9" fmla="*/ 35 h 95"/>
              <a:gd name="T10" fmla="*/ 174 w 290"/>
              <a:gd name="T11" fmla="*/ 54 h 95"/>
              <a:gd name="T12" fmla="*/ 146 w 290"/>
              <a:gd name="T13" fmla="*/ 55 h 95"/>
              <a:gd name="T14" fmla="*/ 105 w 290"/>
              <a:gd name="T15" fmla="*/ 52 h 95"/>
              <a:gd name="T16" fmla="*/ 72 w 290"/>
              <a:gd name="T17" fmla="*/ 43 h 95"/>
              <a:gd name="T18" fmla="*/ 48 w 290"/>
              <a:gd name="T19" fmla="*/ 27 h 95"/>
              <a:gd name="T20" fmla="*/ 45 w 290"/>
              <a:gd name="T21" fmla="*/ 20 h 95"/>
              <a:gd name="T22" fmla="*/ 45 w 290"/>
              <a:gd name="T23" fmla="*/ 18 h 95"/>
              <a:gd name="T24" fmla="*/ 37 w 290"/>
              <a:gd name="T25" fmla="*/ 15 h 95"/>
              <a:gd name="T26" fmla="*/ 11 w 290"/>
              <a:gd name="T27" fmla="*/ 0 h 95"/>
              <a:gd name="T28" fmla="*/ 2 w 290"/>
              <a:gd name="T29" fmla="*/ 13 h 95"/>
              <a:gd name="T30" fmla="*/ 0 w 290"/>
              <a:gd name="T31" fmla="*/ 26 h 95"/>
              <a:gd name="T32" fmla="*/ 3 w 290"/>
              <a:gd name="T33" fmla="*/ 42 h 95"/>
              <a:gd name="T34" fmla="*/ 43 w 290"/>
              <a:gd name="T35" fmla="*/ 77 h 95"/>
              <a:gd name="T36" fmla="*/ 144 w 290"/>
              <a:gd name="T37" fmla="*/ 95 h 95"/>
              <a:gd name="T38" fmla="*/ 159 w 290"/>
              <a:gd name="T39" fmla="*/ 95 h 95"/>
              <a:gd name="T40" fmla="*/ 264 w 290"/>
              <a:gd name="T41" fmla="*/ 68 h 95"/>
              <a:gd name="T42" fmla="*/ 287 w 290"/>
              <a:gd name="T43" fmla="*/ 39 h 95"/>
              <a:gd name="T44" fmla="*/ 288 w 290"/>
              <a:gd name="T45" fmla="*/ 28 h 95"/>
              <a:gd name="T46" fmla="*/ 282 w 290"/>
              <a:gd name="T47" fmla="*/ 6 h 95"/>
              <a:gd name="T48" fmla="*/ 277 w 290"/>
              <a:gd name="T49" fmla="*/ 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0" h="95">
                <a:moveTo>
                  <a:pt x="277" y="1"/>
                </a:moveTo>
                <a:cubicBezTo>
                  <a:pt x="275" y="3"/>
                  <a:pt x="274" y="4"/>
                  <a:pt x="272" y="5"/>
                </a:cubicBezTo>
                <a:cubicBezTo>
                  <a:pt x="263" y="10"/>
                  <a:pt x="254" y="15"/>
                  <a:pt x="244" y="19"/>
                </a:cubicBezTo>
                <a:cubicBezTo>
                  <a:pt x="244" y="21"/>
                  <a:pt x="245" y="23"/>
                  <a:pt x="244" y="24"/>
                </a:cubicBezTo>
                <a:cubicBezTo>
                  <a:pt x="241" y="28"/>
                  <a:pt x="238" y="32"/>
                  <a:pt x="234" y="35"/>
                </a:cubicBezTo>
                <a:cubicBezTo>
                  <a:pt x="217" y="47"/>
                  <a:pt x="194" y="51"/>
                  <a:pt x="174" y="54"/>
                </a:cubicBezTo>
                <a:cubicBezTo>
                  <a:pt x="164" y="55"/>
                  <a:pt x="155" y="55"/>
                  <a:pt x="146" y="55"/>
                </a:cubicBezTo>
                <a:cubicBezTo>
                  <a:pt x="132" y="55"/>
                  <a:pt x="118" y="54"/>
                  <a:pt x="105" y="52"/>
                </a:cubicBezTo>
                <a:cubicBezTo>
                  <a:pt x="94" y="50"/>
                  <a:pt x="83" y="47"/>
                  <a:pt x="72" y="43"/>
                </a:cubicBezTo>
                <a:cubicBezTo>
                  <a:pt x="63" y="39"/>
                  <a:pt x="54" y="34"/>
                  <a:pt x="48" y="27"/>
                </a:cubicBezTo>
                <a:cubicBezTo>
                  <a:pt x="46" y="25"/>
                  <a:pt x="44" y="22"/>
                  <a:pt x="45" y="20"/>
                </a:cubicBezTo>
                <a:cubicBezTo>
                  <a:pt x="45" y="19"/>
                  <a:pt x="45" y="18"/>
                  <a:pt x="45" y="18"/>
                </a:cubicBezTo>
                <a:cubicBezTo>
                  <a:pt x="43" y="17"/>
                  <a:pt x="40" y="16"/>
                  <a:pt x="37" y="15"/>
                </a:cubicBezTo>
                <a:cubicBezTo>
                  <a:pt x="27" y="10"/>
                  <a:pt x="18" y="5"/>
                  <a:pt x="11" y="0"/>
                </a:cubicBezTo>
                <a:cubicBezTo>
                  <a:pt x="8" y="4"/>
                  <a:pt x="4" y="8"/>
                  <a:pt x="2" y="13"/>
                </a:cubicBezTo>
                <a:cubicBezTo>
                  <a:pt x="0" y="17"/>
                  <a:pt x="0" y="21"/>
                  <a:pt x="0" y="26"/>
                </a:cubicBezTo>
                <a:cubicBezTo>
                  <a:pt x="1" y="31"/>
                  <a:pt x="1" y="37"/>
                  <a:pt x="3" y="42"/>
                </a:cubicBezTo>
                <a:cubicBezTo>
                  <a:pt x="9" y="59"/>
                  <a:pt x="28" y="70"/>
                  <a:pt x="43" y="77"/>
                </a:cubicBezTo>
                <a:cubicBezTo>
                  <a:pt x="75" y="90"/>
                  <a:pt x="110" y="95"/>
                  <a:pt x="144" y="95"/>
                </a:cubicBezTo>
                <a:cubicBezTo>
                  <a:pt x="149" y="95"/>
                  <a:pt x="154" y="95"/>
                  <a:pt x="159" y="95"/>
                </a:cubicBezTo>
                <a:cubicBezTo>
                  <a:pt x="195" y="94"/>
                  <a:pt x="233" y="88"/>
                  <a:pt x="264" y="68"/>
                </a:cubicBezTo>
                <a:cubicBezTo>
                  <a:pt x="274" y="62"/>
                  <a:pt x="285" y="52"/>
                  <a:pt x="287" y="39"/>
                </a:cubicBezTo>
                <a:cubicBezTo>
                  <a:pt x="287" y="35"/>
                  <a:pt x="288" y="32"/>
                  <a:pt x="288" y="28"/>
                </a:cubicBezTo>
                <a:cubicBezTo>
                  <a:pt x="290" y="20"/>
                  <a:pt x="287" y="12"/>
                  <a:pt x="282" y="6"/>
                </a:cubicBezTo>
                <a:cubicBezTo>
                  <a:pt x="280" y="5"/>
                  <a:pt x="279" y="3"/>
                  <a:pt x="27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Freeform 395"/>
          <p:cNvSpPr/>
          <p:nvPr/>
        </p:nvSpPr>
        <p:spPr bwMode="auto">
          <a:xfrm>
            <a:off x="10179774" y="5926604"/>
            <a:ext cx="3455" cy="3455"/>
          </a:xfrm>
          <a:custGeom>
            <a:avLst/>
            <a:gdLst>
              <a:gd name="T0" fmla="*/ 0 w 3"/>
              <a:gd name="T1" fmla="*/ 0 h 3"/>
              <a:gd name="T2" fmla="*/ 2 w 3"/>
              <a:gd name="T3" fmla="*/ 1 h 3"/>
              <a:gd name="T4" fmla="*/ 3 w 3"/>
              <a:gd name="T5" fmla="*/ 3 h 3"/>
              <a:gd name="T6" fmla="*/ 0 w 3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0" y="0"/>
                </a:moveTo>
                <a:cubicBezTo>
                  <a:pt x="0" y="0"/>
                  <a:pt x="1" y="0"/>
                  <a:pt x="2" y="1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396"/>
          <p:cNvSpPr/>
          <p:nvPr/>
        </p:nvSpPr>
        <p:spPr bwMode="auto">
          <a:xfrm>
            <a:off x="9884374" y="5841958"/>
            <a:ext cx="305765" cy="98467"/>
          </a:xfrm>
          <a:custGeom>
            <a:avLst/>
            <a:gdLst>
              <a:gd name="T0" fmla="*/ 288 w 290"/>
              <a:gd name="T1" fmla="*/ 28 h 95"/>
              <a:gd name="T2" fmla="*/ 282 w 290"/>
              <a:gd name="T3" fmla="*/ 6 h 95"/>
              <a:gd name="T4" fmla="*/ 277 w 290"/>
              <a:gd name="T5" fmla="*/ 1 h 95"/>
              <a:gd name="T6" fmla="*/ 272 w 290"/>
              <a:gd name="T7" fmla="*/ 5 h 95"/>
              <a:gd name="T8" fmla="*/ 244 w 290"/>
              <a:gd name="T9" fmla="*/ 19 h 95"/>
              <a:gd name="T10" fmla="*/ 244 w 290"/>
              <a:gd name="T11" fmla="*/ 24 h 95"/>
              <a:gd name="T12" fmla="*/ 234 w 290"/>
              <a:gd name="T13" fmla="*/ 34 h 95"/>
              <a:gd name="T14" fmla="*/ 174 w 290"/>
              <a:gd name="T15" fmla="*/ 53 h 95"/>
              <a:gd name="T16" fmla="*/ 146 w 290"/>
              <a:gd name="T17" fmla="*/ 55 h 95"/>
              <a:gd name="T18" fmla="*/ 105 w 290"/>
              <a:gd name="T19" fmla="*/ 51 h 95"/>
              <a:gd name="T20" fmla="*/ 72 w 290"/>
              <a:gd name="T21" fmla="*/ 43 h 95"/>
              <a:gd name="T22" fmla="*/ 48 w 290"/>
              <a:gd name="T23" fmla="*/ 27 h 95"/>
              <a:gd name="T24" fmla="*/ 45 w 290"/>
              <a:gd name="T25" fmla="*/ 19 h 95"/>
              <a:gd name="T26" fmla="*/ 45 w 290"/>
              <a:gd name="T27" fmla="*/ 18 h 95"/>
              <a:gd name="T28" fmla="*/ 37 w 290"/>
              <a:gd name="T29" fmla="*/ 14 h 95"/>
              <a:gd name="T30" fmla="*/ 11 w 290"/>
              <a:gd name="T31" fmla="*/ 0 h 95"/>
              <a:gd name="T32" fmla="*/ 2 w 290"/>
              <a:gd name="T33" fmla="*/ 12 h 95"/>
              <a:gd name="T34" fmla="*/ 0 w 290"/>
              <a:gd name="T35" fmla="*/ 26 h 95"/>
              <a:gd name="T36" fmla="*/ 3 w 290"/>
              <a:gd name="T37" fmla="*/ 42 h 95"/>
              <a:gd name="T38" fmla="*/ 43 w 290"/>
              <a:gd name="T39" fmla="*/ 77 h 95"/>
              <a:gd name="T40" fmla="*/ 144 w 290"/>
              <a:gd name="T41" fmla="*/ 95 h 95"/>
              <a:gd name="T42" fmla="*/ 159 w 290"/>
              <a:gd name="T43" fmla="*/ 95 h 95"/>
              <a:gd name="T44" fmla="*/ 264 w 290"/>
              <a:gd name="T45" fmla="*/ 68 h 95"/>
              <a:gd name="T46" fmla="*/ 287 w 290"/>
              <a:gd name="T47" fmla="*/ 39 h 95"/>
              <a:gd name="T48" fmla="*/ 288 w 290"/>
              <a:gd name="T49" fmla="*/ 2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0" h="95">
                <a:moveTo>
                  <a:pt x="288" y="28"/>
                </a:moveTo>
                <a:cubicBezTo>
                  <a:pt x="290" y="20"/>
                  <a:pt x="287" y="12"/>
                  <a:pt x="282" y="6"/>
                </a:cubicBezTo>
                <a:cubicBezTo>
                  <a:pt x="280" y="4"/>
                  <a:pt x="279" y="3"/>
                  <a:pt x="277" y="1"/>
                </a:cubicBezTo>
                <a:cubicBezTo>
                  <a:pt x="275" y="2"/>
                  <a:pt x="274" y="4"/>
                  <a:pt x="272" y="5"/>
                </a:cubicBezTo>
                <a:cubicBezTo>
                  <a:pt x="263" y="10"/>
                  <a:pt x="254" y="15"/>
                  <a:pt x="244" y="19"/>
                </a:cubicBezTo>
                <a:cubicBezTo>
                  <a:pt x="244" y="21"/>
                  <a:pt x="245" y="22"/>
                  <a:pt x="244" y="24"/>
                </a:cubicBezTo>
                <a:cubicBezTo>
                  <a:pt x="241" y="28"/>
                  <a:pt x="238" y="32"/>
                  <a:pt x="234" y="34"/>
                </a:cubicBezTo>
                <a:cubicBezTo>
                  <a:pt x="217" y="47"/>
                  <a:pt x="194" y="51"/>
                  <a:pt x="174" y="53"/>
                </a:cubicBezTo>
                <a:cubicBezTo>
                  <a:pt x="164" y="54"/>
                  <a:pt x="155" y="55"/>
                  <a:pt x="146" y="55"/>
                </a:cubicBezTo>
                <a:cubicBezTo>
                  <a:pt x="132" y="55"/>
                  <a:pt x="118" y="54"/>
                  <a:pt x="105" y="51"/>
                </a:cubicBezTo>
                <a:cubicBezTo>
                  <a:pt x="94" y="50"/>
                  <a:pt x="83" y="47"/>
                  <a:pt x="72" y="43"/>
                </a:cubicBezTo>
                <a:cubicBezTo>
                  <a:pt x="63" y="39"/>
                  <a:pt x="54" y="34"/>
                  <a:pt x="48" y="27"/>
                </a:cubicBezTo>
                <a:cubicBezTo>
                  <a:pt x="46" y="25"/>
                  <a:pt x="44" y="22"/>
                  <a:pt x="45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3" y="16"/>
                  <a:pt x="40" y="15"/>
                  <a:pt x="37" y="14"/>
                </a:cubicBezTo>
                <a:cubicBezTo>
                  <a:pt x="27" y="10"/>
                  <a:pt x="18" y="5"/>
                  <a:pt x="11" y="0"/>
                </a:cubicBezTo>
                <a:cubicBezTo>
                  <a:pt x="8" y="3"/>
                  <a:pt x="4" y="8"/>
                  <a:pt x="2" y="12"/>
                </a:cubicBezTo>
                <a:cubicBezTo>
                  <a:pt x="0" y="17"/>
                  <a:pt x="0" y="21"/>
                  <a:pt x="0" y="26"/>
                </a:cubicBezTo>
                <a:cubicBezTo>
                  <a:pt x="1" y="31"/>
                  <a:pt x="1" y="37"/>
                  <a:pt x="3" y="42"/>
                </a:cubicBezTo>
                <a:cubicBezTo>
                  <a:pt x="9" y="59"/>
                  <a:pt x="28" y="70"/>
                  <a:pt x="43" y="77"/>
                </a:cubicBezTo>
                <a:cubicBezTo>
                  <a:pt x="75" y="90"/>
                  <a:pt x="110" y="95"/>
                  <a:pt x="144" y="95"/>
                </a:cubicBezTo>
                <a:cubicBezTo>
                  <a:pt x="149" y="95"/>
                  <a:pt x="154" y="95"/>
                  <a:pt x="159" y="95"/>
                </a:cubicBezTo>
                <a:cubicBezTo>
                  <a:pt x="195" y="93"/>
                  <a:pt x="233" y="87"/>
                  <a:pt x="264" y="68"/>
                </a:cubicBezTo>
                <a:cubicBezTo>
                  <a:pt x="274" y="61"/>
                  <a:pt x="285" y="52"/>
                  <a:pt x="287" y="39"/>
                </a:cubicBezTo>
                <a:cubicBezTo>
                  <a:pt x="287" y="35"/>
                  <a:pt x="288" y="32"/>
                  <a:pt x="288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397"/>
          <p:cNvSpPr/>
          <p:nvPr/>
        </p:nvSpPr>
        <p:spPr bwMode="auto">
          <a:xfrm>
            <a:off x="10179774" y="5845413"/>
            <a:ext cx="3455" cy="3455"/>
          </a:xfrm>
          <a:custGeom>
            <a:avLst/>
            <a:gdLst>
              <a:gd name="T0" fmla="*/ 0 w 3"/>
              <a:gd name="T1" fmla="*/ 0 h 4"/>
              <a:gd name="T2" fmla="*/ 2 w 3"/>
              <a:gd name="T3" fmla="*/ 2 h 4"/>
              <a:gd name="T4" fmla="*/ 3 w 3"/>
              <a:gd name="T5" fmla="*/ 4 h 4"/>
              <a:gd name="T6" fmla="*/ 0 w 3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4">
                <a:moveTo>
                  <a:pt x="0" y="0"/>
                </a:moveTo>
                <a:cubicBezTo>
                  <a:pt x="0" y="0"/>
                  <a:pt x="1" y="1"/>
                  <a:pt x="2" y="2"/>
                </a:cubicBezTo>
                <a:cubicBezTo>
                  <a:pt x="3" y="4"/>
                  <a:pt x="3" y="4"/>
                  <a:pt x="3" y="4"/>
                </a:cubicBezTo>
                <a:cubicBezTo>
                  <a:pt x="3" y="4"/>
                  <a:pt x="1" y="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398"/>
          <p:cNvSpPr/>
          <p:nvPr/>
        </p:nvSpPr>
        <p:spPr bwMode="auto">
          <a:xfrm>
            <a:off x="10001843" y="574694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399"/>
          <p:cNvSpPr/>
          <p:nvPr/>
        </p:nvSpPr>
        <p:spPr bwMode="auto">
          <a:xfrm>
            <a:off x="10179774" y="5765949"/>
            <a:ext cx="3455" cy="3455"/>
          </a:xfrm>
          <a:custGeom>
            <a:avLst/>
            <a:gdLst>
              <a:gd name="T0" fmla="*/ 0 w 3"/>
              <a:gd name="T1" fmla="*/ 0 h 4"/>
              <a:gd name="T2" fmla="*/ 2 w 3"/>
              <a:gd name="T3" fmla="*/ 2 h 4"/>
              <a:gd name="T4" fmla="*/ 3 w 3"/>
              <a:gd name="T5" fmla="*/ 4 h 4"/>
              <a:gd name="T6" fmla="*/ 0 w 3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4">
                <a:moveTo>
                  <a:pt x="0" y="0"/>
                </a:moveTo>
                <a:cubicBezTo>
                  <a:pt x="0" y="0"/>
                  <a:pt x="1" y="1"/>
                  <a:pt x="2" y="2"/>
                </a:cubicBezTo>
                <a:cubicBezTo>
                  <a:pt x="3" y="3"/>
                  <a:pt x="3" y="4"/>
                  <a:pt x="3" y="4"/>
                </a:cubicBezTo>
                <a:cubicBezTo>
                  <a:pt x="3" y="4"/>
                  <a:pt x="1" y="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400"/>
          <p:cNvSpPr>
            <a:spLocks noEditPoints="1"/>
          </p:cNvSpPr>
          <p:nvPr/>
        </p:nvSpPr>
        <p:spPr bwMode="auto">
          <a:xfrm>
            <a:off x="9884374" y="5724489"/>
            <a:ext cx="305765" cy="136472"/>
          </a:xfrm>
          <a:custGeom>
            <a:avLst/>
            <a:gdLst>
              <a:gd name="T0" fmla="*/ 43 w 290"/>
              <a:gd name="T1" fmla="*/ 111 h 130"/>
              <a:gd name="T2" fmla="*/ 144 w 290"/>
              <a:gd name="T3" fmla="*/ 130 h 130"/>
              <a:gd name="T4" fmla="*/ 159 w 290"/>
              <a:gd name="T5" fmla="*/ 129 h 130"/>
              <a:gd name="T6" fmla="*/ 264 w 290"/>
              <a:gd name="T7" fmla="*/ 103 h 130"/>
              <a:gd name="T8" fmla="*/ 287 w 290"/>
              <a:gd name="T9" fmla="*/ 74 h 130"/>
              <a:gd name="T10" fmla="*/ 288 w 290"/>
              <a:gd name="T11" fmla="*/ 63 h 130"/>
              <a:gd name="T12" fmla="*/ 282 w 290"/>
              <a:gd name="T13" fmla="*/ 41 h 130"/>
              <a:gd name="T14" fmla="*/ 228 w 290"/>
              <a:gd name="T15" fmla="*/ 11 h 130"/>
              <a:gd name="T16" fmla="*/ 157 w 290"/>
              <a:gd name="T17" fmla="*/ 0 h 130"/>
              <a:gd name="T18" fmla="*/ 142 w 290"/>
              <a:gd name="T19" fmla="*/ 0 h 130"/>
              <a:gd name="T20" fmla="*/ 86 w 290"/>
              <a:gd name="T21" fmla="*/ 4 h 130"/>
              <a:gd name="T22" fmla="*/ 23 w 290"/>
              <a:gd name="T23" fmla="*/ 26 h 130"/>
              <a:gd name="T24" fmla="*/ 2 w 290"/>
              <a:gd name="T25" fmla="*/ 47 h 130"/>
              <a:gd name="T26" fmla="*/ 0 w 290"/>
              <a:gd name="T27" fmla="*/ 60 h 130"/>
              <a:gd name="T28" fmla="*/ 3 w 290"/>
              <a:gd name="T29" fmla="*/ 77 h 130"/>
              <a:gd name="T30" fmla="*/ 43 w 290"/>
              <a:gd name="T31" fmla="*/ 111 h 130"/>
              <a:gd name="T32" fmla="*/ 45 w 290"/>
              <a:gd name="T33" fmla="*/ 54 h 130"/>
              <a:gd name="T34" fmla="*/ 46 w 290"/>
              <a:gd name="T35" fmla="*/ 51 h 130"/>
              <a:gd name="T36" fmla="*/ 56 w 290"/>
              <a:gd name="T37" fmla="*/ 40 h 130"/>
              <a:gd name="T38" fmla="*/ 111 w 290"/>
              <a:gd name="T39" fmla="*/ 21 h 130"/>
              <a:gd name="T40" fmla="*/ 111 w 290"/>
              <a:gd name="T41" fmla="*/ 21 h 130"/>
              <a:gd name="T42" fmla="*/ 111 w 290"/>
              <a:gd name="T43" fmla="*/ 21 h 130"/>
              <a:gd name="T44" fmla="*/ 143 w 290"/>
              <a:gd name="T45" fmla="*/ 19 h 130"/>
              <a:gd name="T46" fmla="*/ 178 w 290"/>
              <a:gd name="T47" fmla="*/ 21 h 130"/>
              <a:gd name="T48" fmla="*/ 219 w 290"/>
              <a:gd name="T49" fmla="*/ 33 h 130"/>
              <a:gd name="T50" fmla="*/ 240 w 290"/>
              <a:gd name="T51" fmla="*/ 48 h 130"/>
              <a:gd name="T52" fmla="*/ 244 w 290"/>
              <a:gd name="T53" fmla="*/ 59 h 130"/>
              <a:gd name="T54" fmla="*/ 234 w 290"/>
              <a:gd name="T55" fmla="*/ 69 h 130"/>
              <a:gd name="T56" fmla="*/ 174 w 290"/>
              <a:gd name="T57" fmla="*/ 88 h 130"/>
              <a:gd name="T58" fmla="*/ 146 w 290"/>
              <a:gd name="T59" fmla="*/ 90 h 130"/>
              <a:gd name="T60" fmla="*/ 105 w 290"/>
              <a:gd name="T61" fmla="*/ 86 h 130"/>
              <a:gd name="T62" fmla="*/ 72 w 290"/>
              <a:gd name="T63" fmla="*/ 77 h 130"/>
              <a:gd name="T64" fmla="*/ 48 w 290"/>
              <a:gd name="T65" fmla="*/ 61 h 130"/>
              <a:gd name="T66" fmla="*/ 45 w 290"/>
              <a:gd name="T67" fmla="*/ 5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0" h="130">
                <a:moveTo>
                  <a:pt x="43" y="111"/>
                </a:moveTo>
                <a:cubicBezTo>
                  <a:pt x="75" y="125"/>
                  <a:pt x="110" y="130"/>
                  <a:pt x="144" y="130"/>
                </a:cubicBezTo>
                <a:cubicBezTo>
                  <a:pt x="149" y="130"/>
                  <a:pt x="154" y="130"/>
                  <a:pt x="159" y="129"/>
                </a:cubicBezTo>
                <a:cubicBezTo>
                  <a:pt x="195" y="128"/>
                  <a:pt x="233" y="122"/>
                  <a:pt x="264" y="103"/>
                </a:cubicBezTo>
                <a:cubicBezTo>
                  <a:pt x="274" y="96"/>
                  <a:pt x="285" y="87"/>
                  <a:pt x="287" y="74"/>
                </a:cubicBezTo>
                <a:cubicBezTo>
                  <a:pt x="287" y="70"/>
                  <a:pt x="288" y="66"/>
                  <a:pt x="288" y="63"/>
                </a:cubicBezTo>
                <a:cubicBezTo>
                  <a:pt x="290" y="55"/>
                  <a:pt x="287" y="47"/>
                  <a:pt x="282" y="41"/>
                </a:cubicBezTo>
                <a:cubicBezTo>
                  <a:pt x="269" y="25"/>
                  <a:pt x="247" y="17"/>
                  <a:pt x="228" y="11"/>
                </a:cubicBezTo>
                <a:cubicBezTo>
                  <a:pt x="205" y="4"/>
                  <a:pt x="181" y="1"/>
                  <a:pt x="157" y="0"/>
                </a:cubicBezTo>
                <a:cubicBezTo>
                  <a:pt x="152" y="0"/>
                  <a:pt x="147" y="0"/>
                  <a:pt x="142" y="0"/>
                </a:cubicBezTo>
                <a:cubicBezTo>
                  <a:pt x="123" y="0"/>
                  <a:pt x="104" y="1"/>
                  <a:pt x="86" y="4"/>
                </a:cubicBezTo>
                <a:cubicBezTo>
                  <a:pt x="64" y="8"/>
                  <a:pt x="42" y="14"/>
                  <a:pt x="23" y="26"/>
                </a:cubicBezTo>
                <a:cubicBezTo>
                  <a:pt x="15" y="31"/>
                  <a:pt x="6" y="38"/>
                  <a:pt x="2" y="47"/>
                </a:cubicBezTo>
                <a:cubicBezTo>
                  <a:pt x="0" y="51"/>
                  <a:pt x="0" y="56"/>
                  <a:pt x="0" y="60"/>
                </a:cubicBezTo>
                <a:cubicBezTo>
                  <a:pt x="1" y="66"/>
                  <a:pt x="1" y="72"/>
                  <a:pt x="3" y="77"/>
                </a:cubicBezTo>
                <a:cubicBezTo>
                  <a:pt x="9" y="94"/>
                  <a:pt x="28" y="105"/>
                  <a:pt x="43" y="111"/>
                </a:cubicBezTo>
                <a:close/>
                <a:moveTo>
                  <a:pt x="45" y="54"/>
                </a:moveTo>
                <a:cubicBezTo>
                  <a:pt x="45" y="53"/>
                  <a:pt x="45" y="52"/>
                  <a:pt x="46" y="51"/>
                </a:cubicBezTo>
                <a:cubicBezTo>
                  <a:pt x="48" y="47"/>
                  <a:pt x="52" y="43"/>
                  <a:pt x="56" y="40"/>
                </a:cubicBezTo>
                <a:cubicBezTo>
                  <a:pt x="71" y="28"/>
                  <a:pt x="92" y="24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21" y="19"/>
                  <a:pt x="132" y="19"/>
                  <a:pt x="143" y="19"/>
                </a:cubicBezTo>
                <a:cubicBezTo>
                  <a:pt x="155" y="19"/>
                  <a:pt x="166" y="20"/>
                  <a:pt x="178" y="21"/>
                </a:cubicBezTo>
                <a:cubicBezTo>
                  <a:pt x="192" y="23"/>
                  <a:pt x="206" y="27"/>
                  <a:pt x="219" y="33"/>
                </a:cubicBezTo>
                <a:cubicBezTo>
                  <a:pt x="227" y="37"/>
                  <a:pt x="235" y="41"/>
                  <a:pt x="240" y="48"/>
                </a:cubicBezTo>
                <a:cubicBezTo>
                  <a:pt x="242" y="51"/>
                  <a:pt x="246" y="55"/>
                  <a:pt x="244" y="59"/>
                </a:cubicBezTo>
                <a:cubicBezTo>
                  <a:pt x="241" y="63"/>
                  <a:pt x="238" y="66"/>
                  <a:pt x="234" y="69"/>
                </a:cubicBezTo>
                <a:cubicBezTo>
                  <a:pt x="217" y="81"/>
                  <a:pt x="194" y="86"/>
                  <a:pt x="174" y="88"/>
                </a:cubicBezTo>
                <a:cubicBezTo>
                  <a:pt x="164" y="89"/>
                  <a:pt x="155" y="90"/>
                  <a:pt x="146" y="90"/>
                </a:cubicBezTo>
                <a:cubicBezTo>
                  <a:pt x="132" y="90"/>
                  <a:pt x="118" y="88"/>
                  <a:pt x="105" y="86"/>
                </a:cubicBezTo>
                <a:cubicBezTo>
                  <a:pt x="94" y="84"/>
                  <a:pt x="83" y="82"/>
                  <a:pt x="72" y="77"/>
                </a:cubicBezTo>
                <a:cubicBezTo>
                  <a:pt x="63" y="74"/>
                  <a:pt x="54" y="69"/>
                  <a:pt x="48" y="61"/>
                </a:cubicBezTo>
                <a:cubicBezTo>
                  <a:pt x="46" y="59"/>
                  <a:pt x="44" y="57"/>
                  <a:pt x="45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401"/>
          <p:cNvSpPr/>
          <p:nvPr/>
        </p:nvSpPr>
        <p:spPr bwMode="auto">
          <a:xfrm>
            <a:off x="10128843" y="587394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402"/>
          <p:cNvSpPr/>
          <p:nvPr/>
        </p:nvSpPr>
        <p:spPr bwMode="auto">
          <a:xfrm>
            <a:off x="5033597" y="928991"/>
            <a:ext cx="304037" cy="177931"/>
          </a:xfrm>
          <a:custGeom>
            <a:avLst/>
            <a:gdLst>
              <a:gd name="T0" fmla="*/ 288 w 289"/>
              <a:gd name="T1" fmla="*/ 63 h 169"/>
              <a:gd name="T2" fmla="*/ 286 w 289"/>
              <a:gd name="T3" fmla="*/ 74 h 169"/>
              <a:gd name="T4" fmla="*/ 263 w 289"/>
              <a:gd name="T5" fmla="*/ 107 h 169"/>
              <a:gd name="T6" fmla="*/ 213 w 289"/>
              <a:gd name="T7" fmla="*/ 127 h 169"/>
              <a:gd name="T8" fmla="*/ 213 w 289"/>
              <a:gd name="T9" fmla="*/ 80 h 169"/>
              <a:gd name="T10" fmla="*/ 234 w 289"/>
              <a:gd name="T11" fmla="*/ 69 h 169"/>
              <a:gd name="T12" fmla="*/ 243 w 289"/>
              <a:gd name="T13" fmla="*/ 59 h 169"/>
              <a:gd name="T14" fmla="*/ 240 w 289"/>
              <a:gd name="T15" fmla="*/ 48 h 169"/>
              <a:gd name="T16" fmla="*/ 219 w 289"/>
              <a:gd name="T17" fmla="*/ 33 h 169"/>
              <a:gd name="T18" fmla="*/ 177 w 289"/>
              <a:gd name="T19" fmla="*/ 22 h 169"/>
              <a:gd name="T20" fmla="*/ 111 w 289"/>
              <a:gd name="T21" fmla="*/ 21 h 169"/>
              <a:gd name="T22" fmla="*/ 56 w 289"/>
              <a:gd name="T23" fmla="*/ 41 h 169"/>
              <a:gd name="T24" fmla="*/ 46 w 289"/>
              <a:gd name="T25" fmla="*/ 51 h 169"/>
              <a:gd name="T26" fmla="*/ 45 w 289"/>
              <a:gd name="T27" fmla="*/ 55 h 169"/>
              <a:gd name="T28" fmla="*/ 48 w 289"/>
              <a:gd name="T29" fmla="*/ 62 h 169"/>
              <a:gd name="T30" fmla="*/ 72 w 289"/>
              <a:gd name="T31" fmla="*/ 78 h 169"/>
              <a:gd name="T32" fmla="*/ 105 w 289"/>
              <a:gd name="T33" fmla="*/ 87 h 169"/>
              <a:gd name="T34" fmla="*/ 105 w 289"/>
              <a:gd name="T35" fmla="*/ 87 h 169"/>
              <a:gd name="T36" fmla="*/ 105 w 289"/>
              <a:gd name="T37" fmla="*/ 42 h 169"/>
              <a:gd name="T38" fmla="*/ 184 w 289"/>
              <a:gd name="T39" fmla="*/ 105 h 169"/>
              <a:gd name="T40" fmla="*/ 105 w 289"/>
              <a:gd name="T41" fmla="*/ 169 h 169"/>
              <a:gd name="T42" fmla="*/ 105 w 289"/>
              <a:gd name="T43" fmla="*/ 132 h 169"/>
              <a:gd name="T44" fmla="*/ 43 w 289"/>
              <a:gd name="T45" fmla="*/ 116 h 169"/>
              <a:gd name="T46" fmla="*/ 3 w 289"/>
              <a:gd name="T47" fmla="*/ 77 h 169"/>
              <a:gd name="T48" fmla="*/ 0 w 289"/>
              <a:gd name="T49" fmla="*/ 61 h 169"/>
              <a:gd name="T50" fmla="*/ 2 w 289"/>
              <a:gd name="T51" fmla="*/ 48 h 169"/>
              <a:gd name="T52" fmla="*/ 23 w 289"/>
              <a:gd name="T53" fmla="*/ 26 h 169"/>
              <a:gd name="T54" fmla="*/ 86 w 289"/>
              <a:gd name="T55" fmla="*/ 5 h 169"/>
              <a:gd name="T56" fmla="*/ 157 w 289"/>
              <a:gd name="T57" fmla="*/ 1 h 169"/>
              <a:gd name="T58" fmla="*/ 227 w 289"/>
              <a:gd name="T59" fmla="*/ 12 h 169"/>
              <a:gd name="T60" fmla="*/ 281 w 289"/>
              <a:gd name="T61" fmla="*/ 41 h 169"/>
              <a:gd name="T62" fmla="*/ 281 w 289"/>
              <a:gd name="T63" fmla="*/ 41 h 169"/>
              <a:gd name="T64" fmla="*/ 282 w 289"/>
              <a:gd name="T65" fmla="*/ 42 h 169"/>
              <a:gd name="T66" fmla="*/ 288 w 289"/>
              <a:gd name="T67" fmla="*/ 63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9" h="169">
                <a:moveTo>
                  <a:pt x="288" y="63"/>
                </a:moveTo>
                <a:cubicBezTo>
                  <a:pt x="287" y="67"/>
                  <a:pt x="287" y="70"/>
                  <a:pt x="286" y="74"/>
                </a:cubicBezTo>
                <a:cubicBezTo>
                  <a:pt x="284" y="87"/>
                  <a:pt x="273" y="101"/>
                  <a:pt x="263" y="107"/>
                </a:cubicBezTo>
                <a:cubicBezTo>
                  <a:pt x="248" y="117"/>
                  <a:pt x="231" y="123"/>
                  <a:pt x="213" y="127"/>
                </a:cubicBezTo>
                <a:cubicBezTo>
                  <a:pt x="213" y="80"/>
                  <a:pt x="213" y="80"/>
                  <a:pt x="213" y="80"/>
                </a:cubicBezTo>
                <a:cubicBezTo>
                  <a:pt x="221" y="77"/>
                  <a:pt x="227" y="74"/>
                  <a:pt x="234" y="69"/>
                </a:cubicBezTo>
                <a:cubicBezTo>
                  <a:pt x="237" y="67"/>
                  <a:pt x="241" y="63"/>
                  <a:pt x="243" y="59"/>
                </a:cubicBezTo>
                <a:cubicBezTo>
                  <a:pt x="245" y="56"/>
                  <a:pt x="242" y="51"/>
                  <a:pt x="240" y="48"/>
                </a:cubicBezTo>
                <a:cubicBezTo>
                  <a:pt x="234" y="42"/>
                  <a:pt x="227" y="37"/>
                  <a:pt x="219" y="33"/>
                </a:cubicBezTo>
                <a:cubicBezTo>
                  <a:pt x="206" y="27"/>
                  <a:pt x="192" y="24"/>
                  <a:pt x="177" y="22"/>
                </a:cubicBezTo>
                <a:cubicBezTo>
                  <a:pt x="155" y="18"/>
                  <a:pt x="133" y="18"/>
                  <a:pt x="111" y="21"/>
                </a:cubicBezTo>
                <a:cubicBezTo>
                  <a:pt x="92" y="24"/>
                  <a:pt x="71" y="29"/>
                  <a:pt x="56" y="41"/>
                </a:cubicBezTo>
                <a:cubicBezTo>
                  <a:pt x="52" y="44"/>
                  <a:pt x="48" y="47"/>
                  <a:pt x="46" y="51"/>
                </a:cubicBezTo>
                <a:cubicBezTo>
                  <a:pt x="45" y="52"/>
                  <a:pt x="45" y="53"/>
                  <a:pt x="45" y="55"/>
                </a:cubicBezTo>
                <a:cubicBezTo>
                  <a:pt x="44" y="57"/>
                  <a:pt x="46" y="60"/>
                  <a:pt x="48" y="62"/>
                </a:cubicBezTo>
                <a:cubicBezTo>
                  <a:pt x="54" y="69"/>
                  <a:pt x="63" y="74"/>
                  <a:pt x="72" y="78"/>
                </a:cubicBezTo>
                <a:cubicBezTo>
                  <a:pt x="83" y="82"/>
                  <a:pt x="94" y="85"/>
                  <a:pt x="105" y="8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42"/>
                  <a:pt x="105" y="42"/>
                  <a:pt x="105" y="42"/>
                </a:cubicBezTo>
                <a:cubicBezTo>
                  <a:pt x="184" y="105"/>
                  <a:pt x="184" y="105"/>
                  <a:pt x="184" y="105"/>
                </a:cubicBezTo>
                <a:cubicBezTo>
                  <a:pt x="105" y="169"/>
                  <a:pt x="105" y="169"/>
                  <a:pt x="105" y="169"/>
                </a:cubicBezTo>
                <a:cubicBezTo>
                  <a:pt x="105" y="132"/>
                  <a:pt x="105" y="132"/>
                  <a:pt x="105" y="132"/>
                </a:cubicBezTo>
                <a:cubicBezTo>
                  <a:pt x="84" y="129"/>
                  <a:pt x="63" y="124"/>
                  <a:pt x="43" y="116"/>
                </a:cubicBezTo>
                <a:cubicBezTo>
                  <a:pt x="28" y="109"/>
                  <a:pt x="9" y="94"/>
                  <a:pt x="3" y="77"/>
                </a:cubicBezTo>
                <a:cubicBezTo>
                  <a:pt x="1" y="72"/>
                  <a:pt x="1" y="66"/>
                  <a:pt x="0" y="61"/>
                </a:cubicBezTo>
                <a:cubicBezTo>
                  <a:pt x="0" y="56"/>
                  <a:pt x="1" y="52"/>
                  <a:pt x="2" y="48"/>
                </a:cubicBezTo>
                <a:cubicBezTo>
                  <a:pt x="6" y="38"/>
                  <a:pt x="15" y="32"/>
                  <a:pt x="23" y="26"/>
                </a:cubicBezTo>
                <a:cubicBezTo>
                  <a:pt x="42" y="15"/>
                  <a:pt x="64" y="9"/>
                  <a:pt x="86" y="5"/>
                </a:cubicBezTo>
                <a:cubicBezTo>
                  <a:pt x="109" y="1"/>
                  <a:pt x="133" y="0"/>
                  <a:pt x="157" y="1"/>
                </a:cubicBezTo>
                <a:cubicBezTo>
                  <a:pt x="181" y="2"/>
                  <a:pt x="205" y="5"/>
                  <a:pt x="227" y="12"/>
                </a:cubicBezTo>
                <a:cubicBezTo>
                  <a:pt x="246" y="17"/>
                  <a:pt x="268" y="25"/>
                  <a:pt x="281" y="41"/>
                </a:cubicBezTo>
                <a:cubicBezTo>
                  <a:pt x="281" y="41"/>
                  <a:pt x="281" y="41"/>
                  <a:pt x="281" y="41"/>
                </a:cubicBezTo>
                <a:cubicBezTo>
                  <a:pt x="281" y="42"/>
                  <a:pt x="282" y="42"/>
                  <a:pt x="282" y="42"/>
                </a:cubicBezTo>
                <a:cubicBezTo>
                  <a:pt x="286" y="48"/>
                  <a:pt x="289" y="55"/>
                  <a:pt x="288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Freeform 403"/>
          <p:cNvSpPr/>
          <p:nvPr/>
        </p:nvSpPr>
        <p:spPr bwMode="auto">
          <a:xfrm>
            <a:off x="4427250" y="925537"/>
            <a:ext cx="304037" cy="181386"/>
          </a:xfrm>
          <a:custGeom>
            <a:avLst/>
            <a:gdLst>
              <a:gd name="T0" fmla="*/ 288 w 289"/>
              <a:gd name="T1" fmla="*/ 99 h 171"/>
              <a:gd name="T2" fmla="*/ 286 w 289"/>
              <a:gd name="T3" fmla="*/ 110 h 171"/>
              <a:gd name="T4" fmla="*/ 263 w 289"/>
              <a:gd name="T5" fmla="*/ 143 h 171"/>
              <a:gd name="T6" fmla="*/ 159 w 289"/>
              <a:gd name="T7" fmla="*/ 170 h 171"/>
              <a:gd name="T8" fmla="*/ 43 w 289"/>
              <a:gd name="T9" fmla="*/ 152 h 171"/>
              <a:gd name="T10" fmla="*/ 3 w 289"/>
              <a:gd name="T11" fmla="*/ 113 h 171"/>
              <a:gd name="T12" fmla="*/ 0 w 289"/>
              <a:gd name="T13" fmla="*/ 97 h 171"/>
              <a:gd name="T14" fmla="*/ 2 w 289"/>
              <a:gd name="T15" fmla="*/ 84 h 171"/>
              <a:gd name="T16" fmla="*/ 23 w 289"/>
              <a:gd name="T17" fmla="*/ 62 h 171"/>
              <a:gd name="T18" fmla="*/ 86 w 289"/>
              <a:gd name="T19" fmla="*/ 41 h 171"/>
              <a:gd name="T20" fmla="*/ 93 w 289"/>
              <a:gd name="T21" fmla="*/ 40 h 171"/>
              <a:gd name="T22" fmla="*/ 93 w 289"/>
              <a:gd name="T23" fmla="*/ 61 h 171"/>
              <a:gd name="T24" fmla="*/ 56 w 289"/>
              <a:gd name="T25" fmla="*/ 77 h 171"/>
              <a:gd name="T26" fmla="*/ 46 w 289"/>
              <a:gd name="T27" fmla="*/ 87 h 171"/>
              <a:gd name="T28" fmla="*/ 45 w 289"/>
              <a:gd name="T29" fmla="*/ 91 h 171"/>
              <a:gd name="T30" fmla="*/ 48 w 289"/>
              <a:gd name="T31" fmla="*/ 98 h 171"/>
              <a:gd name="T32" fmla="*/ 72 w 289"/>
              <a:gd name="T33" fmla="*/ 114 h 171"/>
              <a:gd name="T34" fmla="*/ 105 w 289"/>
              <a:gd name="T35" fmla="*/ 123 h 171"/>
              <a:gd name="T36" fmla="*/ 173 w 289"/>
              <a:gd name="T37" fmla="*/ 124 h 171"/>
              <a:gd name="T38" fmla="*/ 234 w 289"/>
              <a:gd name="T39" fmla="*/ 105 h 171"/>
              <a:gd name="T40" fmla="*/ 243 w 289"/>
              <a:gd name="T41" fmla="*/ 95 h 171"/>
              <a:gd name="T42" fmla="*/ 240 w 289"/>
              <a:gd name="T43" fmla="*/ 85 h 171"/>
              <a:gd name="T44" fmla="*/ 219 w 289"/>
              <a:gd name="T45" fmla="*/ 69 h 171"/>
              <a:gd name="T46" fmla="*/ 193 w 289"/>
              <a:gd name="T47" fmla="*/ 61 h 171"/>
              <a:gd name="T48" fmla="*/ 193 w 289"/>
              <a:gd name="T49" fmla="*/ 98 h 171"/>
              <a:gd name="T50" fmla="*/ 132 w 289"/>
              <a:gd name="T51" fmla="*/ 49 h 171"/>
              <a:gd name="T52" fmla="*/ 193 w 289"/>
              <a:gd name="T53" fmla="*/ 0 h 171"/>
              <a:gd name="T54" fmla="*/ 193 w 289"/>
              <a:gd name="T55" fmla="*/ 40 h 171"/>
              <a:gd name="T56" fmla="*/ 227 w 289"/>
              <a:gd name="T57" fmla="*/ 48 h 171"/>
              <a:gd name="T58" fmla="*/ 281 w 289"/>
              <a:gd name="T59" fmla="*/ 77 h 171"/>
              <a:gd name="T60" fmla="*/ 282 w 289"/>
              <a:gd name="T61" fmla="*/ 78 h 171"/>
              <a:gd name="T62" fmla="*/ 288 w 289"/>
              <a:gd name="T63" fmla="*/ 9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9" h="171">
                <a:moveTo>
                  <a:pt x="288" y="99"/>
                </a:moveTo>
                <a:cubicBezTo>
                  <a:pt x="287" y="103"/>
                  <a:pt x="287" y="106"/>
                  <a:pt x="286" y="110"/>
                </a:cubicBezTo>
                <a:cubicBezTo>
                  <a:pt x="284" y="123"/>
                  <a:pt x="273" y="137"/>
                  <a:pt x="263" y="143"/>
                </a:cubicBezTo>
                <a:cubicBezTo>
                  <a:pt x="233" y="162"/>
                  <a:pt x="194" y="168"/>
                  <a:pt x="159" y="170"/>
                </a:cubicBezTo>
                <a:cubicBezTo>
                  <a:pt x="120" y="171"/>
                  <a:pt x="79" y="167"/>
                  <a:pt x="43" y="152"/>
                </a:cubicBezTo>
                <a:cubicBezTo>
                  <a:pt x="28" y="145"/>
                  <a:pt x="9" y="130"/>
                  <a:pt x="3" y="113"/>
                </a:cubicBezTo>
                <a:cubicBezTo>
                  <a:pt x="1" y="108"/>
                  <a:pt x="1" y="102"/>
                  <a:pt x="0" y="97"/>
                </a:cubicBezTo>
                <a:cubicBezTo>
                  <a:pt x="0" y="92"/>
                  <a:pt x="0" y="88"/>
                  <a:pt x="2" y="84"/>
                </a:cubicBezTo>
                <a:cubicBezTo>
                  <a:pt x="6" y="74"/>
                  <a:pt x="15" y="68"/>
                  <a:pt x="23" y="62"/>
                </a:cubicBezTo>
                <a:cubicBezTo>
                  <a:pt x="42" y="51"/>
                  <a:pt x="64" y="45"/>
                  <a:pt x="86" y="41"/>
                </a:cubicBezTo>
                <a:cubicBezTo>
                  <a:pt x="88" y="41"/>
                  <a:pt x="91" y="40"/>
                  <a:pt x="93" y="40"/>
                </a:cubicBezTo>
                <a:cubicBezTo>
                  <a:pt x="93" y="61"/>
                  <a:pt x="93" y="61"/>
                  <a:pt x="93" y="61"/>
                </a:cubicBezTo>
                <a:cubicBezTo>
                  <a:pt x="80" y="64"/>
                  <a:pt x="66" y="68"/>
                  <a:pt x="56" y="77"/>
                </a:cubicBezTo>
                <a:cubicBezTo>
                  <a:pt x="52" y="80"/>
                  <a:pt x="48" y="83"/>
                  <a:pt x="46" y="87"/>
                </a:cubicBezTo>
                <a:cubicBezTo>
                  <a:pt x="45" y="88"/>
                  <a:pt x="45" y="89"/>
                  <a:pt x="45" y="91"/>
                </a:cubicBezTo>
                <a:cubicBezTo>
                  <a:pt x="44" y="93"/>
                  <a:pt x="46" y="96"/>
                  <a:pt x="48" y="98"/>
                </a:cubicBezTo>
                <a:cubicBezTo>
                  <a:pt x="54" y="105"/>
                  <a:pt x="63" y="110"/>
                  <a:pt x="72" y="114"/>
                </a:cubicBezTo>
                <a:cubicBezTo>
                  <a:pt x="83" y="118"/>
                  <a:pt x="94" y="121"/>
                  <a:pt x="105" y="123"/>
                </a:cubicBezTo>
                <a:cubicBezTo>
                  <a:pt x="127" y="126"/>
                  <a:pt x="151" y="127"/>
                  <a:pt x="173" y="124"/>
                </a:cubicBezTo>
                <a:cubicBezTo>
                  <a:pt x="194" y="122"/>
                  <a:pt x="217" y="118"/>
                  <a:pt x="234" y="105"/>
                </a:cubicBezTo>
                <a:cubicBezTo>
                  <a:pt x="237" y="103"/>
                  <a:pt x="241" y="99"/>
                  <a:pt x="243" y="95"/>
                </a:cubicBezTo>
                <a:cubicBezTo>
                  <a:pt x="245" y="92"/>
                  <a:pt x="242" y="87"/>
                  <a:pt x="240" y="85"/>
                </a:cubicBezTo>
                <a:cubicBezTo>
                  <a:pt x="234" y="78"/>
                  <a:pt x="227" y="73"/>
                  <a:pt x="219" y="69"/>
                </a:cubicBezTo>
                <a:cubicBezTo>
                  <a:pt x="211" y="66"/>
                  <a:pt x="202" y="63"/>
                  <a:pt x="193" y="61"/>
                </a:cubicBezTo>
                <a:cubicBezTo>
                  <a:pt x="193" y="98"/>
                  <a:pt x="193" y="98"/>
                  <a:pt x="193" y="98"/>
                </a:cubicBezTo>
                <a:cubicBezTo>
                  <a:pt x="132" y="49"/>
                  <a:pt x="132" y="49"/>
                  <a:pt x="132" y="49"/>
                </a:cubicBezTo>
                <a:cubicBezTo>
                  <a:pt x="193" y="0"/>
                  <a:pt x="193" y="0"/>
                  <a:pt x="193" y="0"/>
                </a:cubicBezTo>
                <a:cubicBezTo>
                  <a:pt x="193" y="40"/>
                  <a:pt x="193" y="40"/>
                  <a:pt x="193" y="40"/>
                </a:cubicBezTo>
                <a:cubicBezTo>
                  <a:pt x="205" y="42"/>
                  <a:pt x="216" y="44"/>
                  <a:pt x="227" y="48"/>
                </a:cubicBezTo>
                <a:cubicBezTo>
                  <a:pt x="246" y="53"/>
                  <a:pt x="268" y="61"/>
                  <a:pt x="281" y="77"/>
                </a:cubicBezTo>
                <a:cubicBezTo>
                  <a:pt x="281" y="77"/>
                  <a:pt x="282" y="78"/>
                  <a:pt x="282" y="78"/>
                </a:cubicBezTo>
                <a:cubicBezTo>
                  <a:pt x="286" y="84"/>
                  <a:pt x="289" y="92"/>
                  <a:pt x="288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404"/>
          <p:cNvSpPr/>
          <p:nvPr/>
        </p:nvSpPr>
        <p:spPr bwMode="auto">
          <a:xfrm>
            <a:off x="10647922" y="4548071"/>
            <a:ext cx="167567" cy="222846"/>
          </a:xfrm>
          <a:custGeom>
            <a:avLst/>
            <a:gdLst>
              <a:gd name="T0" fmla="*/ 85 w 159"/>
              <a:gd name="T1" fmla="*/ 13 h 211"/>
              <a:gd name="T2" fmla="*/ 11 w 159"/>
              <a:gd name="T3" fmla="*/ 25 h 211"/>
              <a:gd name="T4" fmla="*/ 21 w 159"/>
              <a:gd name="T5" fmla="*/ 47 h 211"/>
              <a:gd name="T6" fmla="*/ 30 w 159"/>
              <a:gd name="T7" fmla="*/ 39 h 211"/>
              <a:gd name="T8" fmla="*/ 50 w 159"/>
              <a:gd name="T9" fmla="*/ 45 h 211"/>
              <a:gd name="T10" fmla="*/ 51 w 159"/>
              <a:gd name="T11" fmla="*/ 48 h 211"/>
              <a:gd name="T12" fmla="*/ 42 w 159"/>
              <a:gd name="T13" fmla="*/ 58 h 211"/>
              <a:gd name="T14" fmla="*/ 37 w 159"/>
              <a:gd name="T15" fmla="*/ 62 h 211"/>
              <a:gd name="T16" fmla="*/ 27 w 159"/>
              <a:gd name="T17" fmla="*/ 78 h 211"/>
              <a:gd name="T18" fmla="*/ 0 w 159"/>
              <a:gd name="T19" fmla="*/ 157 h 211"/>
              <a:gd name="T20" fmla="*/ 20 w 159"/>
              <a:gd name="T21" fmla="*/ 183 h 211"/>
              <a:gd name="T22" fmla="*/ 6 w 159"/>
              <a:gd name="T23" fmla="*/ 196 h 211"/>
              <a:gd name="T24" fmla="*/ 5 w 159"/>
              <a:gd name="T25" fmla="*/ 198 h 211"/>
              <a:gd name="T26" fmla="*/ 7 w 159"/>
              <a:gd name="T27" fmla="*/ 200 h 211"/>
              <a:gd name="T28" fmla="*/ 39 w 159"/>
              <a:gd name="T29" fmla="*/ 211 h 211"/>
              <a:gd name="T30" fmla="*/ 42 w 159"/>
              <a:gd name="T31" fmla="*/ 210 h 211"/>
              <a:gd name="T32" fmla="*/ 43 w 159"/>
              <a:gd name="T33" fmla="*/ 208 h 211"/>
              <a:gd name="T34" fmla="*/ 39 w 159"/>
              <a:gd name="T35" fmla="*/ 189 h 211"/>
              <a:gd name="T36" fmla="*/ 134 w 159"/>
              <a:gd name="T37" fmla="*/ 117 h 211"/>
              <a:gd name="T38" fmla="*/ 85 w 159"/>
              <a:gd name="T39" fmla="*/ 1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" h="211">
                <a:moveTo>
                  <a:pt x="85" y="13"/>
                </a:moveTo>
                <a:cubicBezTo>
                  <a:pt x="76" y="10"/>
                  <a:pt x="40" y="0"/>
                  <a:pt x="11" y="25"/>
                </a:cubicBezTo>
                <a:cubicBezTo>
                  <a:pt x="15" y="31"/>
                  <a:pt x="18" y="38"/>
                  <a:pt x="21" y="47"/>
                </a:cubicBezTo>
                <a:cubicBezTo>
                  <a:pt x="24" y="44"/>
                  <a:pt x="27" y="41"/>
                  <a:pt x="30" y="39"/>
                </a:cubicBezTo>
                <a:cubicBezTo>
                  <a:pt x="36" y="35"/>
                  <a:pt x="43" y="37"/>
                  <a:pt x="50" y="45"/>
                </a:cubicBezTo>
                <a:cubicBezTo>
                  <a:pt x="51" y="46"/>
                  <a:pt x="51" y="47"/>
                  <a:pt x="51" y="48"/>
                </a:cubicBezTo>
                <a:cubicBezTo>
                  <a:pt x="51" y="52"/>
                  <a:pt x="48" y="54"/>
                  <a:pt x="42" y="58"/>
                </a:cubicBezTo>
                <a:cubicBezTo>
                  <a:pt x="40" y="60"/>
                  <a:pt x="38" y="61"/>
                  <a:pt x="37" y="62"/>
                </a:cubicBezTo>
                <a:cubicBezTo>
                  <a:pt x="32" y="68"/>
                  <a:pt x="29" y="73"/>
                  <a:pt x="27" y="78"/>
                </a:cubicBezTo>
                <a:cubicBezTo>
                  <a:pt x="28" y="111"/>
                  <a:pt x="15" y="138"/>
                  <a:pt x="0" y="157"/>
                </a:cubicBezTo>
                <a:cubicBezTo>
                  <a:pt x="7" y="169"/>
                  <a:pt x="16" y="178"/>
                  <a:pt x="20" y="183"/>
                </a:cubicBezTo>
                <a:cubicBezTo>
                  <a:pt x="6" y="196"/>
                  <a:pt x="6" y="196"/>
                  <a:pt x="6" y="196"/>
                </a:cubicBezTo>
                <a:cubicBezTo>
                  <a:pt x="5" y="196"/>
                  <a:pt x="5" y="197"/>
                  <a:pt x="5" y="198"/>
                </a:cubicBezTo>
                <a:cubicBezTo>
                  <a:pt x="6" y="199"/>
                  <a:pt x="6" y="200"/>
                  <a:pt x="7" y="200"/>
                </a:cubicBezTo>
                <a:cubicBezTo>
                  <a:pt x="39" y="211"/>
                  <a:pt x="39" y="211"/>
                  <a:pt x="39" y="211"/>
                </a:cubicBezTo>
                <a:cubicBezTo>
                  <a:pt x="40" y="211"/>
                  <a:pt x="41" y="211"/>
                  <a:pt x="42" y="210"/>
                </a:cubicBezTo>
                <a:cubicBezTo>
                  <a:pt x="43" y="210"/>
                  <a:pt x="43" y="209"/>
                  <a:pt x="43" y="208"/>
                </a:cubicBezTo>
                <a:cubicBezTo>
                  <a:pt x="39" y="189"/>
                  <a:pt x="39" y="189"/>
                  <a:pt x="39" y="189"/>
                </a:cubicBezTo>
                <a:cubicBezTo>
                  <a:pt x="56" y="186"/>
                  <a:pt x="117" y="172"/>
                  <a:pt x="134" y="117"/>
                </a:cubicBezTo>
                <a:cubicBezTo>
                  <a:pt x="159" y="41"/>
                  <a:pt x="98" y="17"/>
                  <a:pt x="85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405"/>
          <p:cNvSpPr>
            <a:spLocks noEditPoints="1"/>
          </p:cNvSpPr>
          <p:nvPr/>
        </p:nvSpPr>
        <p:spPr bwMode="auto">
          <a:xfrm>
            <a:off x="10478628" y="4544616"/>
            <a:ext cx="190023" cy="215936"/>
          </a:xfrm>
          <a:custGeom>
            <a:avLst/>
            <a:gdLst>
              <a:gd name="T0" fmla="*/ 170 w 180"/>
              <a:gd name="T1" fmla="*/ 71 h 204"/>
              <a:gd name="T2" fmla="*/ 93 w 180"/>
              <a:gd name="T3" fmla="*/ 0 h 204"/>
              <a:gd name="T4" fmla="*/ 78 w 180"/>
              <a:gd name="T5" fmla="*/ 1 h 204"/>
              <a:gd name="T6" fmla="*/ 14 w 180"/>
              <a:gd name="T7" fmla="*/ 98 h 204"/>
              <a:gd name="T8" fmla="*/ 99 w 180"/>
              <a:gd name="T9" fmla="*/ 182 h 204"/>
              <a:gd name="T10" fmla="*/ 93 w 180"/>
              <a:gd name="T11" fmla="*/ 200 h 204"/>
              <a:gd name="T12" fmla="*/ 93 w 180"/>
              <a:gd name="T13" fmla="*/ 203 h 204"/>
              <a:gd name="T14" fmla="*/ 95 w 180"/>
              <a:gd name="T15" fmla="*/ 204 h 204"/>
              <a:gd name="T16" fmla="*/ 96 w 180"/>
              <a:gd name="T17" fmla="*/ 204 h 204"/>
              <a:gd name="T18" fmla="*/ 129 w 180"/>
              <a:gd name="T19" fmla="*/ 198 h 204"/>
              <a:gd name="T20" fmla="*/ 131 w 180"/>
              <a:gd name="T21" fmla="*/ 196 h 204"/>
              <a:gd name="T22" fmla="*/ 131 w 180"/>
              <a:gd name="T23" fmla="*/ 194 h 204"/>
              <a:gd name="T24" fmla="*/ 119 w 180"/>
              <a:gd name="T25" fmla="*/ 179 h 204"/>
              <a:gd name="T26" fmla="*/ 170 w 180"/>
              <a:gd name="T27" fmla="*/ 71 h 204"/>
              <a:gd name="T28" fmla="*/ 61 w 180"/>
              <a:gd name="T29" fmla="*/ 62 h 204"/>
              <a:gd name="T30" fmla="*/ 58 w 180"/>
              <a:gd name="T31" fmla="*/ 68 h 204"/>
              <a:gd name="T32" fmla="*/ 56 w 180"/>
              <a:gd name="T33" fmla="*/ 90 h 204"/>
              <a:gd name="T34" fmla="*/ 53 w 180"/>
              <a:gd name="T35" fmla="*/ 101 h 204"/>
              <a:gd name="T36" fmla="*/ 50 w 180"/>
              <a:gd name="T37" fmla="*/ 102 h 204"/>
              <a:gd name="T38" fmla="*/ 46 w 180"/>
              <a:gd name="T39" fmla="*/ 102 h 204"/>
              <a:gd name="T40" fmla="*/ 41 w 180"/>
              <a:gd name="T41" fmla="*/ 101 h 204"/>
              <a:gd name="T42" fmla="*/ 40 w 180"/>
              <a:gd name="T43" fmla="*/ 99 h 204"/>
              <a:gd name="T44" fmla="*/ 41 w 180"/>
              <a:gd name="T45" fmla="*/ 50 h 204"/>
              <a:gd name="T46" fmla="*/ 52 w 180"/>
              <a:gd name="T47" fmla="*/ 44 h 204"/>
              <a:gd name="T48" fmla="*/ 62 w 180"/>
              <a:gd name="T49" fmla="*/ 46 h 204"/>
              <a:gd name="T50" fmla="*/ 64 w 180"/>
              <a:gd name="T51" fmla="*/ 49 h 204"/>
              <a:gd name="T52" fmla="*/ 61 w 180"/>
              <a:gd name="T53" fmla="*/ 6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0" h="204">
                <a:moveTo>
                  <a:pt x="170" y="71"/>
                </a:moveTo>
                <a:cubicBezTo>
                  <a:pt x="159" y="9"/>
                  <a:pt x="117" y="0"/>
                  <a:pt x="93" y="0"/>
                </a:cubicBezTo>
                <a:cubicBezTo>
                  <a:pt x="86" y="0"/>
                  <a:pt x="81" y="1"/>
                  <a:pt x="78" y="1"/>
                </a:cubicBezTo>
                <a:cubicBezTo>
                  <a:pt x="65" y="3"/>
                  <a:pt x="0" y="19"/>
                  <a:pt x="14" y="98"/>
                </a:cubicBezTo>
                <a:cubicBezTo>
                  <a:pt x="24" y="154"/>
                  <a:pt x="83" y="177"/>
                  <a:pt x="99" y="182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201"/>
                  <a:pt x="93" y="202"/>
                  <a:pt x="93" y="203"/>
                </a:cubicBezTo>
                <a:cubicBezTo>
                  <a:pt x="94" y="203"/>
                  <a:pt x="95" y="204"/>
                  <a:pt x="95" y="204"/>
                </a:cubicBezTo>
                <a:cubicBezTo>
                  <a:pt x="95" y="204"/>
                  <a:pt x="96" y="204"/>
                  <a:pt x="96" y="204"/>
                </a:cubicBezTo>
                <a:cubicBezTo>
                  <a:pt x="129" y="198"/>
                  <a:pt x="129" y="198"/>
                  <a:pt x="129" y="198"/>
                </a:cubicBezTo>
                <a:cubicBezTo>
                  <a:pt x="130" y="198"/>
                  <a:pt x="131" y="197"/>
                  <a:pt x="131" y="196"/>
                </a:cubicBezTo>
                <a:cubicBezTo>
                  <a:pt x="132" y="195"/>
                  <a:pt x="131" y="194"/>
                  <a:pt x="131" y="194"/>
                </a:cubicBezTo>
                <a:cubicBezTo>
                  <a:pt x="119" y="179"/>
                  <a:pt x="119" y="179"/>
                  <a:pt x="119" y="179"/>
                </a:cubicBezTo>
                <a:cubicBezTo>
                  <a:pt x="133" y="168"/>
                  <a:pt x="180" y="128"/>
                  <a:pt x="170" y="71"/>
                </a:cubicBezTo>
                <a:close/>
                <a:moveTo>
                  <a:pt x="61" y="62"/>
                </a:moveTo>
                <a:cubicBezTo>
                  <a:pt x="60" y="64"/>
                  <a:pt x="59" y="66"/>
                  <a:pt x="58" y="68"/>
                </a:cubicBezTo>
                <a:cubicBezTo>
                  <a:pt x="56" y="76"/>
                  <a:pt x="56" y="84"/>
                  <a:pt x="56" y="90"/>
                </a:cubicBezTo>
                <a:cubicBezTo>
                  <a:pt x="56" y="96"/>
                  <a:pt x="56" y="99"/>
                  <a:pt x="53" y="101"/>
                </a:cubicBezTo>
                <a:cubicBezTo>
                  <a:pt x="52" y="101"/>
                  <a:pt x="51" y="101"/>
                  <a:pt x="50" y="102"/>
                </a:cubicBezTo>
                <a:cubicBezTo>
                  <a:pt x="49" y="102"/>
                  <a:pt x="48" y="102"/>
                  <a:pt x="46" y="102"/>
                </a:cubicBezTo>
                <a:cubicBezTo>
                  <a:pt x="44" y="102"/>
                  <a:pt x="42" y="102"/>
                  <a:pt x="41" y="101"/>
                </a:cubicBezTo>
                <a:cubicBezTo>
                  <a:pt x="40" y="100"/>
                  <a:pt x="40" y="100"/>
                  <a:pt x="40" y="99"/>
                </a:cubicBezTo>
                <a:cubicBezTo>
                  <a:pt x="39" y="98"/>
                  <a:pt x="29" y="70"/>
                  <a:pt x="41" y="50"/>
                </a:cubicBezTo>
                <a:cubicBezTo>
                  <a:pt x="43" y="46"/>
                  <a:pt x="47" y="44"/>
                  <a:pt x="52" y="44"/>
                </a:cubicBezTo>
                <a:cubicBezTo>
                  <a:pt x="55" y="44"/>
                  <a:pt x="58" y="45"/>
                  <a:pt x="62" y="46"/>
                </a:cubicBezTo>
                <a:cubicBezTo>
                  <a:pt x="63" y="47"/>
                  <a:pt x="64" y="48"/>
                  <a:pt x="64" y="49"/>
                </a:cubicBezTo>
                <a:cubicBezTo>
                  <a:pt x="65" y="52"/>
                  <a:pt x="64" y="56"/>
                  <a:pt x="61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407"/>
          <p:cNvSpPr>
            <a:spLocks noEditPoints="1"/>
          </p:cNvSpPr>
          <p:nvPr/>
        </p:nvSpPr>
        <p:spPr bwMode="auto">
          <a:xfrm>
            <a:off x="811625" y="5112959"/>
            <a:ext cx="224573" cy="115742"/>
          </a:xfrm>
          <a:custGeom>
            <a:avLst/>
            <a:gdLst>
              <a:gd name="T0" fmla="*/ 44 w 214"/>
              <a:gd name="T1" fmla="*/ 95 h 109"/>
              <a:gd name="T2" fmla="*/ 58 w 214"/>
              <a:gd name="T3" fmla="*/ 93 h 109"/>
              <a:gd name="T4" fmla="*/ 59 w 214"/>
              <a:gd name="T5" fmla="*/ 93 h 109"/>
              <a:gd name="T6" fmla="*/ 107 w 214"/>
              <a:gd name="T7" fmla="*/ 109 h 109"/>
              <a:gd name="T8" fmla="*/ 156 w 214"/>
              <a:gd name="T9" fmla="*/ 93 h 109"/>
              <a:gd name="T10" fmla="*/ 170 w 214"/>
              <a:gd name="T11" fmla="*/ 95 h 109"/>
              <a:gd name="T12" fmla="*/ 184 w 214"/>
              <a:gd name="T13" fmla="*/ 93 h 109"/>
              <a:gd name="T14" fmla="*/ 214 w 214"/>
              <a:gd name="T15" fmla="*/ 59 h 109"/>
              <a:gd name="T16" fmla="*/ 214 w 214"/>
              <a:gd name="T17" fmla="*/ 57 h 109"/>
              <a:gd name="T18" fmla="*/ 214 w 214"/>
              <a:gd name="T19" fmla="*/ 56 h 109"/>
              <a:gd name="T20" fmla="*/ 170 w 214"/>
              <a:gd name="T21" fmla="*/ 16 h 109"/>
              <a:gd name="T22" fmla="*/ 158 w 214"/>
              <a:gd name="T23" fmla="*/ 17 h 109"/>
              <a:gd name="T24" fmla="*/ 107 w 214"/>
              <a:gd name="T25" fmla="*/ 0 h 109"/>
              <a:gd name="T26" fmla="*/ 56 w 214"/>
              <a:gd name="T27" fmla="*/ 17 h 109"/>
              <a:gd name="T28" fmla="*/ 44 w 214"/>
              <a:gd name="T29" fmla="*/ 16 h 109"/>
              <a:gd name="T30" fmla="*/ 0 w 214"/>
              <a:gd name="T31" fmla="*/ 56 h 109"/>
              <a:gd name="T32" fmla="*/ 0 w 214"/>
              <a:gd name="T33" fmla="*/ 57 h 109"/>
              <a:gd name="T34" fmla="*/ 0 w 214"/>
              <a:gd name="T35" fmla="*/ 59 h 109"/>
              <a:gd name="T36" fmla="*/ 30 w 214"/>
              <a:gd name="T37" fmla="*/ 93 h 109"/>
              <a:gd name="T38" fmla="*/ 44 w 214"/>
              <a:gd name="T39" fmla="*/ 95 h 109"/>
              <a:gd name="T40" fmla="*/ 44 w 214"/>
              <a:gd name="T41" fmla="*/ 35 h 109"/>
              <a:gd name="T42" fmla="*/ 51 w 214"/>
              <a:gd name="T43" fmla="*/ 36 h 109"/>
              <a:gd name="T44" fmla="*/ 61 w 214"/>
              <a:gd name="T45" fmla="*/ 39 h 109"/>
              <a:gd name="T46" fmla="*/ 69 w 214"/>
              <a:gd name="T47" fmla="*/ 32 h 109"/>
              <a:gd name="T48" fmla="*/ 107 w 214"/>
              <a:gd name="T49" fmla="*/ 20 h 109"/>
              <a:gd name="T50" fmla="*/ 145 w 214"/>
              <a:gd name="T51" fmla="*/ 32 h 109"/>
              <a:gd name="T52" fmla="*/ 153 w 214"/>
              <a:gd name="T53" fmla="*/ 39 h 109"/>
              <a:gd name="T54" fmla="*/ 163 w 214"/>
              <a:gd name="T55" fmla="*/ 36 h 109"/>
              <a:gd name="T56" fmla="*/ 170 w 214"/>
              <a:gd name="T57" fmla="*/ 35 h 109"/>
              <a:gd name="T58" fmla="*/ 194 w 214"/>
              <a:gd name="T59" fmla="*/ 56 h 109"/>
              <a:gd name="T60" fmla="*/ 170 w 214"/>
              <a:gd name="T61" fmla="*/ 76 h 109"/>
              <a:gd name="T62" fmla="*/ 161 w 214"/>
              <a:gd name="T63" fmla="*/ 74 h 109"/>
              <a:gd name="T64" fmla="*/ 152 w 214"/>
              <a:gd name="T65" fmla="*/ 72 h 109"/>
              <a:gd name="T66" fmla="*/ 144 w 214"/>
              <a:gd name="T67" fmla="*/ 78 h 109"/>
              <a:gd name="T68" fmla="*/ 107 w 214"/>
              <a:gd name="T69" fmla="*/ 89 h 109"/>
              <a:gd name="T70" fmla="*/ 71 w 214"/>
              <a:gd name="T71" fmla="*/ 78 h 109"/>
              <a:gd name="T72" fmla="*/ 62 w 214"/>
              <a:gd name="T73" fmla="*/ 71 h 109"/>
              <a:gd name="T74" fmla="*/ 53 w 214"/>
              <a:gd name="T75" fmla="*/ 74 h 109"/>
              <a:gd name="T76" fmla="*/ 44 w 214"/>
              <a:gd name="T77" fmla="*/ 76 h 109"/>
              <a:gd name="T78" fmla="*/ 19 w 214"/>
              <a:gd name="T79" fmla="*/ 56 h 109"/>
              <a:gd name="T80" fmla="*/ 44 w 214"/>
              <a:gd name="T81" fmla="*/ 3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14" h="109">
                <a:moveTo>
                  <a:pt x="44" y="95"/>
                </a:moveTo>
                <a:cubicBezTo>
                  <a:pt x="49" y="95"/>
                  <a:pt x="54" y="95"/>
                  <a:pt x="58" y="93"/>
                </a:cubicBezTo>
                <a:cubicBezTo>
                  <a:pt x="58" y="93"/>
                  <a:pt x="59" y="93"/>
                  <a:pt x="59" y="93"/>
                </a:cubicBezTo>
                <a:cubicBezTo>
                  <a:pt x="71" y="103"/>
                  <a:pt x="88" y="109"/>
                  <a:pt x="107" y="109"/>
                </a:cubicBezTo>
                <a:cubicBezTo>
                  <a:pt x="126" y="109"/>
                  <a:pt x="143" y="103"/>
                  <a:pt x="156" y="93"/>
                </a:cubicBezTo>
                <a:cubicBezTo>
                  <a:pt x="160" y="95"/>
                  <a:pt x="165" y="95"/>
                  <a:pt x="170" y="95"/>
                </a:cubicBezTo>
                <a:cubicBezTo>
                  <a:pt x="174" y="95"/>
                  <a:pt x="179" y="95"/>
                  <a:pt x="184" y="93"/>
                </a:cubicBezTo>
                <a:cubicBezTo>
                  <a:pt x="201" y="89"/>
                  <a:pt x="214" y="75"/>
                  <a:pt x="214" y="59"/>
                </a:cubicBezTo>
                <a:cubicBezTo>
                  <a:pt x="214" y="58"/>
                  <a:pt x="214" y="58"/>
                  <a:pt x="214" y="57"/>
                </a:cubicBezTo>
                <a:cubicBezTo>
                  <a:pt x="214" y="57"/>
                  <a:pt x="214" y="56"/>
                  <a:pt x="214" y="56"/>
                </a:cubicBezTo>
                <a:cubicBezTo>
                  <a:pt x="214" y="33"/>
                  <a:pt x="194" y="16"/>
                  <a:pt x="170" y="16"/>
                </a:cubicBezTo>
                <a:cubicBezTo>
                  <a:pt x="165" y="16"/>
                  <a:pt x="162" y="16"/>
                  <a:pt x="158" y="17"/>
                </a:cubicBezTo>
                <a:cubicBezTo>
                  <a:pt x="145" y="7"/>
                  <a:pt x="127" y="0"/>
                  <a:pt x="107" y="0"/>
                </a:cubicBezTo>
                <a:cubicBezTo>
                  <a:pt x="87" y="0"/>
                  <a:pt x="69" y="7"/>
                  <a:pt x="56" y="17"/>
                </a:cubicBezTo>
                <a:cubicBezTo>
                  <a:pt x="52" y="16"/>
                  <a:pt x="48" y="16"/>
                  <a:pt x="44" y="16"/>
                </a:cubicBezTo>
                <a:cubicBezTo>
                  <a:pt x="20" y="16"/>
                  <a:pt x="0" y="33"/>
                  <a:pt x="0" y="56"/>
                </a:cubicBezTo>
                <a:cubicBezTo>
                  <a:pt x="0" y="56"/>
                  <a:pt x="0" y="57"/>
                  <a:pt x="0" y="57"/>
                </a:cubicBezTo>
                <a:cubicBezTo>
                  <a:pt x="0" y="58"/>
                  <a:pt x="0" y="58"/>
                  <a:pt x="0" y="59"/>
                </a:cubicBezTo>
                <a:cubicBezTo>
                  <a:pt x="0" y="75"/>
                  <a:pt x="12" y="88"/>
                  <a:pt x="30" y="93"/>
                </a:cubicBezTo>
                <a:cubicBezTo>
                  <a:pt x="34" y="95"/>
                  <a:pt x="39" y="95"/>
                  <a:pt x="44" y="95"/>
                </a:cubicBezTo>
                <a:close/>
                <a:moveTo>
                  <a:pt x="44" y="35"/>
                </a:moveTo>
                <a:cubicBezTo>
                  <a:pt x="47" y="35"/>
                  <a:pt x="49" y="36"/>
                  <a:pt x="51" y="36"/>
                </a:cubicBezTo>
                <a:cubicBezTo>
                  <a:pt x="61" y="39"/>
                  <a:pt x="61" y="39"/>
                  <a:pt x="61" y="39"/>
                </a:cubicBezTo>
                <a:cubicBezTo>
                  <a:pt x="69" y="32"/>
                  <a:pt x="69" y="32"/>
                  <a:pt x="69" y="32"/>
                </a:cubicBezTo>
                <a:cubicBezTo>
                  <a:pt x="79" y="24"/>
                  <a:pt x="92" y="20"/>
                  <a:pt x="107" y="20"/>
                </a:cubicBezTo>
                <a:cubicBezTo>
                  <a:pt x="122" y="20"/>
                  <a:pt x="135" y="24"/>
                  <a:pt x="145" y="32"/>
                </a:cubicBezTo>
                <a:cubicBezTo>
                  <a:pt x="153" y="39"/>
                  <a:pt x="153" y="39"/>
                  <a:pt x="153" y="39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65" y="36"/>
                  <a:pt x="167" y="35"/>
                  <a:pt x="170" y="35"/>
                </a:cubicBezTo>
                <a:cubicBezTo>
                  <a:pt x="183" y="35"/>
                  <a:pt x="194" y="44"/>
                  <a:pt x="194" y="56"/>
                </a:cubicBezTo>
                <a:cubicBezTo>
                  <a:pt x="194" y="67"/>
                  <a:pt x="183" y="76"/>
                  <a:pt x="170" y="76"/>
                </a:cubicBezTo>
                <a:cubicBezTo>
                  <a:pt x="167" y="76"/>
                  <a:pt x="164" y="75"/>
                  <a:pt x="161" y="7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44" y="78"/>
                  <a:pt x="144" y="78"/>
                  <a:pt x="144" y="78"/>
                </a:cubicBezTo>
                <a:cubicBezTo>
                  <a:pt x="134" y="85"/>
                  <a:pt x="121" y="89"/>
                  <a:pt x="107" y="89"/>
                </a:cubicBezTo>
                <a:cubicBezTo>
                  <a:pt x="93" y="89"/>
                  <a:pt x="80" y="85"/>
                  <a:pt x="71" y="78"/>
                </a:cubicBezTo>
                <a:cubicBezTo>
                  <a:pt x="62" y="71"/>
                  <a:pt x="62" y="71"/>
                  <a:pt x="62" y="71"/>
                </a:cubicBezTo>
                <a:cubicBezTo>
                  <a:pt x="53" y="74"/>
                  <a:pt x="53" y="74"/>
                  <a:pt x="53" y="74"/>
                </a:cubicBezTo>
                <a:cubicBezTo>
                  <a:pt x="50" y="75"/>
                  <a:pt x="47" y="76"/>
                  <a:pt x="44" y="76"/>
                </a:cubicBezTo>
                <a:cubicBezTo>
                  <a:pt x="30" y="76"/>
                  <a:pt x="19" y="67"/>
                  <a:pt x="19" y="56"/>
                </a:cubicBezTo>
                <a:cubicBezTo>
                  <a:pt x="19" y="44"/>
                  <a:pt x="30" y="35"/>
                  <a:pt x="44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408"/>
          <p:cNvSpPr>
            <a:spLocks noEditPoints="1"/>
          </p:cNvSpPr>
          <p:nvPr/>
        </p:nvSpPr>
        <p:spPr bwMode="auto">
          <a:xfrm>
            <a:off x="832355" y="5225245"/>
            <a:ext cx="238393" cy="191751"/>
          </a:xfrm>
          <a:custGeom>
            <a:avLst/>
            <a:gdLst>
              <a:gd name="T0" fmla="*/ 202 w 226"/>
              <a:gd name="T1" fmla="*/ 16 h 181"/>
              <a:gd name="T2" fmla="*/ 174 w 226"/>
              <a:gd name="T3" fmla="*/ 16 h 181"/>
              <a:gd name="T4" fmla="*/ 174 w 226"/>
              <a:gd name="T5" fmla="*/ 0 h 181"/>
              <a:gd name="T6" fmla="*/ 172 w 226"/>
              <a:gd name="T7" fmla="*/ 0 h 181"/>
              <a:gd name="T8" fmla="*/ 150 w 226"/>
              <a:gd name="T9" fmla="*/ 4 h 181"/>
              <a:gd name="T10" fmla="*/ 147 w 226"/>
              <a:gd name="T11" fmla="*/ 4 h 181"/>
              <a:gd name="T12" fmla="*/ 139 w 226"/>
              <a:gd name="T13" fmla="*/ 3 h 181"/>
              <a:gd name="T14" fmla="*/ 87 w 226"/>
              <a:gd name="T15" fmla="*/ 16 h 181"/>
              <a:gd name="T16" fmla="*/ 35 w 226"/>
              <a:gd name="T17" fmla="*/ 3 h 181"/>
              <a:gd name="T18" fmla="*/ 27 w 226"/>
              <a:gd name="T19" fmla="*/ 4 h 181"/>
              <a:gd name="T20" fmla="*/ 24 w 226"/>
              <a:gd name="T21" fmla="*/ 4 h 181"/>
              <a:gd name="T22" fmla="*/ 1 w 226"/>
              <a:gd name="T23" fmla="*/ 0 h 181"/>
              <a:gd name="T24" fmla="*/ 0 w 226"/>
              <a:gd name="T25" fmla="*/ 0 h 181"/>
              <a:gd name="T26" fmla="*/ 0 w 226"/>
              <a:gd name="T27" fmla="*/ 20 h 181"/>
              <a:gd name="T28" fmla="*/ 0 w 226"/>
              <a:gd name="T29" fmla="*/ 103 h 181"/>
              <a:gd name="T30" fmla="*/ 0 w 226"/>
              <a:gd name="T31" fmla="*/ 118 h 181"/>
              <a:gd name="T32" fmla="*/ 0 w 226"/>
              <a:gd name="T33" fmla="*/ 141 h 181"/>
              <a:gd name="T34" fmla="*/ 0 w 226"/>
              <a:gd name="T35" fmla="*/ 144 h 181"/>
              <a:gd name="T36" fmla="*/ 0 w 226"/>
              <a:gd name="T37" fmla="*/ 146 h 181"/>
              <a:gd name="T38" fmla="*/ 87 w 226"/>
              <a:gd name="T39" fmla="*/ 181 h 181"/>
              <a:gd name="T40" fmla="*/ 174 w 226"/>
              <a:gd name="T41" fmla="*/ 146 h 181"/>
              <a:gd name="T42" fmla="*/ 174 w 226"/>
              <a:gd name="T43" fmla="*/ 144 h 181"/>
              <a:gd name="T44" fmla="*/ 174 w 226"/>
              <a:gd name="T45" fmla="*/ 141 h 181"/>
              <a:gd name="T46" fmla="*/ 174 w 226"/>
              <a:gd name="T47" fmla="*/ 123 h 181"/>
              <a:gd name="T48" fmla="*/ 202 w 226"/>
              <a:gd name="T49" fmla="*/ 123 h 181"/>
              <a:gd name="T50" fmla="*/ 226 w 226"/>
              <a:gd name="T51" fmla="*/ 96 h 181"/>
              <a:gd name="T52" fmla="*/ 226 w 226"/>
              <a:gd name="T53" fmla="*/ 43 h 181"/>
              <a:gd name="T54" fmla="*/ 202 w 226"/>
              <a:gd name="T55" fmla="*/ 16 h 181"/>
              <a:gd name="T56" fmla="*/ 75 w 226"/>
              <a:gd name="T57" fmla="*/ 103 h 181"/>
              <a:gd name="T58" fmla="*/ 75 w 226"/>
              <a:gd name="T59" fmla="*/ 38 h 181"/>
              <a:gd name="T60" fmla="*/ 87 w 226"/>
              <a:gd name="T61" fmla="*/ 39 h 181"/>
              <a:gd name="T62" fmla="*/ 99 w 226"/>
              <a:gd name="T63" fmla="*/ 38 h 181"/>
              <a:gd name="T64" fmla="*/ 99 w 226"/>
              <a:gd name="T65" fmla="*/ 103 h 181"/>
              <a:gd name="T66" fmla="*/ 99 w 226"/>
              <a:gd name="T67" fmla="*/ 145 h 181"/>
              <a:gd name="T68" fmla="*/ 87 w 226"/>
              <a:gd name="T69" fmla="*/ 145 h 181"/>
              <a:gd name="T70" fmla="*/ 75 w 226"/>
              <a:gd name="T71" fmla="*/ 145 h 181"/>
              <a:gd name="T72" fmla="*/ 75 w 226"/>
              <a:gd name="T73" fmla="*/ 103 h 181"/>
              <a:gd name="T74" fmla="*/ 151 w 226"/>
              <a:gd name="T75" fmla="*/ 21 h 181"/>
              <a:gd name="T76" fmla="*/ 151 w 226"/>
              <a:gd name="T77" fmla="*/ 103 h 181"/>
              <a:gd name="T78" fmla="*/ 151 w 226"/>
              <a:gd name="T79" fmla="*/ 128 h 181"/>
              <a:gd name="T80" fmla="*/ 127 w 226"/>
              <a:gd name="T81" fmla="*/ 140 h 181"/>
              <a:gd name="T82" fmla="*/ 127 w 226"/>
              <a:gd name="T83" fmla="*/ 103 h 181"/>
              <a:gd name="T84" fmla="*/ 127 w 226"/>
              <a:gd name="T85" fmla="*/ 30 h 181"/>
              <a:gd name="T86" fmla="*/ 151 w 226"/>
              <a:gd name="T87" fmla="*/ 21 h 181"/>
              <a:gd name="T88" fmla="*/ 24 w 226"/>
              <a:gd name="T89" fmla="*/ 22 h 181"/>
              <a:gd name="T90" fmla="*/ 48 w 226"/>
              <a:gd name="T91" fmla="*/ 31 h 181"/>
              <a:gd name="T92" fmla="*/ 48 w 226"/>
              <a:gd name="T93" fmla="*/ 103 h 181"/>
              <a:gd name="T94" fmla="*/ 48 w 226"/>
              <a:gd name="T95" fmla="*/ 139 h 181"/>
              <a:gd name="T96" fmla="*/ 45 w 226"/>
              <a:gd name="T97" fmla="*/ 139 h 181"/>
              <a:gd name="T98" fmla="*/ 24 w 226"/>
              <a:gd name="T99" fmla="*/ 129 h 181"/>
              <a:gd name="T100" fmla="*/ 24 w 226"/>
              <a:gd name="T101" fmla="*/ 103 h 181"/>
              <a:gd name="T102" fmla="*/ 24 w 226"/>
              <a:gd name="T103" fmla="*/ 22 h 181"/>
              <a:gd name="T104" fmla="*/ 202 w 226"/>
              <a:gd name="T105" fmla="*/ 96 h 181"/>
              <a:gd name="T106" fmla="*/ 202 w 226"/>
              <a:gd name="T107" fmla="*/ 99 h 181"/>
              <a:gd name="T108" fmla="*/ 202 w 226"/>
              <a:gd name="T109" fmla="*/ 99 h 181"/>
              <a:gd name="T110" fmla="*/ 174 w 226"/>
              <a:gd name="T111" fmla="*/ 99 h 181"/>
              <a:gd name="T112" fmla="*/ 174 w 226"/>
              <a:gd name="T113" fmla="*/ 39 h 181"/>
              <a:gd name="T114" fmla="*/ 202 w 226"/>
              <a:gd name="T115" fmla="*/ 39 h 181"/>
              <a:gd name="T116" fmla="*/ 202 w 226"/>
              <a:gd name="T117" fmla="*/ 39 h 181"/>
              <a:gd name="T118" fmla="*/ 202 w 226"/>
              <a:gd name="T119" fmla="*/ 43 h 181"/>
              <a:gd name="T120" fmla="*/ 202 w 226"/>
              <a:gd name="T121" fmla="*/ 9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6" h="181">
                <a:moveTo>
                  <a:pt x="202" y="16"/>
                </a:moveTo>
                <a:cubicBezTo>
                  <a:pt x="174" y="16"/>
                  <a:pt x="174" y="16"/>
                  <a:pt x="174" y="16"/>
                </a:cubicBezTo>
                <a:cubicBezTo>
                  <a:pt x="174" y="0"/>
                  <a:pt x="174" y="0"/>
                  <a:pt x="174" y="0"/>
                </a:cubicBezTo>
                <a:cubicBezTo>
                  <a:pt x="173" y="0"/>
                  <a:pt x="173" y="0"/>
                  <a:pt x="172" y="0"/>
                </a:cubicBezTo>
                <a:cubicBezTo>
                  <a:pt x="165" y="3"/>
                  <a:pt x="158" y="4"/>
                  <a:pt x="150" y="4"/>
                </a:cubicBezTo>
                <a:cubicBezTo>
                  <a:pt x="149" y="4"/>
                  <a:pt x="148" y="4"/>
                  <a:pt x="147" y="4"/>
                </a:cubicBezTo>
                <a:cubicBezTo>
                  <a:pt x="144" y="4"/>
                  <a:pt x="141" y="4"/>
                  <a:pt x="139" y="3"/>
                </a:cubicBezTo>
                <a:cubicBezTo>
                  <a:pt x="125" y="11"/>
                  <a:pt x="107" y="16"/>
                  <a:pt x="87" y="16"/>
                </a:cubicBezTo>
                <a:cubicBezTo>
                  <a:pt x="67" y="16"/>
                  <a:pt x="50" y="11"/>
                  <a:pt x="35" y="3"/>
                </a:cubicBezTo>
                <a:cubicBezTo>
                  <a:pt x="32" y="4"/>
                  <a:pt x="30" y="4"/>
                  <a:pt x="27" y="4"/>
                </a:cubicBezTo>
                <a:cubicBezTo>
                  <a:pt x="26" y="4"/>
                  <a:pt x="25" y="4"/>
                  <a:pt x="24" y="4"/>
                </a:cubicBezTo>
                <a:cubicBezTo>
                  <a:pt x="16" y="4"/>
                  <a:pt x="8" y="3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2"/>
                  <a:pt x="0" y="143"/>
                  <a:pt x="0" y="144"/>
                </a:cubicBezTo>
                <a:cubicBezTo>
                  <a:pt x="0" y="145"/>
                  <a:pt x="0" y="146"/>
                  <a:pt x="0" y="146"/>
                </a:cubicBezTo>
                <a:cubicBezTo>
                  <a:pt x="0" y="165"/>
                  <a:pt x="39" y="181"/>
                  <a:pt x="87" y="181"/>
                </a:cubicBezTo>
                <a:cubicBezTo>
                  <a:pt x="135" y="181"/>
                  <a:pt x="174" y="165"/>
                  <a:pt x="174" y="146"/>
                </a:cubicBezTo>
                <a:cubicBezTo>
                  <a:pt x="174" y="146"/>
                  <a:pt x="174" y="145"/>
                  <a:pt x="174" y="144"/>
                </a:cubicBezTo>
                <a:cubicBezTo>
                  <a:pt x="174" y="143"/>
                  <a:pt x="174" y="142"/>
                  <a:pt x="174" y="141"/>
                </a:cubicBezTo>
                <a:cubicBezTo>
                  <a:pt x="174" y="123"/>
                  <a:pt x="174" y="123"/>
                  <a:pt x="174" y="123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7" y="123"/>
                  <a:pt x="226" y="112"/>
                  <a:pt x="226" y="96"/>
                </a:cubicBezTo>
                <a:cubicBezTo>
                  <a:pt x="226" y="43"/>
                  <a:pt x="226" y="43"/>
                  <a:pt x="226" y="43"/>
                </a:cubicBezTo>
                <a:cubicBezTo>
                  <a:pt x="226" y="26"/>
                  <a:pt x="217" y="16"/>
                  <a:pt x="202" y="16"/>
                </a:cubicBezTo>
                <a:close/>
                <a:moveTo>
                  <a:pt x="75" y="103"/>
                </a:moveTo>
                <a:cubicBezTo>
                  <a:pt x="75" y="38"/>
                  <a:pt x="75" y="38"/>
                  <a:pt x="75" y="38"/>
                </a:cubicBezTo>
                <a:cubicBezTo>
                  <a:pt x="79" y="39"/>
                  <a:pt x="83" y="39"/>
                  <a:pt x="87" y="39"/>
                </a:cubicBezTo>
                <a:cubicBezTo>
                  <a:pt x="91" y="39"/>
                  <a:pt x="95" y="39"/>
                  <a:pt x="99" y="38"/>
                </a:cubicBezTo>
                <a:cubicBezTo>
                  <a:pt x="99" y="103"/>
                  <a:pt x="99" y="103"/>
                  <a:pt x="99" y="103"/>
                </a:cubicBezTo>
                <a:cubicBezTo>
                  <a:pt x="99" y="145"/>
                  <a:pt x="99" y="145"/>
                  <a:pt x="99" y="145"/>
                </a:cubicBezTo>
                <a:cubicBezTo>
                  <a:pt x="95" y="145"/>
                  <a:pt x="91" y="145"/>
                  <a:pt x="87" y="145"/>
                </a:cubicBezTo>
                <a:cubicBezTo>
                  <a:pt x="83" y="145"/>
                  <a:pt x="79" y="145"/>
                  <a:pt x="75" y="145"/>
                </a:cubicBezTo>
                <a:lnTo>
                  <a:pt x="75" y="103"/>
                </a:lnTo>
                <a:close/>
                <a:moveTo>
                  <a:pt x="151" y="21"/>
                </a:moveTo>
                <a:cubicBezTo>
                  <a:pt x="151" y="103"/>
                  <a:pt x="151" y="103"/>
                  <a:pt x="151" y="103"/>
                </a:cubicBezTo>
                <a:cubicBezTo>
                  <a:pt x="151" y="128"/>
                  <a:pt x="151" y="128"/>
                  <a:pt x="151" y="128"/>
                </a:cubicBezTo>
                <a:cubicBezTo>
                  <a:pt x="146" y="133"/>
                  <a:pt x="138" y="137"/>
                  <a:pt x="127" y="140"/>
                </a:cubicBezTo>
                <a:cubicBezTo>
                  <a:pt x="127" y="103"/>
                  <a:pt x="127" y="103"/>
                  <a:pt x="127" y="103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36" y="28"/>
                  <a:pt x="144" y="25"/>
                  <a:pt x="151" y="21"/>
                </a:cubicBezTo>
                <a:close/>
                <a:moveTo>
                  <a:pt x="24" y="22"/>
                </a:moveTo>
                <a:cubicBezTo>
                  <a:pt x="31" y="25"/>
                  <a:pt x="39" y="28"/>
                  <a:pt x="48" y="31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39"/>
                  <a:pt x="48" y="139"/>
                  <a:pt x="48" y="139"/>
                </a:cubicBezTo>
                <a:cubicBezTo>
                  <a:pt x="45" y="139"/>
                  <a:pt x="45" y="139"/>
                  <a:pt x="45" y="139"/>
                </a:cubicBezTo>
                <a:cubicBezTo>
                  <a:pt x="36" y="137"/>
                  <a:pt x="29" y="133"/>
                  <a:pt x="24" y="129"/>
                </a:cubicBezTo>
                <a:cubicBezTo>
                  <a:pt x="24" y="103"/>
                  <a:pt x="24" y="103"/>
                  <a:pt x="24" y="103"/>
                </a:cubicBezTo>
                <a:lnTo>
                  <a:pt x="24" y="22"/>
                </a:lnTo>
                <a:close/>
                <a:moveTo>
                  <a:pt x="202" y="96"/>
                </a:moveTo>
                <a:cubicBezTo>
                  <a:pt x="202" y="98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39"/>
                  <a:pt x="174" y="39"/>
                  <a:pt x="174" y="39"/>
                </a:cubicBezTo>
                <a:cubicBezTo>
                  <a:pt x="202" y="39"/>
                  <a:pt x="202" y="39"/>
                  <a:pt x="202" y="39"/>
                </a:cubicBezTo>
                <a:cubicBezTo>
                  <a:pt x="202" y="39"/>
                  <a:pt x="202" y="39"/>
                  <a:pt x="202" y="39"/>
                </a:cubicBezTo>
                <a:cubicBezTo>
                  <a:pt x="202" y="40"/>
                  <a:pt x="202" y="41"/>
                  <a:pt x="202" y="43"/>
                </a:cubicBezTo>
                <a:lnTo>
                  <a:pt x="202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409"/>
          <p:cNvSpPr/>
          <p:nvPr/>
        </p:nvSpPr>
        <p:spPr bwMode="auto">
          <a:xfrm>
            <a:off x="11117798" y="3292191"/>
            <a:ext cx="262578" cy="304037"/>
          </a:xfrm>
          <a:custGeom>
            <a:avLst/>
            <a:gdLst>
              <a:gd name="T0" fmla="*/ 217 w 250"/>
              <a:gd name="T1" fmla="*/ 230 h 288"/>
              <a:gd name="T2" fmla="*/ 150 w 250"/>
              <a:gd name="T3" fmla="*/ 208 h 288"/>
              <a:gd name="T4" fmla="*/ 171 w 250"/>
              <a:gd name="T5" fmla="*/ 164 h 288"/>
              <a:gd name="T6" fmla="*/ 172 w 250"/>
              <a:gd name="T7" fmla="*/ 163 h 288"/>
              <a:gd name="T8" fmla="*/ 177 w 250"/>
              <a:gd name="T9" fmla="*/ 162 h 288"/>
              <a:gd name="T10" fmla="*/ 182 w 250"/>
              <a:gd name="T11" fmla="*/ 152 h 288"/>
              <a:gd name="T12" fmla="*/ 198 w 250"/>
              <a:gd name="T13" fmla="*/ 136 h 288"/>
              <a:gd name="T14" fmla="*/ 210 w 250"/>
              <a:gd name="T15" fmla="*/ 121 h 288"/>
              <a:gd name="T16" fmla="*/ 213 w 250"/>
              <a:gd name="T17" fmla="*/ 102 h 288"/>
              <a:gd name="T18" fmla="*/ 215 w 250"/>
              <a:gd name="T19" fmla="*/ 87 h 288"/>
              <a:gd name="T20" fmla="*/ 214 w 250"/>
              <a:gd name="T21" fmla="*/ 74 h 288"/>
              <a:gd name="T22" fmla="*/ 210 w 250"/>
              <a:gd name="T23" fmla="*/ 51 h 288"/>
              <a:gd name="T24" fmla="*/ 192 w 250"/>
              <a:gd name="T25" fmla="*/ 30 h 288"/>
              <a:gd name="T26" fmla="*/ 192 w 250"/>
              <a:gd name="T27" fmla="*/ 30 h 288"/>
              <a:gd name="T28" fmla="*/ 182 w 250"/>
              <a:gd name="T29" fmla="*/ 19 h 288"/>
              <a:gd name="T30" fmla="*/ 175 w 250"/>
              <a:gd name="T31" fmla="*/ 16 h 288"/>
              <a:gd name="T32" fmla="*/ 161 w 250"/>
              <a:gd name="T33" fmla="*/ 9 h 288"/>
              <a:gd name="T34" fmla="*/ 128 w 250"/>
              <a:gd name="T35" fmla="*/ 2 h 288"/>
              <a:gd name="T36" fmla="*/ 110 w 250"/>
              <a:gd name="T37" fmla="*/ 1 h 288"/>
              <a:gd name="T38" fmla="*/ 93 w 250"/>
              <a:gd name="T39" fmla="*/ 8 h 288"/>
              <a:gd name="T40" fmla="*/ 85 w 250"/>
              <a:gd name="T41" fmla="*/ 11 h 288"/>
              <a:gd name="T42" fmla="*/ 67 w 250"/>
              <a:gd name="T43" fmla="*/ 18 h 288"/>
              <a:gd name="T44" fmla="*/ 56 w 250"/>
              <a:gd name="T45" fmla="*/ 30 h 288"/>
              <a:gd name="T46" fmla="*/ 43 w 250"/>
              <a:gd name="T47" fmla="*/ 52 h 288"/>
              <a:gd name="T48" fmla="*/ 36 w 250"/>
              <a:gd name="T49" fmla="*/ 63 h 288"/>
              <a:gd name="T50" fmla="*/ 35 w 250"/>
              <a:gd name="T51" fmla="*/ 80 h 288"/>
              <a:gd name="T52" fmla="*/ 35 w 250"/>
              <a:gd name="T53" fmla="*/ 87 h 288"/>
              <a:gd name="T54" fmla="*/ 36 w 250"/>
              <a:gd name="T55" fmla="*/ 96 h 288"/>
              <a:gd name="T56" fmla="*/ 35 w 250"/>
              <a:gd name="T57" fmla="*/ 97 h 288"/>
              <a:gd name="T58" fmla="*/ 40 w 250"/>
              <a:gd name="T59" fmla="*/ 118 h 288"/>
              <a:gd name="T60" fmla="*/ 47 w 250"/>
              <a:gd name="T61" fmla="*/ 130 h 288"/>
              <a:gd name="T62" fmla="*/ 53 w 250"/>
              <a:gd name="T63" fmla="*/ 137 h 288"/>
              <a:gd name="T64" fmla="*/ 68 w 250"/>
              <a:gd name="T65" fmla="*/ 152 h 288"/>
              <a:gd name="T66" fmla="*/ 73 w 250"/>
              <a:gd name="T67" fmla="*/ 162 h 288"/>
              <a:gd name="T68" fmla="*/ 78 w 250"/>
              <a:gd name="T69" fmla="*/ 163 h 288"/>
              <a:gd name="T70" fmla="*/ 79 w 250"/>
              <a:gd name="T71" fmla="*/ 164 h 288"/>
              <a:gd name="T72" fmla="*/ 99 w 250"/>
              <a:gd name="T73" fmla="*/ 208 h 288"/>
              <a:gd name="T74" fmla="*/ 33 w 250"/>
              <a:gd name="T75" fmla="*/ 230 h 288"/>
              <a:gd name="T76" fmla="*/ 0 w 250"/>
              <a:gd name="T77" fmla="*/ 261 h 288"/>
              <a:gd name="T78" fmla="*/ 0 w 250"/>
              <a:gd name="T79" fmla="*/ 288 h 288"/>
              <a:gd name="T80" fmla="*/ 250 w 250"/>
              <a:gd name="T81" fmla="*/ 288 h 288"/>
              <a:gd name="T82" fmla="*/ 250 w 250"/>
              <a:gd name="T83" fmla="*/ 261 h 288"/>
              <a:gd name="T84" fmla="*/ 217 w 250"/>
              <a:gd name="T85" fmla="*/ 2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0" h="288">
                <a:moveTo>
                  <a:pt x="217" y="230"/>
                </a:moveTo>
                <a:cubicBezTo>
                  <a:pt x="201" y="223"/>
                  <a:pt x="183" y="212"/>
                  <a:pt x="150" y="208"/>
                </a:cubicBezTo>
                <a:cubicBezTo>
                  <a:pt x="159" y="199"/>
                  <a:pt x="163" y="184"/>
                  <a:pt x="171" y="164"/>
                </a:cubicBezTo>
                <a:cubicBezTo>
                  <a:pt x="171" y="164"/>
                  <a:pt x="171" y="163"/>
                  <a:pt x="172" y="163"/>
                </a:cubicBezTo>
                <a:cubicBezTo>
                  <a:pt x="174" y="163"/>
                  <a:pt x="176" y="163"/>
                  <a:pt x="177" y="162"/>
                </a:cubicBezTo>
                <a:cubicBezTo>
                  <a:pt x="179" y="161"/>
                  <a:pt x="181" y="157"/>
                  <a:pt x="182" y="152"/>
                </a:cubicBezTo>
                <a:cubicBezTo>
                  <a:pt x="188" y="147"/>
                  <a:pt x="193" y="142"/>
                  <a:pt x="198" y="136"/>
                </a:cubicBezTo>
                <a:cubicBezTo>
                  <a:pt x="202" y="134"/>
                  <a:pt x="206" y="128"/>
                  <a:pt x="210" y="121"/>
                </a:cubicBezTo>
                <a:cubicBezTo>
                  <a:pt x="213" y="114"/>
                  <a:pt x="214" y="106"/>
                  <a:pt x="213" y="102"/>
                </a:cubicBezTo>
                <a:cubicBezTo>
                  <a:pt x="214" y="97"/>
                  <a:pt x="215" y="92"/>
                  <a:pt x="215" y="87"/>
                </a:cubicBezTo>
                <a:cubicBezTo>
                  <a:pt x="215" y="82"/>
                  <a:pt x="214" y="78"/>
                  <a:pt x="214" y="74"/>
                </a:cubicBezTo>
                <a:cubicBezTo>
                  <a:pt x="215" y="67"/>
                  <a:pt x="214" y="59"/>
                  <a:pt x="210" y="51"/>
                </a:cubicBezTo>
                <a:cubicBezTo>
                  <a:pt x="206" y="41"/>
                  <a:pt x="199" y="34"/>
                  <a:pt x="192" y="30"/>
                </a:cubicBezTo>
                <a:cubicBezTo>
                  <a:pt x="192" y="30"/>
                  <a:pt x="192" y="30"/>
                  <a:pt x="192" y="30"/>
                </a:cubicBezTo>
                <a:cubicBezTo>
                  <a:pt x="190" y="26"/>
                  <a:pt x="186" y="22"/>
                  <a:pt x="182" y="19"/>
                </a:cubicBezTo>
                <a:cubicBezTo>
                  <a:pt x="180" y="18"/>
                  <a:pt x="177" y="17"/>
                  <a:pt x="175" y="16"/>
                </a:cubicBezTo>
                <a:cubicBezTo>
                  <a:pt x="171" y="12"/>
                  <a:pt x="166" y="10"/>
                  <a:pt x="161" y="9"/>
                </a:cubicBezTo>
                <a:cubicBezTo>
                  <a:pt x="151" y="5"/>
                  <a:pt x="140" y="3"/>
                  <a:pt x="128" y="2"/>
                </a:cubicBezTo>
                <a:cubicBezTo>
                  <a:pt x="124" y="0"/>
                  <a:pt x="117" y="0"/>
                  <a:pt x="110" y="1"/>
                </a:cubicBezTo>
                <a:cubicBezTo>
                  <a:pt x="102" y="2"/>
                  <a:pt x="96" y="5"/>
                  <a:pt x="93" y="8"/>
                </a:cubicBezTo>
                <a:cubicBezTo>
                  <a:pt x="90" y="9"/>
                  <a:pt x="88" y="10"/>
                  <a:pt x="85" y="11"/>
                </a:cubicBezTo>
                <a:cubicBezTo>
                  <a:pt x="81" y="11"/>
                  <a:pt x="74" y="13"/>
                  <a:pt x="67" y="18"/>
                </a:cubicBezTo>
                <a:cubicBezTo>
                  <a:pt x="62" y="22"/>
                  <a:pt x="58" y="26"/>
                  <a:pt x="56" y="30"/>
                </a:cubicBezTo>
                <a:cubicBezTo>
                  <a:pt x="48" y="37"/>
                  <a:pt x="44" y="45"/>
                  <a:pt x="43" y="52"/>
                </a:cubicBezTo>
                <a:cubicBezTo>
                  <a:pt x="40" y="54"/>
                  <a:pt x="37" y="58"/>
                  <a:pt x="36" y="63"/>
                </a:cubicBezTo>
                <a:cubicBezTo>
                  <a:pt x="34" y="69"/>
                  <a:pt x="34" y="75"/>
                  <a:pt x="35" y="80"/>
                </a:cubicBezTo>
                <a:cubicBezTo>
                  <a:pt x="35" y="82"/>
                  <a:pt x="35" y="84"/>
                  <a:pt x="35" y="87"/>
                </a:cubicBezTo>
                <a:cubicBezTo>
                  <a:pt x="35" y="90"/>
                  <a:pt x="35" y="93"/>
                  <a:pt x="36" y="96"/>
                </a:cubicBezTo>
                <a:cubicBezTo>
                  <a:pt x="36" y="96"/>
                  <a:pt x="35" y="97"/>
                  <a:pt x="35" y="97"/>
                </a:cubicBezTo>
                <a:cubicBezTo>
                  <a:pt x="34" y="106"/>
                  <a:pt x="36" y="113"/>
                  <a:pt x="40" y="118"/>
                </a:cubicBezTo>
                <a:cubicBezTo>
                  <a:pt x="41" y="121"/>
                  <a:pt x="43" y="126"/>
                  <a:pt x="47" y="130"/>
                </a:cubicBezTo>
                <a:cubicBezTo>
                  <a:pt x="49" y="133"/>
                  <a:pt x="51" y="135"/>
                  <a:pt x="53" y="137"/>
                </a:cubicBezTo>
                <a:cubicBezTo>
                  <a:pt x="57" y="143"/>
                  <a:pt x="62" y="148"/>
                  <a:pt x="68" y="152"/>
                </a:cubicBezTo>
                <a:cubicBezTo>
                  <a:pt x="69" y="157"/>
                  <a:pt x="71" y="161"/>
                  <a:pt x="73" y="162"/>
                </a:cubicBezTo>
                <a:cubicBezTo>
                  <a:pt x="74" y="163"/>
                  <a:pt x="76" y="163"/>
                  <a:pt x="78" y="163"/>
                </a:cubicBezTo>
                <a:cubicBezTo>
                  <a:pt x="79" y="163"/>
                  <a:pt x="79" y="164"/>
                  <a:pt x="79" y="164"/>
                </a:cubicBezTo>
                <a:cubicBezTo>
                  <a:pt x="87" y="184"/>
                  <a:pt x="91" y="199"/>
                  <a:pt x="99" y="208"/>
                </a:cubicBezTo>
                <a:cubicBezTo>
                  <a:pt x="67" y="212"/>
                  <a:pt x="49" y="223"/>
                  <a:pt x="33" y="230"/>
                </a:cubicBezTo>
                <a:cubicBezTo>
                  <a:pt x="1" y="245"/>
                  <a:pt x="0" y="261"/>
                  <a:pt x="0" y="261"/>
                </a:cubicBezTo>
                <a:cubicBezTo>
                  <a:pt x="0" y="288"/>
                  <a:pt x="0" y="288"/>
                  <a:pt x="0" y="288"/>
                </a:cubicBezTo>
                <a:cubicBezTo>
                  <a:pt x="250" y="288"/>
                  <a:pt x="250" y="288"/>
                  <a:pt x="250" y="288"/>
                </a:cubicBezTo>
                <a:cubicBezTo>
                  <a:pt x="250" y="261"/>
                  <a:pt x="250" y="261"/>
                  <a:pt x="250" y="261"/>
                </a:cubicBezTo>
                <a:cubicBezTo>
                  <a:pt x="250" y="261"/>
                  <a:pt x="250" y="245"/>
                  <a:pt x="217" y="2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410"/>
          <p:cNvSpPr>
            <a:spLocks noChangeArrowheads="1"/>
          </p:cNvSpPr>
          <p:nvPr/>
        </p:nvSpPr>
        <p:spPr bwMode="auto">
          <a:xfrm>
            <a:off x="3271563" y="4005641"/>
            <a:ext cx="51825" cy="51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411"/>
          <p:cNvSpPr>
            <a:spLocks noEditPoints="1"/>
          </p:cNvSpPr>
          <p:nvPr/>
        </p:nvSpPr>
        <p:spPr bwMode="auto">
          <a:xfrm>
            <a:off x="3204191" y="3936542"/>
            <a:ext cx="321312" cy="228028"/>
          </a:xfrm>
          <a:custGeom>
            <a:avLst/>
            <a:gdLst>
              <a:gd name="T0" fmla="*/ 257 w 306"/>
              <a:gd name="T1" fmla="*/ 13 h 216"/>
              <a:gd name="T2" fmla="*/ 221 w 306"/>
              <a:gd name="T3" fmla="*/ 8 h 216"/>
              <a:gd name="T4" fmla="*/ 152 w 306"/>
              <a:gd name="T5" fmla="*/ 28 h 216"/>
              <a:gd name="T6" fmla="*/ 83 w 306"/>
              <a:gd name="T7" fmla="*/ 7 h 216"/>
              <a:gd name="T8" fmla="*/ 49 w 306"/>
              <a:gd name="T9" fmla="*/ 13 h 216"/>
              <a:gd name="T10" fmla="*/ 13 w 306"/>
              <a:gd name="T11" fmla="*/ 190 h 216"/>
              <a:gd name="T12" fmla="*/ 57 w 306"/>
              <a:gd name="T13" fmla="*/ 211 h 216"/>
              <a:gd name="T14" fmla="*/ 116 w 306"/>
              <a:gd name="T15" fmla="*/ 159 h 216"/>
              <a:gd name="T16" fmla="*/ 116 w 306"/>
              <a:gd name="T17" fmla="*/ 159 h 216"/>
              <a:gd name="T18" fmla="*/ 153 w 306"/>
              <a:gd name="T19" fmla="*/ 144 h 216"/>
              <a:gd name="T20" fmla="*/ 190 w 306"/>
              <a:gd name="T21" fmla="*/ 159 h 216"/>
              <a:gd name="T22" fmla="*/ 190 w 306"/>
              <a:gd name="T23" fmla="*/ 159 h 216"/>
              <a:gd name="T24" fmla="*/ 249 w 306"/>
              <a:gd name="T25" fmla="*/ 211 h 216"/>
              <a:gd name="T26" fmla="*/ 293 w 306"/>
              <a:gd name="T27" fmla="*/ 190 h 216"/>
              <a:gd name="T28" fmla="*/ 257 w 306"/>
              <a:gd name="T29" fmla="*/ 13 h 216"/>
              <a:gd name="T30" fmla="*/ 89 w 306"/>
              <a:gd name="T31" fmla="*/ 129 h 216"/>
              <a:gd name="T32" fmla="*/ 50 w 306"/>
              <a:gd name="T33" fmla="*/ 89 h 216"/>
              <a:gd name="T34" fmla="*/ 89 w 306"/>
              <a:gd name="T35" fmla="*/ 50 h 216"/>
              <a:gd name="T36" fmla="*/ 128 w 306"/>
              <a:gd name="T37" fmla="*/ 89 h 216"/>
              <a:gd name="T38" fmla="*/ 89 w 306"/>
              <a:gd name="T39" fmla="*/ 129 h 216"/>
              <a:gd name="T40" fmla="*/ 200 w 306"/>
              <a:gd name="T41" fmla="*/ 96 h 216"/>
              <a:gd name="T42" fmla="*/ 195 w 306"/>
              <a:gd name="T43" fmla="*/ 101 h 216"/>
              <a:gd name="T44" fmla="*/ 182 w 306"/>
              <a:gd name="T45" fmla="*/ 101 h 216"/>
              <a:gd name="T46" fmla="*/ 178 w 306"/>
              <a:gd name="T47" fmla="*/ 96 h 216"/>
              <a:gd name="T48" fmla="*/ 178 w 306"/>
              <a:gd name="T49" fmla="*/ 85 h 216"/>
              <a:gd name="T50" fmla="*/ 182 w 306"/>
              <a:gd name="T51" fmla="*/ 80 h 216"/>
              <a:gd name="T52" fmla="*/ 195 w 306"/>
              <a:gd name="T53" fmla="*/ 80 h 216"/>
              <a:gd name="T54" fmla="*/ 200 w 306"/>
              <a:gd name="T55" fmla="*/ 85 h 216"/>
              <a:gd name="T56" fmla="*/ 200 w 306"/>
              <a:gd name="T57" fmla="*/ 96 h 216"/>
              <a:gd name="T58" fmla="*/ 229 w 306"/>
              <a:gd name="T59" fmla="*/ 125 h 216"/>
              <a:gd name="T60" fmla="*/ 225 w 306"/>
              <a:gd name="T61" fmla="*/ 130 h 216"/>
              <a:gd name="T62" fmla="*/ 212 w 306"/>
              <a:gd name="T63" fmla="*/ 130 h 216"/>
              <a:gd name="T64" fmla="*/ 207 w 306"/>
              <a:gd name="T65" fmla="*/ 125 h 216"/>
              <a:gd name="T66" fmla="*/ 207 w 306"/>
              <a:gd name="T67" fmla="*/ 114 h 216"/>
              <a:gd name="T68" fmla="*/ 212 w 306"/>
              <a:gd name="T69" fmla="*/ 109 h 216"/>
              <a:gd name="T70" fmla="*/ 225 w 306"/>
              <a:gd name="T71" fmla="*/ 109 h 216"/>
              <a:gd name="T72" fmla="*/ 229 w 306"/>
              <a:gd name="T73" fmla="*/ 114 h 216"/>
              <a:gd name="T74" fmla="*/ 229 w 306"/>
              <a:gd name="T75" fmla="*/ 125 h 216"/>
              <a:gd name="T76" fmla="*/ 229 w 306"/>
              <a:gd name="T77" fmla="*/ 66 h 216"/>
              <a:gd name="T78" fmla="*/ 225 w 306"/>
              <a:gd name="T79" fmla="*/ 71 h 216"/>
              <a:gd name="T80" fmla="*/ 212 w 306"/>
              <a:gd name="T81" fmla="*/ 71 h 216"/>
              <a:gd name="T82" fmla="*/ 207 w 306"/>
              <a:gd name="T83" fmla="*/ 66 h 216"/>
              <a:gd name="T84" fmla="*/ 207 w 306"/>
              <a:gd name="T85" fmla="*/ 55 h 216"/>
              <a:gd name="T86" fmla="*/ 212 w 306"/>
              <a:gd name="T87" fmla="*/ 50 h 216"/>
              <a:gd name="T88" fmla="*/ 225 w 306"/>
              <a:gd name="T89" fmla="*/ 50 h 216"/>
              <a:gd name="T90" fmla="*/ 229 w 306"/>
              <a:gd name="T91" fmla="*/ 55 h 216"/>
              <a:gd name="T92" fmla="*/ 229 w 306"/>
              <a:gd name="T93" fmla="*/ 66 h 216"/>
              <a:gd name="T94" fmla="*/ 259 w 306"/>
              <a:gd name="T95" fmla="*/ 96 h 216"/>
              <a:gd name="T96" fmla="*/ 254 w 306"/>
              <a:gd name="T97" fmla="*/ 101 h 216"/>
              <a:gd name="T98" fmla="*/ 242 w 306"/>
              <a:gd name="T99" fmla="*/ 101 h 216"/>
              <a:gd name="T100" fmla="*/ 237 w 306"/>
              <a:gd name="T101" fmla="*/ 96 h 216"/>
              <a:gd name="T102" fmla="*/ 237 w 306"/>
              <a:gd name="T103" fmla="*/ 85 h 216"/>
              <a:gd name="T104" fmla="*/ 242 w 306"/>
              <a:gd name="T105" fmla="*/ 80 h 216"/>
              <a:gd name="T106" fmla="*/ 254 w 306"/>
              <a:gd name="T107" fmla="*/ 80 h 216"/>
              <a:gd name="T108" fmla="*/ 259 w 306"/>
              <a:gd name="T109" fmla="*/ 85 h 216"/>
              <a:gd name="T110" fmla="*/ 259 w 306"/>
              <a:gd name="T111" fmla="*/ 9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06" h="216">
                <a:moveTo>
                  <a:pt x="257" y="13"/>
                </a:moveTo>
                <a:cubicBezTo>
                  <a:pt x="251" y="0"/>
                  <a:pt x="233" y="4"/>
                  <a:pt x="221" y="8"/>
                </a:cubicBezTo>
                <a:cubicBezTo>
                  <a:pt x="212" y="13"/>
                  <a:pt x="181" y="28"/>
                  <a:pt x="152" y="28"/>
                </a:cubicBezTo>
                <a:cubicBezTo>
                  <a:pt x="123" y="28"/>
                  <a:pt x="92" y="12"/>
                  <a:pt x="83" y="7"/>
                </a:cubicBezTo>
                <a:cubicBezTo>
                  <a:pt x="71" y="4"/>
                  <a:pt x="55" y="0"/>
                  <a:pt x="49" y="13"/>
                </a:cubicBezTo>
                <a:cubicBezTo>
                  <a:pt x="0" y="118"/>
                  <a:pt x="8" y="177"/>
                  <a:pt x="13" y="190"/>
                </a:cubicBezTo>
                <a:cubicBezTo>
                  <a:pt x="18" y="205"/>
                  <a:pt x="41" y="216"/>
                  <a:pt x="57" y="211"/>
                </a:cubicBezTo>
                <a:cubicBezTo>
                  <a:pt x="65" y="208"/>
                  <a:pt x="88" y="194"/>
                  <a:pt x="116" y="159"/>
                </a:cubicBezTo>
                <a:cubicBezTo>
                  <a:pt x="116" y="159"/>
                  <a:pt x="116" y="159"/>
                  <a:pt x="116" y="159"/>
                </a:cubicBezTo>
                <a:cubicBezTo>
                  <a:pt x="116" y="159"/>
                  <a:pt x="129" y="144"/>
                  <a:pt x="153" y="144"/>
                </a:cubicBezTo>
                <a:cubicBezTo>
                  <a:pt x="176" y="144"/>
                  <a:pt x="190" y="159"/>
                  <a:pt x="190" y="159"/>
                </a:cubicBezTo>
                <a:cubicBezTo>
                  <a:pt x="190" y="159"/>
                  <a:pt x="190" y="159"/>
                  <a:pt x="190" y="159"/>
                </a:cubicBezTo>
                <a:cubicBezTo>
                  <a:pt x="218" y="194"/>
                  <a:pt x="241" y="208"/>
                  <a:pt x="249" y="211"/>
                </a:cubicBezTo>
                <a:cubicBezTo>
                  <a:pt x="264" y="216"/>
                  <a:pt x="287" y="205"/>
                  <a:pt x="293" y="190"/>
                </a:cubicBezTo>
                <a:cubicBezTo>
                  <a:pt x="298" y="177"/>
                  <a:pt x="306" y="118"/>
                  <a:pt x="257" y="13"/>
                </a:cubicBezTo>
                <a:close/>
                <a:moveTo>
                  <a:pt x="89" y="129"/>
                </a:moveTo>
                <a:cubicBezTo>
                  <a:pt x="67" y="129"/>
                  <a:pt x="50" y="111"/>
                  <a:pt x="50" y="89"/>
                </a:cubicBezTo>
                <a:cubicBezTo>
                  <a:pt x="50" y="67"/>
                  <a:pt x="67" y="50"/>
                  <a:pt x="89" y="50"/>
                </a:cubicBezTo>
                <a:cubicBezTo>
                  <a:pt x="111" y="50"/>
                  <a:pt x="128" y="67"/>
                  <a:pt x="128" y="89"/>
                </a:cubicBezTo>
                <a:cubicBezTo>
                  <a:pt x="128" y="111"/>
                  <a:pt x="111" y="129"/>
                  <a:pt x="89" y="129"/>
                </a:cubicBezTo>
                <a:close/>
                <a:moveTo>
                  <a:pt x="200" y="96"/>
                </a:moveTo>
                <a:cubicBezTo>
                  <a:pt x="200" y="99"/>
                  <a:pt x="198" y="101"/>
                  <a:pt x="195" y="101"/>
                </a:cubicBezTo>
                <a:cubicBezTo>
                  <a:pt x="182" y="101"/>
                  <a:pt x="182" y="101"/>
                  <a:pt x="182" y="101"/>
                </a:cubicBezTo>
                <a:cubicBezTo>
                  <a:pt x="180" y="101"/>
                  <a:pt x="178" y="99"/>
                  <a:pt x="178" y="96"/>
                </a:cubicBezTo>
                <a:cubicBezTo>
                  <a:pt x="178" y="85"/>
                  <a:pt x="178" y="85"/>
                  <a:pt x="178" y="85"/>
                </a:cubicBezTo>
                <a:cubicBezTo>
                  <a:pt x="178" y="82"/>
                  <a:pt x="180" y="80"/>
                  <a:pt x="182" y="80"/>
                </a:cubicBezTo>
                <a:cubicBezTo>
                  <a:pt x="195" y="80"/>
                  <a:pt x="195" y="80"/>
                  <a:pt x="195" y="80"/>
                </a:cubicBezTo>
                <a:cubicBezTo>
                  <a:pt x="198" y="80"/>
                  <a:pt x="200" y="82"/>
                  <a:pt x="200" y="85"/>
                </a:cubicBezTo>
                <a:lnTo>
                  <a:pt x="200" y="96"/>
                </a:lnTo>
                <a:close/>
                <a:moveTo>
                  <a:pt x="229" y="125"/>
                </a:moveTo>
                <a:cubicBezTo>
                  <a:pt x="229" y="128"/>
                  <a:pt x="227" y="130"/>
                  <a:pt x="225" y="130"/>
                </a:cubicBezTo>
                <a:cubicBezTo>
                  <a:pt x="212" y="130"/>
                  <a:pt x="212" y="130"/>
                  <a:pt x="212" y="130"/>
                </a:cubicBezTo>
                <a:cubicBezTo>
                  <a:pt x="210" y="130"/>
                  <a:pt x="207" y="128"/>
                  <a:pt x="207" y="125"/>
                </a:cubicBezTo>
                <a:cubicBezTo>
                  <a:pt x="207" y="114"/>
                  <a:pt x="207" y="114"/>
                  <a:pt x="207" y="114"/>
                </a:cubicBezTo>
                <a:cubicBezTo>
                  <a:pt x="207" y="111"/>
                  <a:pt x="210" y="109"/>
                  <a:pt x="212" y="109"/>
                </a:cubicBezTo>
                <a:cubicBezTo>
                  <a:pt x="225" y="109"/>
                  <a:pt x="225" y="109"/>
                  <a:pt x="225" y="109"/>
                </a:cubicBezTo>
                <a:cubicBezTo>
                  <a:pt x="227" y="109"/>
                  <a:pt x="229" y="111"/>
                  <a:pt x="229" y="114"/>
                </a:cubicBezTo>
                <a:lnTo>
                  <a:pt x="229" y="125"/>
                </a:lnTo>
                <a:close/>
                <a:moveTo>
                  <a:pt x="229" y="66"/>
                </a:moveTo>
                <a:cubicBezTo>
                  <a:pt x="229" y="69"/>
                  <a:pt x="227" y="71"/>
                  <a:pt x="225" y="71"/>
                </a:cubicBezTo>
                <a:cubicBezTo>
                  <a:pt x="212" y="71"/>
                  <a:pt x="212" y="71"/>
                  <a:pt x="212" y="71"/>
                </a:cubicBezTo>
                <a:cubicBezTo>
                  <a:pt x="210" y="71"/>
                  <a:pt x="207" y="69"/>
                  <a:pt x="207" y="66"/>
                </a:cubicBezTo>
                <a:cubicBezTo>
                  <a:pt x="207" y="55"/>
                  <a:pt x="207" y="55"/>
                  <a:pt x="207" y="55"/>
                </a:cubicBezTo>
                <a:cubicBezTo>
                  <a:pt x="207" y="52"/>
                  <a:pt x="210" y="50"/>
                  <a:pt x="212" y="50"/>
                </a:cubicBezTo>
                <a:cubicBezTo>
                  <a:pt x="225" y="50"/>
                  <a:pt x="225" y="50"/>
                  <a:pt x="225" y="50"/>
                </a:cubicBezTo>
                <a:cubicBezTo>
                  <a:pt x="227" y="50"/>
                  <a:pt x="229" y="52"/>
                  <a:pt x="229" y="55"/>
                </a:cubicBezTo>
                <a:lnTo>
                  <a:pt x="229" y="66"/>
                </a:lnTo>
                <a:close/>
                <a:moveTo>
                  <a:pt x="259" y="96"/>
                </a:moveTo>
                <a:cubicBezTo>
                  <a:pt x="259" y="99"/>
                  <a:pt x="257" y="101"/>
                  <a:pt x="254" y="101"/>
                </a:cubicBezTo>
                <a:cubicBezTo>
                  <a:pt x="242" y="101"/>
                  <a:pt x="242" y="101"/>
                  <a:pt x="242" y="101"/>
                </a:cubicBezTo>
                <a:cubicBezTo>
                  <a:pt x="239" y="101"/>
                  <a:pt x="237" y="99"/>
                  <a:pt x="237" y="96"/>
                </a:cubicBezTo>
                <a:cubicBezTo>
                  <a:pt x="237" y="85"/>
                  <a:pt x="237" y="85"/>
                  <a:pt x="237" y="85"/>
                </a:cubicBezTo>
                <a:cubicBezTo>
                  <a:pt x="237" y="82"/>
                  <a:pt x="239" y="80"/>
                  <a:pt x="242" y="80"/>
                </a:cubicBezTo>
                <a:cubicBezTo>
                  <a:pt x="254" y="80"/>
                  <a:pt x="254" y="80"/>
                  <a:pt x="254" y="80"/>
                </a:cubicBezTo>
                <a:cubicBezTo>
                  <a:pt x="257" y="80"/>
                  <a:pt x="259" y="82"/>
                  <a:pt x="259" y="85"/>
                </a:cubicBezTo>
                <a:lnTo>
                  <a:pt x="259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412"/>
          <p:cNvSpPr>
            <a:spLocks noEditPoints="1"/>
          </p:cNvSpPr>
          <p:nvPr/>
        </p:nvSpPr>
        <p:spPr bwMode="auto">
          <a:xfrm>
            <a:off x="5639945" y="5743491"/>
            <a:ext cx="302310" cy="262578"/>
          </a:xfrm>
          <a:custGeom>
            <a:avLst/>
            <a:gdLst>
              <a:gd name="T0" fmla="*/ 235 w 288"/>
              <a:gd name="T1" fmla="*/ 0 h 250"/>
              <a:gd name="T2" fmla="*/ 53 w 288"/>
              <a:gd name="T3" fmla="*/ 0 h 250"/>
              <a:gd name="T4" fmla="*/ 0 w 288"/>
              <a:gd name="T5" fmla="*/ 53 h 250"/>
              <a:gd name="T6" fmla="*/ 0 w 288"/>
              <a:gd name="T7" fmla="*/ 156 h 250"/>
              <a:gd name="T8" fmla="*/ 40 w 288"/>
              <a:gd name="T9" fmla="*/ 207 h 250"/>
              <a:gd name="T10" fmla="*/ 11 w 288"/>
              <a:gd name="T11" fmla="*/ 243 h 250"/>
              <a:gd name="T12" fmla="*/ 25 w 288"/>
              <a:gd name="T13" fmla="*/ 250 h 250"/>
              <a:gd name="T14" fmla="*/ 106 w 288"/>
              <a:gd name="T15" fmla="*/ 209 h 250"/>
              <a:gd name="T16" fmla="*/ 235 w 288"/>
              <a:gd name="T17" fmla="*/ 209 h 250"/>
              <a:gd name="T18" fmla="*/ 288 w 288"/>
              <a:gd name="T19" fmla="*/ 156 h 250"/>
              <a:gd name="T20" fmla="*/ 288 w 288"/>
              <a:gd name="T21" fmla="*/ 53 h 250"/>
              <a:gd name="T22" fmla="*/ 235 w 288"/>
              <a:gd name="T23" fmla="*/ 0 h 250"/>
              <a:gd name="T24" fmla="*/ 265 w 288"/>
              <a:gd name="T25" fmla="*/ 156 h 250"/>
              <a:gd name="T26" fmla="*/ 235 w 288"/>
              <a:gd name="T27" fmla="*/ 185 h 250"/>
              <a:gd name="T28" fmla="*/ 106 w 288"/>
              <a:gd name="T29" fmla="*/ 185 h 250"/>
              <a:gd name="T30" fmla="*/ 96 w 288"/>
              <a:gd name="T31" fmla="*/ 185 h 250"/>
              <a:gd name="T32" fmla="*/ 89 w 288"/>
              <a:gd name="T33" fmla="*/ 192 h 250"/>
              <a:gd name="T34" fmla="*/ 63 w 288"/>
              <a:gd name="T35" fmla="*/ 213 h 250"/>
              <a:gd name="T36" fmla="*/ 71 w 288"/>
              <a:gd name="T37" fmla="*/ 191 h 250"/>
              <a:gd name="T38" fmla="*/ 46 w 288"/>
              <a:gd name="T39" fmla="*/ 184 h 250"/>
              <a:gd name="T40" fmla="*/ 24 w 288"/>
              <a:gd name="T41" fmla="*/ 156 h 250"/>
              <a:gd name="T42" fmla="*/ 24 w 288"/>
              <a:gd name="T43" fmla="*/ 53 h 250"/>
              <a:gd name="T44" fmla="*/ 53 w 288"/>
              <a:gd name="T45" fmla="*/ 24 h 250"/>
              <a:gd name="T46" fmla="*/ 235 w 288"/>
              <a:gd name="T47" fmla="*/ 24 h 250"/>
              <a:gd name="T48" fmla="*/ 265 w 288"/>
              <a:gd name="T49" fmla="*/ 53 h 250"/>
              <a:gd name="T50" fmla="*/ 265 w 288"/>
              <a:gd name="T51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8" h="250">
                <a:moveTo>
                  <a:pt x="235" y="0"/>
                </a:moveTo>
                <a:cubicBezTo>
                  <a:pt x="53" y="0"/>
                  <a:pt x="53" y="0"/>
                  <a:pt x="53" y="0"/>
                </a:cubicBezTo>
                <a:cubicBezTo>
                  <a:pt x="24" y="0"/>
                  <a:pt x="0" y="24"/>
                  <a:pt x="0" y="53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81"/>
                  <a:pt x="17" y="201"/>
                  <a:pt x="40" y="207"/>
                </a:cubicBezTo>
                <a:cubicBezTo>
                  <a:pt x="36" y="218"/>
                  <a:pt x="28" y="231"/>
                  <a:pt x="11" y="243"/>
                </a:cubicBezTo>
                <a:cubicBezTo>
                  <a:pt x="7" y="246"/>
                  <a:pt x="13" y="250"/>
                  <a:pt x="25" y="250"/>
                </a:cubicBezTo>
                <a:cubicBezTo>
                  <a:pt x="43" y="250"/>
                  <a:pt x="75" y="241"/>
                  <a:pt x="106" y="209"/>
                </a:cubicBezTo>
                <a:cubicBezTo>
                  <a:pt x="235" y="209"/>
                  <a:pt x="235" y="209"/>
                  <a:pt x="235" y="209"/>
                </a:cubicBezTo>
                <a:cubicBezTo>
                  <a:pt x="265" y="209"/>
                  <a:pt x="288" y="185"/>
                  <a:pt x="288" y="156"/>
                </a:cubicBezTo>
                <a:cubicBezTo>
                  <a:pt x="288" y="53"/>
                  <a:pt x="288" y="53"/>
                  <a:pt x="288" y="53"/>
                </a:cubicBezTo>
                <a:cubicBezTo>
                  <a:pt x="288" y="24"/>
                  <a:pt x="265" y="0"/>
                  <a:pt x="235" y="0"/>
                </a:cubicBezTo>
                <a:close/>
                <a:moveTo>
                  <a:pt x="265" y="156"/>
                </a:moveTo>
                <a:cubicBezTo>
                  <a:pt x="265" y="172"/>
                  <a:pt x="251" y="185"/>
                  <a:pt x="235" y="185"/>
                </a:cubicBezTo>
                <a:cubicBezTo>
                  <a:pt x="106" y="185"/>
                  <a:pt x="106" y="185"/>
                  <a:pt x="106" y="185"/>
                </a:cubicBezTo>
                <a:cubicBezTo>
                  <a:pt x="96" y="185"/>
                  <a:pt x="96" y="185"/>
                  <a:pt x="96" y="185"/>
                </a:cubicBezTo>
                <a:cubicBezTo>
                  <a:pt x="89" y="192"/>
                  <a:pt x="89" y="192"/>
                  <a:pt x="89" y="192"/>
                </a:cubicBezTo>
                <a:cubicBezTo>
                  <a:pt x="80" y="202"/>
                  <a:pt x="71" y="209"/>
                  <a:pt x="63" y="213"/>
                </a:cubicBezTo>
                <a:cubicBezTo>
                  <a:pt x="71" y="191"/>
                  <a:pt x="71" y="191"/>
                  <a:pt x="71" y="191"/>
                </a:cubicBezTo>
                <a:cubicBezTo>
                  <a:pt x="46" y="184"/>
                  <a:pt x="46" y="184"/>
                  <a:pt x="46" y="184"/>
                </a:cubicBezTo>
                <a:cubicBezTo>
                  <a:pt x="33" y="181"/>
                  <a:pt x="24" y="169"/>
                  <a:pt x="24" y="15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37"/>
                  <a:pt x="37" y="24"/>
                  <a:pt x="53" y="24"/>
                </a:cubicBezTo>
                <a:cubicBezTo>
                  <a:pt x="235" y="24"/>
                  <a:pt x="235" y="24"/>
                  <a:pt x="235" y="24"/>
                </a:cubicBezTo>
                <a:cubicBezTo>
                  <a:pt x="251" y="24"/>
                  <a:pt x="265" y="37"/>
                  <a:pt x="265" y="53"/>
                </a:cubicBezTo>
                <a:lnTo>
                  <a:pt x="265" y="1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413"/>
          <p:cNvSpPr>
            <a:spLocks noChangeArrowheads="1"/>
          </p:cNvSpPr>
          <p:nvPr/>
        </p:nvSpPr>
        <p:spPr bwMode="auto">
          <a:xfrm>
            <a:off x="5710771" y="5810863"/>
            <a:ext cx="160657" cy="2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414"/>
          <p:cNvSpPr>
            <a:spLocks noChangeArrowheads="1"/>
          </p:cNvSpPr>
          <p:nvPr/>
        </p:nvSpPr>
        <p:spPr bwMode="auto">
          <a:xfrm>
            <a:off x="5710771" y="5871325"/>
            <a:ext cx="160657" cy="2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415"/>
          <p:cNvSpPr>
            <a:spLocks noChangeArrowheads="1"/>
          </p:cNvSpPr>
          <p:nvPr/>
        </p:nvSpPr>
        <p:spPr bwMode="auto">
          <a:xfrm>
            <a:off x="2129696" y="3347470"/>
            <a:ext cx="174476" cy="22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416"/>
          <p:cNvSpPr>
            <a:spLocks noChangeArrowheads="1"/>
          </p:cNvSpPr>
          <p:nvPr/>
        </p:nvSpPr>
        <p:spPr bwMode="auto">
          <a:xfrm>
            <a:off x="2129696" y="3401022"/>
            <a:ext cx="174476" cy="2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417"/>
          <p:cNvSpPr>
            <a:spLocks noChangeArrowheads="1"/>
          </p:cNvSpPr>
          <p:nvPr/>
        </p:nvSpPr>
        <p:spPr bwMode="auto">
          <a:xfrm>
            <a:off x="2129696" y="3463211"/>
            <a:ext cx="174476" cy="2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418"/>
          <p:cNvSpPr>
            <a:spLocks noChangeArrowheads="1"/>
          </p:cNvSpPr>
          <p:nvPr/>
        </p:nvSpPr>
        <p:spPr bwMode="auto">
          <a:xfrm>
            <a:off x="2129696" y="3518490"/>
            <a:ext cx="174476" cy="22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419"/>
          <p:cNvSpPr>
            <a:spLocks noChangeArrowheads="1"/>
          </p:cNvSpPr>
          <p:nvPr/>
        </p:nvSpPr>
        <p:spPr bwMode="auto">
          <a:xfrm>
            <a:off x="2000134" y="3347470"/>
            <a:ext cx="93284" cy="77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420"/>
          <p:cNvSpPr>
            <a:spLocks noChangeArrowheads="1"/>
          </p:cNvSpPr>
          <p:nvPr/>
        </p:nvSpPr>
        <p:spPr bwMode="auto">
          <a:xfrm>
            <a:off x="2000134" y="3463211"/>
            <a:ext cx="93284" cy="77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421"/>
          <p:cNvSpPr/>
          <p:nvPr/>
        </p:nvSpPr>
        <p:spPr bwMode="auto">
          <a:xfrm>
            <a:off x="5639945" y="3900265"/>
            <a:ext cx="302310" cy="304037"/>
          </a:xfrm>
          <a:custGeom>
            <a:avLst/>
            <a:gdLst>
              <a:gd name="T0" fmla="*/ 288 w 288"/>
              <a:gd name="T1" fmla="*/ 144 h 288"/>
              <a:gd name="T2" fmla="*/ 246 w 288"/>
              <a:gd name="T3" fmla="*/ 124 h 288"/>
              <a:gd name="T4" fmla="*/ 277 w 288"/>
              <a:gd name="T5" fmla="*/ 89 h 288"/>
              <a:gd name="T6" fmla="*/ 231 w 288"/>
              <a:gd name="T7" fmla="*/ 86 h 288"/>
              <a:gd name="T8" fmla="*/ 246 w 288"/>
              <a:gd name="T9" fmla="*/ 42 h 288"/>
              <a:gd name="T10" fmla="*/ 202 w 288"/>
              <a:gd name="T11" fmla="*/ 57 h 288"/>
              <a:gd name="T12" fmla="*/ 199 w 288"/>
              <a:gd name="T13" fmla="*/ 11 h 288"/>
              <a:gd name="T14" fmla="*/ 164 w 288"/>
              <a:gd name="T15" fmla="*/ 42 h 288"/>
              <a:gd name="T16" fmla="*/ 144 w 288"/>
              <a:gd name="T17" fmla="*/ 0 h 288"/>
              <a:gd name="T18" fmla="*/ 124 w 288"/>
              <a:gd name="T19" fmla="*/ 42 h 288"/>
              <a:gd name="T20" fmla="*/ 89 w 288"/>
              <a:gd name="T21" fmla="*/ 11 h 288"/>
              <a:gd name="T22" fmla="*/ 86 w 288"/>
              <a:gd name="T23" fmla="*/ 57 h 288"/>
              <a:gd name="T24" fmla="*/ 42 w 288"/>
              <a:gd name="T25" fmla="*/ 42 h 288"/>
              <a:gd name="T26" fmla="*/ 57 w 288"/>
              <a:gd name="T27" fmla="*/ 86 h 288"/>
              <a:gd name="T28" fmla="*/ 11 w 288"/>
              <a:gd name="T29" fmla="*/ 89 h 288"/>
              <a:gd name="T30" fmla="*/ 42 w 288"/>
              <a:gd name="T31" fmla="*/ 124 h 288"/>
              <a:gd name="T32" fmla="*/ 0 w 288"/>
              <a:gd name="T33" fmla="*/ 144 h 288"/>
              <a:gd name="T34" fmla="*/ 42 w 288"/>
              <a:gd name="T35" fmla="*/ 164 h 288"/>
              <a:gd name="T36" fmla="*/ 11 w 288"/>
              <a:gd name="T37" fmla="*/ 199 h 288"/>
              <a:gd name="T38" fmla="*/ 57 w 288"/>
              <a:gd name="T39" fmla="*/ 202 h 288"/>
              <a:gd name="T40" fmla="*/ 42 w 288"/>
              <a:gd name="T41" fmla="*/ 246 h 288"/>
              <a:gd name="T42" fmla="*/ 86 w 288"/>
              <a:gd name="T43" fmla="*/ 231 h 288"/>
              <a:gd name="T44" fmla="*/ 89 w 288"/>
              <a:gd name="T45" fmla="*/ 277 h 288"/>
              <a:gd name="T46" fmla="*/ 124 w 288"/>
              <a:gd name="T47" fmla="*/ 246 h 288"/>
              <a:gd name="T48" fmla="*/ 144 w 288"/>
              <a:gd name="T49" fmla="*/ 288 h 288"/>
              <a:gd name="T50" fmla="*/ 164 w 288"/>
              <a:gd name="T51" fmla="*/ 246 h 288"/>
              <a:gd name="T52" fmla="*/ 199 w 288"/>
              <a:gd name="T53" fmla="*/ 277 h 288"/>
              <a:gd name="T54" fmla="*/ 202 w 288"/>
              <a:gd name="T55" fmla="*/ 231 h 288"/>
              <a:gd name="T56" fmla="*/ 246 w 288"/>
              <a:gd name="T57" fmla="*/ 246 h 288"/>
              <a:gd name="T58" fmla="*/ 231 w 288"/>
              <a:gd name="T59" fmla="*/ 202 h 288"/>
              <a:gd name="T60" fmla="*/ 277 w 288"/>
              <a:gd name="T61" fmla="*/ 199 h 288"/>
              <a:gd name="T62" fmla="*/ 246 w 288"/>
              <a:gd name="T63" fmla="*/ 164 h 288"/>
              <a:gd name="T64" fmla="*/ 288 w 288"/>
              <a:gd name="T65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8" h="288">
                <a:moveTo>
                  <a:pt x="288" y="144"/>
                </a:moveTo>
                <a:cubicBezTo>
                  <a:pt x="288" y="136"/>
                  <a:pt x="272" y="129"/>
                  <a:pt x="246" y="124"/>
                </a:cubicBezTo>
                <a:cubicBezTo>
                  <a:pt x="268" y="109"/>
                  <a:pt x="280" y="96"/>
                  <a:pt x="277" y="89"/>
                </a:cubicBezTo>
                <a:cubicBezTo>
                  <a:pt x="274" y="81"/>
                  <a:pt x="257" y="81"/>
                  <a:pt x="231" y="86"/>
                </a:cubicBezTo>
                <a:cubicBezTo>
                  <a:pt x="245" y="64"/>
                  <a:pt x="252" y="48"/>
                  <a:pt x="246" y="42"/>
                </a:cubicBezTo>
                <a:cubicBezTo>
                  <a:pt x="240" y="36"/>
                  <a:pt x="224" y="43"/>
                  <a:pt x="202" y="57"/>
                </a:cubicBezTo>
                <a:cubicBezTo>
                  <a:pt x="207" y="31"/>
                  <a:pt x="206" y="14"/>
                  <a:pt x="199" y="11"/>
                </a:cubicBezTo>
                <a:cubicBezTo>
                  <a:pt x="192" y="8"/>
                  <a:pt x="179" y="20"/>
                  <a:pt x="164" y="42"/>
                </a:cubicBezTo>
                <a:cubicBezTo>
                  <a:pt x="159" y="16"/>
                  <a:pt x="152" y="0"/>
                  <a:pt x="144" y="0"/>
                </a:cubicBezTo>
                <a:cubicBezTo>
                  <a:pt x="136" y="0"/>
                  <a:pt x="129" y="16"/>
                  <a:pt x="124" y="42"/>
                </a:cubicBezTo>
                <a:cubicBezTo>
                  <a:pt x="109" y="20"/>
                  <a:pt x="96" y="8"/>
                  <a:pt x="89" y="11"/>
                </a:cubicBezTo>
                <a:cubicBezTo>
                  <a:pt x="81" y="14"/>
                  <a:pt x="81" y="31"/>
                  <a:pt x="86" y="57"/>
                </a:cubicBezTo>
                <a:cubicBezTo>
                  <a:pt x="64" y="43"/>
                  <a:pt x="48" y="36"/>
                  <a:pt x="42" y="42"/>
                </a:cubicBezTo>
                <a:cubicBezTo>
                  <a:pt x="36" y="48"/>
                  <a:pt x="43" y="64"/>
                  <a:pt x="57" y="86"/>
                </a:cubicBezTo>
                <a:cubicBezTo>
                  <a:pt x="31" y="81"/>
                  <a:pt x="14" y="81"/>
                  <a:pt x="11" y="89"/>
                </a:cubicBezTo>
                <a:cubicBezTo>
                  <a:pt x="8" y="96"/>
                  <a:pt x="20" y="109"/>
                  <a:pt x="42" y="124"/>
                </a:cubicBezTo>
                <a:cubicBezTo>
                  <a:pt x="16" y="129"/>
                  <a:pt x="0" y="136"/>
                  <a:pt x="0" y="144"/>
                </a:cubicBezTo>
                <a:cubicBezTo>
                  <a:pt x="0" y="152"/>
                  <a:pt x="16" y="159"/>
                  <a:pt x="42" y="164"/>
                </a:cubicBezTo>
                <a:cubicBezTo>
                  <a:pt x="20" y="179"/>
                  <a:pt x="8" y="192"/>
                  <a:pt x="11" y="199"/>
                </a:cubicBezTo>
                <a:cubicBezTo>
                  <a:pt x="14" y="206"/>
                  <a:pt x="31" y="207"/>
                  <a:pt x="57" y="202"/>
                </a:cubicBezTo>
                <a:cubicBezTo>
                  <a:pt x="43" y="224"/>
                  <a:pt x="36" y="240"/>
                  <a:pt x="42" y="246"/>
                </a:cubicBezTo>
                <a:cubicBezTo>
                  <a:pt x="48" y="252"/>
                  <a:pt x="64" y="245"/>
                  <a:pt x="86" y="231"/>
                </a:cubicBezTo>
                <a:cubicBezTo>
                  <a:pt x="81" y="257"/>
                  <a:pt x="81" y="274"/>
                  <a:pt x="89" y="277"/>
                </a:cubicBezTo>
                <a:cubicBezTo>
                  <a:pt x="96" y="280"/>
                  <a:pt x="109" y="268"/>
                  <a:pt x="124" y="246"/>
                </a:cubicBezTo>
                <a:cubicBezTo>
                  <a:pt x="129" y="272"/>
                  <a:pt x="136" y="288"/>
                  <a:pt x="144" y="288"/>
                </a:cubicBezTo>
                <a:cubicBezTo>
                  <a:pt x="152" y="288"/>
                  <a:pt x="159" y="272"/>
                  <a:pt x="164" y="246"/>
                </a:cubicBezTo>
                <a:cubicBezTo>
                  <a:pt x="179" y="268"/>
                  <a:pt x="192" y="280"/>
                  <a:pt x="199" y="277"/>
                </a:cubicBezTo>
                <a:cubicBezTo>
                  <a:pt x="206" y="274"/>
                  <a:pt x="207" y="257"/>
                  <a:pt x="202" y="231"/>
                </a:cubicBezTo>
                <a:cubicBezTo>
                  <a:pt x="224" y="245"/>
                  <a:pt x="240" y="252"/>
                  <a:pt x="246" y="246"/>
                </a:cubicBezTo>
                <a:cubicBezTo>
                  <a:pt x="252" y="240"/>
                  <a:pt x="245" y="224"/>
                  <a:pt x="231" y="202"/>
                </a:cubicBezTo>
                <a:cubicBezTo>
                  <a:pt x="257" y="207"/>
                  <a:pt x="274" y="206"/>
                  <a:pt x="277" y="199"/>
                </a:cubicBezTo>
                <a:cubicBezTo>
                  <a:pt x="280" y="192"/>
                  <a:pt x="268" y="179"/>
                  <a:pt x="246" y="164"/>
                </a:cubicBezTo>
                <a:cubicBezTo>
                  <a:pt x="272" y="159"/>
                  <a:pt x="288" y="152"/>
                  <a:pt x="288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422"/>
          <p:cNvSpPr>
            <a:spLocks noEditPoints="1"/>
          </p:cNvSpPr>
          <p:nvPr/>
        </p:nvSpPr>
        <p:spPr bwMode="auto">
          <a:xfrm>
            <a:off x="6246291" y="3898537"/>
            <a:ext cx="302310" cy="304037"/>
          </a:xfrm>
          <a:custGeom>
            <a:avLst/>
            <a:gdLst>
              <a:gd name="T0" fmla="*/ 288 w 288"/>
              <a:gd name="T1" fmla="*/ 144 h 288"/>
              <a:gd name="T2" fmla="*/ 246 w 288"/>
              <a:gd name="T3" fmla="*/ 124 h 288"/>
              <a:gd name="T4" fmla="*/ 277 w 288"/>
              <a:gd name="T5" fmla="*/ 89 h 288"/>
              <a:gd name="T6" fmla="*/ 231 w 288"/>
              <a:gd name="T7" fmla="*/ 86 h 288"/>
              <a:gd name="T8" fmla="*/ 246 w 288"/>
              <a:gd name="T9" fmla="*/ 42 h 288"/>
              <a:gd name="T10" fmla="*/ 202 w 288"/>
              <a:gd name="T11" fmla="*/ 57 h 288"/>
              <a:gd name="T12" fmla="*/ 199 w 288"/>
              <a:gd name="T13" fmla="*/ 11 h 288"/>
              <a:gd name="T14" fmla="*/ 164 w 288"/>
              <a:gd name="T15" fmla="*/ 42 h 288"/>
              <a:gd name="T16" fmla="*/ 144 w 288"/>
              <a:gd name="T17" fmla="*/ 0 h 288"/>
              <a:gd name="T18" fmla="*/ 124 w 288"/>
              <a:gd name="T19" fmla="*/ 42 h 288"/>
              <a:gd name="T20" fmla="*/ 89 w 288"/>
              <a:gd name="T21" fmla="*/ 11 h 288"/>
              <a:gd name="T22" fmla="*/ 86 w 288"/>
              <a:gd name="T23" fmla="*/ 57 h 288"/>
              <a:gd name="T24" fmla="*/ 42 w 288"/>
              <a:gd name="T25" fmla="*/ 42 h 288"/>
              <a:gd name="T26" fmla="*/ 57 w 288"/>
              <a:gd name="T27" fmla="*/ 86 h 288"/>
              <a:gd name="T28" fmla="*/ 11 w 288"/>
              <a:gd name="T29" fmla="*/ 89 h 288"/>
              <a:gd name="T30" fmla="*/ 42 w 288"/>
              <a:gd name="T31" fmla="*/ 124 h 288"/>
              <a:gd name="T32" fmla="*/ 0 w 288"/>
              <a:gd name="T33" fmla="*/ 144 h 288"/>
              <a:gd name="T34" fmla="*/ 42 w 288"/>
              <a:gd name="T35" fmla="*/ 164 h 288"/>
              <a:gd name="T36" fmla="*/ 11 w 288"/>
              <a:gd name="T37" fmla="*/ 199 h 288"/>
              <a:gd name="T38" fmla="*/ 57 w 288"/>
              <a:gd name="T39" fmla="*/ 202 h 288"/>
              <a:gd name="T40" fmla="*/ 42 w 288"/>
              <a:gd name="T41" fmla="*/ 246 h 288"/>
              <a:gd name="T42" fmla="*/ 86 w 288"/>
              <a:gd name="T43" fmla="*/ 231 h 288"/>
              <a:gd name="T44" fmla="*/ 89 w 288"/>
              <a:gd name="T45" fmla="*/ 277 h 288"/>
              <a:gd name="T46" fmla="*/ 124 w 288"/>
              <a:gd name="T47" fmla="*/ 246 h 288"/>
              <a:gd name="T48" fmla="*/ 144 w 288"/>
              <a:gd name="T49" fmla="*/ 288 h 288"/>
              <a:gd name="T50" fmla="*/ 164 w 288"/>
              <a:gd name="T51" fmla="*/ 246 h 288"/>
              <a:gd name="T52" fmla="*/ 199 w 288"/>
              <a:gd name="T53" fmla="*/ 277 h 288"/>
              <a:gd name="T54" fmla="*/ 202 w 288"/>
              <a:gd name="T55" fmla="*/ 231 h 288"/>
              <a:gd name="T56" fmla="*/ 246 w 288"/>
              <a:gd name="T57" fmla="*/ 246 h 288"/>
              <a:gd name="T58" fmla="*/ 231 w 288"/>
              <a:gd name="T59" fmla="*/ 202 h 288"/>
              <a:gd name="T60" fmla="*/ 277 w 288"/>
              <a:gd name="T61" fmla="*/ 199 h 288"/>
              <a:gd name="T62" fmla="*/ 246 w 288"/>
              <a:gd name="T63" fmla="*/ 164 h 288"/>
              <a:gd name="T64" fmla="*/ 288 w 288"/>
              <a:gd name="T65" fmla="*/ 144 h 288"/>
              <a:gd name="T66" fmla="*/ 146 w 288"/>
              <a:gd name="T67" fmla="*/ 228 h 288"/>
              <a:gd name="T68" fmla="*/ 142 w 288"/>
              <a:gd name="T69" fmla="*/ 228 h 288"/>
              <a:gd name="T70" fmla="*/ 138 w 288"/>
              <a:gd name="T71" fmla="*/ 223 h 288"/>
              <a:gd name="T72" fmla="*/ 138 w 288"/>
              <a:gd name="T73" fmla="*/ 214 h 288"/>
              <a:gd name="T74" fmla="*/ 103 w 288"/>
              <a:gd name="T75" fmla="*/ 204 h 288"/>
              <a:gd name="T76" fmla="*/ 103 w 288"/>
              <a:gd name="T77" fmla="*/ 202 h 288"/>
              <a:gd name="T78" fmla="*/ 109 w 288"/>
              <a:gd name="T79" fmla="*/ 185 h 288"/>
              <a:gd name="T80" fmla="*/ 111 w 288"/>
              <a:gd name="T81" fmla="*/ 183 h 288"/>
              <a:gd name="T82" fmla="*/ 138 w 288"/>
              <a:gd name="T83" fmla="*/ 192 h 288"/>
              <a:gd name="T84" fmla="*/ 138 w 288"/>
              <a:gd name="T85" fmla="*/ 153 h 288"/>
              <a:gd name="T86" fmla="*/ 102 w 288"/>
              <a:gd name="T87" fmla="*/ 113 h 288"/>
              <a:gd name="T88" fmla="*/ 138 w 288"/>
              <a:gd name="T89" fmla="*/ 75 h 288"/>
              <a:gd name="T90" fmla="*/ 138 w 288"/>
              <a:gd name="T91" fmla="*/ 65 h 288"/>
              <a:gd name="T92" fmla="*/ 142 w 288"/>
              <a:gd name="T93" fmla="*/ 61 h 288"/>
              <a:gd name="T94" fmla="*/ 146 w 288"/>
              <a:gd name="T95" fmla="*/ 61 h 288"/>
              <a:gd name="T96" fmla="*/ 150 w 288"/>
              <a:gd name="T97" fmla="*/ 65 h 288"/>
              <a:gd name="T98" fmla="*/ 150 w 288"/>
              <a:gd name="T99" fmla="*/ 75 h 288"/>
              <a:gd name="T100" fmla="*/ 182 w 288"/>
              <a:gd name="T101" fmla="*/ 86 h 288"/>
              <a:gd name="T102" fmla="*/ 182 w 288"/>
              <a:gd name="T103" fmla="*/ 89 h 288"/>
              <a:gd name="T104" fmla="*/ 175 w 288"/>
              <a:gd name="T105" fmla="*/ 102 h 288"/>
              <a:gd name="T106" fmla="*/ 173 w 288"/>
              <a:gd name="T107" fmla="*/ 104 h 288"/>
              <a:gd name="T108" fmla="*/ 150 w 288"/>
              <a:gd name="T109" fmla="*/ 96 h 288"/>
              <a:gd name="T110" fmla="*/ 150 w 288"/>
              <a:gd name="T111" fmla="*/ 133 h 288"/>
              <a:gd name="T112" fmla="*/ 186 w 288"/>
              <a:gd name="T113" fmla="*/ 175 h 288"/>
              <a:gd name="T114" fmla="*/ 150 w 288"/>
              <a:gd name="T115" fmla="*/ 214 h 288"/>
              <a:gd name="T116" fmla="*/ 150 w 288"/>
              <a:gd name="T117" fmla="*/ 223 h 288"/>
              <a:gd name="T118" fmla="*/ 146 w 288"/>
              <a:gd name="T119" fmla="*/ 22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8" h="288">
                <a:moveTo>
                  <a:pt x="288" y="144"/>
                </a:moveTo>
                <a:cubicBezTo>
                  <a:pt x="288" y="136"/>
                  <a:pt x="272" y="129"/>
                  <a:pt x="246" y="124"/>
                </a:cubicBezTo>
                <a:cubicBezTo>
                  <a:pt x="268" y="109"/>
                  <a:pt x="280" y="96"/>
                  <a:pt x="277" y="89"/>
                </a:cubicBezTo>
                <a:cubicBezTo>
                  <a:pt x="274" y="82"/>
                  <a:pt x="256" y="81"/>
                  <a:pt x="231" y="86"/>
                </a:cubicBezTo>
                <a:cubicBezTo>
                  <a:pt x="245" y="64"/>
                  <a:pt x="251" y="48"/>
                  <a:pt x="246" y="42"/>
                </a:cubicBezTo>
                <a:cubicBezTo>
                  <a:pt x="240" y="37"/>
                  <a:pt x="224" y="43"/>
                  <a:pt x="202" y="57"/>
                </a:cubicBezTo>
                <a:cubicBezTo>
                  <a:pt x="207" y="32"/>
                  <a:pt x="206" y="14"/>
                  <a:pt x="199" y="11"/>
                </a:cubicBezTo>
                <a:cubicBezTo>
                  <a:pt x="192" y="8"/>
                  <a:pt x="179" y="20"/>
                  <a:pt x="164" y="42"/>
                </a:cubicBezTo>
                <a:cubicBezTo>
                  <a:pt x="159" y="16"/>
                  <a:pt x="152" y="0"/>
                  <a:pt x="144" y="0"/>
                </a:cubicBezTo>
                <a:cubicBezTo>
                  <a:pt x="136" y="0"/>
                  <a:pt x="129" y="16"/>
                  <a:pt x="124" y="42"/>
                </a:cubicBezTo>
                <a:cubicBezTo>
                  <a:pt x="109" y="20"/>
                  <a:pt x="96" y="8"/>
                  <a:pt x="89" y="11"/>
                </a:cubicBezTo>
                <a:cubicBezTo>
                  <a:pt x="81" y="14"/>
                  <a:pt x="81" y="32"/>
                  <a:pt x="86" y="57"/>
                </a:cubicBezTo>
                <a:cubicBezTo>
                  <a:pt x="64" y="43"/>
                  <a:pt x="48" y="37"/>
                  <a:pt x="42" y="42"/>
                </a:cubicBezTo>
                <a:cubicBezTo>
                  <a:pt x="36" y="48"/>
                  <a:pt x="43" y="64"/>
                  <a:pt x="57" y="86"/>
                </a:cubicBezTo>
                <a:cubicBezTo>
                  <a:pt x="31" y="81"/>
                  <a:pt x="14" y="82"/>
                  <a:pt x="11" y="89"/>
                </a:cubicBezTo>
                <a:cubicBezTo>
                  <a:pt x="8" y="96"/>
                  <a:pt x="20" y="109"/>
                  <a:pt x="42" y="124"/>
                </a:cubicBezTo>
                <a:cubicBezTo>
                  <a:pt x="16" y="129"/>
                  <a:pt x="0" y="136"/>
                  <a:pt x="0" y="144"/>
                </a:cubicBezTo>
                <a:cubicBezTo>
                  <a:pt x="0" y="152"/>
                  <a:pt x="16" y="159"/>
                  <a:pt x="42" y="164"/>
                </a:cubicBezTo>
                <a:cubicBezTo>
                  <a:pt x="20" y="179"/>
                  <a:pt x="8" y="192"/>
                  <a:pt x="11" y="199"/>
                </a:cubicBezTo>
                <a:cubicBezTo>
                  <a:pt x="14" y="207"/>
                  <a:pt x="31" y="207"/>
                  <a:pt x="57" y="202"/>
                </a:cubicBezTo>
                <a:cubicBezTo>
                  <a:pt x="43" y="224"/>
                  <a:pt x="36" y="240"/>
                  <a:pt x="42" y="246"/>
                </a:cubicBezTo>
                <a:cubicBezTo>
                  <a:pt x="48" y="252"/>
                  <a:pt x="64" y="245"/>
                  <a:pt x="86" y="231"/>
                </a:cubicBezTo>
                <a:cubicBezTo>
                  <a:pt x="81" y="257"/>
                  <a:pt x="81" y="274"/>
                  <a:pt x="89" y="277"/>
                </a:cubicBezTo>
                <a:cubicBezTo>
                  <a:pt x="96" y="280"/>
                  <a:pt x="109" y="268"/>
                  <a:pt x="124" y="246"/>
                </a:cubicBezTo>
                <a:cubicBezTo>
                  <a:pt x="129" y="272"/>
                  <a:pt x="136" y="288"/>
                  <a:pt x="144" y="288"/>
                </a:cubicBezTo>
                <a:cubicBezTo>
                  <a:pt x="152" y="288"/>
                  <a:pt x="159" y="272"/>
                  <a:pt x="164" y="246"/>
                </a:cubicBezTo>
                <a:cubicBezTo>
                  <a:pt x="179" y="268"/>
                  <a:pt x="192" y="280"/>
                  <a:pt x="199" y="277"/>
                </a:cubicBezTo>
                <a:cubicBezTo>
                  <a:pt x="206" y="274"/>
                  <a:pt x="207" y="257"/>
                  <a:pt x="202" y="231"/>
                </a:cubicBezTo>
                <a:cubicBezTo>
                  <a:pt x="224" y="245"/>
                  <a:pt x="240" y="252"/>
                  <a:pt x="246" y="246"/>
                </a:cubicBezTo>
                <a:cubicBezTo>
                  <a:pt x="251" y="240"/>
                  <a:pt x="245" y="224"/>
                  <a:pt x="231" y="202"/>
                </a:cubicBezTo>
                <a:cubicBezTo>
                  <a:pt x="256" y="207"/>
                  <a:pt x="274" y="207"/>
                  <a:pt x="277" y="199"/>
                </a:cubicBezTo>
                <a:cubicBezTo>
                  <a:pt x="280" y="192"/>
                  <a:pt x="268" y="179"/>
                  <a:pt x="246" y="164"/>
                </a:cubicBezTo>
                <a:cubicBezTo>
                  <a:pt x="272" y="159"/>
                  <a:pt x="288" y="152"/>
                  <a:pt x="288" y="144"/>
                </a:cubicBezTo>
                <a:close/>
                <a:moveTo>
                  <a:pt x="146" y="228"/>
                </a:moveTo>
                <a:cubicBezTo>
                  <a:pt x="142" y="228"/>
                  <a:pt x="142" y="228"/>
                  <a:pt x="142" y="228"/>
                </a:cubicBezTo>
                <a:cubicBezTo>
                  <a:pt x="138" y="228"/>
                  <a:pt x="138" y="227"/>
                  <a:pt x="138" y="223"/>
                </a:cubicBezTo>
                <a:cubicBezTo>
                  <a:pt x="138" y="214"/>
                  <a:pt x="138" y="214"/>
                  <a:pt x="138" y="214"/>
                </a:cubicBezTo>
                <a:cubicBezTo>
                  <a:pt x="131" y="214"/>
                  <a:pt x="103" y="210"/>
                  <a:pt x="103" y="204"/>
                </a:cubicBezTo>
                <a:cubicBezTo>
                  <a:pt x="103" y="203"/>
                  <a:pt x="103" y="203"/>
                  <a:pt x="103" y="202"/>
                </a:cubicBezTo>
                <a:cubicBezTo>
                  <a:pt x="109" y="185"/>
                  <a:pt x="109" y="185"/>
                  <a:pt x="109" y="185"/>
                </a:cubicBezTo>
                <a:cubicBezTo>
                  <a:pt x="109" y="184"/>
                  <a:pt x="110" y="183"/>
                  <a:pt x="111" y="183"/>
                </a:cubicBezTo>
                <a:cubicBezTo>
                  <a:pt x="112" y="183"/>
                  <a:pt x="125" y="191"/>
                  <a:pt x="138" y="192"/>
                </a:cubicBezTo>
                <a:cubicBezTo>
                  <a:pt x="138" y="153"/>
                  <a:pt x="138" y="153"/>
                  <a:pt x="138" y="153"/>
                </a:cubicBezTo>
                <a:cubicBezTo>
                  <a:pt x="125" y="147"/>
                  <a:pt x="102" y="140"/>
                  <a:pt x="102" y="113"/>
                </a:cubicBezTo>
                <a:cubicBezTo>
                  <a:pt x="102" y="84"/>
                  <a:pt x="128" y="75"/>
                  <a:pt x="138" y="75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8" y="61"/>
                  <a:pt x="138" y="61"/>
                  <a:pt x="142" y="61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50" y="61"/>
                  <a:pt x="150" y="61"/>
                  <a:pt x="150" y="65"/>
                </a:cubicBezTo>
                <a:cubicBezTo>
                  <a:pt x="150" y="75"/>
                  <a:pt x="150" y="75"/>
                  <a:pt x="150" y="75"/>
                </a:cubicBezTo>
                <a:cubicBezTo>
                  <a:pt x="156" y="75"/>
                  <a:pt x="182" y="80"/>
                  <a:pt x="182" y="86"/>
                </a:cubicBezTo>
                <a:cubicBezTo>
                  <a:pt x="182" y="87"/>
                  <a:pt x="182" y="88"/>
                  <a:pt x="182" y="89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4"/>
                  <a:pt x="174" y="104"/>
                  <a:pt x="173" y="104"/>
                </a:cubicBezTo>
                <a:cubicBezTo>
                  <a:pt x="172" y="104"/>
                  <a:pt x="159" y="96"/>
                  <a:pt x="150" y="96"/>
                </a:cubicBezTo>
                <a:cubicBezTo>
                  <a:pt x="150" y="133"/>
                  <a:pt x="150" y="133"/>
                  <a:pt x="150" y="133"/>
                </a:cubicBezTo>
                <a:cubicBezTo>
                  <a:pt x="163" y="140"/>
                  <a:pt x="186" y="149"/>
                  <a:pt x="186" y="175"/>
                </a:cubicBezTo>
                <a:cubicBezTo>
                  <a:pt x="186" y="203"/>
                  <a:pt x="164" y="212"/>
                  <a:pt x="150" y="214"/>
                </a:cubicBezTo>
                <a:cubicBezTo>
                  <a:pt x="150" y="223"/>
                  <a:pt x="150" y="223"/>
                  <a:pt x="150" y="223"/>
                </a:cubicBezTo>
                <a:cubicBezTo>
                  <a:pt x="150" y="227"/>
                  <a:pt x="150" y="228"/>
                  <a:pt x="146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423"/>
          <p:cNvSpPr/>
          <p:nvPr/>
        </p:nvSpPr>
        <p:spPr bwMode="auto">
          <a:xfrm>
            <a:off x="6377580" y="4000459"/>
            <a:ext cx="15548" cy="34550"/>
          </a:xfrm>
          <a:custGeom>
            <a:avLst/>
            <a:gdLst>
              <a:gd name="T0" fmla="*/ 14 w 14"/>
              <a:gd name="T1" fmla="*/ 0 h 33"/>
              <a:gd name="T2" fmla="*/ 0 w 14"/>
              <a:gd name="T3" fmla="*/ 16 h 33"/>
              <a:gd name="T4" fmla="*/ 14 w 14"/>
              <a:gd name="T5" fmla="*/ 33 h 33"/>
              <a:gd name="T6" fmla="*/ 14 w 14"/>
              <a:gd name="T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3">
                <a:moveTo>
                  <a:pt x="14" y="0"/>
                </a:moveTo>
                <a:cubicBezTo>
                  <a:pt x="10" y="1"/>
                  <a:pt x="0" y="4"/>
                  <a:pt x="0" y="16"/>
                </a:cubicBezTo>
                <a:cubicBezTo>
                  <a:pt x="0" y="27"/>
                  <a:pt x="10" y="31"/>
                  <a:pt x="14" y="33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424"/>
          <p:cNvSpPr/>
          <p:nvPr/>
        </p:nvSpPr>
        <p:spPr bwMode="auto">
          <a:xfrm>
            <a:off x="6403493" y="4064376"/>
            <a:ext cx="13820" cy="38005"/>
          </a:xfrm>
          <a:custGeom>
            <a:avLst/>
            <a:gdLst>
              <a:gd name="T0" fmla="*/ 0 w 13"/>
              <a:gd name="T1" fmla="*/ 35 h 35"/>
              <a:gd name="T2" fmla="*/ 13 w 13"/>
              <a:gd name="T3" fmla="*/ 19 h 35"/>
              <a:gd name="T4" fmla="*/ 0 w 13"/>
              <a:gd name="T5" fmla="*/ 0 h 35"/>
              <a:gd name="T6" fmla="*/ 0 w 13"/>
              <a:gd name="T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35">
                <a:moveTo>
                  <a:pt x="0" y="35"/>
                </a:moveTo>
                <a:cubicBezTo>
                  <a:pt x="6" y="34"/>
                  <a:pt x="13" y="30"/>
                  <a:pt x="13" y="19"/>
                </a:cubicBezTo>
                <a:cubicBezTo>
                  <a:pt x="13" y="7"/>
                  <a:pt x="5" y="3"/>
                  <a:pt x="0" y="0"/>
                </a:cubicBezTo>
                <a:lnTo>
                  <a:pt x="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425"/>
          <p:cNvSpPr>
            <a:spLocks noChangeArrowheads="1"/>
          </p:cNvSpPr>
          <p:nvPr/>
        </p:nvSpPr>
        <p:spPr bwMode="auto">
          <a:xfrm>
            <a:off x="2763682" y="3380292"/>
            <a:ext cx="146837" cy="19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426"/>
          <p:cNvSpPr>
            <a:spLocks noChangeArrowheads="1"/>
          </p:cNvSpPr>
          <p:nvPr/>
        </p:nvSpPr>
        <p:spPr bwMode="auto">
          <a:xfrm>
            <a:off x="2763682" y="3435571"/>
            <a:ext cx="146837" cy="19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427"/>
          <p:cNvSpPr>
            <a:spLocks noChangeArrowheads="1"/>
          </p:cNvSpPr>
          <p:nvPr/>
        </p:nvSpPr>
        <p:spPr bwMode="auto">
          <a:xfrm>
            <a:off x="2763682" y="3489124"/>
            <a:ext cx="146837" cy="20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Rectangle 428"/>
          <p:cNvSpPr>
            <a:spLocks noChangeArrowheads="1"/>
          </p:cNvSpPr>
          <p:nvPr/>
        </p:nvSpPr>
        <p:spPr bwMode="auto">
          <a:xfrm>
            <a:off x="2606482" y="3380292"/>
            <a:ext cx="120924" cy="12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429"/>
          <p:cNvSpPr/>
          <p:nvPr/>
        </p:nvSpPr>
        <p:spPr bwMode="auto">
          <a:xfrm>
            <a:off x="1393788" y="865074"/>
            <a:ext cx="260851" cy="260851"/>
          </a:xfrm>
          <a:custGeom>
            <a:avLst/>
            <a:gdLst>
              <a:gd name="T0" fmla="*/ 13 w 151"/>
              <a:gd name="T1" fmla="*/ 13 h 151"/>
              <a:gd name="T2" fmla="*/ 25 w 151"/>
              <a:gd name="T3" fmla="*/ 13 h 151"/>
              <a:gd name="T4" fmla="*/ 151 w 151"/>
              <a:gd name="T5" fmla="*/ 13 h 151"/>
              <a:gd name="T6" fmla="*/ 151 w 151"/>
              <a:gd name="T7" fmla="*/ 0 h 151"/>
              <a:gd name="T8" fmla="*/ 0 w 151"/>
              <a:gd name="T9" fmla="*/ 0 h 151"/>
              <a:gd name="T10" fmla="*/ 0 w 151"/>
              <a:gd name="T11" fmla="*/ 151 h 151"/>
              <a:gd name="T12" fmla="*/ 13 w 151"/>
              <a:gd name="T13" fmla="*/ 151 h 151"/>
              <a:gd name="T14" fmla="*/ 13 w 151"/>
              <a:gd name="T15" fmla="*/ 25 h 151"/>
              <a:gd name="T16" fmla="*/ 13 w 151"/>
              <a:gd name="T17" fmla="*/ 1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3" y="13"/>
                </a:moveTo>
                <a:lnTo>
                  <a:pt x="25" y="13"/>
                </a:lnTo>
                <a:lnTo>
                  <a:pt x="151" y="13"/>
                </a:lnTo>
                <a:lnTo>
                  <a:pt x="151" y="0"/>
                </a:lnTo>
                <a:lnTo>
                  <a:pt x="0" y="0"/>
                </a:lnTo>
                <a:lnTo>
                  <a:pt x="0" y="151"/>
                </a:lnTo>
                <a:lnTo>
                  <a:pt x="13" y="151"/>
                </a:lnTo>
                <a:lnTo>
                  <a:pt x="13" y="25"/>
                </a:lnTo>
                <a:lnTo>
                  <a:pt x="13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430"/>
          <p:cNvSpPr>
            <a:spLocks noChangeArrowheads="1"/>
          </p:cNvSpPr>
          <p:nvPr/>
        </p:nvSpPr>
        <p:spPr bwMode="auto">
          <a:xfrm>
            <a:off x="1535441" y="1011911"/>
            <a:ext cx="63917" cy="63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431"/>
          <p:cNvSpPr>
            <a:spLocks noEditPoints="1"/>
          </p:cNvSpPr>
          <p:nvPr/>
        </p:nvSpPr>
        <p:spPr bwMode="auto">
          <a:xfrm>
            <a:off x="1436974" y="908262"/>
            <a:ext cx="260851" cy="260851"/>
          </a:xfrm>
          <a:custGeom>
            <a:avLst/>
            <a:gdLst>
              <a:gd name="T0" fmla="*/ 0 w 247"/>
              <a:gd name="T1" fmla="*/ 0 h 247"/>
              <a:gd name="T2" fmla="*/ 0 w 247"/>
              <a:gd name="T3" fmla="*/ 247 h 247"/>
              <a:gd name="T4" fmla="*/ 247 w 247"/>
              <a:gd name="T5" fmla="*/ 247 h 247"/>
              <a:gd name="T6" fmla="*/ 247 w 247"/>
              <a:gd name="T7" fmla="*/ 0 h 247"/>
              <a:gd name="T8" fmla="*/ 0 w 247"/>
              <a:gd name="T9" fmla="*/ 0 h 247"/>
              <a:gd name="T10" fmla="*/ 53 w 247"/>
              <a:gd name="T11" fmla="*/ 90 h 247"/>
              <a:gd name="T12" fmla="*/ 57 w 247"/>
              <a:gd name="T13" fmla="*/ 85 h 247"/>
              <a:gd name="T14" fmla="*/ 87 w 247"/>
              <a:gd name="T15" fmla="*/ 85 h 247"/>
              <a:gd name="T16" fmla="*/ 87 w 247"/>
              <a:gd name="T17" fmla="*/ 85 h 247"/>
              <a:gd name="T18" fmla="*/ 91 w 247"/>
              <a:gd name="T19" fmla="*/ 77 h 247"/>
              <a:gd name="T20" fmla="*/ 97 w 247"/>
              <a:gd name="T21" fmla="*/ 74 h 247"/>
              <a:gd name="T22" fmla="*/ 151 w 247"/>
              <a:gd name="T23" fmla="*/ 74 h 247"/>
              <a:gd name="T24" fmla="*/ 157 w 247"/>
              <a:gd name="T25" fmla="*/ 77 h 247"/>
              <a:gd name="T26" fmla="*/ 161 w 247"/>
              <a:gd name="T27" fmla="*/ 85 h 247"/>
              <a:gd name="T28" fmla="*/ 161 w 247"/>
              <a:gd name="T29" fmla="*/ 85 h 247"/>
              <a:gd name="T30" fmla="*/ 190 w 247"/>
              <a:gd name="T31" fmla="*/ 85 h 247"/>
              <a:gd name="T32" fmla="*/ 194 w 247"/>
              <a:gd name="T33" fmla="*/ 90 h 247"/>
              <a:gd name="T34" fmla="*/ 194 w 247"/>
              <a:gd name="T35" fmla="*/ 169 h 247"/>
              <a:gd name="T36" fmla="*/ 190 w 247"/>
              <a:gd name="T37" fmla="*/ 174 h 247"/>
              <a:gd name="T38" fmla="*/ 57 w 247"/>
              <a:gd name="T39" fmla="*/ 174 h 247"/>
              <a:gd name="T40" fmla="*/ 53 w 247"/>
              <a:gd name="T41" fmla="*/ 169 h 247"/>
              <a:gd name="T42" fmla="*/ 53 w 247"/>
              <a:gd name="T43" fmla="*/ 9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7" h="247">
                <a:moveTo>
                  <a:pt x="0" y="0"/>
                </a:moveTo>
                <a:cubicBezTo>
                  <a:pt x="0" y="247"/>
                  <a:pt x="0" y="247"/>
                  <a:pt x="0" y="247"/>
                </a:cubicBezTo>
                <a:cubicBezTo>
                  <a:pt x="247" y="247"/>
                  <a:pt x="247" y="247"/>
                  <a:pt x="247" y="247"/>
                </a:cubicBezTo>
                <a:cubicBezTo>
                  <a:pt x="247" y="0"/>
                  <a:pt x="247" y="0"/>
                  <a:pt x="247" y="0"/>
                </a:cubicBezTo>
                <a:lnTo>
                  <a:pt x="0" y="0"/>
                </a:lnTo>
                <a:close/>
                <a:moveTo>
                  <a:pt x="53" y="90"/>
                </a:moveTo>
                <a:cubicBezTo>
                  <a:pt x="53" y="87"/>
                  <a:pt x="55" y="85"/>
                  <a:pt x="5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91" y="77"/>
                  <a:pt x="91" y="77"/>
                  <a:pt x="91" y="77"/>
                </a:cubicBezTo>
                <a:cubicBezTo>
                  <a:pt x="92" y="75"/>
                  <a:pt x="94" y="74"/>
                  <a:pt x="97" y="74"/>
                </a:cubicBezTo>
                <a:cubicBezTo>
                  <a:pt x="151" y="74"/>
                  <a:pt x="151" y="74"/>
                  <a:pt x="151" y="74"/>
                </a:cubicBezTo>
                <a:cubicBezTo>
                  <a:pt x="153" y="74"/>
                  <a:pt x="156" y="75"/>
                  <a:pt x="157" y="77"/>
                </a:cubicBezTo>
                <a:cubicBezTo>
                  <a:pt x="161" y="85"/>
                  <a:pt x="161" y="85"/>
                  <a:pt x="161" y="85"/>
                </a:cubicBezTo>
                <a:cubicBezTo>
                  <a:pt x="161" y="85"/>
                  <a:pt x="161" y="85"/>
                  <a:pt x="161" y="85"/>
                </a:cubicBezTo>
                <a:cubicBezTo>
                  <a:pt x="190" y="85"/>
                  <a:pt x="190" y="85"/>
                  <a:pt x="190" y="85"/>
                </a:cubicBezTo>
                <a:cubicBezTo>
                  <a:pt x="192" y="85"/>
                  <a:pt x="194" y="87"/>
                  <a:pt x="194" y="90"/>
                </a:cubicBezTo>
                <a:cubicBezTo>
                  <a:pt x="194" y="169"/>
                  <a:pt x="194" y="169"/>
                  <a:pt x="194" y="169"/>
                </a:cubicBezTo>
                <a:cubicBezTo>
                  <a:pt x="194" y="172"/>
                  <a:pt x="192" y="174"/>
                  <a:pt x="190" y="174"/>
                </a:cubicBezTo>
                <a:cubicBezTo>
                  <a:pt x="57" y="174"/>
                  <a:pt x="57" y="174"/>
                  <a:pt x="57" y="174"/>
                </a:cubicBezTo>
                <a:cubicBezTo>
                  <a:pt x="55" y="174"/>
                  <a:pt x="53" y="172"/>
                  <a:pt x="53" y="169"/>
                </a:cubicBezTo>
                <a:lnTo>
                  <a:pt x="53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432"/>
          <p:cNvSpPr/>
          <p:nvPr/>
        </p:nvSpPr>
        <p:spPr bwMode="auto">
          <a:xfrm>
            <a:off x="2000134" y="865074"/>
            <a:ext cx="260851" cy="260851"/>
          </a:xfrm>
          <a:custGeom>
            <a:avLst/>
            <a:gdLst>
              <a:gd name="T0" fmla="*/ 13 w 151"/>
              <a:gd name="T1" fmla="*/ 13 h 151"/>
              <a:gd name="T2" fmla="*/ 25 w 151"/>
              <a:gd name="T3" fmla="*/ 13 h 151"/>
              <a:gd name="T4" fmla="*/ 151 w 151"/>
              <a:gd name="T5" fmla="*/ 13 h 151"/>
              <a:gd name="T6" fmla="*/ 151 w 151"/>
              <a:gd name="T7" fmla="*/ 0 h 151"/>
              <a:gd name="T8" fmla="*/ 0 w 151"/>
              <a:gd name="T9" fmla="*/ 0 h 151"/>
              <a:gd name="T10" fmla="*/ 0 w 151"/>
              <a:gd name="T11" fmla="*/ 151 h 151"/>
              <a:gd name="T12" fmla="*/ 13 w 151"/>
              <a:gd name="T13" fmla="*/ 151 h 151"/>
              <a:gd name="T14" fmla="*/ 13 w 151"/>
              <a:gd name="T15" fmla="*/ 25 h 151"/>
              <a:gd name="T16" fmla="*/ 13 w 151"/>
              <a:gd name="T17" fmla="*/ 1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3" y="13"/>
                </a:moveTo>
                <a:lnTo>
                  <a:pt x="25" y="13"/>
                </a:lnTo>
                <a:lnTo>
                  <a:pt x="151" y="13"/>
                </a:lnTo>
                <a:lnTo>
                  <a:pt x="151" y="0"/>
                </a:lnTo>
                <a:lnTo>
                  <a:pt x="0" y="0"/>
                </a:lnTo>
                <a:lnTo>
                  <a:pt x="0" y="151"/>
                </a:lnTo>
                <a:lnTo>
                  <a:pt x="13" y="151"/>
                </a:lnTo>
                <a:lnTo>
                  <a:pt x="13" y="25"/>
                </a:lnTo>
                <a:lnTo>
                  <a:pt x="13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433"/>
          <p:cNvSpPr>
            <a:spLocks noEditPoints="1"/>
          </p:cNvSpPr>
          <p:nvPr/>
        </p:nvSpPr>
        <p:spPr bwMode="auto">
          <a:xfrm>
            <a:off x="2043322" y="908262"/>
            <a:ext cx="260851" cy="260851"/>
          </a:xfrm>
          <a:custGeom>
            <a:avLst/>
            <a:gdLst>
              <a:gd name="T0" fmla="*/ 0 w 247"/>
              <a:gd name="T1" fmla="*/ 0 h 247"/>
              <a:gd name="T2" fmla="*/ 0 w 247"/>
              <a:gd name="T3" fmla="*/ 247 h 247"/>
              <a:gd name="T4" fmla="*/ 247 w 247"/>
              <a:gd name="T5" fmla="*/ 247 h 247"/>
              <a:gd name="T6" fmla="*/ 247 w 247"/>
              <a:gd name="T7" fmla="*/ 0 h 247"/>
              <a:gd name="T8" fmla="*/ 0 w 247"/>
              <a:gd name="T9" fmla="*/ 0 h 247"/>
              <a:gd name="T10" fmla="*/ 53 w 247"/>
              <a:gd name="T11" fmla="*/ 87 h 247"/>
              <a:gd name="T12" fmla="*/ 61 w 247"/>
              <a:gd name="T13" fmla="*/ 79 h 247"/>
              <a:gd name="T14" fmla="*/ 147 w 247"/>
              <a:gd name="T15" fmla="*/ 79 h 247"/>
              <a:gd name="T16" fmla="*/ 155 w 247"/>
              <a:gd name="T17" fmla="*/ 87 h 247"/>
              <a:gd name="T18" fmla="*/ 155 w 247"/>
              <a:gd name="T19" fmla="*/ 105 h 247"/>
              <a:gd name="T20" fmla="*/ 194 w 247"/>
              <a:gd name="T21" fmla="*/ 86 h 247"/>
              <a:gd name="T22" fmla="*/ 194 w 247"/>
              <a:gd name="T23" fmla="*/ 162 h 247"/>
              <a:gd name="T24" fmla="*/ 155 w 247"/>
              <a:gd name="T25" fmla="*/ 143 h 247"/>
              <a:gd name="T26" fmla="*/ 155 w 247"/>
              <a:gd name="T27" fmla="*/ 160 h 247"/>
              <a:gd name="T28" fmla="*/ 147 w 247"/>
              <a:gd name="T29" fmla="*/ 168 h 247"/>
              <a:gd name="T30" fmla="*/ 61 w 247"/>
              <a:gd name="T31" fmla="*/ 168 h 247"/>
              <a:gd name="T32" fmla="*/ 53 w 247"/>
              <a:gd name="T33" fmla="*/ 160 h 247"/>
              <a:gd name="T34" fmla="*/ 53 w 247"/>
              <a:gd name="T35" fmla="*/ 8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" h="247">
                <a:moveTo>
                  <a:pt x="0" y="0"/>
                </a:moveTo>
                <a:cubicBezTo>
                  <a:pt x="0" y="247"/>
                  <a:pt x="0" y="247"/>
                  <a:pt x="0" y="247"/>
                </a:cubicBezTo>
                <a:cubicBezTo>
                  <a:pt x="247" y="247"/>
                  <a:pt x="247" y="247"/>
                  <a:pt x="247" y="247"/>
                </a:cubicBezTo>
                <a:cubicBezTo>
                  <a:pt x="247" y="0"/>
                  <a:pt x="247" y="0"/>
                  <a:pt x="247" y="0"/>
                </a:cubicBezTo>
                <a:lnTo>
                  <a:pt x="0" y="0"/>
                </a:lnTo>
                <a:close/>
                <a:moveTo>
                  <a:pt x="53" y="87"/>
                </a:moveTo>
                <a:cubicBezTo>
                  <a:pt x="53" y="83"/>
                  <a:pt x="57" y="79"/>
                  <a:pt x="61" y="79"/>
                </a:cubicBezTo>
                <a:cubicBezTo>
                  <a:pt x="147" y="79"/>
                  <a:pt x="147" y="79"/>
                  <a:pt x="147" y="79"/>
                </a:cubicBezTo>
                <a:cubicBezTo>
                  <a:pt x="151" y="79"/>
                  <a:pt x="155" y="83"/>
                  <a:pt x="155" y="87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94" y="86"/>
                  <a:pt x="194" y="86"/>
                  <a:pt x="194" y="86"/>
                </a:cubicBezTo>
                <a:cubicBezTo>
                  <a:pt x="194" y="162"/>
                  <a:pt x="194" y="162"/>
                  <a:pt x="194" y="162"/>
                </a:cubicBezTo>
                <a:cubicBezTo>
                  <a:pt x="155" y="143"/>
                  <a:pt x="155" y="143"/>
                  <a:pt x="155" y="143"/>
                </a:cubicBezTo>
                <a:cubicBezTo>
                  <a:pt x="155" y="160"/>
                  <a:pt x="155" y="160"/>
                  <a:pt x="155" y="160"/>
                </a:cubicBezTo>
                <a:cubicBezTo>
                  <a:pt x="155" y="164"/>
                  <a:pt x="151" y="168"/>
                  <a:pt x="147" y="168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57" y="168"/>
                  <a:pt x="53" y="164"/>
                  <a:pt x="53" y="160"/>
                </a:cubicBezTo>
                <a:lnTo>
                  <a:pt x="53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434"/>
          <p:cNvSpPr/>
          <p:nvPr/>
        </p:nvSpPr>
        <p:spPr bwMode="auto">
          <a:xfrm>
            <a:off x="8065333" y="896169"/>
            <a:ext cx="304037" cy="240121"/>
          </a:xfrm>
          <a:custGeom>
            <a:avLst/>
            <a:gdLst>
              <a:gd name="T0" fmla="*/ 176 w 176"/>
              <a:gd name="T1" fmla="*/ 41 h 139"/>
              <a:gd name="T2" fmla="*/ 88 w 176"/>
              <a:gd name="T3" fmla="*/ 0 h 139"/>
              <a:gd name="T4" fmla="*/ 0 w 176"/>
              <a:gd name="T5" fmla="*/ 41 h 139"/>
              <a:gd name="T6" fmla="*/ 2 w 176"/>
              <a:gd name="T7" fmla="*/ 56 h 139"/>
              <a:gd name="T8" fmla="*/ 60 w 176"/>
              <a:gd name="T9" fmla="*/ 56 h 139"/>
              <a:gd name="T10" fmla="*/ 49 w 176"/>
              <a:gd name="T11" fmla="*/ 120 h 139"/>
              <a:gd name="T12" fmla="*/ 50 w 176"/>
              <a:gd name="T13" fmla="*/ 139 h 139"/>
              <a:gd name="T14" fmla="*/ 126 w 176"/>
              <a:gd name="T15" fmla="*/ 139 h 139"/>
              <a:gd name="T16" fmla="*/ 127 w 176"/>
              <a:gd name="T17" fmla="*/ 120 h 139"/>
              <a:gd name="T18" fmla="*/ 116 w 176"/>
              <a:gd name="T19" fmla="*/ 56 h 139"/>
              <a:gd name="T20" fmla="*/ 174 w 176"/>
              <a:gd name="T21" fmla="*/ 56 h 139"/>
              <a:gd name="T22" fmla="*/ 176 w 176"/>
              <a:gd name="T23" fmla="*/ 4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6" h="139">
                <a:moveTo>
                  <a:pt x="176" y="41"/>
                </a:moveTo>
                <a:lnTo>
                  <a:pt x="88" y="0"/>
                </a:lnTo>
                <a:lnTo>
                  <a:pt x="0" y="41"/>
                </a:lnTo>
                <a:lnTo>
                  <a:pt x="2" y="56"/>
                </a:lnTo>
                <a:lnTo>
                  <a:pt x="60" y="56"/>
                </a:lnTo>
                <a:lnTo>
                  <a:pt x="49" y="120"/>
                </a:lnTo>
                <a:lnTo>
                  <a:pt x="50" y="139"/>
                </a:lnTo>
                <a:lnTo>
                  <a:pt x="126" y="139"/>
                </a:lnTo>
                <a:lnTo>
                  <a:pt x="127" y="120"/>
                </a:lnTo>
                <a:lnTo>
                  <a:pt x="116" y="56"/>
                </a:lnTo>
                <a:lnTo>
                  <a:pt x="174" y="56"/>
                </a:lnTo>
                <a:lnTo>
                  <a:pt x="176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435"/>
          <p:cNvSpPr>
            <a:spLocks noEditPoints="1"/>
          </p:cNvSpPr>
          <p:nvPr/>
        </p:nvSpPr>
        <p:spPr bwMode="auto">
          <a:xfrm>
            <a:off x="9278027" y="897897"/>
            <a:ext cx="304037" cy="238393"/>
          </a:xfrm>
          <a:custGeom>
            <a:avLst/>
            <a:gdLst>
              <a:gd name="T0" fmla="*/ 176 w 176"/>
              <a:gd name="T1" fmla="*/ 40 h 138"/>
              <a:gd name="T2" fmla="*/ 88 w 176"/>
              <a:gd name="T3" fmla="*/ 0 h 138"/>
              <a:gd name="T4" fmla="*/ 0 w 176"/>
              <a:gd name="T5" fmla="*/ 40 h 138"/>
              <a:gd name="T6" fmla="*/ 2 w 176"/>
              <a:gd name="T7" fmla="*/ 56 h 138"/>
              <a:gd name="T8" fmla="*/ 59 w 176"/>
              <a:gd name="T9" fmla="*/ 56 h 138"/>
              <a:gd name="T10" fmla="*/ 49 w 176"/>
              <a:gd name="T11" fmla="*/ 119 h 138"/>
              <a:gd name="T12" fmla="*/ 50 w 176"/>
              <a:gd name="T13" fmla="*/ 138 h 138"/>
              <a:gd name="T14" fmla="*/ 126 w 176"/>
              <a:gd name="T15" fmla="*/ 138 h 138"/>
              <a:gd name="T16" fmla="*/ 127 w 176"/>
              <a:gd name="T17" fmla="*/ 119 h 138"/>
              <a:gd name="T18" fmla="*/ 116 w 176"/>
              <a:gd name="T19" fmla="*/ 56 h 138"/>
              <a:gd name="T20" fmla="*/ 174 w 176"/>
              <a:gd name="T21" fmla="*/ 56 h 138"/>
              <a:gd name="T22" fmla="*/ 176 w 176"/>
              <a:gd name="T23" fmla="*/ 40 h 138"/>
              <a:gd name="T24" fmla="*/ 54 w 176"/>
              <a:gd name="T25" fmla="*/ 115 h 138"/>
              <a:gd name="T26" fmla="*/ 68 w 176"/>
              <a:gd name="T27" fmla="*/ 35 h 138"/>
              <a:gd name="T28" fmla="*/ 23 w 176"/>
              <a:gd name="T29" fmla="*/ 35 h 138"/>
              <a:gd name="T30" fmla="*/ 88 w 176"/>
              <a:gd name="T31" fmla="*/ 5 h 138"/>
              <a:gd name="T32" fmla="*/ 153 w 176"/>
              <a:gd name="T33" fmla="*/ 35 h 138"/>
              <a:gd name="T34" fmla="*/ 107 w 176"/>
              <a:gd name="T35" fmla="*/ 35 h 138"/>
              <a:gd name="T36" fmla="*/ 122 w 176"/>
              <a:gd name="T37" fmla="*/ 115 h 138"/>
              <a:gd name="T38" fmla="*/ 54 w 176"/>
              <a:gd name="T39" fmla="*/ 11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38">
                <a:moveTo>
                  <a:pt x="176" y="40"/>
                </a:moveTo>
                <a:lnTo>
                  <a:pt x="88" y="0"/>
                </a:lnTo>
                <a:lnTo>
                  <a:pt x="0" y="40"/>
                </a:lnTo>
                <a:lnTo>
                  <a:pt x="2" y="56"/>
                </a:lnTo>
                <a:lnTo>
                  <a:pt x="59" y="56"/>
                </a:lnTo>
                <a:lnTo>
                  <a:pt x="49" y="119"/>
                </a:lnTo>
                <a:lnTo>
                  <a:pt x="50" y="138"/>
                </a:lnTo>
                <a:lnTo>
                  <a:pt x="126" y="138"/>
                </a:lnTo>
                <a:lnTo>
                  <a:pt x="127" y="119"/>
                </a:lnTo>
                <a:lnTo>
                  <a:pt x="116" y="56"/>
                </a:lnTo>
                <a:lnTo>
                  <a:pt x="174" y="56"/>
                </a:lnTo>
                <a:lnTo>
                  <a:pt x="176" y="40"/>
                </a:lnTo>
                <a:close/>
                <a:moveTo>
                  <a:pt x="54" y="115"/>
                </a:moveTo>
                <a:lnTo>
                  <a:pt x="68" y="35"/>
                </a:lnTo>
                <a:lnTo>
                  <a:pt x="23" y="35"/>
                </a:lnTo>
                <a:lnTo>
                  <a:pt x="88" y="5"/>
                </a:lnTo>
                <a:lnTo>
                  <a:pt x="153" y="35"/>
                </a:lnTo>
                <a:lnTo>
                  <a:pt x="107" y="35"/>
                </a:lnTo>
                <a:lnTo>
                  <a:pt x="122" y="115"/>
                </a:lnTo>
                <a:lnTo>
                  <a:pt x="54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436"/>
          <p:cNvSpPr/>
          <p:nvPr/>
        </p:nvSpPr>
        <p:spPr bwMode="auto">
          <a:xfrm>
            <a:off x="8671679" y="887532"/>
            <a:ext cx="304037" cy="253941"/>
          </a:xfrm>
          <a:custGeom>
            <a:avLst/>
            <a:gdLst>
              <a:gd name="T0" fmla="*/ 113 w 176"/>
              <a:gd name="T1" fmla="*/ 61 h 147"/>
              <a:gd name="T2" fmla="*/ 108 w 176"/>
              <a:gd name="T3" fmla="*/ 0 h 147"/>
              <a:gd name="T4" fmla="*/ 68 w 176"/>
              <a:gd name="T5" fmla="*/ 0 h 147"/>
              <a:gd name="T6" fmla="*/ 62 w 176"/>
              <a:gd name="T7" fmla="*/ 61 h 147"/>
              <a:gd name="T8" fmla="*/ 0 w 176"/>
              <a:gd name="T9" fmla="*/ 61 h 147"/>
              <a:gd name="T10" fmla="*/ 1 w 176"/>
              <a:gd name="T11" fmla="*/ 78 h 147"/>
              <a:gd name="T12" fmla="*/ 88 w 176"/>
              <a:gd name="T13" fmla="*/ 147 h 147"/>
              <a:gd name="T14" fmla="*/ 174 w 176"/>
              <a:gd name="T15" fmla="*/ 78 h 147"/>
              <a:gd name="T16" fmla="*/ 176 w 176"/>
              <a:gd name="T17" fmla="*/ 61 h 147"/>
              <a:gd name="T18" fmla="*/ 113 w 176"/>
              <a:gd name="T19" fmla="*/ 6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47">
                <a:moveTo>
                  <a:pt x="113" y="61"/>
                </a:moveTo>
                <a:lnTo>
                  <a:pt x="108" y="0"/>
                </a:lnTo>
                <a:lnTo>
                  <a:pt x="68" y="0"/>
                </a:lnTo>
                <a:lnTo>
                  <a:pt x="62" y="61"/>
                </a:lnTo>
                <a:lnTo>
                  <a:pt x="0" y="61"/>
                </a:lnTo>
                <a:lnTo>
                  <a:pt x="1" y="78"/>
                </a:lnTo>
                <a:lnTo>
                  <a:pt x="88" y="147"/>
                </a:lnTo>
                <a:lnTo>
                  <a:pt x="174" y="78"/>
                </a:lnTo>
                <a:lnTo>
                  <a:pt x="176" y="61"/>
                </a:lnTo>
                <a:lnTo>
                  <a:pt x="113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437"/>
          <p:cNvSpPr>
            <a:spLocks noEditPoints="1"/>
          </p:cNvSpPr>
          <p:nvPr/>
        </p:nvSpPr>
        <p:spPr bwMode="auto">
          <a:xfrm>
            <a:off x="9884374" y="890987"/>
            <a:ext cx="302310" cy="250486"/>
          </a:xfrm>
          <a:custGeom>
            <a:avLst/>
            <a:gdLst>
              <a:gd name="T0" fmla="*/ 113 w 175"/>
              <a:gd name="T1" fmla="*/ 61 h 145"/>
              <a:gd name="T2" fmla="*/ 108 w 175"/>
              <a:gd name="T3" fmla="*/ 0 h 145"/>
              <a:gd name="T4" fmla="*/ 68 w 175"/>
              <a:gd name="T5" fmla="*/ 0 h 145"/>
              <a:gd name="T6" fmla="*/ 62 w 175"/>
              <a:gd name="T7" fmla="*/ 61 h 145"/>
              <a:gd name="T8" fmla="*/ 0 w 175"/>
              <a:gd name="T9" fmla="*/ 61 h 145"/>
              <a:gd name="T10" fmla="*/ 2 w 175"/>
              <a:gd name="T11" fmla="*/ 77 h 145"/>
              <a:gd name="T12" fmla="*/ 88 w 175"/>
              <a:gd name="T13" fmla="*/ 145 h 145"/>
              <a:gd name="T14" fmla="*/ 173 w 175"/>
              <a:gd name="T15" fmla="*/ 77 h 145"/>
              <a:gd name="T16" fmla="*/ 175 w 175"/>
              <a:gd name="T17" fmla="*/ 61 h 145"/>
              <a:gd name="T18" fmla="*/ 113 w 175"/>
              <a:gd name="T19" fmla="*/ 61 h 145"/>
              <a:gd name="T20" fmla="*/ 67 w 175"/>
              <a:gd name="T21" fmla="*/ 66 h 145"/>
              <a:gd name="T22" fmla="*/ 72 w 175"/>
              <a:gd name="T23" fmla="*/ 5 h 145"/>
              <a:gd name="T24" fmla="*/ 103 w 175"/>
              <a:gd name="T25" fmla="*/ 5 h 145"/>
              <a:gd name="T26" fmla="*/ 109 w 175"/>
              <a:gd name="T27" fmla="*/ 66 h 145"/>
              <a:gd name="T28" fmla="*/ 161 w 175"/>
              <a:gd name="T29" fmla="*/ 66 h 145"/>
              <a:gd name="T30" fmla="*/ 88 w 175"/>
              <a:gd name="T31" fmla="*/ 120 h 145"/>
              <a:gd name="T32" fmla="*/ 15 w 175"/>
              <a:gd name="T33" fmla="*/ 66 h 145"/>
              <a:gd name="T34" fmla="*/ 67 w 175"/>
              <a:gd name="T35" fmla="*/ 6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5" h="145">
                <a:moveTo>
                  <a:pt x="113" y="61"/>
                </a:moveTo>
                <a:lnTo>
                  <a:pt x="108" y="0"/>
                </a:lnTo>
                <a:lnTo>
                  <a:pt x="68" y="0"/>
                </a:lnTo>
                <a:lnTo>
                  <a:pt x="62" y="61"/>
                </a:lnTo>
                <a:lnTo>
                  <a:pt x="0" y="61"/>
                </a:lnTo>
                <a:lnTo>
                  <a:pt x="2" y="77"/>
                </a:lnTo>
                <a:lnTo>
                  <a:pt x="88" y="145"/>
                </a:lnTo>
                <a:lnTo>
                  <a:pt x="173" y="77"/>
                </a:lnTo>
                <a:lnTo>
                  <a:pt x="175" y="61"/>
                </a:lnTo>
                <a:lnTo>
                  <a:pt x="113" y="61"/>
                </a:lnTo>
                <a:close/>
                <a:moveTo>
                  <a:pt x="67" y="66"/>
                </a:moveTo>
                <a:lnTo>
                  <a:pt x="72" y="5"/>
                </a:lnTo>
                <a:lnTo>
                  <a:pt x="103" y="5"/>
                </a:lnTo>
                <a:lnTo>
                  <a:pt x="109" y="66"/>
                </a:lnTo>
                <a:lnTo>
                  <a:pt x="161" y="66"/>
                </a:lnTo>
                <a:lnTo>
                  <a:pt x="88" y="120"/>
                </a:lnTo>
                <a:lnTo>
                  <a:pt x="15" y="66"/>
                </a:lnTo>
                <a:lnTo>
                  <a:pt x="67" y="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38"/>
          <p:cNvSpPr/>
          <p:nvPr/>
        </p:nvSpPr>
        <p:spPr bwMode="auto">
          <a:xfrm>
            <a:off x="11186897" y="4149023"/>
            <a:ext cx="0" cy="1728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39"/>
          <p:cNvSpPr/>
          <p:nvPr/>
        </p:nvSpPr>
        <p:spPr bwMode="auto">
          <a:xfrm>
            <a:off x="11195535" y="4150750"/>
            <a:ext cx="0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40"/>
          <p:cNvSpPr/>
          <p:nvPr/>
        </p:nvSpPr>
        <p:spPr bwMode="auto">
          <a:xfrm>
            <a:off x="11192080" y="41507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41"/>
          <p:cNvSpPr/>
          <p:nvPr/>
        </p:nvSpPr>
        <p:spPr bwMode="auto">
          <a:xfrm>
            <a:off x="11198990" y="4150750"/>
            <a:ext cx="1728" cy="0"/>
          </a:xfrm>
          <a:custGeom>
            <a:avLst/>
            <a:gdLst>
              <a:gd name="T0" fmla="*/ 0 w 1"/>
              <a:gd name="T1" fmla="*/ 1 w 1"/>
              <a:gd name="T2" fmla="*/ 0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42"/>
          <p:cNvSpPr/>
          <p:nvPr/>
        </p:nvSpPr>
        <p:spPr bwMode="auto">
          <a:xfrm>
            <a:off x="11171350" y="4142113"/>
            <a:ext cx="0" cy="1728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43"/>
          <p:cNvSpPr/>
          <p:nvPr/>
        </p:nvSpPr>
        <p:spPr bwMode="auto">
          <a:xfrm>
            <a:off x="11183442" y="4147295"/>
            <a:ext cx="0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4"/>
          <p:cNvSpPr/>
          <p:nvPr/>
        </p:nvSpPr>
        <p:spPr bwMode="auto">
          <a:xfrm>
            <a:off x="11166167" y="4140385"/>
            <a:ext cx="172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45"/>
          <p:cNvSpPr/>
          <p:nvPr/>
        </p:nvSpPr>
        <p:spPr bwMode="auto">
          <a:xfrm>
            <a:off x="11174805" y="4145568"/>
            <a:ext cx="172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46"/>
          <p:cNvSpPr/>
          <p:nvPr/>
        </p:nvSpPr>
        <p:spPr bwMode="auto">
          <a:xfrm>
            <a:off x="11178260" y="414729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47"/>
          <p:cNvSpPr/>
          <p:nvPr/>
        </p:nvSpPr>
        <p:spPr bwMode="auto">
          <a:xfrm>
            <a:off x="11202445" y="41507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48"/>
          <p:cNvSpPr/>
          <p:nvPr/>
        </p:nvSpPr>
        <p:spPr bwMode="auto">
          <a:xfrm>
            <a:off x="11223175" y="4142113"/>
            <a:ext cx="1728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449"/>
          <p:cNvSpPr/>
          <p:nvPr/>
        </p:nvSpPr>
        <p:spPr bwMode="auto">
          <a:xfrm>
            <a:off x="11157530" y="3967636"/>
            <a:ext cx="6910" cy="10365"/>
          </a:xfrm>
          <a:custGeom>
            <a:avLst/>
            <a:gdLst>
              <a:gd name="T0" fmla="*/ 0 w 7"/>
              <a:gd name="T1" fmla="*/ 9 h 9"/>
              <a:gd name="T2" fmla="*/ 7 w 7"/>
              <a:gd name="T3" fmla="*/ 0 h 9"/>
              <a:gd name="T4" fmla="*/ 6 w 7"/>
              <a:gd name="T5" fmla="*/ 1 h 9"/>
              <a:gd name="T6" fmla="*/ 0 w 7"/>
              <a:gd name="T7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9">
                <a:moveTo>
                  <a:pt x="0" y="9"/>
                </a:moveTo>
                <a:cubicBezTo>
                  <a:pt x="2" y="6"/>
                  <a:pt x="4" y="3"/>
                  <a:pt x="7" y="0"/>
                </a:cubicBezTo>
                <a:cubicBezTo>
                  <a:pt x="6" y="1"/>
                  <a:pt x="6" y="1"/>
                  <a:pt x="6" y="1"/>
                </a:cubicBezTo>
                <a:cubicBezTo>
                  <a:pt x="4" y="3"/>
                  <a:pt x="2" y="6"/>
                  <a:pt x="0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450"/>
          <p:cNvSpPr/>
          <p:nvPr/>
        </p:nvSpPr>
        <p:spPr bwMode="auto">
          <a:xfrm>
            <a:off x="11219720" y="4143840"/>
            <a:ext cx="1728" cy="1728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451"/>
          <p:cNvSpPr/>
          <p:nvPr/>
        </p:nvSpPr>
        <p:spPr bwMode="auto">
          <a:xfrm>
            <a:off x="11212810" y="4147295"/>
            <a:ext cx="172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452"/>
          <p:cNvSpPr/>
          <p:nvPr/>
        </p:nvSpPr>
        <p:spPr bwMode="auto">
          <a:xfrm>
            <a:off x="11209355" y="4149023"/>
            <a:ext cx="1728" cy="1728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1" y="0"/>
                  <a:pt x="0" y="1"/>
                  <a:pt x="0" y="1"/>
                </a:cubicBezTo>
                <a:cubicBezTo>
                  <a:pt x="0" y="1"/>
                  <a:pt x="1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453"/>
          <p:cNvSpPr/>
          <p:nvPr/>
        </p:nvSpPr>
        <p:spPr bwMode="auto">
          <a:xfrm>
            <a:off x="11216265" y="4145568"/>
            <a:ext cx="1728" cy="1728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1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454"/>
          <p:cNvSpPr/>
          <p:nvPr/>
        </p:nvSpPr>
        <p:spPr bwMode="auto">
          <a:xfrm>
            <a:off x="11205900" y="4150750"/>
            <a:ext cx="172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455"/>
          <p:cNvSpPr/>
          <p:nvPr/>
        </p:nvSpPr>
        <p:spPr bwMode="auto">
          <a:xfrm>
            <a:off x="11133345" y="4010824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456"/>
          <p:cNvSpPr/>
          <p:nvPr/>
        </p:nvSpPr>
        <p:spPr bwMode="auto">
          <a:xfrm>
            <a:off x="11122981" y="401255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457"/>
          <p:cNvSpPr/>
          <p:nvPr/>
        </p:nvSpPr>
        <p:spPr bwMode="auto">
          <a:xfrm>
            <a:off x="11119526" y="4016006"/>
            <a:ext cx="0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458"/>
          <p:cNvSpPr/>
          <p:nvPr/>
        </p:nvSpPr>
        <p:spPr bwMode="auto">
          <a:xfrm>
            <a:off x="11116071" y="4016006"/>
            <a:ext cx="0" cy="172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0" y="1"/>
                  <a:pt x="0" y="1"/>
                  <a:pt x="1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459"/>
          <p:cNvSpPr/>
          <p:nvPr/>
        </p:nvSpPr>
        <p:spPr bwMode="auto">
          <a:xfrm>
            <a:off x="11129891" y="4010824"/>
            <a:ext cx="0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460"/>
          <p:cNvSpPr/>
          <p:nvPr/>
        </p:nvSpPr>
        <p:spPr bwMode="auto">
          <a:xfrm>
            <a:off x="11162712" y="4136930"/>
            <a:ext cx="0" cy="1728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1"/>
                  <a:pt x="0" y="0"/>
                  <a:pt x="0" y="0"/>
                </a:cubicBezTo>
                <a:cubicBezTo>
                  <a:pt x="0" y="0"/>
                  <a:pt x="1" y="1"/>
                  <a:pt x="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461"/>
          <p:cNvSpPr/>
          <p:nvPr/>
        </p:nvSpPr>
        <p:spPr bwMode="auto">
          <a:xfrm>
            <a:off x="11112616" y="4017734"/>
            <a:ext cx="1728" cy="172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0" y="1"/>
                  <a:pt x="1" y="1"/>
                  <a:pt x="1" y="0"/>
                </a:cubicBezTo>
                <a:cubicBezTo>
                  <a:pt x="1" y="1"/>
                  <a:pt x="0" y="1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462"/>
          <p:cNvSpPr/>
          <p:nvPr/>
        </p:nvSpPr>
        <p:spPr bwMode="auto">
          <a:xfrm>
            <a:off x="11126436" y="4012551"/>
            <a:ext cx="1728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463"/>
          <p:cNvSpPr/>
          <p:nvPr/>
        </p:nvSpPr>
        <p:spPr bwMode="auto">
          <a:xfrm>
            <a:off x="11157530" y="4135203"/>
            <a:ext cx="172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464"/>
          <p:cNvSpPr/>
          <p:nvPr/>
        </p:nvSpPr>
        <p:spPr bwMode="auto">
          <a:xfrm>
            <a:off x="11148892" y="4128293"/>
            <a:ext cx="1728" cy="1728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465"/>
          <p:cNvSpPr/>
          <p:nvPr/>
        </p:nvSpPr>
        <p:spPr bwMode="auto">
          <a:xfrm>
            <a:off x="11138527" y="4117928"/>
            <a:ext cx="0" cy="1728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466"/>
          <p:cNvSpPr/>
          <p:nvPr/>
        </p:nvSpPr>
        <p:spPr bwMode="auto">
          <a:xfrm>
            <a:off x="11154075" y="4131748"/>
            <a:ext cx="0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467"/>
          <p:cNvSpPr/>
          <p:nvPr/>
        </p:nvSpPr>
        <p:spPr bwMode="auto">
          <a:xfrm>
            <a:off x="11147165" y="412656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468"/>
          <p:cNvSpPr/>
          <p:nvPr/>
        </p:nvSpPr>
        <p:spPr bwMode="auto">
          <a:xfrm>
            <a:off x="11141982" y="4121383"/>
            <a:ext cx="0" cy="172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469"/>
          <p:cNvSpPr/>
          <p:nvPr/>
        </p:nvSpPr>
        <p:spPr bwMode="auto">
          <a:xfrm>
            <a:off x="11207627" y="3886445"/>
            <a:ext cx="155474" cy="153747"/>
          </a:xfrm>
          <a:custGeom>
            <a:avLst/>
            <a:gdLst>
              <a:gd name="T0" fmla="*/ 56 w 147"/>
              <a:gd name="T1" fmla="*/ 91 h 147"/>
              <a:gd name="T2" fmla="*/ 92 w 147"/>
              <a:gd name="T3" fmla="*/ 143 h 147"/>
              <a:gd name="T4" fmla="*/ 93 w 147"/>
              <a:gd name="T5" fmla="*/ 147 h 147"/>
              <a:gd name="T6" fmla="*/ 123 w 147"/>
              <a:gd name="T7" fmla="*/ 135 h 147"/>
              <a:gd name="T8" fmla="*/ 99 w 147"/>
              <a:gd name="T9" fmla="*/ 48 h 147"/>
              <a:gd name="T10" fmla="*/ 11 w 147"/>
              <a:gd name="T11" fmla="*/ 24 h 147"/>
              <a:gd name="T12" fmla="*/ 0 w 147"/>
              <a:gd name="T13" fmla="*/ 54 h 147"/>
              <a:gd name="T14" fmla="*/ 56 w 147"/>
              <a:gd name="T15" fmla="*/ 9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147">
                <a:moveTo>
                  <a:pt x="56" y="91"/>
                </a:moveTo>
                <a:cubicBezTo>
                  <a:pt x="74" y="109"/>
                  <a:pt x="86" y="126"/>
                  <a:pt x="92" y="143"/>
                </a:cubicBezTo>
                <a:cubicBezTo>
                  <a:pt x="92" y="144"/>
                  <a:pt x="93" y="145"/>
                  <a:pt x="93" y="147"/>
                </a:cubicBezTo>
                <a:cubicBezTo>
                  <a:pt x="104" y="147"/>
                  <a:pt x="114" y="144"/>
                  <a:pt x="123" y="135"/>
                </a:cubicBezTo>
                <a:cubicBezTo>
                  <a:pt x="147" y="111"/>
                  <a:pt x="128" y="77"/>
                  <a:pt x="99" y="48"/>
                </a:cubicBezTo>
                <a:cubicBezTo>
                  <a:pt x="70" y="19"/>
                  <a:pt x="36" y="0"/>
                  <a:pt x="11" y="24"/>
                </a:cubicBezTo>
                <a:cubicBezTo>
                  <a:pt x="3" y="33"/>
                  <a:pt x="0" y="43"/>
                  <a:pt x="0" y="54"/>
                </a:cubicBezTo>
                <a:cubicBezTo>
                  <a:pt x="18" y="59"/>
                  <a:pt x="37" y="71"/>
                  <a:pt x="56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470"/>
          <p:cNvSpPr/>
          <p:nvPr/>
        </p:nvSpPr>
        <p:spPr bwMode="auto">
          <a:xfrm>
            <a:off x="11084976" y="4010824"/>
            <a:ext cx="167567" cy="139927"/>
          </a:xfrm>
          <a:custGeom>
            <a:avLst/>
            <a:gdLst>
              <a:gd name="T0" fmla="*/ 66 w 160"/>
              <a:gd name="T1" fmla="*/ 3 h 134"/>
              <a:gd name="T2" fmla="*/ 62 w 160"/>
              <a:gd name="T3" fmla="*/ 2 h 134"/>
              <a:gd name="T4" fmla="*/ 58 w 160"/>
              <a:gd name="T5" fmla="*/ 1 h 134"/>
              <a:gd name="T6" fmla="*/ 54 w 160"/>
              <a:gd name="T7" fmla="*/ 1 h 134"/>
              <a:gd name="T8" fmla="*/ 51 w 160"/>
              <a:gd name="T9" fmla="*/ 0 h 134"/>
              <a:gd name="T10" fmla="*/ 47 w 160"/>
              <a:gd name="T11" fmla="*/ 1 h 134"/>
              <a:gd name="T12" fmla="*/ 44 w 160"/>
              <a:gd name="T13" fmla="*/ 1 h 134"/>
              <a:gd name="T14" fmla="*/ 41 w 160"/>
              <a:gd name="T15" fmla="*/ 2 h 134"/>
              <a:gd name="T16" fmla="*/ 37 w 160"/>
              <a:gd name="T17" fmla="*/ 3 h 134"/>
              <a:gd name="T18" fmla="*/ 34 w 160"/>
              <a:gd name="T19" fmla="*/ 5 h 134"/>
              <a:gd name="T20" fmla="*/ 31 w 160"/>
              <a:gd name="T21" fmla="*/ 6 h 134"/>
              <a:gd name="T22" fmla="*/ 28 w 160"/>
              <a:gd name="T23" fmla="*/ 8 h 134"/>
              <a:gd name="T24" fmla="*/ 24 w 160"/>
              <a:gd name="T25" fmla="*/ 12 h 134"/>
              <a:gd name="T26" fmla="*/ 51 w 160"/>
              <a:gd name="T27" fmla="*/ 103 h 134"/>
              <a:gd name="T28" fmla="*/ 55 w 160"/>
              <a:gd name="T29" fmla="*/ 106 h 134"/>
              <a:gd name="T30" fmla="*/ 59 w 160"/>
              <a:gd name="T31" fmla="*/ 110 h 134"/>
              <a:gd name="T32" fmla="*/ 62 w 160"/>
              <a:gd name="T33" fmla="*/ 113 h 134"/>
              <a:gd name="T34" fmla="*/ 66 w 160"/>
              <a:gd name="T35" fmla="*/ 116 h 134"/>
              <a:gd name="T36" fmla="*/ 70 w 160"/>
              <a:gd name="T37" fmla="*/ 119 h 134"/>
              <a:gd name="T38" fmla="*/ 74 w 160"/>
              <a:gd name="T39" fmla="*/ 121 h 134"/>
              <a:gd name="T40" fmla="*/ 78 w 160"/>
              <a:gd name="T41" fmla="*/ 124 h 134"/>
              <a:gd name="T42" fmla="*/ 82 w 160"/>
              <a:gd name="T43" fmla="*/ 126 h 134"/>
              <a:gd name="T44" fmla="*/ 86 w 160"/>
              <a:gd name="T45" fmla="*/ 128 h 134"/>
              <a:gd name="T46" fmla="*/ 90 w 160"/>
              <a:gd name="T47" fmla="*/ 130 h 134"/>
              <a:gd name="T48" fmla="*/ 94 w 160"/>
              <a:gd name="T49" fmla="*/ 131 h 134"/>
              <a:gd name="T50" fmla="*/ 97 w 160"/>
              <a:gd name="T51" fmla="*/ 132 h 134"/>
              <a:gd name="T52" fmla="*/ 102 w 160"/>
              <a:gd name="T53" fmla="*/ 133 h 134"/>
              <a:gd name="T54" fmla="*/ 105 w 160"/>
              <a:gd name="T55" fmla="*/ 134 h 134"/>
              <a:gd name="T56" fmla="*/ 109 w 160"/>
              <a:gd name="T57" fmla="*/ 134 h 134"/>
              <a:gd name="T58" fmla="*/ 113 w 160"/>
              <a:gd name="T59" fmla="*/ 134 h 134"/>
              <a:gd name="T60" fmla="*/ 116 w 160"/>
              <a:gd name="T61" fmla="*/ 133 h 134"/>
              <a:gd name="T62" fmla="*/ 119 w 160"/>
              <a:gd name="T63" fmla="*/ 133 h 134"/>
              <a:gd name="T64" fmla="*/ 122 w 160"/>
              <a:gd name="T65" fmla="*/ 131 h 134"/>
              <a:gd name="T66" fmla="*/ 126 w 160"/>
              <a:gd name="T67" fmla="*/ 130 h 134"/>
              <a:gd name="T68" fmla="*/ 129 w 160"/>
              <a:gd name="T69" fmla="*/ 128 h 134"/>
              <a:gd name="T70" fmla="*/ 132 w 160"/>
              <a:gd name="T71" fmla="*/ 126 h 134"/>
              <a:gd name="T72" fmla="*/ 135 w 160"/>
              <a:gd name="T73" fmla="*/ 12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0" h="134">
                <a:moveTo>
                  <a:pt x="112" y="35"/>
                </a:moveTo>
                <a:cubicBezTo>
                  <a:pt x="97" y="20"/>
                  <a:pt x="81" y="8"/>
                  <a:pt x="66" y="3"/>
                </a:cubicBezTo>
                <a:cubicBezTo>
                  <a:pt x="66" y="3"/>
                  <a:pt x="65" y="3"/>
                  <a:pt x="65" y="3"/>
                </a:cubicBezTo>
                <a:cubicBezTo>
                  <a:pt x="64" y="3"/>
                  <a:pt x="63" y="2"/>
                  <a:pt x="62" y="2"/>
                </a:cubicBezTo>
                <a:cubicBezTo>
                  <a:pt x="62" y="2"/>
                  <a:pt x="62" y="2"/>
                  <a:pt x="61" y="2"/>
                </a:cubicBezTo>
                <a:cubicBezTo>
                  <a:pt x="60" y="2"/>
                  <a:pt x="59" y="1"/>
                  <a:pt x="58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"/>
                  <a:pt x="56" y="1"/>
                  <a:pt x="54" y="1"/>
                </a:cubicBezTo>
                <a:cubicBezTo>
                  <a:pt x="54" y="1"/>
                  <a:pt x="54" y="1"/>
                  <a:pt x="54" y="1"/>
                </a:cubicBezTo>
                <a:cubicBezTo>
                  <a:pt x="53" y="0"/>
                  <a:pt x="52" y="0"/>
                  <a:pt x="51" y="0"/>
                </a:cubicBezTo>
                <a:cubicBezTo>
                  <a:pt x="51" y="0"/>
                  <a:pt x="50" y="0"/>
                  <a:pt x="50" y="0"/>
                </a:cubicBezTo>
                <a:cubicBezTo>
                  <a:pt x="49" y="0"/>
                  <a:pt x="48" y="0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6" y="1"/>
                  <a:pt x="45" y="1"/>
                  <a:pt x="44" y="1"/>
                </a:cubicBezTo>
                <a:cubicBezTo>
                  <a:pt x="43" y="1"/>
                  <a:pt x="43" y="1"/>
                  <a:pt x="43" y="1"/>
                </a:cubicBezTo>
                <a:cubicBezTo>
                  <a:pt x="42" y="1"/>
                  <a:pt x="41" y="2"/>
                  <a:pt x="41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39" y="2"/>
                  <a:pt x="38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4"/>
                  <a:pt x="35" y="4"/>
                  <a:pt x="34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2" y="5"/>
                  <a:pt x="32" y="6"/>
                  <a:pt x="31" y="6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7"/>
                  <a:pt x="28" y="8"/>
                  <a:pt x="28" y="8"/>
                </a:cubicBezTo>
                <a:cubicBezTo>
                  <a:pt x="28" y="9"/>
                  <a:pt x="27" y="9"/>
                  <a:pt x="27" y="9"/>
                </a:cubicBezTo>
                <a:cubicBezTo>
                  <a:pt x="26" y="10"/>
                  <a:pt x="25" y="11"/>
                  <a:pt x="24" y="12"/>
                </a:cubicBezTo>
                <a:cubicBezTo>
                  <a:pt x="0" y="36"/>
                  <a:pt x="19" y="70"/>
                  <a:pt x="48" y="99"/>
                </a:cubicBezTo>
                <a:cubicBezTo>
                  <a:pt x="49" y="100"/>
                  <a:pt x="50" y="102"/>
                  <a:pt x="51" y="103"/>
                </a:cubicBezTo>
                <a:cubicBezTo>
                  <a:pt x="51" y="103"/>
                  <a:pt x="52" y="103"/>
                  <a:pt x="52" y="104"/>
                </a:cubicBezTo>
                <a:cubicBezTo>
                  <a:pt x="53" y="104"/>
                  <a:pt x="54" y="105"/>
                  <a:pt x="55" y="106"/>
                </a:cubicBezTo>
                <a:cubicBezTo>
                  <a:pt x="55" y="106"/>
                  <a:pt x="55" y="106"/>
                  <a:pt x="55" y="107"/>
                </a:cubicBezTo>
                <a:cubicBezTo>
                  <a:pt x="57" y="108"/>
                  <a:pt x="58" y="109"/>
                  <a:pt x="59" y="110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60" y="111"/>
                  <a:pt x="61" y="112"/>
                  <a:pt x="62" y="113"/>
                </a:cubicBezTo>
                <a:cubicBezTo>
                  <a:pt x="63" y="113"/>
                  <a:pt x="63" y="113"/>
                  <a:pt x="63" y="114"/>
                </a:cubicBezTo>
                <a:cubicBezTo>
                  <a:pt x="64" y="114"/>
                  <a:pt x="65" y="115"/>
                  <a:pt x="66" y="116"/>
                </a:cubicBezTo>
                <a:cubicBezTo>
                  <a:pt x="66" y="116"/>
                  <a:pt x="67" y="116"/>
                  <a:pt x="67" y="116"/>
                </a:cubicBezTo>
                <a:cubicBezTo>
                  <a:pt x="68" y="117"/>
                  <a:pt x="69" y="118"/>
                  <a:pt x="70" y="119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2" y="120"/>
                  <a:pt x="73" y="121"/>
                  <a:pt x="74" y="121"/>
                </a:cubicBezTo>
                <a:cubicBezTo>
                  <a:pt x="74" y="121"/>
                  <a:pt x="75" y="122"/>
                  <a:pt x="75" y="122"/>
                </a:cubicBezTo>
                <a:cubicBezTo>
                  <a:pt x="76" y="123"/>
                  <a:pt x="77" y="123"/>
                  <a:pt x="78" y="124"/>
                </a:cubicBezTo>
                <a:cubicBezTo>
                  <a:pt x="78" y="124"/>
                  <a:pt x="78" y="124"/>
                  <a:pt x="79" y="124"/>
                </a:cubicBezTo>
                <a:cubicBezTo>
                  <a:pt x="80" y="125"/>
                  <a:pt x="81" y="125"/>
                  <a:pt x="82" y="126"/>
                </a:cubicBezTo>
                <a:cubicBezTo>
                  <a:pt x="82" y="126"/>
                  <a:pt x="83" y="126"/>
                  <a:pt x="83" y="127"/>
                </a:cubicBezTo>
                <a:cubicBezTo>
                  <a:pt x="84" y="127"/>
                  <a:pt x="85" y="127"/>
                  <a:pt x="86" y="128"/>
                </a:cubicBezTo>
                <a:cubicBezTo>
                  <a:pt x="86" y="128"/>
                  <a:pt x="86" y="128"/>
                  <a:pt x="87" y="128"/>
                </a:cubicBezTo>
                <a:cubicBezTo>
                  <a:pt x="88" y="129"/>
                  <a:pt x="89" y="129"/>
                  <a:pt x="90" y="130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1" y="130"/>
                  <a:pt x="93" y="131"/>
                  <a:pt x="94" y="131"/>
                </a:cubicBezTo>
                <a:cubicBezTo>
                  <a:pt x="94" y="131"/>
                  <a:pt x="94" y="131"/>
                  <a:pt x="95" y="131"/>
                </a:cubicBezTo>
                <a:cubicBezTo>
                  <a:pt x="95" y="132"/>
                  <a:pt x="96" y="132"/>
                  <a:pt x="97" y="132"/>
                </a:cubicBezTo>
                <a:cubicBezTo>
                  <a:pt x="98" y="132"/>
                  <a:pt x="98" y="132"/>
                  <a:pt x="98" y="133"/>
                </a:cubicBezTo>
                <a:cubicBezTo>
                  <a:pt x="99" y="133"/>
                  <a:pt x="100" y="133"/>
                  <a:pt x="102" y="133"/>
                </a:cubicBezTo>
                <a:cubicBezTo>
                  <a:pt x="102" y="133"/>
                  <a:pt x="102" y="133"/>
                  <a:pt x="102" y="133"/>
                </a:cubicBezTo>
                <a:cubicBezTo>
                  <a:pt x="103" y="133"/>
                  <a:pt x="104" y="134"/>
                  <a:pt x="105" y="134"/>
                </a:cubicBezTo>
                <a:cubicBezTo>
                  <a:pt x="105" y="134"/>
                  <a:pt x="106" y="134"/>
                  <a:pt x="106" y="134"/>
                </a:cubicBezTo>
                <a:cubicBezTo>
                  <a:pt x="107" y="134"/>
                  <a:pt x="108" y="134"/>
                  <a:pt x="109" y="134"/>
                </a:cubicBezTo>
                <a:cubicBezTo>
                  <a:pt x="109" y="134"/>
                  <a:pt x="109" y="134"/>
                  <a:pt x="110" y="134"/>
                </a:cubicBezTo>
                <a:cubicBezTo>
                  <a:pt x="111" y="134"/>
                  <a:pt x="112" y="134"/>
                  <a:pt x="113" y="134"/>
                </a:cubicBezTo>
                <a:cubicBezTo>
                  <a:pt x="113" y="134"/>
                  <a:pt x="113" y="134"/>
                  <a:pt x="113" y="134"/>
                </a:cubicBezTo>
                <a:cubicBezTo>
                  <a:pt x="114" y="134"/>
                  <a:pt x="115" y="134"/>
                  <a:pt x="116" y="133"/>
                </a:cubicBezTo>
                <a:cubicBezTo>
                  <a:pt x="116" y="133"/>
                  <a:pt x="116" y="133"/>
                  <a:pt x="117" y="133"/>
                </a:cubicBezTo>
                <a:cubicBezTo>
                  <a:pt x="117" y="133"/>
                  <a:pt x="118" y="133"/>
                  <a:pt x="119" y="133"/>
                </a:cubicBezTo>
                <a:cubicBezTo>
                  <a:pt x="119" y="133"/>
                  <a:pt x="120" y="132"/>
                  <a:pt x="120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3" y="131"/>
                  <a:pt x="123" y="131"/>
                  <a:pt x="123" y="131"/>
                </a:cubicBezTo>
                <a:cubicBezTo>
                  <a:pt x="124" y="131"/>
                  <a:pt x="125" y="130"/>
                  <a:pt x="126" y="130"/>
                </a:cubicBezTo>
                <a:cubicBezTo>
                  <a:pt x="126" y="130"/>
                  <a:pt x="126" y="130"/>
                  <a:pt x="127" y="129"/>
                </a:cubicBezTo>
                <a:cubicBezTo>
                  <a:pt x="127" y="129"/>
                  <a:pt x="128" y="129"/>
                  <a:pt x="129" y="128"/>
                </a:cubicBezTo>
                <a:cubicBezTo>
                  <a:pt x="129" y="128"/>
                  <a:pt x="129" y="128"/>
                  <a:pt x="130" y="127"/>
                </a:cubicBezTo>
                <a:cubicBezTo>
                  <a:pt x="130" y="127"/>
                  <a:pt x="131" y="126"/>
                  <a:pt x="132" y="126"/>
                </a:cubicBezTo>
                <a:cubicBezTo>
                  <a:pt x="132" y="126"/>
                  <a:pt x="132" y="125"/>
                  <a:pt x="133" y="125"/>
                </a:cubicBezTo>
                <a:cubicBezTo>
                  <a:pt x="134" y="124"/>
                  <a:pt x="134" y="124"/>
                  <a:pt x="135" y="123"/>
                </a:cubicBezTo>
                <a:cubicBezTo>
                  <a:pt x="160" y="98"/>
                  <a:pt x="141" y="64"/>
                  <a:pt x="112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471"/>
          <p:cNvSpPr/>
          <p:nvPr/>
        </p:nvSpPr>
        <p:spPr bwMode="auto">
          <a:xfrm>
            <a:off x="11152347" y="3957272"/>
            <a:ext cx="252213" cy="245303"/>
          </a:xfrm>
          <a:custGeom>
            <a:avLst/>
            <a:gdLst>
              <a:gd name="T0" fmla="*/ 228 w 240"/>
              <a:gd name="T1" fmla="*/ 183 h 233"/>
              <a:gd name="T2" fmla="*/ 149 w 240"/>
              <a:gd name="T3" fmla="*/ 104 h 233"/>
              <a:gd name="T4" fmla="*/ 132 w 240"/>
              <a:gd name="T5" fmla="*/ 88 h 233"/>
              <a:gd name="T6" fmla="*/ 99 w 240"/>
              <a:gd name="T7" fmla="*/ 34 h 233"/>
              <a:gd name="T8" fmla="*/ 37 w 240"/>
              <a:gd name="T9" fmla="*/ 0 h 233"/>
              <a:gd name="T10" fmla="*/ 12 w 240"/>
              <a:gd name="T11" fmla="*/ 10 h 233"/>
              <a:gd name="T12" fmla="*/ 5 w 240"/>
              <a:gd name="T13" fmla="*/ 19 h 233"/>
              <a:gd name="T14" fmla="*/ 0 w 240"/>
              <a:gd name="T15" fmla="*/ 35 h 233"/>
              <a:gd name="T16" fmla="*/ 60 w 240"/>
              <a:gd name="T17" fmla="*/ 73 h 233"/>
              <a:gd name="T18" fmla="*/ 98 w 240"/>
              <a:gd name="T19" fmla="*/ 135 h 233"/>
              <a:gd name="T20" fmla="*/ 111 w 240"/>
              <a:gd name="T21" fmla="*/ 148 h 233"/>
              <a:gd name="T22" fmla="*/ 187 w 240"/>
              <a:gd name="T23" fmla="*/ 224 h 233"/>
              <a:gd name="T24" fmla="*/ 208 w 240"/>
              <a:gd name="T25" fmla="*/ 233 h 233"/>
              <a:gd name="T26" fmla="*/ 228 w 240"/>
              <a:gd name="T27" fmla="*/ 224 h 233"/>
              <a:gd name="T28" fmla="*/ 228 w 240"/>
              <a:gd name="T29" fmla="*/ 18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0" h="233">
                <a:moveTo>
                  <a:pt x="228" y="183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29" y="70"/>
                  <a:pt x="116" y="51"/>
                  <a:pt x="99" y="34"/>
                </a:cubicBezTo>
                <a:cubicBezTo>
                  <a:pt x="79" y="15"/>
                  <a:pt x="57" y="0"/>
                  <a:pt x="37" y="0"/>
                </a:cubicBezTo>
                <a:cubicBezTo>
                  <a:pt x="28" y="0"/>
                  <a:pt x="19" y="3"/>
                  <a:pt x="12" y="10"/>
                </a:cubicBezTo>
                <a:cubicBezTo>
                  <a:pt x="9" y="13"/>
                  <a:pt x="7" y="16"/>
                  <a:pt x="5" y="19"/>
                </a:cubicBezTo>
                <a:cubicBezTo>
                  <a:pt x="2" y="24"/>
                  <a:pt x="0" y="30"/>
                  <a:pt x="0" y="35"/>
                </a:cubicBezTo>
                <a:cubicBezTo>
                  <a:pt x="18" y="40"/>
                  <a:pt x="39" y="52"/>
                  <a:pt x="60" y="73"/>
                </a:cubicBezTo>
                <a:cubicBezTo>
                  <a:pt x="84" y="98"/>
                  <a:pt x="95" y="118"/>
                  <a:pt x="98" y="135"/>
                </a:cubicBezTo>
                <a:cubicBezTo>
                  <a:pt x="111" y="148"/>
                  <a:pt x="111" y="148"/>
                  <a:pt x="111" y="148"/>
                </a:cubicBezTo>
                <a:cubicBezTo>
                  <a:pt x="187" y="224"/>
                  <a:pt x="187" y="224"/>
                  <a:pt x="187" y="224"/>
                </a:cubicBezTo>
                <a:cubicBezTo>
                  <a:pt x="193" y="230"/>
                  <a:pt x="200" y="233"/>
                  <a:pt x="208" y="233"/>
                </a:cubicBezTo>
                <a:cubicBezTo>
                  <a:pt x="215" y="233"/>
                  <a:pt x="223" y="230"/>
                  <a:pt x="228" y="224"/>
                </a:cubicBezTo>
                <a:cubicBezTo>
                  <a:pt x="240" y="213"/>
                  <a:pt x="240" y="195"/>
                  <a:pt x="228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472"/>
          <p:cNvSpPr/>
          <p:nvPr/>
        </p:nvSpPr>
        <p:spPr bwMode="auto">
          <a:xfrm>
            <a:off x="11105706" y="1647625"/>
            <a:ext cx="286762" cy="129562"/>
          </a:xfrm>
          <a:custGeom>
            <a:avLst/>
            <a:gdLst>
              <a:gd name="T0" fmla="*/ 263 w 271"/>
              <a:gd name="T1" fmla="*/ 34 h 122"/>
              <a:gd name="T2" fmla="*/ 213 w 271"/>
              <a:gd name="T3" fmla="*/ 6 h 122"/>
              <a:gd name="T4" fmla="*/ 191 w 271"/>
              <a:gd name="T5" fmla="*/ 1 h 122"/>
              <a:gd name="T6" fmla="*/ 183 w 271"/>
              <a:gd name="T7" fmla="*/ 19 h 122"/>
              <a:gd name="T8" fmla="*/ 205 w 271"/>
              <a:gd name="T9" fmla="*/ 27 h 122"/>
              <a:gd name="T10" fmla="*/ 224 w 271"/>
              <a:gd name="T11" fmla="*/ 41 h 122"/>
              <a:gd name="T12" fmla="*/ 228 w 271"/>
              <a:gd name="T13" fmla="*/ 51 h 122"/>
              <a:gd name="T14" fmla="*/ 219 w 271"/>
              <a:gd name="T15" fmla="*/ 60 h 122"/>
              <a:gd name="T16" fmla="*/ 162 w 271"/>
              <a:gd name="T17" fmla="*/ 78 h 122"/>
              <a:gd name="T18" fmla="*/ 98 w 271"/>
              <a:gd name="T19" fmla="*/ 76 h 122"/>
              <a:gd name="T20" fmla="*/ 68 w 271"/>
              <a:gd name="T21" fmla="*/ 68 h 122"/>
              <a:gd name="T22" fmla="*/ 45 w 271"/>
              <a:gd name="T23" fmla="*/ 53 h 122"/>
              <a:gd name="T24" fmla="*/ 42 w 271"/>
              <a:gd name="T25" fmla="*/ 47 h 122"/>
              <a:gd name="T26" fmla="*/ 43 w 271"/>
              <a:gd name="T27" fmla="*/ 43 h 122"/>
              <a:gd name="T28" fmla="*/ 52 w 271"/>
              <a:gd name="T29" fmla="*/ 34 h 122"/>
              <a:gd name="T30" fmla="*/ 87 w 271"/>
              <a:gd name="T31" fmla="*/ 19 h 122"/>
              <a:gd name="T32" fmla="*/ 79 w 271"/>
              <a:gd name="T33" fmla="*/ 0 h 122"/>
              <a:gd name="T34" fmla="*/ 21 w 271"/>
              <a:gd name="T35" fmla="*/ 20 h 122"/>
              <a:gd name="T36" fmla="*/ 2 w 271"/>
              <a:gd name="T37" fmla="*/ 40 h 122"/>
              <a:gd name="T38" fmla="*/ 0 w 271"/>
              <a:gd name="T39" fmla="*/ 52 h 122"/>
              <a:gd name="T40" fmla="*/ 3 w 271"/>
              <a:gd name="T41" fmla="*/ 68 h 122"/>
              <a:gd name="T42" fmla="*/ 40 w 271"/>
              <a:gd name="T43" fmla="*/ 104 h 122"/>
              <a:gd name="T44" fmla="*/ 149 w 271"/>
              <a:gd name="T45" fmla="*/ 121 h 122"/>
              <a:gd name="T46" fmla="*/ 246 w 271"/>
              <a:gd name="T47" fmla="*/ 96 h 122"/>
              <a:gd name="T48" fmla="*/ 268 w 271"/>
              <a:gd name="T49" fmla="*/ 65 h 122"/>
              <a:gd name="T50" fmla="*/ 270 w 271"/>
              <a:gd name="T51" fmla="*/ 54 h 122"/>
              <a:gd name="T52" fmla="*/ 263 w 271"/>
              <a:gd name="T53" fmla="*/ 3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122">
                <a:moveTo>
                  <a:pt x="263" y="34"/>
                </a:moveTo>
                <a:cubicBezTo>
                  <a:pt x="251" y="19"/>
                  <a:pt x="231" y="11"/>
                  <a:pt x="213" y="6"/>
                </a:cubicBezTo>
                <a:cubicBezTo>
                  <a:pt x="206" y="4"/>
                  <a:pt x="198" y="2"/>
                  <a:pt x="191" y="1"/>
                </a:cubicBezTo>
                <a:cubicBezTo>
                  <a:pt x="188" y="7"/>
                  <a:pt x="185" y="13"/>
                  <a:pt x="183" y="19"/>
                </a:cubicBezTo>
                <a:cubicBezTo>
                  <a:pt x="190" y="21"/>
                  <a:pt x="198" y="23"/>
                  <a:pt x="205" y="27"/>
                </a:cubicBezTo>
                <a:cubicBezTo>
                  <a:pt x="212" y="30"/>
                  <a:pt x="219" y="35"/>
                  <a:pt x="224" y="41"/>
                </a:cubicBezTo>
                <a:cubicBezTo>
                  <a:pt x="226" y="43"/>
                  <a:pt x="230" y="48"/>
                  <a:pt x="228" y="51"/>
                </a:cubicBezTo>
                <a:cubicBezTo>
                  <a:pt x="226" y="55"/>
                  <a:pt x="222" y="58"/>
                  <a:pt x="219" y="60"/>
                </a:cubicBezTo>
                <a:cubicBezTo>
                  <a:pt x="203" y="72"/>
                  <a:pt x="181" y="76"/>
                  <a:pt x="162" y="78"/>
                </a:cubicBezTo>
                <a:cubicBezTo>
                  <a:pt x="141" y="81"/>
                  <a:pt x="119" y="80"/>
                  <a:pt x="98" y="76"/>
                </a:cubicBezTo>
                <a:cubicBezTo>
                  <a:pt x="88" y="75"/>
                  <a:pt x="77" y="72"/>
                  <a:pt x="68" y="68"/>
                </a:cubicBezTo>
                <a:cubicBezTo>
                  <a:pt x="59" y="65"/>
                  <a:pt x="50" y="60"/>
                  <a:pt x="45" y="53"/>
                </a:cubicBezTo>
                <a:cubicBezTo>
                  <a:pt x="43" y="51"/>
                  <a:pt x="41" y="49"/>
                  <a:pt x="42" y="47"/>
                </a:cubicBezTo>
                <a:cubicBezTo>
                  <a:pt x="42" y="45"/>
                  <a:pt x="42" y="44"/>
                  <a:pt x="43" y="43"/>
                </a:cubicBezTo>
                <a:cubicBezTo>
                  <a:pt x="45" y="39"/>
                  <a:pt x="48" y="36"/>
                  <a:pt x="52" y="34"/>
                </a:cubicBezTo>
                <a:cubicBezTo>
                  <a:pt x="62" y="26"/>
                  <a:pt x="74" y="21"/>
                  <a:pt x="87" y="19"/>
                </a:cubicBezTo>
                <a:cubicBezTo>
                  <a:pt x="84" y="13"/>
                  <a:pt x="82" y="7"/>
                  <a:pt x="79" y="0"/>
                </a:cubicBezTo>
                <a:cubicBezTo>
                  <a:pt x="59" y="4"/>
                  <a:pt x="39" y="9"/>
                  <a:pt x="21" y="20"/>
                </a:cubicBezTo>
                <a:cubicBezTo>
                  <a:pt x="14" y="25"/>
                  <a:pt x="6" y="31"/>
                  <a:pt x="2" y="40"/>
                </a:cubicBezTo>
                <a:cubicBezTo>
                  <a:pt x="0" y="44"/>
                  <a:pt x="0" y="48"/>
                  <a:pt x="0" y="52"/>
                </a:cubicBezTo>
                <a:cubicBezTo>
                  <a:pt x="1" y="58"/>
                  <a:pt x="1" y="63"/>
                  <a:pt x="3" y="68"/>
                </a:cubicBezTo>
                <a:cubicBezTo>
                  <a:pt x="8" y="84"/>
                  <a:pt x="26" y="97"/>
                  <a:pt x="40" y="104"/>
                </a:cubicBezTo>
                <a:cubicBezTo>
                  <a:pt x="74" y="118"/>
                  <a:pt x="113" y="122"/>
                  <a:pt x="149" y="121"/>
                </a:cubicBezTo>
                <a:cubicBezTo>
                  <a:pt x="182" y="119"/>
                  <a:pt x="218" y="114"/>
                  <a:pt x="246" y="96"/>
                </a:cubicBezTo>
                <a:cubicBezTo>
                  <a:pt x="256" y="90"/>
                  <a:pt x="266" y="77"/>
                  <a:pt x="268" y="65"/>
                </a:cubicBezTo>
                <a:cubicBezTo>
                  <a:pt x="269" y="61"/>
                  <a:pt x="269" y="58"/>
                  <a:pt x="270" y="54"/>
                </a:cubicBezTo>
                <a:cubicBezTo>
                  <a:pt x="271" y="47"/>
                  <a:pt x="268" y="40"/>
                  <a:pt x="263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473"/>
          <p:cNvSpPr/>
          <p:nvPr/>
        </p:nvSpPr>
        <p:spPr bwMode="auto">
          <a:xfrm>
            <a:off x="11378648" y="1676992"/>
            <a:ext cx="10365" cy="13820"/>
          </a:xfrm>
          <a:custGeom>
            <a:avLst/>
            <a:gdLst>
              <a:gd name="T0" fmla="*/ 5 w 11"/>
              <a:gd name="T1" fmla="*/ 6 h 13"/>
              <a:gd name="T2" fmla="*/ 5 w 11"/>
              <a:gd name="T3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" h="13">
                <a:moveTo>
                  <a:pt x="5" y="6"/>
                </a:moveTo>
                <a:cubicBezTo>
                  <a:pt x="11" y="13"/>
                  <a:pt x="0" y="0"/>
                  <a:pt x="5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474"/>
          <p:cNvSpPr>
            <a:spLocks noEditPoints="1"/>
          </p:cNvSpPr>
          <p:nvPr/>
        </p:nvSpPr>
        <p:spPr bwMode="auto">
          <a:xfrm>
            <a:off x="11181715" y="1471422"/>
            <a:ext cx="134744" cy="243576"/>
          </a:xfrm>
          <a:custGeom>
            <a:avLst/>
            <a:gdLst>
              <a:gd name="T0" fmla="*/ 64 w 128"/>
              <a:gd name="T1" fmla="*/ 231 h 231"/>
              <a:gd name="T2" fmla="*/ 128 w 128"/>
              <a:gd name="T3" fmla="*/ 63 h 231"/>
              <a:gd name="T4" fmla="*/ 65 w 128"/>
              <a:gd name="T5" fmla="*/ 0 h 231"/>
              <a:gd name="T6" fmla="*/ 64 w 128"/>
              <a:gd name="T7" fmla="*/ 0 h 231"/>
              <a:gd name="T8" fmla="*/ 64 w 128"/>
              <a:gd name="T9" fmla="*/ 0 h 231"/>
              <a:gd name="T10" fmla="*/ 64 w 128"/>
              <a:gd name="T11" fmla="*/ 0 h 231"/>
              <a:gd name="T12" fmla="*/ 63 w 128"/>
              <a:gd name="T13" fmla="*/ 0 h 231"/>
              <a:gd name="T14" fmla="*/ 0 w 128"/>
              <a:gd name="T15" fmla="*/ 63 h 231"/>
              <a:gd name="T16" fmla="*/ 64 w 128"/>
              <a:gd name="T17" fmla="*/ 231 h 231"/>
              <a:gd name="T18" fmla="*/ 64 w 128"/>
              <a:gd name="T19" fmla="*/ 29 h 231"/>
              <a:gd name="T20" fmla="*/ 93 w 128"/>
              <a:gd name="T21" fmla="*/ 58 h 231"/>
              <a:gd name="T22" fmla="*/ 64 w 128"/>
              <a:gd name="T23" fmla="*/ 86 h 231"/>
              <a:gd name="T24" fmla="*/ 35 w 128"/>
              <a:gd name="T25" fmla="*/ 58 h 231"/>
              <a:gd name="T26" fmla="*/ 64 w 128"/>
              <a:gd name="T27" fmla="*/ 29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231">
                <a:moveTo>
                  <a:pt x="64" y="231"/>
                </a:moveTo>
                <a:cubicBezTo>
                  <a:pt x="64" y="231"/>
                  <a:pt x="128" y="97"/>
                  <a:pt x="128" y="63"/>
                </a:cubicBezTo>
                <a:cubicBezTo>
                  <a:pt x="128" y="29"/>
                  <a:pt x="100" y="0"/>
                  <a:pt x="65" y="0"/>
                </a:cubicBezTo>
                <a:cubicBezTo>
                  <a:pt x="65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3" y="0"/>
                  <a:pt x="63" y="0"/>
                </a:cubicBezTo>
                <a:cubicBezTo>
                  <a:pt x="28" y="0"/>
                  <a:pt x="0" y="29"/>
                  <a:pt x="0" y="63"/>
                </a:cubicBezTo>
                <a:cubicBezTo>
                  <a:pt x="0" y="98"/>
                  <a:pt x="64" y="231"/>
                  <a:pt x="64" y="231"/>
                </a:cubicBezTo>
                <a:close/>
                <a:moveTo>
                  <a:pt x="64" y="29"/>
                </a:moveTo>
                <a:cubicBezTo>
                  <a:pt x="80" y="29"/>
                  <a:pt x="93" y="42"/>
                  <a:pt x="93" y="58"/>
                </a:cubicBezTo>
                <a:cubicBezTo>
                  <a:pt x="93" y="74"/>
                  <a:pt x="80" y="86"/>
                  <a:pt x="64" y="86"/>
                </a:cubicBezTo>
                <a:cubicBezTo>
                  <a:pt x="48" y="86"/>
                  <a:pt x="35" y="74"/>
                  <a:pt x="35" y="58"/>
                </a:cubicBezTo>
                <a:cubicBezTo>
                  <a:pt x="35" y="42"/>
                  <a:pt x="48" y="29"/>
                  <a:pt x="64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475"/>
          <p:cNvSpPr/>
          <p:nvPr/>
        </p:nvSpPr>
        <p:spPr bwMode="auto">
          <a:xfrm>
            <a:off x="3886547" y="4188755"/>
            <a:ext cx="171022" cy="15548"/>
          </a:xfrm>
          <a:custGeom>
            <a:avLst/>
            <a:gdLst>
              <a:gd name="T0" fmla="*/ 16 w 162"/>
              <a:gd name="T1" fmla="*/ 2 h 14"/>
              <a:gd name="T2" fmla="*/ 0 w 162"/>
              <a:gd name="T3" fmla="*/ 0 h 14"/>
              <a:gd name="T4" fmla="*/ 16 w 162"/>
              <a:gd name="T5" fmla="*/ 14 h 14"/>
              <a:gd name="T6" fmla="*/ 146 w 162"/>
              <a:gd name="T7" fmla="*/ 14 h 14"/>
              <a:gd name="T8" fmla="*/ 162 w 162"/>
              <a:gd name="T9" fmla="*/ 0 h 14"/>
              <a:gd name="T10" fmla="*/ 146 w 162"/>
              <a:gd name="T11" fmla="*/ 2 h 14"/>
              <a:gd name="T12" fmla="*/ 16 w 162"/>
              <a:gd name="T13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4">
                <a:moveTo>
                  <a:pt x="16" y="2"/>
                </a:moveTo>
                <a:cubicBezTo>
                  <a:pt x="9" y="2"/>
                  <a:pt x="4" y="1"/>
                  <a:pt x="0" y="0"/>
                </a:cubicBezTo>
                <a:cubicBezTo>
                  <a:pt x="0" y="9"/>
                  <a:pt x="1" y="14"/>
                  <a:pt x="16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62" y="14"/>
                  <a:pt x="162" y="9"/>
                  <a:pt x="162" y="0"/>
                </a:cubicBezTo>
                <a:cubicBezTo>
                  <a:pt x="159" y="1"/>
                  <a:pt x="153" y="2"/>
                  <a:pt x="146" y="2"/>
                </a:cubicBezTo>
                <a:lnTo>
                  <a:pt x="16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476"/>
          <p:cNvSpPr>
            <a:spLocks noEditPoints="1"/>
          </p:cNvSpPr>
          <p:nvPr/>
        </p:nvSpPr>
        <p:spPr bwMode="auto">
          <a:xfrm>
            <a:off x="3886547" y="3898537"/>
            <a:ext cx="171022" cy="281581"/>
          </a:xfrm>
          <a:custGeom>
            <a:avLst/>
            <a:gdLst>
              <a:gd name="T0" fmla="*/ 146 w 162"/>
              <a:gd name="T1" fmla="*/ 0 h 266"/>
              <a:gd name="T2" fmla="*/ 16 w 162"/>
              <a:gd name="T3" fmla="*/ 0 h 266"/>
              <a:gd name="T4" fmla="*/ 0 w 162"/>
              <a:gd name="T5" fmla="*/ 16 h 266"/>
              <a:gd name="T6" fmla="*/ 0 w 162"/>
              <a:gd name="T7" fmla="*/ 38 h 266"/>
              <a:gd name="T8" fmla="*/ 0 w 162"/>
              <a:gd name="T9" fmla="*/ 250 h 266"/>
              <a:gd name="T10" fmla="*/ 16 w 162"/>
              <a:gd name="T11" fmla="*/ 266 h 266"/>
              <a:gd name="T12" fmla="*/ 146 w 162"/>
              <a:gd name="T13" fmla="*/ 266 h 266"/>
              <a:gd name="T14" fmla="*/ 162 w 162"/>
              <a:gd name="T15" fmla="*/ 250 h 266"/>
              <a:gd name="T16" fmla="*/ 162 w 162"/>
              <a:gd name="T17" fmla="*/ 38 h 266"/>
              <a:gd name="T18" fmla="*/ 162 w 162"/>
              <a:gd name="T19" fmla="*/ 16 h 266"/>
              <a:gd name="T20" fmla="*/ 146 w 162"/>
              <a:gd name="T21" fmla="*/ 0 h 266"/>
              <a:gd name="T22" fmla="*/ 140 w 162"/>
              <a:gd name="T23" fmla="*/ 237 h 266"/>
              <a:gd name="T24" fmla="*/ 22 w 162"/>
              <a:gd name="T25" fmla="*/ 237 h 266"/>
              <a:gd name="T26" fmla="*/ 22 w 162"/>
              <a:gd name="T27" fmla="*/ 33 h 266"/>
              <a:gd name="T28" fmla="*/ 140 w 162"/>
              <a:gd name="T29" fmla="*/ 33 h 266"/>
              <a:gd name="T30" fmla="*/ 140 w 162"/>
              <a:gd name="T31" fmla="*/ 237 h 266"/>
              <a:gd name="T32" fmla="*/ 57 w 162"/>
              <a:gd name="T33" fmla="*/ 13 h 266"/>
              <a:gd name="T34" fmla="*/ 106 w 162"/>
              <a:gd name="T35" fmla="*/ 13 h 266"/>
              <a:gd name="T36" fmla="*/ 110 w 162"/>
              <a:gd name="T37" fmla="*/ 17 h 266"/>
              <a:gd name="T38" fmla="*/ 106 w 162"/>
              <a:gd name="T39" fmla="*/ 20 h 266"/>
              <a:gd name="T40" fmla="*/ 57 w 162"/>
              <a:gd name="T41" fmla="*/ 20 h 266"/>
              <a:gd name="T42" fmla="*/ 53 w 162"/>
              <a:gd name="T43" fmla="*/ 17 h 266"/>
              <a:gd name="T44" fmla="*/ 57 w 162"/>
              <a:gd name="T45" fmla="*/ 1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2" h="266">
                <a:moveTo>
                  <a:pt x="146" y="0"/>
                </a:move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5"/>
                  <a:pt x="0" y="1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261"/>
                  <a:pt x="0" y="266"/>
                  <a:pt x="16" y="266"/>
                </a:cubicBezTo>
                <a:cubicBezTo>
                  <a:pt x="146" y="266"/>
                  <a:pt x="146" y="266"/>
                  <a:pt x="146" y="266"/>
                </a:cubicBezTo>
                <a:cubicBezTo>
                  <a:pt x="162" y="266"/>
                  <a:pt x="162" y="261"/>
                  <a:pt x="162" y="250"/>
                </a:cubicBezTo>
                <a:cubicBezTo>
                  <a:pt x="162" y="38"/>
                  <a:pt x="162" y="38"/>
                  <a:pt x="162" y="38"/>
                </a:cubicBezTo>
                <a:cubicBezTo>
                  <a:pt x="162" y="16"/>
                  <a:pt x="162" y="16"/>
                  <a:pt x="162" y="16"/>
                </a:cubicBezTo>
                <a:cubicBezTo>
                  <a:pt x="162" y="5"/>
                  <a:pt x="162" y="0"/>
                  <a:pt x="146" y="0"/>
                </a:cubicBezTo>
                <a:close/>
                <a:moveTo>
                  <a:pt x="140" y="237"/>
                </a:moveTo>
                <a:cubicBezTo>
                  <a:pt x="22" y="237"/>
                  <a:pt x="22" y="237"/>
                  <a:pt x="22" y="237"/>
                </a:cubicBezTo>
                <a:cubicBezTo>
                  <a:pt x="22" y="33"/>
                  <a:pt x="22" y="33"/>
                  <a:pt x="22" y="33"/>
                </a:cubicBezTo>
                <a:cubicBezTo>
                  <a:pt x="140" y="33"/>
                  <a:pt x="140" y="33"/>
                  <a:pt x="140" y="33"/>
                </a:cubicBezTo>
                <a:lnTo>
                  <a:pt x="140" y="237"/>
                </a:lnTo>
                <a:close/>
                <a:moveTo>
                  <a:pt x="57" y="13"/>
                </a:moveTo>
                <a:cubicBezTo>
                  <a:pt x="106" y="13"/>
                  <a:pt x="106" y="13"/>
                  <a:pt x="106" y="13"/>
                </a:cubicBezTo>
                <a:cubicBezTo>
                  <a:pt x="108" y="13"/>
                  <a:pt x="110" y="15"/>
                  <a:pt x="110" y="17"/>
                </a:cubicBezTo>
                <a:cubicBezTo>
                  <a:pt x="110" y="19"/>
                  <a:pt x="108" y="20"/>
                  <a:pt x="106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5" y="20"/>
                  <a:pt x="53" y="19"/>
                  <a:pt x="53" y="17"/>
                </a:cubicBezTo>
                <a:cubicBezTo>
                  <a:pt x="53" y="15"/>
                  <a:pt x="55" y="13"/>
                  <a:pt x="5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477"/>
          <p:cNvSpPr>
            <a:spLocks noEditPoints="1"/>
          </p:cNvSpPr>
          <p:nvPr/>
        </p:nvSpPr>
        <p:spPr bwMode="auto">
          <a:xfrm>
            <a:off x="11097068" y="5112959"/>
            <a:ext cx="304037" cy="304037"/>
          </a:xfrm>
          <a:custGeom>
            <a:avLst/>
            <a:gdLst>
              <a:gd name="T0" fmla="*/ 164 w 176"/>
              <a:gd name="T1" fmla="*/ 66 h 176"/>
              <a:gd name="T2" fmla="*/ 164 w 176"/>
              <a:gd name="T3" fmla="*/ 0 h 176"/>
              <a:gd name="T4" fmla="*/ 138 w 176"/>
              <a:gd name="T5" fmla="*/ 0 h 176"/>
              <a:gd name="T6" fmla="*/ 138 w 176"/>
              <a:gd name="T7" fmla="*/ 66 h 176"/>
              <a:gd name="T8" fmla="*/ 120 w 176"/>
              <a:gd name="T9" fmla="*/ 66 h 176"/>
              <a:gd name="T10" fmla="*/ 120 w 176"/>
              <a:gd name="T11" fmla="*/ 37 h 176"/>
              <a:gd name="T12" fmla="*/ 83 w 176"/>
              <a:gd name="T13" fmla="*/ 65 h 176"/>
              <a:gd name="T14" fmla="*/ 83 w 176"/>
              <a:gd name="T15" fmla="*/ 37 h 176"/>
              <a:gd name="T16" fmla="*/ 47 w 176"/>
              <a:gd name="T17" fmla="*/ 65 h 176"/>
              <a:gd name="T18" fmla="*/ 47 w 176"/>
              <a:gd name="T19" fmla="*/ 37 h 176"/>
              <a:gd name="T20" fmla="*/ 10 w 176"/>
              <a:gd name="T21" fmla="*/ 66 h 176"/>
              <a:gd name="T22" fmla="*/ 0 w 176"/>
              <a:gd name="T23" fmla="*/ 66 h 176"/>
              <a:gd name="T24" fmla="*/ 0 w 176"/>
              <a:gd name="T25" fmla="*/ 176 h 176"/>
              <a:gd name="T26" fmla="*/ 176 w 176"/>
              <a:gd name="T27" fmla="*/ 176 h 176"/>
              <a:gd name="T28" fmla="*/ 176 w 176"/>
              <a:gd name="T29" fmla="*/ 66 h 176"/>
              <a:gd name="T30" fmla="*/ 164 w 176"/>
              <a:gd name="T31" fmla="*/ 66 h 176"/>
              <a:gd name="T32" fmla="*/ 55 w 176"/>
              <a:gd name="T33" fmla="*/ 156 h 176"/>
              <a:gd name="T34" fmla="*/ 29 w 176"/>
              <a:gd name="T35" fmla="*/ 156 h 176"/>
              <a:gd name="T36" fmla="*/ 29 w 176"/>
              <a:gd name="T37" fmla="*/ 130 h 176"/>
              <a:gd name="T38" fmla="*/ 55 w 176"/>
              <a:gd name="T39" fmla="*/ 130 h 176"/>
              <a:gd name="T40" fmla="*/ 55 w 176"/>
              <a:gd name="T41" fmla="*/ 156 h 176"/>
              <a:gd name="T42" fmla="*/ 55 w 176"/>
              <a:gd name="T43" fmla="*/ 112 h 176"/>
              <a:gd name="T44" fmla="*/ 29 w 176"/>
              <a:gd name="T45" fmla="*/ 112 h 176"/>
              <a:gd name="T46" fmla="*/ 29 w 176"/>
              <a:gd name="T47" fmla="*/ 86 h 176"/>
              <a:gd name="T48" fmla="*/ 55 w 176"/>
              <a:gd name="T49" fmla="*/ 86 h 176"/>
              <a:gd name="T50" fmla="*/ 55 w 176"/>
              <a:gd name="T51" fmla="*/ 112 h 176"/>
              <a:gd name="T52" fmla="*/ 102 w 176"/>
              <a:gd name="T53" fmla="*/ 156 h 176"/>
              <a:gd name="T54" fmla="*/ 75 w 176"/>
              <a:gd name="T55" fmla="*/ 156 h 176"/>
              <a:gd name="T56" fmla="*/ 75 w 176"/>
              <a:gd name="T57" fmla="*/ 130 h 176"/>
              <a:gd name="T58" fmla="*/ 102 w 176"/>
              <a:gd name="T59" fmla="*/ 130 h 176"/>
              <a:gd name="T60" fmla="*/ 102 w 176"/>
              <a:gd name="T61" fmla="*/ 156 h 176"/>
              <a:gd name="T62" fmla="*/ 102 w 176"/>
              <a:gd name="T63" fmla="*/ 112 h 176"/>
              <a:gd name="T64" fmla="*/ 75 w 176"/>
              <a:gd name="T65" fmla="*/ 112 h 176"/>
              <a:gd name="T66" fmla="*/ 75 w 176"/>
              <a:gd name="T67" fmla="*/ 86 h 176"/>
              <a:gd name="T68" fmla="*/ 102 w 176"/>
              <a:gd name="T69" fmla="*/ 86 h 176"/>
              <a:gd name="T70" fmla="*/ 102 w 176"/>
              <a:gd name="T71" fmla="*/ 112 h 176"/>
              <a:gd name="T72" fmla="*/ 149 w 176"/>
              <a:gd name="T73" fmla="*/ 156 h 176"/>
              <a:gd name="T74" fmla="*/ 122 w 176"/>
              <a:gd name="T75" fmla="*/ 156 h 176"/>
              <a:gd name="T76" fmla="*/ 122 w 176"/>
              <a:gd name="T77" fmla="*/ 130 h 176"/>
              <a:gd name="T78" fmla="*/ 149 w 176"/>
              <a:gd name="T79" fmla="*/ 130 h 176"/>
              <a:gd name="T80" fmla="*/ 149 w 176"/>
              <a:gd name="T81" fmla="*/ 156 h 176"/>
              <a:gd name="T82" fmla="*/ 149 w 176"/>
              <a:gd name="T83" fmla="*/ 112 h 176"/>
              <a:gd name="T84" fmla="*/ 122 w 176"/>
              <a:gd name="T85" fmla="*/ 112 h 176"/>
              <a:gd name="T86" fmla="*/ 122 w 176"/>
              <a:gd name="T87" fmla="*/ 86 h 176"/>
              <a:gd name="T88" fmla="*/ 149 w 176"/>
              <a:gd name="T89" fmla="*/ 86 h 176"/>
              <a:gd name="T90" fmla="*/ 149 w 176"/>
              <a:gd name="T91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" h="176">
                <a:moveTo>
                  <a:pt x="164" y="66"/>
                </a:moveTo>
                <a:lnTo>
                  <a:pt x="164" y="0"/>
                </a:lnTo>
                <a:lnTo>
                  <a:pt x="138" y="0"/>
                </a:lnTo>
                <a:lnTo>
                  <a:pt x="138" y="66"/>
                </a:lnTo>
                <a:lnTo>
                  <a:pt x="120" y="66"/>
                </a:lnTo>
                <a:lnTo>
                  <a:pt x="120" y="37"/>
                </a:lnTo>
                <a:lnTo>
                  <a:pt x="83" y="65"/>
                </a:lnTo>
                <a:lnTo>
                  <a:pt x="83" y="37"/>
                </a:lnTo>
                <a:lnTo>
                  <a:pt x="47" y="65"/>
                </a:lnTo>
                <a:lnTo>
                  <a:pt x="47" y="37"/>
                </a:lnTo>
                <a:lnTo>
                  <a:pt x="10" y="66"/>
                </a:lnTo>
                <a:lnTo>
                  <a:pt x="0" y="66"/>
                </a:lnTo>
                <a:lnTo>
                  <a:pt x="0" y="176"/>
                </a:lnTo>
                <a:lnTo>
                  <a:pt x="176" y="176"/>
                </a:lnTo>
                <a:lnTo>
                  <a:pt x="176" y="66"/>
                </a:lnTo>
                <a:lnTo>
                  <a:pt x="164" y="66"/>
                </a:lnTo>
                <a:close/>
                <a:moveTo>
                  <a:pt x="55" y="156"/>
                </a:moveTo>
                <a:lnTo>
                  <a:pt x="29" y="156"/>
                </a:lnTo>
                <a:lnTo>
                  <a:pt x="29" y="130"/>
                </a:lnTo>
                <a:lnTo>
                  <a:pt x="55" y="130"/>
                </a:lnTo>
                <a:lnTo>
                  <a:pt x="55" y="156"/>
                </a:lnTo>
                <a:close/>
                <a:moveTo>
                  <a:pt x="55" y="112"/>
                </a:moveTo>
                <a:lnTo>
                  <a:pt x="29" y="112"/>
                </a:lnTo>
                <a:lnTo>
                  <a:pt x="29" y="86"/>
                </a:lnTo>
                <a:lnTo>
                  <a:pt x="55" y="86"/>
                </a:lnTo>
                <a:lnTo>
                  <a:pt x="55" y="112"/>
                </a:lnTo>
                <a:close/>
                <a:moveTo>
                  <a:pt x="102" y="156"/>
                </a:moveTo>
                <a:lnTo>
                  <a:pt x="75" y="156"/>
                </a:lnTo>
                <a:lnTo>
                  <a:pt x="75" y="130"/>
                </a:lnTo>
                <a:lnTo>
                  <a:pt x="102" y="130"/>
                </a:lnTo>
                <a:lnTo>
                  <a:pt x="102" y="156"/>
                </a:lnTo>
                <a:close/>
                <a:moveTo>
                  <a:pt x="102" y="112"/>
                </a:moveTo>
                <a:lnTo>
                  <a:pt x="75" y="112"/>
                </a:lnTo>
                <a:lnTo>
                  <a:pt x="75" y="86"/>
                </a:lnTo>
                <a:lnTo>
                  <a:pt x="102" y="86"/>
                </a:lnTo>
                <a:lnTo>
                  <a:pt x="102" y="112"/>
                </a:lnTo>
                <a:close/>
                <a:moveTo>
                  <a:pt x="149" y="156"/>
                </a:moveTo>
                <a:lnTo>
                  <a:pt x="122" y="156"/>
                </a:lnTo>
                <a:lnTo>
                  <a:pt x="122" y="130"/>
                </a:lnTo>
                <a:lnTo>
                  <a:pt x="149" y="130"/>
                </a:lnTo>
                <a:lnTo>
                  <a:pt x="149" y="156"/>
                </a:lnTo>
                <a:close/>
                <a:moveTo>
                  <a:pt x="149" y="112"/>
                </a:moveTo>
                <a:lnTo>
                  <a:pt x="122" y="112"/>
                </a:lnTo>
                <a:lnTo>
                  <a:pt x="122" y="86"/>
                </a:lnTo>
                <a:lnTo>
                  <a:pt x="149" y="86"/>
                </a:ln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478"/>
          <p:cNvSpPr/>
          <p:nvPr/>
        </p:nvSpPr>
        <p:spPr bwMode="auto">
          <a:xfrm>
            <a:off x="3819176" y="5112959"/>
            <a:ext cx="272943" cy="272943"/>
          </a:xfrm>
          <a:custGeom>
            <a:avLst/>
            <a:gdLst>
              <a:gd name="T0" fmla="*/ 129 w 258"/>
              <a:gd name="T1" fmla="*/ 245 h 259"/>
              <a:gd name="T2" fmla="*/ 14 w 258"/>
              <a:gd name="T3" fmla="*/ 129 h 259"/>
              <a:gd name="T4" fmla="*/ 129 w 258"/>
              <a:gd name="T5" fmla="*/ 14 h 259"/>
              <a:gd name="T6" fmla="*/ 244 w 258"/>
              <a:gd name="T7" fmla="*/ 129 h 259"/>
              <a:gd name="T8" fmla="*/ 241 w 258"/>
              <a:gd name="T9" fmla="*/ 156 h 259"/>
              <a:gd name="T10" fmla="*/ 255 w 258"/>
              <a:gd name="T11" fmla="*/ 159 h 259"/>
              <a:gd name="T12" fmla="*/ 258 w 258"/>
              <a:gd name="T13" fmla="*/ 129 h 259"/>
              <a:gd name="T14" fmla="*/ 129 w 258"/>
              <a:gd name="T15" fmla="*/ 0 h 259"/>
              <a:gd name="T16" fmla="*/ 0 w 258"/>
              <a:gd name="T17" fmla="*/ 129 h 259"/>
              <a:gd name="T18" fmla="*/ 129 w 258"/>
              <a:gd name="T19" fmla="*/ 259 h 259"/>
              <a:gd name="T20" fmla="*/ 155 w 258"/>
              <a:gd name="T21" fmla="*/ 256 h 259"/>
              <a:gd name="T22" fmla="*/ 152 w 258"/>
              <a:gd name="T23" fmla="*/ 242 h 259"/>
              <a:gd name="T24" fmla="*/ 129 w 258"/>
              <a:gd name="T25" fmla="*/ 245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8" h="259">
                <a:moveTo>
                  <a:pt x="129" y="245"/>
                </a:moveTo>
                <a:cubicBezTo>
                  <a:pt x="65" y="245"/>
                  <a:pt x="14" y="193"/>
                  <a:pt x="14" y="129"/>
                </a:cubicBezTo>
                <a:cubicBezTo>
                  <a:pt x="14" y="66"/>
                  <a:pt x="65" y="14"/>
                  <a:pt x="129" y="14"/>
                </a:cubicBezTo>
                <a:cubicBezTo>
                  <a:pt x="193" y="14"/>
                  <a:pt x="244" y="66"/>
                  <a:pt x="244" y="129"/>
                </a:cubicBezTo>
                <a:cubicBezTo>
                  <a:pt x="244" y="139"/>
                  <a:pt x="243" y="148"/>
                  <a:pt x="241" y="156"/>
                </a:cubicBezTo>
                <a:cubicBezTo>
                  <a:pt x="255" y="159"/>
                  <a:pt x="255" y="159"/>
                  <a:pt x="255" y="159"/>
                </a:cubicBezTo>
                <a:cubicBezTo>
                  <a:pt x="257" y="150"/>
                  <a:pt x="258" y="140"/>
                  <a:pt x="258" y="129"/>
                </a:cubicBezTo>
                <a:cubicBezTo>
                  <a:pt x="258" y="58"/>
                  <a:pt x="200" y="0"/>
                  <a:pt x="129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29" y="259"/>
                </a:cubicBezTo>
                <a:cubicBezTo>
                  <a:pt x="138" y="259"/>
                  <a:pt x="147" y="258"/>
                  <a:pt x="155" y="256"/>
                </a:cubicBezTo>
                <a:cubicBezTo>
                  <a:pt x="152" y="242"/>
                  <a:pt x="152" y="242"/>
                  <a:pt x="152" y="242"/>
                </a:cubicBezTo>
                <a:cubicBezTo>
                  <a:pt x="145" y="244"/>
                  <a:pt x="137" y="245"/>
                  <a:pt x="129" y="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479"/>
          <p:cNvSpPr>
            <a:spLocks noEditPoints="1"/>
          </p:cNvSpPr>
          <p:nvPr/>
        </p:nvSpPr>
        <p:spPr bwMode="auto">
          <a:xfrm>
            <a:off x="3843361" y="5137144"/>
            <a:ext cx="224573" cy="224573"/>
          </a:xfrm>
          <a:custGeom>
            <a:avLst/>
            <a:gdLst>
              <a:gd name="T0" fmla="*/ 106 w 212"/>
              <a:gd name="T1" fmla="*/ 0 h 213"/>
              <a:gd name="T2" fmla="*/ 0 w 212"/>
              <a:gd name="T3" fmla="*/ 106 h 213"/>
              <a:gd name="T4" fmla="*/ 106 w 212"/>
              <a:gd name="T5" fmla="*/ 213 h 213"/>
              <a:gd name="T6" fmla="*/ 127 w 212"/>
              <a:gd name="T7" fmla="*/ 211 h 213"/>
              <a:gd name="T8" fmla="*/ 105 w 212"/>
              <a:gd name="T9" fmla="*/ 106 h 213"/>
              <a:gd name="T10" fmla="*/ 120 w 212"/>
              <a:gd name="T11" fmla="*/ 110 h 213"/>
              <a:gd name="T12" fmla="*/ 117 w 212"/>
              <a:gd name="T13" fmla="*/ 103 h 213"/>
              <a:gd name="T14" fmla="*/ 128 w 212"/>
              <a:gd name="T15" fmla="*/ 92 h 213"/>
              <a:gd name="T16" fmla="*/ 139 w 212"/>
              <a:gd name="T17" fmla="*/ 103 h 213"/>
              <a:gd name="T18" fmla="*/ 132 w 212"/>
              <a:gd name="T19" fmla="*/ 113 h 213"/>
              <a:gd name="T20" fmla="*/ 209 w 212"/>
              <a:gd name="T21" fmla="*/ 131 h 213"/>
              <a:gd name="T22" fmla="*/ 212 w 212"/>
              <a:gd name="T23" fmla="*/ 106 h 213"/>
              <a:gd name="T24" fmla="*/ 106 w 212"/>
              <a:gd name="T25" fmla="*/ 0 h 213"/>
              <a:gd name="T26" fmla="*/ 42 w 212"/>
              <a:gd name="T27" fmla="*/ 54 h 213"/>
              <a:gd name="T28" fmla="*/ 57 w 212"/>
              <a:gd name="T29" fmla="*/ 70 h 213"/>
              <a:gd name="T30" fmla="*/ 42 w 212"/>
              <a:gd name="T31" fmla="*/ 85 h 213"/>
              <a:gd name="T32" fmla="*/ 26 w 212"/>
              <a:gd name="T33" fmla="*/ 70 h 213"/>
              <a:gd name="T34" fmla="*/ 42 w 212"/>
              <a:gd name="T35" fmla="*/ 54 h 213"/>
              <a:gd name="T36" fmla="*/ 40 w 212"/>
              <a:gd name="T37" fmla="*/ 154 h 213"/>
              <a:gd name="T38" fmla="*/ 21 w 212"/>
              <a:gd name="T39" fmla="*/ 135 h 213"/>
              <a:gd name="T40" fmla="*/ 40 w 212"/>
              <a:gd name="T41" fmla="*/ 115 h 213"/>
              <a:gd name="T42" fmla="*/ 60 w 212"/>
              <a:gd name="T43" fmla="*/ 135 h 213"/>
              <a:gd name="T44" fmla="*/ 40 w 212"/>
              <a:gd name="T45" fmla="*/ 154 h 213"/>
              <a:gd name="T46" fmla="*/ 89 w 212"/>
              <a:gd name="T47" fmla="*/ 70 h 213"/>
              <a:gd name="T48" fmla="*/ 102 w 212"/>
              <a:gd name="T49" fmla="*/ 83 h 213"/>
              <a:gd name="T50" fmla="*/ 89 w 212"/>
              <a:gd name="T51" fmla="*/ 96 h 213"/>
              <a:gd name="T52" fmla="*/ 76 w 212"/>
              <a:gd name="T53" fmla="*/ 83 h 213"/>
              <a:gd name="T54" fmla="*/ 89 w 212"/>
              <a:gd name="T55" fmla="*/ 70 h 213"/>
              <a:gd name="T56" fmla="*/ 76 w 212"/>
              <a:gd name="T57" fmla="*/ 133 h 213"/>
              <a:gd name="T58" fmla="*/ 89 w 212"/>
              <a:gd name="T59" fmla="*/ 120 h 213"/>
              <a:gd name="T60" fmla="*/ 102 w 212"/>
              <a:gd name="T61" fmla="*/ 133 h 213"/>
              <a:gd name="T62" fmla="*/ 89 w 212"/>
              <a:gd name="T63" fmla="*/ 146 h 213"/>
              <a:gd name="T64" fmla="*/ 76 w 212"/>
              <a:gd name="T65" fmla="*/ 133 h 213"/>
              <a:gd name="T66" fmla="*/ 117 w 212"/>
              <a:gd name="T67" fmla="*/ 183 h 213"/>
              <a:gd name="T68" fmla="*/ 102 w 212"/>
              <a:gd name="T69" fmla="*/ 198 h 213"/>
              <a:gd name="T70" fmla="*/ 87 w 212"/>
              <a:gd name="T71" fmla="*/ 183 h 213"/>
              <a:gd name="T72" fmla="*/ 102 w 212"/>
              <a:gd name="T73" fmla="*/ 168 h 213"/>
              <a:gd name="T74" fmla="*/ 117 w 212"/>
              <a:gd name="T75" fmla="*/ 183 h 213"/>
              <a:gd name="T76" fmla="*/ 106 w 212"/>
              <a:gd name="T77" fmla="*/ 55 h 213"/>
              <a:gd name="T78" fmla="*/ 88 w 212"/>
              <a:gd name="T79" fmla="*/ 36 h 213"/>
              <a:gd name="T80" fmla="*/ 106 w 212"/>
              <a:gd name="T81" fmla="*/ 18 h 213"/>
              <a:gd name="T82" fmla="*/ 125 w 212"/>
              <a:gd name="T83" fmla="*/ 36 h 213"/>
              <a:gd name="T84" fmla="*/ 106 w 212"/>
              <a:gd name="T85" fmla="*/ 55 h 213"/>
              <a:gd name="T86" fmla="*/ 139 w 212"/>
              <a:gd name="T87" fmla="*/ 49 h 213"/>
              <a:gd name="T88" fmla="*/ 152 w 212"/>
              <a:gd name="T89" fmla="*/ 36 h 213"/>
              <a:gd name="T90" fmla="*/ 165 w 212"/>
              <a:gd name="T91" fmla="*/ 49 h 213"/>
              <a:gd name="T92" fmla="*/ 152 w 212"/>
              <a:gd name="T93" fmla="*/ 62 h 213"/>
              <a:gd name="T94" fmla="*/ 139 w 212"/>
              <a:gd name="T95" fmla="*/ 49 h 213"/>
              <a:gd name="T96" fmla="*/ 175 w 212"/>
              <a:gd name="T97" fmla="*/ 112 h 213"/>
              <a:gd name="T98" fmla="*/ 157 w 212"/>
              <a:gd name="T99" fmla="*/ 95 h 213"/>
              <a:gd name="T100" fmla="*/ 175 w 212"/>
              <a:gd name="T101" fmla="*/ 77 h 213"/>
              <a:gd name="T102" fmla="*/ 193 w 212"/>
              <a:gd name="T103" fmla="*/ 95 h 213"/>
              <a:gd name="T104" fmla="*/ 175 w 212"/>
              <a:gd name="T105" fmla="*/ 1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2" h="213">
                <a:moveTo>
                  <a:pt x="106" y="0"/>
                </a:moveTo>
                <a:cubicBezTo>
                  <a:pt x="47" y="0"/>
                  <a:pt x="0" y="48"/>
                  <a:pt x="0" y="106"/>
                </a:cubicBezTo>
                <a:cubicBezTo>
                  <a:pt x="0" y="165"/>
                  <a:pt x="47" y="213"/>
                  <a:pt x="106" y="213"/>
                </a:cubicBezTo>
                <a:cubicBezTo>
                  <a:pt x="113" y="213"/>
                  <a:pt x="120" y="212"/>
                  <a:pt x="127" y="211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18" y="108"/>
                  <a:pt x="117" y="105"/>
                  <a:pt x="117" y="103"/>
                </a:cubicBezTo>
                <a:cubicBezTo>
                  <a:pt x="117" y="97"/>
                  <a:pt x="122" y="92"/>
                  <a:pt x="128" y="92"/>
                </a:cubicBezTo>
                <a:cubicBezTo>
                  <a:pt x="134" y="92"/>
                  <a:pt x="139" y="97"/>
                  <a:pt x="139" y="103"/>
                </a:cubicBezTo>
                <a:cubicBezTo>
                  <a:pt x="139" y="107"/>
                  <a:pt x="136" y="111"/>
                  <a:pt x="132" y="113"/>
                </a:cubicBezTo>
                <a:cubicBezTo>
                  <a:pt x="209" y="131"/>
                  <a:pt x="209" y="131"/>
                  <a:pt x="209" y="131"/>
                </a:cubicBezTo>
                <a:cubicBezTo>
                  <a:pt x="211" y="123"/>
                  <a:pt x="212" y="115"/>
                  <a:pt x="212" y="106"/>
                </a:cubicBezTo>
                <a:cubicBezTo>
                  <a:pt x="212" y="48"/>
                  <a:pt x="165" y="0"/>
                  <a:pt x="106" y="0"/>
                </a:cubicBezTo>
                <a:close/>
                <a:moveTo>
                  <a:pt x="42" y="54"/>
                </a:moveTo>
                <a:cubicBezTo>
                  <a:pt x="50" y="54"/>
                  <a:pt x="57" y="61"/>
                  <a:pt x="57" y="70"/>
                </a:cubicBezTo>
                <a:cubicBezTo>
                  <a:pt x="57" y="78"/>
                  <a:pt x="50" y="85"/>
                  <a:pt x="42" y="85"/>
                </a:cubicBezTo>
                <a:cubicBezTo>
                  <a:pt x="33" y="85"/>
                  <a:pt x="26" y="78"/>
                  <a:pt x="26" y="70"/>
                </a:cubicBezTo>
                <a:cubicBezTo>
                  <a:pt x="26" y="61"/>
                  <a:pt x="33" y="54"/>
                  <a:pt x="42" y="54"/>
                </a:cubicBezTo>
                <a:close/>
                <a:moveTo>
                  <a:pt x="40" y="154"/>
                </a:moveTo>
                <a:cubicBezTo>
                  <a:pt x="30" y="154"/>
                  <a:pt x="21" y="146"/>
                  <a:pt x="21" y="135"/>
                </a:cubicBezTo>
                <a:cubicBezTo>
                  <a:pt x="21" y="124"/>
                  <a:pt x="30" y="115"/>
                  <a:pt x="40" y="115"/>
                </a:cubicBezTo>
                <a:cubicBezTo>
                  <a:pt x="51" y="115"/>
                  <a:pt x="60" y="124"/>
                  <a:pt x="60" y="135"/>
                </a:cubicBezTo>
                <a:cubicBezTo>
                  <a:pt x="60" y="146"/>
                  <a:pt x="51" y="154"/>
                  <a:pt x="40" y="154"/>
                </a:cubicBezTo>
                <a:close/>
                <a:moveTo>
                  <a:pt x="89" y="70"/>
                </a:moveTo>
                <a:cubicBezTo>
                  <a:pt x="96" y="70"/>
                  <a:pt x="102" y="76"/>
                  <a:pt x="102" y="83"/>
                </a:cubicBezTo>
                <a:cubicBezTo>
                  <a:pt x="102" y="90"/>
                  <a:pt x="96" y="96"/>
                  <a:pt x="89" y="96"/>
                </a:cubicBezTo>
                <a:cubicBezTo>
                  <a:pt x="82" y="96"/>
                  <a:pt x="76" y="90"/>
                  <a:pt x="76" y="83"/>
                </a:cubicBezTo>
                <a:cubicBezTo>
                  <a:pt x="76" y="76"/>
                  <a:pt x="82" y="70"/>
                  <a:pt x="89" y="70"/>
                </a:cubicBezTo>
                <a:close/>
                <a:moveTo>
                  <a:pt x="76" y="133"/>
                </a:moveTo>
                <a:cubicBezTo>
                  <a:pt x="76" y="126"/>
                  <a:pt x="82" y="120"/>
                  <a:pt x="89" y="120"/>
                </a:cubicBezTo>
                <a:cubicBezTo>
                  <a:pt x="96" y="120"/>
                  <a:pt x="102" y="126"/>
                  <a:pt x="102" y="133"/>
                </a:cubicBezTo>
                <a:cubicBezTo>
                  <a:pt x="102" y="140"/>
                  <a:pt x="96" y="146"/>
                  <a:pt x="89" y="146"/>
                </a:cubicBezTo>
                <a:cubicBezTo>
                  <a:pt x="82" y="146"/>
                  <a:pt x="76" y="140"/>
                  <a:pt x="76" y="133"/>
                </a:cubicBezTo>
                <a:close/>
                <a:moveTo>
                  <a:pt x="117" y="183"/>
                </a:moveTo>
                <a:cubicBezTo>
                  <a:pt x="117" y="191"/>
                  <a:pt x="110" y="198"/>
                  <a:pt x="102" y="198"/>
                </a:cubicBezTo>
                <a:cubicBezTo>
                  <a:pt x="94" y="198"/>
                  <a:pt x="87" y="191"/>
                  <a:pt x="87" y="183"/>
                </a:cubicBezTo>
                <a:cubicBezTo>
                  <a:pt x="87" y="175"/>
                  <a:pt x="94" y="168"/>
                  <a:pt x="102" y="168"/>
                </a:cubicBezTo>
                <a:cubicBezTo>
                  <a:pt x="110" y="168"/>
                  <a:pt x="117" y="175"/>
                  <a:pt x="117" y="183"/>
                </a:cubicBezTo>
                <a:close/>
                <a:moveTo>
                  <a:pt x="106" y="55"/>
                </a:moveTo>
                <a:cubicBezTo>
                  <a:pt x="96" y="55"/>
                  <a:pt x="88" y="46"/>
                  <a:pt x="88" y="36"/>
                </a:cubicBezTo>
                <a:cubicBezTo>
                  <a:pt x="88" y="26"/>
                  <a:pt x="96" y="18"/>
                  <a:pt x="106" y="18"/>
                </a:cubicBezTo>
                <a:cubicBezTo>
                  <a:pt x="116" y="18"/>
                  <a:pt x="125" y="26"/>
                  <a:pt x="125" y="36"/>
                </a:cubicBezTo>
                <a:cubicBezTo>
                  <a:pt x="125" y="46"/>
                  <a:pt x="116" y="55"/>
                  <a:pt x="106" y="55"/>
                </a:cubicBezTo>
                <a:close/>
                <a:moveTo>
                  <a:pt x="139" y="49"/>
                </a:moveTo>
                <a:cubicBezTo>
                  <a:pt x="139" y="42"/>
                  <a:pt x="145" y="36"/>
                  <a:pt x="152" y="36"/>
                </a:cubicBezTo>
                <a:cubicBezTo>
                  <a:pt x="159" y="36"/>
                  <a:pt x="165" y="42"/>
                  <a:pt x="165" y="49"/>
                </a:cubicBezTo>
                <a:cubicBezTo>
                  <a:pt x="165" y="56"/>
                  <a:pt x="159" y="62"/>
                  <a:pt x="152" y="62"/>
                </a:cubicBezTo>
                <a:cubicBezTo>
                  <a:pt x="145" y="62"/>
                  <a:pt x="139" y="56"/>
                  <a:pt x="139" y="49"/>
                </a:cubicBezTo>
                <a:close/>
                <a:moveTo>
                  <a:pt x="175" y="112"/>
                </a:moveTo>
                <a:cubicBezTo>
                  <a:pt x="165" y="112"/>
                  <a:pt x="157" y="105"/>
                  <a:pt x="157" y="95"/>
                </a:cubicBezTo>
                <a:cubicBezTo>
                  <a:pt x="157" y="85"/>
                  <a:pt x="165" y="77"/>
                  <a:pt x="175" y="77"/>
                </a:cubicBezTo>
                <a:cubicBezTo>
                  <a:pt x="185" y="77"/>
                  <a:pt x="193" y="85"/>
                  <a:pt x="193" y="95"/>
                </a:cubicBezTo>
                <a:cubicBezTo>
                  <a:pt x="193" y="105"/>
                  <a:pt x="185" y="112"/>
                  <a:pt x="17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480"/>
          <p:cNvSpPr/>
          <p:nvPr/>
        </p:nvSpPr>
        <p:spPr bwMode="auto">
          <a:xfrm>
            <a:off x="4014381" y="5311620"/>
            <a:ext cx="107104" cy="105377"/>
          </a:xfrm>
          <a:custGeom>
            <a:avLst/>
            <a:gdLst>
              <a:gd name="T0" fmla="*/ 90 w 103"/>
              <a:gd name="T1" fmla="*/ 0 h 100"/>
              <a:gd name="T2" fmla="*/ 0 w 103"/>
              <a:gd name="T3" fmla="*/ 87 h 100"/>
              <a:gd name="T4" fmla="*/ 3 w 103"/>
              <a:gd name="T5" fmla="*/ 100 h 100"/>
              <a:gd name="T6" fmla="*/ 103 w 103"/>
              <a:gd name="T7" fmla="*/ 4 h 100"/>
              <a:gd name="T8" fmla="*/ 90 w 103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0">
                <a:moveTo>
                  <a:pt x="90" y="0"/>
                </a:moveTo>
                <a:cubicBezTo>
                  <a:pt x="79" y="44"/>
                  <a:pt x="44" y="78"/>
                  <a:pt x="0" y="87"/>
                </a:cubicBezTo>
                <a:cubicBezTo>
                  <a:pt x="3" y="100"/>
                  <a:pt x="3" y="100"/>
                  <a:pt x="3" y="100"/>
                </a:cubicBezTo>
                <a:cubicBezTo>
                  <a:pt x="53" y="90"/>
                  <a:pt x="92" y="52"/>
                  <a:pt x="103" y="4"/>
                </a:cubicBez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481"/>
          <p:cNvSpPr>
            <a:spLocks noEditPoints="1"/>
          </p:cNvSpPr>
          <p:nvPr/>
        </p:nvSpPr>
        <p:spPr bwMode="auto">
          <a:xfrm>
            <a:off x="3990196" y="5282253"/>
            <a:ext cx="108832" cy="110559"/>
          </a:xfrm>
          <a:custGeom>
            <a:avLst/>
            <a:gdLst>
              <a:gd name="T0" fmla="*/ 104 w 104"/>
              <a:gd name="T1" fmla="*/ 25 h 105"/>
              <a:gd name="T2" fmla="*/ 27 w 104"/>
              <a:gd name="T3" fmla="*/ 7 h 105"/>
              <a:gd name="T4" fmla="*/ 23 w 104"/>
              <a:gd name="T5" fmla="*/ 8 h 105"/>
              <a:gd name="T6" fmla="*/ 14 w 104"/>
              <a:gd name="T7" fmla="*/ 4 h 105"/>
              <a:gd name="T8" fmla="*/ 0 w 104"/>
              <a:gd name="T9" fmla="*/ 0 h 105"/>
              <a:gd name="T10" fmla="*/ 22 w 104"/>
              <a:gd name="T11" fmla="*/ 105 h 105"/>
              <a:gd name="T12" fmla="*/ 104 w 104"/>
              <a:gd name="T13" fmla="*/ 25 h 105"/>
              <a:gd name="T14" fmla="*/ 73 w 104"/>
              <a:gd name="T15" fmla="*/ 20 h 105"/>
              <a:gd name="T16" fmla="*/ 84 w 104"/>
              <a:gd name="T17" fmla="*/ 31 h 105"/>
              <a:gd name="T18" fmla="*/ 73 w 104"/>
              <a:gd name="T19" fmla="*/ 42 h 105"/>
              <a:gd name="T20" fmla="*/ 62 w 104"/>
              <a:gd name="T21" fmla="*/ 31 h 105"/>
              <a:gd name="T22" fmla="*/ 73 w 104"/>
              <a:gd name="T23" fmla="*/ 20 h 105"/>
              <a:gd name="T24" fmla="*/ 31 w 104"/>
              <a:gd name="T25" fmla="*/ 62 h 105"/>
              <a:gd name="T26" fmla="*/ 13 w 104"/>
              <a:gd name="T27" fmla="*/ 43 h 105"/>
              <a:gd name="T28" fmla="*/ 31 w 104"/>
              <a:gd name="T29" fmla="*/ 24 h 105"/>
              <a:gd name="T30" fmla="*/ 50 w 104"/>
              <a:gd name="T31" fmla="*/ 43 h 105"/>
              <a:gd name="T32" fmla="*/ 31 w 104"/>
              <a:gd name="T33" fmla="*/ 6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" h="105">
                <a:moveTo>
                  <a:pt x="104" y="25"/>
                </a:move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4" y="8"/>
                  <a:pt x="23" y="8"/>
                </a:cubicBezTo>
                <a:cubicBezTo>
                  <a:pt x="19" y="8"/>
                  <a:pt x="16" y="6"/>
                  <a:pt x="14" y="4"/>
                </a:cubicBezTo>
                <a:cubicBezTo>
                  <a:pt x="0" y="0"/>
                  <a:pt x="0" y="0"/>
                  <a:pt x="0" y="0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62" y="97"/>
                  <a:pt x="94" y="65"/>
                  <a:pt x="104" y="25"/>
                </a:cubicBezTo>
                <a:close/>
                <a:moveTo>
                  <a:pt x="73" y="20"/>
                </a:moveTo>
                <a:cubicBezTo>
                  <a:pt x="79" y="20"/>
                  <a:pt x="84" y="25"/>
                  <a:pt x="84" y="31"/>
                </a:cubicBezTo>
                <a:cubicBezTo>
                  <a:pt x="84" y="37"/>
                  <a:pt x="79" y="42"/>
                  <a:pt x="73" y="42"/>
                </a:cubicBezTo>
                <a:cubicBezTo>
                  <a:pt x="67" y="42"/>
                  <a:pt x="62" y="37"/>
                  <a:pt x="62" y="31"/>
                </a:cubicBezTo>
                <a:cubicBezTo>
                  <a:pt x="62" y="25"/>
                  <a:pt x="67" y="20"/>
                  <a:pt x="73" y="20"/>
                </a:cubicBezTo>
                <a:close/>
                <a:moveTo>
                  <a:pt x="31" y="62"/>
                </a:moveTo>
                <a:cubicBezTo>
                  <a:pt x="21" y="62"/>
                  <a:pt x="13" y="53"/>
                  <a:pt x="13" y="43"/>
                </a:cubicBezTo>
                <a:cubicBezTo>
                  <a:pt x="13" y="33"/>
                  <a:pt x="21" y="24"/>
                  <a:pt x="31" y="24"/>
                </a:cubicBezTo>
                <a:cubicBezTo>
                  <a:pt x="42" y="24"/>
                  <a:pt x="50" y="33"/>
                  <a:pt x="50" y="43"/>
                </a:cubicBezTo>
                <a:cubicBezTo>
                  <a:pt x="50" y="53"/>
                  <a:pt x="42" y="62"/>
                  <a:pt x="31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482"/>
          <p:cNvSpPr>
            <a:spLocks noEditPoints="1"/>
          </p:cNvSpPr>
          <p:nvPr/>
        </p:nvSpPr>
        <p:spPr bwMode="auto">
          <a:xfrm>
            <a:off x="6852639" y="5180331"/>
            <a:ext cx="302310" cy="165839"/>
          </a:xfrm>
          <a:custGeom>
            <a:avLst/>
            <a:gdLst>
              <a:gd name="T0" fmla="*/ 248 w 287"/>
              <a:gd name="T1" fmla="*/ 0 h 159"/>
              <a:gd name="T2" fmla="*/ 39 w 287"/>
              <a:gd name="T3" fmla="*/ 0 h 159"/>
              <a:gd name="T4" fmla="*/ 0 w 287"/>
              <a:gd name="T5" fmla="*/ 39 h 159"/>
              <a:gd name="T6" fmla="*/ 0 w 287"/>
              <a:gd name="T7" fmla="*/ 120 h 159"/>
              <a:gd name="T8" fmla="*/ 39 w 287"/>
              <a:gd name="T9" fmla="*/ 159 h 159"/>
              <a:gd name="T10" fmla="*/ 248 w 287"/>
              <a:gd name="T11" fmla="*/ 159 h 159"/>
              <a:gd name="T12" fmla="*/ 287 w 287"/>
              <a:gd name="T13" fmla="*/ 120 h 159"/>
              <a:gd name="T14" fmla="*/ 287 w 287"/>
              <a:gd name="T15" fmla="*/ 39 h 159"/>
              <a:gd name="T16" fmla="*/ 248 w 287"/>
              <a:gd name="T17" fmla="*/ 0 h 159"/>
              <a:gd name="T18" fmla="*/ 108 w 287"/>
              <a:gd name="T19" fmla="*/ 124 h 159"/>
              <a:gd name="T20" fmla="*/ 101 w 287"/>
              <a:gd name="T21" fmla="*/ 104 h 159"/>
              <a:gd name="T22" fmla="*/ 74 w 287"/>
              <a:gd name="T23" fmla="*/ 104 h 159"/>
              <a:gd name="T24" fmla="*/ 67 w 287"/>
              <a:gd name="T25" fmla="*/ 124 h 159"/>
              <a:gd name="T26" fmla="*/ 50 w 287"/>
              <a:gd name="T27" fmla="*/ 124 h 159"/>
              <a:gd name="T28" fmla="*/ 82 w 287"/>
              <a:gd name="T29" fmla="*/ 34 h 159"/>
              <a:gd name="T30" fmla="*/ 95 w 287"/>
              <a:gd name="T31" fmla="*/ 34 h 159"/>
              <a:gd name="T32" fmla="*/ 127 w 287"/>
              <a:gd name="T33" fmla="*/ 124 h 159"/>
              <a:gd name="T34" fmla="*/ 108 w 287"/>
              <a:gd name="T35" fmla="*/ 124 h 159"/>
              <a:gd name="T36" fmla="*/ 196 w 287"/>
              <a:gd name="T37" fmla="*/ 77 h 159"/>
              <a:gd name="T38" fmla="*/ 188 w 287"/>
              <a:gd name="T39" fmla="*/ 87 h 159"/>
              <a:gd name="T40" fmla="*/ 177 w 287"/>
              <a:gd name="T41" fmla="*/ 92 h 159"/>
              <a:gd name="T42" fmla="*/ 165 w 287"/>
              <a:gd name="T43" fmla="*/ 94 h 159"/>
              <a:gd name="T44" fmla="*/ 163 w 287"/>
              <a:gd name="T45" fmla="*/ 94 h 159"/>
              <a:gd name="T46" fmla="*/ 160 w 287"/>
              <a:gd name="T47" fmla="*/ 94 h 159"/>
              <a:gd name="T48" fmla="*/ 157 w 287"/>
              <a:gd name="T49" fmla="*/ 93 h 159"/>
              <a:gd name="T50" fmla="*/ 155 w 287"/>
              <a:gd name="T51" fmla="*/ 93 h 159"/>
              <a:gd name="T52" fmla="*/ 155 w 287"/>
              <a:gd name="T53" fmla="*/ 124 h 159"/>
              <a:gd name="T54" fmla="*/ 137 w 287"/>
              <a:gd name="T55" fmla="*/ 124 h 159"/>
              <a:gd name="T56" fmla="*/ 137 w 287"/>
              <a:gd name="T57" fmla="*/ 36 h 159"/>
              <a:gd name="T58" fmla="*/ 149 w 287"/>
              <a:gd name="T59" fmla="*/ 34 h 159"/>
              <a:gd name="T60" fmla="*/ 162 w 287"/>
              <a:gd name="T61" fmla="*/ 34 h 159"/>
              <a:gd name="T62" fmla="*/ 175 w 287"/>
              <a:gd name="T63" fmla="*/ 35 h 159"/>
              <a:gd name="T64" fmla="*/ 187 w 287"/>
              <a:gd name="T65" fmla="*/ 39 h 159"/>
              <a:gd name="T66" fmla="*/ 196 w 287"/>
              <a:gd name="T67" fmla="*/ 48 h 159"/>
              <a:gd name="T68" fmla="*/ 199 w 287"/>
              <a:gd name="T69" fmla="*/ 63 h 159"/>
              <a:gd name="T70" fmla="*/ 196 w 287"/>
              <a:gd name="T71" fmla="*/ 77 h 159"/>
              <a:gd name="T72" fmla="*/ 232 w 287"/>
              <a:gd name="T73" fmla="*/ 124 h 159"/>
              <a:gd name="T74" fmla="*/ 215 w 287"/>
              <a:gd name="T75" fmla="*/ 124 h 159"/>
              <a:gd name="T76" fmla="*/ 215 w 287"/>
              <a:gd name="T77" fmla="*/ 35 h 159"/>
              <a:gd name="T78" fmla="*/ 232 w 287"/>
              <a:gd name="T79" fmla="*/ 35 h 159"/>
              <a:gd name="T80" fmla="*/ 232 w 287"/>
              <a:gd name="T81" fmla="*/ 12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7" h="159">
                <a:moveTo>
                  <a:pt x="248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7"/>
                  <a:pt x="0" y="3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42"/>
                  <a:pt x="17" y="159"/>
                  <a:pt x="39" y="159"/>
                </a:cubicBezTo>
                <a:cubicBezTo>
                  <a:pt x="248" y="159"/>
                  <a:pt x="248" y="159"/>
                  <a:pt x="248" y="159"/>
                </a:cubicBezTo>
                <a:cubicBezTo>
                  <a:pt x="270" y="159"/>
                  <a:pt x="287" y="142"/>
                  <a:pt x="287" y="120"/>
                </a:cubicBezTo>
                <a:cubicBezTo>
                  <a:pt x="287" y="39"/>
                  <a:pt x="287" y="39"/>
                  <a:pt x="287" y="39"/>
                </a:cubicBezTo>
                <a:cubicBezTo>
                  <a:pt x="287" y="17"/>
                  <a:pt x="270" y="0"/>
                  <a:pt x="248" y="0"/>
                </a:cubicBezTo>
                <a:close/>
                <a:moveTo>
                  <a:pt x="108" y="124"/>
                </a:moveTo>
                <a:cubicBezTo>
                  <a:pt x="101" y="104"/>
                  <a:pt x="101" y="104"/>
                  <a:pt x="101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50" y="124"/>
                  <a:pt x="50" y="124"/>
                  <a:pt x="50" y="124"/>
                </a:cubicBezTo>
                <a:cubicBezTo>
                  <a:pt x="82" y="34"/>
                  <a:pt x="82" y="34"/>
                  <a:pt x="82" y="34"/>
                </a:cubicBezTo>
                <a:cubicBezTo>
                  <a:pt x="95" y="34"/>
                  <a:pt x="95" y="34"/>
                  <a:pt x="95" y="34"/>
                </a:cubicBezTo>
                <a:cubicBezTo>
                  <a:pt x="127" y="124"/>
                  <a:pt x="127" y="124"/>
                  <a:pt x="127" y="124"/>
                </a:cubicBezTo>
                <a:lnTo>
                  <a:pt x="108" y="124"/>
                </a:lnTo>
                <a:close/>
                <a:moveTo>
                  <a:pt x="196" y="77"/>
                </a:moveTo>
                <a:cubicBezTo>
                  <a:pt x="194" y="81"/>
                  <a:pt x="192" y="84"/>
                  <a:pt x="188" y="87"/>
                </a:cubicBezTo>
                <a:cubicBezTo>
                  <a:pt x="185" y="89"/>
                  <a:pt x="181" y="91"/>
                  <a:pt x="177" y="92"/>
                </a:cubicBezTo>
                <a:cubicBezTo>
                  <a:pt x="173" y="93"/>
                  <a:pt x="169" y="94"/>
                  <a:pt x="165" y="94"/>
                </a:cubicBezTo>
                <a:cubicBezTo>
                  <a:pt x="164" y="94"/>
                  <a:pt x="164" y="94"/>
                  <a:pt x="163" y="94"/>
                </a:cubicBezTo>
                <a:cubicBezTo>
                  <a:pt x="162" y="94"/>
                  <a:pt x="161" y="94"/>
                  <a:pt x="160" y="94"/>
                </a:cubicBezTo>
                <a:cubicBezTo>
                  <a:pt x="159" y="94"/>
                  <a:pt x="158" y="93"/>
                  <a:pt x="157" y="93"/>
                </a:cubicBezTo>
                <a:cubicBezTo>
                  <a:pt x="156" y="93"/>
                  <a:pt x="155" y="93"/>
                  <a:pt x="155" y="93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37" y="124"/>
                  <a:pt x="137" y="124"/>
                  <a:pt x="137" y="124"/>
                </a:cubicBezTo>
                <a:cubicBezTo>
                  <a:pt x="137" y="36"/>
                  <a:pt x="137" y="36"/>
                  <a:pt x="137" y="36"/>
                </a:cubicBezTo>
                <a:cubicBezTo>
                  <a:pt x="141" y="35"/>
                  <a:pt x="145" y="35"/>
                  <a:pt x="149" y="34"/>
                </a:cubicBezTo>
                <a:cubicBezTo>
                  <a:pt x="153" y="34"/>
                  <a:pt x="158" y="34"/>
                  <a:pt x="162" y="34"/>
                </a:cubicBezTo>
                <a:cubicBezTo>
                  <a:pt x="166" y="34"/>
                  <a:pt x="171" y="34"/>
                  <a:pt x="175" y="35"/>
                </a:cubicBezTo>
                <a:cubicBezTo>
                  <a:pt x="179" y="36"/>
                  <a:pt x="183" y="37"/>
                  <a:pt x="187" y="39"/>
                </a:cubicBezTo>
                <a:cubicBezTo>
                  <a:pt x="190" y="41"/>
                  <a:pt x="193" y="44"/>
                  <a:pt x="196" y="48"/>
                </a:cubicBezTo>
                <a:cubicBezTo>
                  <a:pt x="198" y="52"/>
                  <a:pt x="199" y="57"/>
                  <a:pt x="199" y="63"/>
                </a:cubicBezTo>
                <a:cubicBezTo>
                  <a:pt x="199" y="69"/>
                  <a:pt x="198" y="73"/>
                  <a:pt x="196" y="77"/>
                </a:cubicBezTo>
                <a:close/>
                <a:moveTo>
                  <a:pt x="232" y="124"/>
                </a:moveTo>
                <a:cubicBezTo>
                  <a:pt x="215" y="124"/>
                  <a:pt x="215" y="124"/>
                  <a:pt x="215" y="124"/>
                </a:cubicBezTo>
                <a:cubicBezTo>
                  <a:pt x="215" y="35"/>
                  <a:pt x="215" y="35"/>
                  <a:pt x="215" y="35"/>
                </a:cubicBezTo>
                <a:cubicBezTo>
                  <a:pt x="232" y="35"/>
                  <a:pt x="232" y="35"/>
                  <a:pt x="232" y="35"/>
                </a:cubicBezTo>
                <a:lnTo>
                  <a:pt x="232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483"/>
          <p:cNvSpPr/>
          <p:nvPr/>
        </p:nvSpPr>
        <p:spPr bwMode="auto">
          <a:xfrm>
            <a:off x="6935558" y="5239065"/>
            <a:ext cx="20730" cy="34550"/>
          </a:xfrm>
          <a:custGeom>
            <a:avLst/>
            <a:gdLst>
              <a:gd name="T0" fmla="*/ 6 w 12"/>
              <a:gd name="T1" fmla="*/ 0 h 20"/>
              <a:gd name="T2" fmla="*/ 6 w 12"/>
              <a:gd name="T3" fmla="*/ 0 h 20"/>
              <a:gd name="T4" fmla="*/ 4 w 12"/>
              <a:gd name="T5" fmla="*/ 8 h 20"/>
              <a:gd name="T6" fmla="*/ 0 w 12"/>
              <a:gd name="T7" fmla="*/ 20 h 20"/>
              <a:gd name="T8" fmla="*/ 12 w 12"/>
              <a:gd name="T9" fmla="*/ 20 h 20"/>
              <a:gd name="T10" fmla="*/ 8 w 12"/>
              <a:gd name="T11" fmla="*/ 8 h 20"/>
              <a:gd name="T12" fmla="*/ 6 w 12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0">
                <a:moveTo>
                  <a:pt x="6" y="0"/>
                </a:moveTo>
                <a:lnTo>
                  <a:pt x="6" y="0"/>
                </a:lnTo>
                <a:lnTo>
                  <a:pt x="4" y="8"/>
                </a:lnTo>
                <a:lnTo>
                  <a:pt x="0" y="20"/>
                </a:lnTo>
                <a:lnTo>
                  <a:pt x="12" y="20"/>
                </a:lnTo>
                <a:lnTo>
                  <a:pt x="8" y="8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484"/>
          <p:cNvSpPr/>
          <p:nvPr/>
        </p:nvSpPr>
        <p:spPr bwMode="auto">
          <a:xfrm>
            <a:off x="7016749" y="5230428"/>
            <a:ext cx="27640" cy="32823"/>
          </a:xfrm>
          <a:custGeom>
            <a:avLst/>
            <a:gdLst>
              <a:gd name="T0" fmla="*/ 20 w 26"/>
              <a:gd name="T1" fmla="*/ 3 h 30"/>
              <a:gd name="T2" fmla="*/ 15 w 26"/>
              <a:gd name="T3" fmla="*/ 0 h 30"/>
              <a:gd name="T4" fmla="*/ 8 w 26"/>
              <a:gd name="T5" fmla="*/ 0 h 30"/>
              <a:gd name="T6" fmla="*/ 3 w 26"/>
              <a:gd name="T7" fmla="*/ 0 h 30"/>
              <a:gd name="T8" fmla="*/ 0 w 26"/>
              <a:gd name="T9" fmla="*/ 0 h 30"/>
              <a:gd name="T10" fmla="*/ 0 w 26"/>
              <a:gd name="T11" fmla="*/ 29 h 30"/>
              <a:gd name="T12" fmla="*/ 1 w 26"/>
              <a:gd name="T13" fmla="*/ 29 h 30"/>
              <a:gd name="T14" fmla="*/ 3 w 26"/>
              <a:gd name="T15" fmla="*/ 30 h 30"/>
              <a:gd name="T16" fmla="*/ 6 w 26"/>
              <a:gd name="T17" fmla="*/ 30 h 30"/>
              <a:gd name="T18" fmla="*/ 7 w 26"/>
              <a:gd name="T19" fmla="*/ 30 h 30"/>
              <a:gd name="T20" fmla="*/ 14 w 26"/>
              <a:gd name="T21" fmla="*/ 29 h 30"/>
              <a:gd name="T22" fmla="*/ 20 w 26"/>
              <a:gd name="T23" fmla="*/ 27 h 30"/>
              <a:gd name="T24" fmla="*/ 24 w 26"/>
              <a:gd name="T25" fmla="*/ 22 h 30"/>
              <a:gd name="T26" fmla="*/ 26 w 26"/>
              <a:gd name="T27" fmla="*/ 14 h 30"/>
              <a:gd name="T28" fmla="*/ 24 w 26"/>
              <a:gd name="T29" fmla="*/ 7 h 30"/>
              <a:gd name="T30" fmla="*/ 20 w 26"/>
              <a:gd name="T31" fmla="*/ 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" h="30">
                <a:moveTo>
                  <a:pt x="20" y="3"/>
                </a:moveTo>
                <a:cubicBezTo>
                  <a:pt x="19" y="2"/>
                  <a:pt x="17" y="1"/>
                  <a:pt x="15" y="0"/>
                </a:cubicBezTo>
                <a:cubicBezTo>
                  <a:pt x="12" y="0"/>
                  <a:pt x="10" y="0"/>
                  <a:pt x="8" y="0"/>
                </a:cubicBezTo>
                <a:cubicBezTo>
                  <a:pt x="6" y="0"/>
                  <a:pt x="5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1" y="29"/>
                </a:cubicBezTo>
                <a:cubicBezTo>
                  <a:pt x="2" y="29"/>
                  <a:pt x="3" y="29"/>
                  <a:pt x="3" y="30"/>
                </a:cubicBezTo>
                <a:cubicBezTo>
                  <a:pt x="4" y="30"/>
                  <a:pt x="5" y="30"/>
                  <a:pt x="6" y="30"/>
                </a:cubicBezTo>
                <a:cubicBezTo>
                  <a:pt x="6" y="30"/>
                  <a:pt x="7" y="30"/>
                  <a:pt x="7" y="30"/>
                </a:cubicBezTo>
                <a:cubicBezTo>
                  <a:pt x="9" y="30"/>
                  <a:pt x="12" y="29"/>
                  <a:pt x="14" y="29"/>
                </a:cubicBezTo>
                <a:cubicBezTo>
                  <a:pt x="16" y="29"/>
                  <a:pt x="18" y="28"/>
                  <a:pt x="20" y="27"/>
                </a:cubicBezTo>
                <a:cubicBezTo>
                  <a:pt x="22" y="25"/>
                  <a:pt x="23" y="24"/>
                  <a:pt x="24" y="22"/>
                </a:cubicBezTo>
                <a:cubicBezTo>
                  <a:pt x="25" y="20"/>
                  <a:pt x="26" y="17"/>
                  <a:pt x="26" y="14"/>
                </a:cubicBezTo>
                <a:cubicBezTo>
                  <a:pt x="26" y="11"/>
                  <a:pt x="25" y="9"/>
                  <a:pt x="24" y="7"/>
                </a:cubicBezTo>
                <a:cubicBezTo>
                  <a:pt x="23" y="5"/>
                  <a:pt x="22" y="4"/>
                  <a:pt x="20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485"/>
          <p:cNvSpPr/>
          <p:nvPr/>
        </p:nvSpPr>
        <p:spPr bwMode="auto">
          <a:xfrm>
            <a:off x="7590274" y="5235610"/>
            <a:ext cx="31095" cy="55280"/>
          </a:xfrm>
          <a:custGeom>
            <a:avLst/>
            <a:gdLst>
              <a:gd name="T0" fmla="*/ 25 w 29"/>
              <a:gd name="T1" fmla="*/ 9 h 52"/>
              <a:gd name="T2" fmla="*/ 18 w 29"/>
              <a:gd name="T3" fmla="*/ 3 h 52"/>
              <a:gd name="T4" fmla="*/ 8 w 29"/>
              <a:gd name="T5" fmla="*/ 0 h 52"/>
              <a:gd name="T6" fmla="*/ 3 w 29"/>
              <a:gd name="T7" fmla="*/ 1 h 52"/>
              <a:gd name="T8" fmla="*/ 0 w 29"/>
              <a:gd name="T9" fmla="*/ 1 h 52"/>
              <a:gd name="T10" fmla="*/ 0 w 29"/>
              <a:gd name="T11" fmla="*/ 51 h 52"/>
              <a:gd name="T12" fmla="*/ 1 w 29"/>
              <a:gd name="T13" fmla="*/ 51 h 52"/>
              <a:gd name="T14" fmla="*/ 3 w 29"/>
              <a:gd name="T15" fmla="*/ 52 h 52"/>
              <a:gd name="T16" fmla="*/ 6 w 29"/>
              <a:gd name="T17" fmla="*/ 52 h 52"/>
              <a:gd name="T18" fmla="*/ 7 w 29"/>
              <a:gd name="T19" fmla="*/ 52 h 52"/>
              <a:gd name="T20" fmla="*/ 18 w 29"/>
              <a:gd name="T21" fmla="*/ 49 h 52"/>
              <a:gd name="T22" fmla="*/ 24 w 29"/>
              <a:gd name="T23" fmla="*/ 44 h 52"/>
              <a:gd name="T24" fmla="*/ 28 w 29"/>
              <a:gd name="T25" fmla="*/ 35 h 52"/>
              <a:gd name="T26" fmla="*/ 29 w 29"/>
              <a:gd name="T27" fmla="*/ 25 h 52"/>
              <a:gd name="T28" fmla="*/ 28 w 29"/>
              <a:gd name="T29" fmla="*/ 17 h 52"/>
              <a:gd name="T30" fmla="*/ 25 w 29"/>
              <a:gd name="T31" fmla="*/ 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" h="52">
                <a:moveTo>
                  <a:pt x="25" y="9"/>
                </a:moveTo>
                <a:cubicBezTo>
                  <a:pt x="23" y="6"/>
                  <a:pt x="21" y="4"/>
                  <a:pt x="18" y="3"/>
                </a:cubicBezTo>
                <a:cubicBezTo>
                  <a:pt x="16" y="1"/>
                  <a:pt x="12" y="0"/>
                  <a:pt x="8" y="0"/>
                </a:cubicBezTo>
                <a:cubicBezTo>
                  <a:pt x="7" y="0"/>
                  <a:pt x="5" y="0"/>
                  <a:pt x="3" y="1"/>
                </a:cubicBezTo>
                <a:cubicBezTo>
                  <a:pt x="2" y="1"/>
                  <a:pt x="1" y="1"/>
                  <a:pt x="0" y="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1" y="51"/>
                  <a:pt x="1" y="51"/>
                </a:cubicBezTo>
                <a:cubicBezTo>
                  <a:pt x="2" y="51"/>
                  <a:pt x="3" y="51"/>
                  <a:pt x="3" y="52"/>
                </a:cubicBezTo>
                <a:cubicBezTo>
                  <a:pt x="4" y="52"/>
                  <a:pt x="5" y="52"/>
                  <a:pt x="6" y="52"/>
                </a:cubicBezTo>
                <a:cubicBezTo>
                  <a:pt x="6" y="52"/>
                  <a:pt x="7" y="52"/>
                  <a:pt x="7" y="52"/>
                </a:cubicBezTo>
                <a:cubicBezTo>
                  <a:pt x="11" y="52"/>
                  <a:pt x="15" y="51"/>
                  <a:pt x="18" y="49"/>
                </a:cubicBezTo>
                <a:cubicBezTo>
                  <a:pt x="20" y="48"/>
                  <a:pt x="23" y="46"/>
                  <a:pt x="24" y="44"/>
                </a:cubicBezTo>
                <a:cubicBezTo>
                  <a:pt x="26" y="41"/>
                  <a:pt x="27" y="38"/>
                  <a:pt x="28" y="35"/>
                </a:cubicBezTo>
                <a:cubicBezTo>
                  <a:pt x="28" y="32"/>
                  <a:pt x="29" y="29"/>
                  <a:pt x="29" y="25"/>
                </a:cubicBezTo>
                <a:cubicBezTo>
                  <a:pt x="29" y="22"/>
                  <a:pt x="28" y="19"/>
                  <a:pt x="28" y="17"/>
                </a:cubicBezTo>
                <a:cubicBezTo>
                  <a:pt x="27" y="14"/>
                  <a:pt x="26" y="11"/>
                  <a:pt x="25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486"/>
          <p:cNvSpPr>
            <a:spLocks noEditPoints="1"/>
          </p:cNvSpPr>
          <p:nvPr/>
        </p:nvSpPr>
        <p:spPr bwMode="auto">
          <a:xfrm>
            <a:off x="7458985" y="5192424"/>
            <a:ext cx="302310" cy="143382"/>
          </a:xfrm>
          <a:custGeom>
            <a:avLst/>
            <a:gdLst>
              <a:gd name="T0" fmla="*/ 34 w 288"/>
              <a:gd name="T1" fmla="*/ 0 h 136"/>
              <a:gd name="T2" fmla="*/ 0 w 288"/>
              <a:gd name="T3" fmla="*/ 103 h 136"/>
              <a:gd name="T4" fmla="*/ 254 w 288"/>
              <a:gd name="T5" fmla="*/ 136 h 136"/>
              <a:gd name="T6" fmla="*/ 288 w 288"/>
              <a:gd name="T7" fmla="*/ 33 h 136"/>
              <a:gd name="T8" fmla="*/ 96 w 288"/>
              <a:gd name="T9" fmla="*/ 94 h 136"/>
              <a:gd name="T10" fmla="*/ 81 w 288"/>
              <a:gd name="T11" fmla="*/ 106 h 136"/>
              <a:gd name="T12" fmla="*/ 56 w 288"/>
              <a:gd name="T13" fmla="*/ 106 h 136"/>
              <a:gd name="T14" fmla="*/ 52 w 288"/>
              <a:gd name="T15" fmla="*/ 90 h 136"/>
              <a:gd name="T16" fmla="*/ 59 w 288"/>
              <a:gd name="T17" fmla="*/ 93 h 136"/>
              <a:gd name="T18" fmla="*/ 69 w 288"/>
              <a:gd name="T19" fmla="*/ 94 h 136"/>
              <a:gd name="T20" fmla="*/ 83 w 288"/>
              <a:gd name="T21" fmla="*/ 85 h 136"/>
              <a:gd name="T22" fmla="*/ 74 w 288"/>
              <a:gd name="T23" fmla="*/ 76 h 136"/>
              <a:gd name="T24" fmla="*/ 57 w 288"/>
              <a:gd name="T25" fmla="*/ 68 h 136"/>
              <a:gd name="T26" fmla="*/ 49 w 288"/>
              <a:gd name="T27" fmla="*/ 50 h 136"/>
              <a:gd name="T28" fmla="*/ 56 w 288"/>
              <a:gd name="T29" fmla="*/ 34 h 136"/>
              <a:gd name="T30" fmla="*/ 74 w 288"/>
              <a:gd name="T31" fmla="*/ 29 h 136"/>
              <a:gd name="T32" fmla="*/ 96 w 288"/>
              <a:gd name="T33" fmla="*/ 33 h 136"/>
              <a:gd name="T34" fmla="*/ 84 w 288"/>
              <a:gd name="T35" fmla="*/ 43 h 136"/>
              <a:gd name="T36" fmla="*/ 66 w 288"/>
              <a:gd name="T37" fmla="*/ 44 h 136"/>
              <a:gd name="T38" fmla="*/ 66 w 288"/>
              <a:gd name="T39" fmla="*/ 55 h 136"/>
              <a:gd name="T40" fmla="*/ 80 w 288"/>
              <a:gd name="T41" fmla="*/ 62 h 136"/>
              <a:gd name="T42" fmla="*/ 95 w 288"/>
              <a:gd name="T43" fmla="*/ 74 h 136"/>
              <a:gd name="T44" fmla="*/ 96 w 288"/>
              <a:gd name="T45" fmla="*/ 94 h 136"/>
              <a:gd name="T46" fmla="*/ 161 w 288"/>
              <a:gd name="T47" fmla="*/ 95 h 136"/>
              <a:gd name="T48" fmla="*/ 131 w 288"/>
              <a:gd name="T49" fmla="*/ 107 h 136"/>
              <a:gd name="T50" fmla="*/ 120 w 288"/>
              <a:gd name="T51" fmla="*/ 106 h 136"/>
              <a:gd name="T52" fmla="*/ 110 w 288"/>
              <a:gd name="T53" fmla="*/ 106 h 136"/>
              <a:gd name="T54" fmla="*/ 115 w 288"/>
              <a:gd name="T55" fmla="*/ 30 h 136"/>
              <a:gd name="T56" fmla="*/ 127 w 288"/>
              <a:gd name="T57" fmla="*/ 29 h 136"/>
              <a:gd name="T58" fmla="*/ 149 w 288"/>
              <a:gd name="T59" fmla="*/ 32 h 136"/>
              <a:gd name="T60" fmla="*/ 167 w 288"/>
              <a:gd name="T61" fmla="*/ 52 h 136"/>
              <a:gd name="T62" fmla="*/ 167 w 288"/>
              <a:gd name="T63" fmla="*/ 82 h 136"/>
              <a:gd name="T64" fmla="*/ 201 w 288"/>
              <a:gd name="T65" fmla="*/ 73 h 136"/>
              <a:gd name="T66" fmla="*/ 197 w 288"/>
              <a:gd name="T67" fmla="*/ 106 h 136"/>
              <a:gd name="T68" fmla="*/ 182 w 288"/>
              <a:gd name="T69" fmla="*/ 30 h 136"/>
              <a:gd name="T70" fmla="*/ 197 w 288"/>
              <a:gd name="T71" fmla="*/ 64 h 136"/>
              <a:gd name="T72" fmla="*/ 221 w 288"/>
              <a:gd name="T73" fmla="*/ 30 h 136"/>
              <a:gd name="T74" fmla="*/ 212 w 288"/>
              <a:gd name="T75" fmla="*/ 66 h 136"/>
              <a:gd name="T76" fmla="*/ 223 w 288"/>
              <a:gd name="T77" fmla="*/ 10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8" h="136">
                <a:moveTo>
                  <a:pt x="254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21"/>
                  <a:pt x="15" y="136"/>
                  <a:pt x="34" y="136"/>
                </a:cubicBezTo>
                <a:cubicBezTo>
                  <a:pt x="254" y="136"/>
                  <a:pt x="254" y="136"/>
                  <a:pt x="254" y="136"/>
                </a:cubicBezTo>
                <a:cubicBezTo>
                  <a:pt x="273" y="136"/>
                  <a:pt x="288" y="121"/>
                  <a:pt x="288" y="103"/>
                </a:cubicBezTo>
                <a:cubicBezTo>
                  <a:pt x="288" y="33"/>
                  <a:pt x="288" y="33"/>
                  <a:pt x="288" y="33"/>
                </a:cubicBezTo>
                <a:cubicBezTo>
                  <a:pt x="288" y="15"/>
                  <a:pt x="273" y="0"/>
                  <a:pt x="254" y="0"/>
                </a:cubicBezTo>
                <a:close/>
                <a:moveTo>
                  <a:pt x="96" y="94"/>
                </a:moveTo>
                <a:cubicBezTo>
                  <a:pt x="94" y="97"/>
                  <a:pt x="92" y="99"/>
                  <a:pt x="90" y="101"/>
                </a:cubicBezTo>
                <a:cubicBezTo>
                  <a:pt x="88" y="103"/>
                  <a:pt x="85" y="105"/>
                  <a:pt x="81" y="106"/>
                </a:cubicBezTo>
                <a:cubicBezTo>
                  <a:pt x="78" y="107"/>
                  <a:pt x="74" y="107"/>
                  <a:pt x="70" y="107"/>
                </a:cubicBezTo>
                <a:cubicBezTo>
                  <a:pt x="65" y="107"/>
                  <a:pt x="60" y="107"/>
                  <a:pt x="56" y="106"/>
                </a:cubicBezTo>
                <a:cubicBezTo>
                  <a:pt x="52" y="105"/>
                  <a:pt x="49" y="104"/>
                  <a:pt x="47" y="103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1"/>
                  <a:pt x="55" y="91"/>
                </a:cubicBezTo>
                <a:cubicBezTo>
                  <a:pt x="56" y="92"/>
                  <a:pt x="57" y="92"/>
                  <a:pt x="59" y="93"/>
                </a:cubicBezTo>
                <a:cubicBezTo>
                  <a:pt x="60" y="93"/>
                  <a:pt x="62" y="94"/>
                  <a:pt x="64" y="94"/>
                </a:cubicBezTo>
                <a:cubicBezTo>
                  <a:pt x="66" y="94"/>
                  <a:pt x="67" y="94"/>
                  <a:pt x="69" y="94"/>
                </a:cubicBezTo>
                <a:cubicBezTo>
                  <a:pt x="74" y="94"/>
                  <a:pt x="77" y="94"/>
                  <a:pt x="79" y="92"/>
                </a:cubicBezTo>
                <a:cubicBezTo>
                  <a:pt x="82" y="91"/>
                  <a:pt x="83" y="88"/>
                  <a:pt x="83" y="85"/>
                </a:cubicBezTo>
                <a:cubicBezTo>
                  <a:pt x="83" y="83"/>
                  <a:pt x="82" y="81"/>
                  <a:pt x="80" y="80"/>
                </a:cubicBezTo>
                <a:cubicBezTo>
                  <a:pt x="79" y="78"/>
                  <a:pt x="76" y="77"/>
                  <a:pt x="74" y="76"/>
                </a:cubicBezTo>
                <a:cubicBezTo>
                  <a:pt x="71" y="75"/>
                  <a:pt x="69" y="74"/>
                  <a:pt x="66" y="72"/>
                </a:cubicBezTo>
                <a:cubicBezTo>
                  <a:pt x="63" y="71"/>
                  <a:pt x="60" y="69"/>
                  <a:pt x="57" y="68"/>
                </a:cubicBezTo>
                <a:cubicBezTo>
                  <a:pt x="55" y="66"/>
                  <a:pt x="53" y="64"/>
                  <a:pt x="51" y="61"/>
                </a:cubicBezTo>
                <a:cubicBezTo>
                  <a:pt x="49" y="58"/>
                  <a:pt x="49" y="55"/>
                  <a:pt x="49" y="50"/>
                </a:cubicBezTo>
                <a:cubicBezTo>
                  <a:pt x="49" y="47"/>
                  <a:pt x="49" y="44"/>
                  <a:pt x="50" y="41"/>
                </a:cubicBezTo>
                <a:cubicBezTo>
                  <a:pt x="52" y="38"/>
                  <a:pt x="53" y="36"/>
                  <a:pt x="56" y="34"/>
                </a:cubicBezTo>
                <a:cubicBezTo>
                  <a:pt x="58" y="32"/>
                  <a:pt x="60" y="31"/>
                  <a:pt x="64" y="30"/>
                </a:cubicBezTo>
                <a:cubicBezTo>
                  <a:pt x="67" y="29"/>
                  <a:pt x="70" y="29"/>
                  <a:pt x="74" y="29"/>
                </a:cubicBezTo>
                <a:cubicBezTo>
                  <a:pt x="78" y="29"/>
                  <a:pt x="82" y="29"/>
                  <a:pt x="86" y="30"/>
                </a:cubicBezTo>
                <a:cubicBezTo>
                  <a:pt x="90" y="31"/>
                  <a:pt x="93" y="32"/>
                  <a:pt x="96" y="33"/>
                </a:cubicBezTo>
                <a:cubicBezTo>
                  <a:pt x="91" y="46"/>
                  <a:pt x="91" y="46"/>
                  <a:pt x="91" y="46"/>
                </a:cubicBezTo>
                <a:cubicBezTo>
                  <a:pt x="90" y="45"/>
                  <a:pt x="87" y="44"/>
                  <a:pt x="84" y="43"/>
                </a:cubicBezTo>
                <a:cubicBezTo>
                  <a:pt x="81" y="42"/>
                  <a:pt x="78" y="42"/>
                  <a:pt x="74" y="42"/>
                </a:cubicBezTo>
                <a:cubicBezTo>
                  <a:pt x="70" y="42"/>
                  <a:pt x="68" y="42"/>
                  <a:pt x="66" y="44"/>
                </a:cubicBezTo>
                <a:cubicBezTo>
                  <a:pt x="64" y="45"/>
                  <a:pt x="63" y="47"/>
                  <a:pt x="63" y="49"/>
                </a:cubicBezTo>
                <a:cubicBezTo>
                  <a:pt x="63" y="51"/>
                  <a:pt x="64" y="53"/>
                  <a:pt x="66" y="55"/>
                </a:cubicBezTo>
                <a:cubicBezTo>
                  <a:pt x="67" y="56"/>
                  <a:pt x="70" y="57"/>
                  <a:pt x="72" y="59"/>
                </a:cubicBezTo>
                <a:cubicBezTo>
                  <a:pt x="75" y="60"/>
                  <a:pt x="77" y="61"/>
                  <a:pt x="80" y="62"/>
                </a:cubicBezTo>
                <a:cubicBezTo>
                  <a:pt x="83" y="64"/>
                  <a:pt x="86" y="65"/>
                  <a:pt x="89" y="67"/>
                </a:cubicBezTo>
                <a:cubicBezTo>
                  <a:pt x="91" y="69"/>
                  <a:pt x="93" y="71"/>
                  <a:pt x="95" y="74"/>
                </a:cubicBezTo>
                <a:cubicBezTo>
                  <a:pt x="97" y="76"/>
                  <a:pt x="97" y="80"/>
                  <a:pt x="97" y="84"/>
                </a:cubicBezTo>
                <a:cubicBezTo>
                  <a:pt x="97" y="88"/>
                  <a:pt x="97" y="91"/>
                  <a:pt x="96" y="94"/>
                </a:cubicBezTo>
                <a:close/>
                <a:moveTo>
                  <a:pt x="167" y="82"/>
                </a:moveTo>
                <a:cubicBezTo>
                  <a:pt x="166" y="87"/>
                  <a:pt x="164" y="91"/>
                  <a:pt x="161" y="95"/>
                </a:cubicBezTo>
                <a:cubicBezTo>
                  <a:pt x="158" y="98"/>
                  <a:pt x="154" y="101"/>
                  <a:pt x="149" y="103"/>
                </a:cubicBezTo>
                <a:cubicBezTo>
                  <a:pt x="144" y="106"/>
                  <a:pt x="138" y="107"/>
                  <a:pt x="131" y="107"/>
                </a:cubicBezTo>
                <a:cubicBezTo>
                  <a:pt x="129" y="107"/>
                  <a:pt x="128" y="107"/>
                  <a:pt x="126" y="107"/>
                </a:cubicBezTo>
                <a:cubicBezTo>
                  <a:pt x="124" y="107"/>
                  <a:pt x="122" y="107"/>
                  <a:pt x="120" y="106"/>
                </a:cubicBezTo>
                <a:cubicBezTo>
                  <a:pt x="118" y="106"/>
                  <a:pt x="116" y="106"/>
                  <a:pt x="114" y="106"/>
                </a:cubicBezTo>
                <a:cubicBezTo>
                  <a:pt x="112" y="106"/>
                  <a:pt x="111" y="106"/>
                  <a:pt x="110" y="106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2" y="30"/>
                  <a:pt x="113" y="30"/>
                  <a:pt x="115" y="30"/>
                </a:cubicBezTo>
                <a:cubicBezTo>
                  <a:pt x="117" y="30"/>
                  <a:pt x="119" y="30"/>
                  <a:pt x="121" y="30"/>
                </a:cubicBezTo>
                <a:cubicBezTo>
                  <a:pt x="123" y="29"/>
                  <a:pt x="125" y="29"/>
                  <a:pt x="127" y="29"/>
                </a:cubicBezTo>
                <a:cubicBezTo>
                  <a:pt x="129" y="29"/>
                  <a:pt x="130" y="29"/>
                  <a:pt x="132" y="29"/>
                </a:cubicBezTo>
                <a:cubicBezTo>
                  <a:pt x="139" y="29"/>
                  <a:pt x="144" y="30"/>
                  <a:pt x="149" y="32"/>
                </a:cubicBezTo>
                <a:cubicBezTo>
                  <a:pt x="154" y="34"/>
                  <a:pt x="158" y="37"/>
                  <a:pt x="161" y="40"/>
                </a:cubicBezTo>
                <a:cubicBezTo>
                  <a:pt x="163" y="43"/>
                  <a:pt x="166" y="47"/>
                  <a:pt x="167" y="52"/>
                </a:cubicBezTo>
                <a:cubicBezTo>
                  <a:pt x="168" y="57"/>
                  <a:pt x="169" y="62"/>
                  <a:pt x="169" y="67"/>
                </a:cubicBezTo>
                <a:cubicBezTo>
                  <a:pt x="169" y="72"/>
                  <a:pt x="168" y="77"/>
                  <a:pt x="167" y="82"/>
                </a:cubicBezTo>
                <a:close/>
                <a:moveTo>
                  <a:pt x="223" y="106"/>
                </a:moveTo>
                <a:cubicBezTo>
                  <a:pt x="201" y="73"/>
                  <a:pt x="201" y="73"/>
                  <a:pt x="201" y="73"/>
                </a:cubicBezTo>
                <a:cubicBezTo>
                  <a:pt x="197" y="73"/>
                  <a:pt x="197" y="73"/>
                  <a:pt x="197" y="73"/>
                </a:cubicBezTo>
                <a:cubicBezTo>
                  <a:pt x="197" y="106"/>
                  <a:pt x="197" y="106"/>
                  <a:pt x="197" y="106"/>
                </a:cubicBezTo>
                <a:cubicBezTo>
                  <a:pt x="182" y="106"/>
                  <a:pt x="182" y="106"/>
                  <a:pt x="182" y="106"/>
                </a:cubicBezTo>
                <a:cubicBezTo>
                  <a:pt x="182" y="30"/>
                  <a:pt x="182" y="30"/>
                  <a:pt x="182" y="30"/>
                </a:cubicBezTo>
                <a:cubicBezTo>
                  <a:pt x="197" y="30"/>
                  <a:pt x="197" y="30"/>
                  <a:pt x="197" y="30"/>
                </a:cubicBezTo>
                <a:cubicBezTo>
                  <a:pt x="197" y="64"/>
                  <a:pt x="197" y="64"/>
                  <a:pt x="197" y="64"/>
                </a:cubicBezTo>
                <a:cubicBezTo>
                  <a:pt x="201" y="62"/>
                  <a:pt x="201" y="62"/>
                  <a:pt x="201" y="62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38" y="30"/>
                  <a:pt x="238" y="30"/>
                  <a:pt x="238" y="30"/>
                </a:cubicBezTo>
                <a:cubicBezTo>
                  <a:pt x="212" y="66"/>
                  <a:pt x="212" y="66"/>
                  <a:pt x="212" y="66"/>
                </a:cubicBezTo>
                <a:cubicBezTo>
                  <a:pt x="241" y="106"/>
                  <a:pt x="241" y="106"/>
                  <a:pt x="241" y="106"/>
                </a:cubicBezTo>
                <a:lnTo>
                  <a:pt x="223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487"/>
          <p:cNvSpPr>
            <a:spLocks noEditPoints="1"/>
          </p:cNvSpPr>
          <p:nvPr/>
        </p:nvSpPr>
        <p:spPr bwMode="auto">
          <a:xfrm>
            <a:off x="8082608" y="5112959"/>
            <a:ext cx="267761" cy="302310"/>
          </a:xfrm>
          <a:custGeom>
            <a:avLst/>
            <a:gdLst>
              <a:gd name="T0" fmla="*/ 185 w 253"/>
              <a:gd name="T1" fmla="*/ 37 h 287"/>
              <a:gd name="T2" fmla="*/ 127 w 253"/>
              <a:gd name="T3" fmla="*/ 0 h 287"/>
              <a:gd name="T4" fmla="*/ 126 w 253"/>
              <a:gd name="T5" fmla="*/ 0 h 287"/>
              <a:gd name="T6" fmla="*/ 69 w 253"/>
              <a:gd name="T7" fmla="*/ 37 h 287"/>
              <a:gd name="T8" fmla="*/ 0 w 253"/>
              <a:gd name="T9" fmla="*/ 30 h 287"/>
              <a:gd name="T10" fmla="*/ 0 w 253"/>
              <a:gd name="T11" fmla="*/ 30 h 287"/>
              <a:gd name="T12" fmla="*/ 0 w 253"/>
              <a:gd name="T13" fmla="*/ 97 h 287"/>
              <a:gd name="T14" fmla="*/ 0 w 253"/>
              <a:gd name="T15" fmla="*/ 98 h 287"/>
              <a:gd name="T16" fmla="*/ 14 w 253"/>
              <a:gd name="T17" fmla="*/ 170 h 287"/>
              <a:gd name="T18" fmla="*/ 49 w 253"/>
              <a:gd name="T19" fmla="*/ 229 h 287"/>
              <a:gd name="T20" fmla="*/ 122 w 253"/>
              <a:gd name="T21" fmla="*/ 284 h 287"/>
              <a:gd name="T22" fmla="*/ 127 w 253"/>
              <a:gd name="T23" fmla="*/ 287 h 287"/>
              <a:gd name="T24" fmla="*/ 132 w 253"/>
              <a:gd name="T25" fmla="*/ 284 h 287"/>
              <a:gd name="T26" fmla="*/ 204 w 253"/>
              <a:gd name="T27" fmla="*/ 229 h 287"/>
              <a:gd name="T28" fmla="*/ 240 w 253"/>
              <a:gd name="T29" fmla="*/ 170 h 287"/>
              <a:gd name="T30" fmla="*/ 253 w 253"/>
              <a:gd name="T31" fmla="*/ 98 h 287"/>
              <a:gd name="T32" fmla="*/ 253 w 253"/>
              <a:gd name="T33" fmla="*/ 30 h 287"/>
              <a:gd name="T34" fmla="*/ 253 w 253"/>
              <a:gd name="T35" fmla="*/ 30 h 287"/>
              <a:gd name="T36" fmla="*/ 185 w 253"/>
              <a:gd name="T37" fmla="*/ 37 h 287"/>
              <a:gd name="T38" fmla="*/ 219 w 253"/>
              <a:gd name="T39" fmla="*/ 101 h 287"/>
              <a:gd name="T40" fmla="*/ 208 w 253"/>
              <a:gd name="T41" fmla="*/ 159 h 287"/>
              <a:gd name="T42" fmla="*/ 182 w 253"/>
              <a:gd name="T43" fmla="*/ 204 h 287"/>
              <a:gd name="T44" fmla="*/ 180 w 253"/>
              <a:gd name="T45" fmla="*/ 205 h 287"/>
              <a:gd name="T46" fmla="*/ 127 w 253"/>
              <a:gd name="T47" fmla="*/ 249 h 287"/>
              <a:gd name="T48" fmla="*/ 73 w 253"/>
              <a:gd name="T49" fmla="*/ 205 h 287"/>
              <a:gd name="T50" fmla="*/ 72 w 253"/>
              <a:gd name="T51" fmla="*/ 204 h 287"/>
              <a:gd name="T52" fmla="*/ 45 w 253"/>
              <a:gd name="T53" fmla="*/ 159 h 287"/>
              <a:gd name="T54" fmla="*/ 34 w 253"/>
              <a:gd name="T55" fmla="*/ 101 h 287"/>
              <a:gd name="T56" fmla="*/ 34 w 253"/>
              <a:gd name="T57" fmla="*/ 75 h 287"/>
              <a:gd name="T58" fmla="*/ 79 w 253"/>
              <a:gd name="T59" fmla="*/ 73 h 287"/>
              <a:gd name="T60" fmla="*/ 126 w 253"/>
              <a:gd name="T61" fmla="*/ 48 h 287"/>
              <a:gd name="T62" fmla="*/ 174 w 253"/>
              <a:gd name="T63" fmla="*/ 73 h 287"/>
              <a:gd name="T64" fmla="*/ 219 w 253"/>
              <a:gd name="T65" fmla="*/ 75 h 287"/>
              <a:gd name="T66" fmla="*/ 219 w 253"/>
              <a:gd name="T67" fmla="*/ 101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3" h="287">
                <a:moveTo>
                  <a:pt x="185" y="37"/>
                </a:moveTo>
                <a:cubicBezTo>
                  <a:pt x="156" y="32"/>
                  <a:pt x="129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0"/>
                  <a:pt x="98" y="32"/>
                  <a:pt x="69" y="37"/>
                </a:cubicBezTo>
                <a:cubicBezTo>
                  <a:pt x="40" y="42"/>
                  <a:pt x="2" y="29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3" y="141"/>
                  <a:pt x="14" y="170"/>
                </a:cubicBezTo>
                <a:cubicBezTo>
                  <a:pt x="24" y="199"/>
                  <a:pt x="44" y="223"/>
                  <a:pt x="49" y="229"/>
                </a:cubicBezTo>
                <a:cubicBezTo>
                  <a:pt x="53" y="233"/>
                  <a:pt x="81" y="263"/>
                  <a:pt x="122" y="284"/>
                </a:cubicBezTo>
                <a:cubicBezTo>
                  <a:pt x="127" y="287"/>
                  <a:pt x="127" y="287"/>
                  <a:pt x="127" y="287"/>
                </a:cubicBezTo>
                <a:cubicBezTo>
                  <a:pt x="132" y="284"/>
                  <a:pt x="132" y="284"/>
                  <a:pt x="132" y="284"/>
                </a:cubicBezTo>
                <a:cubicBezTo>
                  <a:pt x="173" y="263"/>
                  <a:pt x="201" y="233"/>
                  <a:pt x="204" y="229"/>
                </a:cubicBezTo>
                <a:cubicBezTo>
                  <a:pt x="210" y="223"/>
                  <a:pt x="230" y="199"/>
                  <a:pt x="240" y="170"/>
                </a:cubicBezTo>
                <a:cubicBezTo>
                  <a:pt x="250" y="141"/>
                  <a:pt x="253" y="99"/>
                  <a:pt x="253" y="98"/>
                </a:cubicBezTo>
                <a:cubicBezTo>
                  <a:pt x="253" y="30"/>
                  <a:pt x="253" y="30"/>
                  <a:pt x="253" y="30"/>
                </a:cubicBezTo>
                <a:cubicBezTo>
                  <a:pt x="253" y="30"/>
                  <a:pt x="253" y="30"/>
                  <a:pt x="253" y="30"/>
                </a:cubicBezTo>
                <a:cubicBezTo>
                  <a:pt x="252" y="29"/>
                  <a:pt x="214" y="42"/>
                  <a:pt x="185" y="37"/>
                </a:cubicBezTo>
                <a:close/>
                <a:moveTo>
                  <a:pt x="219" y="101"/>
                </a:moveTo>
                <a:cubicBezTo>
                  <a:pt x="219" y="105"/>
                  <a:pt x="216" y="137"/>
                  <a:pt x="208" y="159"/>
                </a:cubicBezTo>
                <a:cubicBezTo>
                  <a:pt x="200" y="183"/>
                  <a:pt x="183" y="202"/>
                  <a:pt x="182" y="204"/>
                </a:cubicBezTo>
                <a:cubicBezTo>
                  <a:pt x="180" y="205"/>
                  <a:pt x="180" y="205"/>
                  <a:pt x="180" y="205"/>
                </a:cubicBezTo>
                <a:cubicBezTo>
                  <a:pt x="180" y="205"/>
                  <a:pt x="158" y="230"/>
                  <a:pt x="127" y="249"/>
                </a:cubicBezTo>
                <a:cubicBezTo>
                  <a:pt x="95" y="230"/>
                  <a:pt x="73" y="205"/>
                  <a:pt x="73" y="205"/>
                </a:cubicBezTo>
                <a:cubicBezTo>
                  <a:pt x="72" y="204"/>
                  <a:pt x="72" y="204"/>
                  <a:pt x="72" y="204"/>
                </a:cubicBezTo>
                <a:cubicBezTo>
                  <a:pt x="70" y="202"/>
                  <a:pt x="53" y="183"/>
                  <a:pt x="45" y="159"/>
                </a:cubicBezTo>
                <a:cubicBezTo>
                  <a:pt x="37" y="137"/>
                  <a:pt x="35" y="105"/>
                  <a:pt x="34" y="101"/>
                </a:cubicBezTo>
                <a:cubicBezTo>
                  <a:pt x="34" y="75"/>
                  <a:pt x="34" y="75"/>
                  <a:pt x="34" y="75"/>
                </a:cubicBezTo>
                <a:cubicBezTo>
                  <a:pt x="44" y="73"/>
                  <a:pt x="62" y="76"/>
                  <a:pt x="79" y="73"/>
                </a:cubicBezTo>
                <a:cubicBezTo>
                  <a:pt x="101" y="69"/>
                  <a:pt x="124" y="48"/>
                  <a:pt x="126" y="48"/>
                </a:cubicBezTo>
                <a:cubicBezTo>
                  <a:pt x="129" y="48"/>
                  <a:pt x="151" y="69"/>
                  <a:pt x="174" y="73"/>
                </a:cubicBezTo>
                <a:cubicBezTo>
                  <a:pt x="191" y="76"/>
                  <a:pt x="209" y="73"/>
                  <a:pt x="219" y="75"/>
                </a:cubicBezTo>
                <a:lnTo>
                  <a:pt x="21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488"/>
          <p:cNvSpPr/>
          <p:nvPr/>
        </p:nvSpPr>
        <p:spPr bwMode="auto">
          <a:xfrm>
            <a:off x="8688954" y="5114686"/>
            <a:ext cx="267761" cy="302310"/>
          </a:xfrm>
          <a:custGeom>
            <a:avLst/>
            <a:gdLst>
              <a:gd name="T0" fmla="*/ 253 w 253"/>
              <a:gd name="T1" fmla="*/ 30 h 288"/>
              <a:gd name="T2" fmla="*/ 185 w 253"/>
              <a:gd name="T3" fmla="*/ 38 h 288"/>
              <a:gd name="T4" fmla="*/ 127 w 253"/>
              <a:gd name="T5" fmla="*/ 0 h 288"/>
              <a:gd name="T6" fmla="*/ 126 w 253"/>
              <a:gd name="T7" fmla="*/ 0 h 288"/>
              <a:gd name="T8" fmla="*/ 69 w 253"/>
              <a:gd name="T9" fmla="*/ 38 h 288"/>
              <a:gd name="T10" fmla="*/ 0 w 253"/>
              <a:gd name="T11" fmla="*/ 30 h 288"/>
              <a:gd name="T12" fmla="*/ 0 w 253"/>
              <a:gd name="T13" fmla="*/ 31 h 288"/>
              <a:gd name="T14" fmla="*/ 0 w 253"/>
              <a:gd name="T15" fmla="*/ 98 h 288"/>
              <a:gd name="T16" fmla="*/ 0 w 253"/>
              <a:gd name="T17" fmla="*/ 98 h 288"/>
              <a:gd name="T18" fmla="*/ 14 w 253"/>
              <a:gd name="T19" fmla="*/ 171 h 288"/>
              <a:gd name="T20" fmla="*/ 49 w 253"/>
              <a:gd name="T21" fmla="*/ 230 h 288"/>
              <a:gd name="T22" fmla="*/ 121 w 253"/>
              <a:gd name="T23" fmla="*/ 285 h 288"/>
              <a:gd name="T24" fmla="*/ 127 w 253"/>
              <a:gd name="T25" fmla="*/ 288 h 288"/>
              <a:gd name="T26" fmla="*/ 127 w 253"/>
              <a:gd name="T27" fmla="*/ 288 h 288"/>
              <a:gd name="T28" fmla="*/ 132 w 253"/>
              <a:gd name="T29" fmla="*/ 285 h 288"/>
              <a:gd name="T30" fmla="*/ 204 w 253"/>
              <a:gd name="T31" fmla="*/ 230 h 288"/>
              <a:gd name="T32" fmla="*/ 240 w 253"/>
              <a:gd name="T33" fmla="*/ 171 h 288"/>
              <a:gd name="T34" fmla="*/ 253 w 253"/>
              <a:gd name="T35" fmla="*/ 98 h 288"/>
              <a:gd name="T36" fmla="*/ 253 w 253"/>
              <a:gd name="T37" fmla="*/ 31 h 288"/>
              <a:gd name="T38" fmla="*/ 253 w 253"/>
              <a:gd name="T39" fmla="*/ 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3" h="288">
                <a:moveTo>
                  <a:pt x="253" y="30"/>
                </a:moveTo>
                <a:cubicBezTo>
                  <a:pt x="252" y="30"/>
                  <a:pt x="214" y="43"/>
                  <a:pt x="185" y="38"/>
                </a:cubicBezTo>
                <a:cubicBezTo>
                  <a:pt x="156" y="33"/>
                  <a:pt x="128" y="0"/>
                  <a:pt x="1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0"/>
                  <a:pt x="98" y="33"/>
                  <a:pt x="69" y="38"/>
                </a:cubicBezTo>
                <a:cubicBezTo>
                  <a:pt x="39" y="43"/>
                  <a:pt x="1" y="30"/>
                  <a:pt x="0" y="3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0"/>
                  <a:pt x="3" y="141"/>
                  <a:pt x="14" y="171"/>
                </a:cubicBezTo>
                <a:cubicBezTo>
                  <a:pt x="24" y="200"/>
                  <a:pt x="44" y="224"/>
                  <a:pt x="49" y="230"/>
                </a:cubicBezTo>
                <a:cubicBezTo>
                  <a:pt x="53" y="233"/>
                  <a:pt x="81" y="263"/>
                  <a:pt x="121" y="285"/>
                </a:cubicBezTo>
                <a:cubicBezTo>
                  <a:pt x="127" y="288"/>
                  <a:pt x="127" y="288"/>
                  <a:pt x="127" y="288"/>
                </a:cubicBezTo>
                <a:cubicBezTo>
                  <a:pt x="127" y="288"/>
                  <a:pt x="127" y="288"/>
                  <a:pt x="127" y="288"/>
                </a:cubicBezTo>
                <a:cubicBezTo>
                  <a:pt x="132" y="285"/>
                  <a:pt x="132" y="285"/>
                  <a:pt x="132" y="285"/>
                </a:cubicBezTo>
                <a:cubicBezTo>
                  <a:pt x="172" y="263"/>
                  <a:pt x="201" y="233"/>
                  <a:pt x="204" y="230"/>
                </a:cubicBezTo>
                <a:cubicBezTo>
                  <a:pt x="210" y="224"/>
                  <a:pt x="230" y="200"/>
                  <a:pt x="240" y="171"/>
                </a:cubicBezTo>
                <a:cubicBezTo>
                  <a:pt x="250" y="141"/>
                  <a:pt x="253" y="100"/>
                  <a:pt x="253" y="98"/>
                </a:cubicBezTo>
                <a:cubicBezTo>
                  <a:pt x="253" y="31"/>
                  <a:pt x="253" y="31"/>
                  <a:pt x="253" y="31"/>
                </a:cubicBezTo>
                <a:lnTo>
                  <a:pt x="253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489"/>
          <p:cNvSpPr/>
          <p:nvPr/>
        </p:nvSpPr>
        <p:spPr bwMode="auto">
          <a:xfrm>
            <a:off x="4494622" y="4472062"/>
            <a:ext cx="167567" cy="336860"/>
          </a:xfrm>
          <a:custGeom>
            <a:avLst/>
            <a:gdLst>
              <a:gd name="T0" fmla="*/ 159 w 159"/>
              <a:gd name="T1" fmla="*/ 245 h 320"/>
              <a:gd name="T2" fmla="*/ 80 w 159"/>
              <a:gd name="T3" fmla="*/ 39 h 320"/>
              <a:gd name="T4" fmla="*/ 80 w 159"/>
              <a:gd name="T5" fmla="*/ 151 h 320"/>
              <a:gd name="T6" fmla="*/ 54 w 159"/>
              <a:gd name="T7" fmla="*/ 107 h 320"/>
              <a:gd name="T8" fmla="*/ 0 w 159"/>
              <a:gd name="T9" fmla="*/ 244 h 320"/>
              <a:gd name="T10" fmla="*/ 47 w 159"/>
              <a:gd name="T11" fmla="*/ 320 h 320"/>
              <a:gd name="T12" fmla="*/ 37 w 159"/>
              <a:gd name="T13" fmla="*/ 284 h 320"/>
              <a:gd name="T14" fmla="*/ 62 w 159"/>
              <a:gd name="T15" fmla="*/ 228 h 320"/>
              <a:gd name="T16" fmla="*/ 76 w 159"/>
              <a:gd name="T17" fmla="*/ 288 h 320"/>
              <a:gd name="T18" fmla="*/ 92 w 159"/>
              <a:gd name="T19" fmla="*/ 205 h 320"/>
              <a:gd name="T20" fmla="*/ 121 w 159"/>
              <a:gd name="T21" fmla="*/ 315 h 320"/>
              <a:gd name="T22" fmla="*/ 121 w 159"/>
              <a:gd name="T23" fmla="*/ 315 h 320"/>
              <a:gd name="T24" fmla="*/ 159 w 159"/>
              <a:gd name="T25" fmla="*/ 24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20">
                <a:moveTo>
                  <a:pt x="159" y="245"/>
                </a:moveTo>
                <a:cubicBezTo>
                  <a:pt x="159" y="163"/>
                  <a:pt x="90" y="81"/>
                  <a:pt x="80" y="39"/>
                </a:cubicBezTo>
                <a:cubicBezTo>
                  <a:pt x="69" y="0"/>
                  <a:pt x="89" y="127"/>
                  <a:pt x="80" y="151"/>
                </a:cubicBezTo>
                <a:cubicBezTo>
                  <a:pt x="67" y="183"/>
                  <a:pt x="58" y="91"/>
                  <a:pt x="54" y="107"/>
                </a:cubicBezTo>
                <a:cubicBezTo>
                  <a:pt x="51" y="119"/>
                  <a:pt x="0" y="179"/>
                  <a:pt x="0" y="244"/>
                </a:cubicBezTo>
                <a:cubicBezTo>
                  <a:pt x="0" y="290"/>
                  <a:pt x="25" y="311"/>
                  <a:pt x="47" y="320"/>
                </a:cubicBezTo>
                <a:cubicBezTo>
                  <a:pt x="42" y="312"/>
                  <a:pt x="37" y="300"/>
                  <a:pt x="37" y="284"/>
                </a:cubicBezTo>
                <a:cubicBezTo>
                  <a:pt x="37" y="269"/>
                  <a:pt x="37" y="252"/>
                  <a:pt x="62" y="228"/>
                </a:cubicBezTo>
                <a:cubicBezTo>
                  <a:pt x="62" y="228"/>
                  <a:pt x="47" y="290"/>
                  <a:pt x="76" y="288"/>
                </a:cubicBezTo>
                <a:cubicBezTo>
                  <a:pt x="105" y="287"/>
                  <a:pt x="82" y="188"/>
                  <a:pt x="92" y="205"/>
                </a:cubicBezTo>
                <a:cubicBezTo>
                  <a:pt x="105" y="227"/>
                  <a:pt x="129" y="280"/>
                  <a:pt x="121" y="315"/>
                </a:cubicBezTo>
                <a:cubicBezTo>
                  <a:pt x="121" y="315"/>
                  <a:pt x="121" y="315"/>
                  <a:pt x="121" y="315"/>
                </a:cubicBezTo>
                <a:cubicBezTo>
                  <a:pt x="140" y="305"/>
                  <a:pt x="159" y="284"/>
                  <a:pt x="159" y="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490"/>
          <p:cNvSpPr>
            <a:spLocks noEditPoints="1"/>
          </p:cNvSpPr>
          <p:nvPr/>
        </p:nvSpPr>
        <p:spPr bwMode="auto">
          <a:xfrm>
            <a:off x="4427250" y="5712396"/>
            <a:ext cx="309220" cy="309220"/>
          </a:xfrm>
          <a:custGeom>
            <a:avLst/>
            <a:gdLst>
              <a:gd name="T0" fmla="*/ 237 w 294"/>
              <a:gd name="T1" fmla="*/ 58 h 294"/>
              <a:gd name="T2" fmla="*/ 153 w 294"/>
              <a:gd name="T3" fmla="*/ 10 h 294"/>
              <a:gd name="T4" fmla="*/ 160 w 294"/>
              <a:gd name="T5" fmla="*/ 46 h 294"/>
              <a:gd name="T6" fmla="*/ 82 w 294"/>
              <a:gd name="T7" fmla="*/ 123 h 294"/>
              <a:gd name="T8" fmla="*/ 30 w 294"/>
              <a:gd name="T9" fmla="*/ 108 h 294"/>
              <a:gd name="T10" fmla="*/ 74 w 294"/>
              <a:gd name="T11" fmla="*/ 196 h 294"/>
              <a:gd name="T12" fmla="*/ 0 w 294"/>
              <a:gd name="T13" fmla="*/ 286 h 294"/>
              <a:gd name="T14" fmla="*/ 8 w 294"/>
              <a:gd name="T15" fmla="*/ 294 h 294"/>
              <a:gd name="T16" fmla="*/ 98 w 294"/>
              <a:gd name="T17" fmla="*/ 220 h 294"/>
              <a:gd name="T18" fmla="*/ 186 w 294"/>
              <a:gd name="T19" fmla="*/ 264 h 294"/>
              <a:gd name="T20" fmla="*/ 171 w 294"/>
              <a:gd name="T21" fmla="*/ 213 h 294"/>
              <a:gd name="T22" fmla="*/ 249 w 294"/>
              <a:gd name="T23" fmla="*/ 135 h 294"/>
              <a:gd name="T24" fmla="*/ 284 w 294"/>
              <a:gd name="T25" fmla="*/ 142 h 294"/>
              <a:gd name="T26" fmla="*/ 237 w 294"/>
              <a:gd name="T27" fmla="*/ 58 h 294"/>
              <a:gd name="T28" fmla="*/ 174 w 294"/>
              <a:gd name="T29" fmla="*/ 85 h 294"/>
              <a:gd name="T30" fmla="*/ 116 w 294"/>
              <a:gd name="T31" fmla="*/ 144 h 294"/>
              <a:gd name="T32" fmla="*/ 103 w 294"/>
              <a:gd name="T33" fmla="*/ 144 h 294"/>
              <a:gd name="T34" fmla="*/ 103 w 294"/>
              <a:gd name="T35" fmla="*/ 131 h 294"/>
              <a:gd name="T36" fmla="*/ 162 w 294"/>
              <a:gd name="T37" fmla="*/ 72 h 294"/>
              <a:gd name="T38" fmla="*/ 174 w 294"/>
              <a:gd name="T39" fmla="*/ 72 h 294"/>
              <a:gd name="T40" fmla="*/ 174 w 294"/>
              <a:gd name="T41" fmla="*/ 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4" h="294">
                <a:moveTo>
                  <a:pt x="237" y="58"/>
                </a:moveTo>
                <a:cubicBezTo>
                  <a:pt x="197" y="17"/>
                  <a:pt x="163" y="0"/>
                  <a:pt x="153" y="10"/>
                </a:cubicBezTo>
                <a:cubicBezTo>
                  <a:pt x="147" y="16"/>
                  <a:pt x="150" y="29"/>
                  <a:pt x="160" y="46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57" y="106"/>
                  <a:pt x="38" y="101"/>
                  <a:pt x="30" y="108"/>
                </a:cubicBezTo>
                <a:cubicBezTo>
                  <a:pt x="19" y="120"/>
                  <a:pt x="35" y="154"/>
                  <a:pt x="74" y="196"/>
                </a:cubicBezTo>
                <a:cubicBezTo>
                  <a:pt x="0" y="286"/>
                  <a:pt x="0" y="286"/>
                  <a:pt x="0" y="286"/>
                </a:cubicBezTo>
                <a:cubicBezTo>
                  <a:pt x="8" y="294"/>
                  <a:pt x="8" y="294"/>
                  <a:pt x="8" y="294"/>
                </a:cubicBezTo>
                <a:cubicBezTo>
                  <a:pt x="98" y="220"/>
                  <a:pt x="98" y="220"/>
                  <a:pt x="98" y="220"/>
                </a:cubicBezTo>
                <a:cubicBezTo>
                  <a:pt x="141" y="260"/>
                  <a:pt x="175" y="276"/>
                  <a:pt x="186" y="264"/>
                </a:cubicBezTo>
                <a:cubicBezTo>
                  <a:pt x="194" y="257"/>
                  <a:pt x="189" y="238"/>
                  <a:pt x="171" y="213"/>
                </a:cubicBezTo>
                <a:cubicBezTo>
                  <a:pt x="249" y="135"/>
                  <a:pt x="249" y="135"/>
                  <a:pt x="249" y="135"/>
                </a:cubicBezTo>
                <a:cubicBezTo>
                  <a:pt x="266" y="145"/>
                  <a:pt x="278" y="148"/>
                  <a:pt x="284" y="142"/>
                </a:cubicBezTo>
                <a:cubicBezTo>
                  <a:pt x="294" y="132"/>
                  <a:pt x="277" y="98"/>
                  <a:pt x="237" y="58"/>
                </a:cubicBezTo>
                <a:close/>
                <a:moveTo>
                  <a:pt x="174" y="85"/>
                </a:moveTo>
                <a:cubicBezTo>
                  <a:pt x="116" y="144"/>
                  <a:pt x="116" y="144"/>
                  <a:pt x="116" y="144"/>
                </a:cubicBezTo>
                <a:cubicBezTo>
                  <a:pt x="112" y="147"/>
                  <a:pt x="107" y="147"/>
                  <a:pt x="103" y="144"/>
                </a:cubicBezTo>
                <a:cubicBezTo>
                  <a:pt x="99" y="140"/>
                  <a:pt x="99" y="134"/>
                  <a:pt x="103" y="131"/>
                </a:cubicBezTo>
                <a:cubicBezTo>
                  <a:pt x="162" y="72"/>
                  <a:pt x="162" y="72"/>
                  <a:pt x="162" y="72"/>
                </a:cubicBezTo>
                <a:cubicBezTo>
                  <a:pt x="165" y="69"/>
                  <a:pt x="171" y="69"/>
                  <a:pt x="174" y="72"/>
                </a:cubicBezTo>
                <a:cubicBezTo>
                  <a:pt x="178" y="76"/>
                  <a:pt x="178" y="82"/>
                  <a:pt x="174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491"/>
          <p:cNvSpPr>
            <a:spLocks noEditPoints="1"/>
          </p:cNvSpPr>
          <p:nvPr/>
        </p:nvSpPr>
        <p:spPr bwMode="auto">
          <a:xfrm>
            <a:off x="8688954" y="2195237"/>
            <a:ext cx="267761" cy="162384"/>
          </a:xfrm>
          <a:custGeom>
            <a:avLst/>
            <a:gdLst>
              <a:gd name="T0" fmla="*/ 0 w 155"/>
              <a:gd name="T1" fmla="*/ 94 h 94"/>
              <a:gd name="T2" fmla="*/ 155 w 155"/>
              <a:gd name="T3" fmla="*/ 94 h 94"/>
              <a:gd name="T4" fmla="*/ 155 w 155"/>
              <a:gd name="T5" fmla="*/ 0 h 94"/>
              <a:gd name="T6" fmla="*/ 0 w 155"/>
              <a:gd name="T7" fmla="*/ 0 h 94"/>
              <a:gd name="T8" fmla="*/ 0 w 155"/>
              <a:gd name="T9" fmla="*/ 94 h 94"/>
              <a:gd name="T10" fmla="*/ 52 w 155"/>
              <a:gd name="T11" fmla="*/ 25 h 94"/>
              <a:gd name="T12" fmla="*/ 104 w 155"/>
              <a:gd name="T13" fmla="*/ 25 h 94"/>
              <a:gd name="T14" fmla="*/ 104 w 155"/>
              <a:gd name="T15" fmla="*/ 47 h 94"/>
              <a:gd name="T16" fmla="*/ 52 w 155"/>
              <a:gd name="T17" fmla="*/ 47 h 94"/>
              <a:gd name="T18" fmla="*/ 52 w 155"/>
              <a:gd name="T19" fmla="*/ 2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94">
                <a:moveTo>
                  <a:pt x="0" y="94"/>
                </a:moveTo>
                <a:lnTo>
                  <a:pt x="155" y="94"/>
                </a:lnTo>
                <a:lnTo>
                  <a:pt x="155" y="0"/>
                </a:lnTo>
                <a:lnTo>
                  <a:pt x="0" y="0"/>
                </a:lnTo>
                <a:lnTo>
                  <a:pt x="0" y="94"/>
                </a:lnTo>
                <a:close/>
                <a:moveTo>
                  <a:pt x="52" y="25"/>
                </a:moveTo>
                <a:lnTo>
                  <a:pt x="104" y="25"/>
                </a:lnTo>
                <a:lnTo>
                  <a:pt x="104" y="47"/>
                </a:lnTo>
                <a:lnTo>
                  <a:pt x="52" y="47"/>
                </a:lnTo>
                <a:lnTo>
                  <a:pt x="52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492"/>
          <p:cNvSpPr/>
          <p:nvPr/>
        </p:nvSpPr>
        <p:spPr bwMode="auto">
          <a:xfrm>
            <a:off x="8671679" y="2103681"/>
            <a:ext cx="304037" cy="70827"/>
          </a:xfrm>
          <a:custGeom>
            <a:avLst/>
            <a:gdLst>
              <a:gd name="T0" fmla="*/ 138 w 176"/>
              <a:gd name="T1" fmla="*/ 0 h 41"/>
              <a:gd name="T2" fmla="*/ 38 w 176"/>
              <a:gd name="T3" fmla="*/ 0 h 41"/>
              <a:gd name="T4" fmla="*/ 0 w 176"/>
              <a:gd name="T5" fmla="*/ 22 h 41"/>
              <a:gd name="T6" fmla="*/ 0 w 176"/>
              <a:gd name="T7" fmla="*/ 41 h 41"/>
              <a:gd name="T8" fmla="*/ 176 w 176"/>
              <a:gd name="T9" fmla="*/ 41 h 41"/>
              <a:gd name="T10" fmla="*/ 176 w 176"/>
              <a:gd name="T11" fmla="*/ 22 h 41"/>
              <a:gd name="T12" fmla="*/ 138 w 176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41">
                <a:moveTo>
                  <a:pt x="138" y="0"/>
                </a:moveTo>
                <a:lnTo>
                  <a:pt x="38" y="0"/>
                </a:lnTo>
                <a:lnTo>
                  <a:pt x="0" y="22"/>
                </a:lnTo>
                <a:lnTo>
                  <a:pt x="0" y="41"/>
                </a:lnTo>
                <a:lnTo>
                  <a:pt x="176" y="41"/>
                </a:lnTo>
                <a:lnTo>
                  <a:pt x="176" y="22"/>
                </a:lnTo>
                <a:lnTo>
                  <a:pt x="1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493"/>
          <p:cNvSpPr/>
          <p:nvPr/>
        </p:nvSpPr>
        <p:spPr bwMode="auto">
          <a:xfrm>
            <a:off x="8072243" y="4506612"/>
            <a:ext cx="288490" cy="302310"/>
          </a:xfrm>
          <a:custGeom>
            <a:avLst/>
            <a:gdLst>
              <a:gd name="T0" fmla="*/ 69 w 275"/>
              <a:gd name="T1" fmla="*/ 169 h 287"/>
              <a:gd name="T2" fmla="*/ 103 w 275"/>
              <a:gd name="T3" fmla="*/ 135 h 287"/>
              <a:gd name="T4" fmla="*/ 124 w 275"/>
              <a:gd name="T5" fmla="*/ 156 h 287"/>
              <a:gd name="T6" fmla="*/ 124 w 275"/>
              <a:gd name="T7" fmla="*/ 224 h 287"/>
              <a:gd name="T8" fmla="*/ 124 w 275"/>
              <a:gd name="T9" fmla="*/ 225 h 287"/>
              <a:gd name="T10" fmla="*/ 117 w 275"/>
              <a:gd name="T11" fmla="*/ 256 h 287"/>
              <a:gd name="T12" fmla="*/ 103 w 275"/>
              <a:gd name="T13" fmla="*/ 261 h 287"/>
              <a:gd name="T14" fmla="*/ 87 w 275"/>
              <a:gd name="T15" fmla="*/ 255 h 287"/>
              <a:gd name="T16" fmla="*/ 82 w 275"/>
              <a:gd name="T17" fmla="*/ 237 h 287"/>
              <a:gd name="T18" fmla="*/ 71 w 275"/>
              <a:gd name="T19" fmla="*/ 222 h 287"/>
              <a:gd name="T20" fmla="*/ 56 w 275"/>
              <a:gd name="T21" fmla="*/ 234 h 287"/>
              <a:gd name="T22" fmla="*/ 67 w 275"/>
              <a:gd name="T23" fmla="*/ 273 h 287"/>
              <a:gd name="T24" fmla="*/ 103 w 275"/>
              <a:gd name="T25" fmla="*/ 287 h 287"/>
              <a:gd name="T26" fmla="*/ 136 w 275"/>
              <a:gd name="T27" fmla="*/ 274 h 287"/>
              <a:gd name="T28" fmla="*/ 151 w 275"/>
              <a:gd name="T29" fmla="*/ 224 h 287"/>
              <a:gd name="T30" fmla="*/ 151 w 275"/>
              <a:gd name="T31" fmla="*/ 156 h 287"/>
              <a:gd name="T32" fmla="*/ 172 w 275"/>
              <a:gd name="T33" fmla="*/ 135 h 287"/>
              <a:gd name="T34" fmla="*/ 206 w 275"/>
              <a:gd name="T35" fmla="*/ 169 h 287"/>
              <a:gd name="T36" fmla="*/ 241 w 275"/>
              <a:gd name="T37" fmla="*/ 135 h 287"/>
              <a:gd name="T38" fmla="*/ 273 w 275"/>
              <a:gd name="T39" fmla="*/ 167 h 287"/>
              <a:gd name="T40" fmla="*/ 275 w 275"/>
              <a:gd name="T41" fmla="*/ 142 h 287"/>
              <a:gd name="T42" fmla="*/ 147 w 275"/>
              <a:gd name="T43" fmla="*/ 24 h 287"/>
              <a:gd name="T44" fmla="*/ 147 w 275"/>
              <a:gd name="T45" fmla="*/ 9 h 287"/>
              <a:gd name="T46" fmla="*/ 138 w 275"/>
              <a:gd name="T47" fmla="*/ 0 h 287"/>
              <a:gd name="T48" fmla="*/ 128 w 275"/>
              <a:gd name="T49" fmla="*/ 9 h 287"/>
              <a:gd name="T50" fmla="*/ 128 w 275"/>
              <a:gd name="T51" fmla="*/ 24 h 287"/>
              <a:gd name="T52" fmla="*/ 0 w 275"/>
              <a:gd name="T53" fmla="*/ 142 h 287"/>
              <a:gd name="T54" fmla="*/ 3 w 275"/>
              <a:gd name="T55" fmla="*/ 167 h 287"/>
              <a:gd name="T56" fmla="*/ 35 w 275"/>
              <a:gd name="T57" fmla="*/ 135 h 287"/>
              <a:gd name="T58" fmla="*/ 69 w 275"/>
              <a:gd name="T59" fmla="*/ 16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5" h="287">
                <a:moveTo>
                  <a:pt x="69" y="169"/>
                </a:moveTo>
                <a:cubicBezTo>
                  <a:pt x="103" y="135"/>
                  <a:pt x="103" y="135"/>
                  <a:pt x="103" y="135"/>
                </a:cubicBezTo>
                <a:cubicBezTo>
                  <a:pt x="124" y="156"/>
                  <a:pt x="124" y="156"/>
                  <a:pt x="124" y="156"/>
                </a:cubicBezTo>
                <a:cubicBezTo>
                  <a:pt x="124" y="224"/>
                  <a:pt x="124" y="224"/>
                  <a:pt x="124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5" y="231"/>
                  <a:pt x="124" y="247"/>
                  <a:pt x="117" y="256"/>
                </a:cubicBezTo>
                <a:cubicBezTo>
                  <a:pt x="115" y="258"/>
                  <a:pt x="111" y="261"/>
                  <a:pt x="103" y="261"/>
                </a:cubicBezTo>
                <a:cubicBezTo>
                  <a:pt x="96" y="261"/>
                  <a:pt x="91" y="259"/>
                  <a:pt x="87" y="255"/>
                </a:cubicBezTo>
                <a:cubicBezTo>
                  <a:pt x="82" y="250"/>
                  <a:pt x="82" y="240"/>
                  <a:pt x="82" y="237"/>
                </a:cubicBezTo>
                <a:cubicBezTo>
                  <a:pt x="83" y="230"/>
                  <a:pt x="78" y="223"/>
                  <a:pt x="71" y="222"/>
                </a:cubicBezTo>
                <a:cubicBezTo>
                  <a:pt x="63" y="222"/>
                  <a:pt x="57" y="227"/>
                  <a:pt x="56" y="234"/>
                </a:cubicBezTo>
                <a:cubicBezTo>
                  <a:pt x="56" y="237"/>
                  <a:pt x="54" y="258"/>
                  <a:pt x="67" y="273"/>
                </a:cubicBezTo>
                <a:cubicBezTo>
                  <a:pt x="73" y="279"/>
                  <a:pt x="84" y="287"/>
                  <a:pt x="103" y="287"/>
                </a:cubicBezTo>
                <a:cubicBezTo>
                  <a:pt x="117" y="287"/>
                  <a:pt x="128" y="283"/>
                  <a:pt x="136" y="274"/>
                </a:cubicBezTo>
                <a:cubicBezTo>
                  <a:pt x="152" y="256"/>
                  <a:pt x="151" y="229"/>
                  <a:pt x="151" y="224"/>
                </a:cubicBezTo>
                <a:cubicBezTo>
                  <a:pt x="151" y="156"/>
                  <a:pt x="151" y="156"/>
                  <a:pt x="151" y="156"/>
                </a:cubicBezTo>
                <a:cubicBezTo>
                  <a:pt x="172" y="135"/>
                  <a:pt x="172" y="135"/>
                  <a:pt x="172" y="135"/>
                </a:cubicBezTo>
                <a:cubicBezTo>
                  <a:pt x="206" y="169"/>
                  <a:pt x="206" y="169"/>
                  <a:pt x="206" y="169"/>
                </a:cubicBezTo>
                <a:cubicBezTo>
                  <a:pt x="241" y="135"/>
                  <a:pt x="241" y="135"/>
                  <a:pt x="241" y="135"/>
                </a:cubicBezTo>
                <a:cubicBezTo>
                  <a:pt x="273" y="167"/>
                  <a:pt x="273" y="167"/>
                  <a:pt x="273" y="167"/>
                </a:cubicBezTo>
                <a:cubicBezTo>
                  <a:pt x="274" y="159"/>
                  <a:pt x="275" y="151"/>
                  <a:pt x="275" y="142"/>
                </a:cubicBezTo>
                <a:cubicBezTo>
                  <a:pt x="275" y="109"/>
                  <a:pt x="243" y="29"/>
                  <a:pt x="147" y="24"/>
                </a:cubicBezTo>
                <a:cubicBezTo>
                  <a:pt x="147" y="9"/>
                  <a:pt x="147" y="9"/>
                  <a:pt x="147" y="9"/>
                </a:cubicBezTo>
                <a:cubicBezTo>
                  <a:pt x="147" y="4"/>
                  <a:pt x="143" y="0"/>
                  <a:pt x="138" y="0"/>
                </a:cubicBezTo>
                <a:cubicBezTo>
                  <a:pt x="133" y="0"/>
                  <a:pt x="128" y="4"/>
                  <a:pt x="128" y="9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33" y="29"/>
                  <a:pt x="0" y="109"/>
                  <a:pt x="0" y="142"/>
                </a:cubicBezTo>
                <a:cubicBezTo>
                  <a:pt x="0" y="150"/>
                  <a:pt x="1" y="159"/>
                  <a:pt x="3" y="167"/>
                </a:cubicBezTo>
                <a:cubicBezTo>
                  <a:pt x="35" y="135"/>
                  <a:pt x="35" y="135"/>
                  <a:pt x="35" y="135"/>
                </a:cubicBezTo>
                <a:lnTo>
                  <a:pt x="69" y="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494"/>
          <p:cNvSpPr/>
          <p:nvPr/>
        </p:nvSpPr>
        <p:spPr bwMode="auto">
          <a:xfrm>
            <a:off x="2606482" y="865074"/>
            <a:ext cx="260851" cy="260851"/>
          </a:xfrm>
          <a:custGeom>
            <a:avLst/>
            <a:gdLst>
              <a:gd name="T0" fmla="*/ 13 w 151"/>
              <a:gd name="T1" fmla="*/ 13 h 151"/>
              <a:gd name="T2" fmla="*/ 151 w 151"/>
              <a:gd name="T3" fmla="*/ 13 h 151"/>
              <a:gd name="T4" fmla="*/ 151 w 151"/>
              <a:gd name="T5" fmla="*/ 0 h 151"/>
              <a:gd name="T6" fmla="*/ 0 w 151"/>
              <a:gd name="T7" fmla="*/ 0 h 151"/>
              <a:gd name="T8" fmla="*/ 0 w 151"/>
              <a:gd name="T9" fmla="*/ 151 h 151"/>
              <a:gd name="T10" fmla="*/ 13 w 151"/>
              <a:gd name="T11" fmla="*/ 151 h 151"/>
              <a:gd name="T12" fmla="*/ 13 w 151"/>
              <a:gd name="T13" fmla="*/ 1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51">
                <a:moveTo>
                  <a:pt x="13" y="13"/>
                </a:moveTo>
                <a:lnTo>
                  <a:pt x="151" y="13"/>
                </a:lnTo>
                <a:lnTo>
                  <a:pt x="151" y="0"/>
                </a:lnTo>
                <a:lnTo>
                  <a:pt x="0" y="0"/>
                </a:lnTo>
                <a:lnTo>
                  <a:pt x="0" y="151"/>
                </a:lnTo>
                <a:lnTo>
                  <a:pt x="13" y="151"/>
                </a:lnTo>
                <a:lnTo>
                  <a:pt x="13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495"/>
          <p:cNvSpPr/>
          <p:nvPr/>
        </p:nvSpPr>
        <p:spPr bwMode="auto">
          <a:xfrm>
            <a:off x="2786140" y="1053370"/>
            <a:ext cx="15548" cy="39733"/>
          </a:xfrm>
          <a:custGeom>
            <a:avLst/>
            <a:gdLst>
              <a:gd name="T0" fmla="*/ 15 w 15"/>
              <a:gd name="T1" fmla="*/ 20 h 38"/>
              <a:gd name="T2" fmla="*/ 0 w 15"/>
              <a:gd name="T3" fmla="*/ 0 h 38"/>
              <a:gd name="T4" fmla="*/ 0 w 15"/>
              <a:gd name="T5" fmla="*/ 38 h 38"/>
              <a:gd name="T6" fmla="*/ 15 w 15"/>
              <a:gd name="T7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38">
                <a:moveTo>
                  <a:pt x="15" y="20"/>
                </a:moveTo>
                <a:cubicBezTo>
                  <a:pt x="15" y="7"/>
                  <a:pt x="5" y="3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6" y="37"/>
                  <a:pt x="15" y="33"/>
                  <a:pt x="15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496"/>
          <p:cNvSpPr>
            <a:spLocks noEditPoints="1"/>
          </p:cNvSpPr>
          <p:nvPr/>
        </p:nvSpPr>
        <p:spPr bwMode="auto">
          <a:xfrm>
            <a:off x="2649668" y="908262"/>
            <a:ext cx="260851" cy="260851"/>
          </a:xfrm>
          <a:custGeom>
            <a:avLst/>
            <a:gdLst>
              <a:gd name="T0" fmla="*/ 0 w 247"/>
              <a:gd name="T1" fmla="*/ 0 h 247"/>
              <a:gd name="T2" fmla="*/ 0 w 247"/>
              <a:gd name="T3" fmla="*/ 247 h 247"/>
              <a:gd name="T4" fmla="*/ 247 w 247"/>
              <a:gd name="T5" fmla="*/ 247 h 247"/>
              <a:gd name="T6" fmla="*/ 247 w 247"/>
              <a:gd name="T7" fmla="*/ 0 h 247"/>
              <a:gd name="T8" fmla="*/ 0 w 247"/>
              <a:gd name="T9" fmla="*/ 0 h 247"/>
              <a:gd name="T10" fmla="*/ 126 w 247"/>
              <a:gd name="T11" fmla="*/ 214 h 247"/>
              <a:gd name="T12" fmla="*/ 121 w 247"/>
              <a:gd name="T13" fmla="*/ 214 h 247"/>
              <a:gd name="T14" fmla="*/ 117 w 247"/>
              <a:gd name="T15" fmla="*/ 209 h 247"/>
              <a:gd name="T16" fmla="*/ 117 w 247"/>
              <a:gd name="T17" fmla="*/ 199 h 247"/>
              <a:gd name="T18" fmla="*/ 78 w 247"/>
              <a:gd name="T19" fmla="*/ 188 h 247"/>
              <a:gd name="T20" fmla="*/ 79 w 247"/>
              <a:gd name="T21" fmla="*/ 186 h 247"/>
              <a:gd name="T22" fmla="*/ 85 w 247"/>
              <a:gd name="T23" fmla="*/ 167 h 247"/>
              <a:gd name="T24" fmla="*/ 87 w 247"/>
              <a:gd name="T25" fmla="*/ 165 h 247"/>
              <a:gd name="T26" fmla="*/ 117 w 247"/>
              <a:gd name="T27" fmla="*/ 175 h 247"/>
              <a:gd name="T28" fmla="*/ 117 w 247"/>
              <a:gd name="T29" fmla="*/ 132 h 247"/>
              <a:gd name="T30" fmla="*/ 78 w 247"/>
              <a:gd name="T31" fmla="*/ 89 h 247"/>
              <a:gd name="T32" fmla="*/ 117 w 247"/>
              <a:gd name="T33" fmla="*/ 47 h 247"/>
              <a:gd name="T34" fmla="*/ 117 w 247"/>
              <a:gd name="T35" fmla="*/ 36 h 247"/>
              <a:gd name="T36" fmla="*/ 121 w 247"/>
              <a:gd name="T37" fmla="*/ 32 h 247"/>
              <a:gd name="T38" fmla="*/ 126 w 247"/>
              <a:gd name="T39" fmla="*/ 32 h 247"/>
              <a:gd name="T40" fmla="*/ 131 w 247"/>
              <a:gd name="T41" fmla="*/ 36 h 247"/>
              <a:gd name="T42" fmla="*/ 131 w 247"/>
              <a:gd name="T43" fmla="*/ 47 h 247"/>
              <a:gd name="T44" fmla="*/ 165 w 247"/>
              <a:gd name="T45" fmla="*/ 60 h 247"/>
              <a:gd name="T46" fmla="*/ 165 w 247"/>
              <a:gd name="T47" fmla="*/ 62 h 247"/>
              <a:gd name="T48" fmla="*/ 158 w 247"/>
              <a:gd name="T49" fmla="*/ 77 h 247"/>
              <a:gd name="T50" fmla="*/ 156 w 247"/>
              <a:gd name="T51" fmla="*/ 79 h 247"/>
              <a:gd name="T52" fmla="*/ 131 w 247"/>
              <a:gd name="T53" fmla="*/ 70 h 247"/>
              <a:gd name="T54" fmla="*/ 131 w 247"/>
              <a:gd name="T55" fmla="*/ 111 h 247"/>
              <a:gd name="T56" fmla="*/ 169 w 247"/>
              <a:gd name="T57" fmla="*/ 156 h 247"/>
              <a:gd name="T58" fmla="*/ 131 w 247"/>
              <a:gd name="T59" fmla="*/ 199 h 247"/>
              <a:gd name="T60" fmla="*/ 131 w 247"/>
              <a:gd name="T61" fmla="*/ 209 h 247"/>
              <a:gd name="T62" fmla="*/ 126 w 247"/>
              <a:gd name="T63" fmla="*/ 214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7" h="247">
                <a:moveTo>
                  <a:pt x="0" y="0"/>
                </a:moveTo>
                <a:cubicBezTo>
                  <a:pt x="0" y="247"/>
                  <a:pt x="0" y="247"/>
                  <a:pt x="0" y="247"/>
                </a:cubicBezTo>
                <a:cubicBezTo>
                  <a:pt x="247" y="247"/>
                  <a:pt x="247" y="247"/>
                  <a:pt x="247" y="247"/>
                </a:cubicBezTo>
                <a:cubicBezTo>
                  <a:pt x="247" y="0"/>
                  <a:pt x="247" y="0"/>
                  <a:pt x="247" y="0"/>
                </a:cubicBezTo>
                <a:lnTo>
                  <a:pt x="0" y="0"/>
                </a:lnTo>
                <a:close/>
                <a:moveTo>
                  <a:pt x="126" y="214"/>
                </a:moveTo>
                <a:cubicBezTo>
                  <a:pt x="121" y="214"/>
                  <a:pt x="121" y="214"/>
                  <a:pt x="121" y="214"/>
                </a:cubicBezTo>
                <a:cubicBezTo>
                  <a:pt x="117" y="214"/>
                  <a:pt x="117" y="213"/>
                  <a:pt x="117" y="209"/>
                </a:cubicBezTo>
                <a:cubicBezTo>
                  <a:pt x="117" y="199"/>
                  <a:pt x="117" y="199"/>
                  <a:pt x="117" y="199"/>
                </a:cubicBezTo>
                <a:cubicBezTo>
                  <a:pt x="109" y="199"/>
                  <a:pt x="78" y="194"/>
                  <a:pt x="78" y="188"/>
                </a:cubicBezTo>
                <a:cubicBezTo>
                  <a:pt x="78" y="187"/>
                  <a:pt x="78" y="187"/>
                  <a:pt x="79" y="186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6" y="165"/>
                  <a:pt x="87" y="165"/>
                </a:cubicBezTo>
                <a:cubicBezTo>
                  <a:pt x="88" y="165"/>
                  <a:pt x="103" y="174"/>
                  <a:pt x="117" y="175"/>
                </a:cubicBezTo>
                <a:cubicBezTo>
                  <a:pt x="117" y="132"/>
                  <a:pt x="117" y="132"/>
                  <a:pt x="117" y="132"/>
                </a:cubicBezTo>
                <a:cubicBezTo>
                  <a:pt x="103" y="126"/>
                  <a:pt x="78" y="118"/>
                  <a:pt x="78" y="89"/>
                </a:cubicBezTo>
                <a:cubicBezTo>
                  <a:pt x="78" y="57"/>
                  <a:pt x="107" y="47"/>
                  <a:pt x="117" y="47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17" y="32"/>
                  <a:pt x="117" y="32"/>
                  <a:pt x="121" y="32"/>
                </a:cubicBezTo>
                <a:cubicBezTo>
                  <a:pt x="126" y="32"/>
                  <a:pt x="126" y="32"/>
                  <a:pt x="126" y="32"/>
                </a:cubicBezTo>
                <a:cubicBezTo>
                  <a:pt x="130" y="32"/>
                  <a:pt x="131" y="32"/>
                  <a:pt x="131" y="36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7" y="47"/>
                  <a:pt x="165" y="52"/>
                  <a:pt x="165" y="60"/>
                </a:cubicBezTo>
                <a:cubicBezTo>
                  <a:pt x="165" y="61"/>
                  <a:pt x="165" y="61"/>
                  <a:pt x="165" y="62"/>
                </a:cubicBezTo>
                <a:cubicBezTo>
                  <a:pt x="158" y="77"/>
                  <a:pt x="158" y="77"/>
                  <a:pt x="158" y="77"/>
                </a:cubicBezTo>
                <a:cubicBezTo>
                  <a:pt x="157" y="78"/>
                  <a:pt x="157" y="79"/>
                  <a:pt x="156" y="79"/>
                </a:cubicBezTo>
                <a:cubicBezTo>
                  <a:pt x="154" y="79"/>
                  <a:pt x="140" y="70"/>
                  <a:pt x="131" y="70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45" y="118"/>
                  <a:pt x="169" y="128"/>
                  <a:pt x="169" y="156"/>
                </a:cubicBezTo>
                <a:cubicBezTo>
                  <a:pt x="169" y="187"/>
                  <a:pt x="145" y="197"/>
                  <a:pt x="131" y="199"/>
                </a:cubicBezTo>
                <a:cubicBezTo>
                  <a:pt x="131" y="209"/>
                  <a:pt x="131" y="209"/>
                  <a:pt x="131" y="209"/>
                </a:cubicBezTo>
                <a:cubicBezTo>
                  <a:pt x="131" y="213"/>
                  <a:pt x="130" y="214"/>
                  <a:pt x="126" y="2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497"/>
          <p:cNvSpPr/>
          <p:nvPr/>
        </p:nvSpPr>
        <p:spPr bwMode="auto">
          <a:xfrm>
            <a:off x="2758500" y="982543"/>
            <a:ext cx="15548" cy="38005"/>
          </a:xfrm>
          <a:custGeom>
            <a:avLst/>
            <a:gdLst>
              <a:gd name="T0" fmla="*/ 15 w 15"/>
              <a:gd name="T1" fmla="*/ 0 h 36"/>
              <a:gd name="T2" fmla="*/ 0 w 15"/>
              <a:gd name="T3" fmla="*/ 17 h 36"/>
              <a:gd name="T4" fmla="*/ 15 w 15"/>
              <a:gd name="T5" fmla="*/ 36 h 36"/>
              <a:gd name="T6" fmla="*/ 15 w 15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36">
                <a:moveTo>
                  <a:pt x="15" y="0"/>
                </a:moveTo>
                <a:cubicBezTo>
                  <a:pt x="11" y="1"/>
                  <a:pt x="0" y="4"/>
                  <a:pt x="0" y="17"/>
                </a:cubicBezTo>
                <a:cubicBezTo>
                  <a:pt x="0" y="29"/>
                  <a:pt x="10" y="34"/>
                  <a:pt x="15" y="36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498"/>
          <p:cNvSpPr/>
          <p:nvPr/>
        </p:nvSpPr>
        <p:spPr bwMode="auto">
          <a:xfrm>
            <a:off x="3212828" y="865074"/>
            <a:ext cx="260851" cy="260851"/>
          </a:xfrm>
          <a:custGeom>
            <a:avLst/>
            <a:gdLst>
              <a:gd name="T0" fmla="*/ 13 w 151"/>
              <a:gd name="T1" fmla="*/ 13 h 151"/>
              <a:gd name="T2" fmla="*/ 151 w 151"/>
              <a:gd name="T3" fmla="*/ 13 h 151"/>
              <a:gd name="T4" fmla="*/ 151 w 151"/>
              <a:gd name="T5" fmla="*/ 0 h 151"/>
              <a:gd name="T6" fmla="*/ 0 w 151"/>
              <a:gd name="T7" fmla="*/ 0 h 151"/>
              <a:gd name="T8" fmla="*/ 0 w 151"/>
              <a:gd name="T9" fmla="*/ 151 h 151"/>
              <a:gd name="T10" fmla="*/ 13 w 151"/>
              <a:gd name="T11" fmla="*/ 151 h 151"/>
              <a:gd name="T12" fmla="*/ 13 w 151"/>
              <a:gd name="T13" fmla="*/ 1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51">
                <a:moveTo>
                  <a:pt x="13" y="13"/>
                </a:moveTo>
                <a:lnTo>
                  <a:pt x="151" y="13"/>
                </a:lnTo>
                <a:lnTo>
                  <a:pt x="151" y="0"/>
                </a:lnTo>
                <a:lnTo>
                  <a:pt x="0" y="0"/>
                </a:lnTo>
                <a:lnTo>
                  <a:pt x="0" y="151"/>
                </a:lnTo>
                <a:lnTo>
                  <a:pt x="13" y="151"/>
                </a:lnTo>
                <a:lnTo>
                  <a:pt x="13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Rectangle 499"/>
          <p:cNvSpPr>
            <a:spLocks noChangeArrowheads="1"/>
          </p:cNvSpPr>
          <p:nvPr/>
        </p:nvSpPr>
        <p:spPr bwMode="auto">
          <a:xfrm>
            <a:off x="3256016" y="908262"/>
            <a:ext cx="260851" cy="260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500"/>
          <p:cNvSpPr>
            <a:spLocks noEditPoints="1"/>
          </p:cNvSpPr>
          <p:nvPr/>
        </p:nvSpPr>
        <p:spPr bwMode="auto">
          <a:xfrm>
            <a:off x="9884374" y="1500788"/>
            <a:ext cx="304037" cy="209026"/>
          </a:xfrm>
          <a:custGeom>
            <a:avLst/>
            <a:gdLst>
              <a:gd name="T0" fmla="*/ 0 w 176"/>
              <a:gd name="T1" fmla="*/ 0 h 121"/>
              <a:gd name="T2" fmla="*/ 0 w 176"/>
              <a:gd name="T3" fmla="*/ 121 h 121"/>
              <a:gd name="T4" fmla="*/ 176 w 176"/>
              <a:gd name="T5" fmla="*/ 121 h 121"/>
              <a:gd name="T6" fmla="*/ 176 w 176"/>
              <a:gd name="T7" fmla="*/ 0 h 121"/>
              <a:gd name="T8" fmla="*/ 0 w 176"/>
              <a:gd name="T9" fmla="*/ 0 h 121"/>
              <a:gd name="T10" fmla="*/ 156 w 176"/>
              <a:gd name="T11" fmla="*/ 101 h 121"/>
              <a:gd name="T12" fmla="*/ 20 w 176"/>
              <a:gd name="T13" fmla="*/ 101 h 121"/>
              <a:gd name="T14" fmla="*/ 20 w 176"/>
              <a:gd name="T15" fmla="*/ 19 h 121"/>
              <a:gd name="T16" fmla="*/ 156 w 176"/>
              <a:gd name="T17" fmla="*/ 19 h 121"/>
              <a:gd name="T18" fmla="*/ 156 w 176"/>
              <a:gd name="T19" fmla="*/ 10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21">
                <a:moveTo>
                  <a:pt x="0" y="0"/>
                </a:moveTo>
                <a:lnTo>
                  <a:pt x="0" y="121"/>
                </a:lnTo>
                <a:lnTo>
                  <a:pt x="176" y="121"/>
                </a:lnTo>
                <a:lnTo>
                  <a:pt x="176" y="0"/>
                </a:lnTo>
                <a:lnTo>
                  <a:pt x="0" y="0"/>
                </a:lnTo>
                <a:close/>
                <a:moveTo>
                  <a:pt x="156" y="101"/>
                </a:moveTo>
                <a:lnTo>
                  <a:pt x="20" y="101"/>
                </a:lnTo>
                <a:lnTo>
                  <a:pt x="20" y="19"/>
                </a:lnTo>
                <a:lnTo>
                  <a:pt x="156" y="19"/>
                </a:lnTo>
                <a:lnTo>
                  <a:pt x="156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501"/>
          <p:cNvSpPr/>
          <p:nvPr/>
        </p:nvSpPr>
        <p:spPr bwMode="auto">
          <a:xfrm>
            <a:off x="9948291" y="1727089"/>
            <a:ext cx="176203" cy="20730"/>
          </a:xfrm>
          <a:custGeom>
            <a:avLst/>
            <a:gdLst>
              <a:gd name="T0" fmla="*/ 0 w 166"/>
              <a:gd name="T1" fmla="*/ 12 h 20"/>
              <a:gd name="T2" fmla="*/ 8 w 166"/>
              <a:gd name="T3" fmla="*/ 20 h 20"/>
              <a:gd name="T4" fmla="*/ 158 w 166"/>
              <a:gd name="T5" fmla="*/ 20 h 20"/>
              <a:gd name="T6" fmla="*/ 166 w 166"/>
              <a:gd name="T7" fmla="*/ 12 h 20"/>
              <a:gd name="T8" fmla="*/ 166 w 166"/>
              <a:gd name="T9" fmla="*/ 0 h 20"/>
              <a:gd name="T10" fmla="*/ 0 w 166"/>
              <a:gd name="T11" fmla="*/ 0 h 20"/>
              <a:gd name="T12" fmla="*/ 0 w 166"/>
              <a:gd name="T13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" h="20">
                <a:moveTo>
                  <a:pt x="0" y="12"/>
                </a:moveTo>
                <a:cubicBezTo>
                  <a:pt x="0" y="16"/>
                  <a:pt x="4" y="20"/>
                  <a:pt x="8" y="20"/>
                </a:cubicBezTo>
                <a:cubicBezTo>
                  <a:pt x="158" y="20"/>
                  <a:pt x="158" y="20"/>
                  <a:pt x="158" y="20"/>
                </a:cubicBezTo>
                <a:cubicBezTo>
                  <a:pt x="162" y="20"/>
                  <a:pt x="166" y="16"/>
                  <a:pt x="166" y="12"/>
                </a:cubicBezTo>
                <a:cubicBezTo>
                  <a:pt x="166" y="0"/>
                  <a:pt x="166" y="0"/>
                  <a:pt x="166" y="0"/>
                </a:cubicBezTo>
                <a:cubicBezTo>
                  <a:pt x="0" y="0"/>
                  <a:pt x="0" y="0"/>
                  <a:pt x="0" y="0"/>
                </a:cubicBezTo>
                <a:lnTo>
                  <a:pt x="0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502"/>
          <p:cNvSpPr/>
          <p:nvPr/>
        </p:nvSpPr>
        <p:spPr bwMode="auto">
          <a:xfrm>
            <a:off x="9996661" y="1561251"/>
            <a:ext cx="88102" cy="88102"/>
          </a:xfrm>
          <a:custGeom>
            <a:avLst/>
            <a:gdLst>
              <a:gd name="T0" fmla="*/ 0 w 51"/>
              <a:gd name="T1" fmla="*/ 0 h 51"/>
              <a:gd name="T2" fmla="*/ 0 w 51"/>
              <a:gd name="T3" fmla="*/ 51 h 51"/>
              <a:gd name="T4" fmla="*/ 51 w 51"/>
              <a:gd name="T5" fmla="*/ 25 h 51"/>
              <a:gd name="T6" fmla="*/ 0 w 51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51">
                <a:moveTo>
                  <a:pt x="0" y="0"/>
                </a:moveTo>
                <a:lnTo>
                  <a:pt x="0" y="51"/>
                </a:lnTo>
                <a:lnTo>
                  <a:pt x="51" y="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503"/>
          <p:cNvSpPr/>
          <p:nvPr/>
        </p:nvSpPr>
        <p:spPr bwMode="auto">
          <a:xfrm>
            <a:off x="8711412" y="1580253"/>
            <a:ext cx="224573" cy="195206"/>
          </a:xfrm>
          <a:custGeom>
            <a:avLst/>
            <a:gdLst>
              <a:gd name="T0" fmla="*/ 208 w 212"/>
              <a:gd name="T1" fmla="*/ 0 h 185"/>
              <a:gd name="T2" fmla="*/ 148 w 212"/>
              <a:gd name="T3" fmla="*/ 0 h 185"/>
              <a:gd name="T4" fmla="*/ 148 w 212"/>
              <a:gd name="T5" fmla="*/ 18 h 185"/>
              <a:gd name="T6" fmla="*/ 190 w 212"/>
              <a:gd name="T7" fmla="*/ 18 h 185"/>
              <a:gd name="T8" fmla="*/ 194 w 212"/>
              <a:gd name="T9" fmla="*/ 22 h 185"/>
              <a:gd name="T10" fmla="*/ 194 w 212"/>
              <a:gd name="T11" fmla="*/ 116 h 185"/>
              <a:gd name="T12" fmla="*/ 190 w 212"/>
              <a:gd name="T13" fmla="*/ 121 h 185"/>
              <a:gd name="T14" fmla="*/ 22 w 212"/>
              <a:gd name="T15" fmla="*/ 121 h 185"/>
              <a:gd name="T16" fmla="*/ 18 w 212"/>
              <a:gd name="T17" fmla="*/ 116 h 185"/>
              <a:gd name="T18" fmla="*/ 18 w 212"/>
              <a:gd name="T19" fmla="*/ 22 h 185"/>
              <a:gd name="T20" fmla="*/ 22 w 212"/>
              <a:gd name="T21" fmla="*/ 18 h 185"/>
              <a:gd name="T22" fmla="*/ 64 w 212"/>
              <a:gd name="T23" fmla="*/ 18 h 185"/>
              <a:gd name="T24" fmla="*/ 64 w 212"/>
              <a:gd name="T25" fmla="*/ 0 h 185"/>
              <a:gd name="T26" fmla="*/ 5 w 212"/>
              <a:gd name="T27" fmla="*/ 0 h 185"/>
              <a:gd name="T28" fmla="*/ 0 w 212"/>
              <a:gd name="T29" fmla="*/ 4 h 185"/>
              <a:gd name="T30" fmla="*/ 0 w 212"/>
              <a:gd name="T31" fmla="*/ 155 h 185"/>
              <a:gd name="T32" fmla="*/ 5 w 212"/>
              <a:gd name="T33" fmla="*/ 159 h 185"/>
              <a:gd name="T34" fmla="*/ 87 w 212"/>
              <a:gd name="T35" fmla="*/ 159 h 185"/>
              <a:gd name="T36" fmla="*/ 87 w 212"/>
              <a:gd name="T37" fmla="*/ 171 h 185"/>
              <a:gd name="T38" fmla="*/ 69 w 212"/>
              <a:gd name="T39" fmla="*/ 183 h 185"/>
              <a:gd name="T40" fmla="*/ 70 w 212"/>
              <a:gd name="T41" fmla="*/ 185 h 185"/>
              <a:gd name="T42" fmla="*/ 143 w 212"/>
              <a:gd name="T43" fmla="*/ 185 h 185"/>
              <a:gd name="T44" fmla="*/ 144 w 212"/>
              <a:gd name="T45" fmla="*/ 183 h 185"/>
              <a:gd name="T46" fmla="*/ 125 w 212"/>
              <a:gd name="T47" fmla="*/ 171 h 185"/>
              <a:gd name="T48" fmla="*/ 125 w 212"/>
              <a:gd name="T49" fmla="*/ 159 h 185"/>
              <a:gd name="T50" fmla="*/ 208 w 212"/>
              <a:gd name="T51" fmla="*/ 159 h 185"/>
              <a:gd name="T52" fmla="*/ 212 w 212"/>
              <a:gd name="T53" fmla="*/ 155 h 185"/>
              <a:gd name="T54" fmla="*/ 212 w 212"/>
              <a:gd name="T55" fmla="*/ 4 h 185"/>
              <a:gd name="T56" fmla="*/ 208 w 212"/>
              <a:gd name="T57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2" h="185">
                <a:moveTo>
                  <a:pt x="208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8" y="18"/>
                  <a:pt x="148" y="18"/>
                  <a:pt x="148" y="18"/>
                </a:cubicBezTo>
                <a:cubicBezTo>
                  <a:pt x="190" y="18"/>
                  <a:pt x="190" y="18"/>
                  <a:pt x="190" y="18"/>
                </a:cubicBezTo>
                <a:cubicBezTo>
                  <a:pt x="192" y="18"/>
                  <a:pt x="194" y="20"/>
                  <a:pt x="194" y="22"/>
                </a:cubicBezTo>
                <a:cubicBezTo>
                  <a:pt x="194" y="116"/>
                  <a:pt x="194" y="116"/>
                  <a:pt x="194" y="116"/>
                </a:cubicBezTo>
                <a:cubicBezTo>
                  <a:pt x="194" y="119"/>
                  <a:pt x="192" y="121"/>
                  <a:pt x="190" y="121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20" y="121"/>
                  <a:pt x="18" y="119"/>
                  <a:pt x="18" y="116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0"/>
                  <a:pt x="20" y="18"/>
                  <a:pt x="22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0"/>
                  <a:pt x="64" y="0"/>
                  <a:pt x="6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57"/>
                  <a:pt x="2" y="159"/>
                  <a:pt x="5" y="159"/>
                </a:cubicBezTo>
                <a:cubicBezTo>
                  <a:pt x="87" y="159"/>
                  <a:pt x="87" y="159"/>
                  <a:pt x="87" y="159"/>
                </a:cubicBezTo>
                <a:cubicBezTo>
                  <a:pt x="87" y="171"/>
                  <a:pt x="87" y="171"/>
                  <a:pt x="87" y="171"/>
                </a:cubicBezTo>
                <a:cubicBezTo>
                  <a:pt x="69" y="183"/>
                  <a:pt x="69" y="183"/>
                  <a:pt x="69" y="183"/>
                </a:cubicBezTo>
                <a:cubicBezTo>
                  <a:pt x="67" y="184"/>
                  <a:pt x="67" y="185"/>
                  <a:pt x="70" y="185"/>
                </a:cubicBezTo>
                <a:cubicBezTo>
                  <a:pt x="143" y="185"/>
                  <a:pt x="143" y="185"/>
                  <a:pt x="143" y="185"/>
                </a:cubicBezTo>
                <a:cubicBezTo>
                  <a:pt x="146" y="185"/>
                  <a:pt x="146" y="184"/>
                  <a:pt x="144" y="183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5" y="159"/>
                  <a:pt x="125" y="159"/>
                  <a:pt x="125" y="159"/>
                </a:cubicBezTo>
                <a:cubicBezTo>
                  <a:pt x="208" y="159"/>
                  <a:pt x="208" y="159"/>
                  <a:pt x="208" y="159"/>
                </a:cubicBezTo>
                <a:cubicBezTo>
                  <a:pt x="210" y="159"/>
                  <a:pt x="212" y="157"/>
                  <a:pt x="212" y="155"/>
                </a:cubicBezTo>
                <a:cubicBezTo>
                  <a:pt x="212" y="4"/>
                  <a:pt x="212" y="4"/>
                  <a:pt x="212" y="4"/>
                </a:cubicBezTo>
                <a:cubicBezTo>
                  <a:pt x="212" y="2"/>
                  <a:pt x="210" y="0"/>
                  <a:pt x="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504"/>
          <p:cNvSpPr/>
          <p:nvPr/>
        </p:nvSpPr>
        <p:spPr bwMode="auto">
          <a:xfrm>
            <a:off x="8751144" y="1473149"/>
            <a:ext cx="143382" cy="171022"/>
          </a:xfrm>
          <a:custGeom>
            <a:avLst/>
            <a:gdLst>
              <a:gd name="T0" fmla="*/ 50 w 136"/>
              <a:gd name="T1" fmla="*/ 152 h 163"/>
              <a:gd name="T2" fmla="*/ 61 w 136"/>
              <a:gd name="T3" fmla="*/ 163 h 163"/>
              <a:gd name="T4" fmla="*/ 75 w 136"/>
              <a:gd name="T5" fmla="*/ 163 h 163"/>
              <a:gd name="T6" fmla="*/ 87 w 136"/>
              <a:gd name="T7" fmla="*/ 152 h 163"/>
              <a:gd name="T8" fmla="*/ 87 w 136"/>
              <a:gd name="T9" fmla="*/ 80 h 163"/>
              <a:gd name="T10" fmla="*/ 98 w 136"/>
              <a:gd name="T11" fmla="*/ 80 h 163"/>
              <a:gd name="T12" fmla="*/ 128 w 136"/>
              <a:gd name="T13" fmla="*/ 80 h 163"/>
              <a:gd name="T14" fmla="*/ 132 w 136"/>
              <a:gd name="T15" fmla="*/ 71 h 163"/>
              <a:gd name="T16" fmla="*/ 76 w 136"/>
              <a:gd name="T17" fmla="*/ 3 h 163"/>
              <a:gd name="T18" fmla="*/ 68 w 136"/>
              <a:gd name="T19" fmla="*/ 0 h 163"/>
              <a:gd name="T20" fmla="*/ 61 w 136"/>
              <a:gd name="T21" fmla="*/ 3 h 163"/>
              <a:gd name="T22" fmla="*/ 4 w 136"/>
              <a:gd name="T23" fmla="*/ 71 h 163"/>
              <a:gd name="T24" fmla="*/ 8 w 136"/>
              <a:gd name="T25" fmla="*/ 80 h 163"/>
              <a:gd name="T26" fmla="*/ 38 w 136"/>
              <a:gd name="T27" fmla="*/ 80 h 163"/>
              <a:gd name="T28" fmla="*/ 50 w 136"/>
              <a:gd name="T29" fmla="*/ 80 h 163"/>
              <a:gd name="T30" fmla="*/ 50 w 136"/>
              <a:gd name="T31" fmla="*/ 15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63">
                <a:moveTo>
                  <a:pt x="50" y="152"/>
                </a:moveTo>
                <a:cubicBezTo>
                  <a:pt x="50" y="158"/>
                  <a:pt x="55" y="163"/>
                  <a:pt x="61" y="163"/>
                </a:cubicBezTo>
                <a:cubicBezTo>
                  <a:pt x="75" y="163"/>
                  <a:pt x="75" y="163"/>
                  <a:pt x="75" y="163"/>
                </a:cubicBezTo>
                <a:cubicBezTo>
                  <a:pt x="81" y="163"/>
                  <a:pt x="87" y="158"/>
                  <a:pt x="87" y="152"/>
                </a:cubicBezTo>
                <a:cubicBezTo>
                  <a:pt x="87" y="80"/>
                  <a:pt x="87" y="80"/>
                  <a:pt x="87" y="80"/>
                </a:cubicBezTo>
                <a:cubicBezTo>
                  <a:pt x="91" y="80"/>
                  <a:pt x="95" y="80"/>
                  <a:pt x="98" y="80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35" y="80"/>
                  <a:pt x="136" y="76"/>
                  <a:pt x="132" y="71"/>
                </a:cubicBezTo>
                <a:cubicBezTo>
                  <a:pt x="76" y="3"/>
                  <a:pt x="76" y="3"/>
                  <a:pt x="76" y="3"/>
                </a:cubicBezTo>
                <a:cubicBezTo>
                  <a:pt x="74" y="1"/>
                  <a:pt x="71" y="0"/>
                  <a:pt x="68" y="0"/>
                </a:cubicBezTo>
                <a:cubicBezTo>
                  <a:pt x="65" y="0"/>
                  <a:pt x="63" y="1"/>
                  <a:pt x="61" y="3"/>
                </a:cubicBezTo>
                <a:cubicBezTo>
                  <a:pt x="4" y="71"/>
                  <a:pt x="4" y="71"/>
                  <a:pt x="4" y="71"/>
                </a:cubicBezTo>
                <a:cubicBezTo>
                  <a:pt x="0" y="76"/>
                  <a:pt x="2" y="80"/>
                  <a:pt x="8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41" y="80"/>
                  <a:pt x="45" y="80"/>
                  <a:pt x="50" y="80"/>
                </a:cubicBezTo>
                <a:lnTo>
                  <a:pt x="50" y="1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505"/>
          <p:cNvSpPr/>
          <p:nvPr/>
        </p:nvSpPr>
        <p:spPr bwMode="auto">
          <a:xfrm>
            <a:off x="3357937" y="5197606"/>
            <a:ext cx="38005" cy="38005"/>
          </a:xfrm>
          <a:custGeom>
            <a:avLst/>
            <a:gdLst>
              <a:gd name="T0" fmla="*/ 9 w 36"/>
              <a:gd name="T1" fmla="*/ 2 h 35"/>
              <a:gd name="T2" fmla="*/ 2 w 36"/>
              <a:gd name="T3" fmla="*/ 2 h 35"/>
              <a:gd name="T4" fmla="*/ 2 w 36"/>
              <a:gd name="T5" fmla="*/ 9 h 35"/>
              <a:gd name="T6" fmla="*/ 27 w 36"/>
              <a:gd name="T7" fmla="*/ 34 h 35"/>
              <a:gd name="T8" fmla="*/ 30 w 36"/>
              <a:gd name="T9" fmla="*/ 35 h 35"/>
              <a:gd name="T10" fmla="*/ 34 w 36"/>
              <a:gd name="T11" fmla="*/ 34 h 35"/>
              <a:gd name="T12" fmla="*/ 34 w 36"/>
              <a:gd name="T13" fmla="*/ 27 h 35"/>
              <a:gd name="T14" fmla="*/ 9 w 36"/>
              <a:gd name="T15" fmla="*/ 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35">
                <a:moveTo>
                  <a:pt x="9" y="2"/>
                </a:moveTo>
                <a:cubicBezTo>
                  <a:pt x="7" y="0"/>
                  <a:pt x="4" y="0"/>
                  <a:pt x="2" y="2"/>
                </a:cubicBezTo>
                <a:cubicBezTo>
                  <a:pt x="0" y="4"/>
                  <a:pt x="0" y="7"/>
                  <a:pt x="2" y="9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4"/>
                  <a:pt x="29" y="35"/>
                  <a:pt x="30" y="35"/>
                </a:cubicBezTo>
                <a:cubicBezTo>
                  <a:pt x="32" y="35"/>
                  <a:pt x="33" y="34"/>
                  <a:pt x="34" y="34"/>
                </a:cubicBezTo>
                <a:cubicBezTo>
                  <a:pt x="36" y="32"/>
                  <a:pt x="36" y="29"/>
                  <a:pt x="34" y="27"/>
                </a:cubicBezTo>
                <a:lnTo>
                  <a:pt x="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Oval 506"/>
          <p:cNvSpPr>
            <a:spLocks noChangeArrowheads="1"/>
          </p:cNvSpPr>
          <p:nvPr/>
        </p:nvSpPr>
        <p:spPr bwMode="auto">
          <a:xfrm>
            <a:off x="3408035" y="5190696"/>
            <a:ext cx="63917" cy="43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507"/>
          <p:cNvSpPr>
            <a:spLocks noEditPoints="1"/>
          </p:cNvSpPr>
          <p:nvPr/>
        </p:nvSpPr>
        <p:spPr bwMode="auto">
          <a:xfrm>
            <a:off x="3212828" y="5156146"/>
            <a:ext cx="305765" cy="217663"/>
          </a:xfrm>
          <a:custGeom>
            <a:avLst/>
            <a:gdLst>
              <a:gd name="T0" fmla="*/ 289 w 290"/>
              <a:gd name="T1" fmla="*/ 79 h 207"/>
              <a:gd name="T2" fmla="*/ 285 w 290"/>
              <a:gd name="T3" fmla="*/ 50 h 207"/>
              <a:gd name="T4" fmla="*/ 183 w 290"/>
              <a:gd name="T5" fmla="*/ 0 h 207"/>
              <a:gd name="T6" fmla="*/ 5 w 290"/>
              <a:gd name="T7" fmla="*/ 138 h 207"/>
              <a:gd name="T8" fmla="*/ 0 w 290"/>
              <a:gd name="T9" fmla="*/ 156 h 207"/>
              <a:gd name="T10" fmla="*/ 0 w 290"/>
              <a:gd name="T11" fmla="*/ 179 h 207"/>
              <a:gd name="T12" fmla="*/ 0 w 290"/>
              <a:gd name="T13" fmla="*/ 180 h 207"/>
              <a:gd name="T14" fmla="*/ 0 w 290"/>
              <a:gd name="T15" fmla="*/ 181 h 207"/>
              <a:gd name="T16" fmla="*/ 0 w 290"/>
              <a:gd name="T17" fmla="*/ 181 h 207"/>
              <a:gd name="T18" fmla="*/ 51 w 290"/>
              <a:gd name="T19" fmla="*/ 207 h 207"/>
              <a:gd name="T20" fmla="*/ 144 w 290"/>
              <a:gd name="T21" fmla="*/ 148 h 207"/>
              <a:gd name="T22" fmla="*/ 289 w 290"/>
              <a:gd name="T23" fmla="*/ 103 h 207"/>
              <a:gd name="T24" fmla="*/ 289 w 290"/>
              <a:gd name="T25" fmla="*/ 103 h 207"/>
              <a:gd name="T26" fmla="*/ 289 w 290"/>
              <a:gd name="T27" fmla="*/ 79 h 207"/>
              <a:gd name="T28" fmla="*/ 86 w 290"/>
              <a:gd name="T29" fmla="*/ 64 h 207"/>
              <a:gd name="T30" fmla="*/ 92 w 290"/>
              <a:gd name="T31" fmla="*/ 70 h 207"/>
              <a:gd name="T32" fmla="*/ 95 w 290"/>
              <a:gd name="T33" fmla="*/ 71 h 207"/>
              <a:gd name="T34" fmla="*/ 98 w 290"/>
              <a:gd name="T35" fmla="*/ 70 h 207"/>
              <a:gd name="T36" fmla="*/ 98 w 290"/>
              <a:gd name="T37" fmla="*/ 63 h 207"/>
              <a:gd name="T38" fmla="*/ 93 w 290"/>
              <a:gd name="T39" fmla="*/ 58 h 207"/>
              <a:gd name="T40" fmla="*/ 173 w 290"/>
              <a:gd name="T41" fmla="*/ 14 h 207"/>
              <a:gd name="T42" fmla="*/ 173 w 290"/>
              <a:gd name="T43" fmla="*/ 15 h 207"/>
              <a:gd name="T44" fmla="*/ 189 w 290"/>
              <a:gd name="T45" fmla="*/ 30 h 207"/>
              <a:gd name="T46" fmla="*/ 198 w 290"/>
              <a:gd name="T47" fmla="*/ 26 h 207"/>
              <a:gd name="T48" fmla="*/ 186 w 290"/>
              <a:gd name="T49" fmla="*/ 13 h 207"/>
              <a:gd name="T50" fmla="*/ 272 w 290"/>
              <a:gd name="T51" fmla="*/ 54 h 207"/>
              <a:gd name="T52" fmla="*/ 271 w 290"/>
              <a:gd name="T53" fmla="*/ 96 h 207"/>
              <a:gd name="T54" fmla="*/ 270 w 290"/>
              <a:gd name="T55" fmla="*/ 97 h 207"/>
              <a:gd name="T56" fmla="*/ 246 w 290"/>
              <a:gd name="T57" fmla="*/ 74 h 207"/>
              <a:gd name="T58" fmla="*/ 238 w 290"/>
              <a:gd name="T59" fmla="*/ 79 h 207"/>
              <a:gd name="T60" fmla="*/ 262 w 290"/>
              <a:gd name="T61" fmla="*/ 104 h 207"/>
              <a:gd name="T62" fmla="*/ 219 w 290"/>
              <a:gd name="T63" fmla="*/ 114 h 207"/>
              <a:gd name="T64" fmla="*/ 219 w 290"/>
              <a:gd name="T65" fmla="*/ 114 h 207"/>
              <a:gd name="T66" fmla="*/ 194 w 290"/>
              <a:gd name="T67" fmla="*/ 89 h 207"/>
              <a:gd name="T68" fmla="*/ 187 w 290"/>
              <a:gd name="T69" fmla="*/ 89 h 207"/>
              <a:gd name="T70" fmla="*/ 187 w 290"/>
              <a:gd name="T71" fmla="*/ 96 h 207"/>
              <a:gd name="T72" fmla="*/ 206 w 290"/>
              <a:gd name="T73" fmla="*/ 114 h 207"/>
              <a:gd name="T74" fmla="*/ 169 w 290"/>
              <a:gd name="T75" fmla="*/ 112 h 207"/>
              <a:gd name="T76" fmla="*/ 149 w 290"/>
              <a:gd name="T77" fmla="*/ 111 h 207"/>
              <a:gd name="T78" fmla="*/ 146 w 290"/>
              <a:gd name="T79" fmla="*/ 111 h 207"/>
              <a:gd name="T80" fmla="*/ 118 w 290"/>
              <a:gd name="T81" fmla="*/ 83 h 207"/>
              <a:gd name="T82" fmla="*/ 111 w 290"/>
              <a:gd name="T83" fmla="*/ 83 h 207"/>
              <a:gd name="T84" fmla="*/ 111 w 290"/>
              <a:gd name="T85" fmla="*/ 89 h 207"/>
              <a:gd name="T86" fmla="*/ 135 w 290"/>
              <a:gd name="T87" fmla="*/ 114 h 207"/>
              <a:gd name="T88" fmla="*/ 103 w 290"/>
              <a:gd name="T89" fmla="*/ 134 h 207"/>
              <a:gd name="T90" fmla="*/ 79 w 290"/>
              <a:gd name="T91" fmla="*/ 110 h 207"/>
              <a:gd name="T92" fmla="*/ 72 w 290"/>
              <a:gd name="T93" fmla="*/ 110 h 207"/>
              <a:gd name="T94" fmla="*/ 72 w 290"/>
              <a:gd name="T95" fmla="*/ 117 h 207"/>
              <a:gd name="T96" fmla="*/ 95 w 290"/>
              <a:gd name="T97" fmla="*/ 140 h 207"/>
              <a:gd name="T98" fmla="*/ 89 w 290"/>
              <a:gd name="T99" fmla="*/ 144 h 207"/>
              <a:gd name="T100" fmla="*/ 62 w 290"/>
              <a:gd name="T101" fmla="*/ 164 h 207"/>
              <a:gd name="T102" fmla="*/ 28 w 290"/>
              <a:gd name="T103" fmla="*/ 130 h 207"/>
              <a:gd name="T104" fmla="*/ 71 w 290"/>
              <a:gd name="T105" fmla="*/ 78 h 207"/>
              <a:gd name="T106" fmla="*/ 86 w 290"/>
              <a:gd name="T107" fmla="*/ 64 h 207"/>
              <a:gd name="T108" fmla="*/ 22 w 290"/>
              <a:gd name="T109" fmla="*/ 138 h 207"/>
              <a:gd name="T110" fmla="*/ 53 w 290"/>
              <a:gd name="T111" fmla="*/ 169 h 207"/>
              <a:gd name="T112" fmla="*/ 50 w 290"/>
              <a:gd name="T113" fmla="*/ 170 h 207"/>
              <a:gd name="T114" fmla="*/ 15 w 290"/>
              <a:gd name="T115" fmla="*/ 161 h 207"/>
              <a:gd name="T116" fmla="*/ 17 w 290"/>
              <a:gd name="T117" fmla="*/ 146 h 207"/>
              <a:gd name="T118" fmla="*/ 22 w 290"/>
              <a:gd name="T119" fmla="*/ 138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0" h="207">
                <a:moveTo>
                  <a:pt x="289" y="79"/>
                </a:moveTo>
                <a:cubicBezTo>
                  <a:pt x="290" y="71"/>
                  <a:pt x="288" y="61"/>
                  <a:pt x="285" y="50"/>
                </a:cubicBezTo>
                <a:cubicBezTo>
                  <a:pt x="285" y="50"/>
                  <a:pt x="270" y="0"/>
                  <a:pt x="183" y="0"/>
                </a:cubicBezTo>
                <a:cubicBezTo>
                  <a:pt x="96" y="0"/>
                  <a:pt x="5" y="138"/>
                  <a:pt x="5" y="138"/>
                </a:cubicBezTo>
                <a:cubicBezTo>
                  <a:pt x="5" y="138"/>
                  <a:pt x="0" y="147"/>
                  <a:pt x="0" y="156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79"/>
                  <a:pt x="0" y="179"/>
                  <a:pt x="0" y="180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1" y="194"/>
                  <a:pt x="11" y="207"/>
                  <a:pt x="51" y="207"/>
                </a:cubicBezTo>
                <a:cubicBezTo>
                  <a:pt x="69" y="207"/>
                  <a:pt x="122" y="152"/>
                  <a:pt x="144" y="148"/>
                </a:cubicBezTo>
                <a:cubicBezTo>
                  <a:pt x="163" y="145"/>
                  <a:pt x="287" y="174"/>
                  <a:pt x="289" y="103"/>
                </a:cubicBezTo>
                <a:cubicBezTo>
                  <a:pt x="289" y="103"/>
                  <a:pt x="289" y="103"/>
                  <a:pt x="289" y="103"/>
                </a:cubicBezTo>
                <a:lnTo>
                  <a:pt x="289" y="79"/>
                </a:lnTo>
                <a:close/>
                <a:moveTo>
                  <a:pt x="86" y="64"/>
                </a:moveTo>
                <a:cubicBezTo>
                  <a:pt x="92" y="70"/>
                  <a:pt x="92" y="70"/>
                  <a:pt x="92" y="70"/>
                </a:cubicBezTo>
                <a:cubicBezTo>
                  <a:pt x="92" y="71"/>
                  <a:pt x="94" y="71"/>
                  <a:pt x="95" y="71"/>
                </a:cubicBezTo>
                <a:cubicBezTo>
                  <a:pt x="96" y="71"/>
                  <a:pt x="97" y="71"/>
                  <a:pt x="98" y="70"/>
                </a:cubicBezTo>
                <a:cubicBezTo>
                  <a:pt x="100" y="68"/>
                  <a:pt x="100" y="65"/>
                  <a:pt x="98" y="63"/>
                </a:cubicBezTo>
                <a:cubicBezTo>
                  <a:pt x="93" y="58"/>
                  <a:pt x="93" y="58"/>
                  <a:pt x="93" y="58"/>
                </a:cubicBezTo>
                <a:cubicBezTo>
                  <a:pt x="122" y="32"/>
                  <a:pt x="149" y="17"/>
                  <a:pt x="173" y="14"/>
                </a:cubicBezTo>
                <a:cubicBezTo>
                  <a:pt x="173" y="14"/>
                  <a:pt x="173" y="14"/>
                  <a:pt x="173" y="15"/>
                </a:cubicBezTo>
                <a:cubicBezTo>
                  <a:pt x="189" y="30"/>
                  <a:pt x="189" y="30"/>
                  <a:pt x="189" y="30"/>
                </a:cubicBezTo>
                <a:cubicBezTo>
                  <a:pt x="192" y="28"/>
                  <a:pt x="195" y="27"/>
                  <a:pt x="198" y="26"/>
                </a:cubicBezTo>
                <a:cubicBezTo>
                  <a:pt x="186" y="13"/>
                  <a:pt x="186" y="13"/>
                  <a:pt x="186" y="13"/>
                </a:cubicBezTo>
                <a:cubicBezTo>
                  <a:pt x="257" y="14"/>
                  <a:pt x="271" y="52"/>
                  <a:pt x="272" y="54"/>
                </a:cubicBezTo>
                <a:cubicBezTo>
                  <a:pt x="278" y="73"/>
                  <a:pt x="277" y="87"/>
                  <a:pt x="271" y="96"/>
                </a:cubicBezTo>
                <a:cubicBezTo>
                  <a:pt x="270" y="97"/>
                  <a:pt x="270" y="97"/>
                  <a:pt x="270" y="97"/>
                </a:cubicBezTo>
                <a:cubicBezTo>
                  <a:pt x="246" y="74"/>
                  <a:pt x="246" y="74"/>
                  <a:pt x="246" y="74"/>
                </a:cubicBezTo>
                <a:cubicBezTo>
                  <a:pt x="244" y="76"/>
                  <a:pt x="241" y="78"/>
                  <a:pt x="238" y="79"/>
                </a:cubicBezTo>
                <a:cubicBezTo>
                  <a:pt x="262" y="104"/>
                  <a:pt x="262" y="104"/>
                  <a:pt x="262" y="104"/>
                </a:cubicBezTo>
                <a:cubicBezTo>
                  <a:pt x="253" y="110"/>
                  <a:pt x="239" y="113"/>
                  <a:pt x="219" y="114"/>
                </a:cubicBezTo>
                <a:cubicBezTo>
                  <a:pt x="219" y="114"/>
                  <a:pt x="219" y="114"/>
                  <a:pt x="219" y="114"/>
                </a:cubicBezTo>
                <a:cubicBezTo>
                  <a:pt x="194" y="89"/>
                  <a:pt x="194" y="89"/>
                  <a:pt x="194" y="89"/>
                </a:cubicBezTo>
                <a:cubicBezTo>
                  <a:pt x="192" y="87"/>
                  <a:pt x="189" y="87"/>
                  <a:pt x="187" y="89"/>
                </a:cubicBezTo>
                <a:cubicBezTo>
                  <a:pt x="186" y="91"/>
                  <a:pt x="186" y="94"/>
                  <a:pt x="187" y="96"/>
                </a:cubicBezTo>
                <a:cubicBezTo>
                  <a:pt x="206" y="114"/>
                  <a:pt x="206" y="114"/>
                  <a:pt x="206" y="114"/>
                </a:cubicBezTo>
                <a:cubicBezTo>
                  <a:pt x="192" y="114"/>
                  <a:pt x="179" y="113"/>
                  <a:pt x="169" y="112"/>
                </a:cubicBezTo>
                <a:cubicBezTo>
                  <a:pt x="161" y="112"/>
                  <a:pt x="154" y="111"/>
                  <a:pt x="149" y="111"/>
                </a:cubicBezTo>
                <a:cubicBezTo>
                  <a:pt x="148" y="111"/>
                  <a:pt x="147" y="111"/>
                  <a:pt x="146" y="111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6" y="81"/>
                  <a:pt x="113" y="81"/>
                  <a:pt x="111" y="83"/>
                </a:cubicBezTo>
                <a:cubicBezTo>
                  <a:pt x="109" y="85"/>
                  <a:pt x="109" y="88"/>
                  <a:pt x="111" y="89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6" y="117"/>
                  <a:pt x="116" y="124"/>
                  <a:pt x="103" y="134"/>
                </a:cubicBezTo>
                <a:cubicBezTo>
                  <a:pt x="79" y="110"/>
                  <a:pt x="79" y="110"/>
                  <a:pt x="79" y="110"/>
                </a:cubicBezTo>
                <a:cubicBezTo>
                  <a:pt x="77" y="108"/>
                  <a:pt x="74" y="108"/>
                  <a:pt x="72" y="110"/>
                </a:cubicBezTo>
                <a:cubicBezTo>
                  <a:pt x="70" y="112"/>
                  <a:pt x="70" y="115"/>
                  <a:pt x="72" y="117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41"/>
                  <a:pt x="91" y="143"/>
                  <a:pt x="89" y="144"/>
                </a:cubicBezTo>
                <a:cubicBezTo>
                  <a:pt x="81" y="150"/>
                  <a:pt x="70" y="159"/>
                  <a:pt x="62" y="164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7" y="117"/>
                  <a:pt x="53" y="98"/>
                  <a:pt x="71" y="78"/>
                </a:cubicBezTo>
                <a:cubicBezTo>
                  <a:pt x="76" y="73"/>
                  <a:pt x="81" y="69"/>
                  <a:pt x="86" y="64"/>
                </a:cubicBezTo>
                <a:close/>
                <a:moveTo>
                  <a:pt x="22" y="138"/>
                </a:moveTo>
                <a:cubicBezTo>
                  <a:pt x="53" y="169"/>
                  <a:pt x="53" y="169"/>
                  <a:pt x="53" y="169"/>
                </a:cubicBezTo>
                <a:cubicBezTo>
                  <a:pt x="52" y="170"/>
                  <a:pt x="51" y="170"/>
                  <a:pt x="50" y="170"/>
                </a:cubicBezTo>
                <a:cubicBezTo>
                  <a:pt x="22" y="170"/>
                  <a:pt x="16" y="163"/>
                  <a:pt x="15" y="161"/>
                </a:cubicBezTo>
                <a:cubicBezTo>
                  <a:pt x="12" y="156"/>
                  <a:pt x="16" y="148"/>
                  <a:pt x="17" y="146"/>
                </a:cubicBezTo>
                <a:cubicBezTo>
                  <a:pt x="17" y="145"/>
                  <a:pt x="19" y="142"/>
                  <a:pt x="22" y="1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508"/>
          <p:cNvSpPr/>
          <p:nvPr/>
        </p:nvSpPr>
        <p:spPr bwMode="auto">
          <a:xfrm>
            <a:off x="2784412" y="5185514"/>
            <a:ext cx="126107" cy="148564"/>
          </a:xfrm>
          <a:custGeom>
            <a:avLst/>
            <a:gdLst>
              <a:gd name="T0" fmla="*/ 107 w 120"/>
              <a:gd name="T1" fmla="*/ 51 h 141"/>
              <a:gd name="T2" fmla="*/ 120 w 120"/>
              <a:gd name="T3" fmla="*/ 3 h 141"/>
              <a:gd name="T4" fmla="*/ 114 w 120"/>
              <a:gd name="T5" fmla="*/ 1 h 141"/>
              <a:gd name="T6" fmla="*/ 107 w 120"/>
              <a:gd name="T7" fmla="*/ 0 h 141"/>
              <a:gd name="T8" fmla="*/ 93 w 120"/>
              <a:gd name="T9" fmla="*/ 51 h 141"/>
              <a:gd name="T10" fmla="*/ 87 w 120"/>
              <a:gd name="T11" fmla="*/ 51 h 141"/>
              <a:gd name="T12" fmla="*/ 90 w 120"/>
              <a:gd name="T13" fmla="*/ 24 h 141"/>
              <a:gd name="T14" fmla="*/ 76 w 120"/>
              <a:gd name="T15" fmla="*/ 23 h 141"/>
              <a:gd name="T16" fmla="*/ 73 w 120"/>
              <a:gd name="T17" fmla="*/ 51 h 141"/>
              <a:gd name="T18" fmla="*/ 67 w 120"/>
              <a:gd name="T19" fmla="*/ 51 h 141"/>
              <a:gd name="T20" fmla="*/ 70 w 120"/>
              <a:gd name="T21" fmla="*/ 10 h 141"/>
              <a:gd name="T22" fmla="*/ 57 w 120"/>
              <a:gd name="T23" fmla="*/ 6 h 141"/>
              <a:gd name="T24" fmla="*/ 53 w 120"/>
              <a:gd name="T25" fmla="*/ 51 h 141"/>
              <a:gd name="T26" fmla="*/ 47 w 120"/>
              <a:gd name="T27" fmla="*/ 51 h 141"/>
              <a:gd name="T28" fmla="*/ 42 w 120"/>
              <a:gd name="T29" fmla="*/ 27 h 141"/>
              <a:gd name="T30" fmla="*/ 29 w 120"/>
              <a:gd name="T31" fmla="*/ 30 h 141"/>
              <a:gd name="T32" fmla="*/ 33 w 120"/>
              <a:gd name="T33" fmla="*/ 51 h 141"/>
              <a:gd name="T34" fmla="*/ 27 w 120"/>
              <a:gd name="T35" fmla="*/ 51 h 141"/>
              <a:gd name="T36" fmla="*/ 13 w 120"/>
              <a:gd name="T37" fmla="*/ 4 h 141"/>
              <a:gd name="T38" fmla="*/ 0 w 120"/>
              <a:gd name="T39" fmla="*/ 8 h 141"/>
              <a:gd name="T40" fmla="*/ 2 w 120"/>
              <a:gd name="T41" fmla="*/ 14 h 141"/>
              <a:gd name="T42" fmla="*/ 18 w 120"/>
              <a:gd name="T43" fmla="*/ 54 h 141"/>
              <a:gd name="T44" fmla="*/ 18 w 120"/>
              <a:gd name="T45" fmla="*/ 61 h 141"/>
              <a:gd name="T46" fmla="*/ 27 w 120"/>
              <a:gd name="T47" fmla="*/ 79 h 141"/>
              <a:gd name="T48" fmla="*/ 27 w 120"/>
              <a:gd name="T49" fmla="*/ 81 h 141"/>
              <a:gd name="T50" fmla="*/ 18 w 120"/>
              <a:gd name="T51" fmla="*/ 97 h 141"/>
              <a:gd name="T52" fmla="*/ 18 w 120"/>
              <a:gd name="T53" fmla="*/ 104 h 141"/>
              <a:gd name="T54" fmla="*/ 12 w 120"/>
              <a:gd name="T55" fmla="*/ 130 h 141"/>
              <a:gd name="T56" fmla="*/ 15 w 120"/>
              <a:gd name="T57" fmla="*/ 141 h 141"/>
              <a:gd name="T58" fmla="*/ 101 w 120"/>
              <a:gd name="T59" fmla="*/ 141 h 141"/>
              <a:gd name="T60" fmla="*/ 119 w 120"/>
              <a:gd name="T61" fmla="*/ 74 h 141"/>
              <a:gd name="T62" fmla="*/ 119 w 120"/>
              <a:gd name="T63" fmla="*/ 51 h 141"/>
              <a:gd name="T64" fmla="*/ 107 w 120"/>
              <a:gd name="T65" fmla="*/ 5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0" h="141">
                <a:moveTo>
                  <a:pt x="107" y="51"/>
                </a:moveTo>
                <a:cubicBezTo>
                  <a:pt x="116" y="24"/>
                  <a:pt x="117" y="22"/>
                  <a:pt x="120" y="3"/>
                </a:cubicBezTo>
                <a:cubicBezTo>
                  <a:pt x="114" y="1"/>
                  <a:pt x="114" y="1"/>
                  <a:pt x="114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3" y="19"/>
                  <a:pt x="103" y="20"/>
                  <a:pt x="93" y="51"/>
                </a:cubicBezTo>
                <a:cubicBezTo>
                  <a:pt x="87" y="51"/>
                  <a:pt x="87" y="51"/>
                  <a:pt x="87" y="51"/>
                </a:cubicBezTo>
                <a:cubicBezTo>
                  <a:pt x="90" y="24"/>
                  <a:pt x="90" y="24"/>
                  <a:pt x="90" y="24"/>
                </a:cubicBezTo>
                <a:cubicBezTo>
                  <a:pt x="76" y="23"/>
                  <a:pt x="76" y="23"/>
                  <a:pt x="76" y="23"/>
                </a:cubicBezTo>
                <a:cubicBezTo>
                  <a:pt x="73" y="51"/>
                  <a:pt x="73" y="51"/>
                  <a:pt x="73" y="51"/>
                </a:cubicBezTo>
                <a:cubicBezTo>
                  <a:pt x="67" y="51"/>
                  <a:pt x="67" y="51"/>
                  <a:pt x="67" y="51"/>
                </a:cubicBezTo>
                <a:cubicBezTo>
                  <a:pt x="65" y="39"/>
                  <a:pt x="65" y="23"/>
                  <a:pt x="70" y="10"/>
                </a:cubicBezTo>
                <a:cubicBezTo>
                  <a:pt x="57" y="6"/>
                  <a:pt x="57" y="6"/>
                  <a:pt x="57" y="6"/>
                </a:cubicBezTo>
                <a:cubicBezTo>
                  <a:pt x="52" y="20"/>
                  <a:pt x="52" y="37"/>
                  <a:pt x="53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2" y="27"/>
                  <a:pt x="42" y="27"/>
                  <a:pt x="42" y="27"/>
                </a:cubicBezTo>
                <a:cubicBezTo>
                  <a:pt x="29" y="30"/>
                  <a:pt x="29" y="30"/>
                  <a:pt x="29" y="30"/>
                </a:cubicBezTo>
                <a:cubicBezTo>
                  <a:pt x="33" y="51"/>
                  <a:pt x="33" y="51"/>
                  <a:pt x="33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13" y="4"/>
                  <a:pt x="13" y="4"/>
                  <a:pt x="13" y="4"/>
                </a:cubicBezTo>
                <a:cubicBezTo>
                  <a:pt x="0" y="8"/>
                  <a:pt x="0" y="8"/>
                  <a:pt x="0" y="8"/>
                </a:cubicBezTo>
                <a:cubicBezTo>
                  <a:pt x="2" y="14"/>
                  <a:pt x="2" y="14"/>
                  <a:pt x="2" y="14"/>
                </a:cubicBezTo>
                <a:cubicBezTo>
                  <a:pt x="13" y="24"/>
                  <a:pt x="18" y="38"/>
                  <a:pt x="18" y="54"/>
                </a:cubicBezTo>
                <a:cubicBezTo>
                  <a:pt x="18" y="61"/>
                  <a:pt x="18" y="61"/>
                  <a:pt x="18" y="61"/>
                </a:cubicBezTo>
                <a:cubicBezTo>
                  <a:pt x="24" y="65"/>
                  <a:pt x="27" y="71"/>
                  <a:pt x="27" y="79"/>
                </a:cubicBezTo>
                <a:cubicBezTo>
                  <a:pt x="27" y="80"/>
                  <a:pt x="27" y="80"/>
                  <a:pt x="27" y="81"/>
                </a:cubicBezTo>
                <a:cubicBezTo>
                  <a:pt x="27" y="88"/>
                  <a:pt x="23" y="93"/>
                  <a:pt x="18" y="97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18" y="114"/>
                  <a:pt x="16" y="122"/>
                  <a:pt x="12" y="130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01" y="141"/>
                  <a:pt x="101" y="141"/>
                  <a:pt x="101" y="141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51"/>
                  <a:pt x="119" y="51"/>
                  <a:pt x="119" y="51"/>
                </a:cubicBez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509"/>
          <p:cNvSpPr/>
          <p:nvPr/>
        </p:nvSpPr>
        <p:spPr bwMode="auto">
          <a:xfrm>
            <a:off x="2616847" y="5192424"/>
            <a:ext cx="172748" cy="48370"/>
          </a:xfrm>
          <a:custGeom>
            <a:avLst/>
            <a:gdLst>
              <a:gd name="T0" fmla="*/ 82 w 164"/>
              <a:gd name="T1" fmla="*/ 0 h 47"/>
              <a:gd name="T2" fmla="*/ 0 w 164"/>
              <a:gd name="T3" fmla="*/ 47 h 47"/>
              <a:gd name="T4" fmla="*/ 164 w 164"/>
              <a:gd name="T5" fmla="*/ 47 h 47"/>
              <a:gd name="T6" fmla="*/ 82 w 164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4" h="47">
                <a:moveTo>
                  <a:pt x="82" y="0"/>
                </a:moveTo>
                <a:cubicBezTo>
                  <a:pt x="31" y="0"/>
                  <a:pt x="0" y="13"/>
                  <a:pt x="0" y="47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4" y="13"/>
                  <a:pt x="133" y="0"/>
                  <a:pt x="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510"/>
          <p:cNvSpPr/>
          <p:nvPr/>
        </p:nvSpPr>
        <p:spPr bwMode="auto">
          <a:xfrm>
            <a:off x="2616847" y="5294345"/>
            <a:ext cx="172748" cy="50098"/>
          </a:xfrm>
          <a:custGeom>
            <a:avLst/>
            <a:gdLst>
              <a:gd name="T0" fmla="*/ 82 w 164"/>
              <a:gd name="T1" fmla="*/ 47 h 47"/>
              <a:gd name="T2" fmla="*/ 164 w 164"/>
              <a:gd name="T3" fmla="*/ 0 h 47"/>
              <a:gd name="T4" fmla="*/ 0 w 164"/>
              <a:gd name="T5" fmla="*/ 0 h 47"/>
              <a:gd name="T6" fmla="*/ 82 w 164"/>
              <a:gd name="T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4" h="47">
                <a:moveTo>
                  <a:pt x="82" y="47"/>
                </a:moveTo>
                <a:cubicBezTo>
                  <a:pt x="133" y="47"/>
                  <a:pt x="164" y="35"/>
                  <a:pt x="1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5"/>
                  <a:pt x="31" y="47"/>
                  <a:pt x="82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511"/>
          <p:cNvSpPr/>
          <p:nvPr/>
        </p:nvSpPr>
        <p:spPr bwMode="auto">
          <a:xfrm>
            <a:off x="2606482" y="5258068"/>
            <a:ext cx="191751" cy="19003"/>
          </a:xfrm>
          <a:custGeom>
            <a:avLst/>
            <a:gdLst>
              <a:gd name="T0" fmla="*/ 173 w 182"/>
              <a:gd name="T1" fmla="*/ 0 h 18"/>
              <a:gd name="T2" fmla="*/ 9 w 182"/>
              <a:gd name="T3" fmla="*/ 0 h 18"/>
              <a:gd name="T4" fmla="*/ 0 w 182"/>
              <a:gd name="T5" fmla="*/ 9 h 18"/>
              <a:gd name="T6" fmla="*/ 9 w 182"/>
              <a:gd name="T7" fmla="*/ 18 h 18"/>
              <a:gd name="T8" fmla="*/ 173 w 182"/>
              <a:gd name="T9" fmla="*/ 18 h 18"/>
              <a:gd name="T10" fmla="*/ 182 w 182"/>
              <a:gd name="T11" fmla="*/ 9 h 18"/>
              <a:gd name="T12" fmla="*/ 173 w 182"/>
              <a:gd name="T13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">
                <a:moveTo>
                  <a:pt x="173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173" y="18"/>
                  <a:pt x="173" y="18"/>
                  <a:pt x="173" y="18"/>
                </a:cubicBezTo>
                <a:cubicBezTo>
                  <a:pt x="178" y="18"/>
                  <a:pt x="182" y="14"/>
                  <a:pt x="182" y="9"/>
                </a:cubicBezTo>
                <a:cubicBezTo>
                  <a:pt x="182" y="4"/>
                  <a:pt x="178" y="0"/>
                  <a:pt x="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512"/>
          <p:cNvSpPr/>
          <p:nvPr/>
        </p:nvSpPr>
        <p:spPr bwMode="auto">
          <a:xfrm>
            <a:off x="6987383" y="911717"/>
            <a:ext cx="171022" cy="205571"/>
          </a:xfrm>
          <a:custGeom>
            <a:avLst/>
            <a:gdLst>
              <a:gd name="T0" fmla="*/ 57 w 161"/>
              <a:gd name="T1" fmla="*/ 189 h 195"/>
              <a:gd name="T2" fmla="*/ 154 w 161"/>
              <a:gd name="T3" fmla="*/ 108 h 195"/>
              <a:gd name="T4" fmla="*/ 154 w 161"/>
              <a:gd name="T5" fmla="*/ 87 h 195"/>
              <a:gd name="T6" fmla="*/ 57 w 161"/>
              <a:gd name="T7" fmla="*/ 6 h 195"/>
              <a:gd name="T8" fmla="*/ 45 w 161"/>
              <a:gd name="T9" fmla="*/ 12 h 195"/>
              <a:gd name="T10" fmla="*/ 45 w 161"/>
              <a:gd name="T11" fmla="*/ 60 h 195"/>
              <a:gd name="T12" fmla="*/ 0 w 161"/>
              <a:gd name="T13" fmla="*/ 60 h 195"/>
              <a:gd name="T14" fmla="*/ 0 w 161"/>
              <a:gd name="T15" fmla="*/ 136 h 195"/>
              <a:gd name="T16" fmla="*/ 45 w 161"/>
              <a:gd name="T17" fmla="*/ 136 h 195"/>
              <a:gd name="T18" fmla="*/ 45 w 161"/>
              <a:gd name="T19" fmla="*/ 183 h 195"/>
              <a:gd name="T20" fmla="*/ 57 w 161"/>
              <a:gd name="T21" fmla="*/ 18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" h="195">
                <a:moveTo>
                  <a:pt x="57" y="189"/>
                </a:moveTo>
                <a:cubicBezTo>
                  <a:pt x="154" y="108"/>
                  <a:pt x="154" y="108"/>
                  <a:pt x="154" y="108"/>
                </a:cubicBezTo>
                <a:cubicBezTo>
                  <a:pt x="161" y="102"/>
                  <a:pt x="161" y="93"/>
                  <a:pt x="154" y="87"/>
                </a:cubicBezTo>
                <a:cubicBezTo>
                  <a:pt x="57" y="6"/>
                  <a:pt x="57" y="6"/>
                  <a:pt x="57" y="6"/>
                </a:cubicBezTo>
                <a:cubicBezTo>
                  <a:pt x="50" y="0"/>
                  <a:pt x="45" y="3"/>
                  <a:pt x="45" y="12"/>
                </a:cubicBezTo>
                <a:cubicBezTo>
                  <a:pt x="45" y="12"/>
                  <a:pt x="45" y="54"/>
                  <a:pt x="45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36"/>
                  <a:pt x="0" y="136"/>
                  <a:pt x="0" y="136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45" y="142"/>
                  <a:pt x="45" y="183"/>
                  <a:pt x="45" y="183"/>
                </a:cubicBezTo>
                <a:cubicBezTo>
                  <a:pt x="45" y="193"/>
                  <a:pt x="50" y="195"/>
                  <a:pt x="57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513"/>
          <p:cNvSpPr/>
          <p:nvPr/>
        </p:nvSpPr>
        <p:spPr bwMode="auto">
          <a:xfrm>
            <a:off x="6852639" y="975633"/>
            <a:ext cx="39733" cy="79464"/>
          </a:xfrm>
          <a:custGeom>
            <a:avLst/>
            <a:gdLst>
              <a:gd name="T0" fmla="*/ 17 w 38"/>
              <a:gd name="T1" fmla="*/ 0 h 76"/>
              <a:gd name="T2" fmla="*/ 0 w 38"/>
              <a:gd name="T3" fmla="*/ 16 h 76"/>
              <a:gd name="T4" fmla="*/ 0 w 38"/>
              <a:gd name="T5" fmla="*/ 59 h 76"/>
              <a:gd name="T6" fmla="*/ 17 w 38"/>
              <a:gd name="T7" fmla="*/ 76 h 76"/>
              <a:gd name="T8" fmla="*/ 38 w 38"/>
              <a:gd name="T9" fmla="*/ 76 h 76"/>
              <a:gd name="T10" fmla="*/ 38 w 38"/>
              <a:gd name="T11" fmla="*/ 0 h 76"/>
              <a:gd name="T12" fmla="*/ 17 w 38"/>
              <a:gd name="T13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6">
                <a:moveTo>
                  <a:pt x="17" y="0"/>
                </a:moveTo>
                <a:cubicBezTo>
                  <a:pt x="8" y="0"/>
                  <a:pt x="0" y="7"/>
                  <a:pt x="0" y="1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8" y="76"/>
                  <a:pt x="17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0"/>
                  <a:pt x="38" y="0"/>
                  <a:pt x="38" y="0"/>
                </a:cubicBezTo>
                <a:lnTo>
                  <a:pt x="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Rectangle 514"/>
          <p:cNvSpPr>
            <a:spLocks noChangeArrowheads="1"/>
          </p:cNvSpPr>
          <p:nvPr/>
        </p:nvSpPr>
        <p:spPr bwMode="auto">
          <a:xfrm>
            <a:off x="6923465" y="975633"/>
            <a:ext cx="34550" cy="79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515"/>
          <p:cNvSpPr>
            <a:spLocks noEditPoints="1"/>
          </p:cNvSpPr>
          <p:nvPr/>
        </p:nvSpPr>
        <p:spPr bwMode="auto">
          <a:xfrm>
            <a:off x="7458985" y="865074"/>
            <a:ext cx="302310" cy="30403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18 w 288"/>
              <a:gd name="T11" fmla="*/ 61 h 288"/>
              <a:gd name="T12" fmla="*/ 130 w 288"/>
              <a:gd name="T13" fmla="*/ 49 h 288"/>
              <a:gd name="T14" fmla="*/ 159 w 288"/>
              <a:gd name="T15" fmla="*/ 49 h 288"/>
              <a:gd name="T16" fmla="*/ 170 w 288"/>
              <a:gd name="T17" fmla="*/ 61 h 288"/>
              <a:gd name="T18" fmla="*/ 170 w 288"/>
              <a:gd name="T19" fmla="*/ 75 h 288"/>
              <a:gd name="T20" fmla="*/ 118 w 288"/>
              <a:gd name="T21" fmla="*/ 75 h 288"/>
              <a:gd name="T22" fmla="*/ 118 w 288"/>
              <a:gd name="T23" fmla="*/ 61 h 288"/>
              <a:gd name="T24" fmla="*/ 118 w 288"/>
              <a:gd name="T25" fmla="*/ 95 h 288"/>
              <a:gd name="T26" fmla="*/ 170 w 288"/>
              <a:gd name="T27" fmla="*/ 95 h 288"/>
              <a:gd name="T28" fmla="*/ 170 w 288"/>
              <a:gd name="T29" fmla="*/ 117 h 288"/>
              <a:gd name="T30" fmla="*/ 118 w 288"/>
              <a:gd name="T31" fmla="*/ 117 h 288"/>
              <a:gd name="T32" fmla="*/ 118 w 288"/>
              <a:gd name="T33" fmla="*/ 95 h 288"/>
              <a:gd name="T34" fmla="*/ 206 w 288"/>
              <a:gd name="T35" fmla="*/ 176 h 288"/>
              <a:gd name="T36" fmla="*/ 152 w 288"/>
              <a:gd name="T37" fmla="*/ 241 h 288"/>
              <a:gd name="T38" fmla="*/ 137 w 288"/>
              <a:gd name="T39" fmla="*/ 241 h 288"/>
              <a:gd name="T40" fmla="*/ 82 w 288"/>
              <a:gd name="T41" fmla="*/ 176 h 288"/>
              <a:gd name="T42" fmla="*/ 86 w 288"/>
              <a:gd name="T43" fmla="*/ 167 h 288"/>
              <a:gd name="T44" fmla="*/ 118 w 288"/>
              <a:gd name="T45" fmla="*/ 167 h 288"/>
              <a:gd name="T46" fmla="*/ 118 w 288"/>
              <a:gd name="T47" fmla="*/ 137 h 288"/>
              <a:gd name="T48" fmla="*/ 170 w 288"/>
              <a:gd name="T49" fmla="*/ 137 h 288"/>
              <a:gd name="T50" fmla="*/ 170 w 288"/>
              <a:gd name="T51" fmla="*/ 167 h 288"/>
              <a:gd name="T52" fmla="*/ 202 w 288"/>
              <a:gd name="T53" fmla="*/ 167 h 288"/>
              <a:gd name="T54" fmla="*/ 206 w 288"/>
              <a:gd name="T55" fmla="*/ 1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18" y="61"/>
                </a:moveTo>
                <a:cubicBezTo>
                  <a:pt x="118" y="55"/>
                  <a:pt x="124" y="49"/>
                  <a:pt x="130" y="49"/>
                </a:cubicBezTo>
                <a:cubicBezTo>
                  <a:pt x="159" y="49"/>
                  <a:pt x="159" y="49"/>
                  <a:pt x="159" y="49"/>
                </a:cubicBezTo>
                <a:cubicBezTo>
                  <a:pt x="165" y="49"/>
                  <a:pt x="170" y="55"/>
                  <a:pt x="170" y="61"/>
                </a:cubicBezTo>
                <a:cubicBezTo>
                  <a:pt x="170" y="75"/>
                  <a:pt x="170" y="75"/>
                  <a:pt x="170" y="75"/>
                </a:cubicBezTo>
                <a:cubicBezTo>
                  <a:pt x="118" y="75"/>
                  <a:pt x="118" y="75"/>
                  <a:pt x="118" y="75"/>
                </a:cubicBezTo>
                <a:lnTo>
                  <a:pt x="118" y="61"/>
                </a:lnTo>
                <a:close/>
                <a:moveTo>
                  <a:pt x="118" y="95"/>
                </a:moveTo>
                <a:cubicBezTo>
                  <a:pt x="170" y="95"/>
                  <a:pt x="170" y="95"/>
                  <a:pt x="170" y="95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18" y="117"/>
                  <a:pt x="118" y="117"/>
                  <a:pt x="118" y="117"/>
                </a:cubicBezTo>
                <a:lnTo>
                  <a:pt x="118" y="95"/>
                </a:lnTo>
                <a:close/>
                <a:moveTo>
                  <a:pt x="206" y="176"/>
                </a:moveTo>
                <a:cubicBezTo>
                  <a:pt x="152" y="241"/>
                  <a:pt x="152" y="241"/>
                  <a:pt x="152" y="241"/>
                </a:cubicBezTo>
                <a:cubicBezTo>
                  <a:pt x="148" y="246"/>
                  <a:pt x="141" y="246"/>
                  <a:pt x="137" y="241"/>
                </a:cubicBezTo>
                <a:cubicBezTo>
                  <a:pt x="82" y="176"/>
                  <a:pt x="82" y="176"/>
                  <a:pt x="82" y="176"/>
                </a:cubicBezTo>
                <a:cubicBezTo>
                  <a:pt x="78" y="171"/>
                  <a:pt x="80" y="167"/>
                  <a:pt x="86" y="167"/>
                </a:cubicBezTo>
                <a:cubicBezTo>
                  <a:pt x="86" y="167"/>
                  <a:pt x="114" y="167"/>
                  <a:pt x="118" y="167"/>
                </a:cubicBezTo>
                <a:cubicBezTo>
                  <a:pt x="118" y="137"/>
                  <a:pt x="118" y="137"/>
                  <a:pt x="118" y="137"/>
                </a:cubicBezTo>
                <a:cubicBezTo>
                  <a:pt x="170" y="137"/>
                  <a:pt x="170" y="137"/>
                  <a:pt x="170" y="137"/>
                </a:cubicBezTo>
                <a:cubicBezTo>
                  <a:pt x="170" y="167"/>
                  <a:pt x="170" y="167"/>
                  <a:pt x="170" y="167"/>
                </a:cubicBezTo>
                <a:cubicBezTo>
                  <a:pt x="174" y="167"/>
                  <a:pt x="202" y="167"/>
                  <a:pt x="202" y="167"/>
                </a:cubicBezTo>
                <a:cubicBezTo>
                  <a:pt x="209" y="167"/>
                  <a:pt x="211" y="171"/>
                  <a:pt x="20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516"/>
          <p:cNvSpPr>
            <a:spLocks noEditPoints="1"/>
          </p:cNvSpPr>
          <p:nvPr/>
        </p:nvSpPr>
        <p:spPr bwMode="auto">
          <a:xfrm>
            <a:off x="10533908" y="5112959"/>
            <a:ext cx="219391" cy="304037"/>
          </a:xfrm>
          <a:custGeom>
            <a:avLst/>
            <a:gdLst>
              <a:gd name="T0" fmla="*/ 207 w 207"/>
              <a:gd name="T1" fmla="*/ 165 h 288"/>
              <a:gd name="T2" fmla="*/ 187 w 207"/>
              <a:gd name="T3" fmla="*/ 130 h 288"/>
              <a:gd name="T4" fmla="*/ 187 w 207"/>
              <a:gd name="T5" fmla="*/ 12 h 288"/>
              <a:gd name="T6" fmla="*/ 175 w 207"/>
              <a:gd name="T7" fmla="*/ 0 h 288"/>
              <a:gd name="T8" fmla="*/ 32 w 207"/>
              <a:gd name="T9" fmla="*/ 0 h 288"/>
              <a:gd name="T10" fmla="*/ 20 w 207"/>
              <a:gd name="T11" fmla="*/ 12 h 288"/>
              <a:gd name="T12" fmla="*/ 20 w 207"/>
              <a:gd name="T13" fmla="*/ 129 h 288"/>
              <a:gd name="T14" fmla="*/ 0 w 207"/>
              <a:gd name="T15" fmla="*/ 165 h 288"/>
              <a:gd name="T16" fmla="*/ 0 w 207"/>
              <a:gd name="T17" fmla="*/ 165 h 288"/>
              <a:gd name="T18" fmla="*/ 0 w 207"/>
              <a:gd name="T19" fmla="*/ 288 h 288"/>
              <a:gd name="T20" fmla="*/ 28 w 207"/>
              <a:gd name="T21" fmla="*/ 288 h 288"/>
              <a:gd name="T22" fmla="*/ 28 w 207"/>
              <a:gd name="T23" fmla="*/ 203 h 288"/>
              <a:gd name="T24" fmla="*/ 40 w 207"/>
              <a:gd name="T25" fmla="*/ 191 h 288"/>
              <a:gd name="T26" fmla="*/ 167 w 207"/>
              <a:gd name="T27" fmla="*/ 191 h 288"/>
              <a:gd name="T28" fmla="*/ 179 w 207"/>
              <a:gd name="T29" fmla="*/ 203 h 288"/>
              <a:gd name="T30" fmla="*/ 179 w 207"/>
              <a:gd name="T31" fmla="*/ 288 h 288"/>
              <a:gd name="T32" fmla="*/ 207 w 207"/>
              <a:gd name="T33" fmla="*/ 288 h 288"/>
              <a:gd name="T34" fmla="*/ 207 w 207"/>
              <a:gd name="T35" fmla="*/ 165 h 288"/>
              <a:gd name="T36" fmla="*/ 48 w 207"/>
              <a:gd name="T37" fmla="*/ 71 h 288"/>
              <a:gd name="T38" fmla="*/ 60 w 207"/>
              <a:gd name="T39" fmla="*/ 59 h 288"/>
              <a:gd name="T40" fmla="*/ 147 w 207"/>
              <a:gd name="T41" fmla="*/ 59 h 288"/>
              <a:gd name="T42" fmla="*/ 159 w 207"/>
              <a:gd name="T43" fmla="*/ 71 h 288"/>
              <a:gd name="T44" fmla="*/ 159 w 207"/>
              <a:gd name="T45" fmla="*/ 91 h 288"/>
              <a:gd name="T46" fmla="*/ 147 w 207"/>
              <a:gd name="T47" fmla="*/ 103 h 288"/>
              <a:gd name="T48" fmla="*/ 60 w 207"/>
              <a:gd name="T49" fmla="*/ 103 h 288"/>
              <a:gd name="T50" fmla="*/ 48 w 207"/>
              <a:gd name="T51" fmla="*/ 91 h 288"/>
              <a:gd name="T52" fmla="*/ 48 w 207"/>
              <a:gd name="T53" fmla="*/ 7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7" h="288">
                <a:moveTo>
                  <a:pt x="207" y="165"/>
                </a:moveTo>
                <a:cubicBezTo>
                  <a:pt x="207" y="165"/>
                  <a:pt x="187" y="130"/>
                  <a:pt x="187" y="130"/>
                </a:cubicBezTo>
                <a:cubicBezTo>
                  <a:pt x="187" y="12"/>
                  <a:pt x="187" y="12"/>
                  <a:pt x="187" y="12"/>
                </a:cubicBezTo>
                <a:cubicBezTo>
                  <a:pt x="187" y="5"/>
                  <a:pt x="182" y="0"/>
                  <a:pt x="17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29"/>
                  <a:pt x="20" y="129"/>
                  <a:pt x="20" y="129"/>
                </a:cubicBezTo>
                <a:cubicBezTo>
                  <a:pt x="20" y="129"/>
                  <a:pt x="0" y="165"/>
                  <a:pt x="0" y="165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288"/>
                  <a:pt x="0" y="288"/>
                  <a:pt x="0" y="288"/>
                </a:cubicBezTo>
                <a:cubicBezTo>
                  <a:pt x="28" y="288"/>
                  <a:pt x="28" y="288"/>
                  <a:pt x="28" y="288"/>
                </a:cubicBezTo>
                <a:cubicBezTo>
                  <a:pt x="28" y="203"/>
                  <a:pt x="28" y="203"/>
                  <a:pt x="28" y="203"/>
                </a:cubicBezTo>
                <a:cubicBezTo>
                  <a:pt x="28" y="197"/>
                  <a:pt x="33" y="191"/>
                  <a:pt x="40" y="191"/>
                </a:cubicBezTo>
                <a:cubicBezTo>
                  <a:pt x="167" y="191"/>
                  <a:pt x="167" y="191"/>
                  <a:pt x="167" y="191"/>
                </a:cubicBezTo>
                <a:cubicBezTo>
                  <a:pt x="174" y="191"/>
                  <a:pt x="179" y="197"/>
                  <a:pt x="179" y="203"/>
                </a:cubicBezTo>
                <a:cubicBezTo>
                  <a:pt x="179" y="288"/>
                  <a:pt x="179" y="288"/>
                  <a:pt x="179" y="288"/>
                </a:cubicBezTo>
                <a:cubicBezTo>
                  <a:pt x="207" y="288"/>
                  <a:pt x="207" y="288"/>
                  <a:pt x="207" y="288"/>
                </a:cubicBezTo>
                <a:cubicBezTo>
                  <a:pt x="207" y="165"/>
                  <a:pt x="207" y="165"/>
                  <a:pt x="207" y="165"/>
                </a:cubicBezTo>
                <a:close/>
                <a:moveTo>
                  <a:pt x="48" y="71"/>
                </a:moveTo>
                <a:cubicBezTo>
                  <a:pt x="48" y="64"/>
                  <a:pt x="53" y="59"/>
                  <a:pt x="60" y="59"/>
                </a:cubicBezTo>
                <a:cubicBezTo>
                  <a:pt x="147" y="59"/>
                  <a:pt x="147" y="59"/>
                  <a:pt x="147" y="59"/>
                </a:cubicBezTo>
                <a:cubicBezTo>
                  <a:pt x="154" y="59"/>
                  <a:pt x="159" y="64"/>
                  <a:pt x="159" y="71"/>
                </a:cubicBezTo>
                <a:cubicBezTo>
                  <a:pt x="159" y="91"/>
                  <a:pt x="159" y="91"/>
                  <a:pt x="159" y="91"/>
                </a:cubicBezTo>
                <a:cubicBezTo>
                  <a:pt x="159" y="98"/>
                  <a:pt x="154" y="103"/>
                  <a:pt x="147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3" y="103"/>
                  <a:pt x="48" y="98"/>
                  <a:pt x="48" y="91"/>
                </a:cubicBezTo>
                <a:lnTo>
                  <a:pt x="48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517"/>
          <p:cNvSpPr>
            <a:spLocks noEditPoints="1"/>
          </p:cNvSpPr>
          <p:nvPr/>
        </p:nvSpPr>
        <p:spPr bwMode="auto">
          <a:xfrm>
            <a:off x="8673407" y="4527342"/>
            <a:ext cx="305765" cy="257396"/>
          </a:xfrm>
          <a:custGeom>
            <a:avLst/>
            <a:gdLst>
              <a:gd name="T0" fmla="*/ 273 w 291"/>
              <a:gd name="T1" fmla="*/ 152 h 244"/>
              <a:gd name="T2" fmla="*/ 279 w 291"/>
              <a:gd name="T3" fmla="*/ 123 h 244"/>
              <a:gd name="T4" fmla="*/ 276 w 291"/>
              <a:gd name="T5" fmla="*/ 70 h 244"/>
              <a:gd name="T6" fmla="*/ 241 w 291"/>
              <a:gd name="T7" fmla="*/ 51 h 244"/>
              <a:gd name="T8" fmla="*/ 241 w 291"/>
              <a:gd name="T9" fmla="*/ 43 h 244"/>
              <a:gd name="T10" fmla="*/ 223 w 291"/>
              <a:gd name="T11" fmla="*/ 38 h 244"/>
              <a:gd name="T12" fmla="*/ 200 w 291"/>
              <a:gd name="T13" fmla="*/ 35 h 244"/>
              <a:gd name="T14" fmla="*/ 180 w 291"/>
              <a:gd name="T15" fmla="*/ 35 h 244"/>
              <a:gd name="T16" fmla="*/ 180 w 291"/>
              <a:gd name="T17" fmla="*/ 49 h 244"/>
              <a:gd name="T18" fmla="*/ 198 w 291"/>
              <a:gd name="T19" fmla="*/ 49 h 244"/>
              <a:gd name="T20" fmla="*/ 223 w 291"/>
              <a:gd name="T21" fmla="*/ 83 h 244"/>
              <a:gd name="T22" fmla="*/ 241 w 291"/>
              <a:gd name="T23" fmla="*/ 83 h 244"/>
              <a:gd name="T24" fmla="*/ 241 w 291"/>
              <a:gd name="T25" fmla="*/ 72 h 244"/>
              <a:gd name="T26" fmla="*/ 260 w 291"/>
              <a:gd name="T27" fmla="*/ 83 h 244"/>
              <a:gd name="T28" fmla="*/ 260 w 291"/>
              <a:gd name="T29" fmla="*/ 116 h 244"/>
              <a:gd name="T30" fmla="*/ 252 w 291"/>
              <a:gd name="T31" fmla="*/ 152 h 244"/>
              <a:gd name="T32" fmla="*/ 255 w 291"/>
              <a:gd name="T33" fmla="*/ 163 h 244"/>
              <a:gd name="T34" fmla="*/ 256 w 291"/>
              <a:gd name="T35" fmla="*/ 218 h 244"/>
              <a:gd name="T36" fmla="*/ 240 w 291"/>
              <a:gd name="T37" fmla="*/ 224 h 244"/>
              <a:gd name="T38" fmla="*/ 213 w 291"/>
              <a:gd name="T39" fmla="*/ 171 h 244"/>
              <a:gd name="T40" fmla="*/ 196 w 291"/>
              <a:gd name="T41" fmla="*/ 128 h 244"/>
              <a:gd name="T42" fmla="*/ 172 w 291"/>
              <a:gd name="T43" fmla="*/ 125 h 244"/>
              <a:gd name="T44" fmla="*/ 172 w 291"/>
              <a:gd name="T45" fmla="*/ 0 h 244"/>
              <a:gd name="T46" fmla="*/ 20 w 291"/>
              <a:gd name="T47" fmla="*/ 0 h 244"/>
              <a:gd name="T48" fmla="*/ 20 w 291"/>
              <a:gd name="T49" fmla="*/ 231 h 244"/>
              <a:gd name="T50" fmla="*/ 0 w 291"/>
              <a:gd name="T51" fmla="*/ 231 h 244"/>
              <a:gd name="T52" fmla="*/ 0 w 291"/>
              <a:gd name="T53" fmla="*/ 244 h 244"/>
              <a:gd name="T54" fmla="*/ 20 w 291"/>
              <a:gd name="T55" fmla="*/ 244 h 244"/>
              <a:gd name="T56" fmla="*/ 172 w 291"/>
              <a:gd name="T57" fmla="*/ 244 h 244"/>
              <a:gd name="T58" fmla="*/ 193 w 291"/>
              <a:gd name="T59" fmla="*/ 244 h 244"/>
              <a:gd name="T60" fmla="*/ 193 w 291"/>
              <a:gd name="T61" fmla="*/ 231 h 244"/>
              <a:gd name="T62" fmla="*/ 172 w 291"/>
              <a:gd name="T63" fmla="*/ 231 h 244"/>
              <a:gd name="T64" fmla="*/ 172 w 291"/>
              <a:gd name="T65" fmla="*/ 146 h 244"/>
              <a:gd name="T66" fmla="*/ 189 w 291"/>
              <a:gd name="T67" fmla="*/ 147 h 244"/>
              <a:gd name="T68" fmla="*/ 193 w 291"/>
              <a:gd name="T69" fmla="*/ 173 h 244"/>
              <a:gd name="T70" fmla="*/ 240 w 291"/>
              <a:gd name="T71" fmla="*/ 244 h 244"/>
              <a:gd name="T72" fmla="*/ 272 w 291"/>
              <a:gd name="T73" fmla="*/ 230 h 244"/>
              <a:gd name="T74" fmla="*/ 274 w 291"/>
              <a:gd name="T75" fmla="*/ 158 h 244"/>
              <a:gd name="T76" fmla="*/ 273 w 291"/>
              <a:gd name="T77" fmla="*/ 152 h 244"/>
              <a:gd name="T78" fmla="*/ 225 w 291"/>
              <a:gd name="T79" fmla="*/ 75 h 244"/>
              <a:gd name="T80" fmla="*/ 207 w 291"/>
              <a:gd name="T81" fmla="*/ 55 h 244"/>
              <a:gd name="T82" fmla="*/ 225 w 291"/>
              <a:gd name="T83" fmla="*/ 59 h 244"/>
              <a:gd name="T84" fmla="*/ 225 w 291"/>
              <a:gd name="T85" fmla="*/ 75 h 244"/>
              <a:gd name="T86" fmla="*/ 47 w 291"/>
              <a:gd name="T87" fmla="*/ 27 h 244"/>
              <a:gd name="T88" fmla="*/ 145 w 291"/>
              <a:gd name="T89" fmla="*/ 27 h 244"/>
              <a:gd name="T90" fmla="*/ 145 w 291"/>
              <a:gd name="T91" fmla="*/ 105 h 244"/>
              <a:gd name="T92" fmla="*/ 47 w 291"/>
              <a:gd name="T93" fmla="*/ 105 h 244"/>
              <a:gd name="T94" fmla="*/ 47 w 291"/>
              <a:gd name="T95" fmla="*/ 2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1" h="244">
                <a:moveTo>
                  <a:pt x="273" y="152"/>
                </a:moveTo>
                <a:cubicBezTo>
                  <a:pt x="273" y="142"/>
                  <a:pt x="276" y="132"/>
                  <a:pt x="279" y="123"/>
                </a:cubicBezTo>
                <a:cubicBezTo>
                  <a:pt x="285" y="107"/>
                  <a:pt x="291" y="88"/>
                  <a:pt x="276" y="70"/>
                </a:cubicBezTo>
                <a:cubicBezTo>
                  <a:pt x="267" y="59"/>
                  <a:pt x="254" y="54"/>
                  <a:pt x="241" y="51"/>
                </a:cubicBezTo>
                <a:cubicBezTo>
                  <a:pt x="241" y="43"/>
                  <a:pt x="241" y="43"/>
                  <a:pt x="241" y="43"/>
                </a:cubicBezTo>
                <a:cubicBezTo>
                  <a:pt x="241" y="43"/>
                  <a:pt x="230" y="40"/>
                  <a:pt x="223" y="38"/>
                </a:cubicBezTo>
                <a:cubicBezTo>
                  <a:pt x="216" y="37"/>
                  <a:pt x="207" y="35"/>
                  <a:pt x="200" y="35"/>
                </a:cubicBezTo>
                <a:cubicBezTo>
                  <a:pt x="193" y="35"/>
                  <a:pt x="180" y="35"/>
                  <a:pt x="180" y="35"/>
                </a:cubicBezTo>
                <a:cubicBezTo>
                  <a:pt x="180" y="49"/>
                  <a:pt x="180" y="49"/>
                  <a:pt x="180" y="49"/>
                </a:cubicBezTo>
                <a:cubicBezTo>
                  <a:pt x="198" y="49"/>
                  <a:pt x="198" y="49"/>
                  <a:pt x="198" y="49"/>
                </a:cubicBezTo>
                <a:cubicBezTo>
                  <a:pt x="198" y="49"/>
                  <a:pt x="196" y="83"/>
                  <a:pt x="223" y="83"/>
                </a:cubicBezTo>
                <a:cubicBezTo>
                  <a:pt x="234" y="83"/>
                  <a:pt x="241" y="83"/>
                  <a:pt x="241" y="83"/>
                </a:cubicBezTo>
                <a:cubicBezTo>
                  <a:pt x="241" y="72"/>
                  <a:pt x="241" y="72"/>
                  <a:pt x="241" y="72"/>
                </a:cubicBezTo>
                <a:cubicBezTo>
                  <a:pt x="249" y="74"/>
                  <a:pt x="256" y="78"/>
                  <a:pt x="260" y="83"/>
                </a:cubicBezTo>
                <a:cubicBezTo>
                  <a:pt x="268" y="92"/>
                  <a:pt x="266" y="100"/>
                  <a:pt x="260" y="116"/>
                </a:cubicBezTo>
                <a:cubicBezTo>
                  <a:pt x="257" y="126"/>
                  <a:pt x="252" y="138"/>
                  <a:pt x="252" y="152"/>
                </a:cubicBezTo>
                <a:cubicBezTo>
                  <a:pt x="252" y="155"/>
                  <a:pt x="253" y="158"/>
                  <a:pt x="255" y="163"/>
                </a:cubicBezTo>
                <a:cubicBezTo>
                  <a:pt x="258" y="176"/>
                  <a:pt x="266" y="206"/>
                  <a:pt x="256" y="218"/>
                </a:cubicBezTo>
                <a:cubicBezTo>
                  <a:pt x="255" y="219"/>
                  <a:pt x="252" y="224"/>
                  <a:pt x="240" y="224"/>
                </a:cubicBezTo>
                <a:cubicBezTo>
                  <a:pt x="220" y="224"/>
                  <a:pt x="216" y="208"/>
                  <a:pt x="213" y="171"/>
                </a:cubicBezTo>
                <a:cubicBezTo>
                  <a:pt x="212" y="151"/>
                  <a:pt x="210" y="133"/>
                  <a:pt x="196" y="128"/>
                </a:cubicBezTo>
                <a:cubicBezTo>
                  <a:pt x="188" y="125"/>
                  <a:pt x="179" y="125"/>
                  <a:pt x="172" y="125"/>
                </a:cubicBezTo>
                <a:cubicBezTo>
                  <a:pt x="172" y="0"/>
                  <a:pt x="172" y="0"/>
                  <a:pt x="172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31"/>
                  <a:pt x="20" y="231"/>
                  <a:pt x="20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44"/>
                  <a:pt x="0" y="244"/>
                  <a:pt x="0" y="244"/>
                </a:cubicBezTo>
                <a:cubicBezTo>
                  <a:pt x="20" y="244"/>
                  <a:pt x="20" y="244"/>
                  <a:pt x="20" y="244"/>
                </a:cubicBezTo>
                <a:cubicBezTo>
                  <a:pt x="172" y="244"/>
                  <a:pt x="172" y="244"/>
                  <a:pt x="172" y="244"/>
                </a:cubicBezTo>
                <a:cubicBezTo>
                  <a:pt x="193" y="244"/>
                  <a:pt x="193" y="244"/>
                  <a:pt x="193" y="244"/>
                </a:cubicBezTo>
                <a:cubicBezTo>
                  <a:pt x="193" y="231"/>
                  <a:pt x="193" y="231"/>
                  <a:pt x="193" y="231"/>
                </a:cubicBezTo>
                <a:cubicBezTo>
                  <a:pt x="172" y="231"/>
                  <a:pt x="172" y="231"/>
                  <a:pt x="172" y="231"/>
                </a:cubicBezTo>
                <a:cubicBezTo>
                  <a:pt x="172" y="146"/>
                  <a:pt x="172" y="146"/>
                  <a:pt x="172" y="146"/>
                </a:cubicBezTo>
                <a:cubicBezTo>
                  <a:pt x="177" y="145"/>
                  <a:pt x="184" y="145"/>
                  <a:pt x="189" y="147"/>
                </a:cubicBezTo>
                <a:cubicBezTo>
                  <a:pt x="191" y="150"/>
                  <a:pt x="192" y="164"/>
                  <a:pt x="193" y="173"/>
                </a:cubicBezTo>
                <a:cubicBezTo>
                  <a:pt x="195" y="201"/>
                  <a:pt x="198" y="244"/>
                  <a:pt x="240" y="244"/>
                </a:cubicBezTo>
                <a:cubicBezTo>
                  <a:pt x="254" y="244"/>
                  <a:pt x="265" y="239"/>
                  <a:pt x="272" y="230"/>
                </a:cubicBezTo>
                <a:cubicBezTo>
                  <a:pt x="288" y="210"/>
                  <a:pt x="279" y="176"/>
                  <a:pt x="274" y="158"/>
                </a:cubicBezTo>
                <a:cubicBezTo>
                  <a:pt x="274" y="156"/>
                  <a:pt x="273" y="153"/>
                  <a:pt x="273" y="152"/>
                </a:cubicBezTo>
                <a:close/>
                <a:moveTo>
                  <a:pt x="225" y="75"/>
                </a:moveTo>
                <a:cubicBezTo>
                  <a:pt x="208" y="77"/>
                  <a:pt x="207" y="55"/>
                  <a:pt x="207" y="55"/>
                </a:cubicBezTo>
                <a:cubicBezTo>
                  <a:pt x="225" y="59"/>
                  <a:pt x="225" y="59"/>
                  <a:pt x="225" y="59"/>
                </a:cubicBezTo>
                <a:lnTo>
                  <a:pt x="225" y="75"/>
                </a:lnTo>
                <a:close/>
                <a:moveTo>
                  <a:pt x="47" y="27"/>
                </a:moveTo>
                <a:cubicBezTo>
                  <a:pt x="145" y="27"/>
                  <a:pt x="145" y="27"/>
                  <a:pt x="145" y="27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47" y="105"/>
                  <a:pt x="47" y="105"/>
                  <a:pt x="47" y="105"/>
                </a:cubicBezTo>
                <a:lnTo>
                  <a:pt x="47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518"/>
          <p:cNvSpPr>
            <a:spLocks noEditPoints="1"/>
          </p:cNvSpPr>
          <p:nvPr/>
        </p:nvSpPr>
        <p:spPr bwMode="auto">
          <a:xfrm>
            <a:off x="9278027" y="3312920"/>
            <a:ext cx="304037" cy="259123"/>
          </a:xfrm>
          <a:custGeom>
            <a:avLst/>
            <a:gdLst>
              <a:gd name="T0" fmla="*/ 189 w 289"/>
              <a:gd name="T1" fmla="*/ 160 h 245"/>
              <a:gd name="T2" fmla="*/ 228 w 289"/>
              <a:gd name="T3" fmla="*/ 133 h 245"/>
              <a:gd name="T4" fmla="*/ 197 w 289"/>
              <a:gd name="T5" fmla="*/ 50 h 245"/>
              <a:gd name="T6" fmla="*/ 145 w 289"/>
              <a:gd name="T7" fmla="*/ 0 h 245"/>
              <a:gd name="T8" fmla="*/ 92 w 289"/>
              <a:gd name="T9" fmla="*/ 49 h 245"/>
              <a:gd name="T10" fmla="*/ 61 w 289"/>
              <a:gd name="T11" fmla="*/ 133 h 245"/>
              <a:gd name="T12" fmla="*/ 99 w 289"/>
              <a:gd name="T13" fmla="*/ 161 h 245"/>
              <a:gd name="T14" fmla="*/ 0 w 289"/>
              <a:gd name="T15" fmla="*/ 224 h 245"/>
              <a:gd name="T16" fmla="*/ 289 w 289"/>
              <a:gd name="T17" fmla="*/ 245 h 245"/>
              <a:gd name="T18" fmla="*/ 243 w 289"/>
              <a:gd name="T19" fmla="*/ 183 h 245"/>
              <a:gd name="T20" fmla="*/ 71 w 289"/>
              <a:gd name="T21" fmla="*/ 130 h 245"/>
              <a:gd name="T22" fmla="*/ 70 w 289"/>
              <a:gd name="T23" fmla="*/ 132 h 245"/>
              <a:gd name="T24" fmla="*/ 93 w 289"/>
              <a:gd name="T25" fmla="*/ 70 h 245"/>
              <a:gd name="T26" fmla="*/ 136 w 289"/>
              <a:gd name="T27" fmla="*/ 55 h 245"/>
              <a:gd name="T28" fmla="*/ 142 w 289"/>
              <a:gd name="T29" fmla="*/ 55 h 245"/>
              <a:gd name="T30" fmla="*/ 154 w 289"/>
              <a:gd name="T31" fmla="*/ 53 h 245"/>
              <a:gd name="T32" fmla="*/ 198 w 289"/>
              <a:gd name="T33" fmla="*/ 69 h 245"/>
              <a:gd name="T34" fmla="*/ 219 w 289"/>
              <a:gd name="T35" fmla="*/ 133 h 245"/>
              <a:gd name="T36" fmla="*/ 217 w 289"/>
              <a:gd name="T37" fmla="*/ 132 h 245"/>
              <a:gd name="T38" fmla="*/ 193 w 289"/>
              <a:gd name="T39" fmla="*/ 72 h 245"/>
              <a:gd name="T40" fmla="*/ 167 w 289"/>
              <a:gd name="T41" fmla="*/ 57 h 245"/>
              <a:gd name="T42" fmla="*/ 145 w 289"/>
              <a:gd name="T43" fmla="*/ 58 h 245"/>
              <a:gd name="T44" fmla="*/ 144 w 289"/>
              <a:gd name="T45" fmla="*/ 58 h 245"/>
              <a:gd name="T46" fmla="*/ 121 w 289"/>
              <a:gd name="T47" fmla="*/ 55 h 245"/>
              <a:gd name="T48" fmla="*/ 151 w 289"/>
              <a:gd name="T49" fmla="*/ 107 h 245"/>
              <a:gd name="T50" fmla="*/ 138 w 289"/>
              <a:gd name="T51" fmla="*/ 107 h 245"/>
              <a:gd name="T52" fmla="*/ 138 w 289"/>
              <a:gd name="T53" fmla="*/ 100 h 245"/>
              <a:gd name="T54" fmla="*/ 151 w 289"/>
              <a:gd name="T55" fmla="*/ 100 h 245"/>
              <a:gd name="T56" fmla="*/ 107 w 289"/>
              <a:gd name="T57" fmla="*/ 86 h 245"/>
              <a:gd name="T58" fmla="*/ 110 w 289"/>
              <a:gd name="T59" fmla="*/ 69 h 245"/>
              <a:gd name="T60" fmla="*/ 124 w 289"/>
              <a:gd name="T61" fmla="*/ 61 h 245"/>
              <a:gd name="T62" fmla="*/ 141 w 289"/>
              <a:gd name="T63" fmla="*/ 68 h 245"/>
              <a:gd name="T64" fmla="*/ 140 w 289"/>
              <a:gd name="T65" fmla="*/ 85 h 245"/>
              <a:gd name="T66" fmla="*/ 107 w 289"/>
              <a:gd name="T67" fmla="*/ 86 h 245"/>
              <a:gd name="T68" fmla="*/ 115 w 289"/>
              <a:gd name="T69" fmla="*/ 136 h 245"/>
              <a:gd name="T70" fmla="*/ 123 w 289"/>
              <a:gd name="T71" fmla="*/ 136 h 245"/>
              <a:gd name="T72" fmla="*/ 127 w 289"/>
              <a:gd name="T73" fmla="*/ 133 h 245"/>
              <a:gd name="T74" fmla="*/ 127 w 289"/>
              <a:gd name="T75" fmla="*/ 125 h 245"/>
              <a:gd name="T76" fmla="*/ 135 w 289"/>
              <a:gd name="T77" fmla="*/ 133 h 245"/>
              <a:gd name="T78" fmla="*/ 130 w 289"/>
              <a:gd name="T79" fmla="*/ 120 h 245"/>
              <a:gd name="T80" fmla="*/ 135 w 289"/>
              <a:gd name="T81" fmla="*/ 133 h 245"/>
              <a:gd name="T82" fmla="*/ 138 w 289"/>
              <a:gd name="T83" fmla="*/ 133 h 245"/>
              <a:gd name="T84" fmla="*/ 143 w 289"/>
              <a:gd name="T85" fmla="*/ 111 h 245"/>
              <a:gd name="T86" fmla="*/ 151 w 289"/>
              <a:gd name="T87" fmla="*/ 133 h 245"/>
              <a:gd name="T88" fmla="*/ 146 w 289"/>
              <a:gd name="T89" fmla="*/ 111 h 245"/>
              <a:gd name="T90" fmla="*/ 151 w 289"/>
              <a:gd name="T91" fmla="*/ 133 h 245"/>
              <a:gd name="T92" fmla="*/ 154 w 289"/>
              <a:gd name="T93" fmla="*/ 133 h 245"/>
              <a:gd name="T94" fmla="*/ 158 w 289"/>
              <a:gd name="T95" fmla="*/ 120 h 245"/>
              <a:gd name="T96" fmla="*/ 161 w 289"/>
              <a:gd name="T97" fmla="*/ 133 h 245"/>
              <a:gd name="T98" fmla="*/ 167 w 289"/>
              <a:gd name="T99" fmla="*/ 133 h 245"/>
              <a:gd name="T100" fmla="*/ 171 w 289"/>
              <a:gd name="T101" fmla="*/ 140 h 245"/>
              <a:gd name="T102" fmla="*/ 171 w 289"/>
              <a:gd name="T103" fmla="*/ 132 h 245"/>
              <a:gd name="T104" fmla="*/ 171 w 289"/>
              <a:gd name="T105" fmla="*/ 140 h 245"/>
              <a:gd name="T106" fmla="*/ 183 w 289"/>
              <a:gd name="T107" fmla="*/ 86 h 245"/>
              <a:gd name="T108" fmla="*/ 149 w 289"/>
              <a:gd name="T109" fmla="*/ 85 h 245"/>
              <a:gd name="T110" fmla="*/ 149 w 289"/>
              <a:gd name="T111" fmla="*/ 68 h 245"/>
              <a:gd name="T112" fmla="*/ 166 w 289"/>
              <a:gd name="T113" fmla="*/ 61 h 245"/>
              <a:gd name="T114" fmla="*/ 179 w 289"/>
              <a:gd name="T115" fmla="*/ 6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9" h="245">
                <a:moveTo>
                  <a:pt x="243" y="183"/>
                </a:moveTo>
                <a:cubicBezTo>
                  <a:pt x="229" y="177"/>
                  <a:pt x="213" y="167"/>
                  <a:pt x="189" y="160"/>
                </a:cubicBezTo>
                <a:cubicBezTo>
                  <a:pt x="188" y="157"/>
                  <a:pt x="186" y="153"/>
                  <a:pt x="185" y="148"/>
                </a:cubicBezTo>
                <a:cubicBezTo>
                  <a:pt x="207" y="144"/>
                  <a:pt x="228" y="138"/>
                  <a:pt x="228" y="133"/>
                </a:cubicBezTo>
                <a:cubicBezTo>
                  <a:pt x="228" y="124"/>
                  <a:pt x="197" y="62"/>
                  <a:pt x="197" y="50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7" y="49"/>
                  <a:pt x="197" y="47"/>
                  <a:pt x="197" y="46"/>
                </a:cubicBezTo>
                <a:cubicBezTo>
                  <a:pt x="197" y="15"/>
                  <a:pt x="175" y="0"/>
                  <a:pt x="145" y="0"/>
                </a:cubicBezTo>
                <a:cubicBezTo>
                  <a:pt x="114" y="0"/>
                  <a:pt x="92" y="15"/>
                  <a:pt x="92" y="46"/>
                </a:cubicBezTo>
                <a:cubicBezTo>
                  <a:pt x="92" y="47"/>
                  <a:pt x="92" y="48"/>
                  <a:pt x="92" y="49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62"/>
                  <a:pt x="61" y="124"/>
                  <a:pt x="61" y="133"/>
                </a:cubicBezTo>
                <a:cubicBezTo>
                  <a:pt x="61" y="138"/>
                  <a:pt x="82" y="144"/>
                  <a:pt x="104" y="148"/>
                </a:cubicBezTo>
                <a:cubicBezTo>
                  <a:pt x="102" y="153"/>
                  <a:pt x="100" y="157"/>
                  <a:pt x="99" y="161"/>
                </a:cubicBezTo>
                <a:cubicBezTo>
                  <a:pt x="75" y="167"/>
                  <a:pt x="60" y="177"/>
                  <a:pt x="47" y="183"/>
                </a:cubicBezTo>
                <a:cubicBezTo>
                  <a:pt x="12" y="199"/>
                  <a:pt x="0" y="224"/>
                  <a:pt x="0" y="224"/>
                </a:cubicBezTo>
                <a:cubicBezTo>
                  <a:pt x="0" y="245"/>
                  <a:pt x="0" y="245"/>
                  <a:pt x="0" y="245"/>
                </a:cubicBezTo>
                <a:cubicBezTo>
                  <a:pt x="289" y="245"/>
                  <a:pt x="289" y="245"/>
                  <a:pt x="289" y="245"/>
                </a:cubicBezTo>
                <a:cubicBezTo>
                  <a:pt x="289" y="224"/>
                  <a:pt x="289" y="224"/>
                  <a:pt x="289" y="224"/>
                </a:cubicBezTo>
                <a:cubicBezTo>
                  <a:pt x="289" y="224"/>
                  <a:pt x="278" y="199"/>
                  <a:pt x="243" y="183"/>
                </a:cubicBezTo>
                <a:close/>
                <a:moveTo>
                  <a:pt x="96" y="71"/>
                </a:moveTo>
                <a:cubicBezTo>
                  <a:pt x="86" y="86"/>
                  <a:pt x="71" y="127"/>
                  <a:pt x="71" y="130"/>
                </a:cubicBezTo>
                <a:cubicBezTo>
                  <a:pt x="72" y="131"/>
                  <a:pt x="71" y="132"/>
                  <a:pt x="70" y="132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69" y="132"/>
                  <a:pt x="69" y="131"/>
                  <a:pt x="69" y="131"/>
                </a:cubicBezTo>
                <a:cubicBezTo>
                  <a:pt x="68" y="126"/>
                  <a:pt x="85" y="83"/>
                  <a:pt x="93" y="70"/>
                </a:cubicBezTo>
                <a:cubicBezTo>
                  <a:pt x="100" y="59"/>
                  <a:pt x="109" y="54"/>
                  <a:pt x="121" y="53"/>
                </a:cubicBezTo>
                <a:cubicBezTo>
                  <a:pt x="126" y="52"/>
                  <a:pt x="132" y="54"/>
                  <a:pt x="136" y="55"/>
                </a:cubicBezTo>
                <a:cubicBezTo>
                  <a:pt x="137" y="55"/>
                  <a:pt x="138" y="55"/>
                  <a:pt x="138" y="55"/>
                </a:cubicBezTo>
                <a:cubicBezTo>
                  <a:pt x="139" y="55"/>
                  <a:pt x="141" y="55"/>
                  <a:pt x="142" y="55"/>
                </a:cubicBezTo>
                <a:cubicBezTo>
                  <a:pt x="144" y="55"/>
                  <a:pt x="144" y="55"/>
                  <a:pt x="144" y="55"/>
                </a:cubicBezTo>
                <a:cubicBezTo>
                  <a:pt x="147" y="55"/>
                  <a:pt x="151" y="54"/>
                  <a:pt x="154" y="53"/>
                </a:cubicBezTo>
                <a:cubicBezTo>
                  <a:pt x="160" y="52"/>
                  <a:pt x="166" y="51"/>
                  <a:pt x="169" y="51"/>
                </a:cubicBezTo>
                <a:cubicBezTo>
                  <a:pt x="182" y="52"/>
                  <a:pt x="191" y="58"/>
                  <a:pt x="198" y="69"/>
                </a:cubicBezTo>
                <a:cubicBezTo>
                  <a:pt x="205" y="82"/>
                  <a:pt x="223" y="125"/>
                  <a:pt x="222" y="131"/>
                </a:cubicBezTo>
                <a:cubicBezTo>
                  <a:pt x="222" y="132"/>
                  <a:pt x="221" y="133"/>
                  <a:pt x="219" y="133"/>
                </a:cubicBezTo>
                <a:cubicBezTo>
                  <a:pt x="219" y="133"/>
                  <a:pt x="219" y="133"/>
                  <a:pt x="219" y="133"/>
                </a:cubicBezTo>
                <a:cubicBezTo>
                  <a:pt x="218" y="133"/>
                  <a:pt x="218" y="133"/>
                  <a:pt x="217" y="132"/>
                </a:cubicBezTo>
                <a:cubicBezTo>
                  <a:pt x="217" y="132"/>
                  <a:pt x="217" y="131"/>
                  <a:pt x="217" y="130"/>
                </a:cubicBezTo>
                <a:cubicBezTo>
                  <a:pt x="217" y="127"/>
                  <a:pt x="201" y="86"/>
                  <a:pt x="193" y="72"/>
                </a:cubicBezTo>
                <a:cubicBezTo>
                  <a:pt x="184" y="58"/>
                  <a:pt x="172" y="57"/>
                  <a:pt x="169" y="57"/>
                </a:cubicBezTo>
                <a:cubicBezTo>
                  <a:pt x="168" y="57"/>
                  <a:pt x="167" y="57"/>
                  <a:pt x="167" y="57"/>
                </a:cubicBezTo>
                <a:cubicBezTo>
                  <a:pt x="164" y="57"/>
                  <a:pt x="158" y="57"/>
                  <a:pt x="146" y="58"/>
                </a:cubicBezTo>
                <a:cubicBezTo>
                  <a:pt x="145" y="58"/>
                  <a:pt x="145" y="58"/>
                  <a:pt x="145" y="58"/>
                </a:cubicBezTo>
                <a:cubicBezTo>
                  <a:pt x="144" y="58"/>
                  <a:pt x="144" y="58"/>
                  <a:pt x="144" y="58"/>
                </a:cubicBezTo>
                <a:cubicBezTo>
                  <a:pt x="144" y="58"/>
                  <a:pt x="144" y="58"/>
                  <a:pt x="144" y="58"/>
                </a:cubicBezTo>
                <a:cubicBezTo>
                  <a:pt x="138" y="58"/>
                  <a:pt x="138" y="58"/>
                  <a:pt x="138" y="58"/>
                </a:cubicBezTo>
                <a:cubicBezTo>
                  <a:pt x="137" y="58"/>
                  <a:pt x="127" y="55"/>
                  <a:pt x="121" y="55"/>
                </a:cubicBezTo>
                <a:cubicBezTo>
                  <a:pt x="117" y="56"/>
                  <a:pt x="104" y="57"/>
                  <a:pt x="96" y="71"/>
                </a:cubicBezTo>
                <a:close/>
                <a:moveTo>
                  <a:pt x="151" y="107"/>
                </a:moveTo>
                <a:cubicBezTo>
                  <a:pt x="151" y="107"/>
                  <a:pt x="151" y="107"/>
                  <a:pt x="151" y="107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38" y="107"/>
                  <a:pt x="138" y="107"/>
                  <a:pt x="138" y="107"/>
                </a:cubicBezTo>
                <a:cubicBezTo>
                  <a:pt x="138" y="100"/>
                  <a:pt x="138" y="100"/>
                  <a:pt x="138" y="100"/>
                </a:cubicBezTo>
                <a:cubicBezTo>
                  <a:pt x="138" y="97"/>
                  <a:pt x="141" y="94"/>
                  <a:pt x="144" y="94"/>
                </a:cubicBezTo>
                <a:cubicBezTo>
                  <a:pt x="148" y="94"/>
                  <a:pt x="151" y="97"/>
                  <a:pt x="151" y="100"/>
                </a:cubicBezTo>
                <a:lnTo>
                  <a:pt x="151" y="107"/>
                </a:lnTo>
                <a:close/>
                <a:moveTo>
                  <a:pt x="107" y="86"/>
                </a:moveTo>
                <a:cubicBezTo>
                  <a:pt x="107" y="86"/>
                  <a:pt x="107" y="86"/>
                  <a:pt x="107" y="86"/>
                </a:cubicBezTo>
                <a:cubicBezTo>
                  <a:pt x="105" y="80"/>
                  <a:pt x="107" y="74"/>
                  <a:pt x="110" y="69"/>
                </a:cubicBezTo>
                <a:cubicBezTo>
                  <a:pt x="114" y="65"/>
                  <a:pt x="119" y="61"/>
                  <a:pt x="123" y="61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31" y="61"/>
                  <a:pt x="140" y="68"/>
                  <a:pt x="140" y="68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40" y="85"/>
                  <a:pt x="140" y="85"/>
                  <a:pt x="140" y="85"/>
                </a:cubicBezTo>
                <a:cubicBezTo>
                  <a:pt x="140" y="86"/>
                  <a:pt x="136" y="89"/>
                  <a:pt x="126" y="89"/>
                </a:cubicBezTo>
                <a:cubicBezTo>
                  <a:pt x="110" y="89"/>
                  <a:pt x="107" y="86"/>
                  <a:pt x="107" y="86"/>
                </a:cubicBezTo>
                <a:close/>
                <a:moveTo>
                  <a:pt x="119" y="140"/>
                </a:moveTo>
                <a:cubicBezTo>
                  <a:pt x="117" y="140"/>
                  <a:pt x="115" y="138"/>
                  <a:pt x="115" y="136"/>
                </a:cubicBezTo>
                <a:cubicBezTo>
                  <a:pt x="115" y="134"/>
                  <a:pt x="117" y="132"/>
                  <a:pt x="119" y="132"/>
                </a:cubicBezTo>
                <a:cubicBezTo>
                  <a:pt x="121" y="132"/>
                  <a:pt x="123" y="134"/>
                  <a:pt x="123" y="136"/>
                </a:cubicBezTo>
                <a:cubicBezTo>
                  <a:pt x="123" y="138"/>
                  <a:pt x="121" y="140"/>
                  <a:pt x="119" y="140"/>
                </a:cubicBezTo>
                <a:close/>
                <a:moveTo>
                  <a:pt x="127" y="133"/>
                </a:moveTo>
                <a:cubicBezTo>
                  <a:pt x="122" y="133"/>
                  <a:pt x="122" y="133"/>
                  <a:pt x="122" y="133"/>
                </a:cubicBezTo>
                <a:cubicBezTo>
                  <a:pt x="127" y="125"/>
                  <a:pt x="127" y="125"/>
                  <a:pt x="127" y="125"/>
                </a:cubicBezTo>
                <a:lnTo>
                  <a:pt x="127" y="133"/>
                </a:lnTo>
                <a:close/>
                <a:moveTo>
                  <a:pt x="135" y="133"/>
                </a:moveTo>
                <a:cubicBezTo>
                  <a:pt x="130" y="133"/>
                  <a:pt x="130" y="133"/>
                  <a:pt x="130" y="133"/>
                </a:cubicBezTo>
                <a:cubicBezTo>
                  <a:pt x="130" y="120"/>
                  <a:pt x="130" y="120"/>
                  <a:pt x="130" y="120"/>
                </a:cubicBezTo>
                <a:cubicBezTo>
                  <a:pt x="135" y="112"/>
                  <a:pt x="135" y="112"/>
                  <a:pt x="135" y="112"/>
                </a:cubicBezTo>
                <a:lnTo>
                  <a:pt x="135" y="133"/>
                </a:lnTo>
                <a:close/>
                <a:moveTo>
                  <a:pt x="143" y="133"/>
                </a:moveTo>
                <a:cubicBezTo>
                  <a:pt x="138" y="133"/>
                  <a:pt x="138" y="133"/>
                  <a:pt x="138" y="133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43" y="111"/>
                  <a:pt x="143" y="111"/>
                  <a:pt x="143" y="111"/>
                </a:cubicBezTo>
                <a:lnTo>
                  <a:pt x="143" y="133"/>
                </a:lnTo>
                <a:close/>
                <a:moveTo>
                  <a:pt x="151" y="133"/>
                </a:moveTo>
                <a:cubicBezTo>
                  <a:pt x="146" y="133"/>
                  <a:pt x="146" y="133"/>
                  <a:pt x="146" y="133"/>
                </a:cubicBezTo>
                <a:cubicBezTo>
                  <a:pt x="146" y="111"/>
                  <a:pt x="146" y="111"/>
                  <a:pt x="146" y="111"/>
                </a:cubicBezTo>
                <a:cubicBezTo>
                  <a:pt x="151" y="111"/>
                  <a:pt x="151" y="111"/>
                  <a:pt x="151" y="111"/>
                </a:cubicBezTo>
                <a:lnTo>
                  <a:pt x="151" y="133"/>
                </a:lnTo>
                <a:close/>
                <a:moveTo>
                  <a:pt x="158" y="133"/>
                </a:moveTo>
                <a:cubicBezTo>
                  <a:pt x="154" y="133"/>
                  <a:pt x="154" y="133"/>
                  <a:pt x="154" y="133"/>
                </a:cubicBezTo>
                <a:cubicBezTo>
                  <a:pt x="154" y="112"/>
                  <a:pt x="154" y="112"/>
                  <a:pt x="154" y="112"/>
                </a:cubicBezTo>
                <a:cubicBezTo>
                  <a:pt x="158" y="120"/>
                  <a:pt x="158" y="120"/>
                  <a:pt x="158" y="120"/>
                </a:cubicBezTo>
                <a:lnTo>
                  <a:pt x="158" y="133"/>
                </a:lnTo>
                <a:close/>
                <a:moveTo>
                  <a:pt x="161" y="133"/>
                </a:moveTo>
                <a:cubicBezTo>
                  <a:pt x="161" y="125"/>
                  <a:pt x="161" y="125"/>
                  <a:pt x="161" y="125"/>
                </a:cubicBezTo>
                <a:cubicBezTo>
                  <a:pt x="167" y="133"/>
                  <a:pt x="167" y="133"/>
                  <a:pt x="167" y="133"/>
                </a:cubicBezTo>
                <a:lnTo>
                  <a:pt x="161" y="133"/>
                </a:lnTo>
                <a:close/>
                <a:moveTo>
                  <a:pt x="171" y="140"/>
                </a:moveTo>
                <a:cubicBezTo>
                  <a:pt x="168" y="140"/>
                  <a:pt x="167" y="138"/>
                  <a:pt x="167" y="136"/>
                </a:cubicBezTo>
                <a:cubicBezTo>
                  <a:pt x="167" y="134"/>
                  <a:pt x="168" y="132"/>
                  <a:pt x="171" y="132"/>
                </a:cubicBezTo>
                <a:cubicBezTo>
                  <a:pt x="173" y="132"/>
                  <a:pt x="174" y="134"/>
                  <a:pt x="174" y="136"/>
                </a:cubicBezTo>
                <a:cubicBezTo>
                  <a:pt x="174" y="138"/>
                  <a:pt x="173" y="140"/>
                  <a:pt x="171" y="140"/>
                </a:cubicBezTo>
                <a:close/>
                <a:moveTo>
                  <a:pt x="183" y="86"/>
                </a:moveTo>
                <a:cubicBezTo>
                  <a:pt x="183" y="86"/>
                  <a:pt x="183" y="86"/>
                  <a:pt x="183" y="86"/>
                </a:cubicBezTo>
                <a:cubicBezTo>
                  <a:pt x="182" y="86"/>
                  <a:pt x="180" y="89"/>
                  <a:pt x="163" y="89"/>
                </a:cubicBezTo>
                <a:cubicBezTo>
                  <a:pt x="154" y="89"/>
                  <a:pt x="149" y="86"/>
                  <a:pt x="149" y="85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68"/>
                  <a:pt x="149" y="68"/>
                  <a:pt x="149" y="68"/>
                </a:cubicBezTo>
                <a:cubicBezTo>
                  <a:pt x="149" y="68"/>
                  <a:pt x="149" y="68"/>
                  <a:pt x="149" y="68"/>
                </a:cubicBezTo>
                <a:cubicBezTo>
                  <a:pt x="150" y="68"/>
                  <a:pt x="159" y="61"/>
                  <a:pt x="166" y="61"/>
                </a:cubicBezTo>
                <a:cubicBezTo>
                  <a:pt x="166" y="61"/>
                  <a:pt x="166" y="61"/>
                  <a:pt x="166" y="61"/>
                </a:cubicBezTo>
                <a:cubicBezTo>
                  <a:pt x="170" y="61"/>
                  <a:pt x="176" y="65"/>
                  <a:pt x="179" y="69"/>
                </a:cubicBezTo>
                <a:cubicBezTo>
                  <a:pt x="183" y="74"/>
                  <a:pt x="184" y="80"/>
                  <a:pt x="183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Freeform 453"/>
          <p:cNvSpPr>
            <a:spLocks noEditPoints="1"/>
          </p:cNvSpPr>
          <p:nvPr/>
        </p:nvSpPr>
        <p:spPr bwMode="auto">
          <a:xfrm>
            <a:off x="795412" y="866268"/>
            <a:ext cx="302685" cy="269534"/>
          </a:xfrm>
          <a:custGeom>
            <a:avLst/>
            <a:gdLst>
              <a:gd name="T0" fmla="*/ 178 w 210"/>
              <a:gd name="T1" fmla="*/ 0 h 187"/>
              <a:gd name="T2" fmla="*/ 31 w 210"/>
              <a:gd name="T3" fmla="*/ 0 h 187"/>
              <a:gd name="T4" fmla="*/ 0 w 210"/>
              <a:gd name="T5" fmla="*/ 85 h 187"/>
              <a:gd name="T6" fmla="*/ 0 w 210"/>
              <a:gd name="T7" fmla="*/ 187 h 187"/>
              <a:gd name="T8" fmla="*/ 210 w 210"/>
              <a:gd name="T9" fmla="*/ 187 h 187"/>
              <a:gd name="T10" fmla="*/ 210 w 210"/>
              <a:gd name="T11" fmla="*/ 84 h 187"/>
              <a:gd name="T12" fmla="*/ 178 w 210"/>
              <a:gd name="T13" fmla="*/ 0 h 187"/>
              <a:gd name="T14" fmla="*/ 28 w 210"/>
              <a:gd name="T15" fmla="*/ 77 h 187"/>
              <a:gd name="T16" fmla="*/ 48 w 210"/>
              <a:gd name="T17" fmla="*/ 15 h 187"/>
              <a:gd name="T18" fmla="*/ 162 w 210"/>
              <a:gd name="T19" fmla="*/ 15 h 187"/>
              <a:gd name="T20" fmla="*/ 183 w 210"/>
              <a:gd name="T21" fmla="*/ 77 h 187"/>
              <a:gd name="T22" fmla="*/ 28 w 210"/>
              <a:gd name="T23" fmla="*/ 7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187">
                <a:moveTo>
                  <a:pt x="178" y="0"/>
                </a:moveTo>
                <a:lnTo>
                  <a:pt x="31" y="0"/>
                </a:lnTo>
                <a:lnTo>
                  <a:pt x="0" y="85"/>
                </a:lnTo>
                <a:lnTo>
                  <a:pt x="0" y="187"/>
                </a:lnTo>
                <a:lnTo>
                  <a:pt x="210" y="187"/>
                </a:lnTo>
                <a:lnTo>
                  <a:pt x="210" y="84"/>
                </a:lnTo>
                <a:lnTo>
                  <a:pt x="178" y="0"/>
                </a:lnTo>
                <a:close/>
                <a:moveTo>
                  <a:pt x="28" y="77"/>
                </a:moveTo>
                <a:lnTo>
                  <a:pt x="48" y="15"/>
                </a:lnTo>
                <a:lnTo>
                  <a:pt x="162" y="15"/>
                </a:lnTo>
                <a:lnTo>
                  <a:pt x="183" y="77"/>
                </a:lnTo>
                <a:lnTo>
                  <a:pt x="28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Freeform 454"/>
          <p:cNvSpPr/>
          <p:nvPr/>
        </p:nvSpPr>
        <p:spPr bwMode="auto">
          <a:xfrm>
            <a:off x="854508" y="949867"/>
            <a:ext cx="185935" cy="12973"/>
          </a:xfrm>
          <a:custGeom>
            <a:avLst/>
            <a:gdLst>
              <a:gd name="T0" fmla="*/ 129 w 129"/>
              <a:gd name="T1" fmla="*/ 9 h 9"/>
              <a:gd name="T2" fmla="*/ 126 w 129"/>
              <a:gd name="T3" fmla="*/ 0 h 9"/>
              <a:gd name="T4" fmla="*/ 3 w 129"/>
              <a:gd name="T5" fmla="*/ 0 h 9"/>
              <a:gd name="T6" fmla="*/ 0 w 129"/>
              <a:gd name="T7" fmla="*/ 9 h 9"/>
              <a:gd name="T8" fmla="*/ 129 w 129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9">
                <a:moveTo>
                  <a:pt x="129" y="9"/>
                </a:moveTo>
                <a:lnTo>
                  <a:pt x="126" y="0"/>
                </a:lnTo>
                <a:lnTo>
                  <a:pt x="3" y="0"/>
                </a:lnTo>
                <a:lnTo>
                  <a:pt x="0" y="9"/>
                </a:lnTo>
                <a:lnTo>
                  <a:pt x="129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455"/>
          <p:cNvSpPr/>
          <p:nvPr/>
        </p:nvSpPr>
        <p:spPr bwMode="auto">
          <a:xfrm>
            <a:off x="870363" y="902303"/>
            <a:ext cx="152784" cy="10090"/>
          </a:xfrm>
          <a:custGeom>
            <a:avLst/>
            <a:gdLst>
              <a:gd name="T0" fmla="*/ 106 w 106"/>
              <a:gd name="T1" fmla="*/ 7 h 7"/>
              <a:gd name="T2" fmla="*/ 104 w 106"/>
              <a:gd name="T3" fmla="*/ 0 h 7"/>
              <a:gd name="T4" fmla="*/ 3 w 106"/>
              <a:gd name="T5" fmla="*/ 0 h 7"/>
              <a:gd name="T6" fmla="*/ 0 w 106"/>
              <a:gd name="T7" fmla="*/ 7 h 7"/>
              <a:gd name="T8" fmla="*/ 106 w 106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7">
                <a:moveTo>
                  <a:pt x="106" y="7"/>
                </a:moveTo>
                <a:lnTo>
                  <a:pt x="104" y="0"/>
                </a:lnTo>
                <a:lnTo>
                  <a:pt x="3" y="0"/>
                </a:lnTo>
                <a:lnTo>
                  <a:pt x="0" y="7"/>
                </a:lnTo>
                <a:lnTo>
                  <a:pt x="106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Freeform 456"/>
          <p:cNvSpPr/>
          <p:nvPr/>
        </p:nvSpPr>
        <p:spPr bwMode="auto">
          <a:xfrm>
            <a:off x="861715" y="925364"/>
            <a:ext cx="170080" cy="12973"/>
          </a:xfrm>
          <a:custGeom>
            <a:avLst/>
            <a:gdLst>
              <a:gd name="T0" fmla="*/ 3 w 118"/>
              <a:gd name="T1" fmla="*/ 0 h 9"/>
              <a:gd name="T2" fmla="*/ 0 w 118"/>
              <a:gd name="T3" fmla="*/ 9 h 9"/>
              <a:gd name="T4" fmla="*/ 118 w 118"/>
              <a:gd name="T5" fmla="*/ 9 h 9"/>
              <a:gd name="T6" fmla="*/ 115 w 118"/>
              <a:gd name="T7" fmla="*/ 0 h 9"/>
              <a:gd name="T8" fmla="*/ 3 w 118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9">
                <a:moveTo>
                  <a:pt x="3" y="0"/>
                </a:moveTo>
                <a:lnTo>
                  <a:pt x="0" y="9"/>
                </a:lnTo>
                <a:lnTo>
                  <a:pt x="118" y="9"/>
                </a:lnTo>
                <a:lnTo>
                  <a:pt x="115" y="0"/>
                </a:lnTo>
                <a:lnTo>
                  <a:pt x="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457"/>
          <p:cNvSpPr>
            <a:spLocks noEditPoints="1"/>
          </p:cNvSpPr>
          <p:nvPr/>
        </p:nvSpPr>
        <p:spPr bwMode="auto">
          <a:xfrm>
            <a:off x="1402224" y="866268"/>
            <a:ext cx="302685" cy="269534"/>
          </a:xfrm>
          <a:custGeom>
            <a:avLst/>
            <a:gdLst>
              <a:gd name="T0" fmla="*/ 178 w 210"/>
              <a:gd name="T1" fmla="*/ 0 h 187"/>
              <a:gd name="T2" fmla="*/ 31 w 210"/>
              <a:gd name="T3" fmla="*/ 0 h 187"/>
              <a:gd name="T4" fmla="*/ 0 w 210"/>
              <a:gd name="T5" fmla="*/ 85 h 187"/>
              <a:gd name="T6" fmla="*/ 0 w 210"/>
              <a:gd name="T7" fmla="*/ 187 h 187"/>
              <a:gd name="T8" fmla="*/ 210 w 210"/>
              <a:gd name="T9" fmla="*/ 187 h 187"/>
              <a:gd name="T10" fmla="*/ 210 w 210"/>
              <a:gd name="T11" fmla="*/ 84 h 187"/>
              <a:gd name="T12" fmla="*/ 178 w 210"/>
              <a:gd name="T13" fmla="*/ 0 h 187"/>
              <a:gd name="T14" fmla="*/ 28 w 210"/>
              <a:gd name="T15" fmla="*/ 77 h 187"/>
              <a:gd name="T16" fmla="*/ 48 w 210"/>
              <a:gd name="T17" fmla="*/ 15 h 187"/>
              <a:gd name="T18" fmla="*/ 162 w 210"/>
              <a:gd name="T19" fmla="*/ 15 h 187"/>
              <a:gd name="T20" fmla="*/ 183 w 210"/>
              <a:gd name="T21" fmla="*/ 77 h 187"/>
              <a:gd name="T22" fmla="*/ 28 w 210"/>
              <a:gd name="T23" fmla="*/ 7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187">
                <a:moveTo>
                  <a:pt x="178" y="0"/>
                </a:moveTo>
                <a:lnTo>
                  <a:pt x="31" y="0"/>
                </a:lnTo>
                <a:lnTo>
                  <a:pt x="0" y="85"/>
                </a:lnTo>
                <a:lnTo>
                  <a:pt x="0" y="187"/>
                </a:lnTo>
                <a:lnTo>
                  <a:pt x="210" y="187"/>
                </a:lnTo>
                <a:lnTo>
                  <a:pt x="210" y="84"/>
                </a:lnTo>
                <a:lnTo>
                  <a:pt x="178" y="0"/>
                </a:lnTo>
                <a:close/>
                <a:moveTo>
                  <a:pt x="28" y="77"/>
                </a:moveTo>
                <a:lnTo>
                  <a:pt x="48" y="15"/>
                </a:lnTo>
                <a:lnTo>
                  <a:pt x="162" y="15"/>
                </a:lnTo>
                <a:lnTo>
                  <a:pt x="183" y="77"/>
                </a:lnTo>
                <a:lnTo>
                  <a:pt x="28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458"/>
          <p:cNvSpPr>
            <a:spLocks noEditPoints="1"/>
          </p:cNvSpPr>
          <p:nvPr/>
        </p:nvSpPr>
        <p:spPr bwMode="auto">
          <a:xfrm>
            <a:off x="6252386" y="2081332"/>
            <a:ext cx="311333" cy="276740"/>
          </a:xfrm>
          <a:custGeom>
            <a:avLst/>
            <a:gdLst>
              <a:gd name="T0" fmla="*/ 148 w 296"/>
              <a:gd name="T1" fmla="*/ 0 h 262"/>
              <a:gd name="T2" fmla="*/ 164 w 296"/>
              <a:gd name="T3" fmla="*/ 8 h 262"/>
              <a:gd name="T4" fmla="*/ 287 w 296"/>
              <a:gd name="T5" fmla="*/ 150 h 262"/>
              <a:gd name="T6" fmla="*/ 278 w 296"/>
              <a:gd name="T7" fmla="*/ 170 h 262"/>
              <a:gd name="T8" fmla="*/ 227 w 296"/>
              <a:gd name="T9" fmla="*/ 170 h 262"/>
              <a:gd name="T10" fmla="*/ 202 w 296"/>
              <a:gd name="T11" fmla="*/ 170 h 262"/>
              <a:gd name="T12" fmla="*/ 202 w 296"/>
              <a:gd name="T13" fmla="*/ 237 h 262"/>
              <a:gd name="T14" fmla="*/ 177 w 296"/>
              <a:gd name="T15" fmla="*/ 262 h 262"/>
              <a:gd name="T16" fmla="*/ 119 w 296"/>
              <a:gd name="T17" fmla="*/ 262 h 262"/>
              <a:gd name="T18" fmla="*/ 94 w 296"/>
              <a:gd name="T19" fmla="*/ 237 h 262"/>
              <a:gd name="T20" fmla="*/ 94 w 296"/>
              <a:gd name="T21" fmla="*/ 170 h 262"/>
              <a:gd name="T22" fmla="*/ 68 w 296"/>
              <a:gd name="T23" fmla="*/ 170 h 262"/>
              <a:gd name="T24" fmla="*/ 18 w 296"/>
              <a:gd name="T25" fmla="*/ 170 h 262"/>
              <a:gd name="T26" fmla="*/ 9 w 296"/>
              <a:gd name="T27" fmla="*/ 150 h 262"/>
              <a:gd name="T28" fmla="*/ 132 w 296"/>
              <a:gd name="T29" fmla="*/ 8 h 262"/>
              <a:gd name="T30" fmla="*/ 148 w 296"/>
              <a:gd name="T31" fmla="*/ 0 h 262"/>
              <a:gd name="T32" fmla="*/ 148 w 296"/>
              <a:gd name="T33" fmla="*/ 19 h 262"/>
              <a:gd name="T34" fmla="*/ 146 w 296"/>
              <a:gd name="T35" fmla="*/ 20 h 262"/>
              <a:gd name="T36" fmla="*/ 146 w 296"/>
              <a:gd name="T37" fmla="*/ 21 h 262"/>
              <a:gd name="T38" fmla="*/ 33 w 296"/>
              <a:gd name="T39" fmla="*/ 151 h 262"/>
              <a:gd name="T40" fmla="*/ 68 w 296"/>
              <a:gd name="T41" fmla="*/ 151 h 262"/>
              <a:gd name="T42" fmla="*/ 94 w 296"/>
              <a:gd name="T43" fmla="*/ 151 h 262"/>
              <a:gd name="T44" fmla="*/ 112 w 296"/>
              <a:gd name="T45" fmla="*/ 170 h 262"/>
              <a:gd name="T46" fmla="*/ 112 w 296"/>
              <a:gd name="T47" fmla="*/ 237 h 262"/>
              <a:gd name="T48" fmla="*/ 119 w 296"/>
              <a:gd name="T49" fmla="*/ 244 h 262"/>
              <a:gd name="T50" fmla="*/ 177 w 296"/>
              <a:gd name="T51" fmla="*/ 244 h 262"/>
              <a:gd name="T52" fmla="*/ 183 w 296"/>
              <a:gd name="T53" fmla="*/ 237 h 262"/>
              <a:gd name="T54" fmla="*/ 183 w 296"/>
              <a:gd name="T55" fmla="*/ 170 h 262"/>
              <a:gd name="T56" fmla="*/ 202 w 296"/>
              <a:gd name="T57" fmla="*/ 151 h 262"/>
              <a:gd name="T58" fmla="*/ 227 w 296"/>
              <a:gd name="T59" fmla="*/ 151 h 262"/>
              <a:gd name="T60" fmla="*/ 263 w 296"/>
              <a:gd name="T61" fmla="*/ 151 h 262"/>
              <a:gd name="T62" fmla="*/ 150 w 296"/>
              <a:gd name="T63" fmla="*/ 21 h 262"/>
              <a:gd name="T64" fmla="*/ 150 w 296"/>
              <a:gd name="T65" fmla="*/ 20 h 262"/>
              <a:gd name="T66" fmla="*/ 148 w 296"/>
              <a:gd name="T67" fmla="*/ 19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6" h="262">
                <a:moveTo>
                  <a:pt x="148" y="0"/>
                </a:moveTo>
                <a:cubicBezTo>
                  <a:pt x="154" y="0"/>
                  <a:pt x="160" y="3"/>
                  <a:pt x="164" y="8"/>
                </a:cubicBezTo>
                <a:cubicBezTo>
                  <a:pt x="287" y="150"/>
                  <a:pt x="287" y="150"/>
                  <a:pt x="287" y="150"/>
                </a:cubicBezTo>
                <a:cubicBezTo>
                  <a:pt x="296" y="161"/>
                  <a:pt x="292" y="170"/>
                  <a:pt x="278" y="170"/>
                </a:cubicBezTo>
                <a:cubicBezTo>
                  <a:pt x="227" y="170"/>
                  <a:pt x="227" y="170"/>
                  <a:pt x="227" y="170"/>
                </a:cubicBezTo>
                <a:cubicBezTo>
                  <a:pt x="220" y="170"/>
                  <a:pt x="211" y="170"/>
                  <a:pt x="202" y="170"/>
                </a:cubicBezTo>
                <a:cubicBezTo>
                  <a:pt x="202" y="237"/>
                  <a:pt x="202" y="237"/>
                  <a:pt x="202" y="237"/>
                </a:cubicBezTo>
                <a:cubicBezTo>
                  <a:pt x="202" y="251"/>
                  <a:pt x="190" y="262"/>
                  <a:pt x="177" y="26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05" y="262"/>
                  <a:pt x="94" y="251"/>
                  <a:pt x="94" y="237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85" y="170"/>
                  <a:pt x="75" y="170"/>
                  <a:pt x="68" y="170"/>
                </a:cubicBezTo>
                <a:cubicBezTo>
                  <a:pt x="18" y="170"/>
                  <a:pt x="18" y="170"/>
                  <a:pt x="18" y="170"/>
                </a:cubicBezTo>
                <a:cubicBezTo>
                  <a:pt x="4" y="170"/>
                  <a:pt x="0" y="161"/>
                  <a:pt x="9" y="150"/>
                </a:cubicBezTo>
                <a:cubicBezTo>
                  <a:pt x="132" y="8"/>
                  <a:pt x="132" y="8"/>
                  <a:pt x="132" y="8"/>
                </a:cubicBezTo>
                <a:cubicBezTo>
                  <a:pt x="136" y="3"/>
                  <a:pt x="142" y="0"/>
                  <a:pt x="148" y="0"/>
                </a:cubicBezTo>
                <a:moveTo>
                  <a:pt x="148" y="19"/>
                </a:moveTo>
                <a:cubicBezTo>
                  <a:pt x="147" y="19"/>
                  <a:pt x="147" y="20"/>
                  <a:pt x="146" y="20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68" y="151"/>
                  <a:pt x="68" y="151"/>
                  <a:pt x="68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104" y="151"/>
                  <a:pt x="112" y="159"/>
                  <a:pt x="112" y="170"/>
                </a:cubicBezTo>
                <a:cubicBezTo>
                  <a:pt x="112" y="237"/>
                  <a:pt x="112" y="237"/>
                  <a:pt x="112" y="237"/>
                </a:cubicBezTo>
                <a:cubicBezTo>
                  <a:pt x="112" y="241"/>
                  <a:pt x="115" y="244"/>
                  <a:pt x="119" y="244"/>
                </a:cubicBezTo>
                <a:cubicBezTo>
                  <a:pt x="177" y="244"/>
                  <a:pt x="177" y="244"/>
                  <a:pt x="177" y="244"/>
                </a:cubicBezTo>
                <a:cubicBezTo>
                  <a:pt x="180" y="244"/>
                  <a:pt x="183" y="241"/>
                  <a:pt x="183" y="237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3" y="159"/>
                  <a:pt x="192" y="151"/>
                  <a:pt x="202" y="151"/>
                </a:cubicBezTo>
                <a:cubicBezTo>
                  <a:pt x="227" y="151"/>
                  <a:pt x="227" y="151"/>
                  <a:pt x="227" y="151"/>
                </a:cubicBezTo>
                <a:cubicBezTo>
                  <a:pt x="263" y="151"/>
                  <a:pt x="263" y="151"/>
                  <a:pt x="263" y="151"/>
                </a:cubicBezTo>
                <a:cubicBezTo>
                  <a:pt x="150" y="21"/>
                  <a:pt x="150" y="21"/>
                  <a:pt x="150" y="21"/>
                </a:cubicBezTo>
                <a:cubicBezTo>
                  <a:pt x="150" y="21"/>
                  <a:pt x="150" y="21"/>
                  <a:pt x="150" y="20"/>
                </a:cubicBezTo>
                <a:cubicBezTo>
                  <a:pt x="149" y="19"/>
                  <a:pt x="148" y="19"/>
                  <a:pt x="148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459"/>
          <p:cNvSpPr>
            <a:spLocks noEditPoints="1"/>
          </p:cNvSpPr>
          <p:nvPr/>
        </p:nvSpPr>
        <p:spPr bwMode="auto">
          <a:xfrm>
            <a:off x="6863521" y="2127455"/>
            <a:ext cx="302685" cy="185935"/>
          </a:xfrm>
          <a:custGeom>
            <a:avLst/>
            <a:gdLst>
              <a:gd name="T0" fmla="*/ 273 w 288"/>
              <a:gd name="T1" fmla="*/ 0 h 177"/>
              <a:gd name="T2" fmla="*/ 16 w 288"/>
              <a:gd name="T3" fmla="*/ 0 h 177"/>
              <a:gd name="T4" fmla="*/ 0 w 288"/>
              <a:gd name="T5" fmla="*/ 15 h 177"/>
              <a:gd name="T6" fmla="*/ 0 w 288"/>
              <a:gd name="T7" fmla="*/ 162 h 177"/>
              <a:gd name="T8" fmla="*/ 16 w 288"/>
              <a:gd name="T9" fmla="*/ 177 h 177"/>
              <a:gd name="T10" fmla="*/ 273 w 288"/>
              <a:gd name="T11" fmla="*/ 177 h 177"/>
              <a:gd name="T12" fmla="*/ 288 w 288"/>
              <a:gd name="T13" fmla="*/ 162 h 177"/>
              <a:gd name="T14" fmla="*/ 288 w 288"/>
              <a:gd name="T15" fmla="*/ 15 h 177"/>
              <a:gd name="T16" fmla="*/ 273 w 288"/>
              <a:gd name="T17" fmla="*/ 0 h 177"/>
              <a:gd name="T18" fmla="*/ 273 w 288"/>
              <a:gd name="T19" fmla="*/ 162 h 177"/>
              <a:gd name="T20" fmla="*/ 273 w 288"/>
              <a:gd name="T21" fmla="*/ 162 h 177"/>
              <a:gd name="T22" fmla="*/ 16 w 288"/>
              <a:gd name="T23" fmla="*/ 162 h 177"/>
              <a:gd name="T24" fmla="*/ 15 w 288"/>
              <a:gd name="T25" fmla="*/ 162 h 177"/>
              <a:gd name="T26" fmla="*/ 15 w 288"/>
              <a:gd name="T27" fmla="*/ 15 h 177"/>
              <a:gd name="T28" fmla="*/ 16 w 288"/>
              <a:gd name="T29" fmla="*/ 15 h 177"/>
              <a:gd name="T30" fmla="*/ 273 w 288"/>
              <a:gd name="T31" fmla="*/ 15 h 177"/>
              <a:gd name="T32" fmla="*/ 273 w 288"/>
              <a:gd name="T33" fmla="*/ 15 h 177"/>
              <a:gd name="T34" fmla="*/ 273 w 288"/>
              <a:gd name="T35" fmla="*/ 162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177">
                <a:moveTo>
                  <a:pt x="273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0"/>
                  <a:pt x="7" y="177"/>
                  <a:pt x="16" y="177"/>
                </a:cubicBezTo>
                <a:cubicBezTo>
                  <a:pt x="273" y="177"/>
                  <a:pt x="273" y="177"/>
                  <a:pt x="273" y="177"/>
                </a:cubicBezTo>
                <a:cubicBezTo>
                  <a:pt x="281" y="177"/>
                  <a:pt x="288" y="170"/>
                  <a:pt x="288" y="162"/>
                </a:cubicBezTo>
                <a:cubicBezTo>
                  <a:pt x="288" y="15"/>
                  <a:pt x="288" y="15"/>
                  <a:pt x="288" y="15"/>
                </a:cubicBezTo>
                <a:cubicBezTo>
                  <a:pt x="288" y="7"/>
                  <a:pt x="281" y="0"/>
                  <a:pt x="273" y="0"/>
                </a:cubicBezTo>
                <a:close/>
                <a:moveTo>
                  <a:pt x="273" y="162"/>
                </a:moveTo>
                <a:cubicBezTo>
                  <a:pt x="273" y="162"/>
                  <a:pt x="273" y="162"/>
                  <a:pt x="273" y="162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6" y="15"/>
                </a:cubicBezTo>
                <a:cubicBezTo>
                  <a:pt x="273" y="15"/>
                  <a:pt x="273" y="15"/>
                  <a:pt x="273" y="15"/>
                </a:cubicBezTo>
                <a:cubicBezTo>
                  <a:pt x="273" y="15"/>
                  <a:pt x="273" y="15"/>
                  <a:pt x="273" y="15"/>
                </a:cubicBezTo>
                <a:lnTo>
                  <a:pt x="273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Rectangle 460"/>
          <p:cNvSpPr>
            <a:spLocks noChangeArrowheads="1"/>
          </p:cNvSpPr>
          <p:nvPr/>
        </p:nvSpPr>
        <p:spPr bwMode="auto">
          <a:xfrm>
            <a:off x="6908203" y="2163489"/>
            <a:ext cx="24504" cy="2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Rectangle 461"/>
          <p:cNvSpPr>
            <a:spLocks noChangeArrowheads="1"/>
          </p:cNvSpPr>
          <p:nvPr/>
        </p:nvSpPr>
        <p:spPr bwMode="auto">
          <a:xfrm>
            <a:off x="6954327" y="2163489"/>
            <a:ext cx="25944" cy="2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Rectangle 462"/>
          <p:cNvSpPr>
            <a:spLocks noChangeArrowheads="1"/>
          </p:cNvSpPr>
          <p:nvPr/>
        </p:nvSpPr>
        <p:spPr bwMode="auto">
          <a:xfrm>
            <a:off x="7001891" y="2163489"/>
            <a:ext cx="27386" cy="2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Rectangle 463"/>
          <p:cNvSpPr>
            <a:spLocks noChangeArrowheads="1"/>
          </p:cNvSpPr>
          <p:nvPr/>
        </p:nvSpPr>
        <p:spPr bwMode="auto">
          <a:xfrm>
            <a:off x="7050897" y="2163489"/>
            <a:ext cx="24504" cy="2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Rectangle 464"/>
          <p:cNvSpPr>
            <a:spLocks noChangeArrowheads="1"/>
          </p:cNvSpPr>
          <p:nvPr/>
        </p:nvSpPr>
        <p:spPr bwMode="auto">
          <a:xfrm>
            <a:off x="7098462" y="2163489"/>
            <a:ext cx="24504" cy="2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Rectangle 465"/>
          <p:cNvSpPr>
            <a:spLocks noChangeArrowheads="1"/>
          </p:cNvSpPr>
          <p:nvPr/>
        </p:nvSpPr>
        <p:spPr bwMode="auto">
          <a:xfrm>
            <a:off x="6931265" y="2208171"/>
            <a:ext cx="27386" cy="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Rectangle 466"/>
          <p:cNvSpPr>
            <a:spLocks noChangeArrowheads="1"/>
          </p:cNvSpPr>
          <p:nvPr/>
        </p:nvSpPr>
        <p:spPr bwMode="auto">
          <a:xfrm>
            <a:off x="6978829" y="2208171"/>
            <a:ext cx="27386" cy="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Rectangle 467"/>
          <p:cNvSpPr>
            <a:spLocks noChangeArrowheads="1"/>
          </p:cNvSpPr>
          <p:nvPr/>
        </p:nvSpPr>
        <p:spPr bwMode="auto">
          <a:xfrm>
            <a:off x="7027835" y="2208171"/>
            <a:ext cx="24504" cy="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Rectangle 468"/>
          <p:cNvSpPr>
            <a:spLocks noChangeArrowheads="1"/>
          </p:cNvSpPr>
          <p:nvPr/>
        </p:nvSpPr>
        <p:spPr bwMode="auto">
          <a:xfrm>
            <a:off x="7075401" y="2208171"/>
            <a:ext cx="24504" cy="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Rectangle 469"/>
          <p:cNvSpPr>
            <a:spLocks noChangeArrowheads="1"/>
          </p:cNvSpPr>
          <p:nvPr/>
        </p:nvSpPr>
        <p:spPr bwMode="auto">
          <a:xfrm>
            <a:off x="6954327" y="2252853"/>
            <a:ext cx="121074" cy="2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Freeform 470"/>
          <p:cNvSpPr>
            <a:spLocks noEditPoints="1"/>
          </p:cNvSpPr>
          <p:nvPr/>
        </p:nvSpPr>
        <p:spPr bwMode="auto">
          <a:xfrm>
            <a:off x="7468890" y="3277657"/>
            <a:ext cx="304127" cy="302685"/>
          </a:xfrm>
          <a:custGeom>
            <a:avLst/>
            <a:gdLst>
              <a:gd name="T0" fmla="*/ 144 w 289"/>
              <a:gd name="T1" fmla="*/ 0 h 288"/>
              <a:gd name="T2" fmla="*/ 0 w 289"/>
              <a:gd name="T3" fmla="*/ 144 h 288"/>
              <a:gd name="T4" fmla="*/ 144 w 289"/>
              <a:gd name="T5" fmla="*/ 288 h 288"/>
              <a:gd name="T6" fmla="*/ 289 w 289"/>
              <a:gd name="T7" fmla="*/ 144 h 288"/>
              <a:gd name="T8" fmla="*/ 144 w 289"/>
              <a:gd name="T9" fmla="*/ 0 h 288"/>
              <a:gd name="T10" fmla="*/ 144 w 289"/>
              <a:gd name="T11" fmla="*/ 252 h 288"/>
              <a:gd name="T12" fmla="*/ 36 w 289"/>
              <a:gd name="T13" fmla="*/ 144 h 288"/>
              <a:gd name="T14" fmla="*/ 144 w 289"/>
              <a:gd name="T15" fmla="*/ 36 h 288"/>
              <a:gd name="T16" fmla="*/ 253 w 289"/>
              <a:gd name="T17" fmla="*/ 144 h 288"/>
              <a:gd name="T18" fmla="*/ 144 w 289"/>
              <a:gd name="T19" fmla="*/ 2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9" h="288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3"/>
                  <a:pt x="65" y="288"/>
                  <a:pt x="144" y="288"/>
                </a:cubicBezTo>
                <a:cubicBezTo>
                  <a:pt x="224" y="288"/>
                  <a:pt x="289" y="223"/>
                  <a:pt x="289" y="144"/>
                </a:cubicBezTo>
                <a:cubicBezTo>
                  <a:pt x="289" y="64"/>
                  <a:pt x="224" y="0"/>
                  <a:pt x="144" y="0"/>
                </a:cubicBezTo>
                <a:close/>
                <a:moveTo>
                  <a:pt x="144" y="252"/>
                </a:moveTo>
                <a:cubicBezTo>
                  <a:pt x="85" y="252"/>
                  <a:pt x="36" y="203"/>
                  <a:pt x="36" y="144"/>
                </a:cubicBezTo>
                <a:cubicBezTo>
                  <a:pt x="36" y="84"/>
                  <a:pt x="85" y="36"/>
                  <a:pt x="144" y="36"/>
                </a:cubicBezTo>
                <a:cubicBezTo>
                  <a:pt x="204" y="36"/>
                  <a:pt x="253" y="84"/>
                  <a:pt x="253" y="144"/>
                </a:cubicBezTo>
                <a:cubicBezTo>
                  <a:pt x="253" y="203"/>
                  <a:pt x="204" y="252"/>
                  <a:pt x="144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Freeform 471"/>
          <p:cNvSpPr>
            <a:spLocks noEditPoints="1"/>
          </p:cNvSpPr>
          <p:nvPr/>
        </p:nvSpPr>
        <p:spPr bwMode="auto">
          <a:xfrm>
            <a:off x="7532310" y="3339635"/>
            <a:ext cx="181611" cy="181611"/>
          </a:xfrm>
          <a:custGeom>
            <a:avLst/>
            <a:gdLst>
              <a:gd name="T0" fmla="*/ 86 w 172"/>
              <a:gd name="T1" fmla="*/ 0 h 172"/>
              <a:gd name="T2" fmla="*/ 0 w 172"/>
              <a:gd name="T3" fmla="*/ 86 h 172"/>
              <a:gd name="T4" fmla="*/ 86 w 172"/>
              <a:gd name="T5" fmla="*/ 172 h 172"/>
              <a:gd name="T6" fmla="*/ 172 w 172"/>
              <a:gd name="T7" fmla="*/ 86 h 172"/>
              <a:gd name="T8" fmla="*/ 86 w 172"/>
              <a:gd name="T9" fmla="*/ 0 h 172"/>
              <a:gd name="T10" fmla="*/ 63 w 172"/>
              <a:gd name="T11" fmla="*/ 58 h 172"/>
              <a:gd name="T12" fmla="*/ 39 w 172"/>
              <a:gd name="T13" fmla="*/ 93 h 172"/>
              <a:gd name="T14" fmla="*/ 24 w 172"/>
              <a:gd name="T15" fmla="*/ 82 h 172"/>
              <a:gd name="T16" fmla="*/ 24 w 172"/>
              <a:gd name="T17" fmla="*/ 79 h 172"/>
              <a:gd name="T18" fmla="*/ 83 w 172"/>
              <a:gd name="T19" fmla="*/ 20 h 172"/>
              <a:gd name="T20" fmla="*/ 87 w 172"/>
              <a:gd name="T21" fmla="*/ 20 h 172"/>
              <a:gd name="T22" fmla="*/ 97 w 172"/>
              <a:gd name="T23" fmla="*/ 34 h 172"/>
              <a:gd name="T24" fmla="*/ 63 w 172"/>
              <a:gd name="T25" fmla="*/ 58 h 172"/>
              <a:gd name="T26" fmla="*/ 112 w 172"/>
              <a:gd name="T27" fmla="*/ 128 h 172"/>
              <a:gd name="T28" fmla="*/ 98 w 172"/>
              <a:gd name="T29" fmla="*/ 114 h 172"/>
              <a:gd name="T30" fmla="*/ 112 w 172"/>
              <a:gd name="T31" fmla="*/ 100 h 172"/>
              <a:gd name="T32" fmla="*/ 126 w 172"/>
              <a:gd name="T33" fmla="*/ 114 h 172"/>
              <a:gd name="T34" fmla="*/ 112 w 172"/>
              <a:gd name="T35" fmla="*/ 12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72">
                <a:moveTo>
                  <a:pt x="86" y="0"/>
                </a:moveTo>
                <a:cubicBezTo>
                  <a:pt x="38" y="0"/>
                  <a:pt x="0" y="38"/>
                  <a:pt x="0" y="86"/>
                </a:cubicBezTo>
                <a:cubicBezTo>
                  <a:pt x="0" y="133"/>
                  <a:pt x="38" y="172"/>
                  <a:pt x="86" y="172"/>
                </a:cubicBezTo>
                <a:cubicBezTo>
                  <a:pt x="133" y="172"/>
                  <a:pt x="172" y="133"/>
                  <a:pt x="172" y="86"/>
                </a:cubicBezTo>
                <a:cubicBezTo>
                  <a:pt x="172" y="38"/>
                  <a:pt x="133" y="0"/>
                  <a:pt x="86" y="0"/>
                </a:cubicBezTo>
                <a:close/>
                <a:moveTo>
                  <a:pt x="63" y="58"/>
                </a:moveTo>
                <a:cubicBezTo>
                  <a:pt x="53" y="67"/>
                  <a:pt x="43" y="85"/>
                  <a:pt x="39" y="93"/>
                </a:cubicBezTo>
                <a:cubicBezTo>
                  <a:pt x="24" y="82"/>
                  <a:pt x="24" y="82"/>
                  <a:pt x="24" y="82"/>
                </a:cubicBezTo>
                <a:cubicBezTo>
                  <a:pt x="24" y="81"/>
                  <a:pt x="24" y="80"/>
                  <a:pt x="24" y="79"/>
                </a:cubicBezTo>
                <a:cubicBezTo>
                  <a:pt x="24" y="51"/>
                  <a:pt x="55" y="20"/>
                  <a:pt x="83" y="20"/>
                </a:cubicBezTo>
                <a:cubicBezTo>
                  <a:pt x="84" y="20"/>
                  <a:pt x="86" y="20"/>
                  <a:pt x="87" y="20"/>
                </a:cubicBezTo>
                <a:cubicBezTo>
                  <a:pt x="97" y="34"/>
                  <a:pt x="97" y="34"/>
                  <a:pt x="97" y="34"/>
                </a:cubicBezTo>
                <a:cubicBezTo>
                  <a:pt x="88" y="39"/>
                  <a:pt x="74" y="46"/>
                  <a:pt x="63" y="58"/>
                </a:cubicBezTo>
                <a:close/>
                <a:moveTo>
                  <a:pt x="112" y="128"/>
                </a:moveTo>
                <a:cubicBezTo>
                  <a:pt x="104" y="128"/>
                  <a:pt x="98" y="122"/>
                  <a:pt x="98" y="114"/>
                </a:cubicBezTo>
                <a:cubicBezTo>
                  <a:pt x="98" y="106"/>
                  <a:pt x="104" y="100"/>
                  <a:pt x="112" y="100"/>
                </a:cubicBezTo>
                <a:cubicBezTo>
                  <a:pt x="119" y="100"/>
                  <a:pt x="126" y="106"/>
                  <a:pt x="126" y="114"/>
                </a:cubicBezTo>
                <a:cubicBezTo>
                  <a:pt x="126" y="122"/>
                  <a:pt x="119" y="128"/>
                  <a:pt x="112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472"/>
          <p:cNvSpPr/>
          <p:nvPr/>
        </p:nvSpPr>
        <p:spPr bwMode="auto">
          <a:xfrm>
            <a:off x="3828025" y="869151"/>
            <a:ext cx="302685" cy="263769"/>
          </a:xfrm>
          <a:custGeom>
            <a:avLst/>
            <a:gdLst>
              <a:gd name="T0" fmla="*/ 251 w 288"/>
              <a:gd name="T1" fmla="*/ 175 h 250"/>
              <a:gd name="T2" fmla="*/ 251 w 288"/>
              <a:gd name="T3" fmla="*/ 60 h 250"/>
              <a:gd name="T4" fmla="*/ 191 w 288"/>
              <a:gd name="T5" fmla="*/ 0 h 250"/>
              <a:gd name="T6" fmla="*/ 190 w 288"/>
              <a:gd name="T7" fmla="*/ 0 h 250"/>
              <a:gd name="T8" fmla="*/ 189 w 288"/>
              <a:gd name="T9" fmla="*/ 0 h 250"/>
              <a:gd name="T10" fmla="*/ 129 w 288"/>
              <a:gd name="T11" fmla="*/ 60 h 250"/>
              <a:gd name="T12" fmla="*/ 129 w 288"/>
              <a:gd name="T13" fmla="*/ 190 h 250"/>
              <a:gd name="T14" fmla="*/ 99 w 288"/>
              <a:gd name="T15" fmla="*/ 220 h 250"/>
              <a:gd name="T16" fmla="*/ 98 w 288"/>
              <a:gd name="T17" fmla="*/ 220 h 250"/>
              <a:gd name="T18" fmla="*/ 97 w 288"/>
              <a:gd name="T19" fmla="*/ 220 h 250"/>
              <a:gd name="T20" fmla="*/ 67 w 288"/>
              <a:gd name="T21" fmla="*/ 190 h 250"/>
              <a:gd name="T22" fmla="*/ 67 w 288"/>
              <a:gd name="T23" fmla="*/ 75 h 250"/>
              <a:gd name="T24" fmla="*/ 105 w 288"/>
              <a:gd name="T25" fmla="*/ 75 h 250"/>
              <a:gd name="T26" fmla="*/ 52 w 288"/>
              <a:gd name="T27" fmla="*/ 19 h 250"/>
              <a:gd name="T28" fmla="*/ 0 w 288"/>
              <a:gd name="T29" fmla="*/ 75 h 250"/>
              <a:gd name="T30" fmla="*/ 37 w 288"/>
              <a:gd name="T31" fmla="*/ 75 h 250"/>
              <a:gd name="T32" fmla="*/ 37 w 288"/>
              <a:gd name="T33" fmla="*/ 190 h 250"/>
              <a:gd name="T34" fmla="*/ 97 w 288"/>
              <a:gd name="T35" fmla="*/ 250 h 250"/>
              <a:gd name="T36" fmla="*/ 98 w 288"/>
              <a:gd name="T37" fmla="*/ 250 h 250"/>
              <a:gd name="T38" fmla="*/ 99 w 288"/>
              <a:gd name="T39" fmla="*/ 250 h 250"/>
              <a:gd name="T40" fmla="*/ 159 w 288"/>
              <a:gd name="T41" fmla="*/ 190 h 250"/>
              <a:gd name="T42" fmla="*/ 159 w 288"/>
              <a:gd name="T43" fmla="*/ 60 h 250"/>
              <a:gd name="T44" fmla="*/ 189 w 288"/>
              <a:gd name="T45" fmla="*/ 30 h 250"/>
              <a:gd name="T46" fmla="*/ 190 w 288"/>
              <a:gd name="T47" fmla="*/ 30 h 250"/>
              <a:gd name="T48" fmla="*/ 191 w 288"/>
              <a:gd name="T49" fmla="*/ 30 h 250"/>
              <a:gd name="T50" fmla="*/ 221 w 288"/>
              <a:gd name="T51" fmla="*/ 60 h 250"/>
              <a:gd name="T52" fmla="*/ 221 w 288"/>
              <a:gd name="T53" fmla="*/ 175 h 250"/>
              <a:gd name="T54" fmla="*/ 184 w 288"/>
              <a:gd name="T55" fmla="*/ 175 h 250"/>
              <a:gd name="T56" fmla="*/ 236 w 288"/>
              <a:gd name="T57" fmla="*/ 231 h 250"/>
              <a:gd name="T58" fmla="*/ 288 w 288"/>
              <a:gd name="T59" fmla="*/ 175 h 250"/>
              <a:gd name="T60" fmla="*/ 251 w 288"/>
              <a:gd name="T61" fmla="*/ 17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8" h="250">
                <a:moveTo>
                  <a:pt x="251" y="175"/>
                </a:moveTo>
                <a:cubicBezTo>
                  <a:pt x="251" y="60"/>
                  <a:pt x="251" y="60"/>
                  <a:pt x="251" y="60"/>
                </a:cubicBezTo>
                <a:cubicBezTo>
                  <a:pt x="251" y="27"/>
                  <a:pt x="224" y="0"/>
                  <a:pt x="191" y="0"/>
                </a:cubicBezTo>
                <a:cubicBezTo>
                  <a:pt x="191" y="0"/>
                  <a:pt x="190" y="0"/>
                  <a:pt x="190" y="0"/>
                </a:cubicBezTo>
                <a:cubicBezTo>
                  <a:pt x="190" y="0"/>
                  <a:pt x="189" y="0"/>
                  <a:pt x="189" y="0"/>
                </a:cubicBezTo>
                <a:cubicBezTo>
                  <a:pt x="156" y="0"/>
                  <a:pt x="129" y="27"/>
                  <a:pt x="129" y="60"/>
                </a:cubicBezTo>
                <a:cubicBezTo>
                  <a:pt x="129" y="190"/>
                  <a:pt x="129" y="190"/>
                  <a:pt x="129" y="190"/>
                </a:cubicBezTo>
                <a:cubicBezTo>
                  <a:pt x="129" y="206"/>
                  <a:pt x="116" y="220"/>
                  <a:pt x="99" y="220"/>
                </a:cubicBezTo>
                <a:cubicBezTo>
                  <a:pt x="99" y="220"/>
                  <a:pt x="98" y="220"/>
                  <a:pt x="98" y="220"/>
                </a:cubicBezTo>
                <a:cubicBezTo>
                  <a:pt x="98" y="220"/>
                  <a:pt x="97" y="220"/>
                  <a:pt x="97" y="220"/>
                </a:cubicBezTo>
                <a:cubicBezTo>
                  <a:pt x="81" y="220"/>
                  <a:pt x="67" y="206"/>
                  <a:pt x="67" y="190"/>
                </a:cubicBezTo>
                <a:cubicBezTo>
                  <a:pt x="67" y="75"/>
                  <a:pt x="67" y="75"/>
                  <a:pt x="67" y="75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52" y="19"/>
                  <a:pt x="52" y="19"/>
                  <a:pt x="52" y="19"/>
                </a:cubicBezTo>
                <a:cubicBezTo>
                  <a:pt x="0" y="75"/>
                  <a:pt x="0" y="75"/>
                  <a:pt x="0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7" y="190"/>
                  <a:pt x="37" y="190"/>
                  <a:pt x="37" y="190"/>
                </a:cubicBezTo>
                <a:cubicBezTo>
                  <a:pt x="37" y="223"/>
                  <a:pt x="64" y="250"/>
                  <a:pt x="97" y="250"/>
                </a:cubicBezTo>
                <a:cubicBezTo>
                  <a:pt x="98" y="250"/>
                  <a:pt x="98" y="250"/>
                  <a:pt x="98" y="250"/>
                </a:cubicBezTo>
                <a:cubicBezTo>
                  <a:pt x="99" y="250"/>
                  <a:pt x="99" y="250"/>
                  <a:pt x="99" y="250"/>
                </a:cubicBezTo>
                <a:cubicBezTo>
                  <a:pt x="132" y="250"/>
                  <a:pt x="159" y="223"/>
                  <a:pt x="159" y="190"/>
                </a:cubicBezTo>
                <a:cubicBezTo>
                  <a:pt x="159" y="60"/>
                  <a:pt x="159" y="60"/>
                  <a:pt x="159" y="60"/>
                </a:cubicBezTo>
                <a:cubicBezTo>
                  <a:pt x="159" y="44"/>
                  <a:pt x="172" y="30"/>
                  <a:pt x="189" y="30"/>
                </a:cubicBezTo>
                <a:cubicBezTo>
                  <a:pt x="189" y="30"/>
                  <a:pt x="190" y="30"/>
                  <a:pt x="190" y="30"/>
                </a:cubicBezTo>
                <a:cubicBezTo>
                  <a:pt x="190" y="30"/>
                  <a:pt x="191" y="30"/>
                  <a:pt x="191" y="30"/>
                </a:cubicBezTo>
                <a:cubicBezTo>
                  <a:pt x="208" y="30"/>
                  <a:pt x="221" y="44"/>
                  <a:pt x="221" y="60"/>
                </a:cubicBezTo>
                <a:cubicBezTo>
                  <a:pt x="221" y="175"/>
                  <a:pt x="221" y="175"/>
                  <a:pt x="221" y="175"/>
                </a:cubicBezTo>
                <a:cubicBezTo>
                  <a:pt x="184" y="175"/>
                  <a:pt x="184" y="175"/>
                  <a:pt x="184" y="175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88" y="175"/>
                  <a:pt x="288" y="175"/>
                  <a:pt x="288" y="175"/>
                </a:cubicBezTo>
                <a:lnTo>
                  <a:pt x="251" y="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473"/>
          <p:cNvSpPr/>
          <p:nvPr/>
        </p:nvSpPr>
        <p:spPr bwMode="auto">
          <a:xfrm>
            <a:off x="2612963" y="4489837"/>
            <a:ext cx="307009" cy="307009"/>
          </a:xfrm>
          <a:custGeom>
            <a:avLst/>
            <a:gdLst>
              <a:gd name="T0" fmla="*/ 283 w 291"/>
              <a:gd name="T1" fmla="*/ 157 h 291"/>
              <a:gd name="T2" fmla="*/ 283 w 291"/>
              <a:gd name="T3" fmla="*/ 133 h 291"/>
              <a:gd name="T4" fmla="*/ 283 w 291"/>
              <a:gd name="T5" fmla="*/ 99 h 291"/>
              <a:gd name="T6" fmla="*/ 283 w 291"/>
              <a:gd name="T7" fmla="*/ 75 h 291"/>
              <a:gd name="T8" fmla="*/ 278 w 291"/>
              <a:gd name="T9" fmla="*/ 43 h 291"/>
              <a:gd name="T10" fmla="*/ 285 w 291"/>
              <a:gd name="T11" fmla="*/ 13 h 291"/>
              <a:gd name="T12" fmla="*/ 254 w 291"/>
              <a:gd name="T13" fmla="*/ 6 h 291"/>
              <a:gd name="T14" fmla="*/ 233 w 291"/>
              <a:gd name="T15" fmla="*/ 21 h 291"/>
              <a:gd name="T16" fmla="*/ 204 w 291"/>
              <a:gd name="T17" fmla="*/ 1 h 291"/>
              <a:gd name="T18" fmla="*/ 175 w 291"/>
              <a:gd name="T19" fmla="*/ 21 h 291"/>
              <a:gd name="T20" fmla="*/ 146 w 291"/>
              <a:gd name="T21" fmla="*/ 1 h 291"/>
              <a:gd name="T22" fmla="*/ 117 w 291"/>
              <a:gd name="T23" fmla="*/ 21 h 291"/>
              <a:gd name="T24" fmla="*/ 88 w 291"/>
              <a:gd name="T25" fmla="*/ 1 h 291"/>
              <a:gd name="T26" fmla="*/ 59 w 291"/>
              <a:gd name="T27" fmla="*/ 21 h 291"/>
              <a:gd name="T28" fmla="*/ 37 w 291"/>
              <a:gd name="T29" fmla="*/ 6 h 291"/>
              <a:gd name="T30" fmla="*/ 7 w 291"/>
              <a:gd name="T31" fmla="*/ 13 h 291"/>
              <a:gd name="T32" fmla="*/ 12 w 291"/>
              <a:gd name="T33" fmla="*/ 42 h 291"/>
              <a:gd name="T34" fmla="*/ 9 w 291"/>
              <a:gd name="T35" fmla="*/ 75 h 291"/>
              <a:gd name="T36" fmla="*/ 10 w 291"/>
              <a:gd name="T37" fmla="*/ 99 h 291"/>
              <a:gd name="T38" fmla="*/ 9 w 291"/>
              <a:gd name="T39" fmla="*/ 133 h 291"/>
              <a:gd name="T40" fmla="*/ 10 w 291"/>
              <a:gd name="T41" fmla="*/ 157 h 291"/>
              <a:gd name="T42" fmla="*/ 9 w 291"/>
              <a:gd name="T43" fmla="*/ 191 h 291"/>
              <a:gd name="T44" fmla="*/ 10 w 291"/>
              <a:gd name="T45" fmla="*/ 215 h 291"/>
              <a:gd name="T46" fmla="*/ 12 w 291"/>
              <a:gd name="T47" fmla="*/ 248 h 291"/>
              <a:gd name="T48" fmla="*/ 7 w 291"/>
              <a:gd name="T49" fmla="*/ 278 h 291"/>
              <a:gd name="T50" fmla="*/ 37 w 291"/>
              <a:gd name="T51" fmla="*/ 284 h 291"/>
              <a:gd name="T52" fmla="*/ 59 w 291"/>
              <a:gd name="T53" fmla="*/ 269 h 291"/>
              <a:gd name="T54" fmla="*/ 88 w 291"/>
              <a:gd name="T55" fmla="*/ 289 h 291"/>
              <a:gd name="T56" fmla="*/ 117 w 291"/>
              <a:gd name="T57" fmla="*/ 269 h 291"/>
              <a:gd name="T58" fmla="*/ 146 w 291"/>
              <a:gd name="T59" fmla="*/ 289 h 291"/>
              <a:gd name="T60" fmla="*/ 175 w 291"/>
              <a:gd name="T61" fmla="*/ 269 h 291"/>
              <a:gd name="T62" fmla="*/ 204 w 291"/>
              <a:gd name="T63" fmla="*/ 289 h 291"/>
              <a:gd name="T64" fmla="*/ 233 w 291"/>
              <a:gd name="T65" fmla="*/ 269 h 291"/>
              <a:gd name="T66" fmla="*/ 254 w 291"/>
              <a:gd name="T67" fmla="*/ 284 h 291"/>
              <a:gd name="T68" fmla="*/ 285 w 291"/>
              <a:gd name="T69" fmla="*/ 278 h 291"/>
              <a:gd name="T70" fmla="*/ 277 w 291"/>
              <a:gd name="T71" fmla="*/ 247 h 291"/>
              <a:gd name="T72" fmla="*/ 283 w 291"/>
              <a:gd name="T73" fmla="*/ 215 h 291"/>
              <a:gd name="T74" fmla="*/ 284 w 291"/>
              <a:gd name="T75" fmla="*/ 19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91" h="291">
                <a:moveTo>
                  <a:pt x="270" y="174"/>
                </a:moveTo>
                <a:cubicBezTo>
                  <a:pt x="270" y="167"/>
                  <a:pt x="275" y="160"/>
                  <a:pt x="283" y="157"/>
                </a:cubicBezTo>
                <a:cubicBezTo>
                  <a:pt x="287" y="154"/>
                  <a:pt x="290" y="150"/>
                  <a:pt x="290" y="145"/>
                </a:cubicBezTo>
                <a:cubicBezTo>
                  <a:pt x="290" y="141"/>
                  <a:pt x="287" y="137"/>
                  <a:pt x="283" y="133"/>
                </a:cubicBezTo>
                <a:cubicBezTo>
                  <a:pt x="275" y="131"/>
                  <a:pt x="270" y="124"/>
                  <a:pt x="270" y="116"/>
                </a:cubicBezTo>
                <a:cubicBezTo>
                  <a:pt x="270" y="109"/>
                  <a:pt x="275" y="102"/>
                  <a:pt x="283" y="99"/>
                </a:cubicBezTo>
                <a:cubicBezTo>
                  <a:pt x="287" y="96"/>
                  <a:pt x="290" y="92"/>
                  <a:pt x="290" y="87"/>
                </a:cubicBezTo>
                <a:cubicBezTo>
                  <a:pt x="290" y="83"/>
                  <a:pt x="287" y="79"/>
                  <a:pt x="283" y="75"/>
                </a:cubicBezTo>
                <a:cubicBezTo>
                  <a:pt x="275" y="73"/>
                  <a:pt x="270" y="66"/>
                  <a:pt x="270" y="58"/>
                </a:cubicBezTo>
                <a:cubicBezTo>
                  <a:pt x="270" y="52"/>
                  <a:pt x="272" y="47"/>
                  <a:pt x="278" y="43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91" y="30"/>
                  <a:pt x="291" y="19"/>
                  <a:pt x="285" y="13"/>
                </a:cubicBezTo>
                <a:cubicBezTo>
                  <a:pt x="278" y="6"/>
                  <a:pt x="278" y="6"/>
                  <a:pt x="278" y="6"/>
                </a:cubicBezTo>
                <a:cubicBezTo>
                  <a:pt x="271" y="0"/>
                  <a:pt x="261" y="0"/>
                  <a:pt x="254" y="6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46" y="19"/>
                  <a:pt x="240" y="21"/>
                  <a:pt x="233" y="21"/>
                </a:cubicBezTo>
                <a:cubicBezTo>
                  <a:pt x="226" y="21"/>
                  <a:pt x="219" y="17"/>
                  <a:pt x="216" y="8"/>
                </a:cubicBezTo>
                <a:cubicBezTo>
                  <a:pt x="213" y="4"/>
                  <a:pt x="209" y="1"/>
                  <a:pt x="204" y="1"/>
                </a:cubicBezTo>
                <a:cubicBezTo>
                  <a:pt x="200" y="1"/>
                  <a:pt x="196" y="4"/>
                  <a:pt x="193" y="8"/>
                </a:cubicBezTo>
                <a:cubicBezTo>
                  <a:pt x="190" y="17"/>
                  <a:pt x="183" y="21"/>
                  <a:pt x="175" y="21"/>
                </a:cubicBezTo>
                <a:cubicBezTo>
                  <a:pt x="168" y="21"/>
                  <a:pt x="161" y="17"/>
                  <a:pt x="158" y="8"/>
                </a:cubicBezTo>
                <a:cubicBezTo>
                  <a:pt x="155" y="4"/>
                  <a:pt x="151" y="1"/>
                  <a:pt x="146" y="1"/>
                </a:cubicBezTo>
                <a:cubicBezTo>
                  <a:pt x="142" y="1"/>
                  <a:pt x="138" y="4"/>
                  <a:pt x="135" y="8"/>
                </a:cubicBezTo>
                <a:cubicBezTo>
                  <a:pt x="132" y="17"/>
                  <a:pt x="125" y="21"/>
                  <a:pt x="117" y="21"/>
                </a:cubicBezTo>
                <a:cubicBezTo>
                  <a:pt x="110" y="21"/>
                  <a:pt x="103" y="17"/>
                  <a:pt x="100" y="8"/>
                </a:cubicBezTo>
                <a:cubicBezTo>
                  <a:pt x="97" y="4"/>
                  <a:pt x="93" y="1"/>
                  <a:pt x="88" y="1"/>
                </a:cubicBezTo>
                <a:cubicBezTo>
                  <a:pt x="84" y="1"/>
                  <a:pt x="80" y="4"/>
                  <a:pt x="77" y="8"/>
                </a:cubicBezTo>
                <a:cubicBezTo>
                  <a:pt x="74" y="17"/>
                  <a:pt x="67" y="21"/>
                  <a:pt x="59" y="21"/>
                </a:cubicBezTo>
                <a:cubicBezTo>
                  <a:pt x="53" y="21"/>
                  <a:pt x="48" y="20"/>
                  <a:pt x="45" y="14"/>
                </a:cubicBezTo>
                <a:cubicBezTo>
                  <a:pt x="37" y="6"/>
                  <a:pt x="37" y="6"/>
                  <a:pt x="37" y="6"/>
                </a:cubicBezTo>
                <a:cubicBezTo>
                  <a:pt x="30" y="0"/>
                  <a:pt x="20" y="0"/>
                  <a:pt x="13" y="6"/>
                </a:cubicBezTo>
                <a:cubicBezTo>
                  <a:pt x="7" y="13"/>
                  <a:pt x="7" y="13"/>
                  <a:pt x="7" y="13"/>
                </a:cubicBezTo>
                <a:cubicBezTo>
                  <a:pt x="0" y="19"/>
                  <a:pt x="0" y="30"/>
                  <a:pt x="7" y="37"/>
                </a:cubicBezTo>
                <a:cubicBezTo>
                  <a:pt x="12" y="42"/>
                  <a:pt x="12" y="42"/>
                  <a:pt x="12" y="42"/>
                </a:cubicBezTo>
                <a:cubicBezTo>
                  <a:pt x="19" y="45"/>
                  <a:pt x="23" y="51"/>
                  <a:pt x="23" y="58"/>
                </a:cubicBezTo>
                <a:cubicBezTo>
                  <a:pt x="23" y="66"/>
                  <a:pt x="18" y="73"/>
                  <a:pt x="9" y="75"/>
                </a:cubicBezTo>
                <a:cubicBezTo>
                  <a:pt x="5" y="79"/>
                  <a:pt x="2" y="83"/>
                  <a:pt x="2" y="87"/>
                </a:cubicBezTo>
                <a:cubicBezTo>
                  <a:pt x="2" y="92"/>
                  <a:pt x="5" y="96"/>
                  <a:pt x="10" y="99"/>
                </a:cubicBezTo>
                <a:cubicBezTo>
                  <a:pt x="18" y="102"/>
                  <a:pt x="23" y="109"/>
                  <a:pt x="23" y="116"/>
                </a:cubicBezTo>
                <a:cubicBezTo>
                  <a:pt x="23" y="124"/>
                  <a:pt x="18" y="131"/>
                  <a:pt x="9" y="133"/>
                </a:cubicBezTo>
                <a:cubicBezTo>
                  <a:pt x="5" y="137"/>
                  <a:pt x="2" y="141"/>
                  <a:pt x="2" y="145"/>
                </a:cubicBezTo>
                <a:cubicBezTo>
                  <a:pt x="2" y="150"/>
                  <a:pt x="5" y="154"/>
                  <a:pt x="10" y="157"/>
                </a:cubicBezTo>
                <a:cubicBezTo>
                  <a:pt x="18" y="160"/>
                  <a:pt x="23" y="167"/>
                  <a:pt x="23" y="174"/>
                </a:cubicBezTo>
                <a:cubicBezTo>
                  <a:pt x="23" y="182"/>
                  <a:pt x="18" y="189"/>
                  <a:pt x="9" y="191"/>
                </a:cubicBezTo>
                <a:cubicBezTo>
                  <a:pt x="5" y="195"/>
                  <a:pt x="2" y="199"/>
                  <a:pt x="2" y="203"/>
                </a:cubicBezTo>
                <a:cubicBezTo>
                  <a:pt x="2" y="208"/>
                  <a:pt x="5" y="212"/>
                  <a:pt x="10" y="215"/>
                </a:cubicBezTo>
                <a:cubicBezTo>
                  <a:pt x="18" y="218"/>
                  <a:pt x="23" y="225"/>
                  <a:pt x="23" y="232"/>
                </a:cubicBezTo>
                <a:cubicBezTo>
                  <a:pt x="23" y="239"/>
                  <a:pt x="20" y="245"/>
                  <a:pt x="12" y="248"/>
                </a:cubicBezTo>
                <a:cubicBezTo>
                  <a:pt x="7" y="254"/>
                  <a:pt x="7" y="254"/>
                  <a:pt x="7" y="254"/>
                </a:cubicBezTo>
                <a:cubicBezTo>
                  <a:pt x="0" y="261"/>
                  <a:pt x="0" y="271"/>
                  <a:pt x="7" y="278"/>
                </a:cubicBezTo>
                <a:cubicBezTo>
                  <a:pt x="13" y="284"/>
                  <a:pt x="13" y="284"/>
                  <a:pt x="13" y="284"/>
                </a:cubicBezTo>
                <a:cubicBezTo>
                  <a:pt x="20" y="291"/>
                  <a:pt x="30" y="291"/>
                  <a:pt x="37" y="284"/>
                </a:cubicBezTo>
                <a:cubicBezTo>
                  <a:pt x="44" y="277"/>
                  <a:pt x="44" y="277"/>
                  <a:pt x="44" y="277"/>
                </a:cubicBezTo>
                <a:cubicBezTo>
                  <a:pt x="48" y="270"/>
                  <a:pt x="53" y="269"/>
                  <a:pt x="59" y="269"/>
                </a:cubicBezTo>
                <a:cubicBezTo>
                  <a:pt x="67" y="269"/>
                  <a:pt x="73" y="273"/>
                  <a:pt x="76" y="282"/>
                </a:cubicBezTo>
                <a:cubicBezTo>
                  <a:pt x="80" y="286"/>
                  <a:pt x="84" y="289"/>
                  <a:pt x="88" y="289"/>
                </a:cubicBezTo>
                <a:cubicBezTo>
                  <a:pt x="93" y="289"/>
                  <a:pt x="97" y="286"/>
                  <a:pt x="100" y="282"/>
                </a:cubicBezTo>
                <a:cubicBezTo>
                  <a:pt x="103" y="273"/>
                  <a:pt x="110" y="269"/>
                  <a:pt x="117" y="269"/>
                </a:cubicBezTo>
                <a:cubicBezTo>
                  <a:pt x="125" y="269"/>
                  <a:pt x="131" y="273"/>
                  <a:pt x="134" y="282"/>
                </a:cubicBezTo>
                <a:cubicBezTo>
                  <a:pt x="138" y="286"/>
                  <a:pt x="142" y="289"/>
                  <a:pt x="146" y="289"/>
                </a:cubicBezTo>
                <a:cubicBezTo>
                  <a:pt x="151" y="289"/>
                  <a:pt x="155" y="286"/>
                  <a:pt x="158" y="282"/>
                </a:cubicBezTo>
                <a:cubicBezTo>
                  <a:pt x="161" y="273"/>
                  <a:pt x="168" y="269"/>
                  <a:pt x="175" y="269"/>
                </a:cubicBezTo>
                <a:cubicBezTo>
                  <a:pt x="183" y="269"/>
                  <a:pt x="189" y="273"/>
                  <a:pt x="192" y="282"/>
                </a:cubicBezTo>
                <a:cubicBezTo>
                  <a:pt x="196" y="286"/>
                  <a:pt x="200" y="289"/>
                  <a:pt x="204" y="289"/>
                </a:cubicBezTo>
                <a:cubicBezTo>
                  <a:pt x="209" y="289"/>
                  <a:pt x="213" y="286"/>
                  <a:pt x="216" y="282"/>
                </a:cubicBezTo>
                <a:cubicBezTo>
                  <a:pt x="219" y="273"/>
                  <a:pt x="226" y="269"/>
                  <a:pt x="233" y="269"/>
                </a:cubicBezTo>
                <a:cubicBezTo>
                  <a:pt x="240" y="269"/>
                  <a:pt x="246" y="272"/>
                  <a:pt x="250" y="280"/>
                </a:cubicBezTo>
                <a:cubicBezTo>
                  <a:pt x="254" y="284"/>
                  <a:pt x="254" y="284"/>
                  <a:pt x="254" y="284"/>
                </a:cubicBezTo>
                <a:cubicBezTo>
                  <a:pt x="261" y="291"/>
                  <a:pt x="271" y="291"/>
                  <a:pt x="278" y="284"/>
                </a:cubicBezTo>
                <a:cubicBezTo>
                  <a:pt x="285" y="278"/>
                  <a:pt x="285" y="278"/>
                  <a:pt x="285" y="278"/>
                </a:cubicBezTo>
                <a:cubicBezTo>
                  <a:pt x="291" y="271"/>
                  <a:pt x="291" y="261"/>
                  <a:pt x="285" y="254"/>
                </a:cubicBezTo>
                <a:cubicBezTo>
                  <a:pt x="277" y="247"/>
                  <a:pt x="277" y="247"/>
                  <a:pt x="277" y="247"/>
                </a:cubicBezTo>
                <a:cubicBezTo>
                  <a:pt x="271" y="243"/>
                  <a:pt x="270" y="238"/>
                  <a:pt x="270" y="232"/>
                </a:cubicBezTo>
                <a:cubicBezTo>
                  <a:pt x="270" y="225"/>
                  <a:pt x="275" y="218"/>
                  <a:pt x="283" y="215"/>
                </a:cubicBezTo>
                <a:cubicBezTo>
                  <a:pt x="287" y="212"/>
                  <a:pt x="290" y="208"/>
                  <a:pt x="290" y="203"/>
                </a:cubicBezTo>
                <a:cubicBezTo>
                  <a:pt x="290" y="199"/>
                  <a:pt x="287" y="195"/>
                  <a:pt x="284" y="191"/>
                </a:cubicBezTo>
                <a:cubicBezTo>
                  <a:pt x="275" y="189"/>
                  <a:pt x="270" y="182"/>
                  <a:pt x="270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474"/>
          <p:cNvSpPr>
            <a:spLocks noEditPoints="1"/>
          </p:cNvSpPr>
          <p:nvPr/>
        </p:nvSpPr>
        <p:spPr bwMode="auto">
          <a:xfrm>
            <a:off x="3219773" y="4489837"/>
            <a:ext cx="307009" cy="307009"/>
          </a:xfrm>
          <a:custGeom>
            <a:avLst/>
            <a:gdLst>
              <a:gd name="T0" fmla="*/ 290 w 291"/>
              <a:gd name="T1" fmla="*/ 145 h 291"/>
              <a:gd name="T2" fmla="*/ 270 w 291"/>
              <a:gd name="T3" fmla="*/ 116 h 291"/>
              <a:gd name="T4" fmla="*/ 290 w 291"/>
              <a:gd name="T5" fmla="*/ 87 h 291"/>
              <a:gd name="T6" fmla="*/ 270 w 291"/>
              <a:gd name="T7" fmla="*/ 58 h 291"/>
              <a:gd name="T8" fmla="*/ 285 w 291"/>
              <a:gd name="T9" fmla="*/ 37 h 291"/>
              <a:gd name="T10" fmla="*/ 278 w 291"/>
              <a:gd name="T11" fmla="*/ 6 h 291"/>
              <a:gd name="T12" fmla="*/ 249 w 291"/>
              <a:gd name="T13" fmla="*/ 11 h 291"/>
              <a:gd name="T14" fmla="*/ 216 w 291"/>
              <a:gd name="T15" fmla="*/ 8 h 291"/>
              <a:gd name="T16" fmla="*/ 193 w 291"/>
              <a:gd name="T17" fmla="*/ 8 h 291"/>
              <a:gd name="T18" fmla="*/ 158 w 291"/>
              <a:gd name="T19" fmla="*/ 8 h 291"/>
              <a:gd name="T20" fmla="*/ 135 w 291"/>
              <a:gd name="T21" fmla="*/ 8 h 291"/>
              <a:gd name="T22" fmla="*/ 100 w 291"/>
              <a:gd name="T23" fmla="*/ 8 h 291"/>
              <a:gd name="T24" fmla="*/ 77 w 291"/>
              <a:gd name="T25" fmla="*/ 8 h 291"/>
              <a:gd name="T26" fmla="*/ 45 w 291"/>
              <a:gd name="T27" fmla="*/ 14 h 291"/>
              <a:gd name="T28" fmla="*/ 13 w 291"/>
              <a:gd name="T29" fmla="*/ 6 h 291"/>
              <a:gd name="T30" fmla="*/ 7 w 291"/>
              <a:gd name="T31" fmla="*/ 37 h 291"/>
              <a:gd name="T32" fmla="*/ 23 w 291"/>
              <a:gd name="T33" fmla="*/ 58 h 291"/>
              <a:gd name="T34" fmla="*/ 2 w 291"/>
              <a:gd name="T35" fmla="*/ 87 h 291"/>
              <a:gd name="T36" fmla="*/ 23 w 291"/>
              <a:gd name="T37" fmla="*/ 116 h 291"/>
              <a:gd name="T38" fmla="*/ 2 w 291"/>
              <a:gd name="T39" fmla="*/ 145 h 291"/>
              <a:gd name="T40" fmla="*/ 23 w 291"/>
              <a:gd name="T41" fmla="*/ 174 h 291"/>
              <a:gd name="T42" fmla="*/ 2 w 291"/>
              <a:gd name="T43" fmla="*/ 203 h 291"/>
              <a:gd name="T44" fmla="*/ 23 w 291"/>
              <a:gd name="T45" fmla="*/ 232 h 291"/>
              <a:gd name="T46" fmla="*/ 7 w 291"/>
              <a:gd name="T47" fmla="*/ 254 h 291"/>
              <a:gd name="T48" fmla="*/ 13 w 291"/>
              <a:gd name="T49" fmla="*/ 284 h 291"/>
              <a:gd name="T50" fmla="*/ 44 w 291"/>
              <a:gd name="T51" fmla="*/ 277 h 291"/>
              <a:gd name="T52" fmla="*/ 76 w 291"/>
              <a:gd name="T53" fmla="*/ 282 h 291"/>
              <a:gd name="T54" fmla="*/ 100 w 291"/>
              <a:gd name="T55" fmla="*/ 282 h 291"/>
              <a:gd name="T56" fmla="*/ 134 w 291"/>
              <a:gd name="T57" fmla="*/ 282 h 291"/>
              <a:gd name="T58" fmla="*/ 158 w 291"/>
              <a:gd name="T59" fmla="*/ 282 h 291"/>
              <a:gd name="T60" fmla="*/ 192 w 291"/>
              <a:gd name="T61" fmla="*/ 282 h 291"/>
              <a:gd name="T62" fmla="*/ 216 w 291"/>
              <a:gd name="T63" fmla="*/ 282 h 291"/>
              <a:gd name="T64" fmla="*/ 250 w 291"/>
              <a:gd name="T65" fmla="*/ 280 h 291"/>
              <a:gd name="T66" fmla="*/ 278 w 291"/>
              <a:gd name="T67" fmla="*/ 284 h 291"/>
              <a:gd name="T68" fmla="*/ 285 w 291"/>
              <a:gd name="T69" fmla="*/ 254 h 291"/>
              <a:gd name="T70" fmla="*/ 270 w 291"/>
              <a:gd name="T71" fmla="*/ 232 h 291"/>
              <a:gd name="T72" fmla="*/ 290 w 291"/>
              <a:gd name="T73" fmla="*/ 203 h 291"/>
              <a:gd name="T74" fmla="*/ 270 w 291"/>
              <a:gd name="T75" fmla="*/ 174 h 291"/>
              <a:gd name="T76" fmla="*/ 154 w 291"/>
              <a:gd name="T77" fmla="*/ 200 h 291"/>
              <a:gd name="T78" fmla="*/ 81 w 291"/>
              <a:gd name="T79" fmla="*/ 217 h 291"/>
              <a:gd name="T80" fmla="*/ 65 w 291"/>
              <a:gd name="T81" fmla="*/ 144 h 291"/>
              <a:gd name="T82" fmla="*/ 228 w 291"/>
              <a:gd name="T83" fmla="*/ 1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1" h="291">
                <a:moveTo>
                  <a:pt x="283" y="157"/>
                </a:moveTo>
                <a:cubicBezTo>
                  <a:pt x="287" y="154"/>
                  <a:pt x="290" y="150"/>
                  <a:pt x="290" y="145"/>
                </a:cubicBezTo>
                <a:cubicBezTo>
                  <a:pt x="290" y="141"/>
                  <a:pt x="287" y="137"/>
                  <a:pt x="283" y="133"/>
                </a:cubicBezTo>
                <a:cubicBezTo>
                  <a:pt x="275" y="131"/>
                  <a:pt x="270" y="124"/>
                  <a:pt x="270" y="116"/>
                </a:cubicBezTo>
                <a:cubicBezTo>
                  <a:pt x="270" y="109"/>
                  <a:pt x="275" y="102"/>
                  <a:pt x="283" y="99"/>
                </a:cubicBezTo>
                <a:cubicBezTo>
                  <a:pt x="287" y="96"/>
                  <a:pt x="290" y="92"/>
                  <a:pt x="290" y="87"/>
                </a:cubicBezTo>
                <a:cubicBezTo>
                  <a:pt x="290" y="83"/>
                  <a:pt x="287" y="79"/>
                  <a:pt x="283" y="75"/>
                </a:cubicBezTo>
                <a:cubicBezTo>
                  <a:pt x="275" y="73"/>
                  <a:pt x="270" y="66"/>
                  <a:pt x="270" y="58"/>
                </a:cubicBezTo>
                <a:cubicBezTo>
                  <a:pt x="270" y="52"/>
                  <a:pt x="272" y="47"/>
                  <a:pt x="278" y="43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91" y="30"/>
                  <a:pt x="291" y="19"/>
                  <a:pt x="285" y="13"/>
                </a:cubicBezTo>
                <a:cubicBezTo>
                  <a:pt x="278" y="6"/>
                  <a:pt x="278" y="6"/>
                  <a:pt x="278" y="6"/>
                </a:cubicBezTo>
                <a:cubicBezTo>
                  <a:pt x="271" y="0"/>
                  <a:pt x="261" y="0"/>
                  <a:pt x="254" y="6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46" y="19"/>
                  <a:pt x="240" y="21"/>
                  <a:pt x="233" y="21"/>
                </a:cubicBezTo>
                <a:cubicBezTo>
                  <a:pt x="226" y="21"/>
                  <a:pt x="219" y="17"/>
                  <a:pt x="216" y="8"/>
                </a:cubicBezTo>
                <a:cubicBezTo>
                  <a:pt x="213" y="4"/>
                  <a:pt x="209" y="1"/>
                  <a:pt x="204" y="1"/>
                </a:cubicBezTo>
                <a:cubicBezTo>
                  <a:pt x="200" y="1"/>
                  <a:pt x="196" y="4"/>
                  <a:pt x="193" y="8"/>
                </a:cubicBezTo>
                <a:cubicBezTo>
                  <a:pt x="190" y="17"/>
                  <a:pt x="183" y="21"/>
                  <a:pt x="175" y="21"/>
                </a:cubicBezTo>
                <a:cubicBezTo>
                  <a:pt x="168" y="21"/>
                  <a:pt x="161" y="17"/>
                  <a:pt x="158" y="8"/>
                </a:cubicBezTo>
                <a:cubicBezTo>
                  <a:pt x="155" y="4"/>
                  <a:pt x="151" y="1"/>
                  <a:pt x="146" y="1"/>
                </a:cubicBezTo>
                <a:cubicBezTo>
                  <a:pt x="142" y="1"/>
                  <a:pt x="138" y="4"/>
                  <a:pt x="135" y="8"/>
                </a:cubicBezTo>
                <a:cubicBezTo>
                  <a:pt x="132" y="17"/>
                  <a:pt x="125" y="21"/>
                  <a:pt x="117" y="21"/>
                </a:cubicBezTo>
                <a:cubicBezTo>
                  <a:pt x="110" y="21"/>
                  <a:pt x="103" y="17"/>
                  <a:pt x="100" y="8"/>
                </a:cubicBezTo>
                <a:cubicBezTo>
                  <a:pt x="97" y="4"/>
                  <a:pt x="93" y="1"/>
                  <a:pt x="88" y="1"/>
                </a:cubicBezTo>
                <a:cubicBezTo>
                  <a:pt x="84" y="1"/>
                  <a:pt x="80" y="4"/>
                  <a:pt x="77" y="8"/>
                </a:cubicBezTo>
                <a:cubicBezTo>
                  <a:pt x="74" y="17"/>
                  <a:pt x="67" y="21"/>
                  <a:pt x="59" y="21"/>
                </a:cubicBezTo>
                <a:cubicBezTo>
                  <a:pt x="53" y="21"/>
                  <a:pt x="48" y="20"/>
                  <a:pt x="45" y="14"/>
                </a:cubicBezTo>
                <a:cubicBezTo>
                  <a:pt x="37" y="6"/>
                  <a:pt x="37" y="6"/>
                  <a:pt x="37" y="6"/>
                </a:cubicBezTo>
                <a:cubicBezTo>
                  <a:pt x="30" y="0"/>
                  <a:pt x="20" y="0"/>
                  <a:pt x="13" y="6"/>
                </a:cubicBezTo>
                <a:cubicBezTo>
                  <a:pt x="7" y="13"/>
                  <a:pt x="7" y="13"/>
                  <a:pt x="7" y="13"/>
                </a:cubicBezTo>
                <a:cubicBezTo>
                  <a:pt x="0" y="19"/>
                  <a:pt x="0" y="30"/>
                  <a:pt x="7" y="37"/>
                </a:cubicBezTo>
                <a:cubicBezTo>
                  <a:pt x="12" y="42"/>
                  <a:pt x="12" y="42"/>
                  <a:pt x="12" y="42"/>
                </a:cubicBezTo>
                <a:cubicBezTo>
                  <a:pt x="19" y="45"/>
                  <a:pt x="23" y="51"/>
                  <a:pt x="23" y="58"/>
                </a:cubicBezTo>
                <a:cubicBezTo>
                  <a:pt x="23" y="66"/>
                  <a:pt x="18" y="73"/>
                  <a:pt x="9" y="75"/>
                </a:cubicBezTo>
                <a:cubicBezTo>
                  <a:pt x="5" y="79"/>
                  <a:pt x="2" y="83"/>
                  <a:pt x="2" y="87"/>
                </a:cubicBezTo>
                <a:cubicBezTo>
                  <a:pt x="2" y="92"/>
                  <a:pt x="5" y="96"/>
                  <a:pt x="10" y="99"/>
                </a:cubicBezTo>
                <a:cubicBezTo>
                  <a:pt x="18" y="102"/>
                  <a:pt x="23" y="109"/>
                  <a:pt x="23" y="116"/>
                </a:cubicBezTo>
                <a:cubicBezTo>
                  <a:pt x="23" y="124"/>
                  <a:pt x="18" y="131"/>
                  <a:pt x="9" y="133"/>
                </a:cubicBezTo>
                <a:cubicBezTo>
                  <a:pt x="5" y="137"/>
                  <a:pt x="2" y="141"/>
                  <a:pt x="2" y="145"/>
                </a:cubicBezTo>
                <a:cubicBezTo>
                  <a:pt x="2" y="150"/>
                  <a:pt x="5" y="154"/>
                  <a:pt x="10" y="157"/>
                </a:cubicBezTo>
                <a:cubicBezTo>
                  <a:pt x="18" y="160"/>
                  <a:pt x="23" y="167"/>
                  <a:pt x="23" y="174"/>
                </a:cubicBezTo>
                <a:cubicBezTo>
                  <a:pt x="23" y="182"/>
                  <a:pt x="18" y="189"/>
                  <a:pt x="9" y="191"/>
                </a:cubicBezTo>
                <a:cubicBezTo>
                  <a:pt x="5" y="195"/>
                  <a:pt x="2" y="199"/>
                  <a:pt x="2" y="203"/>
                </a:cubicBezTo>
                <a:cubicBezTo>
                  <a:pt x="2" y="208"/>
                  <a:pt x="5" y="212"/>
                  <a:pt x="10" y="215"/>
                </a:cubicBezTo>
                <a:cubicBezTo>
                  <a:pt x="18" y="218"/>
                  <a:pt x="23" y="225"/>
                  <a:pt x="23" y="232"/>
                </a:cubicBezTo>
                <a:cubicBezTo>
                  <a:pt x="23" y="239"/>
                  <a:pt x="20" y="245"/>
                  <a:pt x="12" y="248"/>
                </a:cubicBezTo>
                <a:cubicBezTo>
                  <a:pt x="7" y="254"/>
                  <a:pt x="7" y="254"/>
                  <a:pt x="7" y="254"/>
                </a:cubicBezTo>
                <a:cubicBezTo>
                  <a:pt x="0" y="261"/>
                  <a:pt x="0" y="271"/>
                  <a:pt x="7" y="278"/>
                </a:cubicBezTo>
                <a:cubicBezTo>
                  <a:pt x="13" y="284"/>
                  <a:pt x="13" y="284"/>
                  <a:pt x="13" y="284"/>
                </a:cubicBezTo>
                <a:cubicBezTo>
                  <a:pt x="20" y="291"/>
                  <a:pt x="30" y="291"/>
                  <a:pt x="37" y="284"/>
                </a:cubicBezTo>
                <a:cubicBezTo>
                  <a:pt x="44" y="277"/>
                  <a:pt x="44" y="277"/>
                  <a:pt x="44" y="277"/>
                </a:cubicBezTo>
                <a:cubicBezTo>
                  <a:pt x="48" y="270"/>
                  <a:pt x="53" y="269"/>
                  <a:pt x="59" y="269"/>
                </a:cubicBezTo>
                <a:cubicBezTo>
                  <a:pt x="67" y="269"/>
                  <a:pt x="73" y="273"/>
                  <a:pt x="76" y="282"/>
                </a:cubicBezTo>
                <a:cubicBezTo>
                  <a:pt x="80" y="286"/>
                  <a:pt x="84" y="289"/>
                  <a:pt x="88" y="289"/>
                </a:cubicBezTo>
                <a:cubicBezTo>
                  <a:pt x="93" y="289"/>
                  <a:pt x="97" y="286"/>
                  <a:pt x="100" y="282"/>
                </a:cubicBezTo>
                <a:cubicBezTo>
                  <a:pt x="103" y="273"/>
                  <a:pt x="110" y="269"/>
                  <a:pt x="117" y="269"/>
                </a:cubicBezTo>
                <a:cubicBezTo>
                  <a:pt x="125" y="269"/>
                  <a:pt x="131" y="273"/>
                  <a:pt x="134" y="282"/>
                </a:cubicBezTo>
                <a:cubicBezTo>
                  <a:pt x="138" y="286"/>
                  <a:pt x="142" y="289"/>
                  <a:pt x="146" y="289"/>
                </a:cubicBezTo>
                <a:cubicBezTo>
                  <a:pt x="151" y="289"/>
                  <a:pt x="155" y="286"/>
                  <a:pt x="158" y="282"/>
                </a:cubicBezTo>
                <a:cubicBezTo>
                  <a:pt x="161" y="273"/>
                  <a:pt x="168" y="269"/>
                  <a:pt x="175" y="269"/>
                </a:cubicBezTo>
                <a:cubicBezTo>
                  <a:pt x="183" y="269"/>
                  <a:pt x="189" y="273"/>
                  <a:pt x="192" y="282"/>
                </a:cubicBezTo>
                <a:cubicBezTo>
                  <a:pt x="196" y="286"/>
                  <a:pt x="200" y="289"/>
                  <a:pt x="204" y="289"/>
                </a:cubicBezTo>
                <a:cubicBezTo>
                  <a:pt x="209" y="289"/>
                  <a:pt x="213" y="286"/>
                  <a:pt x="216" y="282"/>
                </a:cubicBezTo>
                <a:cubicBezTo>
                  <a:pt x="219" y="273"/>
                  <a:pt x="226" y="269"/>
                  <a:pt x="233" y="269"/>
                </a:cubicBezTo>
                <a:cubicBezTo>
                  <a:pt x="240" y="269"/>
                  <a:pt x="246" y="272"/>
                  <a:pt x="250" y="280"/>
                </a:cubicBezTo>
                <a:cubicBezTo>
                  <a:pt x="254" y="284"/>
                  <a:pt x="254" y="284"/>
                  <a:pt x="254" y="284"/>
                </a:cubicBezTo>
                <a:cubicBezTo>
                  <a:pt x="261" y="291"/>
                  <a:pt x="271" y="291"/>
                  <a:pt x="278" y="284"/>
                </a:cubicBezTo>
                <a:cubicBezTo>
                  <a:pt x="285" y="278"/>
                  <a:pt x="285" y="278"/>
                  <a:pt x="285" y="278"/>
                </a:cubicBezTo>
                <a:cubicBezTo>
                  <a:pt x="291" y="271"/>
                  <a:pt x="291" y="261"/>
                  <a:pt x="285" y="254"/>
                </a:cubicBezTo>
                <a:cubicBezTo>
                  <a:pt x="277" y="247"/>
                  <a:pt x="277" y="247"/>
                  <a:pt x="277" y="247"/>
                </a:cubicBezTo>
                <a:cubicBezTo>
                  <a:pt x="271" y="243"/>
                  <a:pt x="270" y="238"/>
                  <a:pt x="270" y="232"/>
                </a:cubicBezTo>
                <a:cubicBezTo>
                  <a:pt x="270" y="225"/>
                  <a:pt x="275" y="218"/>
                  <a:pt x="283" y="215"/>
                </a:cubicBezTo>
                <a:cubicBezTo>
                  <a:pt x="287" y="212"/>
                  <a:pt x="290" y="208"/>
                  <a:pt x="290" y="203"/>
                </a:cubicBezTo>
                <a:cubicBezTo>
                  <a:pt x="290" y="199"/>
                  <a:pt x="287" y="195"/>
                  <a:pt x="284" y="191"/>
                </a:cubicBezTo>
                <a:cubicBezTo>
                  <a:pt x="275" y="189"/>
                  <a:pt x="270" y="182"/>
                  <a:pt x="270" y="174"/>
                </a:cubicBezTo>
                <a:cubicBezTo>
                  <a:pt x="270" y="167"/>
                  <a:pt x="275" y="160"/>
                  <a:pt x="283" y="157"/>
                </a:cubicBezTo>
                <a:close/>
                <a:moveTo>
                  <a:pt x="154" y="200"/>
                </a:moveTo>
                <a:cubicBezTo>
                  <a:pt x="146" y="201"/>
                  <a:pt x="138" y="201"/>
                  <a:pt x="130" y="200"/>
                </a:cubicBezTo>
                <a:cubicBezTo>
                  <a:pt x="104" y="227"/>
                  <a:pt x="75" y="222"/>
                  <a:pt x="81" y="217"/>
                </a:cubicBezTo>
                <a:cubicBezTo>
                  <a:pt x="95" y="207"/>
                  <a:pt x="98" y="197"/>
                  <a:pt x="97" y="189"/>
                </a:cubicBezTo>
                <a:cubicBezTo>
                  <a:pt x="79" y="179"/>
                  <a:pt x="67" y="163"/>
                  <a:pt x="65" y="144"/>
                </a:cubicBezTo>
                <a:cubicBezTo>
                  <a:pt x="60" y="108"/>
                  <a:pt x="94" y="75"/>
                  <a:pt x="139" y="70"/>
                </a:cubicBezTo>
                <a:cubicBezTo>
                  <a:pt x="184" y="65"/>
                  <a:pt x="223" y="90"/>
                  <a:pt x="228" y="126"/>
                </a:cubicBezTo>
                <a:cubicBezTo>
                  <a:pt x="232" y="162"/>
                  <a:pt x="199" y="195"/>
                  <a:pt x="154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Freeform 475"/>
          <p:cNvSpPr>
            <a:spLocks noEditPoints="1"/>
          </p:cNvSpPr>
          <p:nvPr/>
        </p:nvSpPr>
        <p:spPr bwMode="auto">
          <a:xfrm>
            <a:off x="3826584" y="4489837"/>
            <a:ext cx="307009" cy="307009"/>
          </a:xfrm>
          <a:custGeom>
            <a:avLst/>
            <a:gdLst>
              <a:gd name="T0" fmla="*/ 290 w 291"/>
              <a:gd name="T1" fmla="*/ 145 h 291"/>
              <a:gd name="T2" fmla="*/ 270 w 291"/>
              <a:gd name="T3" fmla="*/ 116 h 291"/>
              <a:gd name="T4" fmla="*/ 290 w 291"/>
              <a:gd name="T5" fmla="*/ 87 h 291"/>
              <a:gd name="T6" fmla="*/ 270 w 291"/>
              <a:gd name="T7" fmla="*/ 58 h 291"/>
              <a:gd name="T8" fmla="*/ 285 w 291"/>
              <a:gd name="T9" fmla="*/ 37 h 291"/>
              <a:gd name="T10" fmla="*/ 278 w 291"/>
              <a:gd name="T11" fmla="*/ 6 h 291"/>
              <a:gd name="T12" fmla="*/ 249 w 291"/>
              <a:gd name="T13" fmla="*/ 11 h 291"/>
              <a:gd name="T14" fmla="*/ 216 w 291"/>
              <a:gd name="T15" fmla="*/ 8 h 291"/>
              <a:gd name="T16" fmla="*/ 193 w 291"/>
              <a:gd name="T17" fmla="*/ 8 h 291"/>
              <a:gd name="T18" fmla="*/ 158 w 291"/>
              <a:gd name="T19" fmla="*/ 8 h 291"/>
              <a:gd name="T20" fmla="*/ 135 w 291"/>
              <a:gd name="T21" fmla="*/ 8 h 291"/>
              <a:gd name="T22" fmla="*/ 100 w 291"/>
              <a:gd name="T23" fmla="*/ 8 h 291"/>
              <a:gd name="T24" fmla="*/ 77 w 291"/>
              <a:gd name="T25" fmla="*/ 8 h 291"/>
              <a:gd name="T26" fmla="*/ 45 w 291"/>
              <a:gd name="T27" fmla="*/ 14 h 291"/>
              <a:gd name="T28" fmla="*/ 13 w 291"/>
              <a:gd name="T29" fmla="*/ 6 h 291"/>
              <a:gd name="T30" fmla="*/ 7 w 291"/>
              <a:gd name="T31" fmla="*/ 37 h 291"/>
              <a:gd name="T32" fmla="*/ 23 w 291"/>
              <a:gd name="T33" fmla="*/ 58 h 291"/>
              <a:gd name="T34" fmla="*/ 2 w 291"/>
              <a:gd name="T35" fmla="*/ 87 h 291"/>
              <a:gd name="T36" fmla="*/ 23 w 291"/>
              <a:gd name="T37" fmla="*/ 116 h 291"/>
              <a:gd name="T38" fmla="*/ 2 w 291"/>
              <a:gd name="T39" fmla="*/ 145 h 291"/>
              <a:gd name="T40" fmla="*/ 23 w 291"/>
              <a:gd name="T41" fmla="*/ 174 h 291"/>
              <a:gd name="T42" fmla="*/ 2 w 291"/>
              <a:gd name="T43" fmla="*/ 203 h 291"/>
              <a:gd name="T44" fmla="*/ 23 w 291"/>
              <a:gd name="T45" fmla="*/ 232 h 291"/>
              <a:gd name="T46" fmla="*/ 7 w 291"/>
              <a:gd name="T47" fmla="*/ 254 h 291"/>
              <a:gd name="T48" fmla="*/ 13 w 291"/>
              <a:gd name="T49" fmla="*/ 284 h 291"/>
              <a:gd name="T50" fmla="*/ 44 w 291"/>
              <a:gd name="T51" fmla="*/ 277 h 291"/>
              <a:gd name="T52" fmla="*/ 76 w 291"/>
              <a:gd name="T53" fmla="*/ 282 h 291"/>
              <a:gd name="T54" fmla="*/ 100 w 291"/>
              <a:gd name="T55" fmla="*/ 282 h 291"/>
              <a:gd name="T56" fmla="*/ 134 w 291"/>
              <a:gd name="T57" fmla="*/ 282 h 291"/>
              <a:gd name="T58" fmla="*/ 158 w 291"/>
              <a:gd name="T59" fmla="*/ 282 h 291"/>
              <a:gd name="T60" fmla="*/ 192 w 291"/>
              <a:gd name="T61" fmla="*/ 282 h 291"/>
              <a:gd name="T62" fmla="*/ 216 w 291"/>
              <a:gd name="T63" fmla="*/ 282 h 291"/>
              <a:gd name="T64" fmla="*/ 250 w 291"/>
              <a:gd name="T65" fmla="*/ 280 h 291"/>
              <a:gd name="T66" fmla="*/ 278 w 291"/>
              <a:gd name="T67" fmla="*/ 284 h 291"/>
              <a:gd name="T68" fmla="*/ 285 w 291"/>
              <a:gd name="T69" fmla="*/ 254 h 291"/>
              <a:gd name="T70" fmla="*/ 270 w 291"/>
              <a:gd name="T71" fmla="*/ 232 h 291"/>
              <a:gd name="T72" fmla="*/ 290 w 291"/>
              <a:gd name="T73" fmla="*/ 203 h 291"/>
              <a:gd name="T74" fmla="*/ 270 w 291"/>
              <a:gd name="T75" fmla="*/ 174 h 291"/>
              <a:gd name="T76" fmla="*/ 68 w 291"/>
              <a:gd name="T77" fmla="*/ 86 h 291"/>
              <a:gd name="T78" fmla="*/ 226 w 291"/>
              <a:gd name="T79" fmla="*/ 86 h 291"/>
              <a:gd name="T80" fmla="*/ 161 w 291"/>
              <a:gd name="T81" fmla="*/ 142 h 291"/>
              <a:gd name="T82" fmla="*/ 131 w 291"/>
              <a:gd name="T83" fmla="*/ 142 h 291"/>
              <a:gd name="T84" fmla="*/ 65 w 291"/>
              <a:gd name="T85" fmla="*/ 86 h 291"/>
              <a:gd name="T86" fmla="*/ 58 w 291"/>
              <a:gd name="T87" fmla="*/ 197 h 291"/>
              <a:gd name="T88" fmla="*/ 58 w 291"/>
              <a:gd name="T89" fmla="*/ 96 h 291"/>
              <a:gd name="T90" fmla="*/ 116 w 291"/>
              <a:gd name="T91" fmla="*/ 142 h 291"/>
              <a:gd name="T92" fmla="*/ 223 w 291"/>
              <a:gd name="T93" fmla="*/ 205 h 291"/>
              <a:gd name="T94" fmla="*/ 65 w 291"/>
              <a:gd name="T95" fmla="*/ 204 h 291"/>
              <a:gd name="T96" fmla="*/ 146 w 291"/>
              <a:gd name="T97" fmla="*/ 167 h 291"/>
              <a:gd name="T98" fmla="*/ 226 w 291"/>
              <a:gd name="T99" fmla="*/ 204 h 291"/>
              <a:gd name="T100" fmla="*/ 234 w 291"/>
              <a:gd name="T101" fmla="*/ 194 h 291"/>
              <a:gd name="T102" fmla="*/ 176 w 291"/>
              <a:gd name="T103" fmla="*/ 142 h 291"/>
              <a:gd name="T104" fmla="*/ 234 w 291"/>
              <a:gd name="T105" fmla="*/ 9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1" h="291">
                <a:moveTo>
                  <a:pt x="283" y="157"/>
                </a:moveTo>
                <a:cubicBezTo>
                  <a:pt x="287" y="154"/>
                  <a:pt x="290" y="150"/>
                  <a:pt x="290" y="145"/>
                </a:cubicBezTo>
                <a:cubicBezTo>
                  <a:pt x="290" y="141"/>
                  <a:pt x="287" y="137"/>
                  <a:pt x="283" y="133"/>
                </a:cubicBezTo>
                <a:cubicBezTo>
                  <a:pt x="275" y="131"/>
                  <a:pt x="270" y="124"/>
                  <a:pt x="270" y="116"/>
                </a:cubicBezTo>
                <a:cubicBezTo>
                  <a:pt x="270" y="109"/>
                  <a:pt x="275" y="102"/>
                  <a:pt x="283" y="99"/>
                </a:cubicBezTo>
                <a:cubicBezTo>
                  <a:pt x="287" y="96"/>
                  <a:pt x="290" y="92"/>
                  <a:pt x="290" y="87"/>
                </a:cubicBezTo>
                <a:cubicBezTo>
                  <a:pt x="290" y="83"/>
                  <a:pt x="287" y="79"/>
                  <a:pt x="283" y="75"/>
                </a:cubicBezTo>
                <a:cubicBezTo>
                  <a:pt x="275" y="73"/>
                  <a:pt x="270" y="66"/>
                  <a:pt x="270" y="58"/>
                </a:cubicBezTo>
                <a:cubicBezTo>
                  <a:pt x="270" y="52"/>
                  <a:pt x="272" y="47"/>
                  <a:pt x="278" y="43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91" y="30"/>
                  <a:pt x="291" y="19"/>
                  <a:pt x="285" y="13"/>
                </a:cubicBezTo>
                <a:cubicBezTo>
                  <a:pt x="278" y="6"/>
                  <a:pt x="278" y="6"/>
                  <a:pt x="278" y="6"/>
                </a:cubicBezTo>
                <a:cubicBezTo>
                  <a:pt x="271" y="0"/>
                  <a:pt x="261" y="0"/>
                  <a:pt x="254" y="6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46" y="19"/>
                  <a:pt x="240" y="21"/>
                  <a:pt x="233" y="21"/>
                </a:cubicBezTo>
                <a:cubicBezTo>
                  <a:pt x="226" y="21"/>
                  <a:pt x="219" y="17"/>
                  <a:pt x="216" y="8"/>
                </a:cubicBezTo>
                <a:cubicBezTo>
                  <a:pt x="213" y="4"/>
                  <a:pt x="209" y="1"/>
                  <a:pt x="204" y="1"/>
                </a:cubicBezTo>
                <a:cubicBezTo>
                  <a:pt x="200" y="1"/>
                  <a:pt x="196" y="4"/>
                  <a:pt x="193" y="8"/>
                </a:cubicBezTo>
                <a:cubicBezTo>
                  <a:pt x="190" y="17"/>
                  <a:pt x="183" y="21"/>
                  <a:pt x="175" y="21"/>
                </a:cubicBezTo>
                <a:cubicBezTo>
                  <a:pt x="168" y="21"/>
                  <a:pt x="161" y="17"/>
                  <a:pt x="158" y="8"/>
                </a:cubicBezTo>
                <a:cubicBezTo>
                  <a:pt x="155" y="4"/>
                  <a:pt x="151" y="1"/>
                  <a:pt x="146" y="1"/>
                </a:cubicBezTo>
                <a:cubicBezTo>
                  <a:pt x="142" y="1"/>
                  <a:pt x="138" y="4"/>
                  <a:pt x="135" y="8"/>
                </a:cubicBezTo>
                <a:cubicBezTo>
                  <a:pt x="132" y="17"/>
                  <a:pt x="125" y="21"/>
                  <a:pt x="117" y="21"/>
                </a:cubicBezTo>
                <a:cubicBezTo>
                  <a:pt x="110" y="21"/>
                  <a:pt x="103" y="17"/>
                  <a:pt x="100" y="8"/>
                </a:cubicBezTo>
                <a:cubicBezTo>
                  <a:pt x="97" y="4"/>
                  <a:pt x="93" y="1"/>
                  <a:pt x="88" y="1"/>
                </a:cubicBezTo>
                <a:cubicBezTo>
                  <a:pt x="84" y="1"/>
                  <a:pt x="80" y="4"/>
                  <a:pt x="77" y="8"/>
                </a:cubicBezTo>
                <a:cubicBezTo>
                  <a:pt x="74" y="17"/>
                  <a:pt x="67" y="21"/>
                  <a:pt x="59" y="21"/>
                </a:cubicBezTo>
                <a:cubicBezTo>
                  <a:pt x="53" y="21"/>
                  <a:pt x="48" y="20"/>
                  <a:pt x="45" y="14"/>
                </a:cubicBezTo>
                <a:cubicBezTo>
                  <a:pt x="37" y="6"/>
                  <a:pt x="37" y="6"/>
                  <a:pt x="37" y="6"/>
                </a:cubicBezTo>
                <a:cubicBezTo>
                  <a:pt x="30" y="0"/>
                  <a:pt x="20" y="0"/>
                  <a:pt x="13" y="6"/>
                </a:cubicBezTo>
                <a:cubicBezTo>
                  <a:pt x="7" y="13"/>
                  <a:pt x="7" y="13"/>
                  <a:pt x="7" y="13"/>
                </a:cubicBezTo>
                <a:cubicBezTo>
                  <a:pt x="0" y="19"/>
                  <a:pt x="0" y="30"/>
                  <a:pt x="7" y="37"/>
                </a:cubicBezTo>
                <a:cubicBezTo>
                  <a:pt x="12" y="42"/>
                  <a:pt x="12" y="42"/>
                  <a:pt x="12" y="42"/>
                </a:cubicBezTo>
                <a:cubicBezTo>
                  <a:pt x="19" y="45"/>
                  <a:pt x="23" y="51"/>
                  <a:pt x="23" y="58"/>
                </a:cubicBezTo>
                <a:cubicBezTo>
                  <a:pt x="23" y="66"/>
                  <a:pt x="18" y="73"/>
                  <a:pt x="9" y="75"/>
                </a:cubicBezTo>
                <a:cubicBezTo>
                  <a:pt x="5" y="79"/>
                  <a:pt x="2" y="83"/>
                  <a:pt x="2" y="87"/>
                </a:cubicBezTo>
                <a:cubicBezTo>
                  <a:pt x="2" y="92"/>
                  <a:pt x="5" y="96"/>
                  <a:pt x="10" y="99"/>
                </a:cubicBezTo>
                <a:cubicBezTo>
                  <a:pt x="18" y="102"/>
                  <a:pt x="23" y="109"/>
                  <a:pt x="23" y="116"/>
                </a:cubicBezTo>
                <a:cubicBezTo>
                  <a:pt x="23" y="124"/>
                  <a:pt x="18" y="131"/>
                  <a:pt x="9" y="133"/>
                </a:cubicBezTo>
                <a:cubicBezTo>
                  <a:pt x="5" y="137"/>
                  <a:pt x="2" y="141"/>
                  <a:pt x="2" y="145"/>
                </a:cubicBezTo>
                <a:cubicBezTo>
                  <a:pt x="2" y="150"/>
                  <a:pt x="5" y="154"/>
                  <a:pt x="10" y="157"/>
                </a:cubicBezTo>
                <a:cubicBezTo>
                  <a:pt x="18" y="160"/>
                  <a:pt x="23" y="167"/>
                  <a:pt x="23" y="174"/>
                </a:cubicBezTo>
                <a:cubicBezTo>
                  <a:pt x="23" y="182"/>
                  <a:pt x="18" y="189"/>
                  <a:pt x="9" y="191"/>
                </a:cubicBezTo>
                <a:cubicBezTo>
                  <a:pt x="5" y="195"/>
                  <a:pt x="2" y="199"/>
                  <a:pt x="2" y="203"/>
                </a:cubicBezTo>
                <a:cubicBezTo>
                  <a:pt x="2" y="208"/>
                  <a:pt x="5" y="212"/>
                  <a:pt x="10" y="215"/>
                </a:cubicBezTo>
                <a:cubicBezTo>
                  <a:pt x="18" y="218"/>
                  <a:pt x="23" y="225"/>
                  <a:pt x="23" y="232"/>
                </a:cubicBezTo>
                <a:cubicBezTo>
                  <a:pt x="23" y="239"/>
                  <a:pt x="20" y="245"/>
                  <a:pt x="12" y="248"/>
                </a:cubicBezTo>
                <a:cubicBezTo>
                  <a:pt x="7" y="254"/>
                  <a:pt x="7" y="254"/>
                  <a:pt x="7" y="254"/>
                </a:cubicBezTo>
                <a:cubicBezTo>
                  <a:pt x="0" y="261"/>
                  <a:pt x="0" y="271"/>
                  <a:pt x="7" y="278"/>
                </a:cubicBezTo>
                <a:cubicBezTo>
                  <a:pt x="13" y="284"/>
                  <a:pt x="13" y="284"/>
                  <a:pt x="13" y="284"/>
                </a:cubicBezTo>
                <a:cubicBezTo>
                  <a:pt x="20" y="291"/>
                  <a:pt x="30" y="291"/>
                  <a:pt x="37" y="284"/>
                </a:cubicBezTo>
                <a:cubicBezTo>
                  <a:pt x="44" y="277"/>
                  <a:pt x="44" y="277"/>
                  <a:pt x="44" y="277"/>
                </a:cubicBezTo>
                <a:cubicBezTo>
                  <a:pt x="48" y="270"/>
                  <a:pt x="53" y="269"/>
                  <a:pt x="59" y="269"/>
                </a:cubicBezTo>
                <a:cubicBezTo>
                  <a:pt x="67" y="269"/>
                  <a:pt x="73" y="273"/>
                  <a:pt x="76" y="282"/>
                </a:cubicBezTo>
                <a:cubicBezTo>
                  <a:pt x="80" y="286"/>
                  <a:pt x="84" y="289"/>
                  <a:pt x="88" y="289"/>
                </a:cubicBezTo>
                <a:cubicBezTo>
                  <a:pt x="93" y="289"/>
                  <a:pt x="97" y="286"/>
                  <a:pt x="100" y="282"/>
                </a:cubicBezTo>
                <a:cubicBezTo>
                  <a:pt x="103" y="273"/>
                  <a:pt x="110" y="269"/>
                  <a:pt x="117" y="269"/>
                </a:cubicBezTo>
                <a:cubicBezTo>
                  <a:pt x="125" y="269"/>
                  <a:pt x="131" y="273"/>
                  <a:pt x="134" y="282"/>
                </a:cubicBezTo>
                <a:cubicBezTo>
                  <a:pt x="138" y="286"/>
                  <a:pt x="142" y="289"/>
                  <a:pt x="146" y="289"/>
                </a:cubicBezTo>
                <a:cubicBezTo>
                  <a:pt x="151" y="289"/>
                  <a:pt x="155" y="286"/>
                  <a:pt x="158" y="282"/>
                </a:cubicBezTo>
                <a:cubicBezTo>
                  <a:pt x="161" y="273"/>
                  <a:pt x="168" y="269"/>
                  <a:pt x="175" y="269"/>
                </a:cubicBezTo>
                <a:cubicBezTo>
                  <a:pt x="183" y="269"/>
                  <a:pt x="189" y="273"/>
                  <a:pt x="192" y="282"/>
                </a:cubicBezTo>
                <a:cubicBezTo>
                  <a:pt x="196" y="286"/>
                  <a:pt x="200" y="289"/>
                  <a:pt x="204" y="289"/>
                </a:cubicBezTo>
                <a:cubicBezTo>
                  <a:pt x="209" y="289"/>
                  <a:pt x="213" y="286"/>
                  <a:pt x="216" y="282"/>
                </a:cubicBezTo>
                <a:cubicBezTo>
                  <a:pt x="219" y="273"/>
                  <a:pt x="226" y="269"/>
                  <a:pt x="233" y="269"/>
                </a:cubicBezTo>
                <a:cubicBezTo>
                  <a:pt x="240" y="269"/>
                  <a:pt x="246" y="272"/>
                  <a:pt x="250" y="280"/>
                </a:cubicBezTo>
                <a:cubicBezTo>
                  <a:pt x="254" y="284"/>
                  <a:pt x="254" y="284"/>
                  <a:pt x="254" y="284"/>
                </a:cubicBezTo>
                <a:cubicBezTo>
                  <a:pt x="261" y="291"/>
                  <a:pt x="271" y="291"/>
                  <a:pt x="278" y="284"/>
                </a:cubicBezTo>
                <a:cubicBezTo>
                  <a:pt x="285" y="278"/>
                  <a:pt x="285" y="278"/>
                  <a:pt x="285" y="278"/>
                </a:cubicBezTo>
                <a:cubicBezTo>
                  <a:pt x="291" y="271"/>
                  <a:pt x="291" y="261"/>
                  <a:pt x="285" y="254"/>
                </a:cubicBezTo>
                <a:cubicBezTo>
                  <a:pt x="277" y="247"/>
                  <a:pt x="277" y="247"/>
                  <a:pt x="277" y="247"/>
                </a:cubicBezTo>
                <a:cubicBezTo>
                  <a:pt x="271" y="243"/>
                  <a:pt x="270" y="238"/>
                  <a:pt x="270" y="232"/>
                </a:cubicBezTo>
                <a:cubicBezTo>
                  <a:pt x="270" y="225"/>
                  <a:pt x="275" y="218"/>
                  <a:pt x="283" y="215"/>
                </a:cubicBezTo>
                <a:cubicBezTo>
                  <a:pt x="287" y="212"/>
                  <a:pt x="290" y="208"/>
                  <a:pt x="290" y="203"/>
                </a:cubicBezTo>
                <a:cubicBezTo>
                  <a:pt x="290" y="199"/>
                  <a:pt x="287" y="195"/>
                  <a:pt x="284" y="191"/>
                </a:cubicBezTo>
                <a:cubicBezTo>
                  <a:pt x="275" y="189"/>
                  <a:pt x="270" y="182"/>
                  <a:pt x="270" y="174"/>
                </a:cubicBezTo>
                <a:cubicBezTo>
                  <a:pt x="270" y="167"/>
                  <a:pt x="275" y="160"/>
                  <a:pt x="283" y="157"/>
                </a:cubicBezTo>
                <a:close/>
                <a:moveTo>
                  <a:pt x="68" y="86"/>
                </a:moveTo>
                <a:cubicBezTo>
                  <a:pt x="223" y="86"/>
                  <a:pt x="223" y="86"/>
                  <a:pt x="223" y="86"/>
                </a:cubicBezTo>
                <a:cubicBezTo>
                  <a:pt x="224" y="86"/>
                  <a:pt x="225" y="86"/>
                  <a:pt x="226" y="86"/>
                </a:cubicBezTo>
                <a:cubicBezTo>
                  <a:pt x="168" y="136"/>
                  <a:pt x="168" y="136"/>
                  <a:pt x="168" y="136"/>
                </a:cubicBezTo>
                <a:cubicBezTo>
                  <a:pt x="161" y="142"/>
                  <a:pt x="161" y="142"/>
                  <a:pt x="161" y="1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31" y="142"/>
                  <a:pt x="131" y="142"/>
                  <a:pt x="131" y="142"/>
                </a:cubicBezTo>
                <a:cubicBezTo>
                  <a:pt x="123" y="136"/>
                  <a:pt x="123" y="136"/>
                  <a:pt x="123" y="136"/>
                </a:cubicBezTo>
                <a:cubicBezTo>
                  <a:pt x="65" y="86"/>
                  <a:pt x="65" y="86"/>
                  <a:pt x="65" y="86"/>
                </a:cubicBezTo>
                <a:cubicBezTo>
                  <a:pt x="66" y="86"/>
                  <a:pt x="67" y="86"/>
                  <a:pt x="68" y="86"/>
                </a:cubicBezTo>
                <a:close/>
                <a:moveTo>
                  <a:pt x="58" y="197"/>
                </a:moveTo>
                <a:cubicBezTo>
                  <a:pt x="58" y="196"/>
                  <a:pt x="58" y="195"/>
                  <a:pt x="58" y="194"/>
                </a:cubicBezTo>
                <a:cubicBezTo>
                  <a:pt x="58" y="96"/>
                  <a:pt x="58" y="96"/>
                  <a:pt x="58" y="96"/>
                </a:cubicBezTo>
                <a:cubicBezTo>
                  <a:pt x="58" y="95"/>
                  <a:pt x="58" y="94"/>
                  <a:pt x="58" y="93"/>
                </a:cubicBezTo>
                <a:cubicBezTo>
                  <a:pt x="116" y="142"/>
                  <a:pt x="116" y="142"/>
                  <a:pt x="116" y="142"/>
                </a:cubicBezTo>
                <a:lnTo>
                  <a:pt x="58" y="197"/>
                </a:lnTo>
                <a:close/>
                <a:moveTo>
                  <a:pt x="223" y="205"/>
                </a:moveTo>
                <a:cubicBezTo>
                  <a:pt x="68" y="205"/>
                  <a:pt x="68" y="205"/>
                  <a:pt x="68" y="205"/>
                </a:cubicBezTo>
                <a:cubicBezTo>
                  <a:pt x="67" y="205"/>
                  <a:pt x="66" y="204"/>
                  <a:pt x="65" y="204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46" y="167"/>
                  <a:pt x="146" y="167"/>
                  <a:pt x="146" y="167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226" y="204"/>
                  <a:pt x="226" y="204"/>
                  <a:pt x="226" y="204"/>
                </a:cubicBezTo>
                <a:cubicBezTo>
                  <a:pt x="225" y="204"/>
                  <a:pt x="224" y="205"/>
                  <a:pt x="223" y="205"/>
                </a:cubicBezTo>
                <a:close/>
                <a:moveTo>
                  <a:pt x="234" y="194"/>
                </a:moveTo>
                <a:cubicBezTo>
                  <a:pt x="234" y="195"/>
                  <a:pt x="233" y="196"/>
                  <a:pt x="233" y="197"/>
                </a:cubicBezTo>
                <a:cubicBezTo>
                  <a:pt x="176" y="142"/>
                  <a:pt x="176" y="142"/>
                  <a:pt x="176" y="142"/>
                </a:cubicBezTo>
                <a:cubicBezTo>
                  <a:pt x="233" y="93"/>
                  <a:pt x="233" y="93"/>
                  <a:pt x="233" y="93"/>
                </a:cubicBezTo>
                <a:cubicBezTo>
                  <a:pt x="233" y="94"/>
                  <a:pt x="234" y="95"/>
                  <a:pt x="234" y="96"/>
                </a:cubicBezTo>
                <a:lnTo>
                  <a:pt x="234" y="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476"/>
          <p:cNvSpPr>
            <a:spLocks noEditPoints="1"/>
          </p:cNvSpPr>
          <p:nvPr/>
        </p:nvSpPr>
        <p:spPr bwMode="auto">
          <a:xfrm>
            <a:off x="4433395" y="4491279"/>
            <a:ext cx="307009" cy="302685"/>
          </a:xfrm>
          <a:custGeom>
            <a:avLst/>
            <a:gdLst>
              <a:gd name="T0" fmla="*/ 290 w 291"/>
              <a:gd name="T1" fmla="*/ 144 h 288"/>
              <a:gd name="T2" fmla="*/ 270 w 291"/>
              <a:gd name="T3" fmla="*/ 115 h 288"/>
              <a:gd name="T4" fmla="*/ 290 w 291"/>
              <a:gd name="T5" fmla="*/ 86 h 288"/>
              <a:gd name="T6" fmla="*/ 270 w 291"/>
              <a:gd name="T7" fmla="*/ 57 h 288"/>
              <a:gd name="T8" fmla="*/ 284 w 291"/>
              <a:gd name="T9" fmla="*/ 36 h 288"/>
              <a:gd name="T10" fmla="*/ 278 w 291"/>
              <a:gd name="T11" fmla="*/ 5 h 288"/>
              <a:gd name="T12" fmla="*/ 254 w 291"/>
              <a:gd name="T13" fmla="*/ 5 h 288"/>
              <a:gd name="T14" fmla="*/ 233 w 291"/>
              <a:gd name="T15" fmla="*/ 20 h 288"/>
              <a:gd name="T16" fmla="*/ 204 w 291"/>
              <a:gd name="T17" fmla="*/ 0 h 288"/>
              <a:gd name="T18" fmla="*/ 175 w 291"/>
              <a:gd name="T19" fmla="*/ 20 h 288"/>
              <a:gd name="T20" fmla="*/ 146 w 291"/>
              <a:gd name="T21" fmla="*/ 0 h 288"/>
              <a:gd name="T22" fmla="*/ 117 w 291"/>
              <a:gd name="T23" fmla="*/ 20 h 288"/>
              <a:gd name="T24" fmla="*/ 88 w 291"/>
              <a:gd name="T25" fmla="*/ 0 h 288"/>
              <a:gd name="T26" fmla="*/ 59 w 291"/>
              <a:gd name="T27" fmla="*/ 20 h 288"/>
              <a:gd name="T28" fmla="*/ 37 w 291"/>
              <a:gd name="T29" fmla="*/ 5 h 288"/>
              <a:gd name="T30" fmla="*/ 13 w 291"/>
              <a:gd name="T31" fmla="*/ 5 h 288"/>
              <a:gd name="T32" fmla="*/ 7 w 291"/>
              <a:gd name="T33" fmla="*/ 36 h 288"/>
              <a:gd name="T34" fmla="*/ 23 w 291"/>
              <a:gd name="T35" fmla="*/ 57 h 288"/>
              <a:gd name="T36" fmla="*/ 2 w 291"/>
              <a:gd name="T37" fmla="*/ 86 h 288"/>
              <a:gd name="T38" fmla="*/ 23 w 291"/>
              <a:gd name="T39" fmla="*/ 115 h 288"/>
              <a:gd name="T40" fmla="*/ 2 w 291"/>
              <a:gd name="T41" fmla="*/ 144 h 288"/>
              <a:gd name="T42" fmla="*/ 23 w 291"/>
              <a:gd name="T43" fmla="*/ 173 h 288"/>
              <a:gd name="T44" fmla="*/ 2 w 291"/>
              <a:gd name="T45" fmla="*/ 202 h 288"/>
              <a:gd name="T46" fmla="*/ 23 w 291"/>
              <a:gd name="T47" fmla="*/ 231 h 288"/>
              <a:gd name="T48" fmla="*/ 7 w 291"/>
              <a:gd name="T49" fmla="*/ 253 h 288"/>
              <a:gd name="T50" fmla="*/ 13 w 291"/>
              <a:gd name="T51" fmla="*/ 283 h 288"/>
              <a:gd name="T52" fmla="*/ 37 w 291"/>
              <a:gd name="T53" fmla="*/ 283 h 288"/>
              <a:gd name="T54" fmla="*/ 59 w 291"/>
              <a:gd name="T55" fmla="*/ 268 h 288"/>
              <a:gd name="T56" fmla="*/ 88 w 291"/>
              <a:gd name="T57" fmla="*/ 288 h 288"/>
              <a:gd name="T58" fmla="*/ 117 w 291"/>
              <a:gd name="T59" fmla="*/ 268 h 288"/>
              <a:gd name="T60" fmla="*/ 146 w 291"/>
              <a:gd name="T61" fmla="*/ 288 h 288"/>
              <a:gd name="T62" fmla="*/ 175 w 291"/>
              <a:gd name="T63" fmla="*/ 268 h 288"/>
              <a:gd name="T64" fmla="*/ 204 w 291"/>
              <a:gd name="T65" fmla="*/ 288 h 288"/>
              <a:gd name="T66" fmla="*/ 233 w 291"/>
              <a:gd name="T67" fmla="*/ 268 h 288"/>
              <a:gd name="T68" fmla="*/ 254 w 291"/>
              <a:gd name="T69" fmla="*/ 283 h 288"/>
              <a:gd name="T70" fmla="*/ 278 w 291"/>
              <a:gd name="T71" fmla="*/ 283 h 288"/>
              <a:gd name="T72" fmla="*/ 284 w 291"/>
              <a:gd name="T73" fmla="*/ 253 h 288"/>
              <a:gd name="T74" fmla="*/ 270 w 291"/>
              <a:gd name="T75" fmla="*/ 231 h 288"/>
              <a:gd name="T76" fmla="*/ 290 w 291"/>
              <a:gd name="T77" fmla="*/ 202 h 288"/>
              <a:gd name="T78" fmla="*/ 270 w 291"/>
              <a:gd name="T79" fmla="*/ 173 h 288"/>
              <a:gd name="T80" fmla="*/ 245 w 291"/>
              <a:gd name="T81" fmla="*/ 243 h 288"/>
              <a:gd name="T82" fmla="*/ 47 w 291"/>
              <a:gd name="T83" fmla="*/ 45 h 288"/>
              <a:gd name="T84" fmla="*/ 245 w 291"/>
              <a:gd name="T85" fmla="*/ 24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1" h="288">
                <a:moveTo>
                  <a:pt x="282" y="156"/>
                </a:moveTo>
                <a:cubicBezTo>
                  <a:pt x="287" y="153"/>
                  <a:pt x="290" y="148"/>
                  <a:pt x="290" y="144"/>
                </a:cubicBezTo>
                <a:cubicBezTo>
                  <a:pt x="290" y="140"/>
                  <a:pt x="287" y="136"/>
                  <a:pt x="283" y="132"/>
                </a:cubicBezTo>
                <a:cubicBezTo>
                  <a:pt x="274" y="129"/>
                  <a:pt x="270" y="123"/>
                  <a:pt x="270" y="115"/>
                </a:cubicBezTo>
                <a:cubicBezTo>
                  <a:pt x="270" y="107"/>
                  <a:pt x="274" y="101"/>
                  <a:pt x="282" y="98"/>
                </a:cubicBezTo>
                <a:cubicBezTo>
                  <a:pt x="287" y="95"/>
                  <a:pt x="290" y="91"/>
                  <a:pt x="290" y="86"/>
                </a:cubicBezTo>
                <a:cubicBezTo>
                  <a:pt x="290" y="82"/>
                  <a:pt x="287" y="78"/>
                  <a:pt x="283" y="74"/>
                </a:cubicBezTo>
                <a:cubicBezTo>
                  <a:pt x="274" y="72"/>
                  <a:pt x="270" y="65"/>
                  <a:pt x="270" y="57"/>
                </a:cubicBezTo>
                <a:cubicBezTo>
                  <a:pt x="270" y="51"/>
                  <a:pt x="271" y="46"/>
                  <a:pt x="278" y="42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291" y="29"/>
                  <a:pt x="291" y="19"/>
                  <a:pt x="284" y="12"/>
                </a:cubicBezTo>
                <a:cubicBezTo>
                  <a:pt x="278" y="5"/>
                  <a:pt x="278" y="5"/>
                  <a:pt x="278" y="5"/>
                </a:cubicBezTo>
                <a:cubicBezTo>
                  <a:pt x="274" y="2"/>
                  <a:pt x="270" y="1"/>
                  <a:pt x="266" y="1"/>
                </a:cubicBezTo>
                <a:cubicBezTo>
                  <a:pt x="261" y="1"/>
                  <a:pt x="257" y="2"/>
                  <a:pt x="254" y="5"/>
                </a:cubicBezTo>
                <a:cubicBezTo>
                  <a:pt x="249" y="10"/>
                  <a:pt x="249" y="10"/>
                  <a:pt x="249" y="10"/>
                </a:cubicBezTo>
                <a:cubicBezTo>
                  <a:pt x="246" y="18"/>
                  <a:pt x="240" y="20"/>
                  <a:pt x="233" y="20"/>
                </a:cubicBezTo>
                <a:cubicBezTo>
                  <a:pt x="225" y="20"/>
                  <a:pt x="219" y="16"/>
                  <a:pt x="216" y="7"/>
                </a:cubicBezTo>
                <a:cubicBezTo>
                  <a:pt x="212" y="3"/>
                  <a:pt x="208" y="0"/>
                  <a:pt x="204" y="0"/>
                </a:cubicBezTo>
                <a:cubicBezTo>
                  <a:pt x="200" y="0"/>
                  <a:pt x="196" y="3"/>
                  <a:pt x="192" y="7"/>
                </a:cubicBezTo>
                <a:cubicBezTo>
                  <a:pt x="189" y="16"/>
                  <a:pt x="183" y="20"/>
                  <a:pt x="175" y="20"/>
                </a:cubicBezTo>
                <a:cubicBezTo>
                  <a:pt x="167" y="20"/>
                  <a:pt x="161" y="16"/>
                  <a:pt x="158" y="7"/>
                </a:cubicBezTo>
                <a:cubicBezTo>
                  <a:pt x="155" y="3"/>
                  <a:pt x="151" y="0"/>
                  <a:pt x="146" y="0"/>
                </a:cubicBezTo>
                <a:cubicBezTo>
                  <a:pt x="142" y="0"/>
                  <a:pt x="138" y="3"/>
                  <a:pt x="134" y="7"/>
                </a:cubicBezTo>
                <a:cubicBezTo>
                  <a:pt x="132" y="16"/>
                  <a:pt x="125" y="20"/>
                  <a:pt x="117" y="20"/>
                </a:cubicBezTo>
                <a:cubicBezTo>
                  <a:pt x="109" y="20"/>
                  <a:pt x="103" y="16"/>
                  <a:pt x="100" y="7"/>
                </a:cubicBezTo>
                <a:cubicBezTo>
                  <a:pt x="97" y="3"/>
                  <a:pt x="93" y="0"/>
                  <a:pt x="88" y="0"/>
                </a:cubicBezTo>
                <a:cubicBezTo>
                  <a:pt x="84" y="0"/>
                  <a:pt x="80" y="3"/>
                  <a:pt x="77" y="7"/>
                </a:cubicBezTo>
                <a:cubicBezTo>
                  <a:pt x="74" y="16"/>
                  <a:pt x="67" y="20"/>
                  <a:pt x="59" y="20"/>
                </a:cubicBezTo>
                <a:cubicBezTo>
                  <a:pt x="53" y="20"/>
                  <a:pt x="48" y="19"/>
                  <a:pt x="45" y="13"/>
                </a:cubicBezTo>
                <a:cubicBezTo>
                  <a:pt x="37" y="5"/>
                  <a:pt x="37" y="5"/>
                  <a:pt x="37" y="5"/>
                </a:cubicBezTo>
                <a:cubicBezTo>
                  <a:pt x="34" y="2"/>
                  <a:pt x="29" y="1"/>
                  <a:pt x="25" y="1"/>
                </a:cubicBezTo>
                <a:cubicBezTo>
                  <a:pt x="21" y="1"/>
                  <a:pt x="16" y="2"/>
                  <a:pt x="13" y="5"/>
                </a:cubicBezTo>
                <a:cubicBezTo>
                  <a:pt x="7" y="12"/>
                  <a:pt x="7" y="12"/>
                  <a:pt x="7" y="12"/>
                </a:cubicBezTo>
                <a:cubicBezTo>
                  <a:pt x="0" y="19"/>
                  <a:pt x="0" y="29"/>
                  <a:pt x="7" y="36"/>
                </a:cubicBezTo>
                <a:cubicBezTo>
                  <a:pt x="12" y="41"/>
                  <a:pt x="12" y="41"/>
                  <a:pt x="12" y="41"/>
                </a:cubicBezTo>
                <a:cubicBezTo>
                  <a:pt x="19" y="44"/>
                  <a:pt x="23" y="50"/>
                  <a:pt x="23" y="57"/>
                </a:cubicBezTo>
                <a:cubicBezTo>
                  <a:pt x="23" y="65"/>
                  <a:pt x="18" y="72"/>
                  <a:pt x="9" y="74"/>
                </a:cubicBezTo>
                <a:cubicBezTo>
                  <a:pt x="5" y="78"/>
                  <a:pt x="2" y="82"/>
                  <a:pt x="2" y="86"/>
                </a:cubicBezTo>
                <a:cubicBezTo>
                  <a:pt x="2" y="91"/>
                  <a:pt x="5" y="95"/>
                  <a:pt x="10" y="98"/>
                </a:cubicBezTo>
                <a:cubicBezTo>
                  <a:pt x="18" y="101"/>
                  <a:pt x="23" y="107"/>
                  <a:pt x="23" y="115"/>
                </a:cubicBezTo>
                <a:cubicBezTo>
                  <a:pt x="23" y="123"/>
                  <a:pt x="18" y="130"/>
                  <a:pt x="9" y="132"/>
                </a:cubicBezTo>
                <a:cubicBezTo>
                  <a:pt x="5" y="136"/>
                  <a:pt x="2" y="140"/>
                  <a:pt x="2" y="144"/>
                </a:cubicBezTo>
                <a:cubicBezTo>
                  <a:pt x="2" y="148"/>
                  <a:pt x="5" y="153"/>
                  <a:pt x="10" y="156"/>
                </a:cubicBezTo>
                <a:cubicBezTo>
                  <a:pt x="18" y="159"/>
                  <a:pt x="23" y="165"/>
                  <a:pt x="23" y="173"/>
                </a:cubicBezTo>
                <a:cubicBezTo>
                  <a:pt x="23" y="181"/>
                  <a:pt x="18" y="187"/>
                  <a:pt x="9" y="190"/>
                </a:cubicBezTo>
                <a:cubicBezTo>
                  <a:pt x="5" y="193"/>
                  <a:pt x="2" y="197"/>
                  <a:pt x="2" y="202"/>
                </a:cubicBezTo>
                <a:cubicBezTo>
                  <a:pt x="2" y="206"/>
                  <a:pt x="5" y="211"/>
                  <a:pt x="10" y="214"/>
                </a:cubicBezTo>
                <a:cubicBezTo>
                  <a:pt x="18" y="217"/>
                  <a:pt x="23" y="223"/>
                  <a:pt x="23" y="231"/>
                </a:cubicBezTo>
                <a:cubicBezTo>
                  <a:pt x="23" y="238"/>
                  <a:pt x="20" y="244"/>
                  <a:pt x="12" y="247"/>
                </a:cubicBezTo>
                <a:cubicBezTo>
                  <a:pt x="7" y="253"/>
                  <a:pt x="7" y="253"/>
                  <a:pt x="7" y="253"/>
                </a:cubicBezTo>
                <a:cubicBezTo>
                  <a:pt x="0" y="259"/>
                  <a:pt x="0" y="270"/>
                  <a:pt x="7" y="277"/>
                </a:cubicBezTo>
                <a:cubicBezTo>
                  <a:pt x="13" y="283"/>
                  <a:pt x="13" y="283"/>
                  <a:pt x="13" y="283"/>
                </a:cubicBezTo>
                <a:cubicBezTo>
                  <a:pt x="16" y="286"/>
                  <a:pt x="21" y="288"/>
                  <a:pt x="25" y="288"/>
                </a:cubicBezTo>
                <a:cubicBezTo>
                  <a:pt x="29" y="288"/>
                  <a:pt x="34" y="286"/>
                  <a:pt x="37" y="283"/>
                </a:cubicBezTo>
                <a:cubicBezTo>
                  <a:pt x="44" y="276"/>
                  <a:pt x="44" y="276"/>
                  <a:pt x="44" y="276"/>
                </a:cubicBezTo>
                <a:cubicBezTo>
                  <a:pt x="48" y="269"/>
                  <a:pt x="53" y="268"/>
                  <a:pt x="59" y="268"/>
                </a:cubicBezTo>
                <a:cubicBezTo>
                  <a:pt x="67" y="268"/>
                  <a:pt x="73" y="272"/>
                  <a:pt x="76" y="281"/>
                </a:cubicBezTo>
                <a:cubicBezTo>
                  <a:pt x="80" y="285"/>
                  <a:pt x="84" y="288"/>
                  <a:pt x="88" y="288"/>
                </a:cubicBezTo>
                <a:cubicBezTo>
                  <a:pt x="93" y="288"/>
                  <a:pt x="97" y="285"/>
                  <a:pt x="100" y="281"/>
                </a:cubicBezTo>
                <a:cubicBezTo>
                  <a:pt x="103" y="272"/>
                  <a:pt x="110" y="268"/>
                  <a:pt x="117" y="268"/>
                </a:cubicBezTo>
                <a:cubicBezTo>
                  <a:pt x="125" y="268"/>
                  <a:pt x="131" y="272"/>
                  <a:pt x="134" y="281"/>
                </a:cubicBezTo>
                <a:cubicBezTo>
                  <a:pt x="137" y="285"/>
                  <a:pt x="142" y="288"/>
                  <a:pt x="146" y="288"/>
                </a:cubicBezTo>
                <a:cubicBezTo>
                  <a:pt x="151" y="288"/>
                  <a:pt x="155" y="285"/>
                  <a:pt x="158" y="281"/>
                </a:cubicBezTo>
                <a:cubicBezTo>
                  <a:pt x="161" y="272"/>
                  <a:pt x="167" y="268"/>
                  <a:pt x="175" y="268"/>
                </a:cubicBezTo>
                <a:cubicBezTo>
                  <a:pt x="183" y="268"/>
                  <a:pt x="189" y="272"/>
                  <a:pt x="192" y="281"/>
                </a:cubicBezTo>
                <a:cubicBezTo>
                  <a:pt x="195" y="285"/>
                  <a:pt x="200" y="288"/>
                  <a:pt x="204" y="288"/>
                </a:cubicBezTo>
                <a:cubicBezTo>
                  <a:pt x="208" y="288"/>
                  <a:pt x="213" y="285"/>
                  <a:pt x="216" y="281"/>
                </a:cubicBezTo>
                <a:cubicBezTo>
                  <a:pt x="219" y="272"/>
                  <a:pt x="225" y="268"/>
                  <a:pt x="233" y="268"/>
                </a:cubicBezTo>
                <a:cubicBezTo>
                  <a:pt x="240" y="268"/>
                  <a:pt x="246" y="271"/>
                  <a:pt x="249" y="279"/>
                </a:cubicBezTo>
                <a:cubicBezTo>
                  <a:pt x="254" y="283"/>
                  <a:pt x="254" y="283"/>
                  <a:pt x="254" y="283"/>
                </a:cubicBezTo>
                <a:cubicBezTo>
                  <a:pt x="257" y="286"/>
                  <a:pt x="261" y="288"/>
                  <a:pt x="266" y="288"/>
                </a:cubicBezTo>
                <a:cubicBezTo>
                  <a:pt x="270" y="288"/>
                  <a:pt x="274" y="286"/>
                  <a:pt x="278" y="283"/>
                </a:cubicBezTo>
                <a:cubicBezTo>
                  <a:pt x="284" y="277"/>
                  <a:pt x="284" y="277"/>
                  <a:pt x="284" y="277"/>
                </a:cubicBezTo>
                <a:cubicBezTo>
                  <a:pt x="291" y="270"/>
                  <a:pt x="291" y="259"/>
                  <a:pt x="284" y="253"/>
                </a:cubicBezTo>
                <a:cubicBezTo>
                  <a:pt x="277" y="245"/>
                  <a:pt x="277" y="245"/>
                  <a:pt x="277" y="245"/>
                </a:cubicBezTo>
                <a:cubicBezTo>
                  <a:pt x="271" y="242"/>
                  <a:pt x="270" y="237"/>
                  <a:pt x="270" y="231"/>
                </a:cubicBezTo>
                <a:cubicBezTo>
                  <a:pt x="270" y="223"/>
                  <a:pt x="274" y="217"/>
                  <a:pt x="283" y="214"/>
                </a:cubicBezTo>
                <a:cubicBezTo>
                  <a:pt x="287" y="211"/>
                  <a:pt x="290" y="206"/>
                  <a:pt x="290" y="202"/>
                </a:cubicBezTo>
                <a:cubicBezTo>
                  <a:pt x="290" y="197"/>
                  <a:pt x="287" y="193"/>
                  <a:pt x="283" y="190"/>
                </a:cubicBezTo>
                <a:cubicBezTo>
                  <a:pt x="275" y="187"/>
                  <a:pt x="270" y="181"/>
                  <a:pt x="270" y="173"/>
                </a:cubicBezTo>
                <a:cubicBezTo>
                  <a:pt x="270" y="165"/>
                  <a:pt x="274" y="159"/>
                  <a:pt x="282" y="156"/>
                </a:cubicBezTo>
                <a:close/>
                <a:moveTo>
                  <a:pt x="245" y="243"/>
                </a:moveTo>
                <a:cubicBezTo>
                  <a:pt x="47" y="243"/>
                  <a:pt x="47" y="243"/>
                  <a:pt x="47" y="243"/>
                </a:cubicBezTo>
                <a:cubicBezTo>
                  <a:pt x="47" y="45"/>
                  <a:pt x="47" y="45"/>
                  <a:pt x="47" y="45"/>
                </a:cubicBezTo>
                <a:cubicBezTo>
                  <a:pt x="245" y="45"/>
                  <a:pt x="245" y="45"/>
                  <a:pt x="245" y="45"/>
                </a:cubicBezTo>
                <a:lnTo>
                  <a:pt x="245" y="2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477"/>
          <p:cNvSpPr>
            <a:spLocks noEditPoints="1"/>
          </p:cNvSpPr>
          <p:nvPr/>
        </p:nvSpPr>
        <p:spPr bwMode="auto">
          <a:xfrm>
            <a:off x="7545283" y="2672288"/>
            <a:ext cx="148460" cy="302685"/>
          </a:xfrm>
          <a:custGeom>
            <a:avLst/>
            <a:gdLst>
              <a:gd name="T0" fmla="*/ 60 w 103"/>
              <a:gd name="T1" fmla="*/ 105 h 210"/>
              <a:gd name="T2" fmla="*/ 60 w 103"/>
              <a:gd name="T3" fmla="*/ 104 h 210"/>
              <a:gd name="T4" fmla="*/ 103 w 103"/>
              <a:gd name="T5" fmla="*/ 61 h 210"/>
              <a:gd name="T6" fmla="*/ 42 w 103"/>
              <a:gd name="T7" fmla="*/ 0 h 210"/>
              <a:gd name="T8" fmla="*/ 42 w 103"/>
              <a:gd name="T9" fmla="*/ 87 h 210"/>
              <a:gd name="T10" fmla="*/ 10 w 103"/>
              <a:gd name="T11" fmla="*/ 54 h 210"/>
              <a:gd name="T12" fmla="*/ 0 w 103"/>
              <a:gd name="T13" fmla="*/ 65 h 210"/>
              <a:gd name="T14" fmla="*/ 39 w 103"/>
              <a:gd name="T15" fmla="*/ 105 h 210"/>
              <a:gd name="T16" fmla="*/ 0 w 103"/>
              <a:gd name="T17" fmla="*/ 144 h 210"/>
              <a:gd name="T18" fmla="*/ 10 w 103"/>
              <a:gd name="T19" fmla="*/ 154 h 210"/>
              <a:gd name="T20" fmla="*/ 42 w 103"/>
              <a:gd name="T21" fmla="*/ 122 h 210"/>
              <a:gd name="T22" fmla="*/ 42 w 103"/>
              <a:gd name="T23" fmla="*/ 210 h 210"/>
              <a:gd name="T24" fmla="*/ 103 w 103"/>
              <a:gd name="T25" fmla="*/ 149 h 210"/>
              <a:gd name="T26" fmla="*/ 60 w 103"/>
              <a:gd name="T27" fmla="*/ 105 h 210"/>
              <a:gd name="T28" fmla="*/ 60 w 103"/>
              <a:gd name="T29" fmla="*/ 105 h 210"/>
              <a:gd name="T30" fmla="*/ 57 w 103"/>
              <a:gd name="T31" fmla="*/ 35 h 210"/>
              <a:gd name="T32" fmla="*/ 83 w 103"/>
              <a:gd name="T33" fmla="*/ 61 h 210"/>
              <a:gd name="T34" fmla="*/ 57 w 103"/>
              <a:gd name="T35" fmla="*/ 87 h 210"/>
              <a:gd name="T36" fmla="*/ 57 w 103"/>
              <a:gd name="T37" fmla="*/ 35 h 210"/>
              <a:gd name="T38" fmla="*/ 57 w 103"/>
              <a:gd name="T39" fmla="*/ 174 h 210"/>
              <a:gd name="T40" fmla="*/ 57 w 103"/>
              <a:gd name="T41" fmla="*/ 122 h 210"/>
              <a:gd name="T42" fmla="*/ 83 w 103"/>
              <a:gd name="T43" fmla="*/ 149 h 210"/>
              <a:gd name="T44" fmla="*/ 57 w 103"/>
              <a:gd name="T45" fmla="*/ 174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3" h="210">
                <a:moveTo>
                  <a:pt x="60" y="105"/>
                </a:moveTo>
                <a:lnTo>
                  <a:pt x="60" y="104"/>
                </a:lnTo>
                <a:lnTo>
                  <a:pt x="103" y="61"/>
                </a:lnTo>
                <a:lnTo>
                  <a:pt x="42" y="0"/>
                </a:lnTo>
                <a:lnTo>
                  <a:pt x="42" y="87"/>
                </a:lnTo>
                <a:lnTo>
                  <a:pt x="10" y="54"/>
                </a:lnTo>
                <a:lnTo>
                  <a:pt x="0" y="65"/>
                </a:lnTo>
                <a:lnTo>
                  <a:pt x="39" y="105"/>
                </a:lnTo>
                <a:lnTo>
                  <a:pt x="0" y="144"/>
                </a:lnTo>
                <a:lnTo>
                  <a:pt x="10" y="154"/>
                </a:lnTo>
                <a:lnTo>
                  <a:pt x="42" y="122"/>
                </a:lnTo>
                <a:lnTo>
                  <a:pt x="42" y="210"/>
                </a:lnTo>
                <a:lnTo>
                  <a:pt x="103" y="149"/>
                </a:lnTo>
                <a:lnTo>
                  <a:pt x="60" y="105"/>
                </a:lnTo>
                <a:lnTo>
                  <a:pt x="60" y="105"/>
                </a:lnTo>
                <a:close/>
                <a:moveTo>
                  <a:pt x="57" y="35"/>
                </a:moveTo>
                <a:lnTo>
                  <a:pt x="83" y="61"/>
                </a:lnTo>
                <a:lnTo>
                  <a:pt x="57" y="87"/>
                </a:lnTo>
                <a:lnTo>
                  <a:pt x="57" y="35"/>
                </a:lnTo>
                <a:close/>
                <a:moveTo>
                  <a:pt x="57" y="174"/>
                </a:moveTo>
                <a:lnTo>
                  <a:pt x="57" y="122"/>
                </a:lnTo>
                <a:lnTo>
                  <a:pt x="83" y="149"/>
                </a:lnTo>
                <a:lnTo>
                  <a:pt x="57" y="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478"/>
          <p:cNvSpPr/>
          <p:nvPr/>
        </p:nvSpPr>
        <p:spPr bwMode="auto">
          <a:xfrm>
            <a:off x="2069571" y="5098089"/>
            <a:ext cx="108102" cy="302685"/>
          </a:xfrm>
          <a:custGeom>
            <a:avLst/>
            <a:gdLst>
              <a:gd name="T0" fmla="*/ 71 w 102"/>
              <a:gd name="T1" fmla="*/ 97 h 288"/>
              <a:gd name="T2" fmla="*/ 71 w 102"/>
              <a:gd name="T3" fmla="*/ 13 h 288"/>
              <a:gd name="T4" fmla="*/ 60 w 102"/>
              <a:gd name="T5" fmla="*/ 0 h 288"/>
              <a:gd name="T6" fmla="*/ 42 w 102"/>
              <a:gd name="T7" fmla="*/ 0 h 288"/>
              <a:gd name="T8" fmla="*/ 31 w 102"/>
              <a:gd name="T9" fmla="*/ 13 h 288"/>
              <a:gd name="T10" fmla="*/ 31 w 102"/>
              <a:gd name="T11" fmla="*/ 97 h 288"/>
              <a:gd name="T12" fmla="*/ 0 w 102"/>
              <a:gd name="T13" fmla="*/ 142 h 288"/>
              <a:gd name="T14" fmla="*/ 0 w 102"/>
              <a:gd name="T15" fmla="*/ 269 h 288"/>
              <a:gd name="T16" fmla="*/ 19 w 102"/>
              <a:gd name="T17" fmla="*/ 288 h 288"/>
              <a:gd name="T18" fmla="*/ 83 w 102"/>
              <a:gd name="T19" fmla="*/ 288 h 288"/>
              <a:gd name="T20" fmla="*/ 102 w 102"/>
              <a:gd name="T21" fmla="*/ 269 h 288"/>
              <a:gd name="T22" fmla="*/ 102 w 102"/>
              <a:gd name="T23" fmla="*/ 142 h 288"/>
              <a:gd name="T24" fmla="*/ 71 w 102"/>
              <a:gd name="T25" fmla="*/ 9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288">
                <a:moveTo>
                  <a:pt x="71" y="97"/>
                </a:moveTo>
                <a:cubicBezTo>
                  <a:pt x="71" y="13"/>
                  <a:pt x="71" y="13"/>
                  <a:pt x="71" y="13"/>
                </a:cubicBezTo>
                <a:cubicBezTo>
                  <a:pt x="71" y="6"/>
                  <a:pt x="68" y="0"/>
                  <a:pt x="6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4" y="0"/>
                  <a:pt x="31" y="6"/>
                  <a:pt x="31" y="13"/>
                </a:cubicBezTo>
                <a:cubicBezTo>
                  <a:pt x="31" y="97"/>
                  <a:pt x="31" y="97"/>
                  <a:pt x="31" y="97"/>
                </a:cubicBezTo>
                <a:cubicBezTo>
                  <a:pt x="21" y="98"/>
                  <a:pt x="0" y="116"/>
                  <a:pt x="0" y="142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79"/>
                  <a:pt x="9" y="288"/>
                  <a:pt x="19" y="288"/>
                </a:cubicBezTo>
                <a:cubicBezTo>
                  <a:pt x="83" y="288"/>
                  <a:pt x="83" y="288"/>
                  <a:pt x="83" y="288"/>
                </a:cubicBezTo>
                <a:cubicBezTo>
                  <a:pt x="94" y="288"/>
                  <a:pt x="102" y="279"/>
                  <a:pt x="102" y="269"/>
                </a:cubicBezTo>
                <a:cubicBezTo>
                  <a:pt x="102" y="142"/>
                  <a:pt x="102" y="142"/>
                  <a:pt x="102" y="142"/>
                </a:cubicBezTo>
                <a:cubicBezTo>
                  <a:pt x="102" y="115"/>
                  <a:pt x="81" y="97"/>
                  <a:pt x="71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479"/>
          <p:cNvSpPr>
            <a:spLocks noEditPoints="1"/>
          </p:cNvSpPr>
          <p:nvPr/>
        </p:nvSpPr>
        <p:spPr bwMode="auto">
          <a:xfrm>
            <a:off x="2713858" y="5098089"/>
            <a:ext cx="108102" cy="302685"/>
          </a:xfrm>
          <a:custGeom>
            <a:avLst/>
            <a:gdLst>
              <a:gd name="T0" fmla="*/ 70 w 102"/>
              <a:gd name="T1" fmla="*/ 97 h 288"/>
              <a:gd name="T2" fmla="*/ 70 w 102"/>
              <a:gd name="T3" fmla="*/ 13 h 288"/>
              <a:gd name="T4" fmla="*/ 60 w 102"/>
              <a:gd name="T5" fmla="*/ 0 h 288"/>
              <a:gd name="T6" fmla="*/ 41 w 102"/>
              <a:gd name="T7" fmla="*/ 0 h 288"/>
              <a:gd name="T8" fmla="*/ 31 w 102"/>
              <a:gd name="T9" fmla="*/ 13 h 288"/>
              <a:gd name="T10" fmla="*/ 31 w 102"/>
              <a:gd name="T11" fmla="*/ 97 h 288"/>
              <a:gd name="T12" fmla="*/ 0 w 102"/>
              <a:gd name="T13" fmla="*/ 142 h 288"/>
              <a:gd name="T14" fmla="*/ 0 w 102"/>
              <a:gd name="T15" fmla="*/ 269 h 288"/>
              <a:gd name="T16" fmla="*/ 19 w 102"/>
              <a:gd name="T17" fmla="*/ 288 h 288"/>
              <a:gd name="T18" fmla="*/ 83 w 102"/>
              <a:gd name="T19" fmla="*/ 288 h 288"/>
              <a:gd name="T20" fmla="*/ 102 w 102"/>
              <a:gd name="T21" fmla="*/ 269 h 288"/>
              <a:gd name="T22" fmla="*/ 102 w 102"/>
              <a:gd name="T23" fmla="*/ 142 h 288"/>
              <a:gd name="T24" fmla="*/ 70 w 102"/>
              <a:gd name="T25" fmla="*/ 97 h 288"/>
              <a:gd name="T26" fmla="*/ 90 w 102"/>
              <a:gd name="T27" fmla="*/ 228 h 288"/>
              <a:gd name="T28" fmla="*/ 11 w 102"/>
              <a:gd name="T29" fmla="*/ 228 h 288"/>
              <a:gd name="T30" fmla="*/ 11 w 102"/>
              <a:gd name="T31" fmla="*/ 171 h 288"/>
              <a:gd name="T32" fmla="*/ 90 w 102"/>
              <a:gd name="T33" fmla="*/ 171 h 288"/>
              <a:gd name="T34" fmla="*/ 90 w 102"/>
              <a:gd name="T35" fmla="*/ 22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288">
                <a:moveTo>
                  <a:pt x="70" y="97"/>
                </a:moveTo>
                <a:cubicBezTo>
                  <a:pt x="70" y="13"/>
                  <a:pt x="70" y="13"/>
                  <a:pt x="70" y="13"/>
                </a:cubicBezTo>
                <a:cubicBezTo>
                  <a:pt x="70" y="6"/>
                  <a:pt x="67" y="0"/>
                  <a:pt x="6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0"/>
                  <a:pt x="31" y="6"/>
                  <a:pt x="31" y="13"/>
                </a:cubicBezTo>
                <a:cubicBezTo>
                  <a:pt x="31" y="97"/>
                  <a:pt x="31" y="97"/>
                  <a:pt x="31" y="97"/>
                </a:cubicBezTo>
                <a:cubicBezTo>
                  <a:pt x="20" y="98"/>
                  <a:pt x="0" y="116"/>
                  <a:pt x="0" y="142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79"/>
                  <a:pt x="8" y="288"/>
                  <a:pt x="19" y="288"/>
                </a:cubicBezTo>
                <a:cubicBezTo>
                  <a:pt x="83" y="288"/>
                  <a:pt x="83" y="288"/>
                  <a:pt x="83" y="288"/>
                </a:cubicBezTo>
                <a:cubicBezTo>
                  <a:pt x="93" y="288"/>
                  <a:pt x="102" y="279"/>
                  <a:pt x="102" y="269"/>
                </a:cubicBezTo>
                <a:cubicBezTo>
                  <a:pt x="102" y="142"/>
                  <a:pt x="102" y="142"/>
                  <a:pt x="102" y="142"/>
                </a:cubicBezTo>
                <a:cubicBezTo>
                  <a:pt x="102" y="115"/>
                  <a:pt x="81" y="97"/>
                  <a:pt x="70" y="97"/>
                </a:cubicBezTo>
                <a:close/>
                <a:moveTo>
                  <a:pt x="90" y="228"/>
                </a:moveTo>
                <a:cubicBezTo>
                  <a:pt x="11" y="228"/>
                  <a:pt x="11" y="228"/>
                  <a:pt x="11" y="228"/>
                </a:cubicBezTo>
                <a:cubicBezTo>
                  <a:pt x="11" y="171"/>
                  <a:pt x="11" y="171"/>
                  <a:pt x="11" y="171"/>
                </a:cubicBezTo>
                <a:cubicBezTo>
                  <a:pt x="90" y="171"/>
                  <a:pt x="90" y="171"/>
                  <a:pt x="90" y="171"/>
                </a:cubicBezTo>
                <a:lnTo>
                  <a:pt x="90" y="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480"/>
          <p:cNvSpPr/>
          <p:nvPr/>
        </p:nvSpPr>
        <p:spPr bwMode="auto">
          <a:xfrm>
            <a:off x="3251483" y="5098089"/>
            <a:ext cx="243590" cy="302685"/>
          </a:xfrm>
          <a:custGeom>
            <a:avLst/>
            <a:gdLst>
              <a:gd name="T0" fmla="*/ 231 w 231"/>
              <a:gd name="T1" fmla="*/ 0 h 288"/>
              <a:gd name="T2" fmla="*/ 0 w 231"/>
              <a:gd name="T3" fmla="*/ 0 h 288"/>
              <a:gd name="T4" fmla="*/ 99 w 231"/>
              <a:gd name="T5" fmla="*/ 114 h 288"/>
              <a:gd name="T6" fmla="*/ 99 w 231"/>
              <a:gd name="T7" fmla="*/ 243 h 288"/>
              <a:gd name="T8" fmla="*/ 46 w 231"/>
              <a:gd name="T9" fmla="*/ 288 h 288"/>
              <a:gd name="T10" fmla="*/ 185 w 231"/>
              <a:gd name="T11" fmla="*/ 288 h 288"/>
              <a:gd name="T12" fmla="*/ 132 w 231"/>
              <a:gd name="T13" fmla="*/ 243 h 288"/>
              <a:gd name="T14" fmla="*/ 132 w 231"/>
              <a:gd name="T15" fmla="*/ 114 h 288"/>
              <a:gd name="T16" fmla="*/ 231 w 231"/>
              <a:gd name="T1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88">
                <a:moveTo>
                  <a:pt x="2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8"/>
                  <a:pt x="43" y="106"/>
                  <a:pt x="99" y="114"/>
                </a:cubicBezTo>
                <a:cubicBezTo>
                  <a:pt x="99" y="243"/>
                  <a:pt x="99" y="243"/>
                  <a:pt x="99" y="243"/>
                </a:cubicBezTo>
                <a:cubicBezTo>
                  <a:pt x="68" y="248"/>
                  <a:pt x="46" y="266"/>
                  <a:pt x="46" y="288"/>
                </a:cubicBezTo>
                <a:cubicBezTo>
                  <a:pt x="185" y="288"/>
                  <a:pt x="185" y="288"/>
                  <a:pt x="185" y="288"/>
                </a:cubicBezTo>
                <a:cubicBezTo>
                  <a:pt x="185" y="266"/>
                  <a:pt x="162" y="248"/>
                  <a:pt x="132" y="243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188" y="106"/>
                  <a:pt x="231" y="58"/>
                  <a:pt x="2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Line 481"/>
          <p:cNvSpPr>
            <a:spLocks noChangeShapeType="1"/>
          </p:cNvSpPr>
          <p:nvPr/>
        </p:nvSpPr>
        <p:spPr bwMode="auto">
          <a:xfrm>
            <a:off x="7523662" y="85041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Line 482"/>
          <p:cNvSpPr>
            <a:spLocks noChangeShapeType="1"/>
          </p:cNvSpPr>
          <p:nvPr/>
        </p:nvSpPr>
        <p:spPr bwMode="auto">
          <a:xfrm>
            <a:off x="7650662" y="97741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483"/>
          <p:cNvSpPr/>
          <p:nvPr/>
        </p:nvSpPr>
        <p:spPr bwMode="auto">
          <a:xfrm>
            <a:off x="7523662" y="850414"/>
            <a:ext cx="190259" cy="302685"/>
          </a:xfrm>
          <a:custGeom>
            <a:avLst/>
            <a:gdLst>
              <a:gd name="T0" fmla="*/ 132 w 132"/>
              <a:gd name="T1" fmla="*/ 119 h 210"/>
              <a:gd name="T2" fmla="*/ 0 w 132"/>
              <a:gd name="T3" fmla="*/ 0 h 210"/>
              <a:gd name="T4" fmla="*/ 0 w 132"/>
              <a:gd name="T5" fmla="*/ 0 h 210"/>
              <a:gd name="T6" fmla="*/ 0 w 132"/>
              <a:gd name="T7" fmla="*/ 0 h 210"/>
              <a:gd name="T8" fmla="*/ 0 w 132"/>
              <a:gd name="T9" fmla="*/ 0 h 210"/>
              <a:gd name="T10" fmla="*/ 0 w 132"/>
              <a:gd name="T11" fmla="*/ 178 h 210"/>
              <a:gd name="T12" fmla="*/ 45 w 132"/>
              <a:gd name="T13" fmla="*/ 147 h 210"/>
              <a:gd name="T14" fmla="*/ 74 w 132"/>
              <a:gd name="T15" fmla="*/ 210 h 210"/>
              <a:gd name="T16" fmla="*/ 106 w 132"/>
              <a:gd name="T17" fmla="*/ 196 h 210"/>
              <a:gd name="T18" fmla="*/ 78 w 132"/>
              <a:gd name="T19" fmla="*/ 132 h 210"/>
              <a:gd name="T20" fmla="*/ 132 w 132"/>
              <a:gd name="T21" fmla="*/ 11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210">
                <a:moveTo>
                  <a:pt x="132" y="119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178"/>
                </a:lnTo>
                <a:lnTo>
                  <a:pt x="45" y="147"/>
                </a:lnTo>
                <a:lnTo>
                  <a:pt x="74" y="210"/>
                </a:lnTo>
                <a:lnTo>
                  <a:pt x="106" y="196"/>
                </a:lnTo>
                <a:lnTo>
                  <a:pt x="78" y="132"/>
                </a:lnTo>
                <a:lnTo>
                  <a:pt x="132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Rectangle 484"/>
          <p:cNvSpPr>
            <a:spLocks noChangeArrowheads="1"/>
          </p:cNvSpPr>
          <p:nvPr/>
        </p:nvSpPr>
        <p:spPr bwMode="auto">
          <a:xfrm>
            <a:off x="2010476" y="4512899"/>
            <a:ext cx="177287" cy="3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Rectangle 485"/>
          <p:cNvSpPr>
            <a:spLocks noChangeArrowheads="1"/>
          </p:cNvSpPr>
          <p:nvPr/>
        </p:nvSpPr>
        <p:spPr bwMode="auto">
          <a:xfrm>
            <a:off x="2010476" y="4584966"/>
            <a:ext cx="177287" cy="3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486"/>
          <p:cNvSpPr/>
          <p:nvPr/>
        </p:nvSpPr>
        <p:spPr bwMode="auto">
          <a:xfrm>
            <a:off x="2010476" y="4655593"/>
            <a:ext cx="177287" cy="34593"/>
          </a:xfrm>
          <a:custGeom>
            <a:avLst/>
            <a:gdLst>
              <a:gd name="T0" fmla="*/ 169 w 169"/>
              <a:gd name="T1" fmla="*/ 0 h 32"/>
              <a:gd name="T2" fmla="*/ 0 w 169"/>
              <a:gd name="T3" fmla="*/ 0 h 32"/>
              <a:gd name="T4" fmla="*/ 0 w 169"/>
              <a:gd name="T5" fmla="*/ 32 h 32"/>
              <a:gd name="T6" fmla="*/ 130 w 169"/>
              <a:gd name="T7" fmla="*/ 32 h 32"/>
              <a:gd name="T8" fmla="*/ 169 w 169"/>
              <a:gd name="T9" fmla="*/ 18 h 32"/>
              <a:gd name="T10" fmla="*/ 169 w 169"/>
              <a:gd name="T11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" h="32">
                <a:moveTo>
                  <a:pt x="16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130" y="32"/>
                  <a:pt x="130" y="32"/>
                  <a:pt x="130" y="32"/>
                </a:cubicBezTo>
                <a:cubicBezTo>
                  <a:pt x="141" y="25"/>
                  <a:pt x="155" y="20"/>
                  <a:pt x="169" y="18"/>
                </a:cubicBezTo>
                <a:lnTo>
                  <a:pt x="1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487"/>
          <p:cNvSpPr/>
          <p:nvPr/>
        </p:nvSpPr>
        <p:spPr bwMode="auto">
          <a:xfrm>
            <a:off x="2010476" y="4727661"/>
            <a:ext cx="108102" cy="33152"/>
          </a:xfrm>
          <a:custGeom>
            <a:avLst/>
            <a:gdLst>
              <a:gd name="T0" fmla="*/ 103 w 103"/>
              <a:gd name="T1" fmla="*/ 0 h 32"/>
              <a:gd name="T2" fmla="*/ 0 w 103"/>
              <a:gd name="T3" fmla="*/ 0 h 32"/>
              <a:gd name="T4" fmla="*/ 0 w 103"/>
              <a:gd name="T5" fmla="*/ 32 h 32"/>
              <a:gd name="T6" fmla="*/ 102 w 103"/>
              <a:gd name="T7" fmla="*/ 32 h 32"/>
              <a:gd name="T8" fmla="*/ 100 w 103"/>
              <a:gd name="T9" fmla="*/ 18 h 32"/>
              <a:gd name="T10" fmla="*/ 103 w 103"/>
              <a:gd name="T11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32">
                <a:moveTo>
                  <a:pt x="10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101" y="28"/>
                  <a:pt x="100" y="23"/>
                  <a:pt x="100" y="18"/>
                </a:cubicBezTo>
                <a:cubicBezTo>
                  <a:pt x="100" y="12"/>
                  <a:pt x="101" y="6"/>
                  <a:pt x="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Freeform 488"/>
          <p:cNvSpPr/>
          <p:nvPr/>
        </p:nvSpPr>
        <p:spPr bwMode="auto">
          <a:xfrm>
            <a:off x="2140198" y="4491279"/>
            <a:ext cx="174405" cy="302685"/>
          </a:xfrm>
          <a:custGeom>
            <a:avLst/>
            <a:gdLst>
              <a:gd name="T0" fmla="*/ 81 w 165"/>
              <a:gd name="T1" fmla="*/ 19 h 287"/>
              <a:gd name="T2" fmla="*/ 81 w 165"/>
              <a:gd name="T3" fmla="*/ 202 h 287"/>
              <a:gd name="T4" fmla="*/ 56 w 165"/>
              <a:gd name="T5" fmla="*/ 197 h 287"/>
              <a:gd name="T6" fmla="*/ 0 w 165"/>
              <a:gd name="T7" fmla="*/ 242 h 287"/>
              <a:gd name="T8" fmla="*/ 56 w 165"/>
              <a:gd name="T9" fmla="*/ 287 h 287"/>
              <a:gd name="T10" fmla="*/ 112 w 165"/>
              <a:gd name="T11" fmla="*/ 243 h 287"/>
              <a:gd name="T12" fmla="*/ 112 w 165"/>
              <a:gd name="T13" fmla="*/ 243 h 287"/>
              <a:gd name="T14" fmla="*/ 112 w 165"/>
              <a:gd name="T15" fmla="*/ 72 h 287"/>
              <a:gd name="T16" fmla="*/ 165 w 165"/>
              <a:gd name="T17" fmla="*/ 59 h 287"/>
              <a:gd name="T18" fmla="*/ 165 w 165"/>
              <a:gd name="T19" fmla="*/ 0 h 287"/>
              <a:gd name="T20" fmla="*/ 82 w 165"/>
              <a:gd name="T21" fmla="*/ 19 h 287"/>
              <a:gd name="T22" fmla="*/ 81 w 165"/>
              <a:gd name="T23" fmla="*/ 1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287">
                <a:moveTo>
                  <a:pt x="81" y="19"/>
                </a:moveTo>
                <a:cubicBezTo>
                  <a:pt x="81" y="202"/>
                  <a:pt x="81" y="202"/>
                  <a:pt x="81" y="202"/>
                </a:cubicBezTo>
                <a:cubicBezTo>
                  <a:pt x="73" y="199"/>
                  <a:pt x="65" y="197"/>
                  <a:pt x="56" y="197"/>
                </a:cubicBezTo>
                <a:cubicBezTo>
                  <a:pt x="25" y="197"/>
                  <a:pt x="0" y="217"/>
                  <a:pt x="0" y="242"/>
                </a:cubicBezTo>
                <a:cubicBezTo>
                  <a:pt x="0" y="267"/>
                  <a:pt x="25" y="287"/>
                  <a:pt x="56" y="287"/>
                </a:cubicBezTo>
                <a:cubicBezTo>
                  <a:pt x="87" y="287"/>
                  <a:pt x="112" y="267"/>
                  <a:pt x="112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0"/>
                  <a:pt x="165" y="0"/>
                  <a:pt x="165" y="0"/>
                </a:cubicBezTo>
                <a:cubicBezTo>
                  <a:pt x="82" y="19"/>
                  <a:pt x="82" y="19"/>
                  <a:pt x="82" y="19"/>
                </a:cubicBezTo>
                <a:lnTo>
                  <a:pt x="81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489"/>
          <p:cNvSpPr/>
          <p:nvPr/>
        </p:nvSpPr>
        <p:spPr bwMode="auto">
          <a:xfrm>
            <a:off x="1400782" y="2163489"/>
            <a:ext cx="106660" cy="106660"/>
          </a:xfrm>
          <a:custGeom>
            <a:avLst/>
            <a:gdLst>
              <a:gd name="T0" fmla="*/ 74 w 74"/>
              <a:gd name="T1" fmla="*/ 31 h 74"/>
              <a:gd name="T2" fmla="*/ 74 w 74"/>
              <a:gd name="T3" fmla="*/ 0 h 74"/>
              <a:gd name="T4" fmla="*/ 0 w 74"/>
              <a:gd name="T5" fmla="*/ 0 h 74"/>
              <a:gd name="T6" fmla="*/ 0 w 74"/>
              <a:gd name="T7" fmla="*/ 74 h 74"/>
              <a:gd name="T8" fmla="*/ 48 w 74"/>
              <a:gd name="T9" fmla="*/ 74 h 74"/>
              <a:gd name="T10" fmla="*/ 51 w 74"/>
              <a:gd name="T11" fmla="*/ 68 h 74"/>
              <a:gd name="T12" fmla="*/ 74 w 74"/>
              <a:gd name="T13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74">
                <a:moveTo>
                  <a:pt x="74" y="31"/>
                </a:moveTo>
                <a:lnTo>
                  <a:pt x="74" y="0"/>
                </a:lnTo>
                <a:lnTo>
                  <a:pt x="0" y="0"/>
                </a:lnTo>
                <a:lnTo>
                  <a:pt x="0" y="74"/>
                </a:lnTo>
                <a:lnTo>
                  <a:pt x="48" y="74"/>
                </a:lnTo>
                <a:lnTo>
                  <a:pt x="51" y="68"/>
                </a:lnTo>
                <a:lnTo>
                  <a:pt x="74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490"/>
          <p:cNvSpPr/>
          <p:nvPr/>
        </p:nvSpPr>
        <p:spPr bwMode="auto">
          <a:xfrm>
            <a:off x="1601131" y="2163489"/>
            <a:ext cx="105219" cy="106660"/>
          </a:xfrm>
          <a:custGeom>
            <a:avLst/>
            <a:gdLst>
              <a:gd name="T0" fmla="*/ 49 w 100"/>
              <a:gd name="T1" fmla="*/ 0 h 101"/>
              <a:gd name="T2" fmla="*/ 0 w 100"/>
              <a:gd name="T3" fmla="*/ 39 h 101"/>
              <a:gd name="T4" fmla="*/ 32 w 100"/>
              <a:gd name="T5" fmla="*/ 92 h 101"/>
              <a:gd name="T6" fmla="*/ 36 w 100"/>
              <a:gd name="T7" fmla="*/ 100 h 101"/>
              <a:gd name="T8" fmla="*/ 49 w 100"/>
              <a:gd name="T9" fmla="*/ 101 h 101"/>
              <a:gd name="T10" fmla="*/ 100 w 100"/>
              <a:gd name="T11" fmla="*/ 51 h 101"/>
              <a:gd name="T12" fmla="*/ 49 w 100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101">
                <a:moveTo>
                  <a:pt x="49" y="0"/>
                </a:moveTo>
                <a:cubicBezTo>
                  <a:pt x="25" y="0"/>
                  <a:pt x="5" y="17"/>
                  <a:pt x="0" y="39"/>
                </a:cubicBezTo>
                <a:cubicBezTo>
                  <a:pt x="32" y="92"/>
                  <a:pt x="32" y="92"/>
                  <a:pt x="32" y="92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40" y="101"/>
                  <a:pt x="45" y="101"/>
                  <a:pt x="49" y="101"/>
                </a:cubicBezTo>
                <a:cubicBezTo>
                  <a:pt x="77" y="101"/>
                  <a:pt x="100" y="79"/>
                  <a:pt x="100" y="51"/>
                </a:cubicBezTo>
                <a:cubicBezTo>
                  <a:pt x="100" y="23"/>
                  <a:pt x="77" y="0"/>
                  <a:pt x="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491"/>
          <p:cNvSpPr/>
          <p:nvPr/>
        </p:nvSpPr>
        <p:spPr bwMode="auto">
          <a:xfrm>
            <a:off x="1490146" y="2163489"/>
            <a:ext cx="128281" cy="106660"/>
          </a:xfrm>
          <a:custGeom>
            <a:avLst/>
            <a:gdLst>
              <a:gd name="T0" fmla="*/ 45 w 89"/>
              <a:gd name="T1" fmla="*/ 0 h 74"/>
              <a:gd name="T2" fmla="*/ 0 w 89"/>
              <a:gd name="T3" fmla="*/ 74 h 74"/>
              <a:gd name="T4" fmla="*/ 89 w 89"/>
              <a:gd name="T5" fmla="*/ 74 h 74"/>
              <a:gd name="T6" fmla="*/ 45 w 89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74">
                <a:moveTo>
                  <a:pt x="45" y="0"/>
                </a:moveTo>
                <a:lnTo>
                  <a:pt x="0" y="74"/>
                </a:lnTo>
                <a:lnTo>
                  <a:pt x="89" y="74"/>
                </a:lnTo>
                <a:lnTo>
                  <a:pt x="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492"/>
          <p:cNvSpPr/>
          <p:nvPr/>
        </p:nvSpPr>
        <p:spPr bwMode="auto">
          <a:xfrm>
            <a:off x="11410999" y="1153099"/>
            <a:ext cx="1442" cy="0"/>
          </a:xfrm>
          <a:custGeom>
            <a:avLst/>
            <a:gdLst>
              <a:gd name="T0" fmla="*/ 1 w 1"/>
              <a:gd name="T1" fmla="*/ 1 w 1"/>
              <a:gd name="T2" fmla="*/ 0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lnTo>
                  <a:pt x="1" y="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493"/>
          <p:cNvSpPr/>
          <p:nvPr/>
        </p:nvSpPr>
        <p:spPr bwMode="auto">
          <a:xfrm>
            <a:off x="11354786" y="1095444"/>
            <a:ext cx="57654" cy="57654"/>
          </a:xfrm>
          <a:custGeom>
            <a:avLst/>
            <a:gdLst>
              <a:gd name="T0" fmla="*/ 39 w 40"/>
              <a:gd name="T1" fmla="*/ 40 h 40"/>
              <a:gd name="T2" fmla="*/ 40 w 40"/>
              <a:gd name="T3" fmla="*/ 40 h 40"/>
              <a:gd name="T4" fmla="*/ 40 w 40"/>
              <a:gd name="T5" fmla="*/ 0 h 40"/>
              <a:gd name="T6" fmla="*/ 0 w 40"/>
              <a:gd name="T7" fmla="*/ 40 h 40"/>
              <a:gd name="T8" fmla="*/ 39 w 40"/>
              <a:gd name="T9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0">
                <a:moveTo>
                  <a:pt x="39" y="40"/>
                </a:moveTo>
                <a:lnTo>
                  <a:pt x="40" y="40"/>
                </a:lnTo>
                <a:lnTo>
                  <a:pt x="40" y="0"/>
                </a:lnTo>
                <a:lnTo>
                  <a:pt x="0" y="40"/>
                </a:lnTo>
                <a:lnTo>
                  <a:pt x="39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494"/>
          <p:cNvSpPr/>
          <p:nvPr/>
        </p:nvSpPr>
        <p:spPr bwMode="auto">
          <a:xfrm>
            <a:off x="11232271" y="974370"/>
            <a:ext cx="180170" cy="178728"/>
          </a:xfrm>
          <a:custGeom>
            <a:avLst/>
            <a:gdLst>
              <a:gd name="T0" fmla="*/ 39 w 125"/>
              <a:gd name="T1" fmla="*/ 124 h 124"/>
              <a:gd name="T2" fmla="*/ 125 w 125"/>
              <a:gd name="T3" fmla="*/ 38 h 124"/>
              <a:gd name="T4" fmla="*/ 125 w 125"/>
              <a:gd name="T5" fmla="*/ 0 h 124"/>
              <a:gd name="T6" fmla="*/ 0 w 125"/>
              <a:gd name="T7" fmla="*/ 124 h 124"/>
              <a:gd name="T8" fmla="*/ 39 w 125"/>
              <a:gd name="T9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124">
                <a:moveTo>
                  <a:pt x="39" y="124"/>
                </a:moveTo>
                <a:lnTo>
                  <a:pt x="125" y="38"/>
                </a:lnTo>
                <a:lnTo>
                  <a:pt x="125" y="0"/>
                </a:lnTo>
                <a:lnTo>
                  <a:pt x="0" y="124"/>
                </a:lnTo>
                <a:lnTo>
                  <a:pt x="39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495"/>
          <p:cNvSpPr/>
          <p:nvPr/>
        </p:nvSpPr>
        <p:spPr bwMode="auto">
          <a:xfrm>
            <a:off x="11109756" y="850414"/>
            <a:ext cx="302685" cy="302685"/>
          </a:xfrm>
          <a:custGeom>
            <a:avLst/>
            <a:gdLst>
              <a:gd name="T0" fmla="*/ 0 w 210"/>
              <a:gd name="T1" fmla="*/ 210 h 210"/>
              <a:gd name="T2" fmla="*/ 39 w 210"/>
              <a:gd name="T3" fmla="*/ 210 h 210"/>
              <a:gd name="T4" fmla="*/ 210 w 210"/>
              <a:gd name="T5" fmla="*/ 39 h 210"/>
              <a:gd name="T6" fmla="*/ 210 w 210"/>
              <a:gd name="T7" fmla="*/ 0 h 210"/>
              <a:gd name="T8" fmla="*/ 0 w 210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210">
                <a:moveTo>
                  <a:pt x="0" y="210"/>
                </a:moveTo>
                <a:lnTo>
                  <a:pt x="39" y="210"/>
                </a:lnTo>
                <a:lnTo>
                  <a:pt x="210" y="39"/>
                </a:lnTo>
                <a:lnTo>
                  <a:pt x="210" y="0"/>
                </a:lnTo>
                <a:lnTo>
                  <a:pt x="0" y="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496"/>
          <p:cNvSpPr>
            <a:spLocks noEditPoints="1"/>
          </p:cNvSpPr>
          <p:nvPr/>
        </p:nvSpPr>
        <p:spPr bwMode="auto">
          <a:xfrm>
            <a:off x="2615845" y="1470197"/>
            <a:ext cx="302685" cy="279623"/>
          </a:xfrm>
          <a:custGeom>
            <a:avLst/>
            <a:gdLst>
              <a:gd name="T0" fmla="*/ 229 w 288"/>
              <a:gd name="T1" fmla="*/ 0 h 266"/>
              <a:gd name="T2" fmla="*/ 58 w 288"/>
              <a:gd name="T3" fmla="*/ 0 h 266"/>
              <a:gd name="T4" fmla="*/ 0 w 288"/>
              <a:gd name="T5" fmla="*/ 59 h 266"/>
              <a:gd name="T6" fmla="*/ 0 w 288"/>
              <a:gd name="T7" fmla="*/ 208 h 266"/>
              <a:gd name="T8" fmla="*/ 58 w 288"/>
              <a:gd name="T9" fmla="*/ 266 h 266"/>
              <a:gd name="T10" fmla="*/ 229 w 288"/>
              <a:gd name="T11" fmla="*/ 266 h 266"/>
              <a:gd name="T12" fmla="*/ 288 w 288"/>
              <a:gd name="T13" fmla="*/ 208 h 266"/>
              <a:gd name="T14" fmla="*/ 288 w 288"/>
              <a:gd name="T15" fmla="*/ 59 h 266"/>
              <a:gd name="T16" fmla="*/ 229 w 288"/>
              <a:gd name="T17" fmla="*/ 0 h 266"/>
              <a:gd name="T18" fmla="*/ 255 w 288"/>
              <a:gd name="T19" fmla="*/ 208 h 266"/>
              <a:gd name="T20" fmla="*/ 229 w 288"/>
              <a:gd name="T21" fmla="*/ 233 h 266"/>
              <a:gd name="T22" fmla="*/ 58 w 288"/>
              <a:gd name="T23" fmla="*/ 233 h 266"/>
              <a:gd name="T24" fmla="*/ 33 w 288"/>
              <a:gd name="T25" fmla="*/ 208 h 266"/>
              <a:gd name="T26" fmla="*/ 33 w 288"/>
              <a:gd name="T27" fmla="*/ 59 h 266"/>
              <a:gd name="T28" fmla="*/ 58 w 288"/>
              <a:gd name="T29" fmla="*/ 33 h 266"/>
              <a:gd name="T30" fmla="*/ 229 w 288"/>
              <a:gd name="T31" fmla="*/ 33 h 266"/>
              <a:gd name="T32" fmla="*/ 255 w 288"/>
              <a:gd name="T33" fmla="*/ 59 h 266"/>
              <a:gd name="T34" fmla="*/ 255 w 288"/>
              <a:gd name="T35" fmla="*/ 20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66">
                <a:moveTo>
                  <a:pt x="229" y="0"/>
                </a:move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7"/>
                  <a:pt x="0" y="59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40"/>
                  <a:pt x="26" y="266"/>
                  <a:pt x="58" y="266"/>
                </a:cubicBezTo>
                <a:cubicBezTo>
                  <a:pt x="229" y="266"/>
                  <a:pt x="229" y="266"/>
                  <a:pt x="229" y="266"/>
                </a:cubicBezTo>
                <a:cubicBezTo>
                  <a:pt x="262" y="266"/>
                  <a:pt x="288" y="240"/>
                  <a:pt x="288" y="208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288" y="27"/>
                  <a:pt x="262" y="0"/>
                  <a:pt x="229" y="0"/>
                </a:cubicBezTo>
                <a:close/>
                <a:moveTo>
                  <a:pt x="255" y="208"/>
                </a:moveTo>
                <a:cubicBezTo>
                  <a:pt x="255" y="222"/>
                  <a:pt x="243" y="233"/>
                  <a:pt x="229" y="233"/>
                </a:cubicBezTo>
                <a:cubicBezTo>
                  <a:pt x="58" y="233"/>
                  <a:pt x="58" y="233"/>
                  <a:pt x="58" y="233"/>
                </a:cubicBezTo>
                <a:cubicBezTo>
                  <a:pt x="44" y="233"/>
                  <a:pt x="33" y="222"/>
                  <a:pt x="33" y="208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45"/>
                  <a:pt x="44" y="33"/>
                  <a:pt x="58" y="33"/>
                </a:cubicBezTo>
                <a:cubicBezTo>
                  <a:pt x="229" y="33"/>
                  <a:pt x="229" y="33"/>
                  <a:pt x="229" y="33"/>
                </a:cubicBezTo>
                <a:cubicBezTo>
                  <a:pt x="243" y="33"/>
                  <a:pt x="255" y="45"/>
                  <a:pt x="255" y="59"/>
                </a:cubicBezTo>
                <a:lnTo>
                  <a:pt x="255" y="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497"/>
          <p:cNvSpPr/>
          <p:nvPr/>
        </p:nvSpPr>
        <p:spPr bwMode="auto">
          <a:xfrm>
            <a:off x="2698002" y="1572533"/>
            <a:ext cx="139812" cy="86481"/>
          </a:xfrm>
          <a:custGeom>
            <a:avLst/>
            <a:gdLst>
              <a:gd name="T0" fmla="*/ 49 w 97"/>
              <a:gd name="T1" fmla="*/ 60 h 60"/>
              <a:gd name="T2" fmla="*/ 97 w 97"/>
              <a:gd name="T3" fmla="*/ 0 h 60"/>
              <a:gd name="T4" fmla="*/ 0 w 97"/>
              <a:gd name="T5" fmla="*/ 0 h 60"/>
              <a:gd name="T6" fmla="*/ 49 w 97"/>
              <a:gd name="T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60">
                <a:moveTo>
                  <a:pt x="49" y="60"/>
                </a:moveTo>
                <a:lnTo>
                  <a:pt x="97" y="0"/>
                </a:lnTo>
                <a:lnTo>
                  <a:pt x="0" y="0"/>
                </a:lnTo>
                <a:lnTo>
                  <a:pt x="49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Rectangle 498"/>
          <p:cNvSpPr>
            <a:spLocks noChangeArrowheads="1"/>
          </p:cNvSpPr>
          <p:nvPr/>
        </p:nvSpPr>
        <p:spPr bwMode="auto">
          <a:xfrm>
            <a:off x="793971" y="1462990"/>
            <a:ext cx="304127" cy="34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Rectangle 499"/>
          <p:cNvSpPr>
            <a:spLocks noChangeArrowheads="1"/>
          </p:cNvSpPr>
          <p:nvPr/>
        </p:nvSpPr>
        <p:spPr bwMode="auto">
          <a:xfrm>
            <a:off x="793971" y="1549471"/>
            <a:ext cx="304127" cy="3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Rectangle 500"/>
          <p:cNvSpPr>
            <a:spLocks noChangeArrowheads="1"/>
          </p:cNvSpPr>
          <p:nvPr/>
        </p:nvSpPr>
        <p:spPr bwMode="auto">
          <a:xfrm>
            <a:off x="793971" y="1634511"/>
            <a:ext cx="304127" cy="3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Rectangle 501"/>
          <p:cNvSpPr>
            <a:spLocks noChangeArrowheads="1"/>
          </p:cNvSpPr>
          <p:nvPr/>
        </p:nvSpPr>
        <p:spPr bwMode="auto">
          <a:xfrm>
            <a:off x="793971" y="1719551"/>
            <a:ext cx="304127" cy="3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Rectangle 502"/>
          <p:cNvSpPr>
            <a:spLocks noChangeArrowheads="1"/>
          </p:cNvSpPr>
          <p:nvPr/>
        </p:nvSpPr>
        <p:spPr bwMode="auto">
          <a:xfrm>
            <a:off x="1501677" y="1561002"/>
            <a:ext cx="100895" cy="100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Rectangle 503"/>
          <p:cNvSpPr>
            <a:spLocks noChangeArrowheads="1"/>
          </p:cNvSpPr>
          <p:nvPr/>
        </p:nvSpPr>
        <p:spPr bwMode="auto">
          <a:xfrm>
            <a:off x="1629958" y="1561002"/>
            <a:ext cx="24504" cy="100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Rectangle 504"/>
          <p:cNvSpPr>
            <a:spLocks noChangeArrowheads="1"/>
          </p:cNvSpPr>
          <p:nvPr/>
        </p:nvSpPr>
        <p:spPr bwMode="auto">
          <a:xfrm>
            <a:off x="1681847" y="1533617"/>
            <a:ext cx="23062" cy="15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Rectangle 505"/>
          <p:cNvSpPr>
            <a:spLocks noChangeArrowheads="1"/>
          </p:cNvSpPr>
          <p:nvPr/>
        </p:nvSpPr>
        <p:spPr bwMode="auto">
          <a:xfrm>
            <a:off x="1451230" y="1561002"/>
            <a:ext cx="23062" cy="100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Rectangle 506"/>
          <p:cNvSpPr>
            <a:spLocks noChangeArrowheads="1"/>
          </p:cNvSpPr>
          <p:nvPr/>
        </p:nvSpPr>
        <p:spPr bwMode="auto">
          <a:xfrm>
            <a:off x="1400782" y="1533617"/>
            <a:ext cx="23062" cy="15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507"/>
          <p:cNvSpPr>
            <a:spLocks noEditPoints="1"/>
          </p:cNvSpPr>
          <p:nvPr/>
        </p:nvSpPr>
        <p:spPr bwMode="auto">
          <a:xfrm>
            <a:off x="2007593" y="1496141"/>
            <a:ext cx="304127" cy="227734"/>
          </a:xfrm>
          <a:custGeom>
            <a:avLst/>
            <a:gdLst>
              <a:gd name="T0" fmla="*/ 0 w 211"/>
              <a:gd name="T1" fmla="*/ 0 h 158"/>
              <a:gd name="T2" fmla="*/ 0 w 211"/>
              <a:gd name="T3" fmla="*/ 158 h 158"/>
              <a:gd name="T4" fmla="*/ 211 w 211"/>
              <a:gd name="T5" fmla="*/ 158 h 158"/>
              <a:gd name="T6" fmla="*/ 211 w 211"/>
              <a:gd name="T7" fmla="*/ 0 h 158"/>
              <a:gd name="T8" fmla="*/ 0 w 211"/>
              <a:gd name="T9" fmla="*/ 0 h 158"/>
              <a:gd name="T10" fmla="*/ 129 w 211"/>
              <a:gd name="T11" fmla="*/ 18 h 158"/>
              <a:gd name="T12" fmla="*/ 129 w 211"/>
              <a:gd name="T13" fmla="*/ 140 h 158"/>
              <a:gd name="T14" fmla="*/ 81 w 211"/>
              <a:gd name="T15" fmla="*/ 140 h 158"/>
              <a:gd name="T16" fmla="*/ 81 w 211"/>
              <a:gd name="T17" fmla="*/ 18 h 158"/>
              <a:gd name="T18" fmla="*/ 129 w 211"/>
              <a:gd name="T19" fmla="*/ 18 h 158"/>
              <a:gd name="T20" fmla="*/ 18 w 211"/>
              <a:gd name="T21" fmla="*/ 18 h 158"/>
              <a:gd name="T22" fmla="*/ 64 w 211"/>
              <a:gd name="T23" fmla="*/ 18 h 158"/>
              <a:gd name="T24" fmla="*/ 64 w 211"/>
              <a:gd name="T25" fmla="*/ 140 h 158"/>
              <a:gd name="T26" fmla="*/ 18 w 211"/>
              <a:gd name="T27" fmla="*/ 140 h 158"/>
              <a:gd name="T28" fmla="*/ 18 w 211"/>
              <a:gd name="T29" fmla="*/ 18 h 158"/>
              <a:gd name="T30" fmla="*/ 193 w 211"/>
              <a:gd name="T31" fmla="*/ 140 h 158"/>
              <a:gd name="T32" fmla="*/ 147 w 211"/>
              <a:gd name="T33" fmla="*/ 140 h 158"/>
              <a:gd name="T34" fmla="*/ 147 w 211"/>
              <a:gd name="T35" fmla="*/ 18 h 158"/>
              <a:gd name="T36" fmla="*/ 193 w 211"/>
              <a:gd name="T37" fmla="*/ 18 h 158"/>
              <a:gd name="T38" fmla="*/ 193 w 211"/>
              <a:gd name="T39" fmla="*/ 14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1" h="158">
                <a:moveTo>
                  <a:pt x="0" y="0"/>
                </a:moveTo>
                <a:lnTo>
                  <a:pt x="0" y="158"/>
                </a:lnTo>
                <a:lnTo>
                  <a:pt x="211" y="158"/>
                </a:lnTo>
                <a:lnTo>
                  <a:pt x="211" y="0"/>
                </a:lnTo>
                <a:lnTo>
                  <a:pt x="0" y="0"/>
                </a:lnTo>
                <a:close/>
                <a:moveTo>
                  <a:pt x="129" y="18"/>
                </a:moveTo>
                <a:lnTo>
                  <a:pt x="129" y="140"/>
                </a:lnTo>
                <a:lnTo>
                  <a:pt x="81" y="140"/>
                </a:lnTo>
                <a:lnTo>
                  <a:pt x="81" y="18"/>
                </a:lnTo>
                <a:lnTo>
                  <a:pt x="129" y="18"/>
                </a:lnTo>
                <a:close/>
                <a:moveTo>
                  <a:pt x="18" y="18"/>
                </a:moveTo>
                <a:lnTo>
                  <a:pt x="64" y="18"/>
                </a:lnTo>
                <a:lnTo>
                  <a:pt x="64" y="140"/>
                </a:lnTo>
                <a:lnTo>
                  <a:pt x="18" y="140"/>
                </a:lnTo>
                <a:lnTo>
                  <a:pt x="18" y="18"/>
                </a:lnTo>
                <a:close/>
                <a:moveTo>
                  <a:pt x="193" y="140"/>
                </a:moveTo>
                <a:lnTo>
                  <a:pt x="147" y="140"/>
                </a:lnTo>
                <a:lnTo>
                  <a:pt x="147" y="18"/>
                </a:lnTo>
                <a:lnTo>
                  <a:pt x="193" y="18"/>
                </a:lnTo>
                <a:lnTo>
                  <a:pt x="193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508"/>
          <p:cNvSpPr/>
          <p:nvPr/>
        </p:nvSpPr>
        <p:spPr bwMode="auto">
          <a:xfrm>
            <a:off x="8761787" y="1003198"/>
            <a:ext cx="77833" cy="77833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0 h 54"/>
              <a:gd name="T4" fmla="*/ 0 w 54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0"/>
                </a:lnTo>
                <a:lnTo>
                  <a:pt x="0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Line 509"/>
          <p:cNvSpPr>
            <a:spLocks noChangeShapeType="1"/>
          </p:cNvSpPr>
          <p:nvPr/>
        </p:nvSpPr>
        <p:spPr bwMode="auto">
          <a:xfrm flipV="1">
            <a:off x="8888787" y="1130198"/>
            <a:ext cx="77833" cy="7783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Line 510"/>
          <p:cNvSpPr>
            <a:spLocks noChangeShapeType="1"/>
          </p:cNvSpPr>
          <p:nvPr/>
        </p:nvSpPr>
        <p:spPr bwMode="auto">
          <a:xfrm>
            <a:off x="8761787" y="9253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Line 511"/>
          <p:cNvSpPr>
            <a:spLocks noChangeShapeType="1"/>
          </p:cNvSpPr>
          <p:nvPr/>
        </p:nvSpPr>
        <p:spPr bwMode="auto">
          <a:xfrm>
            <a:off x="8888787" y="10523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Freeform 512"/>
          <p:cNvSpPr/>
          <p:nvPr/>
        </p:nvSpPr>
        <p:spPr bwMode="auto">
          <a:xfrm>
            <a:off x="8761787" y="851855"/>
            <a:ext cx="152784" cy="302685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513"/>
          <p:cNvSpPr/>
          <p:nvPr/>
        </p:nvSpPr>
        <p:spPr bwMode="auto">
          <a:xfrm>
            <a:off x="9367157" y="851855"/>
            <a:ext cx="161432" cy="301244"/>
          </a:xfrm>
          <a:custGeom>
            <a:avLst/>
            <a:gdLst>
              <a:gd name="T0" fmla="*/ 149 w 153"/>
              <a:gd name="T1" fmla="*/ 137 h 286"/>
              <a:gd name="T2" fmla="*/ 16 w 153"/>
              <a:gd name="T3" fmla="*/ 3 h 286"/>
              <a:gd name="T4" fmla="*/ 9 w 153"/>
              <a:gd name="T5" fmla="*/ 0 h 286"/>
              <a:gd name="T6" fmla="*/ 3 w 153"/>
              <a:gd name="T7" fmla="*/ 3 h 286"/>
              <a:gd name="T8" fmla="*/ 2 w 153"/>
              <a:gd name="T9" fmla="*/ 3 h 286"/>
              <a:gd name="T10" fmla="*/ 0 w 153"/>
              <a:gd name="T11" fmla="*/ 10 h 286"/>
              <a:gd name="T12" fmla="*/ 0 w 153"/>
              <a:gd name="T13" fmla="*/ 75 h 286"/>
              <a:gd name="T14" fmla="*/ 2 w 153"/>
              <a:gd name="T15" fmla="*/ 81 h 286"/>
              <a:gd name="T16" fmla="*/ 64 w 153"/>
              <a:gd name="T17" fmla="*/ 143 h 286"/>
              <a:gd name="T18" fmla="*/ 2 w 153"/>
              <a:gd name="T19" fmla="*/ 205 h 286"/>
              <a:gd name="T20" fmla="*/ 0 w 153"/>
              <a:gd name="T21" fmla="*/ 212 h 286"/>
              <a:gd name="T22" fmla="*/ 0 w 153"/>
              <a:gd name="T23" fmla="*/ 277 h 286"/>
              <a:gd name="T24" fmla="*/ 2 w 153"/>
              <a:gd name="T25" fmla="*/ 283 h 286"/>
              <a:gd name="T26" fmla="*/ 3 w 153"/>
              <a:gd name="T27" fmla="*/ 283 h 286"/>
              <a:gd name="T28" fmla="*/ 9 w 153"/>
              <a:gd name="T29" fmla="*/ 286 h 286"/>
              <a:gd name="T30" fmla="*/ 16 w 153"/>
              <a:gd name="T31" fmla="*/ 283 h 286"/>
              <a:gd name="T32" fmla="*/ 149 w 153"/>
              <a:gd name="T33" fmla="*/ 150 h 286"/>
              <a:gd name="T34" fmla="*/ 149 w 153"/>
              <a:gd name="T35" fmla="*/ 13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3" h="286">
                <a:moveTo>
                  <a:pt x="149" y="137"/>
                </a:moveTo>
                <a:cubicBezTo>
                  <a:pt x="16" y="3"/>
                  <a:pt x="16" y="3"/>
                  <a:pt x="16" y="3"/>
                </a:cubicBezTo>
                <a:cubicBezTo>
                  <a:pt x="14" y="1"/>
                  <a:pt x="11" y="0"/>
                  <a:pt x="9" y="0"/>
                </a:cubicBezTo>
                <a:cubicBezTo>
                  <a:pt x="7" y="0"/>
                  <a:pt x="4" y="1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5"/>
                  <a:pt x="0" y="7"/>
                  <a:pt x="0" y="1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7"/>
                  <a:pt x="1" y="79"/>
                  <a:pt x="2" y="81"/>
                </a:cubicBezTo>
                <a:cubicBezTo>
                  <a:pt x="64" y="143"/>
                  <a:pt x="64" y="143"/>
                  <a:pt x="64" y="143"/>
                </a:cubicBezTo>
                <a:cubicBezTo>
                  <a:pt x="2" y="205"/>
                  <a:pt x="2" y="205"/>
                  <a:pt x="2" y="205"/>
                </a:cubicBezTo>
                <a:cubicBezTo>
                  <a:pt x="1" y="207"/>
                  <a:pt x="0" y="209"/>
                  <a:pt x="0" y="212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79"/>
                  <a:pt x="1" y="281"/>
                  <a:pt x="2" y="283"/>
                </a:cubicBezTo>
                <a:cubicBezTo>
                  <a:pt x="3" y="283"/>
                  <a:pt x="3" y="283"/>
                  <a:pt x="3" y="283"/>
                </a:cubicBezTo>
                <a:cubicBezTo>
                  <a:pt x="4" y="285"/>
                  <a:pt x="7" y="286"/>
                  <a:pt x="9" y="286"/>
                </a:cubicBezTo>
                <a:cubicBezTo>
                  <a:pt x="12" y="286"/>
                  <a:pt x="14" y="285"/>
                  <a:pt x="16" y="283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3" y="146"/>
                  <a:pt x="153" y="140"/>
                  <a:pt x="149" y="1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514"/>
          <p:cNvSpPr>
            <a:spLocks noEditPoints="1"/>
          </p:cNvSpPr>
          <p:nvPr/>
        </p:nvSpPr>
        <p:spPr bwMode="auto">
          <a:xfrm>
            <a:off x="9896134" y="848972"/>
            <a:ext cx="302685" cy="304127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515"/>
          <p:cNvSpPr>
            <a:spLocks noEditPoints="1"/>
          </p:cNvSpPr>
          <p:nvPr/>
        </p:nvSpPr>
        <p:spPr bwMode="auto">
          <a:xfrm>
            <a:off x="6256710" y="4491279"/>
            <a:ext cx="302685" cy="304127"/>
          </a:xfrm>
          <a:custGeom>
            <a:avLst/>
            <a:gdLst>
              <a:gd name="T0" fmla="*/ 0 w 210"/>
              <a:gd name="T1" fmla="*/ 0 h 211"/>
              <a:gd name="T2" fmla="*/ 0 w 210"/>
              <a:gd name="T3" fmla="*/ 211 h 211"/>
              <a:gd name="T4" fmla="*/ 210 w 210"/>
              <a:gd name="T5" fmla="*/ 211 h 211"/>
              <a:gd name="T6" fmla="*/ 210 w 210"/>
              <a:gd name="T7" fmla="*/ 0 h 211"/>
              <a:gd name="T8" fmla="*/ 0 w 210"/>
              <a:gd name="T9" fmla="*/ 0 h 211"/>
              <a:gd name="T10" fmla="*/ 17 w 210"/>
              <a:gd name="T11" fmla="*/ 136 h 211"/>
              <a:gd name="T12" fmla="*/ 75 w 210"/>
              <a:gd name="T13" fmla="*/ 193 h 211"/>
              <a:gd name="T14" fmla="*/ 17 w 210"/>
              <a:gd name="T15" fmla="*/ 193 h 211"/>
              <a:gd name="T16" fmla="*/ 17 w 210"/>
              <a:gd name="T17" fmla="*/ 136 h 211"/>
              <a:gd name="T18" fmla="*/ 12 w 210"/>
              <a:gd name="T19" fmla="*/ 105 h 211"/>
              <a:gd name="T20" fmla="*/ 105 w 210"/>
              <a:gd name="T21" fmla="*/ 105 h 211"/>
              <a:gd name="T22" fmla="*/ 105 w 210"/>
              <a:gd name="T23" fmla="*/ 198 h 211"/>
              <a:gd name="T24" fmla="*/ 12 w 210"/>
              <a:gd name="T25" fmla="*/ 10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0" h="211">
                <a:moveTo>
                  <a:pt x="0" y="0"/>
                </a:moveTo>
                <a:lnTo>
                  <a:pt x="0" y="211"/>
                </a:lnTo>
                <a:lnTo>
                  <a:pt x="210" y="211"/>
                </a:lnTo>
                <a:lnTo>
                  <a:pt x="210" y="0"/>
                </a:lnTo>
                <a:lnTo>
                  <a:pt x="0" y="0"/>
                </a:lnTo>
                <a:close/>
                <a:moveTo>
                  <a:pt x="17" y="136"/>
                </a:moveTo>
                <a:lnTo>
                  <a:pt x="75" y="193"/>
                </a:lnTo>
                <a:lnTo>
                  <a:pt x="17" y="193"/>
                </a:lnTo>
                <a:lnTo>
                  <a:pt x="17" y="136"/>
                </a:lnTo>
                <a:close/>
                <a:moveTo>
                  <a:pt x="12" y="105"/>
                </a:moveTo>
                <a:lnTo>
                  <a:pt x="105" y="105"/>
                </a:lnTo>
                <a:lnTo>
                  <a:pt x="105" y="198"/>
                </a:lnTo>
                <a:lnTo>
                  <a:pt x="12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Freeform 516"/>
          <p:cNvSpPr>
            <a:spLocks noEditPoints="1"/>
          </p:cNvSpPr>
          <p:nvPr/>
        </p:nvSpPr>
        <p:spPr bwMode="auto">
          <a:xfrm>
            <a:off x="795412" y="2065476"/>
            <a:ext cx="301244" cy="302685"/>
          </a:xfrm>
          <a:custGeom>
            <a:avLst/>
            <a:gdLst>
              <a:gd name="T0" fmla="*/ 286 w 286"/>
              <a:gd name="T1" fmla="*/ 131 h 288"/>
              <a:gd name="T2" fmla="*/ 259 w 286"/>
              <a:gd name="T3" fmla="*/ 131 h 288"/>
              <a:gd name="T4" fmla="*/ 155 w 286"/>
              <a:gd name="T5" fmla="*/ 26 h 288"/>
              <a:gd name="T6" fmla="*/ 155 w 286"/>
              <a:gd name="T7" fmla="*/ 0 h 288"/>
              <a:gd name="T8" fmla="*/ 131 w 286"/>
              <a:gd name="T9" fmla="*/ 0 h 288"/>
              <a:gd name="T10" fmla="*/ 131 w 286"/>
              <a:gd name="T11" fmla="*/ 26 h 288"/>
              <a:gd name="T12" fmla="*/ 27 w 286"/>
              <a:gd name="T13" fmla="*/ 131 h 288"/>
              <a:gd name="T14" fmla="*/ 0 w 286"/>
              <a:gd name="T15" fmla="*/ 131 h 288"/>
              <a:gd name="T16" fmla="*/ 0 w 286"/>
              <a:gd name="T17" fmla="*/ 155 h 288"/>
              <a:gd name="T18" fmla="*/ 28 w 286"/>
              <a:gd name="T19" fmla="*/ 155 h 288"/>
              <a:gd name="T20" fmla="*/ 131 w 286"/>
              <a:gd name="T21" fmla="*/ 258 h 288"/>
              <a:gd name="T22" fmla="*/ 131 w 286"/>
              <a:gd name="T23" fmla="*/ 288 h 288"/>
              <a:gd name="T24" fmla="*/ 155 w 286"/>
              <a:gd name="T25" fmla="*/ 288 h 288"/>
              <a:gd name="T26" fmla="*/ 155 w 286"/>
              <a:gd name="T27" fmla="*/ 258 h 288"/>
              <a:gd name="T28" fmla="*/ 259 w 286"/>
              <a:gd name="T29" fmla="*/ 155 h 288"/>
              <a:gd name="T30" fmla="*/ 286 w 286"/>
              <a:gd name="T31" fmla="*/ 155 h 288"/>
              <a:gd name="T32" fmla="*/ 286 w 286"/>
              <a:gd name="T33" fmla="*/ 131 h 288"/>
              <a:gd name="T34" fmla="*/ 235 w 286"/>
              <a:gd name="T35" fmla="*/ 131 h 288"/>
              <a:gd name="T36" fmla="*/ 155 w 286"/>
              <a:gd name="T37" fmla="*/ 131 h 288"/>
              <a:gd name="T38" fmla="*/ 155 w 286"/>
              <a:gd name="T39" fmla="*/ 50 h 288"/>
              <a:gd name="T40" fmla="*/ 235 w 286"/>
              <a:gd name="T41" fmla="*/ 131 h 288"/>
              <a:gd name="T42" fmla="*/ 131 w 286"/>
              <a:gd name="T43" fmla="*/ 50 h 288"/>
              <a:gd name="T44" fmla="*/ 131 w 286"/>
              <a:gd name="T45" fmla="*/ 131 h 288"/>
              <a:gd name="T46" fmla="*/ 51 w 286"/>
              <a:gd name="T47" fmla="*/ 131 h 288"/>
              <a:gd name="T48" fmla="*/ 131 w 286"/>
              <a:gd name="T49" fmla="*/ 50 h 288"/>
              <a:gd name="T50" fmla="*/ 52 w 286"/>
              <a:gd name="T51" fmla="*/ 155 h 288"/>
              <a:gd name="T52" fmla="*/ 131 w 286"/>
              <a:gd name="T53" fmla="*/ 155 h 288"/>
              <a:gd name="T54" fmla="*/ 131 w 286"/>
              <a:gd name="T55" fmla="*/ 234 h 288"/>
              <a:gd name="T56" fmla="*/ 52 w 286"/>
              <a:gd name="T57" fmla="*/ 155 h 288"/>
              <a:gd name="T58" fmla="*/ 155 w 286"/>
              <a:gd name="T59" fmla="*/ 234 h 288"/>
              <a:gd name="T60" fmla="*/ 155 w 286"/>
              <a:gd name="T61" fmla="*/ 155 h 288"/>
              <a:gd name="T62" fmla="*/ 235 w 286"/>
              <a:gd name="T63" fmla="*/ 155 h 288"/>
              <a:gd name="T64" fmla="*/ 155 w 286"/>
              <a:gd name="T65" fmla="*/ 23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6" h="288">
                <a:moveTo>
                  <a:pt x="286" y="131"/>
                </a:moveTo>
                <a:cubicBezTo>
                  <a:pt x="259" y="131"/>
                  <a:pt x="259" y="131"/>
                  <a:pt x="259" y="131"/>
                </a:cubicBezTo>
                <a:cubicBezTo>
                  <a:pt x="254" y="76"/>
                  <a:pt x="210" y="31"/>
                  <a:pt x="155" y="26"/>
                </a:cubicBezTo>
                <a:cubicBezTo>
                  <a:pt x="155" y="0"/>
                  <a:pt x="155" y="0"/>
                  <a:pt x="155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76" y="32"/>
                  <a:pt x="32" y="76"/>
                  <a:pt x="27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55"/>
                  <a:pt x="0" y="155"/>
                  <a:pt x="0" y="155"/>
                </a:cubicBezTo>
                <a:cubicBezTo>
                  <a:pt x="28" y="155"/>
                  <a:pt x="28" y="155"/>
                  <a:pt x="28" y="155"/>
                </a:cubicBezTo>
                <a:cubicBezTo>
                  <a:pt x="33" y="209"/>
                  <a:pt x="77" y="252"/>
                  <a:pt x="131" y="258"/>
                </a:cubicBezTo>
                <a:cubicBezTo>
                  <a:pt x="131" y="288"/>
                  <a:pt x="131" y="288"/>
                  <a:pt x="131" y="288"/>
                </a:cubicBezTo>
                <a:cubicBezTo>
                  <a:pt x="155" y="288"/>
                  <a:pt x="155" y="288"/>
                  <a:pt x="155" y="288"/>
                </a:cubicBezTo>
                <a:cubicBezTo>
                  <a:pt x="155" y="258"/>
                  <a:pt x="155" y="258"/>
                  <a:pt x="155" y="258"/>
                </a:cubicBezTo>
                <a:cubicBezTo>
                  <a:pt x="210" y="253"/>
                  <a:pt x="253" y="209"/>
                  <a:pt x="259" y="155"/>
                </a:cubicBezTo>
                <a:cubicBezTo>
                  <a:pt x="286" y="155"/>
                  <a:pt x="286" y="155"/>
                  <a:pt x="286" y="155"/>
                </a:cubicBezTo>
                <a:lnTo>
                  <a:pt x="286" y="131"/>
                </a:lnTo>
                <a:close/>
                <a:moveTo>
                  <a:pt x="235" y="131"/>
                </a:moveTo>
                <a:cubicBezTo>
                  <a:pt x="155" y="131"/>
                  <a:pt x="155" y="131"/>
                  <a:pt x="155" y="131"/>
                </a:cubicBezTo>
                <a:cubicBezTo>
                  <a:pt x="155" y="50"/>
                  <a:pt x="155" y="50"/>
                  <a:pt x="155" y="50"/>
                </a:cubicBezTo>
                <a:cubicBezTo>
                  <a:pt x="197" y="55"/>
                  <a:pt x="231" y="89"/>
                  <a:pt x="235" y="131"/>
                </a:cubicBezTo>
                <a:close/>
                <a:moveTo>
                  <a:pt x="131" y="50"/>
                </a:moveTo>
                <a:cubicBezTo>
                  <a:pt x="131" y="131"/>
                  <a:pt x="131" y="131"/>
                  <a:pt x="131" y="131"/>
                </a:cubicBezTo>
                <a:cubicBezTo>
                  <a:pt x="51" y="131"/>
                  <a:pt x="51" y="131"/>
                  <a:pt x="51" y="131"/>
                </a:cubicBezTo>
                <a:cubicBezTo>
                  <a:pt x="56" y="89"/>
                  <a:pt x="89" y="56"/>
                  <a:pt x="131" y="50"/>
                </a:cubicBezTo>
                <a:close/>
                <a:moveTo>
                  <a:pt x="52" y="155"/>
                </a:moveTo>
                <a:cubicBezTo>
                  <a:pt x="131" y="155"/>
                  <a:pt x="131" y="155"/>
                  <a:pt x="131" y="155"/>
                </a:cubicBezTo>
                <a:cubicBezTo>
                  <a:pt x="131" y="234"/>
                  <a:pt x="131" y="234"/>
                  <a:pt x="131" y="234"/>
                </a:cubicBezTo>
                <a:cubicBezTo>
                  <a:pt x="90" y="228"/>
                  <a:pt x="57" y="196"/>
                  <a:pt x="52" y="155"/>
                </a:cubicBezTo>
                <a:close/>
                <a:moveTo>
                  <a:pt x="155" y="234"/>
                </a:moveTo>
                <a:cubicBezTo>
                  <a:pt x="155" y="155"/>
                  <a:pt x="155" y="155"/>
                  <a:pt x="155" y="155"/>
                </a:cubicBezTo>
                <a:cubicBezTo>
                  <a:pt x="235" y="155"/>
                  <a:pt x="235" y="155"/>
                  <a:pt x="235" y="155"/>
                </a:cubicBezTo>
                <a:cubicBezTo>
                  <a:pt x="229" y="196"/>
                  <a:pt x="196" y="229"/>
                  <a:pt x="155" y="2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517"/>
          <p:cNvSpPr/>
          <p:nvPr/>
        </p:nvSpPr>
        <p:spPr bwMode="auto">
          <a:xfrm>
            <a:off x="8833855" y="5230694"/>
            <a:ext cx="0" cy="2883"/>
          </a:xfrm>
          <a:custGeom>
            <a:avLst/>
            <a:gdLst>
              <a:gd name="T0" fmla="*/ 1 h 2"/>
              <a:gd name="T1" fmla="*/ 2 h 2"/>
              <a:gd name="T2" fmla="*/ 1 h 2"/>
              <a:gd name="T3" fmla="*/ 0 h 2"/>
              <a:gd name="T4" fmla="*/ 1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2">
                <a:moveTo>
                  <a:pt x="0" y="1"/>
                </a:moveTo>
                <a:cubicBezTo>
                  <a:pt x="0" y="1"/>
                  <a:pt x="0" y="1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518"/>
          <p:cNvSpPr/>
          <p:nvPr/>
        </p:nvSpPr>
        <p:spPr bwMode="auto">
          <a:xfrm>
            <a:off x="8758904" y="5099531"/>
            <a:ext cx="148460" cy="132605"/>
          </a:xfrm>
          <a:custGeom>
            <a:avLst/>
            <a:gdLst>
              <a:gd name="T0" fmla="*/ 71 w 141"/>
              <a:gd name="T1" fmla="*/ 126 h 126"/>
              <a:gd name="T2" fmla="*/ 71 w 141"/>
              <a:gd name="T3" fmla="*/ 125 h 126"/>
              <a:gd name="T4" fmla="*/ 71 w 141"/>
              <a:gd name="T5" fmla="*/ 126 h 126"/>
              <a:gd name="T6" fmla="*/ 141 w 141"/>
              <a:gd name="T7" fmla="*/ 36 h 126"/>
              <a:gd name="T8" fmla="*/ 71 w 141"/>
              <a:gd name="T9" fmla="*/ 0 h 126"/>
              <a:gd name="T10" fmla="*/ 71 w 141"/>
              <a:gd name="T11" fmla="*/ 0 h 126"/>
              <a:gd name="T12" fmla="*/ 71 w 141"/>
              <a:gd name="T13" fmla="*/ 0 h 126"/>
              <a:gd name="T14" fmla="*/ 70 w 141"/>
              <a:gd name="T15" fmla="*/ 0 h 126"/>
              <a:gd name="T16" fmla="*/ 70 w 141"/>
              <a:gd name="T17" fmla="*/ 0 h 126"/>
              <a:gd name="T18" fmla="*/ 0 w 141"/>
              <a:gd name="T19" fmla="*/ 35 h 126"/>
              <a:gd name="T20" fmla="*/ 71 w 141"/>
              <a:gd name="T21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1" h="126">
                <a:moveTo>
                  <a:pt x="71" y="126"/>
                </a:moveTo>
                <a:cubicBezTo>
                  <a:pt x="71" y="126"/>
                  <a:pt x="71" y="125"/>
                  <a:pt x="71" y="125"/>
                </a:cubicBezTo>
                <a:cubicBezTo>
                  <a:pt x="71" y="125"/>
                  <a:pt x="71" y="126"/>
                  <a:pt x="71" y="126"/>
                </a:cubicBezTo>
                <a:cubicBezTo>
                  <a:pt x="83" y="88"/>
                  <a:pt x="108" y="57"/>
                  <a:pt x="141" y="36"/>
                </a:cubicBezTo>
                <a:cubicBezTo>
                  <a:pt x="122" y="17"/>
                  <a:pt x="98" y="4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44" y="4"/>
                  <a:pt x="19" y="17"/>
                  <a:pt x="0" y="35"/>
                </a:cubicBezTo>
                <a:cubicBezTo>
                  <a:pt x="33" y="56"/>
                  <a:pt x="58" y="88"/>
                  <a:pt x="71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Freeform 519"/>
          <p:cNvSpPr/>
          <p:nvPr/>
        </p:nvSpPr>
        <p:spPr bwMode="auto">
          <a:xfrm>
            <a:off x="8682512" y="5137006"/>
            <a:ext cx="132605" cy="265209"/>
          </a:xfrm>
          <a:custGeom>
            <a:avLst/>
            <a:gdLst>
              <a:gd name="T0" fmla="*/ 126 w 126"/>
              <a:gd name="T1" fmla="*/ 252 h 252"/>
              <a:gd name="T2" fmla="*/ 126 w 126"/>
              <a:gd name="T3" fmla="*/ 127 h 252"/>
              <a:gd name="T4" fmla="*/ 126 w 126"/>
              <a:gd name="T5" fmla="*/ 127 h 252"/>
              <a:gd name="T6" fmla="*/ 0 w 126"/>
              <a:gd name="T7" fmla="*/ 0 h 252"/>
              <a:gd name="T8" fmla="*/ 0 w 126"/>
              <a:gd name="T9" fmla="*/ 127 h 252"/>
              <a:gd name="T10" fmla="*/ 0 w 126"/>
              <a:gd name="T11" fmla="*/ 127 h 252"/>
              <a:gd name="T12" fmla="*/ 126 w 126"/>
              <a:gd name="T13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" h="252">
                <a:moveTo>
                  <a:pt x="126" y="252"/>
                </a:moveTo>
                <a:cubicBezTo>
                  <a:pt x="126" y="127"/>
                  <a:pt x="126" y="127"/>
                  <a:pt x="126" y="127"/>
                </a:cubicBezTo>
                <a:cubicBezTo>
                  <a:pt x="126" y="127"/>
                  <a:pt x="126" y="127"/>
                  <a:pt x="126" y="127"/>
                </a:cubicBezTo>
                <a:cubicBezTo>
                  <a:pt x="118" y="61"/>
                  <a:pt x="66" y="8"/>
                  <a:pt x="0" y="0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9" y="192"/>
                  <a:pt x="61" y="243"/>
                  <a:pt x="126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520"/>
          <p:cNvSpPr/>
          <p:nvPr/>
        </p:nvSpPr>
        <p:spPr bwMode="auto">
          <a:xfrm>
            <a:off x="8852592" y="5137006"/>
            <a:ext cx="132605" cy="265209"/>
          </a:xfrm>
          <a:custGeom>
            <a:avLst/>
            <a:gdLst>
              <a:gd name="T0" fmla="*/ 127 w 127"/>
              <a:gd name="T1" fmla="*/ 0 h 252"/>
              <a:gd name="T2" fmla="*/ 0 w 127"/>
              <a:gd name="T3" fmla="*/ 127 h 252"/>
              <a:gd name="T4" fmla="*/ 0 w 127"/>
              <a:gd name="T5" fmla="*/ 127 h 252"/>
              <a:gd name="T6" fmla="*/ 0 w 127"/>
              <a:gd name="T7" fmla="*/ 252 h 252"/>
              <a:gd name="T8" fmla="*/ 127 w 127"/>
              <a:gd name="T9" fmla="*/ 127 h 252"/>
              <a:gd name="T10" fmla="*/ 127 w 127"/>
              <a:gd name="T11" fmla="*/ 127 h 252"/>
              <a:gd name="T12" fmla="*/ 127 w 127"/>
              <a:gd name="T13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" h="252">
                <a:moveTo>
                  <a:pt x="127" y="0"/>
                </a:moveTo>
                <a:cubicBezTo>
                  <a:pt x="61" y="8"/>
                  <a:pt x="8" y="61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252"/>
                  <a:pt x="0" y="252"/>
                  <a:pt x="0" y="252"/>
                </a:cubicBezTo>
                <a:cubicBezTo>
                  <a:pt x="66" y="243"/>
                  <a:pt x="118" y="192"/>
                  <a:pt x="127" y="127"/>
                </a:cubicBezTo>
                <a:cubicBezTo>
                  <a:pt x="127" y="127"/>
                  <a:pt x="127" y="127"/>
                  <a:pt x="127" y="127"/>
                </a:cubicBezTo>
                <a:lnTo>
                  <a:pt x="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521"/>
          <p:cNvSpPr/>
          <p:nvPr/>
        </p:nvSpPr>
        <p:spPr bwMode="auto">
          <a:xfrm>
            <a:off x="2009034" y="5789940"/>
            <a:ext cx="302685" cy="134047"/>
          </a:xfrm>
          <a:custGeom>
            <a:avLst/>
            <a:gdLst>
              <a:gd name="T0" fmla="*/ 255 w 288"/>
              <a:gd name="T1" fmla="*/ 0 h 127"/>
              <a:gd name="T2" fmla="*/ 255 w 288"/>
              <a:gd name="T3" fmla="*/ 0 h 127"/>
              <a:gd name="T4" fmla="*/ 254 w 288"/>
              <a:gd name="T5" fmla="*/ 0 h 127"/>
              <a:gd name="T6" fmla="*/ 222 w 288"/>
              <a:gd name="T7" fmla="*/ 95 h 127"/>
              <a:gd name="T8" fmla="*/ 210 w 288"/>
              <a:gd name="T9" fmla="*/ 106 h 127"/>
              <a:gd name="T10" fmla="*/ 199 w 288"/>
              <a:gd name="T11" fmla="*/ 95 h 127"/>
              <a:gd name="T12" fmla="*/ 166 w 288"/>
              <a:gd name="T13" fmla="*/ 0 h 127"/>
              <a:gd name="T14" fmla="*/ 166 w 288"/>
              <a:gd name="T15" fmla="*/ 0 h 127"/>
              <a:gd name="T16" fmla="*/ 166 w 288"/>
              <a:gd name="T17" fmla="*/ 0 h 127"/>
              <a:gd name="T18" fmla="*/ 133 w 288"/>
              <a:gd name="T19" fmla="*/ 32 h 127"/>
              <a:gd name="T20" fmla="*/ 122 w 288"/>
              <a:gd name="T21" fmla="*/ 106 h 127"/>
              <a:gd name="T22" fmla="*/ 121 w 288"/>
              <a:gd name="T23" fmla="*/ 106 h 127"/>
              <a:gd name="T24" fmla="*/ 110 w 288"/>
              <a:gd name="T25" fmla="*/ 32 h 127"/>
              <a:gd name="T26" fmla="*/ 78 w 288"/>
              <a:gd name="T27" fmla="*/ 0 h 127"/>
              <a:gd name="T28" fmla="*/ 77 w 288"/>
              <a:gd name="T29" fmla="*/ 0 h 127"/>
              <a:gd name="T30" fmla="*/ 77 w 288"/>
              <a:gd name="T31" fmla="*/ 0 h 127"/>
              <a:gd name="T32" fmla="*/ 44 w 288"/>
              <a:gd name="T33" fmla="*/ 95 h 127"/>
              <a:gd name="T34" fmla="*/ 33 w 288"/>
              <a:gd name="T35" fmla="*/ 106 h 127"/>
              <a:gd name="T36" fmla="*/ 21 w 288"/>
              <a:gd name="T37" fmla="*/ 95 h 127"/>
              <a:gd name="T38" fmla="*/ 18 w 288"/>
              <a:gd name="T39" fmla="*/ 59 h 127"/>
              <a:gd name="T40" fmla="*/ 0 w 288"/>
              <a:gd name="T41" fmla="*/ 62 h 127"/>
              <a:gd name="T42" fmla="*/ 32 w 288"/>
              <a:gd name="T43" fmla="*/ 127 h 127"/>
              <a:gd name="T44" fmla="*/ 33 w 288"/>
              <a:gd name="T45" fmla="*/ 127 h 127"/>
              <a:gd name="T46" fmla="*/ 33 w 288"/>
              <a:gd name="T47" fmla="*/ 127 h 127"/>
              <a:gd name="T48" fmla="*/ 33 w 288"/>
              <a:gd name="T49" fmla="*/ 127 h 127"/>
              <a:gd name="T50" fmla="*/ 66 w 288"/>
              <a:gd name="T51" fmla="*/ 32 h 127"/>
              <a:gd name="T52" fmla="*/ 77 w 288"/>
              <a:gd name="T53" fmla="*/ 21 h 127"/>
              <a:gd name="T54" fmla="*/ 89 w 288"/>
              <a:gd name="T55" fmla="*/ 32 h 127"/>
              <a:gd name="T56" fmla="*/ 121 w 288"/>
              <a:gd name="T57" fmla="*/ 127 h 127"/>
              <a:gd name="T58" fmla="*/ 121 w 288"/>
              <a:gd name="T59" fmla="*/ 127 h 127"/>
              <a:gd name="T60" fmla="*/ 122 w 288"/>
              <a:gd name="T61" fmla="*/ 127 h 127"/>
              <a:gd name="T62" fmla="*/ 122 w 288"/>
              <a:gd name="T63" fmla="*/ 127 h 127"/>
              <a:gd name="T64" fmla="*/ 154 w 288"/>
              <a:gd name="T65" fmla="*/ 32 h 127"/>
              <a:gd name="T66" fmla="*/ 166 w 288"/>
              <a:gd name="T67" fmla="*/ 21 h 127"/>
              <a:gd name="T68" fmla="*/ 177 w 288"/>
              <a:gd name="T69" fmla="*/ 32 h 127"/>
              <a:gd name="T70" fmla="*/ 210 w 288"/>
              <a:gd name="T71" fmla="*/ 127 h 127"/>
              <a:gd name="T72" fmla="*/ 210 w 288"/>
              <a:gd name="T73" fmla="*/ 127 h 127"/>
              <a:gd name="T74" fmla="*/ 210 w 288"/>
              <a:gd name="T75" fmla="*/ 127 h 127"/>
              <a:gd name="T76" fmla="*/ 211 w 288"/>
              <a:gd name="T77" fmla="*/ 127 h 127"/>
              <a:gd name="T78" fmla="*/ 243 w 288"/>
              <a:gd name="T79" fmla="*/ 32 h 127"/>
              <a:gd name="T80" fmla="*/ 255 w 288"/>
              <a:gd name="T81" fmla="*/ 21 h 127"/>
              <a:gd name="T82" fmla="*/ 266 w 288"/>
              <a:gd name="T83" fmla="*/ 32 h 127"/>
              <a:gd name="T84" fmla="*/ 270 w 288"/>
              <a:gd name="T85" fmla="*/ 66 h 127"/>
              <a:gd name="T86" fmla="*/ 288 w 288"/>
              <a:gd name="T87" fmla="*/ 62 h 127"/>
              <a:gd name="T88" fmla="*/ 255 w 288"/>
              <a:gd name="T89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127">
                <a:moveTo>
                  <a:pt x="255" y="0"/>
                </a:move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36" y="0"/>
                  <a:pt x="222" y="14"/>
                  <a:pt x="222" y="32"/>
                </a:cubicBezTo>
                <a:cubicBezTo>
                  <a:pt x="222" y="95"/>
                  <a:pt x="222" y="95"/>
                  <a:pt x="222" y="95"/>
                </a:cubicBezTo>
                <a:cubicBezTo>
                  <a:pt x="222" y="101"/>
                  <a:pt x="217" y="106"/>
                  <a:pt x="211" y="106"/>
                </a:cubicBezTo>
                <a:cubicBezTo>
                  <a:pt x="211" y="106"/>
                  <a:pt x="210" y="106"/>
                  <a:pt x="210" y="106"/>
                </a:cubicBezTo>
                <a:cubicBezTo>
                  <a:pt x="210" y="106"/>
                  <a:pt x="210" y="106"/>
                  <a:pt x="210" y="106"/>
                </a:cubicBezTo>
                <a:cubicBezTo>
                  <a:pt x="204" y="106"/>
                  <a:pt x="199" y="101"/>
                  <a:pt x="199" y="95"/>
                </a:cubicBezTo>
                <a:cubicBezTo>
                  <a:pt x="199" y="32"/>
                  <a:pt x="199" y="32"/>
                  <a:pt x="199" y="32"/>
                </a:cubicBezTo>
                <a:cubicBezTo>
                  <a:pt x="199" y="14"/>
                  <a:pt x="184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48" y="0"/>
                  <a:pt x="133" y="14"/>
                  <a:pt x="133" y="32"/>
                </a:cubicBezTo>
                <a:cubicBezTo>
                  <a:pt x="133" y="95"/>
                  <a:pt x="133" y="95"/>
                  <a:pt x="133" y="95"/>
                </a:cubicBezTo>
                <a:cubicBezTo>
                  <a:pt x="133" y="101"/>
                  <a:pt x="128" y="106"/>
                  <a:pt x="122" y="106"/>
                </a:cubicBezTo>
                <a:cubicBezTo>
                  <a:pt x="122" y="106"/>
                  <a:pt x="122" y="106"/>
                  <a:pt x="121" y="106"/>
                </a:cubicBezTo>
                <a:cubicBezTo>
                  <a:pt x="121" y="106"/>
                  <a:pt x="121" y="106"/>
                  <a:pt x="121" y="106"/>
                </a:cubicBezTo>
                <a:cubicBezTo>
                  <a:pt x="115" y="106"/>
                  <a:pt x="110" y="101"/>
                  <a:pt x="110" y="95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0" y="14"/>
                  <a:pt x="96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59" y="0"/>
                  <a:pt x="44" y="14"/>
                  <a:pt x="44" y="32"/>
                </a:cubicBezTo>
                <a:cubicBezTo>
                  <a:pt x="44" y="95"/>
                  <a:pt x="44" y="95"/>
                  <a:pt x="44" y="95"/>
                </a:cubicBezTo>
                <a:cubicBezTo>
                  <a:pt x="44" y="101"/>
                  <a:pt x="39" y="106"/>
                  <a:pt x="33" y="10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33" y="106"/>
                  <a:pt x="32" y="106"/>
                  <a:pt x="32" y="106"/>
                </a:cubicBezTo>
                <a:cubicBezTo>
                  <a:pt x="26" y="106"/>
                  <a:pt x="21" y="101"/>
                  <a:pt x="21" y="95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0"/>
                  <a:pt x="20" y="59"/>
                  <a:pt x="18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2" y="59"/>
                  <a:pt x="0" y="60"/>
                  <a:pt x="0" y="62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13"/>
                  <a:pt x="14" y="127"/>
                  <a:pt x="32" y="127"/>
                </a:cubicBezTo>
                <a:cubicBezTo>
                  <a:pt x="32" y="127"/>
                  <a:pt x="32" y="127"/>
                  <a:pt x="32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51" y="127"/>
                  <a:pt x="66" y="113"/>
                  <a:pt x="66" y="95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26"/>
                  <a:pt x="71" y="21"/>
                  <a:pt x="77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7" y="21"/>
                  <a:pt x="78" y="21"/>
                  <a:pt x="78" y="21"/>
                </a:cubicBezTo>
                <a:cubicBezTo>
                  <a:pt x="84" y="21"/>
                  <a:pt x="89" y="26"/>
                  <a:pt x="89" y="32"/>
                </a:cubicBezTo>
                <a:cubicBezTo>
                  <a:pt x="89" y="95"/>
                  <a:pt x="89" y="95"/>
                  <a:pt x="89" y="95"/>
                </a:cubicBezTo>
                <a:cubicBezTo>
                  <a:pt x="89" y="113"/>
                  <a:pt x="103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2" y="127"/>
                  <a:pt x="122" y="127"/>
                  <a:pt x="122" y="127"/>
                </a:cubicBezTo>
                <a:cubicBezTo>
                  <a:pt x="122" y="127"/>
                  <a:pt x="122" y="127"/>
                  <a:pt x="122" y="127"/>
                </a:cubicBezTo>
                <a:cubicBezTo>
                  <a:pt x="122" y="127"/>
                  <a:pt x="122" y="127"/>
                  <a:pt x="122" y="127"/>
                </a:cubicBezTo>
                <a:cubicBezTo>
                  <a:pt x="122" y="127"/>
                  <a:pt x="122" y="127"/>
                  <a:pt x="122" y="127"/>
                </a:cubicBezTo>
                <a:cubicBezTo>
                  <a:pt x="140" y="127"/>
                  <a:pt x="154" y="113"/>
                  <a:pt x="154" y="95"/>
                </a:cubicBezTo>
                <a:cubicBezTo>
                  <a:pt x="154" y="32"/>
                  <a:pt x="154" y="32"/>
                  <a:pt x="154" y="32"/>
                </a:cubicBezTo>
                <a:cubicBezTo>
                  <a:pt x="154" y="26"/>
                  <a:pt x="159" y="21"/>
                  <a:pt x="165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72" y="21"/>
                  <a:pt x="177" y="26"/>
                  <a:pt x="177" y="32"/>
                </a:cubicBezTo>
                <a:cubicBezTo>
                  <a:pt x="177" y="95"/>
                  <a:pt x="177" y="95"/>
                  <a:pt x="177" y="95"/>
                </a:cubicBezTo>
                <a:cubicBezTo>
                  <a:pt x="177" y="113"/>
                  <a:pt x="192" y="127"/>
                  <a:pt x="210" y="127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0" y="127"/>
                  <a:pt x="211" y="127"/>
                  <a:pt x="211" y="127"/>
                </a:cubicBezTo>
                <a:cubicBezTo>
                  <a:pt x="211" y="127"/>
                  <a:pt x="211" y="127"/>
                  <a:pt x="211" y="127"/>
                </a:cubicBezTo>
                <a:cubicBezTo>
                  <a:pt x="229" y="127"/>
                  <a:pt x="243" y="113"/>
                  <a:pt x="243" y="95"/>
                </a:cubicBezTo>
                <a:cubicBezTo>
                  <a:pt x="243" y="32"/>
                  <a:pt x="243" y="32"/>
                  <a:pt x="243" y="32"/>
                </a:cubicBezTo>
                <a:cubicBezTo>
                  <a:pt x="243" y="26"/>
                  <a:pt x="248" y="21"/>
                  <a:pt x="254" y="21"/>
                </a:cubicBezTo>
                <a:cubicBezTo>
                  <a:pt x="254" y="21"/>
                  <a:pt x="255" y="21"/>
                  <a:pt x="255" y="21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61" y="21"/>
                  <a:pt x="266" y="26"/>
                  <a:pt x="266" y="32"/>
                </a:cubicBezTo>
                <a:cubicBezTo>
                  <a:pt x="266" y="62"/>
                  <a:pt x="266" y="62"/>
                  <a:pt x="266" y="62"/>
                </a:cubicBezTo>
                <a:cubicBezTo>
                  <a:pt x="266" y="64"/>
                  <a:pt x="268" y="66"/>
                  <a:pt x="270" y="66"/>
                </a:cubicBezTo>
                <a:cubicBezTo>
                  <a:pt x="284" y="66"/>
                  <a:pt x="284" y="66"/>
                  <a:pt x="284" y="66"/>
                </a:cubicBezTo>
                <a:cubicBezTo>
                  <a:pt x="286" y="66"/>
                  <a:pt x="288" y="64"/>
                  <a:pt x="288" y="62"/>
                </a:cubicBezTo>
                <a:cubicBezTo>
                  <a:pt x="288" y="32"/>
                  <a:pt x="288" y="32"/>
                  <a:pt x="288" y="32"/>
                </a:cubicBezTo>
                <a:cubicBezTo>
                  <a:pt x="288" y="14"/>
                  <a:pt x="273" y="0"/>
                  <a:pt x="2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Rectangle 522"/>
          <p:cNvSpPr>
            <a:spLocks noChangeArrowheads="1"/>
          </p:cNvSpPr>
          <p:nvPr/>
        </p:nvSpPr>
        <p:spPr bwMode="auto">
          <a:xfrm>
            <a:off x="7001891" y="5298438"/>
            <a:ext cx="27386" cy="102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523"/>
          <p:cNvSpPr/>
          <p:nvPr/>
        </p:nvSpPr>
        <p:spPr bwMode="auto">
          <a:xfrm>
            <a:off x="6880817" y="5098089"/>
            <a:ext cx="242148" cy="85040"/>
          </a:xfrm>
          <a:custGeom>
            <a:avLst/>
            <a:gdLst>
              <a:gd name="T0" fmla="*/ 115 w 231"/>
              <a:gd name="T1" fmla="*/ 28 h 81"/>
              <a:gd name="T2" fmla="*/ 30 w 231"/>
              <a:gd name="T3" fmla="*/ 28 h 81"/>
              <a:gd name="T4" fmla="*/ 25 w 231"/>
              <a:gd name="T5" fmla="*/ 30 h 81"/>
              <a:gd name="T6" fmla="*/ 2 w 231"/>
              <a:gd name="T7" fmla="*/ 50 h 81"/>
              <a:gd name="T8" fmla="*/ 0 w 231"/>
              <a:gd name="T9" fmla="*/ 54 h 81"/>
              <a:gd name="T10" fmla="*/ 0 w 231"/>
              <a:gd name="T11" fmla="*/ 55 h 81"/>
              <a:gd name="T12" fmla="*/ 2 w 231"/>
              <a:gd name="T13" fmla="*/ 60 h 81"/>
              <a:gd name="T14" fmla="*/ 25 w 231"/>
              <a:gd name="T15" fmla="*/ 79 h 81"/>
              <a:gd name="T16" fmla="*/ 30 w 231"/>
              <a:gd name="T17" fmla="*/ 81 h 81"/>
              <a:gd name="T18" fmla="*/ 229 w 231"/>
              <a:gd name="T19" fmla="*/ 81 h 81"/>
              <a:gd name="T20" fmla="*/ 231 w 231"/>
              <a:gd name="T21" fmla="*/ 78 h 81"/>
              <a:gd name="T22" fmla="*/ 231 w 231"/>
              <a:gd name="T23" fmla="*/ 31 h 81"/>
              <a:gd name="T24" fmla="*/ 229 w 231"/>
              <a:gd name="T25" fmla="*/ 28 h 81"/>
              <a:gd name="T26" fmla="*/ 142 w 231"/>
              <a:gd name="T27" fmla="*/ 28 h 81"/>
              <a:gd name="T28" fmla="*/ 142 w 231"/>
              <a:gd name="T29" fmla="*/ 13 h 81"/>
              <a:gd name="T30" fmla="*/ 142 w 231"/>
              <a:gd name="T31" fmla="*/ 0 h 81"/>
              <a:gd name="T32" fmla="*/ 115 w 231"/>
              <a:gd name="T33" fmla="*/ 0 h 81"/>
              <a:gd name="T34" fmla="*/ 115 w 231"/>
              <a:gd name="T35" fmla="*/ 13 h 81"/>
              <a:gd name="T36" fmla="*/ 115 w 231"/>
              <a:gd name="T37" fmla="*/ 2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1" h="81">
                <a:moveTo>
                  <a:pt x="115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28" y="28"/>
                  <a:pt x="26" y="29"/>
                  <a:pt x="25" y="3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1"/>
                  <a:pt x="0" y="53"/>
                  <a:pt x="0" y="54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6"/>
                  <a:pt x="1" y="59"/>
                  <a:pt x="2" y="60"/>
                </a:cubicBezTo>
                <a:cubicBezTo>
                  <a:pt x="25" y="79"/>
                  <a:pt x="25" y="79"/>
                  <a:pt x="25" y="79"/>
                </a:cubicBezTo>
                <a:cubicBezTo>
                  <a:pt x="26" y="80"/>
                  <a:pt x="28" y="81"/>
                  <a:pt x="30" y="81"/>
                </a:cubicBezTo>
                <a:cubicBezTo>
                  <a:pt x="229" y="81"/>
                  <a:pt x="229" y="81"/>
                  <a:pt x="229" y="81"/>
                </a:cubicBezTo>
                <a:cubicBezTo>
                  <a:pt x="230" y="81"/>
                  <a:pt x="231" y="80"/>
                  <a:pt x="231" y="78"/>
                </a:cubicBezTo>
                <a:cubicBezTo>
                  <a:pt x="231" y="31"/>
                  <a:pt x="231" y="31"/>
                  <a:pt x="231" y="31"/>
                </a:cubicBezTo>
                <a:cubicBezTo>
                  <a:pt x="231" y="30"/>
                  <a:pt x="230" y="28"/>
                  <a:pt x="229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2" y="13"/>
                  <a:pt x="142" y="13"/>
                  <a:pt x="142" y="13"/>
                </a:cubicBezTo>
                <a:cubicBezTo>
                  <a:pt x="142" y="0"/>
                  <a:pt x="142" y="0"/>
                  <a:pt x="142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13"/>
                  <a:pt x="115" y="13"/>
                  <a:pt x="115" y="13"/>
                </a:cubicBezTo>
                <a:lnTo>
                  <a:pt x="115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524"/>
          <p:cNvSpPr/>
          <p:nvPr/>
        </p:nvSpPr>
        <p:spPr bwMode="auto">
          <a:xfrm>
            <a:off x="6908203" y="5198984"/>
            <a:ext cx="242148" cy="83599"/>
          </a:xfrm>
          <a:custGeom>
            <a:avLst/>
            <a:gdLst>
              <a:gd name="T0" fmla="*/ 89 w 231"/>
              <a:gd name="T1" fmla="*/ 27 h 80"/>
              <a:gd name="T2" fmla="*/ 3 w 231"/>
              <a:gd name="T3" fmla="*/ 27 h 80"/>
              <a:gd name="T4" fmla="*/ 0 w 231"/>
              <a:gd name="T5" fmla="*/ 30 h 80"/>
              <a:gd name="T6" fmla="*/ 0 w 231"/>
              <a:gd name="T7" fmla="*/ 77 h 80"/>
              <a:gd name="T8" fmla="*/ 3 w 231"/>
              <a:gd name="T9" fmla="*/ 80 h 80"/>
              <a:gd name="T10" fmla="*/ 202 w 231"/>
              <a:gd name="T11" fmla="*/ 80 h 80"/>
              <a:gd name="T12" fmla="*/ 206 w 231"/>
              <a:gd name="T13" fmla="*/ 78 h 80"/>
              <a:gd name="T14" fmla="*/ 229 w 231"/>
              <a:gd name="T15" fmla="*/ 59 h 80"/>
              <a:gd name="T16" fmla="*/ 231 w 231"/>
              <a:gd name="T17" fmla="*/ 54 h 80"/>
              <a:gd name="T18" fmla="*/ 231 w 231"/>
              <a:gd name="T19" fmla="*/ 53 h 80"/>
              <a:gd name="T20" fmla="*/ 229 w 231"/>
              <a:gd name="T21" fmla="*/ 49 h 80"/>
              <a:gd name="T22" fmla="*/ 206 w 231"/>
              <a:gd name="T23" fmla="*/ 29 h 80"/>
              <a:gd name="T24" fmla="*/ 202 w 231"/>
              <a:gd name="T25" fmla="*/ 27 h 80"/>
              <a:gd name="T26" fmla="*/ 116 w 231"/>
              <a:gd name="T27" fmla="*/ 27 h 80"/>
              <a:gd name="T28" fmla="*/ 116 w 231"/>
              <a:gd name="T29" fmla="*/ 12 h 80"/>
              <a:gd name="T30" fmla="*/ 116 w 231"/>
              <a:gd name="T31" fmla="*/ 1 h 80"/>
              <a:gd name="T32" fmla="*/ 116 w 231"/>
              <a:gd name="T33" fmla="*/ 0 h 80"/>
              <a:gd name="T34" fmla="*/ 89 w 231"/>
              <a:gd name="T35" fmla="*/ 0 h 80"/>
              <a:gd name="T36" fmla="*/ 89 w 231"/>
              <a:gd name="T37" fmla="*/ 1 h 80"/>
              <a:gd name="T38" fmla="*/ 89 w 231"/>
              <a:gd name="T39" fmla="*/ 12 h 80"/>
              <a:gd name="T40" fmla="*/ 89 w 231"/>
              <a:gd name="T41" fmla="*/ 2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1" h="80">
                <a:moveTo>
                  <a:pt x="89" y="27"/>
                </a:moveTo>
                <a:cubicBezTo>
                  <a:pt x="3" y="27"/>
                  <a:pt x="3" y="27"/>
                  <a:pt x="3" y="27"/>
                </a:cubicBezTo>
                <a:cubicBezTo>
                  <a:pt x="1" y="27"/>
                  <a:pt x="0" y="29"/>
                  <a:pt x="0" y="30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9"/>
                  <a:pt x="1" y="80"/>
                  <a:pt x="3" y="80"/>
                </a:cubicBezTo>
                <a:cubicBezTo>
                  <a:pt x="202" y="80"/>
                  <a:pt x="202" y="80"/>
                  <a:pt x="202" y="80"/>
                </a:cubicBezTo>
                <a:cubicBezTo>
                  <a:pt x="203" y="80"/>
                  <a:pt x="205" y="79"/>
                  <a:pt x="206" y="78"/>
                </a:cubicBezTo>
                <a:cubicBezTo>
                  <a:pt x="229" y="59"/>
                  <a:pt x="229" y="59"/>
                  <a:pt x="229" y="59"/>
                </a:cubicBezTo>
                <a:cubicBezTo>
                  <a:pt x="230" y="58"/>
                  <a:pt x="231" y="55"/>
                  <a:pt x="231" y="54"/>
                </a:cubicBezTo>
                <a:cubicBezTo>
                  <a:pt x="231" y="53"/>
                  <a:pt x="231" y="53"/>
                  <a:pt x="231" y="53"/>
                </a:cubicBezTo>
                <a:cubicBezTo>
                  <a:pt x="231" y="52"/>
                  <a:pt x="230" y="50"/>
                  <a:pt x="229" y="49"/>
                </a:cubicBezTo>
                <a:cubicBezTo>
                  <a:pt x="206" y="29"/>
                  <a:pt x="206" y="29"/>
                  <a:pt x="206" y="29"/>
                </a:cubicBezTo>
                <a:cubicBezTo>
                  <a:pt x="205" y="28"/>
                  <a:pt x="203" y="27"/>
                  <a:pt x="202" y="27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1"/>
                  <a:pt x="116" y="1"/>
                  <a:pt x="116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1"/>
                  <a:pt x="89" y="1"/>
                  <a:pt x="89" y="1"/>
                </a:cubicBezTo>
                <a:cubicBezTo>
                  <a:pt x="89" y="12"/>
                  <a:pt x="89" y="12"/>
                  <a:pt x="89" y="12"/>
                </a:cubicBezTo>
                <a:lnTo>
                  <a:pt x="89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525"/>
          <p:cNvSpPr/>
          <p:nvPr/>
        </p:nvSpPr>
        <p:spPr bwMode="auto">
          <a:xfrm>
            <a:off x="7540958" y="5096648"/>
            <a:ext cx="206114" cy="175845"/>
          </a:xfrm>
          <a:custGeom>
            <a:avLst/>
            <a:gdLst>
              <a:gd name="T0" fmla="*/ 134 w 196"/>
              <a:gd name="T1" fmla="*/ 102 h 167"/>
              <a:gd name="T2" fmla="*/ 196 w 196"/>
              <a:gd name="T3" fmla="*/ 34 h 167"/>
              <a:gd name="T4" fmla="*/ 76 w 196"/>
              <a:gd name="T5" fmla="*/ 22 h 167"/>
              <a:gd name="T6" fmla="*/ 0 w 196"/>
              <a:gd name="T7" fmla="*/ 2 h 167"/>
              <a:gd name="T8" fmla="*/ 0 w 196"/>
              <a:gd name="T9" fmla="*/ 137 h 167"/>
              <a:gd name="T10" fmla="*/ 39 w 196"/>
              <a:gd name="T11" fmla="*/ 135 h 167"/>
              <a:gd name="T12" fmla="*/ 191 w 196"/>
              <a:gd name="T13" fmla="*/ 160 h 167"/>
              <a:gd name="T14" fmla="*/ 134 w 196"/>
              <a:gd name="T15" fmla="*/ 10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167">
                <a:moveTo>
                  <a:pt x="134" y="102"/>
                </a:moveTo>
                <a:cubicBezTo>
                  <a:pt x="134" y="87"/>
                  <a:pt x="196" y="34"/>
                  <a:pt x="196" y="34"/>
                </a:cubicBezTo>
                <a:cubicBezTo>
                  <a:pt x="164" y="48"/>
                  <a:pt x="117" y="44"/>
                  <a:pt x="76" y="22"/>
                </a:cubicBezTo>
                <a:cubicBezTo>
                  <a:pt x="35" y="0"/>
                  <a:pt x="0" y="2"/>
                  <a:pt x="0" y="2"/>
                </a:cubicBezTo>
                <a:cubicBezTo>
                  <a:pt x="0" y="137"/>
                  <a:pt x="0" y="137"/>
                  <a:pt x="0" y="137"/>
                </a:cubicBezTo>
                <a:cubicBezTo>
                  <a:pt x="2" y="136"/>
                  <a:pt x="11" y="133"/>
                  <a:pt x="39" y="135"/>
                </a:cubicBezTo>
                <a:cubicBezTo>
                  <a:pt x="73" y="139"/>
                  <a:pt x="160" y="167"/>
                  <a:pt x="191" y="160"/>
                </a:cubicBezTo>
                <a:cubicBezTo>
                  <a:pt x="191" y="160"/>
                  <a:pt x="134" y="112"/>
                  <a:pt x="134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Rectangle 526"/>
          <p:cNvSpPr>
            <a:spLocks noChangeArrowheads="1"/>
          </p:cNvSpPr>
          <p:nvPr/>
        </p:nvSpPr>
        <p:spPr bwMode="auto">
          <a:xfrm>
            <a:off x="7490511" y="5098089"/>
            <a:ext cx="25944" cy="302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527"/>
          <p:cNvSpPr/>
          <p:nvPr/>
        </p:nvSpPr>
        <p:spPr bwMode="auto">
          <a:xfrm>
            <a:off x="3352378" y="1454341"/>
            <a:ext cx="175845" cy="177287"/>
          </a:xfrm>
          <a:custGeom>
            <a:avLst/>
            <a:gdLst>
              <a:gd name="T0" fmla="*/ 60 w 122"/>
              <a:gd name="T1" fmla="*/ 0 h 123"/>
              <a:gd name="T2" fmla="*/ 0 w 122"/>
              <a:gd name="T3" fmla="*/ 62 h 123"/>
              <a:gd name="T4" fmla="*/ 60 w 122"/>
              <a:gd name="T5" fmla="*/ 123 h 123"/>
              <a:gd name="T6" fmla="*/ 122 w 122"/>
              <a:gd name="T7" fmla="*/ 62 h 123"/>
              <a:gd name="T8" fmla="*/ 60 w 122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123">
                <a:moveTo>
                  <a:pt x="60" y="0"/>
                </a:moveTo>
                <a:lnTo>
                  <a:pt x="0" y="62"/>
                </a:lnTo>
                <a:lnTo>
                  <a:pt x="60" y="123"/>
                </a:lnTo>
                <a:lnTo>
                  <a:pt x="122" y="62"/>
                </a:lnTo>
                <a:lnTo>
                  <a:pt x="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528"/>
          <p:cNvSpPr>
            <a:spLocks noEditPoints="1"/>
          </p:cNvSpPr>
          <p:nvPr/>
        </p:nvSpPr>
        <p:spPr bwMode="auto">
          <a:xfrm>
            <a:off x="3222656" y="1572533"/>
            <a:ext cx="187376" cy="187376"/>
          </a:xfrm>
          <a:custGeom>
            <a:avLst/>
            <a:gdLst>
              <a:gd name="T0" fmla="*/ 25 w 178"/>
              <a:gd name="T1" fmla="*/ 71 h 179"/>
              <a:gd name="T2" fmla="*/ 0 w 178"/>
              <a:gd name="T3" fmla="*/ 152 h 179"/>
              <a:gd name="T4" fmla="*/ 27 w 178"/>
              <a:gd name="T5" fmla="*/ 179 h 179"/>
              <a:gd name="T6" fmla="*/ 108 w 178"/>
              <a:gd name="T7" fmla="*/ 153 h 179"/>
              <a:gd name="T8" fmla="*/ 178 w 178"/>
              <a:gd name="T9" fmla="*/ 57 h 179"/>
              <a:gd name="T10" fmla="*/ 121 w 178"/>
              <a:gd name="T11" fmla="*/ 0 h 179"/>
              <a:gd name="T12" fmla="*/ 25 w 178"/>
              <a:gd name="T13" fmla="*/ 71 h 179"/>
              <a:gd name="T14" fmla="*/ 81 w 178"/>
              <a:gd name="T15" fmla="*/ 120 h 179"/>
              <a:gd name="T16" fmla="*/ 59 w 178"/>
              <a:gd name="T17" fmla="*/ 120 h 179"/>
              <a:gd name="T18" fmla="*/ 59 w 178"/>
              <a:gd name="T19" fmla="*/ 98 h 179"/>
              <a:gd name="T20" fmla="*/ 81 w 178"/>
              <a:gd name="T21" fmla="*/ 98 h 179"/>
              <a:gd name="T22" fmla="*/ 81 w 178"/>
              <a:gd name="T23" fmla="*/ 12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8" h="179">
                <a:moveTo>
                  <a:pt x="25" y="71"/>
                </a:moveTo>
                <a:cubicBezTo>
                  <a:pt x="38" y="88"/>
                  <a:pt x="27" y="122"/>
                  <a:pt x="0" y="152"/>
                </a:cubicBezTo>
                <a:cubicBezTo>
                  <a:pt x="27" y="179"/>
                  <a:pt x="27" y="179"/>
                  <a:pt x="27" y="179"/>
                </a:cubicBezTo>
                <a:cubicBezTo>
                  <a:pt x="57" y="152"/>
                  <a:pt x="91" y="141"/>
                  <a:pt x="108" y="153"/>
                </a:cubicBezTo>
                <a:cubicBezTo>
                  <a:pt x="178" y="57"/>
                  <a:pt x="178" y="57"/>
                  <a:pt x="178" y="57"/>
                </a:cubicBezTo>
                <a:cubicBezTo>
                  <a:pt x="121" y="0"/>
                  <a:pt x="121" y="0"/>
                  <a:pt x="121" y="0"/>
                </a:cubicBezTo>
                <a:lnTo>
                  <a:pt x="25" y="71"/>
                </a:lnTo>
                <a:close/>
                <a:moveTo>
                  <a:pt x="81" y="120"/>
                </a:moveTo>
                <a:cubicBezTo>
                  <a:pt x="75" y="126"/>
                  <a:pt x="65" y="126"/>
                  <a:pt x="59" y="120"/>
                </a:cubicBezTo>
                <a:cubicBezTo>
                  <a:pt x="53" y="114"/>
                  <a:pt x="53" y="104"/>
                  <a:pt x="59" y="98"/>
                </a:cubicBezTo>
                <a:cubicBezTo>
                  <a:pt x="65" y="91"/>
                  <a:pt x="75" y="91"/>
                  <a:pt x="81" y="98"/>
                </a:cubicBezTo>
                <a:cubicBezTo>
                  <a:pt x="88" y="104"/>
                  <a:pt x="88" y="114"/>
                  <a:pt x="81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529"/>
          <p:cNvSpPr>
            <a:spLocks noEditPoints="1"/>
          </p:cNvSpPr>
          <p:nvPr/>
        </p:nvSpPr>
        <p:spPr bwMode="auto">
          <a:xfrm>
            <a:off x="3829467" y="1653249"/>
            <a:ext cx="106660" cy="106660"/>
          </a:xfrm>
          <a:custGeom>
            <a:avLst/>
            <a:gdLst>
              <a:gd name="T0" fmla="*/ 15 w 102"/>
              <a:gd name="T1" fmla="*/ 40 h 102"/>
              <a:gd name="T2" fmla="*/ 0 w 102"/>
              <a:gd name="T3" fmla="*/ 87 h 102"/>
              <a:gd name="T4" fmla="*/ 15 w 102"/>
              <a:gd name="T5" fmla="*/ 102 h 102"/>
              <a:gd name="T6" fmla="*/ 62 w 102"/>
              <a:gd name="T7" fmla="*/ 87 h 102"/>
              <a:gd name="T8" fmla="*/ 102 w 102"/>
              <a:gd name="T9" fmla="*/ 32 h 102"/>
              <a:gd name="T10" fmla="*/ 69 w 102"/>
              <a:gd name="T11" fmla="*/ 0 h 102"/>
              <a:gd name="T12" fmla="*/ 15 w 102"/>
              <a:gd name="T13" fmla="*/ 40 h 102"/>
              <a:gd name="T14" fmla="*/ 47 w 102"/>
              <a:gd name="T15" fmla="*/ 68 h 102"/>
              <a:gd name="T16" fmla="*/ 34 w 102"/>
              <a:gd name="T17" fmla="*/ 68 h 102"/>
              <a:gd name="T18" fmla="*/ 34 w 102"/>
              <a:gd name="T19" fmla="*/ 55 h 102"/>
              <a:gd name="T20" fmla="*/ 47 w 102"/>
              <a:gd name="T21" fmla="*/ 55 h 102"/>
              <a:gd name="T22" fmla="*/ 47 w 102"/>
              <a:gd name="T23" fmla="*/ 6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02">
                <a:moveTo>
                  <a:pt x="15" y="40"/>
                </a:moveTo>
                <a:cubicBezTo>
                  <a:pt x="22" y="50"/>
                  <a:pt x="16" y="69"/>
                  <a:pt x="0" y="87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32" y="87"/>
                  <a:pt x="52" y="80"/>
                  <a:pt x="62" y="87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69" y="0"/>
                  <a:pt x="69" y="0"/>
                  <a:pt x="69" y="0"/>
                </a:cubicBezTo>
                <a:lnTo>
                  <a:pt x="15" y="40"/>
                </a:lnTo>
                <a:close/>
                <a:moveTo>
                  <a:pt x="47" y="68"/>
                </a:moveTo>
                <a:cubicBezTo>
                  <a:pt x="43" y="72"/>
                  <a:pt x="37" y="72"/>
                  <a:pt x="34" y="68"/>
                </a:cubicBezTo>
                <a:cubicBezTo>
                  <a:pt x="30" y="65"/>
                  <a:pt x="30" y="59"/>
                  <a:pt x="34" y="55"/>
                </a:cubicBezTo>
                <a:cubicBezTo>
                  <a:pt x="37" y="52"/>
                  <a:pt x="43" y="52"/>
                  <a:pt x="47" y="55"/>
                </a:cubicBezTo>
                <a:cubicBezTo>
                  <a:pt x="50" y="59"/>
                  <a:pt x="50" y="65"/>
                  <a:pt x="47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530"/>
          <p:cNvSpPr/>
          <p:nvPr/>
        </p:nvSpPr>
        <p:spPr bwMode="auto">
          <a:xfrm>
            <a:off x="3902976" y="1454341"/>
            <a:ext cx="230617" cy="232059"/>
          </a:xfrm>
          <a:custGeom>
            <a:avLst/>
            <a:gdLst>
              <a:gd name="T0" fmla="*/ 209 w 220"/>
              <a:gd name="T1" fmla="*/ 10 h 220"/>
              <a:gd name="T2" fmla="*/ 171 w 220"/>
              <a:gd name="T3" fmla="*/ 10 h 220"/>
              <a:gd name="T4" fmla="*/ 53 w 220"/>
              <a:gd name="T5" fmla="*/ 129 h 220"/>
              <a:gd name="T6" fmla="*/ 48 w 220"/>
              <a:gd name="T7" fmla="*/ 124 h 220"/>
              <a:gd name="T8" fmla="*/ 0 w 220"/>
              <a:gd name="T9" fmla="*/ 172 h 220"/>
              <a:gd name="T10" fmla="*/ 48 w 220"/>
              <a:gd name="T11" fmla="*/ 220 h 220"/>
              <a:gd name="T12" fmla="*/ 96 w 220"/>
              <a:gd name="T13" fmla="*/ 172 h 220"/>
              <a:gd name="T14" fmla="*/ 91 w 220"/>
              <a:gd name="T15" fmla="*/ 167 h 220"/>
              <a:gd name="T16" fmla="*/ 209 w 220"/>
              <a:gd name="T17" fmla="*/ 49 h 220"/>
              <a:gd name="T18" fmla="*/ 209 w 220"/>
              <a:gd name="T19" fmla="*/ 1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0" h="220">
                <a:moveTo>
                  <a:pt x="209" y="10"/>
                </a:moveTo>
                <a:cubicBezTo>
                  <a:pt x="199" y="0"/>
                  <a:pt x="182" y="0"/>
                  <a:pt x="171" y="10"/>
                </a:cubicBezTo>
                <a:cubicBezTo>
                  <a:pt x="53" y="129"/>
                  <a:pt x="53" y="129"/>
                  <a:pt x="53" y="129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0" y="172"/>
                  <a:pt x="0" y="172"/>
                  <a:pt x="0" y="172"/>
                </a:cubicBezTo>
                <a:cubicBezTo>
                  <a:pt x="48" y="220"/>
                  <a:pt x="48" y="220"/>
                  <a:pt x="48" y="220"/>
                </a:cubicBezTo>
                <a:cubicBezTo>
                  <a:pt x="96" y="172"/>
                  <a:pt x="96" y="172"/>
                  <a:pt x="96" y="172"/>
                </a:cubicBezTo>
                <a:cubicBezTo>
                  <a:pt x="91" y="167"/>
                  <a:pt x="91" y="167"/>
                  <a:pt x="91" y="167"/>
                </a:cubicBezTo>
                <a:cubicBezTo>
                  <a:pt x="209" y="49"/>
                  <a:pt x="209" y="49"/>
                  <a:pt x="209" y="49"/>
                </a:cubicBezTo>
                <a:cubicBezTo>
                  <a:pt x="220" y="38"/>
                  <a:pt x="220" y="21"/>
                  <a:pt x="209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531"/>
          <p:cNvSpPr/>
          <p:nvPr/>
        </p:nvSpPr>
        <p:spPr bwMode="auto">
          <a:xfrm>
            <a:off x="4430512" y="1630187"/>
            <a:ext cx="161432" cy="131164"/>
          </a:xfrm>
          <a:custGeom>
            <a:avLst/>
            <a:gdLst>
              <a:gd name="T0" fmla="*/ 124 w 153"/>
              <a:gd name="T1" fmla="*/ 5 h 125"/>
              <a:gd name="T2" fmla="*/ 114 w 153"/>
              <a:gd name="T3" fmla="*/ 0 h 125"/>
              <a:gd name="T4" fmla="*/ 52 w 153"/>
              <a:gd name="T5" fmla="*/ 48 h 125"/>
              <a:gd name="T6" fmla="*/ 5 w 153"/>
              <a:gd name="T7" fmla="*/ 91 h 125"/>
              <a:gd name="T8" fmla="*/ 46 w 153"/>
              <a:gd name="T9" fmla="*/ 124 h 125"/>
              <a:gd name="T10" fmla="*/ 152 w 153"/>
              <a:gd name="T11" fmla="*/ 41 h 125"/>
              <a:gd name="T12" fmla="*/ 153 w 153"/>
              <a:gd name="T13" fmla="*/ 40 h 125"/>
              <a:gd name="T14" fmla="*/ 124 w 153"/>
              <a:gd name="T15" fmla="*/ 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125">
                <a:moveTo>
                  <a:pt x="124" y="5"/>
                </a:moveTo>
                <a:cubicBezTo>
                  <a:pt x="120" y="3"/>
                  <a:pt x="117" y="2"/>
                  <a:pt x="114" y="0"/>
                </a:cubicBezTo>
                <a:cubicBezTo>
                  <a:pt x="102" y="2"/>
                  <a:pt x="56" y="12"/>
                  <a:pt x="52" y="48"/>
                </a:cubicBezTo>
                <a:cubicBezTo>
                  <a:pt x="46" y="99"/>
                  <a:pt x="12" y="91"/>
                  <a:pt x="5" y="91"/>
                </a:cubicBezTo>
                <a:cubicBezTo>
                  <a:pt x="0" y="92"/>
                  <a:pt x="9" y="122"/>
                  <a:pt x="46" y="124"/>
                </a:cubicBezTo>
                <a:cubicBezTo>
                  <a:pt x="83" y="125"/>
                  <a:pt x="149" y="101"/>
                  <a:pt x="152" y="41"/>
                </a:cubicBezTo>
                <a:cubicBezTo>
                  <a:pt x="153" y="40"/>
                  <a:pt x="153" y="40"/>
                  <a:pt x="153" y="40"/>
                </a:cubicBezTo>
                <a:cubicBezTo>
                  <a:pt x="148" y="21"/>
                  <a:pt x="136" y="11"/>
                  <a:pt x="124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532"/>
          <p:cNvSpPr/>
          <p:nvPr/>
        </p:nvSpPr>
        <p:spPr bwMode="auto">
          <a:xfrm>
            <a:off x="4560234" y="1454341"/>
            <a:ext cx="180170" cy="206114"/>
          </a:xfrm>
          <a:custGeom>
            <a:avLst/>
            <a:gdLst>
              <a:gd name="T0" fmla="*/ 163 w 171"/>
              <a:gd name="T1" fmla="*/ 6 h 195"/>
              <a:gd name="T2" fmla="*/ 139 w 171"/>
              <a:gd name="T3" fmla="*/ 8 h 195"/>
              <a:gd name="T4" fmla="*/ 37 w 171"/>
              <a:gd name="T5" fmla="*/ 129 h 195"/>
              <a:gd name="T6" fmla="*/ 15 w 171"/>
              <a:gd name="T7" fmla="*/ 139 h 195"/>
              <a:gd name="T8" fmla="*/ 0 w 171"/>
              <a:gd name="T9" fmla="*/ 157 h 195"/>
              <a:gd name="T10" fmla="*/ 6 w 171"/>
              <a:gd name="T11" fmla="*/ 160 h 195"/>
              <a:gd name="T12" fmla="*/ 39 w 171"/>
              <a:gd name="T13" fmla="*/ 195 h 195"/>
              <a:gd name="T14" fmla="*/ 57 w 171"/>
              <a:gd name="T15" fmla="*/ 174 h 195"/>
              <a:gd name="T16" fmla="*/ 63 w 171"/>
              <a:gd name="T17" fmla="*/ 151 h 195"/>
              <a:gd name="T18" fmla="*/ 165 w 171"/>
              <a:gd name="T19" fmla="*/ 30 h 195"/>
              <a:gd name="T20" fmla="*/ 163 w 171"/>
              <a:gd name="T21" fmla="*/ 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195">
                <a:moveTo>
                  <a:pt x="163" y="6"/>
                </a:moveTo>
                <a:cubicBezTo>
                  <a:pt x="156" y="0"/>
                  <a:pt x="145" y="1"/>
                  <a:pt x="139" y="8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29" y="129"/>
                  <a:pt x="21" y="132"/>
                  <a:pt x="15" y="139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8"/>
                  <a:pt x="4" y="159"/>
                  <a:pt x="6" y="160"/>
                </a:cubicBezTo>
                <a:cubicBezTo>
                  <a:pt x="19" y="166"/>
                  <a:pt x="32" y="178"/>
                  <a:pt x="39" y="195"/>
                </a:cubicBezTo>
                <a:cubicBezTo>
                  <a:pt x="57" y="174"/>
                  <a:pt x="57" y="174"/>
                  <a:pt x="57" y="174"/>
                </a:cubicBezTo>
                <a:cubicBezTo>
                  <a:pt x="63" y="167"/>
                  <a:pt x="64" y="159"/>
                  <a:pt x="63" y="151"/>
                </a:cubicBezTo>
                <a:cubicBezTo>
                  <a:pt x="165" y="30"/>
                  <a:pt x="165" y="30"/>
                  <a:pt x="165" y="30"/>
                </a:cubicBezTo>
                <a:cubicBezTo>
                  <a:pt x="171" y="23"/>
                  <a:pt x="170" y="12"/>
                  <a:pt x="163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533"/>
          <p:cNvSpPr>
            <a:spLocks noEditPoints="1"/>
          </p:cNvSpPr>
          <p:nvPr/>
        </p:nvSpPr>
        <p:spPr bwMode="auto">
          <a:xfrm>
            <a:off x="5236230" y="1653249"/>
            <a:ext cx="108102" cy="106660"/>
          </a:xfrm>
          <a:custGeom>
            <a:avLst/>
            <a:gdLst>
              <a:gd name="T0" fmla="*/ 88 w 103"/>
              <a:gd name="T1" fmla="*/ 40 h 102"/>
              <a:gd name="T2" fmla="*/ 33 w 103"/>
              <a:gd name="T3" fmla="*/ 0 h 102"/>
              <a:gd name="T4" fmla="*/ 0 w 103"/>
              <a:gd name="T5" fmla="*/ 32 h 102"/>
              <a:gd name="T6" fmla="*/ 41 w 103"/>
              <a:gd name="T7" fmla="*/ 87 h 102"/>
              <a:gd name="T8" fmla="*/ 87 w 103"/>
              <a:gd name="T9" fmla="*/ 102 h 102"/>
              <a:gd name="T10" fmla="*/ 103 w 103"/>
              <a:gd name="T11" fmla="*/ 86 h 102"/>
              <a:gd name="T12" fmla="*/ 88 w 103"/>
              <a:gd name="T13" fmla="*/ 40 h 102"/>
              <a:gd name="T14" fmla="*/ 69 w 103"/>
              <a:gd name="T15" fmla="*/ 68 h 102"/>
              <a:gd name="T16" fmla="*/ 56 w 103"/>
              <a:gd name="T17" fmla="*/ 68 h 102"/>
              <a:gd name="T18" fmla="*/ 56 w 103"/>
              <a:gd name="T19" fmla="*/ 55 h 102"/>
              <a:gd name="T20" fmla="*/ 69 w 103"/>
              <a:gd name="T21" fmla="*/ 55 h 102"/>
              <a:gd name="T22" fmla="*/ 69 w 103"/>
              <a:gd name="T23" fmla="*/ 6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2">
                <a:moveTo>
                  <a:pt x="88" y="40"/>
                </a:moveTo>
                <a:cubicBezTo>
                  <a:pt x="33" y="0"/>
                  <a:pt x="33" y="0"/>
                  <a:pt x="33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41" y="87"/>
                  <a:pt x="41" y="87"/>
                  <a:pt x="41" y="87"/>
                </a:cubicBezTo>
                <a:cubicBezTo>
                  <a:pt x="50" y="80"/>
                  <a:pt x="70" y="86"/>
                  <a:pt x="87" y="102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87" y="69"/>
                  <a:pt x="81" y="50"/>
                  <a:pt x="88" y="40"/>
                </a:cubicBezTo>
                <a:close/>
                <a:moveTo>
                  <a:pt x="69" y="68"/>
                </a:moveTo>
                <a:cubicBezTo>
                  <a:pt x="65" y="72"/>
                  <a:pt x="60" y="72"/>
                  <a:pt x="56" y="68"/>
                </a:cubicBezTo>
                <a:cubicBezTo>
                  <a:pt x="52" y="65"/>
                  <a:pt x="52" y="59"/>
                  <a:pt x="56" y="55"/>
                </a:cubicBezTo>
                <a:cubicBezTo>
                  <a:pt x="60" y="52"/>
                  <a:pt x="65" y="52"/>
                  <a:pt x="69" y="55"/>
                </a:cubicBezTo>
                <a:cubicBezTo>
                  <a:pt x="73" y="59"/>
                  <a:pt x="73" y="65"/>
                  <a:pt x="69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534"/>
          <p:cNvSpPr/>
          <p:nvPr/>
        </p:nvSpPr>
        <p:spPr bwMode="auto">
          <a:xfrm>
            <a:off x="5214610" y="1617215"/>
            <a:ext cx="54772" cy="69185"/>
          </a:xfrm>
          <a:custGeom>
            <a:avLst/>
            <a:gdLst>
              <a:gd name="T0" fmla="*/ 36 w 53"/>
              <a:gd name="T1" fmla="*/ 0 h 66"/>
              <a:gd name="T2" fmla="*/ 34 w 53"/>
              <a:gd name="T3" fmla="*/ 2 h 66"/>
              <a:gd name="T4" fmla="*/ 24 w 53"/>
              <a:gd name="T5" fmla="*/ 30 h 66"/>
              <a:gd name="T6" fmla="*/ 0 w 53"/>
              <a:gd name="T7" fmla="*/ 59 h 66"/>
              <a:gd name="T8" fmla="*/ 0 w 53"/>
              <a:gd name="T9" fmla="*/ 60 h 66"/>
              <a:gd name="T10" fmla="*/ 6 w 53"/>
              <a:gd name="T11" fmla="*/ 66 h 66"/>
              <a:gd name="T12" fmla="*/ 53 w 53"/>
              <a:gd name="T13" fmla="*/ 18 h 66"/>
              <a:gd name="T14" fmla="*/ 36 w 53"/>
              <a:gd name="T1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66">
                <a:moveTo>
                  <a:pt x="36" y="0"/>
                </a:moveTo>
                <a:cubicBezTo>
                  <a:pt x="34" y="2"/>
                  <a:pt x="34" y="2"/>
                  <a:pt x="34" y="2"/>
                </a:cubicBezTo>
                <a:cubicBezTo>
                  <a:pt x="35" y="12"/>
                  <a:pt x="31" y="22"/>
                  <a:pt x="24" y="3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60"/>
                  <a:pt x="0" y="60"/>
                </a:cubicBezTo>
                <a:cubicBezTo>
                  <a:pt x="6" y="66"/>
                  <a:pt x="6" y="66"/>
                  <a:pt x="6" y="66"/>
                </a:cubicBezTo>
                <a:cubicBezTo>
                  <a:pt x="53" y="18"/>
                  <a:pt x="53" y="18"/>
                  <a:pt x="53" y="18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Freeform 535"/>
          <p:cNvSpPr/>
          <p:nvPr/>
        </p:nvSpPr>
        <p:spPr bwMode="auto">
          <a:xfrm>
            <a:off x="5037323" y="1454341"/>
            <a:ext cx="161432" cy="155666"/>
          </a:xfrm>
          <a:custGeom>
            <a:avLst/>
            <a:gdLst>
              <a:gd name="T0" fmla="*/ 109 w 152"/>
              <a:gd name="T1" fmla="*/ 147 h 147"/>
              <a:gd name="T2" fmla="*/ 125 w 152"/>
              <a:gd name="T3" fmla="*/ 128 h 147"/>
              <a:gd name="T4" fmla="*/ 151 w 152"/>
              <a:gd name="T5" fmla="*/ 114 h 147"/>
              <a:gd name="T6" fmla="*/ 152 w 152"/>
              <a:gd name="T7" fmla="*/ 113 h 147"/>
              <a:gd name="T8" fmla="*/ 49 w 152"/>
              <a:gd name="T9" fmla="*/ 10 h 147"/>
              <a:gd name="T10" fmla="*/ 11 w 152"/>
              <a:gd name="T11" fmla="*/ 10 h 147"/>
              <a:gd name="T12" fmla="*/ 11 w 152"/>
              <a:gd name="T13" fmla="*/ 49 h 147"/>
              <a:gd name="T14" fmla="*/ 109 w 152"/>
              <a:gd name="T1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" h="147">
                <a:moveTo>
                  <a:pt x="109" y="147"/>
                </a:moveTo>
                <a:cubicBezTo>
                  <a:pt x="125" y="128"/>
                  <a:pt x="125" y="128"/>
                  <a:pt x="125" y="128"/>
                </a:cubicBezTo>
                <a:cubicBezTo>
                  <a:pt x="132" y="120"/>
                  <a:pt x="141" y="115"/>
                  <a:pt x="151" y="114"/>
                </a:cubicBezTo>
                <a:cubicBezTo>
                  <a:pt x="152" y="113"/>
                  <a:pt x="152" y="113"/>
                  <a:pt x="152" y="113"/>
                </a:cubicBezTo>
                <a:cubicBezTo>
                  <a:pt x="49" y="10"/>
                  <a:pt x="49" y="10"/>
                  <a:pt x="49" y="10"/>
                </a:cubicBezTo>
                <a:cubicBezTo>
                  <a:pt x="39" y="0"/>
                  <a:pt x="22" y="0"/>
                  <a:pt x="11" y="10"/>
                </a:cubicBezTo>
                <a:cubicBezTo>
                  <a:pt x="0" y="21"/>
                  <a:pt x="0" y="38"/>
                  <a:pt x="11" y="49"/>
                </a:cubicBezTo>
                <a:lnTo>
                  <a:pt x="10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Freeform 536"/>
          <p:cNvSpPr/>
          <p:nvPr/>
        </p:nvSpPr>
        <p:spPr bwMode="auto">
          <a:xfrm>
            <a:off x="5037323" y="1630187"/>
            <a:ext cx="161432" cy="131164"/>
          </a:xfrm>
          <a:custGeom>
            <a:avLst/>
            <a:gdLst>
              <a:gd name="T0" fmla="*/ 124 w 153"/>
              <a:gd name="T1" fmla="*/ 5 h 125"/>
              <a:gd name="T2" fmla="*/ 114 w 153"/>
              <a:gd name="T3" fmla="*/ 0 h 125"/>
              <a:gd name="T4" fmla="*/ 52 w 153"/>
              <a:gd name="T5" fmla="*/ 48 h 125"/>
              <a:gd name="T6" fmla="*/ 5 w 153"/>
              <a:gd name="T7" fmla="*/ 91 h 125"/>
              <a:gd name="T8" fmla="*/ 46 w 153"/>
              <a:gd name="T9" fmla="*/ 124 h 125"/>
              <a:gd name="T10" fmla="*/ 152 w 153"/>
              <a:gd name="T11" fmla="*/ 41 h 125"/>
              <a:gd name="T12" fmla="*/ 153 w 153"/>
              <a:gd name="T13" fmla="*/ 40 h 125"/>
              <a:gd name="T14" fmla="*/ 124 w 153"/>
              <a:gd name="T15" fmla="*/ 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125">
                <a:moveTo>
                  <a:pt x="124" y="5"/>
                </a:moveTo>
                <a:cubicBezTo>
                  <a:pt x="120" y="3"/>
                  <a:pt x="117" y="2"/>
                  <a:pt x="114" y="0"/>
                </a:cubicBezTo>
                <a:cubicBezTo>
                  <a:pt x="102" y="2"/>
                  <a:pt x="56" y="12"/>
                  <a:pt x="52" y="48"/>
                </a:cubicBezTo>
                <a:cubicBezTo>
                  <a:pt x="46" y="99"/>
                  <a:pt x="12" y="91"/>
                  <a:pt x="5" y="91"/>
                </a:cubicBezTo>
                <a:cubicBezTo>
                  <a:pt x="0" y="92"/>
                  <a:pt x="9" y="122"/>
                  <a:pt x="46" y="124"/>
                </a:cubicBezTo>
                <a:cubicBezTo>
                  <a:pt x="83" y="125"/>
                  <a:pt x="149" y="101"/>
                  <a:pt x="152" y="41"/>
                </a:cubicBezTo>
                <a:cubicBezTo>
                  <a:pt x="153" y="40"/>
                  <a:pt x="153" y="40"/>
                  <a:pt x="153" y="40"/>
                </a:cubicBezTo>
                <a:cubicBezTo>
                  <a:pt x="148" y="21"/>
                  <a:pt x="136" y="11"/>
                  <a:pt x="124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Freeform 537"/>
          <p:cNvSpPr/>
          <p:nvPr/>
        </p:nvSpPr>
        <p:spPr bwMode="auto">
          <a:xfrm>
            <a:off x="5167045" y="1454341"/>
            <a:ext cx="180170" cy="206114"/>
          </a:xfrm>
          <a:custGeom>
            <a:avLst/>
            <a:gdLst>
              <a:gd name="T0" fmla="*/ 63 w 171"/>
              <a:gd name="T1" fmla="*/ 151 h 195"/>
              <a:gd name="T2" fmla="*/ 165 w 171"/>
              <a:gd name="T3" fmla="*/ 30 h 195"/>
              <a:gd name="T4" fmla="*/ 163 w 171"/>
              <a:gd name="T5" fmla="*/ 6 h 195"/>
              <a:gd name="T6" fmla="*/ 139 w 171"/>
              <a:gd name="T7" fmla="*/ 8 h 195"/>
              <a:gd name="T8" fmla="*/ 37 w 171"/>
              <a:gd name="T9" fmla="*/ 129 h 195"/>
              <a:gd name="T10" fmla="*/ 15 w 171"/>
              <a:gd name="T11" fmla="*/ 139 h 195"/>
              <a:gd name="T12" fmla="*/ 0 w 171"/>
              <a:gd name="T13" fmla="*/ 157 h 195"/>
              <a:gd name="T14" fmla="*/ 6 w 171"/>
              <a:gd name="T15" fmla="*/ 160 h 195"/>
              <a:gd name="T16" fmla="*/ 39 w 171"/>
              <a:gd name="T17" fmla="*/ 195 h 195"/>
              <a:gd name="T18" fmla="*/ 57 w 171"/>
              <a:gd name="T19" fmla="*/ 174 h 195"/>
              <a:gd name="T20" fmla="*/ 63 w 171"/>
              <a:gd name="T21" fmla="*/ 15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195">
                <a:moveTo>
                  <a:pt x="63" y="151"/>
                </a:moveTo>
                <a:cubicBezTo>
                  <a:pt x="165" y="30"/>
                  <a:pt x="165" y="30"/>
                  <a:pt x="165" y="30"/>
                </a:cubicBezTo>
                <a:cubicBezTo>
                  <a:pt x="171" y="23"/>
                  <a:pt x="170" y="12"/>
                  <a:pt x="163" y="6"/>
                </a:cubicBezTo>
                <a:cubicBezTo>
                  <a:pt x="156" y="0"/>
                  <a:pt x="145" y="1"/>
                  <a:pt x="139" y="8"/>
                </a:cubicBezTo>
                <a:cubicBezTo>
                  <a:pt x="37" y="129"/>
                  <a:pt x="37" y="129"/>
                  <a:pt x="37" y="129"/>
                </a:cubicBezTo>
                <a:cubicBezTo>
                  <a:pt x="29" y="129"/>
                  <a:pt x="21" y="132"/>
                  <a:pt x="15" y="139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8"/>
                  <a:pt x="4" y="159"/>
                  <a:pt x="6" y="160"/>
                </a:cubicBezTo>
                <a:cubicBezTo>
                  <a:pt x="19" y="166"/>
                  <a:pt x="32" y="178"/>
                  <a:pt x="39" y="195"/>
                </a:cubicBezTo>
                <a:cubicBezTo>
                  <a:pt x="57" y="174"/>
                  <a:pt x="57" y="174"/>
                  <a:pt x="57" y="174"/>
                </a:cubicBezTo>
                <a:cubicBezTo>
                  <a:pt x="63" y="167"/>
                  <a:pt x="64" y="159"/>
                  <a:pt x="63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538"/>
          <p:cNvSpPr>
            <a:spLocks noEditPoints="1"/>
          </p:cNvSpPr>
          <p:nvPr/>
        </p:nvSpPr>
        <p:spPr bwMode="auto">
          <a:xfrm>
            <a:off x="8130473" y="851855"/>
            <a:ext cx="190259" cy="302685"/>
          </a:xfrm>
          <a:custGeom>
            <a:avLst/>
            <a:gdLst>
              <a:gd name="T0" fmla="*/ 132 w 132"/>
              <a:gd name="T1" fmla="*/ 119 h 210"/>
              <a:gd name="T2" fmla="*/ 0 w 132"/>
              <a:gd name="T3" fmla="*/ 0 h 210"/>
              <a:gd name="T4" fmla="*/ 0 w 132"/>
              <a:gd name="T5" fmla="*/ 0 h 210"/>
              <a:gd name="T6" fmla="*/ 0 w 132"/>
              <a:gd name="T7" fmla="*/ 177 h 210"/>
              <a:gd name="T8" fmla="*/ 46 w 132"/>
              <a:gd name="T9" fmla="*/ 147 h 210"/>
              <a:gd name="T10" fmla="*/ 74 w 132"/>
              <a:gd name="T11" fmla="*/ 210 h 210"/>
              <a:gd name="T12" fmla="*/ 107 w 132"/>
              <a:gd name="T13" fmla="*/ 196 h 210"/>
              <a:gd name="T14" fmla="*/ 78 w 132"/>
              <a:gd name="T15" fmla="*/ 132 h 210"/>
              <a:gd name="T16" fmla="*/ 132 w 132"/>
              <a:gd name="T17" fmla="*/ 119 h 210"/>
              <a:gd name="T18" fmla="*/ 53 w 132"/>
              <a:gd name="T19" fmla="*/ 120 h 210"/>
              <a:gd name="T20" fmla="*/ 36 w 132"/>
              <a:gd name="T21" fmla="*/ 132 h 210"/>
              <a:gd name="T22" fmla="*/ 18 w 132"/>
              <a:gd name="T23" fmla="*/ 144 h 210"/>
              <a:gd name="T24" fmla="*/ 18 w 132"/>
              <a:gd name="T25" fmla="*/ 39 h 210"/>
              <a:gd name="T26" fmla="*/ 96 w 132"/>
              <a:gd name="T27" fmla="*/ 110 h 210"/>
              <a:gd name="T28" fmla="*/ 74 w 132"/>
              <a:gd name="T29" fmla="*/ 115 h 210"/>
              <a:gd name="T30" fmla="*/ 53 w 132"/>
              <a:gd name="T31" fmla="*/ 12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" h="210">
                <a:moveTo>
                  <a:pt x="132" y="119"/>
                </a:moveTo>
                <a:lnTo>
                  <a:pt x="0" y="0"/>
                </a:lnTo>
                <a:lnTo>
                  <a:pt x="0" y="0"/>
                </a:lnTo>
                <a:lnTo>
                  <a:pt x="0" y="177"/>
                </a:lnTo>
                <a:lnTo>
                  <a:pt x="46" y="147"/>
                </a:lnTo>
                <a:lnTo>
                  <a:pt x="74" y="210"/>
                </a:lnTo>
                <a:lnTo>
                  <a:pt x="107" y="196"/>
                </a:lnTo>
                <a:lnTo>
                  <a:pt x="78" y="132"/>
                </a:lnTo>
                <a:lnTo>
                  <a:pt x="132" y="119"/>
                </a:lnTo>
                <a:close/>
                <a:moveTo>
                  <a:pt x="53" y="120"/>
                </a:moveTo>
                <a:lnTo>
                  <a:pt x="36" y="132"/>
                </a:lnTo>
                <a:lnTo>
                  <a:pt x="18" y="144"/>
                </a:lnTo>
                <a:lnTo>
                  <a:pt x="18" y="39"/>
                </a:lnTo>
                <a:lnTo>
                  <a:pt x="96" y="110"/>
                </a:lnTo>
                <a:lnTo>
                  <a:pt x="74" y="115"/>
                </a:lnTo>
                <a:lnTo>
                  <a:pt x="53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539"/>
          <p:cNvSpPr/>
          <p:nvPr/>
        </p:nvSpPr>
        <p:spPr bwMode="auto">
          <a:xfrm>
            <a:off x="4509787" y="2065476"/>
            <a:ext cx="152784" cy="302685"/>
          </a:xfrm>
          <a:custGeom>
            <a:avLst/>
            <a:gdLst>
              <a:gd name="T0" fmla="*/ 144 w 144"/>
              <a:gd name="T1" fmla="*/ 72 h 288"/>
              <a:gd name="T2" fmla="*/ 72 w 144"/>
              <a:gd name="T3" fmla="*/ 0 h 288"/>
              <a:gd name="T4" fmla="*/ 0 w 144"/>
              <a:gd name="T5" fmla="*/ 72 h 288"/>
              <a:gd name="T6" fmla="*/ 36 w 144"/>
              <a:gd name="T7" fmla="*/ 134 h 288"/>
              <a:gd name="T8" fmla="*/ 0 w 144"/>
              <a:gd name="T9" fmla="*/ 288 h 288"/>
              <a:gd name="T10" fmla="*/ 144 w 144"/>
              <a:gd name="T11" fmla="*/ 288 h 288"/>
              <a:gd name="T12" fmla="*/ 109 w 144"/>
              <a:gd name="T13" fmla="*/ 134 h 288"/>
              <a:gd name="T14" fmla="*/ 144 w 144"/>
              <a:gd name="T15" fmla="*/ 7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288">
                <a:moveTo>
                  <a:pt x="144" y="72"/>
                </a:moveTo>
                <a:cubicBezTo>
                  <a:pt x="144" y="32"/>
                  <a:pt x="112" y="0"/>
                  <a:pt x="72" y="0"/>
                </a:cubicBezTo>
                <a:cubicBezTo>
                  <a:pt x="33" y="0"/>
                  <a:pt x="0" y="32"/>
                  <a:pt x="0" y="72"/>
                </a:cubicBezTo>
                <a:cubicBezTo>
                  <a:pt x="0" y="98"/>
                  <a:pt x="14" y="121"/>
                  <a:pt x="36" y="134"/>
                </a:cubicBezTo>
                <a:cubicBezTo>
                  <a:pt x="0" y="288"/>
                  <a:pt x="0" y="288"/>
                  <a:pt x="0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30" y="121"/>
                  <a:pt x="144" y="98"/>
                  <a:pt x="14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Freeform 540"/>
          <p:cNvSpPr>
            <a:spLocks noEditPoints="1"/>
          </p:cNvSpPr>
          <p:nvPr/>
        </p:nvSpPr>
        <p:spPr bwMode="auto">
          <a:xfrm>
            <a:off x="2615845" y="2064035"/>
            <a:ext cx="302685" cy="30268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85 w 288"/>
              <a:gd name="T11" fmla="*/ 226 h 288"/>
              <a:gd name="T12" fmla="*/ 104 w 288"/>
              <a:gd name="T13" fmla="*/ 226 h 288"/>
              <a:gd name="T14" fmla="*/ 124 w 288"/>
              <a:gd name="T15" fmla="*/ 139 h 288"/>
              <a:gd name="T16" fmla="*/ 104 w 288"/>
              <a:gd name="T17" fmla="*/ 104 h 288"/>
              <a:gd name="T18" fmla="*/ 145 w 288"/>
              <a:gd name="T19" fmla="*/ 63 h 288"/>
              <a:gd name="T20" fmla="*/ 185 w 288"/>
              <a:gd name="T21" fmla="*/ 104 h 288"/>
              <a:gd name="T22" fmla="*/ 165 w 288"/>
              <a:gd name="T23" fmla="*/ 139 h 288"/>
              <a:gd name="T24" fmla="*/ 185 w 288"/>
              <a:gd name="T25" fmla="*/ 22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85" y="226"/>
                </a:moveTo>
                <a:cubicBezTo>
                  <a:pt x="104" y="226"/>
                  <a:pt x="104" y="226"/>
                  <a:pt x="104" y="226"/>
                </a:cubicBezTo>
                <a:cubicBezTo>
                  <a:pt x="124" y="139"/>
                  <a:pt x="124" y="139"/>
                  <a:pt x="124" y="139"/>
                </a:cubicBezTo>
                <a:cubicBezTo>
                  <a:pt x="112" y="132"/>
                  <a:pt x="104" y="119"/>
                  <a:pt x="104" y="104"/>
                </a:cubicBezTo>
                <a:cubicBezTo>
                  <a:pt x="104" y="81"/>
                  <a:pt x="122" y="63"/>
                  <a:pt x="145" y="63"/>
                </a:cubicBezTo>
                <a:cubicBezTo>
                  <a:pt x="167" y="63"/>
                  <a:pt x="185" y="81"/>
                  <a:pt x="185" y="104"/>
                </a:cubicBezTo>
                <a:cubicBezTo>
                  <a:pt x="185" y="119"/>
                  <a:pt x="177" y="132"/>
                  <a:pt x="165" y="139"/>
                </a:cubicBezTo>
                <a:lnTo>
                  <a:pt x="185" y="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541"/>
          <p:cNvSpPr>
            <a:spLocks noEditPoints="1"/>
          </p:cNvSpPr>
          <p:nvPr/>
        </p:nvSpPr>
        <p:spPr bwMode="auto">
          <a:xfrm>
            <a:off x="3261573" y="2064035"/>
            <a:ext cx="227734" cy="302685"/>
          </a:xfrm>
          <a:custGeom>
            <a:avLst/>
            <a:gdLst>
              <a:gd name="T0" fmla="*/ 188 w 216"/>
              <a:gd name="T1" fmla="*/ 126 h 288"/>
              <a:gd name="T2" fmla="*/ 188 w 216"/>
              <a:gd name="T3" fmla="*/ 79 h 288"/>
              <a:gd name="T4" fmla="*/ 109 w 216"/>
              <a:gd name="T5" fmla="*/ 0 h 288"/>
              <a:gd name="T6" fmla="*/ 108 w 216"/>
              <a:gd name="T7" fmla="*/ 0 h 288"/>
              <a:gd name="T8" fmla="*/ 106 w 216"/>
              <a:gd name="T9" fmla="*/ 0 h 288"/>
              <a:gd name="T10" fmla="*/ 28 w 216"/>
              <a:gd name="T11" fmla="*/ 79 h 288"/>
              <a:gd name="T12" fmla="*/ 28 w 216"/>
              <a:gd name="T13" fmla="*/ 126 h 288"/>
              <a:gd name="T14" fmla="*/ 0 w 216"/>
              <a:gd name="T15" fmla="*/ 126 h 288"/>
              <a:gd name="T16" fmla="*/ 0 w 216"/>
              <a:gd name="T17" fmla="*/ 288 h 288"/>
              <a:gd name="T18" fmla="*/ 216 w 216"/>
              <a:gd name="T19" fmla="*/ 288 h 288"/>
              <a:gd name="T20" fmla="*/ 216 w 216"/>
              <a:gd name="T21" fmla="*/ 126 h 288"/>
              <a:gd name="T22" fmla="*/ 188 w 216"/>
              <a:gd name="T23" fmla="*/ 126 h 288"/>
              <a:gd name="T24" fmla="*/ 133 w 216"/>
              <a:gd name="T25" fmla="*/ 259 h 288"/>
              <a:gd name="T26" fmla="*/ 84 w 216"/>
              <a:gd name="T27" fmla="*/ 259 h 288"/>
              <a:gd name="T28" fmla="*/ 96 w 216"/>
              <a:gd name="T29" fmla="*/ 206 h 288"/>
              <a:gd name="T30" fmla="*/ 84 w 216"/>
              <a:gd name="T31" fmla="*/ 185 h 288"/>
              <a:gd name="T32" fmla="*/ 108 w 216"/>
              <a:gd name="T33" fmla="*/ 161 h 288"/>
              <a:gd name="T34" fmla="*/ 133 w 216"/>
              <a:gd name="T35" fmla="*/ 185 h 288"/>
              <a:gd name="T36" fmla="*/ 120 w 216"/>
              <a:gd name="T37" fmla="*/ 206 h 288"/>
              <a:gd name="T38" fmla="*/ 133 w 216"/>
              <a:gd name="T39" fmla="*/ 259 h 288"/>
              <a:gd name="T40" fmla="*/ 148 w 216"/>
              <a:gd name="T41" fmla="*/ 126 h 288"/>
              <a:gd name="T42" fmla="*/ 67 w 216"/>
              <a:gd name="T43" fmla="*/ 126 h 288"/>
              <a:gd name="T44" fmla="*/ 67 w 216"/>
              <a:gd name="T45" fmla="*/ 79 h 288"/>
              <a:gd name="T46" fmla="*/ 106 w 216"/>
              <a:gd name="T47" fmla="*/ 40 h 288"/>
              <a:gd name="T48" fmla="*/ 108 w 216"/>
              <a:gd name="T49" fmla="*/ 40 h 288"/>
              <a:gd name="T50" fmla="*/ 109 w 216"/>
              <a:gd name="T51" fmla="*/ 40 h 288"/>
              <a:gd name="T52" fmla="*/ 148 w 216"/>
              <a:gd name="T53" fmla="*/ 79 h 288"/>
              <a:gd name="T54" fmla="*/ 148 w 216"/>
              <a:gd name="T55" fmla="*/ 12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542"/>
          <p:cNvSpPr>
            <a:spLocks noEditPoints="1"/>
          </p:cNvSpPr>
          <p:nvPr/>
        </p:nvSpPr>
        <p:spPr bwMode="auto">
          <a:xfrm>
            <a:off x="3829467" y="2074125"/>
            <a:ext cx="302685" cy="283948"/>
          </a:xfrm>
          <a:custGeom>
            <a:avLst/>
            <a:gdLst>
              <a:gd name="T0" fmla="*/ 215 w 288"/>
              <a:gd name="T1" fmla="*/ 0 h 269"/>
              <a:gd name="T2" fmla="*/ 213 w 288"/>
              <a:gd name="T3" fmla="*/ 0 h 269"/>
              <a:gd name="T4" fmla="*/ 212 w 288"/>
              <a:gd name="T5" fmla="*/ 0 h 269"/>
              <a:gd name="T6" fmla="*/ 139 w 288"/>
              <a:gd name="T7" fmla="*/ 73 h 269"/>
              <a:gd name="T8" fmla="*/ 139 w 288"/>
              <a:gd name="T9" fmla="*/ 117 h 269"/>
              <a:gd name="T10" fmla="*/ 0 w 288"/>
              <a:gd name="T11" fmla="*/ 117 h 269"/>
              <a:gd name="T12" fmla="*/ 0 w 288"/>
              <a:gd name="T13" fmla="*/ 269 h 269"/>
              <a:gd name="T14" fmla="*/ 202 w 288"/>
              <a:gd name="T15" fmla="*/ 269 h 269"/>
              <a:gd name="T16" fmla="*/ 202 w 288"/>
              <a:gd name="T17" fmla="*/ 117 h 269"/>
              <a:gd name="T18" fmla="*/ 175 w 288"/>
              <a:gd name="T19" fmla="*/ 117 h 269"/>
              <a:gd name="T20" fmla="*/ 175 w 288"/>
              <a:gd name="T21" fmla="*/ 73 h 269"/>
              <a:gd name="T22" fmla="*/ 212 w 288"/>
              <a:gd name="T23" fmla="*/ 36 h 269"/>
              <a:gd name="T24" fmla="*/ 214 w 288"/>
              <a:gd name="T25" fmla="*/ 36 h 269"/>
              <a:gd name="T26" fmla="*/ 215 w 288"/>
              <a:gd name="T27" fmla="*/ 36 h 269"/>
              <a:gd name="T28" fmla="*/ 251 w 288"/>
              <a:gd name="T29" fmla="*/ 73 h 269"/>
              <a:gd name="T30" fmla="*/ 251 w 288"/>
              <a:gd name="T31" fmla="*/ 91 h 269"/>
              <a:gd name="T32" fmla="*/ 264 w 288"/>
              <a:gd name="T33" fmla="*/ 91 h 269"/>
              <a:gd name="T34" fmla="*/ 264 w 288"/>
              <a:gd name="T35" fmla="*/ 95 h 269"/>
              <a:gd name="T36" fmla="*/ 251 w 288"/>
              <a:gd name="T37" fmla="*/ 107 h 269"/>
              <a:gd name="T38" fmla="*/ 251 w 288"/>
              <a:gd name="T39" fmla="*/ 117 h 269"/>
              <a:gd name="T40" fmla="*/ 288 w 288"/>
              <a:gd name="T41" fmla="*/ 117 h 269"/>
              <a:gd name="T42" fmla="*/ 288 w 288"/>
              <a:gd name="T43" fmla="*/ 73 h 269"/>
              <a:gd name="T44" fmla="*/ 215 w 288"/>
              <a:gd name="T45" fmla="*/ 0 h 269"/>
              <a:gd name="T46" fmla="*/ 124 w 288"/>
              <a:gd name="T47" fmla="*/ 241 h 269"/>
              <a:gd name="T48" fmla="*/ 78 w 288"/>
              <a:gd name="T49" fmla="*/ 241 h 269"/>
              <a:gd name="T50" fmla="*/ 89 w 288"/>
              <a:gd name="T51" fmla="*/ 192 h 269"/>
              <a:gd name="T52" fmla="*/ 78 w 288"/>
              <a:gd name="T53" fmla="*/ 172 h 269"/>
              <a:gd name="T54" fmla="*/ 101 w 288"/>
              <a:gd name="T55" fmla="*/ 149 h 269"/>
              <a:gd name="T56" fmla="*/ 124 w 288"/>
              <a:gd name="T57" fmla="*/ 172 h 269"/>
              <a:gd name="T58" fmla="*/ 112 w 288"/>
              <a:gd name="T59" fmla="*/ 192 h 269"/>
              <a:gd name="T60" fmla="*/ 124 w 288"/>
              <a:gd name="T61" fmla="*/ 24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8" h="269">
                <a:moveTo>
                  <a:pt x="215" y="0"/>
                </a:moveTo>
                <a:cubicBezTo>
                  <a:pt x="214" y="0"/>
                  <a:pt x="214" y="0"/>
                  <a:pt x="213" y="0"/>
                </a:cubicBezTo>
                <a:cubicBezTo>
                  <a:pt x="213" y="0"/>
                  <a:pt x="212" y="0"/>
                  <a:pt x="212" y="0"/>
                </a:cubicBezTo>
                <a:cubicBezTo>
                  <a:pt x="172" y="0"/>
                  <a:pt x="139" y="33"/>
                  <a:pt x="139" y="73"/>
                </a:cubicBezTo>
                <a:cubicBezTo>
                  <a:pt x="139" y="73"/>
                  <a:pt x="139" y="99"/>
                  <a:pt x="139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269"/>
                  <a:pt x="0" y="269"/>
                  <a:pt x="0" y="269"/>
                </a:cubicBezTo>
                <a:cubicBezTo>
                  <a:pt x="202" y="269"/>
                  <a:pt x="202" y="269"/>
                  <a:pt x="202" y="269"/>
                </a:cubicBezTo>
                <a:cubicBezTo>
                  <a:pt x="202" y="117"/>
                  <a:pt x="202" y="117"/>
                  <a:pt x="202" y="117"/>
                </a:cubicBezTo>
                <a:cubicBezTo>
                  <a:pt x="175" y="117"/>
                  <a:pt x="175" y="117"/>
                  <a:pt x="175" y="117"/>
                </a:cubicBezTo>
                <a:cubicBezTo>
                  <a:pt x="175" y="99"/>
                  <a:pt x="175" y="73"/>
                  <a:pt x="175" y="73"/>
                </a:cubicBezTo>
                <a:cubicBezTo>
                  <a:pt x="175" y="53"/>
                  <a:pt x="192" y="36"/>
                  <a:pt x="212" y="36"/>
                </a:cubicBezTo>
                <a:cubicBezTo>
                  <a:pt x="213" y="36"/>
                  <a:pt x="214" y="36"/>
                  <a:pt x="214" y="36"/>
                </a:cubicBezTo>
                <a:cubicBezTo>
                  <a:pt x="214" y="36"/>
                  <a:pt x="214" y="36"/>
                  <a:pt x="215" y="36"/>
                </a:cubicBezTo>
                <a:cubicBezTo>
                  <a:pt x="235" y="36"/>
                  <a:pt x="251" y="53"/>
                  <a:pt x="251" y="73"/>
                </a:cubicBezTo>
                <a:cubicBezTo>
                  <a:pt x="251" y="73"/>
                  <a:pt x="251" y="81"/>
                  <a:pt x="251" y="91"/>
                </a:cubicBezTo>
                <a:cubicBezTo>
                  <a:pt x="264" y="91"/>
                  <a:pt x="264" y="91"/>
                  <a:pt x="264" y="91"/>
                </a:cubicBezTo>
                <a:cubicBezTo>
                  <a:pt x="264" y="95"/>
                  <a:pt x="264" y="95"/>
                  <a:pt x="264" y="95"/>
                </a:cubicBezTo>
                <a:cubicBezTo>
                  <a:pt x="251" y="107"/>
                  <a:pt x="251" y="107"/>
                  <a:pt x="251" y="107"/>
                </a:cubicBezTo>
                <a:cubicBezTo>
                  <a:pt x="251" y="111"/>
                  <a:pt x="251" y="114"/>
                  <a:pt x="251" y="117"/>
                </a:cubicBezTo>
                <a:cubicBezTo>
                  <a:pt x="288" y="117"/>
                  <a:pt x="288" y="117"/>
                  <a:pt x="288" y="117"/>
                </a:cubicBezTo>
                <a:cubicBezTo>
                  <a:pt x="288" y="99"/>
                  <a:pt x="288" y="73"/>
                  <a:pt x="288" y="73"/>
                </a:cubicBezTo>
                <a:cubicBezTo>
                  <a:pt x="288" y="33"/>
                  <a:pt x="255" y="0"/>
                  <a:pt x="215" y="0"/>
                </a:cubicBezTo>
                <a:close/>
                <a:moveTo>
                  <a:pt x="124" y="241"/>
                </a:moveTo>
                <a:cubicBezTo>
                  <a:pt x="78" y="241"/>
                  <a:pt x="78" y="241"/>
                  <a:pt x="78" y="241"/>
                </a:cubicBezTo>
                <a:cubicBezTo>
                  <a:pt x="89" y="192"/>
                  <a:pt x="89" y="192"/>
                  <a:pt x="89" y="192"/>
                </a:cubicBezTo>
                <a:cubicBezTo>
                  <a:pt x="82" y="188"/>
                  <a:pt x="78" y="181"/>
                  <a:pt x="78" y="172"/>
                </a:cubicBezTo>
                <a:cubicBezTo>
                  <a:pt x="78" y="160"/>
                  <a:pt x="88" y="149"/>
                  <a:pt x="101" y="149"/>
                </a:cubicBezTo>
                <a:cubicBezTo>
                  <a:pt x="113" y="149"/>
                  <a:pt x="124" y="160"/>
                  <a:pt x="124" y="172"/>
                </a:cubicBezTo>
                <a:cubicBezTo>
                  <a:pt x="124" y="181"/>
                  <a:pt x="119" y="188"/>
                  <a:pt x="112" y="192"/>
                </a:cubicBezTo>
                <a:lnTo>
                  <a:pt x="124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109756" y="1519203"/>
            <a:ext cx="302685" cy="181611"/>
            <a:chOff x="11109756" y="1519203"/>
            <a:chExt cx="302685" cy="181611"/>
          </a:xfrm>
          <a:solidFill>
            <a:schemeClr val="bg1"/>
          </a:solidFill>
        </p:grpSpPr>
        <p:sp>
          <p:nvSpPr>
            <p:cNvPr id="787" name="Freeform 543"/>
            <p:cNvSpPr/>
            <p:nvPr/>
          </p:nvSpPr>
          <p:spPr bwMode="auto">
            <a:xfrm>
              <a:off x="11109756" y="1637394"/>
              <a:ext cx="302685" cy="63420"/>
            </a:xfrm>
            <a:custGeom>
              <a:avLst/>
              <a:gdLst>
                <a:gd name="T0" fmla="*/ 61 w 210"/>
                <a:gd name="T1" fmla="*/ 44 h 44"/>
                <a:gd name="T2" fmla="*/ 210 w 210"/>
                <a:gd name="T3" fmla="*/ 44 h 44"/>
                <a:gd name="T4" fmla="*/ 177 w 210"/>
                <a:gd name="T5" fmla="*/ 20 h 44"/>
                <a:gd name="T6" fmla="*/ 61 w 210"/>
                <a:gd name="T7" fmla="*/ 20 h 44"/>
                <a:gd name="T8" fmla="*/ 55 w 210"/>
                <a:gd name="T9" fmla="*/ 20 h 44"/>
                <a:gd name="T10" fmla="*/ 51 w 210"/>
                <a:gd name="T11" fmla="*/ 17 h 44"/>
                <a:gd name="T12" fmla="*/ 27 w 210"/>
                <a:gd name="T13" fmla="*/ 0 h 44"/>
                <a:gd name="T14" fmla="*/ 0 w 210"/>
                <a:gd name="T15" fmla="*/ 0 h 44"/>
                <a:gd name="T16" fmla="*/ 61 w 210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44">
                  <a:moveTo>
                    <a:pt x="61" y="44"/>
                  </a:moveTo>
                  <a:lnTo>
                    <a:pt x="210" y="44"/>
                  </a:lnTo>
                  <a:lnTo>
                    <a:pt x="177" y="20"/>
                  </a:lnTo>
                  <a:lnTo>
                    <a:pt x="61" y="20"/>
                  </a:lnTo>
                  <a:lnTo>
                    <a:pt x="55" y="20"/>
                  </a:lnTo>
                  <a:lnTo>
                    <a:pt x="51" y="17"/>
                  </a:lnTo>
                  <a:lnTo>
                    <a:pt x="27" y="0"/>
                  </a:lnTo>
                  <a:lnTo>
                    <a:pt x="0" y="0"/>
                  </a:lnTo>
                  <a:lnTo>
                    <a:pt x="61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544"/>
            <p:cNvSpPr/>
            <p:nvPr/>
          </p:nvSpPr>
          <p:spPr bwMode="auto">
            <a:xfrm>
              <a:off x="11109756" y="1578298"/>
              <a:ext cx="302685" cy="63420"/>
            </a:xfrm>
            <a:custGeom>
              <a:avLst/>
              <a:gdLst>
                <a:gd name="T0" fmla="*/ 210 w 210"/>
                <a:gd name="T1" fmla="*/ 44 h 44"/>
                <a:gd name="T2" fmla="*/ 177 w 210"/>
                <a:gd name="T3" fmla="*/ 20 h 44"/>
                <a:gd name="T4" fmla="*/ 61 w 210"/>
                <a:gd name="T5" fmla="*/ 20 h 44"/>
                <a:gd name="T6" fmla="*/ 55 w 210"/>
                <a:gd name="T7" fmla="*/ 20 h 44"/>
                <a:gd name="T8" fmla="*/ 51 w 210"/>
                <a:gd name="T9" fmla="*/ 17 h 44"/>
                <a:gd name="T10" fmla="*/ 27 w 210"/>
                <a:gd name="T11" fmla="*/ 0 h 44"/>
                <a:gd name="T12" fmla="*/ 0 w 210"/>
                <a:gd name="T13" fmla="*/ 0 h 44"/>
                <a:gd name="T14" fmla="*/ 61 w 210"/>
                <a:gd name="T15" fmla="*/ 44 h 44"/>
                <a:gd name="T16" fmla="*/ 210 w 210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44">
                  <a:moveTo>
                    <a:pt x="210" y="44"/>
                  </a:moveTo>
                  <a:lnTo>
                    <a:pt x="177" y="20"/>
                  </a:lnTo>
                  <a:lnTo>
                    <a:pt x="61" y="20"/>
                  </a:lnTo>
                  <a:lnTo>
                    <a:pt x="55" y="20"/>
                  </a:lnTo>
                  <a:lnTo>
                    <a:pt x="51" y="17"/>
                  </a:lnTo>
                  <a:lnTo>
                    <a:pt x="27" y="0"/>
                  </a:lnTo>
                  <a:lnTo>
                    <a:pt x="0" y="0"/>
                  </a:lnTo>
                  <a:lnTo>
                    <a:pt x="61" y="44"/>
                  </a:lnTo>
                  <a:lnTo>
                    <a:pt x="21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545"/>
            <p:cNvSpPr/>
            <p:nvPr/>
          </p:nvSpPr>
          <p:spPr bwMode="auto">
            <a:xfrm>
              <a:off x="11109756" y="1519203"/>
              <a:ext cx="302685" cy="63420"/>
            </a:xfrm>
            <a:custGeom>
              <a:avLst/>
              <a:gdLst>
                <a:gd name="T0" fmla="*/ 210 w 210"/>
                <a:gd name="T1" fmla="*/ 44 h 44"/>
                <a:gd name="T2" fmla="*/ 149 w 210"/>
                <a:gd name="T3" fmla="*/ 0 h 44"/>
                <a:gd name="T4" fmla="*/ 0 w 210"/>
                <a:gd name="T5" fmla="*/ 0 h 44"/>
                <a:gd name="T6" fmla="*/ 61 w 210"/>
                <a:gd name="T7" fmla="*/ 44 h 44"/>
                <a:gd name="T8" fmla="*/ 210 w 21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44">
                  <a:moveTo>
                    <a:pt x="210" y="44"/>
                  </a:moveTo>
                  <a:lnTo>
                    <a:pt x="149" y="0"/>
                  </a:lnTo>
                  <a:lnTo>
                    <a:pt x="0" y="0"/>
                  </a:lnTo>
                  <a:lnTo>
                    <a:pt x="61" y="44"/>
                  </a:lnTo>
                  <a:lnTo>
                    <a:pt x="210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90" name="Freeform 546"/>
          <p:cNvSpPr>
            <a:spLocks noEditPoints="1"/>
          </p:cNvSpPr>
          <p:nvPr/>
        </p:nvSpPr>
        <p:spPr bwMode="auto">
          <a:xfrm>
            <a:off x="5043089" y="4514340"/>
            <a:ext cx="304127" cy="256561"/>
          </a:xfrm>
          <a:custGeom>
            <a:avLst/>
            <a:gdLst>
              <a:gd name="T0" fmla="*/ 262 w 288"/>
              <a:gd name="T1" fmla="*/ 36 h 244"/>
              <a:gd name="T2" fmla="*/ 262 w 288"/>
              <a:gd name="T3" fmla="*/ 0 h 244"/>
              <a:gd name="T4" fmla="*/ 144 w 288"/>
              <a:gd name="T5" fmla="*/ 35 h 244"/>
              <a:gd name="T6" fmla="*/ 26 w 288"/>
              <a:gd name="T7" fmla="*/ 0 h 244"/>
              <a:gd name="T8" fmla="*/ 26 w 288"/>
              <a:gd name="T9" fmla="*/ 36 h 244"/>
              <a:gd name="T10" fmla="*/ 0 w 288"/>
              <a:gd name="T11" fmla="*/ 35 h 244"/>
              <a:gd name="T12" fmla="*/ 0 w 288"/>
              <a:gd name="T13" fmla="*/ 219 h 244"/>
              <a:gd name="T14" fmla="*/ 119 w 288"/>
              <a:gd name="T15" fmla="*/ 231 h 244"/>
              <a:gd name="T16" fmla="*/ 144 w 288"/>
              <a:gd name="T17" fmla="*/ 244 h 244"/>
              <a:gd name="T18" fmla="*/ 169 w 288"/>
              <a:gd name="T19" fmla="*/ 231 h 244"/>
              <a:gd name="T20" fmla="*/ 288 w 288"/>
              <a:gd name="T21" fmla="*/ 219 h 244"/>
              <a:gd name="T22" fmla="*/ 288 w 288"/>
              <a:gd name="T23" fmla="*/ 35 h 244"/>
              <a:gd name="T24" fmla="*/ 262 w 288"/>
              <a:gd name="T25" fmla="*/ 36 h 244"/>
              <a:gd name="T26" fmla="*/ 39 w 288"/>
              <a:gd name="T27" fmla="*/ 13 h 244"/>
              <a:gd name="T28" fmla="*/ 132 w 288"/>
              <a:gd name="T29" fmla="*/ 41 h 244"/>
              <a:gd name="T30" fmla="*/ 135 w 288"/>
              <a:gd name="T31" fmla="*/ 48 h 244"/>
              <a:gd name="T32" fmla="*/ 135 w 288"/>
              <a:gd name="T33" fmla="*/ 207 h 244"/>
              <a:gd name="T34" fmla="*/ 40 w 288"/>
              <a:gd name="T35" fmla="*/ 188 h 244"/>
              <a:gd name="T36" fmla="*/ 39 w 288"/>
              <a:gd name="T37" fmla="*/ 188 h 244"/>
              <a:gd name="T38" fmla="*/ 39 w 288"/>
              <a:gd name="T39" fmla="*/ 13 h 244"/>
              <a:gd name="T40" fmla="*/ 248 w 288"/>
              <a:gd name="T41" fmla="*/ 13 h 244"/>
              <a:gd name="T42" fmla="*/ 248 w 288"/>
              <a:gd name="T43" fmla="*/ 188 h 244"/>
              <a:gd name="T44" fmla="*/ 247 w 288"/>
              <a:gd name="T45" fmla="*/ 188 h 244"/>
              <a:gd name="T46" fmla="*/ 152 w 288"/>
              <a:gd name="T47" fmla="*/ 207 h 244"/>
              <a:gd name="T48" fmla="*/ 152 w 288"/>
              <a:gd name="T49" fmla="*/ 49 h 244"/>
              <a:gd name="T50" fmla="*/ 156 w 288"/>
              <a:gd name="T51" fmla="*/ 41 h 244"/>
              <a:gd name="T52" fmla="*/ 248 w 288"/>
              <a:gd name="T53" fmla="*/ 1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244">
                <a:moveTo>
                  <a:pt x="262" y="36"/>
                </a:moveTo>
                <a:cubicBezTo>
                  <a:pt x="262" y="0"/>
                  <a:pt x="262" y="0"/>
                  <a:pt x="262" y="0"/>
                </a:cubicBezTo>
                <a:cubicBezTo>
                  <a:pt x="160" y="0"/>
                  <a:pt x="145" y="33"/>
                  <a:pt x="144" y="35"/>
                </a:cubicBezTo>
                <a:cubicBezTo>
                  <a:pt x="143" y="33"/>
                  <a:pt x="127" y="0"/>
                  <a:pt x="26" y="0"/>
                </a:cubicBezTo>
                <a:cubicBezTo>
                  <a:pt x="26" y="36"/>
                  <a:pt x="26" y="36"/>
                  <a:pt x="26" y="36"/>
                </a:cubicBezTo>
                <a:cubicBezTo>
                  <a:pt x="18" y="35"/>
                  <a:pt x="9" y="35"/>
                  <a:pt x="0" y="35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19"/>
                  <a:pt x="79" y="210"/>
                  <a:pt x="119" y="231"/>
                </a:cubicBezTo>
                <a:cubicBezTo>
                  <a:pt x="126" y="235"/>
                  <a:pt x="133" y="244"/>
                  <a:pt x="144" y="244"/>
                </a:cubicBezTo>
                <a:cubicBezTo>
                  <a:pt x="155" y="244"/>
                  <a:pt x="162" y="235"/>
                  <a:pt x="169" y="231"/>
                </a:cubicBezTo>
                <a:cubicBezTo>
                  <a:pt x="208" y="210"/>
                  <a:pt x="288" y="219"/>
                  <a:pt x="288" y="219"/>
                </a:cubicBezTo>
                <a:cubicBezTo>
                  <a:pt x="288" y="35"/>
                  <a:pt x="288" y="35"/>
                  <a:pt x="288" y="35"/>
                </a:cubicBezTo>
                <a:cubicBezTo>
                  <a:pt x="278" y="35"/>
                  <a:pt x="270" y="35"/>
                  <a:pt x="262" y="36"/>
                </a:cubicBezTo>
                <a:close/>
                <a:moveTo>
                  <a:pt x="39" y="13"/>
                </a:moveTo>
                <a:cubicBezTo>
                  <a:pt x="117" y="16"/>
                  <a:pt x="131" y="39"/>
                  <a:pt x="132" y="41"/>
                </a:cubicBezTo>
                <a:cubicBezTo>
                  <a:pt x="135" y="48"/>
                  <a:pt x="135" y="48"/>
                  <a:pt x="135" y="48"/>
                </a:cubicBezTo>
                <a:cubicBezTo>
                  <a:pt x="135" y="207"/>
                  <a:pt x="135" y="207"/>
                  <a:pt x="135" y="207"/>
                </a:cubicBezTo>
                <a:cubicBezTo>
                  <a:pt x="107" y="191"/>
                  <a:pt x="66" y="188"/>
                  <a:pt x="40" y="188"/>
                </a:cubicBezTo>
                <a:cubicBezTo>
                  <a:pt x="40" y="188"/>
                  <a:pt x="39" y="188"/>
                  <a:pt x="39" y="188"/>
                </a:cubicBezTo>
                <a:lnTo>
                  <a:pt x="39" y="13"/>
                </a:lnTo>
                <a:close/>
                <a:moveTo>
                  <a:pt x="248" y="13"/>
                </a:moveTo>
                <a:cubicBezTo>
                  <a:pt x="248" y="188"/>
                  <a:pt x="248" y="188"/>
                  <a:pt x="248" y="188"/>
                </a:cubicBezTo>
                <a:cubicBezTo>
                  <a:pt x="248" y="188"/>
                  <a:pt x="248" y="188"/>
                  <a:pt x="247" y="188"/>
                </a:cubicBezTo>
                <a:cubicBezTo>
                  <a:pt x="221" y="188"/>
                  <a:pt x="180" y="191"/>
                  <a:pt x="152" y="207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6" y="39"/>
                  <a:pt x="171" y="16"/>
                  <a:pt x="248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547"/>
          <p:cNvSpPr/>
          <p:nvPr/>
        </p:nvSpPr>
        <p:spPr bwMode="auto">
          <a:xfrm>
            <a:off x="5200196" y="991667"/>
            <a:ext cx="108102" cy="161432"/>
          </a:xfrm>
          <a:custGeom>
            <a:avLst/>
            <a:gdLst>
              <a:gd name="T0" fmla="*/ 39 w 102"/>
              <a:gd name="T1" fmla="*/ 0 h 154"/>
              <a:gd name="T2" fmla="*/ 57 w 102"/>
              <a:gd name="T3" fmla="*/ 23 h 154"/>
              <a:gd name="T4" fmla="*/ 71 w 102"/>
              <a:gd name="T5" fmla="*/ 64 h 154"/>
              <a:gd name="T6" fmla="*/ 71 w 102"/>
              <a:gd name="T7" fmla="*/ 94 h 154"/>
              <a:gd name="T8" fmla="*/ 102 w 102"/>
              <a:gd name="T9" fmla="*/ 94 h 154"/>
              <a:gd name="T10" fmla="*/ 51 w 102"/>
              <a:gd name="T11" fmla="*/ 154 h 154"/>
              <a:gd name="T12" fmla="*/ 0 w 102"/>
              <a:gd name="T13" fmla="*/ 94 h 154"/>
              <a:gd name="T14" fmla="*/ 33 w 102"/>
              <a:gd name="T15" fmla="*/ 94 h 154"/>
              <a:gd name="T16" fmla="*/ 33 w 102"/>
              <a:gd name="T17" fmla="*/ 64 h 154"/>
              <a:gd name="T18" fmla="*/ 19 w 102"/>
              <a:gd name="T19" fmla="*/ 35 h 154"/>
              <a:gd name="T20" fmla="*/ 11 w 102"/>
              <a:gd name="T21" fmla="*/ 26 h 154"/>
              <a:gd name="T22" fmla="*/ 23 w 102"/>
              <a:gd name="T23" fmla="*/ 15 h 154"/>
              <a:gd name="T24" fmla="*/ 39 w 102"/>
              <a:gd name="T2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154">
                <a:moveTo>
                  <a:pt x="39" y="0"/>
                </a:moveTo>
                <a:cubicBezTo>
                  <a:pt x="46" y="7"/>
                  <a:pt x="52" y="15"/>
                  <a:pt x="57" y="23"/>
                </a:cubicBezTo>
                <a:cubicBezTo>
                  <a:pt x="65" y="35"/>
                  <a:pt x="71" y="48"/>
                  <a:pt x="71" y="64"/>
                </a:cubicBezTo>
                <a:cubicBezTo>
                  <a:pt x="71" y="79"/>
                  <a:pt x="71" y="86"/>
                  <a:pt x="71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51" y="154"/>
                  <a:pt x="51" y="154"/>
                  <a:pt x="51" y="154"/>
                </a:cubicBezTo>
                <a:cubicBezTo>
                  <a:pt x="0" y="94"/>
                  <a:pt x="0" y="94"/>
                  <a:pt x="0" y="94"/>
                </a:cubicBezTo>
                <a:cubicBezTo>
                  <a:pt x="33" y="94"/>
                  <a:pt x="33" y="94"/>
                  <a:pt x="33" y="94"/>
                </a:cubicBezTo>
                <a:cubicBezTo>
                  <a:pt x="33" y="86"/>
                  <a:pt x="33" y="79"/>
                  <a:pt x="33" y="64"/>
                </a:cubicBezTo>
                <a:cubicBezTo>
                  <a:pt x="33" y="57"/>
                  <a:pt x="29" y="47"/>
                  <a:pt x="19" y="35"/>
                </a:cubicBezTo>
                <a:cubicBezTo>
                  <a:pt x="16" y="32"/>
                  <a:pt x="14" y="29"/>
                  <a:pt x="11" y="26"/>
                </a:cubicBezTo>
                <a:cubicBezTo>
                  <a:pt x="15" y="23"/>
                  <a:pt x="19" y="19"/>
                  <a:pt x="23" y="15"/>
                </a:cubicBezTo>
                <a:cubicBezTo>
                  <a:pt x="28" y="10"/>
                  <a:pt x="34" y="5"/>
                  <a:pt x="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Freeform 548"/>
          <p:cNvSpPr/>
          <p:nvPr/>
        </p:nvSpPr>
        <p:spPr bwMode="auto">
          <a:xfrm>
            <a:off x="5077681" y="851855"/>
            <a:ext cx="197466" cy="301244"/>
          </a:xfrm>
          <a:custGeom>
            <a:avLst/>
            <a:gdLst>
              <a:gd name="T0" fmla="*/ 71 w 187"/>
              <a:gd name="T1" fmla="*/ 196 h 287"/>
              <a:gd name="T2" fmla="*/ 71 w 187"/>
              <a:gd name="T3" fmla="*/ 196 h 287"/>
              <a:gd name="T4" fmla="*/ 71 w 187"/>
              <a:gd name="T5" fmla="*/ 227 h 287"/>
              <a:gd name="T6" fmla="*/ 102 w 187"/>
              <a:gd name="T7" fmla="*/ 227 h 287"/>
              <a:gd name="T8" fmla="*/ 51 w 187"/>
              <a:gd name="T9" fmla="*/ 287 h 287"/>
              <a:gd name="T10" fmla="*/ 0 w 187"/>
              <a:gd name="T11" fmla="*/ 227 h 287"/>
              <a:gd name="T12" fmla="*/ 32 w 187"/>
              <a:gd name="T13" fmla="*/ 227 h 287"/>
              <a:gd name="T14" fmla="*/ 32 w 187"/>
              <a:gd name="T15" fmla="*/ 196 h 287"/>
              <a:gd name="T16" fmla="*/ 55 w 187"/>
              <a:gd name="T17" fmla="*/ 144 h 287"/>
              <a:gd name="T18" fmla="*/ 118 w 187"/>
              <a:gd name="T19" fmla="*/ 82 h 287"/>
              <a:gd name="T20" fmla="*/ 141 w 187"/>
              <a:gd name="T21" fmla="*/ 54 h 287"/>
              <a:gd name="T22" fmla="*/ 149 w 187"/>
              <a:gd name="T23" fmla="*/ 34 h 287"/>
              <a:gd name="T24" fmla="*/ 149 w 187"/>
              <a:gd name="T25" fmla="*/ 34 h 287"/>
              <a:gd name="T26" fmla="*/ 149 w 187"/>
              <a:gd name="T27" fmla="*/ 0 h 287"/>
              <a:gd name="T28" fmla="*/ 187 w 187"/>
              <a:gd name="T29" fmla="*/ 0 h 287"/>
              <a:gd name="T30" fmla="*/ 187 w 187"/>
              <a:gd name="T31" fmla="*/ 34 h 287"/>
              <a:gd name="T32" fmla="*/ 165 w 187"/>
              <a:gd name="T33" fmla="*/ 87 h 287"/>
              <a:gd name="T34" fmla="*/ 102 w 187"/>
              <a:gd name="T35" fmla="*/ 150 h 287"/>
              <a:gd name="T36" fmla="*/ 78 w 187"/>
              <a:gd name="T37" fmla="*/ 177 h 287"/>
              <a:gd name="T38" fmla="*/ 71 w 187"/>
              <a:gd name="T39" fmla="*/ 19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7" h="287">
                <a:moveTo>
                  <a:pt x="71" y="196"/>
                </a:moveTo>
                <a:cubicBezTo>
                  <a:pt x="71" y="196"/>
                  <a:pt x="71" y="196"/>
                  <a:pt x="71" y="196"/>
                </a:cubicBezTo>
                <a:cubicBezTo>
                  <a:pt x="71" y="212"/>
                  <a:pt x="71" y="219"/>
                  <a:pt x="71" y="227"/>
                </a:cubicBezTo>
                <a:cubicBezTo>
                  <a:pt x="102" y="227"/>
                  <a:pt x="102" y="227"/>
                  <a:pt x="102" y="227"/>
                </a:cubicBezTo>
                <a:cubicBezTo>
                  <a:pt x="51" y="287"/>
                  <a:pt x="51" y="287"/>
                  <a:pt x="51" y="287"/>
                </a:cubicBezTo>
                <a:cubicBezTo>
                  <a:pt x="0" y="227"/>
                  <a:pt x="0" y="227"/>
                  <a:pt x="0" y="22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32" y="219"/>
                  <a:pt x="32" y="212"/>
                  <a:pt x="32" y="196"/>
                </a:cubicBezTo>
                <a:cubicBezTo>
                  <a:pt x="32" y="176"/>
                  <a:pt x="43" y="159"/>
                  <a:pt x="55" y="144"/>
                </a:cubicBezTo>
                <a:cubicBezTo>
                  <a:pt x="73" y="121"/>
                  <a:pt x="98" y="101"/>
                  <a:pt x="118" y="82"/>
                </a:cubicBezTo>
                <a:cubicBezTo>
                  <a:pt x="127" y="72"/>
                  <a:pt x="136" y="63"/>
                  <a:pt x="141" y="54"/>
                </a:cubicBezTo>
                <a:cubicBezTo>
                  <a:pt x="146" y="46"/>
                  <a:pt x="149" y="39"/>
                  <a:pt x="149" y="34"/>
                </a:cubicBezTo>
                <a:cubicBezTo>
                  <a:pt x="149" y="34"/>
                  <a:pt x="149" y="34"/>
                  <a:pt x="149" y="34"/>
                </a:cubicBezTo>
                <a:cubicBezTo>
                  <a:pt x="149" y="19"/>
                  <a:pt x="149" y="8"/>
                  <a:pt x="149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8"/>
                  <a:pt x="187" y="19"/>
                  <a:pt x="187" y="34"/>
                </a:cubicBezTo>
                <a:cubicBezTo>
                  <a:pt x="187" y="55"/>
                  <a:pt x="177" y="72"/>
                  <a:pt x="165" y="87"/>
                </a:cubicBezTo>
                <a:cubicBezTo>
                  <a:pt x="147" y="110"/>
                  <a:pt x="122" y="130"/>
                  <a:pt x="102" y="150"/>
                </a:cubicBezTo>
                <a:cubicBezTo>
                  <a:pt x="92" y="159"/>
                  <a:pt x="84" y="169"/>
                  <a:pt x="78" y="177"/>
                </a:cubicBezTo>
                <a:cubicBezTo>
                  <a:pt x="73" y="185"/>
                  <a:pt x="71" y="192"/>
                  <a:pt x="71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549"/>
          <p:cNvSpPr/>
          <p:nvPr/>
        </p:nvSpPr>
        <p:spPr bwMode="auto">
          <a:xfrm>
            <a:off x="5648458" y="872034"/>
            <a:ext cx="304127" cy="259444"/>
          </a:xfrm>
          <a:custGeom>
            <a:avLst/>
            <a:gdLst>
              <a:gd name="T0" fmla="*/ 261 w 288"/>
              <a:gd name="T1" fmla="*/ 195 h 247"/>
              <a:gd name="T2" fmla="*/ 261 w 288"/>
              <a:gd name="T3" fmla="*/ 169 h 247"/>
              <a:gd name="T4" fmla="*/ 241 w 288"/>
              <a:gd name="T5" fmla="*/ 124 h 247"/>
              <a:gd name="T6" fmla="*/ 187 w 288"/>
              <a:gd name="T7" fmla="*/ 70 h 247"/>
              <a:gd name="T8" fmla="*/ 167 w 288"/>
              <a:gd name="T9" fmla="*/ 47 h 247"/>
              <a:gd name="T10" fmla="*/ 161 w 288"/>
              <a:gd name="T11" fmla="*/ 29 h 247"/>
              <a:gd name="T12" fmla="*/ 161 w 288"/>
              <a:gd name="T13" fmla="*/ 29 h 247"/>
              <a:gd name="T14" fmla="*/ 161 w 288"/>
              <a:gd name="T15" fmla="*/ 0 h 247"/>
              <a:gd name="T16" fmla="*/ 128 w 288"/>
              <a:gd name="T17" fmla="*/ 0 h 247"/>
              <a:gd name="T18" fmla="*/ 128 w 288"/>
              <a:gd name="T19" fmla="*/ 0 h 247"/>
              <a:gd name="T20" fmla="*/ 128 w 288"/>
              <a:gd name="T21" fmla="*/ 0 h 247"/>
              <a:gd name="T22" fmla="*/ 128 w 288"/>
              <a:gd name="T23" fmla="*/ 29 h 247"/>
              <a:gd name="T24" fmla="*/ 128 w 288"/>
              <a:gd name="T25" fmla="*/ 29 h 247"/>
              <a:gd name="T26" fmla="*/ 121 w 288"/>
              <a:gd name="T27" fmla="*/ 47 h 247"/>
              <a:gd name="T28" fmla="*/ 101 w 288"/>
              <a:gd name="T29" fmla="*/ 70 h 247"/>
              <a:gd name="T30" fmla="*/ 47 w 288"/>
              <a:gd name="T31" fmla="*/ 124 h 247"/>
              <a:gd name="T32" fmla="*/ 28 w 288"/>
              <a:gd name="T33" fmla="*/ 169 h 247"/>
              <a:gd name="T34" fmla="*/ 28 w 288"/>
              <a:gd name="T35" fmla="*/ 195 h 247"/>
              <a:gd name="T36" fmla="*/ 0 w 288"/>
              <a:gd name="T37" fmla="*/ 195 h 247"/>
              <a:gd name="T38" fmla="*/ 44 w 288"/>
              <a:gd name="T39" fmla="*/ 247 h 247"/>
              <a:gd name="T40" fmla="*/ 88 w 288"/>
              <a:gd name="T41" fmla="*/ 195 h 247"/>
              <a:gd name="T42" fmla="*/ 61 w 288"/>
              <a:gd name="T43" fmla="*/ 195 h 247"/>
              <a:gd name="T44" fmla="*/ 61 w 288"/>
              <a:gd name="T45" fmla="*/ 169 h 247"/>
              <a:gd name="T46" fmla="*/ 61 w 288"/>
              <a:gd name="T47" fmla="*/ 169 h 247"/>
              <a:gd name="T48" fmla="*/ 67 w 288"/>
              <a:gd name="T49" fmla="*/ 152 h 247"/>
              <a:gd name="T50" fmla="*/ 88 w 288"/>
              <a:gd name="T51" fmla="*/ 129 h 247"/>
              <a:gd name="T52" fmla="*/ 127 w 288"/>
              <a:gd name="T53" fmla="*/ 91 h 247"/>
              <a:gd name="T54" fmla="*/ 127 w 288"/>
              <a:gd name="T55" fmla="*/ 195 h 247"/>
              <a:gd name="T56" fmla="*/ 101 w 288"/>
              <a:gd name="T57" fmla="*/ 195 h 247"/>
              <a:gd name="T58" fmla="*/ 144 w 288"/>
              <a:gd name="T59" fmla="*/ 247 h 247"/>
              <a:gd name="T60" fmla="*/ 188 w 288"/>
              <a:gd name="T61" fmla="*/ 195 h 247"/>
              <a:gd name="T62" fmla="*/ 161 w 288"/>
              <a:gd name="T63" fmla="*/ 195 h 247"/>
              <a:gd name="T64" fmla="*/ 161 w 288"/>
              <a:gd name="T65" fmla="*/ 90 h 247"/>
              <a:gd name="T66" fmla="*/ 201 w 288"/>
              <a:gd name="T67" fmla="*/ 129 h 247"/>
              <a:gd name="T68" fmla="*/ 221 w 288"/>
              <a:gd name="T69" fmla="*/ 152 h 247"/>
              <a:gd name="T70" fmla="*/ 227 w 288"/>
              <a:gd name="T71" fmla="*/ 169 h 247"/>
              <a:gd name="T72" fmla="*/ 227 w 288"/>
              <a:gd name="T73" fmla="*/ 169 h 247"/>
              <a:gd name="T74" fmla="*/ 227 w 288"/>
              <a:gd name="T75" fmla="*/ 195 h 247"/>
              <a:gd name="T76" fmla="*/ 201 w 288"/>
              <a:gd name="T77" fmla="*/ 195 h 247"/>
              <a:gd name="T78" fmla="*/ 244 w 288"/>
              <a:gd name="T79" fmla="*/ 247 h 247"/>
              <a:gd name="T80" fmla="*/ 288 w 288"/>
              <a:gd name="T81" fmla="*/ 195 h 247"/>
              <a:gd name="T82" fmla="*/ 261 w 288"/>
              <a:gd name="T83" fmla="*/ 195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8" h="247">
                <a:moveTo>
                  <a:pt x="261" y="195"/>
                </a:moveTo>
                <a:cubicBezTo>
                  <a:pt x="261" y="188"/>
                  <a:pt x="261" y="182"/>
                  <a:pt x="261" y="169"/>
                </a:cubicBezTo>
                <a:cubicBezTo>
                  <a:pt x="260" y="151"/>
                  <a:pt x="252" y="136"/>
                  <a:pt x="241" y="124"/>
                </a:cubicBezTo>
                <a:cubicBezTo>
                  <a:pt x="226" y="104"/>
                  <a:pt x="204" y="87"/>
                  <a:pt x="187" y="70"/>
                </a:cubicBezTo>
                <a:cubicBezTo>
                  <a:pt x="179" y="62"/>
                  <a:pt x="172" y="54"/>
                  <a:pt x="167" y="47"/>
                </a:cubicBezTo>
                <a:cubicBezTo>
                  <a:pt x="163" y="40"/>
                  <a:pt x="161" y="34"/>
                  <a:pt x="161" y="29"/>
                </a:cubicBezTo>
                <a:cubicBezTo>
                  <a:pt x="161" y="29"/>
                  <a:pt x="161" y="29"/>
                  <a:pt x="161" y="29"/>
                </a:cubicBezTo>
                <a:cubicBezTo>
                  <a:pt x="161" y="16"/>
                  <a:pt x="161" y="7"/>
                  <a:pt x="161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7"/>
                  <a:pt x="128" y="16"/>
                  <a:pt x="128" y="29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34"/>
                  <a:pt x="126" y="40"/>
                  <a:pt x="121" y="47"/>
                </a:cubicBezTo>
                <a:cubicBezTo>
                  <a:pt x="116" y="54"/>
                  <a:pt x="109" y="62"/>
                  <a:pt x="101" y="70"/>
                </a:cubicBezTo>
                <a:cubicBezTo>
                  <a:pt x="84" y="87"/>
                  <a:pt x="63" y="104"/>
                  <a:pt x="47" y="124"/>
                </a:cubicBezTo>
                <a:cubicBezTo>
                  <a:pt x="37" y="136"/>
                  <a:pt x="28" y="151"/>
                  <a:pt x="28" y="169"/>
                </a:cubicBezTo>
                <a:cubicBezTo>
                  <a:pt x="28" y="182"/>
                  <a:pt x="28" y="188"/>
                  <a:pt x="28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61" y="195"/>
                  <a:pt x="61" y="195"/>
                  <a:pt x="61" y="195"/>
                </a:cubicBezTo>
                <a:cubicBezTo>
                  <a:pt x="61" y="188"/>
                  <a:pt x="61" y="182"/>
                  <a:pt x="61" y="169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1" y="165"/>
                  <a:pt x="63" y="159"/>
                  <a:pt x="67" y="152"/>
                </a:cubicBezTo>
                <a:cubicBezTo>
                  <a:pt x="72" y="145"/>
                  <a:pt x="79" y="137"/>
                  <a:pt x="88" y="129"/>
                </a:cubicBezTo>
                <a:cubicBezTo>
                  <a:pt x="100" y="116"/>
                  <a:pt x="114" y="104"/>
                  <a:pt x="127" y="91"/>
                </a:cubicBezTo>
                <a:cubicBezTo>
                  <a:pt x="127" y="195"/>
                  <a:pt x="127" y="195"/>
                  <a:pt x="127" y="195"/>
                </a:cubicBezTo>
                <a:cubicBezTo>
                  <a:pt x="101" y="195"/>
                  <a:pt x="101" y="195"/>
                  <a:pt x="101" y="195"/>
                </a:cubicBezTo>
                <a:cubicBezTo>
                  <a:pt x="144" y="247"/>
                  <a:pt x="144" y="247"/>
                  <a:pt x="144" y="247"/>
                </a:cubicBezTo>
                <a:cubicBezTo>
                  <a:pt x="188" y="195"/>
                  <a:pt x="188" y="195"/>
                  <a:pt x="188" y="195"/>
                </a:cubicBezTo>
                <a:cubicBezTo>
                  <a:pt x="161" y="195"/>
                  <a:pt x="161" y="195"/>
                  <a:pt x="161" y="195"/>
                </a:cubicBezTo>
                <a:cubicBezTo>
                  <a:pt x="161" y="90"/>
                  <a:pt x="161" y="90"/>
                  <a:pt x="161" y="90"/>
                </a:cubicBezTo>
                <a:cubicBezTo>
                  <a:pt x="174" y="104"/>
                  <a:pt x="189" y="116"/>
                  <a:pt x="201" y="129"/>
                </a:cubicBezTo>
                <a:cubicBezTo>
                  <a:pt x="209" y="137"/>
                  <a:pt x="216" y="145"/>
                  <a:pt x="221" y="152"/>
                </a:cubicBezTo>
                <a:cubicBezTo>
                  <a:pt x="226" y="159"/>
                  <a:pt x="227" y="164"/>
                  <a:pt x="227" y="169"/>
                </a:cubicBezTo>
                <a:cubicBezTo>
                  <a:pt x="227" y="169"/>
                  <a:pt x="227" y="169"/>
                  <a:pt x="227" y="169"/>
                </a:cubicBezTo>
                <a:cubicBezTo>
                  <a:pt x="227" y="182"/>
                  <a:pt x="227" y="188"/>
                  <a:pt x="227" y="195"/>
                </a:cubicBezTo>
                <a:cubicBezTo>
                  <a:pt x="201" y="195"/>
                  <a:pt x="201" y="195"/>
                  <a:pt x="201" y="195"/>
                </a:cubicBezTo>
                <a:cubicBezTo>
                  <a:pt x="244" y="247"/>
                  <a:pt x="244" y="247"/>
                  <a:pt x="244" y="247"/>
                </a:cubicBezTo>
                <a:cubicBezTo>
                  <a:pt x="288" y="195"/>
                  <a:pt x="288" y="195"/>
                  <a:pt x="288" y="195"/>
                </a:cubicBezTo>
                <a:lnTo>
                  <a:pt x="261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Freeform 550"/>
          <p:cNvSpPr>
            <a:spLocks noEditPoints="1"/>
          </p:cNvSpPr>
          <p:nvPr/>
        </p:nvSpPr>
        <p:spPr bwMode="auto">
          <a:xfrm>
            <a:off x="7494835" y="2065476"/>
            <a:ext cx="255120" cy="301244"/>
          </a:xfrm>
          <a:custGeom>
            <a:avLst/>
            <a:gdLst>
              <a:gd name="T0" fmla="*/ 139 w 242"/>
              <a:gd name="T1" fmla="*/ 47 h 287"/>
              <a:gd name="T2" fmla="*/ 139 w 242"/>
              <a:gd name="T3" fmla="*/ 23 h 287"/>
              <a:gd name="T4" fmla="*/ 152 w 242"/>
              <a:gd name="T5" fmla="*/ 23 h 287"/>
              <a:gd name="T6" fmla="*/ 163 w 242"/>
              <a:gd name="T7" fmla="*/ 11 h 287"/>
              <a:gd name="T8" fmla="*/ 152 w 242"/>
              <a:gd name="T9" fmla="*/ 0 h 287"/>
              <a:gd name="T10" fmla="*/ 91 w 242"/>
              <a:gd name="T11" fmla="*/ 0 h 287"/>
              <a:gd name="T12" fmla="*/ 79 w 242"/>
              <a:gd name="T13" fmla="*/ 11 h 287"/>
              <a:gd name="T14" fmla="*/ 91 w 242"/>
              <a:gd name="T15" fmla="*/ 23 h 287"/>
              <a:gd name="T16" fmla="*/ 103 w 242"/>
              <a:gd name="T17" fmla="*/ 23 h 287"/>
              <a:gd name="T18" fmla="*/ 103 w 242"/>
              <a:gd name="T19" fmla="*/ 47 h 287"/>
              <a:gd name="T20" fmla="*/ 0 w 242"/>
              <a:gd name="T21" fmla="*/ 166 h 287"/>
              <a:gd name="T22" fmla="*/ 121 w 242"/>
              <a:gd name="T23" fmla="*/ 287 h 287"/>
              <a:gd name="T24" fmla="*/ 242 w 242"/>
              <a:gd name="T25" fmla="*/ 166 h 287"/>
              <a:gd name="T26" fmla="*/ 139 w 242"/>
              <a:gd name="T27" fmla="*/ 47 h 287"/>
              <a:gd name="T28" fmla="*/ 121 w 242"/>
              <a:gd name="T29" fmla="*/ 257 h 287"/>
              <a:gd name="T30" fmla="*/ 30 w 242"/>
              <a:gd name="T31" fmla="*/ 166 h 287"/>
              <a:gd name="T32" fmla="*/ 121 w 242"/>
              <a:gd name="T33" fmla="*/ 75 h 287"/>
              <a:gd name="T34" fmla="*/ 212 w 242"/>
              <a:gd name="T35" fmla="*/ 166 h 287"/>
              <a:gd name="T36" fmla="*/ 121 w 242"/>
              <a:gd name="T37" fmla="*/ 25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2" h="287">
                <a:moveTo>
                  <a:pt x="139" y="47"/>
                </a:moveTo>
                <a:cubicBezTo>
                  <a:pt x="139" y="23"/>
                  <a:pt x="139" y="23"/>
                  <a:pt x="139" y="23"/>
                </a:cubicBezTo>
                <a:cubicBezTo>
                  <a:pt x="152" y="23"/>
                  <a:pt x="152" y="23"/>
                  <a:pt x="152" y="23"/>
                </a:cubicBezTo>
                <a:cubicBezTo>
                  <a:pt x="158" y="23"/>
                  <a:pt x="163" y="18"/>
                  <a:pt x="163" y="11"/>
                </a:cubicBezTo>
                <a:cubicBezTo>
                  <a:pt x="163" y="5"/>
                  <a:pt x="158" y="0"/>
                  <a:pt x="152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84" y="0"/>
                  <a:pt x="79" y="5"/>
                  <a:pt x="79" y="11"/>
                </a:cubicBezTo>
                <a:cubicBezTo>
                  <a:pt x="79" y="18"/>
                  <a:pt x="84" y="23"/>
                  <a:pt x="91" y="23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45" y="55"/>
                  <a:pt x="0" y="106"/>
                  <a:pt x="0" y="166"/>
                </a:cubicBezTo>
                <a:cubicBezTo>
                  <a:pt x="0" y="233"/>
                  <a:pt x="54" y="287"/>
                  <a:pt x="121" y="287"/>
                </a:cubicBezTo>
                <a:cubicBezTo>
                  <a:pt x="188" y="287"/>
                  <a:pt x="242" y="233"/>
                  <a:pt x="242" y="166"/>
                </a:cubicBezTo>
                <a:cubicBezTo>
                  <a:pt x="242" y="105"/>
                  <a:pt x="197" y="55"/>
                  <a:pt x="139" y="47"/>
                </a:cubicBezTo>
                <a:close/>
                <a:moveTo>
                  <a:pt x="121" y="257"/>
                </a:moveTo>
                <a:cubicBezTo>
                  <a:pt x="71" y="257"/>
                  <a:pt x="30" y="216"/>
                  <a:pt x="30" y="166"/>
                </a:cubicBezTo>
                <a:cubicBezTo>
                  <a:pt x="30" y="116"/>
                  <a:pt x="71" y="75"/>
                  <a:pt x="121" y="75"/>
                </a:cubicBezTo>
                <a:cubicBezTo>
                  <a:pt x="171" y="75"/>
                  <a:pt x="212" y="116"/>
                  <a:pt x="212" y="166"/>
                </a:cubicBezTo>
                <a:cubicBezTo>
                  <a:pt x="212" y="216"/>
                  <a:pt x="171" y="257"/>
                  <a:pt x="121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551"/>
          <p:cNvSpPr/>
          <p:nvPr/>
        </p:nvSpPr>
        <p:spPr bwMode="auto">
          <a:xfrm>
            <a:off x="7610143" y="2170696"/>
            <a:ext cx="77833" cy="119633"/>
          </a:xfrm>
          <a:custGeom>
            <a:avLst/>
            <a:gdLst>
              <a:gd name="T0" fmla="*/ 71 w 74"/>
              <a:gd name="T1" fmla="*/ 93 h 114"/>
              <a:gd name="T2" fmla="*/ 23 w 74"/>
              <a:gd name="T3" fmla="*/ 61 h 114"/>
              <a:gd name="T4" fmla="*/ 23 w 74"/>
              <a:gd name="T5" fmla="*/ 5 h 114"/>
              <a:gd name="T6" fmla="*/ 21 w 74"/>
              <a:gd name="T7" fmla="*/ 2 h 114"/>
              <a:gd name="T8" fmla="*/ 18 w 74"/>
              <a:gd name="T9" fmla="*/ 0 h 114"/>
              <a:gd name="T10" fmla="*/ 5 w 74"/>
              <a:gd name="T11" fmla="*/ 0 h 114"/>
              <a:gd name="T12" fmla="*/ 1 w 74"/>
              <a:gd name="T13" fmla="*/ 2 h 114"/>
              <a:gd name="T14" fmla="*/ 0 w 74"/>
              <a:gd name="T15" fmla="*/ 5 h 114"/>
              <a:gd name="T16" fmla="*/ 0 w 74"/>
              <a:gd name="T17" fmla="*/ 71 h 114"/>
              <a:gd name="T18" fmla="*/ 1 w 74"/>
              <a:gd name="T19" fmla="*/ 75 h 114"/>
              <a:gd name="T20" fmla="*/ 2 w 74"/>
              <a:gd name="T21" fmla="*/ 75 h 114"/>
              <a:gd name="T22" fmla="*/ 58 w 74"/>
              <a:gd name="T23" fmla="*/ 113 h 114"/>
              <a:gd name="T24" fmla="*/ 61 w 74"/>
              <a:gd name="T25" fmla="*/ 114 h 114"/>
              <a:gd name="T26" fmla="*/ 62 w 74"/>
              <a:gd name="T27" fmla="*/ 114 h 114"/>
              <a:gd name="T28" fmla="*/ 65 w 74"/>
              <a:gd name="T29" fmla="*/ 111 h 114"/>
              <a:gd name="T30" fmla="*/ 72 w 74"/>
              <a:gd name="T31" fmla="*/ 100 h 114"/>
              <a:gd name="T32" fmla="*/ 71 w 74"/>
              <a:gd name="T3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" h="114">
                <a:moveTo>
                  <a:pt x="71" y="93"/>
                </a:moveTo>
                <a:cubicBezTo>
                  <a:pt x="23" y="61"/>
                  <a:pt x="23" y="61"/>
                  <a:pt x="23" y="61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4"/>
                  <a:pt x="22" y="3"/>
                  <a:pt x="21" y="2"/>
                </a:cubicBezTo>
                <a:cubicBezTo>
                  <a:pt x="21" y="1"/>
                  <a:pt x="19" y="0"/>
                  <a:pt x="18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1"/>
                  <a:pt x="1" y="2"/>
                </a:cubicBezTo>
                <a:cubicBezTo>
                  <a:pt x="0" y="3"/>
                  <a:pt x="0" y="4"/>
                  <a:pt x="0" y="5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4"/>
                  <a:pt x="1" y="75"/>
                </a:cubicBezTo>
                <a:cubicBezTo>
                  <a:pt x="1" y="75"/>
                  <a:pt x="2" y="75"/>
                  <a:pt x="2" y="75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9" y="113"/>
                  <a:pt x="60" y="114"/>
                  <a:pt x="61" y="114"/>
                </a:cubicBezTo>
                <a:cubicBezTo>
                  <a:pt x="61" y="114"/>
                  <a:pt x="62" y="114"/>
                  <a:pt x="62" y="114"/>
                </a:cubicBezTo>
                <a:cubicBezTo>
                  <a:pt x="63" y="113"/>
                  <a:pt x="64" y="112"/>
                  <a:pt x="65" y="111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4" y="98"/>
                  <a:pt x="73" y="95"/>
                  <a:pt x="71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552"/>
          <p:cNvSpPr>
            <a:spLocks noEditPoints="1"/>
          </p:cNvSpPr>
          <p:nvPr/>
        </p:nvSpPr>
        <p:spPr bwMode="auto">
          <a:xfrm>
            <a:off x="8101646" y="2064035"/>
            <a:ext cx="255120" cy="302685"/>
          </a:xfrm>
          <a:custGeom>
            <a:avLst/>
            <a:gdLst>
              <a:gd name="T0" fmla="*/ 140 w 243"/>
              <a:gd name="T1" fmla="*/ 47 h 288"/>
              <a:gd name="T2" fmla="*/ 140 w 243"/>
              <a:gd name="T3" fmla="*/ 24 h 288"/>
              <a:gd name="T4" fmla="*/ 152 w 243"/>
              <a:gd name="T5" fmla="*/ 24 h 288"/>
              <a:gd name="T6" fmla="*/ 164 w 243"/>
              <a:gd name="T7" fmla="*/ 12 h 288"/>
              <a:gd name="T8" fmla="*/ 152 w 243"/>
              <a:gd name="T9" fmla="*/ 0 h 288"/>
              <a:gd name="T10" fmla="*/ 91 w 243"/>
              <a:gd name="T11" fmla="*/ 0 h 288"/>
              <a:gd name="T12" fmla="*/ 79 w 243"/>
              <a:gd name="T13" fmla="*/ 12 h 288"/>
              <a:gd name="T14" fmla="*/ 91 w 243"/>
              <a:gd name="T15" fmla="*/ 24 h 288"/>
              <a:gd name="T16" fmla="*/ 103 w 243"/>
              <a:gd name="T17" fmla="*/ 24 h 288"/>
              <a:gd name="T18" fmla="*/ 103 w 243"/>
              <a:gd name="T19" fmla="*/ 47 h 288"/>
              <a:gd name="T20" fmla="*/ 0 w 243"/>
              <a:gd name="T21" fmla="*/ 167 h 288"/>
              <a:gd name="T22" fmla="*/ 122 w 243"/>
              <a:gd name="T23" fmla="*/ 288 h 288"/>
              <a:gd name="T24" fmla="*/ 243 w 243"/>
              <a:gd name="T25" fmla="*/ 167 h 288"/>
              <a:gd name="T26" fmla="*/ 140 w 243"/>
              <a:gd name="T27" fmla="*/ 47 h 288"/>
              <a:gd name="T28" fmla="*/ 122 w 243"/>
              <a:gd name="T29" fmla="*/ 258 h 288"/>
              <a:gd name="T30" fmla="*/ 31 w 243"/>
              <a:gd name="T31" fmla="*/ 167 h 288"/>
              <a:gd name="T32" fmla="*/ 122 w 243"/>
              <a:gd name="T33" fmla="*/ 76 h 288"/>
              <a:gd name="T34" fmla="*/ 213 w 243"/>
              <a:gd name="T35" fmla="*/ 167 h 288"/>
              <a:gd name="T36" fmla="*/ 122 w 243"/>
              <a:gd name="T37" fmla="*/ 25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3" h="288">
                <a:moveTo>
                  <a:pt x="140" y="47"/>
                </a:moveTo>
                <a:cubicBezTo>
                  <a:pt x="140" y="24"/>
                  <a:pt x="140" y="24"/>
                  <a:pt x="140" y="24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59" y="24"/>
                  <a:pt x="164" y="18"/>
                  <a:pt x="164" y="12"/>
                </a:cubicBezTo>
                <a:cubicBezTo>
                  <a:pt x="164" y="5"/>
                  <a:pt x="159" y="0"/>
                  <a:pt x="152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79" y="5"/>
                  <a:pt x="79" y="12"/>
                </a:cubicBezTo>
                <a:cubicBezTo>
                  <a:pt x="79" y="18"/>
                  <a:pt x="85" y="24"/>
                  <a:pt x="91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45" y="56"/>
                  <a:pt x="0" y="106"/>
                  <a:pt x="0" y="167"/>
                </a:cubicBezTo>
                <a:cubicBezTo>
                  <a:pt x="0" y="234"/>
                  <a:pt x="55" y="288"/>
                  <a:pt x="122" y="288"/>
                </a:cubicBezTo>
                <a:cubicBezTo>
                  <a:pt x="189" y="288"/>
                  <a:pt x="243" y="234"/>
                  <a:pt x="243" y="167"/>
                </a:cubicBezTo>
                <a:cubicBezTo>
                  <a:pt x="243" y="106"/>
                  <a:pt x="198" y="56"/>
                  <a:pt x="140" y="47"/>
                </a:cubicBezTo>
                <a:close/>
                <a:moveTo>
                  <a:pt x="122" y="258"/>
                </a:moveTo>
                <a:cubicBezTo>
                  <a:pt x="71" y="258"/>
                  <a:pt x="31" y="217"/>
                  <a:pt x="31" y="167"/>
                </a:cubicBezTo>
                <a:cubicBezTo>
                  <a:pt x="31" y="117"/>
                  <a:pt x="71" y="76"/>
                  <a:pt x="122" y="76"/>
                </a:cubicBezTo>
                <a:cubicBezTo>
                  <a:pt x="172" y="76"/>
                  <a:pt x="213" y="117"/>
                  <a:pt x="213" y="167"/>
                </a:cubicBezTo>
                <a:cubicBezTo>
                  <a:pt x="213" y="217"/>
                  <a:pt x="172" y="258"/>
                  <a:pt x="122" y="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Freeform 553"/>
          <p:cNvSpPr/>
          <p:nvPr/>
        </p:nvSpPr>
        <p:spPr bwMode="auto">
          <a:xfrm>
            <a:off x="8172272" y="2182227"/>
            <a:ext cx="113868" cy="113868"/>
          </a:xfrm>
          <a:custGeom>
            <a:avLst/>
            <a:gdLst>
              <a:gd name="T0" fmla="*/ 62 w 79"/>
              <a:gd name="T1" fmla="*/ 0 h 79"/>
              <a:gd name="T2" fmla="*/ 40 w 79"/>
              <a:gd name="T3" fmla="*/ 22 h 79"/>
              <a:gd name="T4" fmla="*/ 18 w 79"/>
              <a:gd name="T5" fmla="*/ 0 h 79"/>
              <a:gd name="T6" fmla="*/ 0 w 79"/>
              <a:gd name="T7" fmla="*/ 18 h 79"/>
              <a:gd name="T8" fmla="*/ 22 w 79"/>
              <a:gd name="T9" fmla="*/ 40 h 79"/>
              <a:gd name="T10" fmla="*/ 0 w 79"/>
              <a:gd name="T11" fmla="*/ 62 h 79"/>
              <a:gd name="T12" fmla="*/ 18 w 79"/>
              <a:gd name="T13" fmla="*/ 79 h 79"/>
              <a:gd name="T14" fmla="*/ 40 w 79"/>
              <a:gd name="T15" fmla="*/ 57 h 79"/>
              <a:gd name="T16" fmla="*/ 62 w 79"/>
              <a:gd name="T17" fmla="*/ 79 h 79"/>
              <a:gd name="T18" fmla="*/ 79 w 79"/>
              <a:gd name="T19" fmla="*/ 62 h 79"/>
              <a:gd name="T20" fmla="*/ 57 w 79"/>
              <a:gd name="T21" fmla="*/ 40 h 79"/>
              <a:gd name="T22" fmla="*/ 79 w 79"/>
              <a:gd name="T23" fmla="*/ 18 h 79"/>
              <a:gd name="T24" fmla="*/ 62 w 79"/>
              <a:gd name="T2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79">
                <a:moveTo>
                  <a:pt x="62" y="0"/>
                </a:moveTo>
                <a:lnTo>
                  <a:pt x="40" y="22"/>
                </a:lnTo>
                <a:lnTo>
                  <a:pt x="18" y="0"/>
                </a:lnTo>
                <a:lnTo>
                  <a:pt x="0" y="18"/>
                </a:lnTo>
                <a:lnTo>
                  <a:pt x="22" y="40"/>
                </a:lnTo>
                <a:lnTo>
                  <a:pt x="0" y="62"/>
                </a:lnTo>
                <a:lnTo>
                  <a:pt x="18" y="79"/>
                </a:lnTo>
                <a:lnTo>
                  <a:pt x="40" y="57"/>
                </a:lnTo>
                <a:lnTo>
                  <a:pt x="62" y="79"/>
                </a:lnTo>
                <a:lnTo>
                  <a:pt x="79" y="62"/>
                </a:lnTo>
                <a:lnTo>
                  <a:pt x="57" y="40"/>
                </a:lnTo>
                <a:lnTo>
                  <a:pt x="79" y="18"/>
                </a:lnTo>
                <a:lnTo>
                  <a:pt x="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Freeform 554"/>
          <p:cNvSpPr/>
          <p:nvPr/>
        </p:nvSpPr>
        <p:spPr bwMode="auto">
          <a:xfrm>
            <a:off x="6281213" y="851855"/>
            <a:ext cx="253679" cy="302685"/>
          </a:xfrm>
          <a:custGeom>
            <a:avLst/>
            <a:gdLst>
              <a:gd name="T0" fmla="*/ 184 w 240"/>
              <a:gd name="T1" fmla="*/ 0 h 288"/>
              <a:gd name="T2" fmla="*/ 128 w 240"/>
              <a:gd name="T3" fmla="*/ 67 h 288"/>
              <a:gd name="T4" fmla="*/ 163 w 240"/>
              <a:gd name="T5" fmla="*/ 67 h 288"/>
              <a:gd name="T6" fmla="*/ 163 w 240"/>
              <a:gd name="T7" fmla="*/ 100 h 288"/>
              <a:gd name="T8" fmla="*/ 163 w 240"/>
              <a:gd name="T9" fmla="*/ 101 h 288"/>
              <a:gd name="T10" fmla="*/ 154 w 240"/>
              <a:gd name="T11" fmla="*/ 122 h 288"/>
              <a:gd name="T12" fmla="*/ 128 w 240"/>
              <a:gd name="T13" fmla="*/ 152 h 288"/>
              <a:gd name="T14" fmla="*/ 120 w 240"/>
              <a:gd name="T15" fmla="*/ 160 h 288"/>
              <a:gd name="T16" fmla="*/ 112 w 240"/>
              <a:gd name="T17" fmla="*/ 152 h 288"/>
              <a:gd name="T18" fmla="*/ 86 w 240"/>
              <a:gd name="T19" fmla="*/ 122 h 288"/>
              <a:gd name="T20" fmla="*/ 78 w 240"/>
              <a:gd name="T21" fmla="*/ 101 h 288"/>
              <a:gd name="T22" fmla="*/ 78 w 240"/>
              <a:gd name="T23" fmla="*/ 100 h 288"/>
              <a:gd name="T24" fmla="*/ 78 w 240"/>
              <a:gd name="T25" fmla="*/ 67 h 288"/>
              <a:gd name="T26" fmla="*/ 112 w 240"/>
              <a:gd name="T27" fmla="*/ 67 h 288"/>
              <a:gd name="T28" fmla="*/ 56 w 240"/>
              <a:gd name="T29" fmla="*/ 0 h 288"/>
              <a:gd name="T30" fmla="*/ 0 w 240"/>
              <a:gd name="T31" fmla="*/ 67 h 288"/>
              <a:gd name="T32" fmla="*/ 35 w 240"/>
              <a:gd name="T33" fmla="*/ 67 h 288"/>
              <a:gd name="T34" fmla="*/ 35 w 240"/>
              <a:gd name="T35" fmla="*/ 100 h 288"/>
              <a:gd name="T36" fmla="*/ 60 w 240"/>
              <a:gd name="T37" fmla="*/ 158 h 288"/>
              <a:gd name="T38" fmla="*/ 89 w 240"/>
              <a:gd name="T39" fmla="*/ 189 h 288"/>
              <a:gd name="T40" fmla="*/ 89 w 240"/>
              <a:gd name="T41" fmla="*/ 189 h 288"/>
              <a:gd name="T42" fmla="*/ 89 w 240"/>
              <a:gd name="T43" fmla="*/ 288 h 288"/>
              <a:gd name="T44" fmla="*/ 152 w 240"/>
              <a:gd name="T45" fmla="*/ 288 h 288"/>
              <a:gd name="T46" fmla="*/ 152 w 240"/>
              <a:gd name="T47" fmla="*/ 188 h 288"/>
              <a:gd name="T48" fmla="*/ 180 w 240"/>
              <a:gd name="T49" fmla="*/ 158 h 288"/>
              <a:gd name="T50" fmla="*/ 205 w 240"/>
              <a:gd name="T51" fmla="*/ 100 h 288"/>
              <a:gd name="T52" fmla="*/ 205 w 240"/>
              <a:gd name="T53" fmla="*/ 67 h 288"/>
              <a:gd name="T54" fmla="*/ 240 w 240"/>
              <a:gd name="T55" fmla="*/ 67 h 288"/>
              <a:gd name="T56" fmla="*/ 184 w 240"/>
              <a:gd name="T5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0" h="288">
                <a:moveTo>
                  <a:pt x="184" y="0"/>
                </a:moveTo>
                <a:cubicBezTo>
                  <a:pt x="128" y="67"/>
                  <a:pt x="128" y="67"/>
                  <a:pt x="128" y="67"/>
                </a:cubicBezTo>
                <a:cubicBezTo>
                  <a:pt x="163" y="67"/>
                  <a:pt x="163" y="67"/>
                  <a:pt x="163" y="67"/>
                </a:cubicBezTo>
                <a:cubicBezTo>
                  <a:pt x="163" y="76"/>
                  <a:pt x="163" y="83"/>
                  <a:pt x="163" y="100"/>
                </a:cubicBezTo>
                <a:cubicBezTo>
                  <a:pt x="163" y="101"/>
                  <a:pt x="163" y="101"/>
                  <a:pt x="163" y="101"/>
                </a:cubicBezTo>
                <a:cubicBezTo>
                  <a:pt x="163" y="106"/>
                  <a:pt x="160" y="113"/>
                  <a:pt x="154" y="122"/>
                </a:cubicBezTo>
                <a:cubicBezTo>
                  <a:pt x="148" y="131"/>
                  <a:pt x="139" y="141"/>
                  <a:pt x="128" y="152"/>
                </a:cubicBezTo>
                <a:cubicBezTo>
                  <a:pt x="126" y="155"/>
                  <a:pt x="123" y="157"/>
                  <a:pt x="120" y="160"/>
                </a:cubicBezTo>
                <a:cubicBezTo>
                  <a:pt x="117" y="157"/>
                  <a:pt x="114" y="155"/>
                  <a:pt x="112" y="152"/>
                </a:cubicBezTo>
                <a:cubicBezTo>
                  <a:pt x="101" y="141"/>
                  <a:pt x="92" y="131"/>
                  <a:pt x="86" y="122"/>
                </a:cubicBezTo>
                <a:cubicBezTo>
                  <a:pt x="80" y="113"/>
                  <a:pt x="78" y="106"/>
                  <a:pt x="78" y="101"/>
                </a:cubicBezTo>
                <a:cubicBezTo>
                  <a:pt x="78" y="101"/>
                  <a:pt x="78" y="101"/>
                  <a:pt x="78" y="100"/>
                </a:cubicBezTo>
                <a:cubicBezTo>
                  <a:pt x="78" y="83"/>
                  <a:pt x="78" y="76"/>
                  <a:pt x="78" y="67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67"/>
                  <a:pt x="0" y="67"/>
                  <a:pt x="0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76"/>
                  <a:pt x="35" y="83"/>
                  <a:pt x="35" y="100"/>
                </a:cubicBezTo>
                <a:cubicBezTo>
                  <a:pt x="35" y="123"/>
                  <a:pt x="47" y="142"/>
                  <a:pt x="60" y="158"/>
                </a:cubicBezTo>
                <a:cubicBezTo>
                  <a:pt x="69" y="169"/>
                  <a:pt x="79" y="179"/>
                  <a:pt x="89" y="189"/>
                </a:cubicBezTo>
                <a:cubicBezTo>
                  <a:pt x="89" y="189"/>
                  <a:pt x="89" y="189"/>
                  <a:pt x="89" y="189"/>
                </a:cubicBezTo>
                <a:cubicBezTo>
                  <a:pt x="89" y="288"/>
                  <a:pt x="89" y="288"/>
                  <a:pt x="89" y="288"/>
                </a:cubicBezTo>
                <a:cubicBezTo>
                  <a:pt x="152" y="288"/>
                  <a:pt x="152" y="288"/>
                  <a:pt x="152" y="288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62" y="179"/>
                  <a:pt x="172" y="169"/>
                  <a:pt x="180" y="158"/>
                </a:cubicBezTo>
                <a:cubicBezTo>
                  <a:pt x="194" y="142"/>
                  <a:pt x="205" y="123"/>
                  <a:pt x="205" y="100"/>
                </a:cubicBezTo>
                <a:cubicBezTo>
                  <a:pt x="205" y="83"/>
                  <a:pt x="205" y="76"/>
                  <a:pt x="205" y="67"/>
                </a:cubicBezTo>
                <a:cubicBezTo>
                  <a:pt x="240" y="67"/>
                  <a:pt x="240" y="67"/>
                  <a:pt x="240" y="67"/>
                </a:cubicBezTo>
                <a:lnTo>
                  <a:pt x="1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Freeform 555"/>
          <p:cNvSpPr/>
          <p:nvPr/>
        </p:nvSpPr>
        <p:spPr bwMode="auto">
          <a:xfrm>
            <a:off x="6919734" y="851855"/>
            <a:ext cx="184494" cy="302685"/>
          </a:xfrm>
          <a:custGeom>
            <a:avLst/>
            <a:gdLst>
              <a:gd name="T0" fmla="*/ 146 w 175"/>
              <a:gd name="T1" fmla="*/ 196 h 288"/>
              <a:gd name="T2" fmla="*/ 119 w 175"/>
              <a:gd name="T3" fmla="*/ 166 h 288"/>
              <a:gd name="T4" fmla="*/ 118 w 175"/>
              <a:gd name="T5" fmla="*/ 166 h 288"/>
              <a:gd name="T6" fmla="*/ 118 w 175"/>
              <a:gd name="T7" fmla="*/ 93 h 288"/>
              <a:gd name="T8" fmla="*/ 175 w 175"/>
              <a:gd name="T9" fmla="*/ 93 h 288"/>
              <a:gd name="T10" fmla="*/ 88 w 175"/>
              <a:gd name="T11" fmla="*/ 0 h 288"/>
              <a:gd name="T12" fmla="*/ 0 w 175"/>
              <a:gd name="T13" fmla="*/ 93 h 288"/>
              <a:gd name="T14" fmla="*/ 59 w 175"/>
              <a:gd name="T15" fmla="*/ 93 h 288"/>
              <a:gd name="T16" fmla="*/ 59 w 175"/>
              <a:gd name="T17" fmla="*/ 167 h 288"/>
              <a:gd name="T18" fmla="*/ 31 w 175"/>
              <a:gd name="T19" fmla="*/ 196 h 288"/>
              <a:gd name="T20" fmla="*/ 8 w 175"/>
              <a:gd name="T21" fmla="*/ 251 h 288"/>
              <a:gd name="T22" fmla="*/ 8 w 175"/>
              <a:gd name="T23" fmla="*/ 288 h 288"/>
              <a:gd name="T24" fmla="*/ 48 w 175"/>
              <a:gd name="T25" fmla="*/ 288 h 288"/>
              <a:gd name="T26" fmla="*/ 48 w 175"/>
              <a:gd name="T27" fmla="*/ 251 h 288"/>
              <a:gd name="T28" fmla="*/ 48 w 175"/>
              <a:gd name="T29" fmla="*/ 251 h 288"/>
              <a:gd name="T30" fmla="*/ 56 w 175"/>
              <a:gd name="T31" fmla="*/ 230 h 288"/>
              <a:gd name="T32" fmla="*/ 81 w 175"/>
              <a:gd name="T33" fmla="*/ 202 h 288"/>
              <a:gd name="T34" fmla="*/ 89 w 175"/>
              <a:gd name="T35" fmla="*/ 194 h 288"/>
              <a:gd name="T36" fmla="*/ 97 w 175"/>
              <a:gd name="T37" fmla="*/ 202 h 288"/>
              <a:gd name="T38" fmla="*/ 121 w 175"/>
              <a:gd name="T39" fmla="*/ 230 h 288"/>
              <a:gd name="T40" fmla="*/ 129 w 175"/>
              <a:gd name="T41" fmla="*/ 251 h 288"/>
              <a:gd name="T42" fmla="*/ 129 w 175"/>
              <a:gd name="T43" fmla="*/ 251 h 288"/>
              <a:gd name="T44" fmla="*/ 129 w 175"/>
              <a:gd name="T45" fmla="*/ 288 h 288"/>
              <a:gd name="T46" fmla="*/ 170 w 175"/>
              <a:gd name="T47" fmla="*/ 288 h 288"/>
              <a:gd name="T48" fmla="*/ 170 w 175"/>
              <a:gd name="T49" fmla="*/ 251 h 288"/>
              <a:gd name="T50" fmla="*/ 146 w 175"/>
              <a:gd name="T51" fmla="*/ 19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5" h="288">
                <a:moveTo>
                  <a:pt x="146" y="196"/>
                </a:moveTo>
                <a:cubicBezTo>
                  <a:pt x="138" y="186"/>
                  <a:pt x="128" y="176"/>
                  <a:pt x="119" y="166"/>
                </a:cubicBezTo>
                <a:cubicBezTo>
                  <a:pt x="118" y="166"/>
                  <a:pt x="118" y="166"/>
                  <a:pt x="118" y="166"/>
                </a:cubicBezTo>
                <a:cubicBezTo>
                  <a:pt x="118" y="166"/>
                  <a:pt x="118" y="101"/>
                  <a:pt x="118" y="93"/>
                </a:cubicBezTo>
                <a:cubicBezTo>
                  <a:pt x="175" y="93"/>
                  <a:pt x="175" y="93"/>
                  <a:pt x="175" y="93"/>
                </a:cubicBezTo>
                <a:cubicBezTo>
                  <a:pt x="88" y="0"/>
                  <a:pt x="88" y="0"/>
                  <a:pt x="88" y="0"/>
                </a:cubicBezTo>
                <a:cubicBezTo>
                  <a:pt x="0" y="93"/>
                  <a:pt x="0" y="93"/>
                  <a:pt x="0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105"/>
                  <a:pt x="59" y="167"/>
                  <a:pt x="59" y="167"/>
                </a:cubicBezTo>
                <a:cubicBezTo>
                  <a:pt x="49" y="176"/>
                  <a:pt x="39" y="186"/>
                  <a:pt x="31" y="196"/>
                </a:cubicBezTo>
                <a:cubicBezTo>
                  <a:pt x="19" y="211"/>
                  <a:pt x="8" y="229"/>
                  <a:pt x="8" y="251"/>
                </a:cubicBezTo>
                <a:cubicBezTo>
                  <a:pt x="8" y="267"/>
                  <a:pt x="8" y="280"/>
                  <a:pt x="8" y="288"/>
                </a:cubicBezTo>
                <a:cubicBezTo>
                  <a:pt x="48" y="288"/>
                  <a:pt x="48" y="288"/>
                  <a:pt x="48" y="288"/>
                </a:cubicBezTo>
                <a:cubicBezTo>
                  <a:pt x="48" y="280"/>
                  <a:pt x="48" y="267"/>
                  <a:pt x="48" y="251"/>
                </a:cubicBezTo>
                <a:cubicBezTo>
                  <a:pt x="48" y="251"/>
                  <a:pt x="48" y="251"/>
                  <a:pt x="48" y="251"/>
                </a:cubicBezTo>
                <a:cubicBezTo>
                  <a:pt x="48" y="246"/>
                  <a:pt x="51" y="239"/>
                  <a:pt x="56" y="230"/>
                </a:cubicBezTo>
                <a:cubicBezTo>
                  <a:pt x="62" y="222"/>
                  <a:pt x="71" y="212"/>
                  <a:pt x="81" y="202"/>
                </a:cubicBezTo>
                <a:cubicBezTo>
                  <a:pt x="84" y="199"/>
                  <a:pt x="86" y="197"/>
                  <a:pt x="89" y="194"/>
                </a:cubicBezTo>
                <a:cubicBezTo>
                  <a:pt x="92" y="197"/>
                  <a:pt x="94" y="199"/>
                  <a:pt x="97" y="202"/>
                </a:cubicBezTo>
                <a:cubicBezTo>
                  <a:pt x="107" y="212"/>
                  <a:pt x="116" y="222"/>
                  <a:pt x="121" y="230"/>
                </a:cubicBezTo>
                <a:cubicBezTo>
                  <a:pt x="127" y="239"/>
                  <a:pt x="129" y="246"/>
                  <a:pt x="129" y="251"/>
                </a:cubicBezTo>
                <a:cubicBezTo>
                  <a:pt x="129" y="251"/>
                  <a:pt x="129" y="251"/>
                  <a:pt x="129" y="251"/>
                </a:cubicBezTo>
                <a:cubicBezTo>
                  <a:pt x="129" y="267"/>
                  <a:pt x="129" y="280"/>
                  <a:pt x="129" y="288"/>
                </a:cubicBezTo>
                <a:cubicBezTo>
                  <a:pt x="170" y="288"/>
                  <a:pt x="170" y="288"/>
                  <a:pt x="170" y="288"/>
                </a:cubicBezTo>
                <a:cubicBezTo>
                  <a:pt x="170" y="280"/>
                  <a:pt x="170" y="267"/>
                  <a:pt x="170" y="251"/>
                </a:cubicBezTo>
                <a:cubicBezTo>
                  <a:pt x="170" y="229"/>
                  <a:pt x="159" y="211"/>
                  <a:pt x="146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Freeform 556"/>
          <p:cNvSpPr/>
          <p:nvPr/>
        </p:nvSpPr>
        <p:spPr bwMode="auto">
          <a:xfrm>
            <a:off x="10116662" y="2672288"/>
            <a:ext cx="8648" cy="0"/>
          </a:xfrm>
          <a:custGeom>
            <a:avLst/>
            <a:gdLst>
              <a:gd name="T0" fmla="*/ 0 w 6"/>
              <a:gd name="T1" fmla="*/ 6 w 6"/>
              <a:gd name="T2" fmla="*/ 0 w 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Line 557"/>
          <p:cNvSpPr>
            <a:spLocks noChangeShapeType="1"/>
          </p:cNvSpPr>
          <p:nvPr/>
        </p:nvSpPr>
        <p:spPr bwMode="auto">
          <a:xfrm>
            <a:off x="10243662" y="2799288"/>
            <a:ext cx="864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558"/>
          <p:cNvSpPr>
            <a:spLocks noEditPoints="1"/>
          </p:cNvSpPr>
          <p:nvPr/>
        </p:nvSpPr>
        <p:spPr bwMode="auto">
          <a:xfrm>
            <a:off x="9953788" y="2672288"/>
            <a:ext cx="185935" cy="304127"/>
          </a:xfrm>
          <a:custGeom>
            <a:avLst/>
            <a:gdLst>
              <a:gd name="T0" fmla="*/ 155 w 176"/>
              <a:gd name="T1" fmla="*/ 0 h 289"/>
              <a:gd name="T2" fmla="*/ 22 w 176"/>
              <a:gd name="T3" fmla="*/ 0 h 289"/>
              <a:gd name="T4" fmla="*/ 0 w 176"/>
              <a:gd name="T5" fmla="*/ 21 h 289"/>
              <a:gd name="T6" fmla="*/ 0 w 176"/>
              <a:gd name="T7" fmla="*/ 267 h 289"/>
              <a:gd name="T8" fmla="*/ 22 w 176"/>
              <a:gd name="T9" fmla="*/ 289 h 289"/>
              <a:gd name="T10" fmla="*/ 155 w 176"/>
              <a:gd name="T11" fmla="*/ 289 h 289"/>
              <a:gd name="T12" fmla="*/ 176 w 176"/>
              <a:gd name="T13" fmla="*/ 267 h 289"/>
              <a:gd name="T14" fmla="*/ 176 w 176"/>
              <a:gd name="T15" fmla="*/ 21 h 289"/>
              <a:gd name="T16" fmla="*/ 155 w 176"/>
              <a:gd name="T17" fmla="*/ 0 h 289"/>
              <a:gd name="T18" fmla="*/ 88 w 176"/>
              <a:gd name="T19" fmla="*/ 274 h 289"/>
              <a:gd name="T20" fmla="*/ 75 w 176"/>
              <a:gd name="T21" fmla="*/ 261 h 289"/>
              <a:gd name="T22" fmla="*/ 88 w 176"/>
              <a:gd name="T23" fmla="*/ 247 h 289"/>
              <a:gd name="T24" fmla="*/ 102 w 176"/>
              <a:gd name="T25" fmla="*/ 261 h 289"/>
              <a:gd name="T26" fmla="*/ 88 w 176"/>
              <a:gd name="T27" fmla="*/ 274 h 289"/>
              <a:gd name="T28" fmla="*/ 160 w 176"/>
              <a:gd name="T29" fmla="*/ 233 h 289"/>
              <a:gd name="T30" fmla="*/ 16 w 176"/>
              <a:gd name="T31" fmla="*/ 233 h 289"/>
              <a:gd name="T32" fmla="*/ 16 w 176"/>
              <a:gd name="T33" fmla="*/ 56 h 289"/>
              <a:gd name="T34" fmla="*/ 160 w 176"/>
              <a:gd name="T35" fmla="*/ 56 h 289"/>
              <a:gd name="T36" fmla="*/ 160 w 176"/>
              <a:gd name="T37" fmla="*/ 23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" h="289">
                <a:moveTo>
                  <a:pt x="15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79"/>
                  <a:pt x="10" y="289"/>
                  <a:pt x="22" y="289"/>
                </a:cubicBezTo>
                <a:cubicBezTo>
                  <a:pt x="155" y="289"/>
                  <a:pt x="155" y="289"/>
                  <a:pt x="155" y="289"/>
                </a:cubicBezTo>
                <a:cubicBezTo>
                  <a:pt x="167" y="289"/>
                  <a:pt x="176" y="279"/>
                  <a:pt x="176" y="267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6" y="9"/>
                  <a:pt x="167" y="0"/>
                  <a:pt x="155" y="0"/>
                </a:cubicBezTo>
                <a:close/>
                <a:moveTo>
                  <a:pt x="88" y="274"/>
                </a:moveTo>
                <a:cubicBezTo>
                  <a:pt x="81" y="274"/>
                  <a:pt x="75" y="268"/>
                  <a:pt x="75" y="261"/>
                </a:cubicBezTo>
                <a:cubicBezTo>
                  <a:pt x="75" y="253"/>
                  <a:pt x="81" y="247"/>
                  <a:pt x="88" y="247"/>
                </a:cubicBezTo>
                <a:cubicBezTo>
                  <a:pt x="96" y="247"/>
                  <a:pt x="102" y="253"/>
                  <a:pt x="102" y="261"/>
                </a:cubicBezTo>
                <a:cubicBezTo>
                  <a:pt x="102" y="268"/>
                  <a:pt x="96" y="274"/>
                  <a:pt x="88" y="274"/>
                </a:cubicBezTo>
                <a:close/>
                <a:moveTo>
                  <a:pt x="160" y="233"/>
                </a:moveTo>
                <a:cubicBezTo>
                  <a:pt x="16" y="233"/>
                  <a:pt x="16" y="233"/>
                  <a:pt x="16" y="233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559"/>
          <p:cNvSpPr>
            <a:spLocks noEditPoints="1"/>
          </p:cNvSpPr>
          <p:nvPr/>
        </p:nvSpPr>
        <p:spPr bwMode="auto">
          <a:xfrm>
            <a:off x="10538979" y="2672288"/>
            <a:ext cx="227734" cy="302685"/>
          </a:xfrm>
          <a:custGeom>
            <a:avLst/>
            <a:gdLst>
              <a:gd name="T0" fmla="*/ 194 w 216"/>
              <a:gd name="T1" fmla="*/ 0 h 288"/>
              <a:gd name="T2" fmla="*/ 21 w 216"/>
              <a:gd name="T3" fmla="*/ 0 h 288"/>
              <a:gd name="T4" fmla="*/ 0 w 216"/>
              <a:gd name="T5" fmla="*/ 21 h 288"/>
              <a:gd name="T6" fmla="*/ 0 w 216"/>
              <a:gd name="T7" fmla="*/ 267 h 288"/>
              <a:gd name="T8" fmla="*/ 21 w 216"/>
              <a:gd name="T9" fmla="*/ 288 h 288"/>
              <a:gd name="T10" fmla="*/ 194 w 216"/>
              <a:gd name="T11" fmla="*/ 288 h 288"/>
              <a:gd name="T12" fmla="*/ 216 w 216"/>
              <a:gd name="T13" fmla="*/ 267 h 288"/>
              <a:gd name="T14" fmla="*/ 216 w 216"/>
              <a:gd name="T15" fmla="*/ 21 h 288"/>
              <a:gd name="T16" fmla="*/ 194 w 216"/>
              <a:gd name="T17" fmla="*/ 0 h 288"/>
              <a:gd name="T18" fmla="*/ 108 w 216"/>
              <a:gd name="T19" fmla="*/ 279 h 288"/>
              <a:gd name="T20" fmla="*/ 101 w 216"/>
              <a:gd name="T21" fmla="*/ 272 h 288"/>
              <a:gd name="T22" fmla="*/ 108 w 216"/>
              <a:gd name="T23" fmla="*/ 265 h 288"/>
              <a:gd name="T24" fmla="*/ 116 w 216"/>
              <a:gd name="T25" fmla="*/ 272 h 288"/>
              <a:gd name="T26" fmla="*/ 108 w 216"/>
              <a:gd name="T27" fmla="*/ 279 h 288"/>
              <a:gd name="T28" fmla="*/ 184 w 216"/>
              <a:gd name="T29" fmla="*/ 256 h 288"/>
              <a:gd name="T30" fmla="*/ 32 w 216"/>
              <a:gd name="T31" fmla="*/ 256 h 288"/>
              <a:gd name="T32" fmla="*/ 32 w 216"/>
              <a:gd name="T33" fmla="*/ 32 h 288"/>
              <a:gd name="T34" fmla="*/ 184 w 216"/>
              <a:gd name="T35" fmla="*/ 32 h 288"/>
              <a:gd name="T36" fmla="*/ 184 w 216"/>
              <a:gd name="T37" fmla="*/ 25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" h="288">
                <a:moveTo>
                  <a:pt x="194" y="0"/>
                </a:move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78"/>
                  <a:pt x="10" y="288"/>
                  <a:pt x="21" y="288"/>
                </a:cubicBezTo>
                <a:cubicBezTo>
                  <a:pt x="194" y="288"/>
                  <a:pt x="194" y="288"/>
                  <a:pt x="194" y="288"/>
                </a:cubicBezTo>
                <a:cubicBezTo>
                  <a:pt x="206" y="288"/>
                  <a:pt x="216" y="278"/>
                  <a:pt x="216" y="267"/>
                </a:cubicBezTo>
                <a:cubicBezTo>
                  <a:pt x="216" y="21"/>
                  <a:pt x="216" y="21"/>
                  <a:pt x="216" y="21"/>
                </a:cubicBezTo>
                <a:cubicBezTo>
                  <a:pt x="216" y="9"/>
                  <a:pt x="206" y="0"/>
                  <a:pt x="194" y="0"/>
                </a:cubicBezTo>
                <a:close/>
                <a:moveTo>
                  <a:pt x="108" y="279"/>
                </a:moveTo>
                <a:cubicBezTo>
                  <a:pt x="105" y="279"/>
                  <a:pt x="101" y="276"/>
                  <a:pt x="101" y="272"/>
                </a:cubicBezTo>
                <a:cubicBezTo>
                  <a:pt x="101" y="268"/>
                  <a:pt x="105" y="265"/>
                  <a:pt x="108" y="265"/>
                </a:cubicBezTo>
                <a:cubicBezTo>
                  <a:pt x="112" y="265"/>
                  <a:pt x="116" y="268"/>
                  <a:pt x="116" y="272"/>
                </a:cubicBezTo>
                <a:cubicBezTo>
                  <a:pt x="116" y="276"/>
                  <a:pt x="112" y="279"/>
                  <a:pt x="108" y="279"/>
                </a:cubicBezTo>
                <a:close/>
                <a:moveTo>
                  <a:pt x="184" y="256"/>
                </a:moveTo>
                <a:cubicBezTo>
                  <a:pt x="32" y="256"/>
                  <a:pt x="32" y="256"/>
                  <a:pt x="32" y="256"/>
                </a:cubicBezTo>
                <a:cubicBezTo>
                  <a:pt x="32" y="32"/>
                  <a:pt x="32" y="32"/>
                  <a:pt x="32" y="32"/>
                </a:cubicBezTo>
                <a:cubicBezTo>
                  <a:pt x="184" y="32"/>
                  <a:pt x="184" y="32"/>
                  <a:pt x="184" y="32"/>
                </a:cubicBezTo>
                <a:lnTo>
                  <a:pt x="184" y="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560"/>
          <p:cNvSpPr>
            <a:spLocks noEditPoints="1"/>
          </p:cNvSpPr>
          <p:nvPr/>
        </p:nvSpPr>
        <p:spPr bwMode="auto">
          <a:xfrm>
            <a:off x="5043089" y="2064035"/>
            <a:ext cx="304127" cy="302685"/>
          </a:xfrm>
          <a:custGeom>
            <a:avLst/>
            <a:gdLst>
              <a:gd name="T0" fmla="*/ 179 w 288"/>
              <a:gd name="T1" fmla="*/ 120 h 288"/>
              <a:gd name="T2" fmla="*/ 183 w 288"/>
              <a:gd name="T3" fmla="*/ 92 h 288"/>
              <a:gd name="T4" fmla="*/ 92 w 288"/>
              <a:gd name="T5" fmla="*/ 0 h 288"/>
              <a:gd name="T6" fmla="*/ 0 w 288"/>
              <a:gd name="T7" fmla="*/ 92 h 288"/>
              <a:gd name="T8" fmla="*/ 92 w 288"/>
              <a:gd name="T9" fmla="*/ 183 h 288"/>
              <a:gd name="T10" fmla="*/ 121 w 288"/>
              <a:gd name="T11" fmla="*/ 178 h 288"/>
              <a:gd name="T12" fmla="*/ 142 w 288"/>
              <a:gd name="T13" fmla="*/ 199 h 288"/>
              <a:gd name="T14" fmla="*/ 186 w 288"/>
              <a:gd name="T15" fmla="*/ 199 h 288"/>
              <a:gd name="T16" fmla="*/ 186 w 288"/>
              <a:gd name="T17" fmla="*/ 244 h 288"/>
              <a:gd name="T18" fmla="*/ 186 w 288"/>
              <a:gd name="T19" fmla="*/ 244 h 288"/>
              <a:gd name="T20" fmla="*/ 230 w 288"/>
              <a:gd name="T21" fmla="*/ 244 h 288"/>
              <a:gd name="T22" fmla="*/ 230 w 288"/>
              <a:gd name="T23" fmla="*/ 288 h 288"/>
              <a:gd name="T24" fmla="*/ 230 w 288"/>
              <a:gd name="T25" fmla="*/ 288 h 288"/>
              <a:gd name="T26" fmla="*/ 288 w 288"/>
              <a:gd name="T27" fmla="*/ 288 h 288"/>
              <a:gd name="T28" fmla="*/ 288 w 288"/>
              <a:gd name="T29" fmla="*/ 288 h 288"/>
              <a:gd name="T30" fmla="*/ 288 w 288"/>
              <a:gd name="T31" fmla="*/ 288 h 288"/>
              <a:gd name="T32" fmla="*/ 288 w 288"/>
              <a:gd name="T33" fmla="*/ 230 h 288"/>
              <a:gd name="T34" fmla="*/ 179 w 288"/>
              <a:gd name="T35" fmla="*/ 120 h 288"/>
              <a:gd name="T36" fmla="*/ 73 w 288"/>
              <a:gd name="T37" fmla="*/ 103 h 288"/>
              <a:gd name="T38" fmla="*/ 42 w 288"/>
              <a:gd name="T39" fmla="*/ 72 h 288"/>
              <a:gd name="T40" fmla="*/ 73 w 288"/>
              <a:gd name="T41" fmla="*/ 41 h 288"/>
              <a:gd name="T42" fmla="*/ 104 w 288"/>
              <a:gd name="T43" fmla="*/ 72 h 288"/>
              <a:gd name="T44" fmla="*/ 73 w 288"/>
              <a:gd name="T45" fmla="*/ 10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561"/>
          <p:cNvSpPr>
            <a:spLocks noEditPoints="1"/>
          </p:cNvSpPr>
          <p:nvPr/>
        </p:nvSpPr>
        <p:spPr bwMode="auto">
          <a:xfrm>
            <a:off x="5701788" y="2064035"/>
            <a:ext cx="201790" cy="304127"/>
          </a:xfrm>
          <a:custGeom>
            <a:avLst/>
            <a:gdLst>
              <a:gd name="T0" fmla="*/ 174 w 192"/>
              <a:gd name="T1" fmla="*/ 107 h 289"/>
              <a:gd name="T2" fmla="*/ 187 w 192"/>
              <a:gd name="T3" fmla="*/ 75 h 289"/>
              <a:gd name="T4" fmla="*/ 165 w 192"/>
              <a:gd name="T5" fmla="*/ 23 h 289"/>
              <a:gd name="T6" fmla="*/ 104 w 192"/>
              <a:gd name="T7" fmla="*/ 0 h 289"/>
              <a:gd name="T8" fmla="*/ 25 w 192"/>
              <a:gd name="T9" fmla="*/ 61 h 289"/>
              <a:gd name="T10" fmla="*/ 36 w 192"/>
              <a:gd name="T11" fmla="*/ 100 h 289"/>
              <a:gd name="T12" fmla="*/ 34 w 192"/>
              <a:gd name="T13" fmla="*/ 164 h 289"/>
              <a:gd name="T14" fmla="*/ 36 w 192"/>
              <a:gd name="T15" fmla="*/ 201 h 289"/>
              <a:gd name="T16" fmla="*/ 14 w 192"/>
              <a:gd name="T17" fmla="*/ 210 h 289"/>
              <a:gd name="T18" fmla="*/ 0 w 192"/>
              <a:gd name="T19" fmla="*/ 241 h 289"/>
              <a:gd name="T20" fmla="*/ 11 w 192"/>
              <a:gd name="T21" fmla="*/ 270 h 289"/>
              <a:gd name="T22" fmla="*/ 11 w 192"/>
              <a:gd name="T23" fmla="*/ 270 h 289"/>
              <a:gd name="T24" fmla="*/ 66 w 192"/>
              <a:gd name="T25" fmla="*/ 203 h 289"/>
              <a:gd name="T26" fmla="*/ 64 w 192"/>
              <a:gd name="T27" fmla="*/ 196 h 289"/>
              <a:gd name="T28" fmla="*/ 55 w 192"/>
              <a:gd name="T29" fmla="*/ 180 h 289"/>
              <a:gd name="T30" fmla="*/ 55 w 192"/>
              <a:gd name="T31" fmla="*/ 91 h 289"/>
              <a:gd name="T32" fmla="*/ 55 w 192"/>
              <a:gd name="T33" fmla="*/ 86 h 289"/>
              <a:gd name="T34" fmla="*/ 45 w 192"/>
              <a:gd name="T35" fmla="*/ 66 h 289"/>
              <a:gd name="T36" fmla="*/ 63 w 192"/>
              <a:gd name="T37" fmla="*/ 33 h 289"/>
              <a:gd name="T38" fmla="*/ 104 w 192"/>
              <a:gd name="T39" fmla="*/ 20 h 289"/>
              <a:gd name="T40" fmla="*/ 152 w 192"/>
              <a:gd name="T41" fmla="*/ 37 h 289"/>
              <a:gd name="T42" fmla="*/ 168 w 192"/>
              <a:gd name="T43" fmla="*/ 73 h 289"/>
              <a:gd name="T44" fmla="*/ 158 w 192"/>
              <a:gd name="T45" fmla="*/ 95 h 289"/>
              <a:gd name="T46" fmla="*/ 143 w 192"/>
              <a:gd name="T47" fmla="*/ 91 h 289"/>
              <a:gd name="T48" fmla="*/ 150 w 192"/>
              <a:gd name="T49" fmla="*/ 103 h 289"/>
              <a:gd name="T50" fmla="*/ 134 w 192"/>
              <a:gd name="T51" fmla="*/ 101 h 289"/>
              <a:gd name="T52" fmla="*/ 64 w 192"/>
              <a:gd name="T53" fmla="*/ 101 h 289"/>
              <a:gd name="T54" fmla="*/ 77 w 192"/>
              <a:gd name="T55" fmla="*/ 180 h 289"/>
              <a:gd name="T56" fmla="*/ 94 w 192"/>
              <a:gd name="T57" fmla="*/ 213 h 289"/>
              <a:gd name="T58" fmla="*/ 77 w 192"/>
              <a:gd name="T59" fmla="*/ 230 h 289"/>
              <a:gd name="T60" fmla="*/ 77 w 192"/>
              <a:gd name="T61" fmla="*/ 264 h 289"/>
              <a:gd name="T62" fmla="*/ 99 w 192"/>
              <a:gd name="T63" fmla="*/ 287 h 289"/>
              <a:gd name="T64" fmla="*/ 99 w 192"/>
              <a:gd name="T65" fmla="*/ 287 h 289"/>
              <a:gd name="T66" fmla="*/ 121 w 192"/>
              <a:gd name="T67" fmla="*/ 180 h 289"/>
              <a:gd name="T68" fmla="*/ 148 w 192"/>
              <a:gd name="T69" fmla="*/ 127 h 289"/>
              <a:gd name="T70" fmla="*/ 162 w 192"/>
              <a:gd name="T71" fmla="*/ 136 h 289"/>
              <a:gd name="T72" fmla="*/ 134 w 192"/>
              <a:gd name="T73" fmla="*/ 188 h 289"/>
              <a:gd name="T74" fmla="*/ 141 w 192"/>
              <a:gd name="T75" fmla="*/ 271 h 289"/>
              <a:gd name="T76" fmla="*/ 167 w 192"/>
              <a:gd name="T77" fmla="*/ 289 h 289"/>
              <a:gd name="T78" fmla="*/ 184 w 192"/>
              <a:gd name="T79" fmla="*/ 263 h 289"/>
              <a:gd name="T80" fmla="*/ 164 w 192"/>
              <a:gd name="T81" fmla="*/ 249 h 289"/>
              <a:gd name="T82" fmla="*/ 178 w 192"/>
              <a:gd name="T83" fmla="*/ 229 h 289"/>
              <a:gd name="T84" fmla="*/ 171 w 192"/>
              <a:gd name="T85" fmla="*/ 196 h 289"/>
              <a:gd name="T86" fmla="*/ 179 w 192"/>
              <a:gd name="T87" fmla="*/ 169 h 289"/>
              <a:gd name="T88" fmla="*/ 99 w 192"/>
              <a:gd name="T89" fmla="*/ 138 h 289"/>
              <a:gd name="T90" fmla="*/ 87 w 192"/>
              <a:gd name="T91" fmla="*/ 109 h 289"/>
              <a:gd name="T92" fmla="*/ 111 w 192"/>
              <a:gd name="T93" fmla="*/ 109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289">
                <a:moveTo>
                  <a:pt x="179" y="169"/>
                </a:moveTo>
                <a:cubicBezTo>
                  <a:pt x="192" y="149"/>
                  <a:pt x="190" y="123"/>
                  <a:pt x="174" y="107"/>
                </a:cubicBezTo>
                <a:cubicBezTo>
                  <a:pt x="181" y="98"/>
                  <a:pt x="186" y="87"/>
                  <a:pt x="187" y="75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7" y="73"/>
                  <a:pt x="187" y="72"/>
                  <a:pt x="187" y="70"/>
                </a:cubicBezTo>
                <a:cubicBezTo>
                  <a:pt x="187" y="52"/>
                  <a:pt x="179" y="35"/>
                  <a:pt x="165" y="23"/>
                </a:cubicBezTo>
                <a:cubicBezTo>
                  <a:pt x="151" y="10"/>
                  <a:pt x="133" y="2"/>
                  <a:pt x="112" y="1"/>
                </a:cubicBezTo>
                <a:cubicBezTo>
                  <a:pt x="109" y="0"/>
                  <a:pt x="106" y="0"/>
                  <a:pt x="104" y="0"/>
                </a:cubicBezTo>
                <a:cubicBezTo>
                  <a:pt x="84" y="0"/>
                  <a:pt x="65" y="6"/>
                  <a:pt x="51" y="17"/>
                </a:cubicBezTo>
                <a:cubicBezTo>
                  <a:pt x="37" y="28"/>
                  <a:pt x="27" y="43"/>
                  <a:pt x="25" y="61"/>
                </a:cubicBezTo>
                <a:cubicBezTo>
                  <a:pt x="25" y="63"/>
                  <a:pt x="25" y="65"/>
                  <a:pt x="25" y="66"/>
                </a:cubicBezTo>
                <a:cubicBezTo>
                  <a:pt x="25" y="78"/>
                  <a:pt x="29" y="90"/>
                  <a:pt x="36" y="100"/>
                </a:cubicBezTo>
                <a:cubicBezTo>
                  <a:pt x="24" y="113"/>
                  <a:pt x="19" y="132"/>
                  <a:pt x="26" y="150"/>
                </a:cubicBezTo>
                <a:cubicBezTo>
                  <a:pt x="28" y="155"/>
                  <a:pt x="31" y="160"/>
                  <a:pt x="34" y="164"/>
                </a:cubicBezTo>
                <a:cubicBezTo>
                  <a:pt x="28" y="179"/>
                  <a:pt x="28" y="179"/>
                  <a:pt x="28" y="179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14" y="210"/>
                  <a:pt x="14" y="210"/>
                  <a:pt x="14" y="210"/>
                </a:cubicBezTo>
                <a:cubicBezTo>
                  <a:pt x="14" y="210"/>
                  <a:pt x="14" y="210"/>
                  <a:pt x="14" y="210"/>
                </a:cubicBezTo>
                <a:cubicBezTo>
                  <a:pt x="23" y="232"/>
                  <a:pt x="23" y="232"/>
                  <a:pt x="23" y="2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41"/>
                  <a:pt x="0" y="241"/>
                  <a:pt x="0" y="241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11" y="270"/>
                  <a:pt x="11" y="270"/>
                  <a:pt x="11" y="270"/>
                </a:cubicBezTo>
                <a:cubicBezTo>
                  <a:pt x="41" y="259"/>
                  <a:pt x="41" y="259"/>
                  <a:pt x="41" y="259"/>
                </a:cubicBezTo>
                <a:cubicBezTo>
                  <a:pt x="66" y="203"/>
                  <a:pt x="66" y="203"/>
                  <a:pt x="66" y="203"/>
                </a:cubicBezTo>
                <a:cubicBezTo>
                  <a:pt x="64" y="202"/>
                  <a:pt x="64" y="202"/>
                  <a:pt x="64" y="202"/>
                </a:cubicBezTo>
                <a:cubicBezTo>
                  <a:pt x="64" y="196"/>
                  <a:pt x="64" y="196"/>
                  <a:pt x="64" y="196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61" y="185"/>
                  <a:pt x="57" y="183"/>
                  <a:pt x="55" y="180"/>
                </a:cubicBezTo>
                <a:cubicBezTo>
                  <a:pt x="43" y="168"/>
                  <a:pt x="36" y="153"/>
                  <a:pt x="36" y="136"/>
                </a:cubicBezTo>
                <a:cubicBezTo>
                  <a:pt x="36" y="119"/>
                  <a:pt x="43" y="103"/>
                  <a:pt x="55" y="91"/>
                </a:cubicBezTo>
                <a:cubicBezTo>
                  <a:pt x="58" y="88"/>
                  <a:pt x="61" y="86"/>
                  <a:pt x="65" y="83"/>
                </a:cubicBezTo>
                <a:cubicBezTo>
                  <a:pt x="61" y="84"/>
                  <a:pt x="58" y="85"/>
                  <a:pt x="55" y="86"/>
                </a:cubicBezTo>
                <a:cubicBezTo>
                  <a:pt x="54" y="87"/>
                  <a:pt x="52" y="87"/>
                  <a:pt x="51" y="88"/>
                </a:cubicBezTo>
                <a:cubicBezTo>
                  <a:pt x="47" y="81"/>
                  <a:pt x="45" y="74"/>
                  <a:pt x="45" y="66"/>
                </a:cubicBezTo>
                <a:cubicBezTo>
                  <a:pt x="45" y="65"/>
                  <a:pt x="45" y="64"/>
                  <a:pt x="45" y="63"/>
                </a:cubicBezTo>
                <a:cubicBezTo>
                  <a:pt x="46" y="51"/>
                  <a:pt x="52" y="41"/>
                  <a:pt x="63" y="33"/>
                </a:cubicBezTo>
                <a:cubicBezTo>
                  <a:pt x="73" y="25"/>
                  <a:pt x="88" y="20"/>
                  <a:pt x="104" y="2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6" y="20"/>
                  <a:pt x="108" y="20"/>
                  <a:pt x="110" y="20"/>
                </a:cubicBezTo>
                <a:cubicBezTo>
                  <a:pt x="127" y="22"/>
                  <a:pt x="142" y="28"/>
                  <a:pt x="152" y="37"/>
                </a:cubicBezTo>
                <a:cubicBezTo>
                  <a:pt x="162" y="47"/>
                  <a:pt x="168" y="58"/>
                  <a:pt x="168" y="70"/>
                </a:cubicBezTo>
                <a:cubicBezTo>
                  <a:pt x="168" y="71"/>
                  <a:pt x="168" y="72"/>
                  <a:pt x="168" y="73"/>
                </a:cubicBezTo>
                <a:cubicBezTo>
                  <a:pt x="168" y="73"/>
                  <a:pt x="168" y="73"/>
                  <a:pt x="168" y="73"/>
                </a:cubicBezTo>
                <a:cubicBezTo>
                  <a:pt x="167" y="81"/>
                  <a:pt x="164" y="89"/>
                  <a:pt x="158" y="95"/>
                </a:cubicBezTo>
                <a:cubicBezTo>
                  <a:pt x="153" y="93"/>
                  <a:pt x="148" y="92"/>
                  <a:pt x="143" y="91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47" y="95"/>
                  <a:pt x="149" y="98"/>
                  <a:pt x="152" y="102"/>
                </a:cubicBezTo>
                <a:cubicBezTo>
                  <a:pt x="151" y="102"/>
                  <a:pt x="151" y="103"/>
                  <a:pt x="150" y="103"/>
                </a:cubicBezTo>
                <a:cubicBezTo>
                  <a:pt x="147" y="105"/>
                  <a:pt x="144" y="107"/>
                  <a:pt x="141" y="109"/>
                </a:cubicBezTo>
                <a:cubicBezTo>
                  <a:pt x="139" y="106"/>
                  <a:pt x="137" y="103"/>
                  <a:pt x="134" y="101"/>
                </a:cubicBezTo>
                <a:cubicBezTo>
                  <a:pt x="125" y="91"/>
                  <a:pt x="112" y="86"/>
                  <a:pt x="99" y="86"/>
                </a:cubicBezTo>
                <a:cubicBezTo>
                  <a:pt x="86" y="86"/>
                  <a:pt x="74" y="91"/>
                  <a:pt x="64" y="101"/>
                </a:cubicBezTo>
                <a:cubicBezTo>
                  <a:pt x="45" y="120"/>
                  <a:pt x="45" y="152"/>
                  <a:pt x="64" y="171"/>
                </a:cubicBezTo>
                <a:cubicBezTo>
                  <a:pt x="68" y="175"/>
                  <a:pt x="72" y="178"/>
                  <a:pt x="77" y="180"/>
                </a:cubicBezTo>
                <a:cubicBezTo>
                  <a:pt x="77" y="196"/>
                  <a:pt x="77" y="196"/>
                  <a:pt x="77" y="196"/>
                </a:cubicBezTo>
                <a:cubicBezTo>
                  <a:pt x="94" y="213"/>
                  <a:pt x="94" y="213"/>
                  <a:pt x="94" y="213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94" y="247"/>
                  <a:pt x="94" y="247"/>
                  <a:pt x="94" y="247"/>
                </a:cubicBezTo>
                <a:cubicBezTo>
                  <a:pt x="77" y="264"/>
                  <a:pt x="77" y="264"/>
                  <a:pt x="77" y="264"/>
                </a:cubicBezTo>
                <a:cubicBezTo>
                  <a:pt x="77" y="264"/>
                  <a:pt x="77" y="264"/>
                  <a:pt x="77" y="264"/>
                </a:cubicBezTo>
                <a:cubicBezTo>
                  <a:pt x="99" y="287"/>
                  <a:pt x="99" y="287"/>
                  <a:pt x="99" y="287"/>
                </a:cubicBezTo>
                <a:cubicBezTo>
                  <a:pt x="99" y="287"/>
                  <a:pt x="99" y="287"/>
                  <a:pt x="99" y="287"/>
                </a:cubicBezTo>
                <a:cubicBezTo>
                  <a:pt x="99" y="287"/>
                  <a:pt x="99" y="287"/>
                  <a:pt x="99" y="287"/>
                </a:cubicBezTo>
                <a:cubicBezTo>
                  <a:pt x="121" y="264"/>
                  <a:pt x="121" y="264"/>
                  <a:pt x="121" y="264"/>
                </a:cubicBezTo>
                <a:cubicBezTo>
                  <a:pt x="121" y="180"/>
                  <a:pt x="121" y="180"/>
                  <a:pt x="121" y="180"/>
                </a:cubicBezTo>
                <a:cubicBezTo>
                  <a:pt x="126" y="178"/>
                  <a:pt x="130" y="175"/>
                  <a:pt x="134" y="171"/>
                </a:cubicBezTo>
                <a:cubicBezTo>
                  <a:pt x="146" y="159"/>
                  <a:pt x="151" y="143"/>
                  <a:pt x="148" y="127"/>
                </a:cubicBezTo>
                <a:cubicBezTo>
                  <a:pt x="152" y="125"/>
                  <a:pt x="156" y="123"/>
                  <a:pt x="160" y="120"/>
                </a:cubicBezTo>
                <a:cubicBezTo>
                  <a:pt x="161" y="125"/>
                  <a:pt x="162" y="131"/>
                  <a:pt x="162" y="136"/>
                </a:cubicBezTo>
                <a:cubicBezTo>
                  <a:pt x="162" y="153"/>
                  <a:pt x="155" y="168"/>
                  <a:pt x="143" y="180"/>
                </a:cubicBezTo>
                <a:cubicBezTo>
                  <a:pt x="141" y="183"/>
                  <a:pt x="138" y="185"/>
                  <a:pt x="134" y="188"/>
                </a:cubicBezTo>
                <a:cubicBezTo>
                  <a:pt x="134" y="239"/>
                  <a:pt x="134" y="239"/>
                  <a:pt x="134" y="239"/>
                </a:cubicBezTo>
                <a:cubicBezTo>
                  <a:pt x="141" y="271"/>
                  <a:pt x="141" y="271"/>
                  <a:pt x="141" y="271"/>
                </a:cubicBezTo>
                <a:cubicBezTo>
                  <a:pt x="167" y="289"/>
                  <a:pt x="167" y="289"/>
                  <a:pt x="167" y="289"/>
                </a:cubicBezTo>
                <a:cubicBezTo>
                  <a:pt x="167" y="289"/>
                  <a:pt x="167" y="289"/>
                  <a:pt x="167" y="289"/>
                </a:cubicBezTo>
                <a:cubicBezTo>
                  <a:pt x="167" y="289"/>
                  <a:pt x="167" y="289"/>
                  <a:pt x="167" y="289"/>
                </a:cubicBezTo>
                <a:cubicBezTo>
                  <a:pt x="184" y="263"/>
                  <a:pt x="184" y="263"/>
                  <a:pt x="184" y="263"/>
                </a:cubicBezTo>
                <a:cubicBezTo>
                  <a:pt x="184" y="263"/>
                  <a:pt x="184" y="263"/>
                  <a:pt x="184" y="263"/>
                </a:cubicBezTo>
                <a:cubicBezTo>
                  <a:pt x="164" y="249"/>
                  <a:pt x="164" y="249"/>
                  <a:pt x="164" y="249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78" y="229"/>
                  <a:pt x="178" y="229"/>
                  <a:pt x="178" y="229"/>
                </a:cubicBezTo>
                <a:cubicBezTo>
                  <a:pt x="158" y="216"/>
                  <a:pt x="158" y="216"/>
                  <a:pt x="158" y="216"/>
                </a:cubicBezTo>
                <a:cubicBezTo>
                  <a:pt x="171" y="196"/>
                  <a:pt x="171" y="196"/>
                  <a:pt x="171" y="196"/>
                </a:cubicBezTo>
                <a:cubicBezTo>
                  <a:pt x="168" y="180"/>
                  <a:pt x="168" y="180"/>
                  <a:pt x="168" y="180"/>
                </a:cubicBezTo>
                <a:cubicBezTo>
                  <a:pt x="172" y="177"/>
                  <a:pt x="176" y="173"/>
                  <a:pt x="179" y="169"/>
                </a:cubicBezTo>
                <a:close/>
                <a:moveTo>
                  <a:pt x="111" y="133"/>
                </a:moveTo>
                <a:cubicBezTo>
                  <a:pt x="108" y="136"/>
                  <a:pt x="104" y="138"/>
                  <a:pt x="99" y="138"/>
                </a:cubicBezTo>
                <a:cubicBezTo>
                  <a:pt x="95" y="138"/>
                  <a:pt x="91" y="136"/>
                  <a:pt x="87" y="133"/>
                </a:cubicBezTo>
                <a:cubicBezTo>
                  <a:pt x="81" y="126"/>
                  <a:pt x="81" y="116"/>
                  <a:pt x="87" y="109"/>
                </a:cubicBezTo>
                <a:cubicBezTo>
                  <a:pt x="91" y="106"/>
                  <a:pt x="95" y="104"/>
                  <a:pt x="99" y="104"/>
                </a:cubicBezTo>
                <a:cubicBezTo>
                  <a:pt x="104" y="104"/>
                  <a:pt x="108" y="106"/>
                  <a:pt x="111" y="109"/>
                </a:cubicBezTo>
                <a:cubicBezTo>
                  <a:pt x="118" y="116"/>
                  <a:pt x="118" y="126"/>
                  <a:pt x="111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562"/>
          <p:cNvSpPr>
            <a:spLocks noEditPoints="1"/>
          </p:cNvSpPr>
          <p:nvPr/>
        </p:nvSpPr>
        <p:spPr bwMode="auto">
          <a:xfrm>
            <a:off x="9894693" y="1454341"/>
            <a:ext cx="307009" cy="305567"/>
          </a:xfrm>
          <a:custGeom>
            <a:avLst/>
            <a:gdLst>
              <a:gd name="T0" fmla="*/ 32 w 292"/>
              <a:gd name="T1" fmla="*/ 289 h 291"/>
              <a:gd name="T2" fmla="*/ 54 w 292"/>
              <a:gd name="T3" fmla="*/ 267 h 291"/>
              <a:gd name="T4" fmla="*/ 75 w 292"/>
              <a:gd name="T5" fmla="*/ 266 h 291"/>
              <a:gd name="T6" fmla="*/ 201 w 292"/>
              <a:gd name="T7" fmla="*/ 140 h 291"/>
              <a:gd name="T8" fmla="*/ 212 w 292"/>
              <a:gd name="T9" fmla="*/ 151 h 291"/>
              <a:gd name="T10" fmla="*/ 247 w 292"/>
              <a:gd name="T11" fmla="*/ 149 h 291"/>
              <a:gd name="T12" fmla="*/ 250 w 292"/>
              <a:gd name="T13" fmla="*/ 114 h 291"/>
              <a:gd name="T14" fmla="*/ 238 w 292"/>
              <a:gd name="T15" fmla="*/ 103 h 291"/>
              <a:gd name="T16" fmla="*/ 278 w 292"/>
              <a:gd name="T17" fmla="*/ 63 h 291"/>
              <a:gd name="T18" fmla="*/ 278 w 292"/>
              <a:gd name="T19" fmla="*/ 63 h 291"/>
              <a:gd name="T20" fmla="*/ 278 w 292"/>
              <a:gd name="T21" fmla="*/ 14 h 291"/>
              <a:gd name="T22" fmla="*/ 228 w 292"/>
              <a:gd name="T23" fmla="*/ 14 h 291"/>
              <a:gd name="T24" fmla="*/ 189 w 292"/>
              <a:gd name="T25" fmla="*/ 53 h 291"/>
              <a:gd name="T26" fmla="*/ 177 w 292"/>
              <a:gd name="T27" fmla="*/ 41 h 291"/>
              <a:gd name="T28" fmla="*/ 142 w 292"/>
              <a:gd name="T29" fmla="*/ 44 h 291"/>
              <a:gd name="T30" fmla="*/ 139 w 292"/>
              <a:gd name="T31" fmla="*/ 78 h 291"/>
              <a:gd name="T32" fmla="*/ 151 w 292"/>
              <a:gd name="T33" fmla="*/ 90 h 291"/>
              <a:gd name="T34" fmla="*/ 25 w 292"/>
              <a:gd name="T35" fmla="*/ 216 h 291"/>
              <a:gd name="T36" fmla="*/ 21 w 292"/>
              <a:gd name="T37" fmla="*/ 228 h 291"/>
              <a:gd name="T38" fmla="*/ 24 w 292"/>
              <a:gd name="T39" fmla="*/ 237 h 291"/>
              <a:gd name="T40" fmla="*/ 2 w 292"/>
              <a:gd name="T41" fmla="*/ 260 h 291"/>
              <a:gd name="T42" fmla="*/ 0 w 292"/>
              <a:gd name="T43" fmla="*/ 265 h 291"/>
              <a:gd name="T44" fmla="*/ 2 w 292"/>
              <a:gd name="T45" fmla="*/ 271 h 291"/>
              <a:gd name="T46" fmla="*/ 21 w 292"/>
              <a:gd name="T47" fmla="*/ 289 h 291"/>
              <a:gd name="T48" fmla="*/ 26 w 292"/>
              <a:gd name="T49" fmla="*/ 291 h 291"/>
              <a:gd name="T50" fmla="*/ 32 w 292"/>
              <a:gd name="T51" fmla="*/ 289 h 291"/>
              <a:gd name="T52" fmla="*/ 162 w 292"/>
              <a:gd name="T53" fmla="*/ 101 h 291"/>
              <a:gd name="T54" fmla="*/ 190 w 292"/>
              <a:gd name="T55" fmla="*/ 129 h 291"/>
              <a:gd name="T56" fmla="*/ 64 w 292"/>
              <a:gd name="T57" fmla="*/ 255 h 291"/>
              <a:gd name="T58" fmla="*/ 36 w 292"/>
              <a:gd name="T59" fmla="*/ 228 h 291"/>
              <a:gd name="T60" fmla="*/ 162 w 292"/>
              <a:gd name="T61" fmla="*/ 101 h 291"/>
              <a:gd name="T62" fmla="*/ 19 w 292"/>
              <a:gd name="T63" fmla="*/ 265 h 291"/>
              <a:gd name="T64" fmla="*/ 34 w 292"/>
              <a:gd name="T65" fmla="*/ 250 h 291"/>
              <a:gd name="T66" fmla="*/ 41 w 292"/>
              <a:gd name="T67" fmla="*/ 258 h 291"/>
              <a:gd name="T68" fmla="*/ 26 w 292"/>
              <a:gd name="T69" fmla="*/ 272 h 291"/>
              <a:gd name="T70" fmla="*/ 19 w 292"/>
              <a:gd name="T71" fmla="*/ 26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2" h="291">
                <a:moveTo>
                  <a:pt x="32" y="289"/>
                </a:moveTo>
                <a:cubicBezTo>
                  <a:pt x="54" y="267"/>
                  <a:pt x="54" y="267"/>
                  <a:pt x="54" y="267"/>
                </a:cubicBezTo>
                <a:cubicBezTo>
                  <a:pt x="60" y="272"/>
                  <a:pt x="69" y="272"/>
                  <a:pt x="75" y="266"/>
                </a:cubicBezTo>
                <a:cubicBezTo>
                  <a:pt x="201" y="140"/>
                  <a:pt x="201" y="140"/>
                  <a:pt x="201" y="140"/>
                </a:cubicBezTo>
                <a:cubicBezTo>
                  <a:pt x="212" y="151"/>
                  <a:pt x="212" y="151"/>
                  <a:pt x="212" y="151"/>
                </a:cubicBezTo>
                <a:cubicBezTo>
                  <a:pt x="221" y="160"/>
                  <a:pt x="237" y="159"/>
                  <a:pt x="247" y="149"/>
                </a:cubicBezTo>
                <a:cubicBezTo>
                  <a:pt x="257" y="138"/>
                  <a:pt x="258" y="123"/>
                  <a:pt x="250" y="114"/>
                </a:cubicBezTo>
                <a:cubicBezTo>
                  <a:pt x="238" y="103"/>
                  <a:pt x="238" y="103"/>
                  <a:pt x="238" y="103"/>
                </a:cubicBezTo>
                <a:cubicBezTo>
                  <a:pt x="278" y="63"/>
                  <a:pt x="278" y="63"/>
                  <a:pt x="278" y="63"/>
                </a:cubicBezTo>
                <a:cubicBezTo>
                  <a:pt x="278" y="63"/>
                  <a:pt x="278" y="63"/>
                  <a:pt x="278" y="63"/>
                </a:cubicBezTo>
                <a:cubicBezTo>
                  <a:pt x="292" y="50"/>
                  <a:pt x="292" y="27"/>
                  <a:pt x="278" y="14"/>
                </a:cubicBezTo>
                <a:cubicBezTo>
                  <a:pt x="264" y="0"/>
                  <a:pt x="242" y="0"/>
                  <a:pt x="228" y="14"/>
                </a:cubicBezTo>
                <a:cubicBezTo>
                  <a:pt x="189" y="53"/>
                  <a:pt x="189" y="53"/>
                  <a:pt x="189" y="53"/>
                </a:cubicBezTo>
                <a:cubicBezTo>
                  <a:pt x="177" y="41"/>
                  <a:pt x="177" y="41"/>
                  <a:pt x="177" y="41"/>
                </a:cubicBezTo>
                <a:cubicBezTo>
                  <a:pt x="168" y="32"/>
                  <a:pt x="152" y="33"/>
                  <a:pt x="142" y="44"/>
                </a:cubicBezTo>
                <a:cubicBezTo>
                  <a:pt x="132" y="54"/>
                  <a:pt x="130" y="70"/>
                  <a:pt x="139" y="78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25" y="216"/>
                  <a:pt x="25" y="216"/>
                  <a:pt x="25" y="216"/>
                </a:cubicBezTo>
                <a:cubicBezTo>
                  <a:pt x="22" y="219"/>
                  <a:pt x="21" y="223"/>
                  <a:pt x="21" y="228"/>
                </a:cubicBezTo>
                <a:cubicBezTo>
                  <a:pt x="21" y="231"/>
                  <a:pt x="22" y="235"/>
                  <a:pt x="24" y="237"/>
                </a:cubicBezTo>
                <a:cubicBezTo>
                  <a:pt x="2" y="260"/>
                  <a:pt x="2" y="260"/>
                  <a:pt x="2" y="260"/>
                </a:cubicBezTo>
                <a:cubicBezTo>
                  <a:pt x="1" y="261"/>
                  <a:pt x="0" y="263"/>
                  <a:pt x="0" y="265"/>
                </a:cubicBezTo>
                <a:cubicBezTo>
                  <a:pt x="0" y="267"/>
                  <a:pt x="1" y="269"/>
                  <a:pt x="2" y="271"/>
                </a:cubicBezTo>
                <a:cubicBezTo>
                  <a:pt x="21" y="289"/>
                  <a:pt x="21" y="289"/>
                  <a:pt x="21" y="289"/>
                </a:cubicBezTo>
                <a:cubicBezTo>
                  <a:pt x="22" y="291"/>
                  <a:pt x="24" y="291"/>
                  <a:pt x="26" y="291"/>
                </a:cubicBezTo>
                <a:cubicBezTo>
                  <a:pt x="28" y="291"/>
                  <a:pt x="30" y="291"/>
                  <a:pt x="32" y="289"/>
                </a:cubicBezTo>
                <a:close/>
                <a:moveTo>
                  <a:pt x="162" y="101"/>
                </a:moveTo>
                <a:cubicBezTo>
                  <a:pt x="190" y="129"/>
                  <a:pt x="190" y="129"/>
                  <a:pt x="190" y="129"/>
                </a:cubicBezTo>
                <a:cubicBezTo>
                  <a:pt x="64" y="255"/>
                  <a:pt x="64" y="255"/>
                  <a:pt x="64" y="255"/>
                </a:cubicBezTo>
                <a:cubicBezTo>
                  <a:pt x="36" y="228"/>
                  <a:pt x="36" y="228"/>
                  <a:pt x="36" y="228"/>
                </a:cubicBezTo>
                <a:lnTo>
                  <a:pt x="162" y="101"/>
                </a:lnTo>
                <a:close/>
                <a:moveTo>
                  <a:pt x="19" y="265"/>
                </a:moveTo>
                <a:cubicBezTo>
                  <a:pt x="34" y="250"/>
                  <a:pt x="34" y="250"/>
                  <a:pt x="34" y="250"/>
                </a:cubicBezTo>
                <a:cubicBezTo>
                  <a:pt x="41" y="258"/>
                  <a:pt x="41" y="258"/>
                  <a:pt x="41" y="258"/>
                </a:cubicBezTo>
                <a:cubicBezTo>
                  <a:pt x="26" y="272"/>
                  <a:pt x="26" y="272"/>
                  <a:pt x="26" y="272"/>
                </a:cubicBezTo>
                <a:lnTo>
                  <a:pt x="19" y="2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Freeform 563"/>
          <p:cNvSpPr>
            <a:spLocks noEditPoints="1"/>
          </p:cNvSpPr>
          <p:nvPr/>
        </p:nvSpPr>
        <p:spPr bwMode="auto">
          <a:xfrm>
            <a:off x="2009034" y="2065476"/>
            <a:ext cx="302685" cy="302685"/>
          </a:xfrm>
          <a:custGeom>
            <a:avLst/>
            <a:gdLst>
              <a:gd name="T0" fmla="*/ 195 w 288"/>
              <a:gd name="T1" fmla="*/ 73 h 288"/>
              <a:gd name="T2" fmla="*/ 195 w 288"/>
              <a:gd name="T3" fmla="*/ 0 h 288"/>
              <a:gd name="T4" fmla="*/ 0 w 288"/>
              <a:gd name="T5" fmla="*/ 0 h 288"/>
              <a:gd name="T6" fmla="*/ 0 w 288"/>
              <a:gd name="T7" fmla="*/ 195 h 288"/>
              <a:gd name="T8" fmla="*/ 73 w 288"/>
              <a:gd name="T9" fmla="*/ 195 h 288"/>
              <a:gd name="T10" fmla="*/ 180 w 288"/>
              <a:gd name="T11" fmla="*/ 288 h 288"/>
              <a:gd name="T12" fmla="*/ 288 w 288"/>
              <a:gd name="T13" fmla="*/ 180 h 288"/>
              <a:gd name="T14" fmla="*/ 195 w 288"/>
              <a:gd name="T15" fmla="*/ 73 h 288"/>
              <a:gd name="T16" fmla="*/ 72 w 288"/>
              <a:gd name="T17" fmla="*/ 171 h 288"/>
              <a:gd name="T18" fmla="*/ 24 w 288"/>
              <a:gd name="T19" fmla="*/ 171 h 288"/>
              <a:gd name="T20" fmla="*/ 24 w 288"/>
              <a:gd name="T21" fmla="*/ 24 h 288"/>
              <a:gd name="T22" fmla="*/ 171 w 288"/>
              <a:gd name="T23" fmla="*/ 24 h 288"/>
              <a:gd name="T24" fmla="*/ 171 w 288"/>
              <a:gd name="T25" fmla="*/ 72 h 288"/>
              <a:gd name="T26" fmla="*/ 72 w 288"/>
              <a:gd name="T27" fmla="*/ 171 h 288"/>
              <a:gd name="T28" fmla="*/ 180 w 288"/>
              <a:gd name="T29" fmla="*/ 264 h 288"/>
              <a:gd name="T30" fmla="*/ 97 w 288"/>
              <a:gd name="T31" fmla="*/ 195 h 288"/>
              <a:gd name="T32" fmla="*/ 195 w 288"/>
              <a:gd name="T33" fmla="*/ 195 h 288"/>
              <a:gd name="T34" fmla="*/ 195 w 288"/>
              <a:gd name="T35" fmla="*/ 97 h 288"/>
              <a:gd name="T36" fmla="*/ 264 w 288"/>
              <a:gd name="T37" fmla="*/ 180 h 288"/>
              <a:gd name="T38" fmla="*/ 180 w 288"/>
              <a:gd name="T39" fmla="*/ 26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8" h="288">
                <a:moveTo>
                  <a:pt x="195" y="73"/>
                </a:moveTo>
                <a:cubicBezTo>
                  <a:pt x="195" y="0"/>
                  <a:pt x="195" y="0"/>
                  <a:pt x="19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5"/>
                  <a:pt x="0" y="195"/>
                  <a:pt x="0" y="195"/>
                </a:cubicBezTo>
                <a:cubicBezTo>
                  <a:pt x="73" y="195"/>
                  <a:pt x="73" y="195"/>
                  <a:pt x="73" y="195"/>
                </a:cubicBezTo>
                <a:cubicBezTo>
                  <a:pt x="80" y="247"/>
                  <a:pt x="125" y="288"/>
                  <a:pt x="180" y="288"/>
                </a:cubicBezTo>
                <a:cubicBezTo>
                  <a:pt x="240" y="288"/>
                  <a:pt x="288" y="239"/>
                  <a:pt x="288" y="180"/>
                </a:cubicBezTo>
                <a:cubicBezTo>
                  <a:pt x="288" y="125"/>
                  <a:pt x="248" y="80"/>
                  <a:pt x="195" y="73"/>
                </a:cubicBezTo>
                <a:close/>
                <a:moveTo>
                  <a:pt x="72" y="171"/>
                </a:moveTo>
                <a:cubicBezTo>
                  <a:pt x="24" y="171"/>
                  <a:pt x="24" y="171"/>
                  <a:pt x="24" y="171"/>
                </a:cubicBezTo>
                <a:cubicBezTo>
                  <a:pt x="24" y="24"/>
                  <a:pt x="24" y="24"/>
                  <a:pt x="24" y="24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1" y="72"/>
                  <a:pt x="171" y="72"/>
                  <a:pt x="171" y="72"/>
                </a:cubicBezTo>
                <a:cubicBezTo>
                  <a:pt x="119" y="76"/>
                  <a:pt x="77" y="118"/>
                  <a:pt x="72" y="171"/>
                </a:cubicBezTo>
                <a:close/>
                <a:moveTo>
                  <a:pt x="180" y="264"/>
                </a:moveTo>
                <a:cubicBezTo>
                  <a:pt x="139" y="264"/>
                  <a:pt x="105" y="234"/>
                  <a:pt x="97" y="195"/>
                </a:cubicBezTo>
                <a:cubicBezTo>
                  <a:pt x="195" y="195"/>
                  <a:pt x="195" y="195"/>
                  <a:pt x="195" y="195"/>
                </a:cubicBezTo>
                <a:cubicBezTo>
                  <a:pt x="195" y="97"/>
                  <a:pt x="195" y="97"/>
                  <a:pt x="195" y="97"/>
                </a:cubicBezTo>
                <a:cubicBezTo>
                  <a:pt x="234" y="104"/>
                  <a:pt x="264" y="138"/>
                  <a:pt x="264" y="180"/>
                </a:cubicBezTo>
                <a:cubicBezTo>
                  <a:pt x="264" y="226"/>
                  <a:pt x="226" y="264"/>
                  <a:pt x="180" y="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564"/>
          <p:cNvSpPr/>
          <p:nvPr/>
        </p:nvSpPr>
        <p:spPr bwMode="auto">
          <a:xfrm>
            <a:off x="2229562" y="2738590"/>
            <a:ext cx="83599" cy="168639"/>
          </a:xfrm>
          <a:custGeom>
            <a:avLst/>
            <a:gdLst>
              <a:gd name="T0" fmla="*/ 0 w 58"/>
              <a:gd name="T1" fmla="*/ 0 h 117"/>
              <a:gd name="T2" fmla="*/ 0 w 58"/>
              <a:gd name="T3" fmla="*/ 0 h 117"/>
              <a:gd name="T4" fmla="*/ 0 w 58"/>
              <a:gd name="T5" fmla="*/ 28 h 117"/>
              <a:gd name="T6" fmla="*/ 30 w 58"/>
              <a:gd name="T7" fmla="*/ 58 h 117"/>
              <a:gd name="T8" fmla="*/ 0 w 58"/>
              <a:gd name="T9" fmla="*/ 88 h 117"/>
              <a:gd name="T10" fmla="*/ 0 w 58"/>
              <a:gd name="T11" fmla="*/ 117 h 117"/>
              <a:gd name="T12" fmla="*/ 0 w 58"/>
              <a:gd name="T13" fmla="*/ 117 h 117"/>
              <a:gd name="T14" fmla="*/ 58 w 58"/>
              <a:gd name="T15" fmla="*/ 58 h 117"/>
              <a:gd name="T16" fmla="*/ 0 w 58"/>
              <a:gd name="T17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" h="117">
                <a:moveTo>
                  <a:pt x="0" y="0"/>
                </a:moveTo>
                <a:lnTo>
                  <a:pt x="0" y="0"/>
                </a:lnTo>
                <a:lnTo>
                  <a:pt x="0" y="28"/>
                </a:lnTo>
                <a:lnTo>
                  <a:pt x="30" y="58"/>
                </a:lnTo>
                <a:lnTo>
                  <a:pt x="0" y="88"/>
                </a:lnTo>
                <a:lnTo>
                  <a:pt x="0" y="117"/>
                </a:lnTo>
                <a:lnTo>
                  <a:pt x="0" y="117"/>
                </a:lnTo>
                <a:lnTo>
                  <a:pt x="58" y="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565"/>
          <p:cNvSpPr/>
          <p:nvPr/>
        </p:nvSpPr>
        <p:spPr bwMode="auto">
          <a:xfrm>
            <a:off x="2010476" y="2738590"/>
            <a:ext cx="83599" cy="168639"/>
          </a:xfrm>
          <a:custGeom>
            <a:avLst/>
            <a:gdLst>
              <a:gd name="T0" fmla="*/ 58 w 58"/>
              <a:gd name="T1" fmla="*/ 28 h 117"/>
              <a:gd name="T2" fmla="*/ 58 w 58"/>
              <a:gd name="T3" fmla="*/ 0 h 117"/>
              <a:gd name="T4" fmla="*/ 57 w 58"/>
              <a:gd name="T5" fmla="*/ 0 h 117"/>
              <a:gd name="T6" fmla="*/ 0 w 58"/>
              <a:gd name="T7" fmla="*/ 58 h 117"/>
              <a:gd name="T8" fmla="*/ 57 w 58"/>
              <a:gd name="T9" fmla="*/ 117 h 117"/>
              <a:gd name="T10" fmla="*/ 58 w 58"/>
              <a:gd name="T11" fmla="*/ 117 h 117"/>
              <a:gd name="T12" fmla="*/ 58 w 58"/>
              <a:gd name="T13" fmla="*/ 88 h 117"/>
              <a:gd name="T14" fmla="*/ 28 w 58"/>
              <a:gd name="T15" fmla="*/ 58 h 117"/>
              <a:gd name="T16" fmla="*/ 58 w 58"/>
              <a:gd name="T17" fmla="*/ 2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" h="117">
                <a:moveTo>
                  <a:pt x="58" y="28"/>
                </a:moveTo>
                <a:lnTo>
                  <a:pt x="58" y="0"/>
                </a:lnTo>
                <a:lnTo>
                  <a:pt x="57" y="0"/>
                </a:lnTo>
                <a:lnTo>
                  <a:pt x="0" y="58"/>
                </a:lnTo>
                <a:lnTo>
                  <a:pt x="57" y="117"/>
                </a:lnTo>
                <a:lnTo>
                  <a:pt x="58" y="117"/>
                </a:lnTo>
                <a:lnTo>
                  <a:pt x="58" y="88"/>
                </a:lnTo>
                <a:lnTo>
                  <a:pt x="28" y="58"/>
                </a:lnTo>
                <a:lnTo>
                  <a:pt x="58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Rectangle 566"/>
          <p:cNvSpPr>
            <a:spLocks noChangeArrowheads="1"/>
          </p:cNvSpPr>
          <p:nvPr/>
        </p:nvSpPr>
        <p:spPr bwMode="auto">
          <a:xfrm>
            <a:off x="2092633" y="2807775"/>
            <a:ext cx="30269" cy="2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Rectangle 567"/>
          <p:cNvSpPr>
            <a:spLocks noChangeArrowheads="1"/>
          </p:cNvSpPr>
          <p:nvPr/>
        </p:nvSpPr>
        <p:spPr bwMode="auto">
          <a:xfrm>
            <a:off x="2147404" y="2807775"/>
            <a:ext cx="28827" cy="2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568"/>
          <p:cNvSpPr>
            <a:spLocks noChangeArrowheads="1"/>
          </p:cNvSpPr>
          <p:nvPr/>
        </p:nvSpPr>
        <p:spPr bwMode="auto">
          <a:xfrm>
            <a:off x="2199293" y="2807775"/>
            <a:ext cx="30269" cy="2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Freeform 569"/>
          <p:cNvSpPr>
            <a:spLocks noEditPoints="1"/>
          </p:cNvSpPr>
          <p:nvPr/>
        </p:nvSpPr>
        <p:spPr bwMode="auto">
          <a:xfrm>
            <a:off x="9893251" y="2064035"/>
            <a:ext cx="304127" cy="302685"/>
          </a:xfrm>
          <a:custGeom>
            <a:avLst/>
            <a:gdLst>
              <a:gd name="T0" fmla="*/ 266 w 288"/>
              <a:gd name="T1" fmla="*/ 85 h 288"/>
              <a:gd name="T2" fmla="*/ 260 w 288"/>
              <a:gd name="T3" fmla="*/ 86 h 288"/>
              <a:gd name="T4" fmla="*/ 203 w 288"/>
              <a:gd name="T5" fmla="*/ 26 h 288"/>
              <a:gd name="T6" fmla="*/ 144 w 288"/>
              <a:gd name="T7" fmla="*/ 0 h 288"/>
              <a:gd name="T8" fmla="*/ 86 w 288"/>
              <a:gd name="T9" fmla="*/ 26 h 288"/>
              <a:gd name="T10" fmla="*/ 28 w 288"/>
              <a:gd name="T11" fmla="*/ 86 h 288"/>
              <a:gd name="T12" fmla="*/ 22 w 288"/>
              <a:gd name="T13" fmla="*/ 85 h 288"/>
              <a:gd name="T14" fmla="*/ 0 w 288"/>
              <a:gd name="T15" fmla="*/ 144 h 288"/>
              <a:gd name="T16" fmla="*/ 22 w 288"/>
              <a:gd name="T17" fmla="*/ 203 h 288"/>
              <a:gd name="T18" fmla="*/ 28 w 288"/>
              <a:gd name="T19" fmla="*/ 202 h 288"/>
              <a:gd name="T20" fmla="*/ 86 w 288"/>
              <a:gd name="T21" fmla="*/ 262 h 288"/>
              <a:gd name="T22" fmla="*/ 144 w 288"/>
              <a:gd name="T23" fmla="*/ 288 h 288"/>
              <a:gd name="T24" fmla="*/ 203 w 288"/>
              <a:gd name="T25" fmla="*/ 262 h 288"/>
              <a:gd name="T26" fmla="*/ 260 w 288"/>
              <a:gd name="T27" fmla="*/ 202 h 288"/>
              <a:gd name="T28" fmla="*/ 266 w 288"/>
              <a:gd name="T29" fmla="*/ 203 h 288"/>
              <a:gd name="T30" fmla="*/ 288 w 288"/>
              <a:gd name="T31" fmla="*/ 144 h 288"/>
              <a:gd name="T32" fmla="*/ 266 w 288"/>
              <a:gd name="T33" fmla="*/ 189 h 288"/>
              <a:gd name="T34" fmla="*/ 216 w 288"/>
              <a:gd name="T35" fmla="*/ 144 h 288"/>
              <a:gd name="T36" fmla="*/ 266 w 288"/>
              <a:gd name="T37" fmla="*/ 100 h 288"/>
              <a:gd name="T38" fmla="*/ 266 w 288"/>
              <a:gd name="T39" fmla="*/ 189 h 288"/>
              <a:gd name="T40" fmla="*/ 144 w 288"/>
              <a:gd name="T41" fmla="*/ 274 h 288"/>
              <a:gd name="T42" fmla="*/ 114 w 288"/>
              <a:gd name="T43" fmla="*/ 209 h 288"/>
              <a:gd name="T44" fmla="*/ 175 w 288"/>
              <a:gd name="T45" fmla="*/ 209 h 288"/>
              <a:gd name="T46" fmla="*/ 181 w 288"/>
              <a:gd name="T47" fmla="*/ 196 h 288"/>
              <a:gd name="T48" fmla="*/ 168 w 288"/>
              <a:gd name="T49" fmla="*/ 196 h 288"/>
              <a:gd name="T50" fmla="*/ 120 w 288"/>
              <a:gd name="T51" fmla="*/ 196 h 288"/>
              <a:gd name="T52" fmla="*/ 107 w 288"/>
              <a:gd name="T53" fmla="*/ 196 h 288"/>
              <a:gd name="T54" fmla="*/ 86 w 288"/>
              <a:gd name="T55" fmla="*/ 187 h 288"/>
              <a:gd name="T56" fmla="*/ 92 w 288"/>
              <a:gd name="T57" fmla="*/ 168 h 288"/>
              <a:gd name="T58" fmla="*/ 92 w 288"/>
              <a:gd name="T59" fmla="*/ 120 h 288"/>
              <a:gd name="T60" fmla="*/ 86 w 288"/>
              <a:gd name="T61" fmla="*/ 101 h 288"/>
              <a:gd name="T62" fmla="*/ 107 w 288"/>
              <a:gd name="T63" fmla="*/ 92 h 288"/>
              <a:gd name="T64" fmla="*/ 120 w 288"/>
              <a:gd name="T65" fmla="*/ 92 h 288"/>
              <a:gd name="T66" fmla="*/ 168 w 288"/>
              <a:gd name="T67" fmla="*/ 92 h 288"/>
              <a:gd name="T68" fmla="*/ 181 w 288"/>
              <a:gd name="T69" fmla="*/ 92 h 288"/>
              <a:gd name="T70" fmla="*/ 202 w 288"/>
              <a:gd name="T71" fmla="*/ 101 h 288"/>
              <a:gd name="T72" fmla="*/ 196 w 288"/>
              <a:gd name="T73" fmla="*/ 120 h 288"/>
              <a:gd name="T74" fmla="*/ 196 w 288"/>
              <a:gd name="T75" fmla="*/ 168 h 288"/>
              <a:gd name="T76" fmla="*/ 202 w 288"/>
              <a:gd name="T77" fmla="*/ 187 h 288"/>
              <a:gd name="T78" fmla="*/ 181 w 288"/>
              <a:gd name="T79" fmla="*/ 196 h 288"/>
              <a:gd name="T80" fmla="*/ 22 w 288"/>
              <a:gd name="T81" fmla="*/ 100 h 288"/>
              <a:gd name="T82" fmla="*/ 72 w 288"/>
              <a:gd name="T83" fmla="*/ 144 h 288"/>
              <a:gd name="T84" fmla="*/ 22 w 288"/>
              <a:gd name="T85" fmla="*/ 189 h 288"/>
              <a:gd name="T86" fmla="*/ 144 w 288"/>
              <a:gd name="T87" fmla="*/ 14 h 288"/>
              <a:gd name="T88" fmla="*/ 175 w 288"/>
              <a:gd name="T89" fmla="*/ 79 h 288"/>
              <a:gd name="T90" fmla="*/ 114 w 288"/>
              <a:gd name="T91" fmla="*/ 79 h 288"/>
              <a:gd name="T92" fmla="*/ 144 w 288"/>
              <a:gd name="T9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8" h="288">
                <a:moveTo>
                  <a:pt x="279" y="95"/>
                </a:moveTo>
                <a:cubicBezTo>
                  <a:pt x="277" y="89"/>
                  <a:pt x="272" y="85"/>
                  <a:pt x="266" y="85"/>
                </a:cubicBezTo>
                <a:cubicBezTo>
                  <a:pt x="265" y="85"/>
                  <a:pt x="263" y="85"/>
                  <a:pt x="262" y="86"/>
                </a:cubicBezTo>
                <a:cubicBezTo>
                  <a:pt x="260" y="86"/>
                  <a:pt x="260" y="86"/>
                  <a:pt x="260" y="86"/>
                </a:cubicBezTo>
                <a:cubicBezTo>
                  <a:pt x="247" y="61"/>
                  <a:pt x="227" y="41"/>
                  <a:pt x="202" y="28"/>
                </a:cubicBezTo>
                <a:cubicBezTo>
                  <a:pt x="203" y="26"/>
                  <a:pt x="203" y="26"/>
                  <a:pt x="203" y="26"/>
                </a:cubicBezTo>
                <a:cubicBezTo>
                  <a:pt x="204" y="19"/>
                  <a:pt x="200" y="11"/>
                  <a:pt x="194" y="9"/>
                </a:cubicBezTo>
                <a:cubicBezTo>
                  <a:pt x="178" y="3"/>
                  <a:pt x="161" y="0"/>
                  <a:pt x="144" y="0"/>
                </a:cubicBezTo>
                <a:cubicBezTo>
                  <a:pt x="127" y="0"/>
                  <a:pt x="110" y="3"/>
                  <a:pt x="95" y="9"/>
                </a:cubicBezTo>
                <a:cubicBezTo>
                  <a:pt x="88" y="11"/>
                  <a:pt x="84" y="19"/>
                  <a:pt x="86" y="26"/>
                </a:cubicBezTo>
                <a:cubicBezTo>
                  <a:pt x="86" y="28"/>
                  <a:pt x="86" y="28"/>
                  <a:pt x="86" y="28"/>
                </a:cubicBezTo>
                <a:cubicBezTo>
                  <a:pt x="61" y="41"/>
                  <a:pt x="41" y="61"/>
                  <a:pt x="28" y="86"/>
                </a:cubicBezTo>
                <a:cubicBezTo>
                  <a:pt x="26" y="86"/>
                  <a:pt x="26" y="86"/>
                  <a:pt x="26" y="86"/>
                </a:cubicBezTo>
                <a:cubicBezTo>
                  <a:pt x="25" y="85"/>
                  <a:pt x="23" y="85"/>
                  <a:pt x="22" y="85"/>
                </a:cubicBezTo>
                <a:cubicBezTo>
                  <a:pt x="16" y="85"/>
                  <a:pt x="11" y="89"/>
                  <a:pt x="9" y="95"/>
                </a:cubicBezTo>
                <a:cubicBezTo>
                  <a:pt x="3" y="110"/>
                  <a:pt x="0" y="127"/>
                  <a:pt x="0" y="144"/>
                </a:cubicBezTo>
                <a:cubicBezTo>
                  <a:pt x="0" y="161"/>
                  <a:pt x="3" y="178"/>
                  <a:pt x="9" y="194"/>
                </a:cubicBezTo>
                <a:cubicBezTo>
                  <a:pt x="11" y="199"/>
                  <a:pt x="16" y="203"/>
                  <a:pt x="22" y="203"/>
                </a:cubicBezTo>
                <a:cubicBezTo>
                  <a:pt x="23" y="203"/>
                  <a:pt x="25" y="203"/>
                  <a:pt x="26" y="203"/>
                </a:cubicBezTo>
                <a:cubicBezTo>
                  <a:pt x="28" y="202"/>
                  <a:pt x="28" y="202"/>
                  <a:pt x="28" y="202"/>
                </a:cubicBezTo>
                <a:cubicBezTo>
                  <a:pt x="41" y="227"/>
                  <a:pt x="61" y="247"/>
                  <a:pt x="86" y="260"/>
                </a:cubicBezTo>
                <a:cubicBezTo>
                  <a:pt x="86" y="262"/>
                  <a:pt x="86" y="262"/>
                  <a:pt x="86" y="262"/>
                </a:cubicBezTo>
                <a:cubicBezTo>
                  <a:pt x="84" y="269"/>
                  <a:pt x="88" y="277"/>
                  <a:pt x="95" y="279"/>
                </a:cubicBezTo>
                <a:cubicBezTo>
                  <a:pt x="110" y="285"/>
                  <a:pt x="127" y="288"/>
                  <a:pt x="144" y="288"/>
                </a:cubicBezTo>
                <a:cubicBezTo>
                  <a:pt x="161" y="288"/>
                  <a:pt x="178" y="285"/>
                  <a:pt x="194" y="279"/>
                </a:cubicBezTo>
                <a:cubicBezTo>
                  <a:pt x="200" y="277"/>
                  <a:pt x="204" y="269"/>
                  <a:pt x="203" y="262"/>
                </a:cubicBezTo>
                <a:cubicBezTo>
                  <a:pt x="202" y="260"/>
                  <a:pt x="202" y="260"/>
                  <a:pt x="202" y="260"/>
                </a:cubicBezTo>
                <a:cubicBezTo>
                  <a:pt x="227" y="247"/>
                  <a:pt x="247" y="227"/>
                  <a:pt x="260" y="202"/>
                </a:cubicBezTo>
                <a:cubicBezTo>
                  <a:pt x="262" y="203"/>
                  <a:pt x="262" y="203"/>
                  <a:pt x="262" y="203"/>
                </a:cubicBezTo>
                <a:cubicBezTo>
                  <a:pt x="263" y="203"/>
                  <a:pt x="265" y="203"/>
                  <a:pt x="266" y="203"/>
                </a:cubicBezTo>
                <a:cubicBezTo>
                  <a:pt x="272" y="203"/>
                  <a:pt x="277" y="199"/>
                  <a:pt x="279" y="194"/>
                </a:cubicBezTo>
                <a:cubicBezTo>
                  <a:pt x="285" y="178"/>
                  <a:pt x="288" y="161"/>
                  <a:pt x="288" y="144"/>
                </a:cubicBezTo>
                <a:cubicBezTo>
                  <a:pt x="288" y="127"/>
                  <a:pt x="285" y="110"/>
                  <a:pt x="279" y="95"/>
                </a:cubicBezTo>
                <a:close/>
                <a:moveTo>
                  <a:pt x="266" y="189"/>
                </a:moveTo>
                <a:cubicBezTo>
                  <a:pt x="209" y="175"/>
                  <a:pt x="209" y="175"/>
                  <a:pt x="209" y="175"/>
                </a:cubicBezTo>
                <a:cubicBezTo>
                  <a:pt x="213" y="165"/>
                  <a:pt x="216" y="155"/>
                  <a:pt x="216" y="144"/>
                </a:cubicBezTo>
                <a:cubicBezTo>
                  <a:pt x="216" y="133"/>
                  <a:pt x="214" y="123"/>
                  <a:pt x="209" y="113"/>
                </a:cubicBezTo>
                <a:cubicBezTo>
                  <a:pt x="266" y="100"/>
                  <a:pt x="266" y="100"/>
                  <a:pt x="266" y="100"/>
                </a:cubicBezTo>
                <a:cubicBezTo>
                  <a:pt x="271" y="113"/>
                  <a:pt x="274" y="128"/>
                  <a:pt x="274" y="144"/>
                </a:cubicBezTo>
                <a:cubicBezTo>
                  <a:pt x="274" y="160"/>
                  <a:pt x="271" y="175"/>
                  <a:pt x="266" y="189"/>
                </a:cubicBezTo>
                <a:close/>
                <a:moveTo>
                  <a:pt x="189" y="266"/>
                </a:moveTo>
                <a:cubicBezTo>
                  <a:pt x="175" y="271"/>
                  <a:pt x="160" y="274"/>
                  <a:pt x="144" y="274"/>
                </a:cubicBezTo>
                <a:cubicBezTo>
                  <a:pt x="128" y="274"/>
                  <a:pt x="113" y="271"/>
                  <a:pt x="100" y="266"/>
                </a:cubicBezTo>
                <a:cubicBezTo>
                  <a:pt x="114" y="209"/>
                  <a:pt x="114" y="209"/>
                  <a:pt x="114" y="209"/>
                </a:cubicBezTo>
                <a:cubicBezTo>
                  <a:pt x="123" y="213"/>
                  <a:pt x="133" y="216"/>
                  <a:pt x="144" y="216"/>
                </a:cubicBezTo>
                <a:cubicBezTo>
                  <a:pt x="155" y="216"/>
                  <a:pt x="165" y="213"/>
                  <a:pt x="175" y="209"/>
                </a:cubicBezTo>
                <a:lnTo>
                  <a:pt x="189" y="266"/>
                </a:lnTo>
                <a:close/>
                <a:moveTo>
                  <a:pt x="181" y="196"/>
                </a:moveTo>
                <a:cubicBezTo>
                  <a:pt x="179" y="195"/>
                  <a:pt x="177" y="195"/>
                  <a:pt x="175" y="195"/>
                </a:cubicBezTo>
                <a:cubicBezTo>
                  <a:pt x="173" y="195"/>
                  <a:pt x="170" y="195"/>
                  <a:pt x="168" y="196"/>
                </a:cubicBezTo>
                <a:cubicBezTo>
                  <a:pt x="161" y="200"/>
                  <a:pt x="153" y="202"/>
                  <a:pt x="144" y="202"/>
                </a:cubicBezTo>
                <a:cubicBezTo>
                  <a:pt x="136" y="202"/>
                  <a:pt x="127" y="200"/>
                  <a:pt x="120" y="196"/>
                </a:cubicBezTo>
                <a:cubicBezTo>
                  <a:pt x="118" y="195"/>
                  <a:pt x="116" y="195"/>
                  <a:pt x="114" y="195"/>
                </a:cubicBezTo>
                <a:cubicBezTo>
                  <a:pt x="111" y="195"/>
                  <a:pt x="109" y="195"/>
                  <a:pt x="107" y="196"/>
                </a:cubicBezTo>
                <a:cubicBezTo>
                  <a:pt x="105" y="197"/>
                  <a:pt x="103" y="199"/>
                  <a:pt x="101" y="202"/>
                </a:cubicBezTo>
                <a:cubicBezTo>
                  <a:pt x="96" y="198"/>
                  <a:pt x="91" y="193"/>
                  <a:pt x="86" y="187"/>
                </a:cubicBezTo>
                <a:cubicBezTo>
                  <a:pt x="89" y="185"/>
                  <a:pt x="91" y="183"/>
                  <a:pt x="92" y="181"/>
                </a:cubicBezTo>
                <a:cubicBezTo>
                  <a:pt x="94" y="177"/>
                  <a:pt x="94" y="172"/>
                  <a:pt x="92" y="168"/>
                </a:cubicBezTo>
                <a:cubicBezTo>
                  <a:pt x="88" y="161"/>
                  <a:pt x="86" y="152"/>
                  <a:pt x="86" y="144"/>
                </a:cubicBezTo>
                <a:cubicBezTo>
                  <a:pt x="86" y="136"/>
                  <a:pt x="88" y="127"/>
                  <a:pt x="92" y="120"/>
                </a:cubicBezTo>
                <a:cubicBezTo>
                  <a:pt x="94" y="116"/>
                  <a:pt x="94" y="111"/>
                  <a:pt x="92" y="107"/>
                </a:cubicBezTo>
                <a:cubicBezTo>
                  <a:pt x="91" y="105"/>
                  <a:pt x="89" y="103"/>
                  <a:pt x="86" y="101"/>
                </a:cubicBezTo>
                <a:cubicBezTo>
                  <a:pt x="90" y="95"/>
                  <a:pt x="96" y="90"/>
                  <a:pt x="101" y="86"/>
                </a:cubicBezTo>
                <a:cubicBezTo>
                  <a:pt x="103" y="89"/>
                  <a:pt x="105" y="91"/>
                  <a:pt x="107" y="92"/>
                </a:cubicBezTo>
                <a:cubicBezTo>
                  <a:pt x="109" y="93"/>
                  <a:pt x="111" y="93"/>
                  <a:pt x="114" y="93"/>
                </a:cubicBezTo>
                <a:cubicBezTo>
                  <a:pt x="116" y="93"/>
                  <a:pt x="118" y="93"/>
                  <a:pt x="120" y="92"/>
                </a:cubicBezTo>
                <a:cubicBezTo>
                  <a:pt x="127" y="88"/>
                  <a:pt x="136" y="86"/>
                  <a:pt x="144" y="86"/>
                </a:cubicBezTo>
                <a:cubicBezTo>
                  <a:pt x="152" y="86"/>
                  <a:pt x="161" y="88"/>
                  <a:pt x="168" y="92"/>
                </a:cubicBezTo>
                <a:cubicBezTo>
                  <a:pt x="170" y="93"/>
                  <a:pt x="172" y="93"/>
                  <a:pt x="175" y="93"/>
                </a:cubicBezTo>
                <a:cubicBezTo>
                  <a:pt x="177" y="93"/>
                  <a:pt x="179" y="93"/>
                  <a:pt x="181" y="92"/>
                </a:cubicBezTo>
                <a:cubicBezTo>
                  <a:pt x="183" y="91"/>
                  <a:pt x="185" y="89"/>
                  <a:pt x="187" y="86"/>
                </a:cubicBezTo>
                <a:cubicBezTo>
                  <a:pt x="193" y="91"/>
                  <a:pt x="198" y="96"/>
                  <a:pt x="202" y="101"/>
                </a:cubicBezTo>
                <a:cubicBezTo>
                  <a:pt x="199" y="103"/>
                  <a:pt x="197" y="105"/>
                  <a:pt x="196" y="107"/>
                </a:cubicBezTo>
                <a:cubicBezTo>
                  <a:pt x="194" y="111"/>
                  <a:pt x="194" y="116"/>
                  <a:pt x="196" y="120"/>
                </a:cubicBezTo>
                <a:cubicBezTo>
                  <a:pt x="200" y="127"/>
                  <a:pt x="202" y="136"/>
                  <a:pt x="202" y="144"/>
                </a:cubicBezTo>
                <a:cubicBezTo>
                  <a:pt x="202" y="152"/>
                  <a:pt x="200" y="161"/>
                  <a:pt x="196" y="168"/>
                </a:cubicBezTo>
                <a:cubicBezTo>
                  <a:pt x="194" y="172"/>
                  <a:pt x="194" y="177"/>
                  <a:pt x="196" y="181"/>
                </a:cubicBezTo>
                <a:cubicBezTo>
                  <a:pt x="197" y="183"/>
                  <a:pt x="199" y="185"/>
                  <a:pt x="202" y="187"/>
                </a:cubicBezTo>
                <a:cubicBezTo>
                  <a:pt x="198" y="193"/>
                  <a:pt x="193" y="198"/>
                  <a:pt x="187" y="202"/>
                </a:cubicBezTo>
                <a:cubicBezTo>
                  <a:pt x="185" y="199"/>
                  <a:pt x="183" y="197"/>
                  <a:pt x="181" y="196"/>
                </a:cubicBezTo>
                <a:close/>
                <a:moveTo>
                  <a:pt x="14" y="144"/>
                </a:moveTo>
                <a:cubicBezTo>
                  <a:pt x="14" y="128"/>
                  <a:pt x="17" y="113"/>
                  <a:pt x="22" y="100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75" y="123"/>
                  <a:pt x="72" y="133"/>
                  <a:pt x="72" y="144"/>
                </a:cubicBezTo>
                <a:cubicBezTo>
                  <a:pt x="72" y="155"/>
                  <a:pt x="75" y="165"/>
                  <a:pt x="79" y="175"/>
                </a:cubicBezTo>
                <a:cubicBezTo>
                  <a:pt x="22" y="189"/>
                  <a:pt x="22" y="189"/>
                  <a:pt x="22" y="189"/>
                </a:cubicBezTo>
                <a:cubicBezTo>
                  <a:pt x="17" y="175"/>
                  <a:pt x="14" y="160"/>
                  <a:pt x="14" y="144"/>
                </a:cubicBezTo>
                <a:close/>
                <a:moveTo>
                  <a:pt x="144" y="14"/>
                </a:moveTo>
                <a:cubicBezTo>
                  <a:pt x="160" y="14"/>
                  <a:pt x="175" y="17"/>
                  <a:pt x="189" y="22"/>
                </a:cubicBezTo>
                <a:cubicBezTo>
                  <a:pt x="175" y="79"/>
                  <a:pt x="175" y="79"/>
                  <a:pt x="175" y="79"/>
                </a:cubicBezTo>
                <a:cubicBezTo>
                  <a:pt x="165" y="75"/>
                  <a:pt x="155" y="72"/>
                  <a:pt x="144" y="72"/>
                </a:cubicBezTo>
                <a:cubicBezTo>
                  <a:pt x="133" y="72"/>
                  <a:pt x="123" y="75"/>
                  <a:pt x="114" y="79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13" y="17"/>
                  <a:pt x="128" y="14"/>
                  <a:pt x="144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Freeform 570"/>
          <p:cNvSpPr/>
          <p:nvPr/>
        </p:nvSpPr>
        <p:spPr bwMode="auto">
          <a:xfrm>
            <a:off x="9893251" y="3881585"/>
            <a:ext cx="305567" cy="304127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Freeform 571"/>
          <p:cNvSpPr/>
          <p:nvPr/>
        </p:nvSpPr>
        <p:spPr bwMode="auto">
          <a:xfrm>
            <a:off x="928017" y="2670846"/>
            <a:ext cx="37475" cy="95129"/>
          </a:xfrm>
          <a:custGeom>
            <a:avLst/>
            <a:gdLst>
              <a:gd name="T0" fmla="*/ 18 w 36"/>
              <a:gd name="T1" fmla="*/ 0 h 91"/>
              <a:gd name="T2" fmla="*/ 0 w 36"/>
              <a:gd name="T3" fmla="*/ 14 h 91"/>
              <a:gd name="T4" fmla="*/ 0 w 36"/>
              <a:gd name="T5" fmla="*/ 77 h 91"/>
              <a:gd name="T6" fmla="*/ 18 w 36"/>
              <a:gd name="T7" fmla="*/ 91 h 91"/>
              <a:gd name="T8" fmla="*/ 36 w 36"/>
              <a:gd name="T9" fmla="*/ 77 h 91"/>
              <a:gd name="T10" fmla="*/ 36 w 36"/>
              <a:gd name="T11" fmla="*/ 14 h 91"/>
              <a:gd name="T12" fmla="*/ 18 w 36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91">
                <a:moveTo>
                  <a:pt x="18" y="0"/>
                </a:moveTo>
                <a:cubicBezTo>
                  <a:pt x="8" y="0"/>
                  <a:pt x="0" y="6"/>
                  <a:pt x="0" y="1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5"/>
                  <a:pt x="8" y="91"/>
                  <a:pt x="18" y="91"/>
                </a:cubicBezTo>
                <a:cubicBezTo>
                  <a:pt x="28" y="91"/>
                  <a:pt x="36" y="85"/>
                  <a:pt x="36" y="77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6"/>
                  <a:pt x="28" y="0"/>
                  <a:pt x="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Freeform 572"/>
          <p:cNvSpPr/>
          <p:nvPr/>
        </p:nvSpPr>
        <p:spPr bwMode="auto">
          <a:xfrm>
            <a:off x="928017" y="2878401"/>
            <a:ext cx="37475" cy="95129"/>
          </a:xfrm>
          <a:custGeom>
            <a:avLst/>
            <a:gdLst>
              <a:gd name="T0" fmla="*/ 18 w 36"/>
              <a:gd name="T1" fmla="*/ 0 h 91"/>
              <a:gd name="T2" fmla="*/ 0 w 36"/>
              <a:gd name="T3" fmla="*/ 14 h 91"/>
              <a:gd name="T4" fmla="*/ 0 w 36"/>
              <a:gd name="T5" fmla="*/ 77 h 91"/>
              <a:gd name="T6" fmla="*/ 18 w 36"/>
              <a:gd name="T7" fmla="*/ 91 h 91"/>
              <a:gd name="T8" fmla="*/ 36 w 36"/>
              <a:gd name="T9" fmla="*/ 77 h 91"/>
              <a:gd name="T10" fmla="*/ 36 w 36"/>
              <a:gd name="T11" fmla="*/ 14 h 91"/>
              <a:gd name="T12" fmla="*/ 18 w 36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91">
                <a:moveTo>
                  <a:pt x="18" y="0"/>
                </a:moveTo>
                <a:cubicBezTo>
                  <a:pt x="8" y="0"/>
                  <a:pt x="0" y="7"/>
                  <a:pt x="0" y="1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5"/>
                  <a:pt x="8" y="91"/>
                  <a:pt x="18" y="91"/>
                </a:cubicBezTo>
                <a:cubicBezTo>
                  <a:pt x="28" y="91"/>
                  <a:pt x="36" y="85"/>
                  <a:pt x="36" y="77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7"/>
                  <a:pt x="28" y="0"/>
                  <a:pt x="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573"/>
          <p:cNvSpPr/>
          <p:nvPr/>
        </p:nvSpPr>
        <p:spPr bwMode="auto">
          <a:xfrm>
            <a:off x="1002968" y="2803451"/>
            <a:ext cx="95129" cy="37475"/>
          </a:xfrm>
          <a:custGeom>
            <a:avLst/>
            <a:gdLst>
              <a:gd name="T0" fmla="*/ 77 w 91"/>
              <a:gd name="T1" fmla="*/ 0 h 36"/>
              <a:gd name="T2" fmla="*/ 14 w 91"/>
              <a:gd name="T3" fmla="*/ 0 h 36"/>
              <a:gd name="T4" fmla="*/ 0 w 91"/>
              <a:gd name="T5" fmla="*/ 18 h 36"/>
              <a:gd name="T6" fmla="*/ 14 w 91"/>
              <a:gd name="T7" fmla="*/ 36 h 36"/>
              <a:gd name="T8" fmla="*/ 77 w 91"/>
              <a:gd name="T9" fmla="*/ 36 h 36"/>
              <a:gd name="T10" fmla="*/ 91 w 91"/>
              <a:gd name="T11" fmla="*/ 18 h 36"/>
              <a:gd name="T12" fmla="*/ 77 w 91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36">
                <a:moveTo>
                  <a:pt x="77" y="0"/>
                </a:moveTo>
                <a:cubicBezTo>
                  <a:pt x="14" y="0"/>
                  <a:pt x="14" y="0"/>
                  <a:pt x="14" y="0"/>
                </a:cubicBezTo>
                <a:cubicBezTo>
                  <a:pt x="7" y="0"/>
                  <a:pt x="0" y="9"/>
                  <a:pt x="0" y="18"/>
                </a:cubicBezTo>
                <a:cubicBezTo>
                  <a:pt x="0" y="28"/>
                  <a:pt x="7" y="36"/>
                  <a:pt x="14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85" y="36"/>
                  <a:pt x="91" y="28"/>
                  <a:pt x="91" y="18"/>
                </a:cubicBezTo>
                <a:cubicBezTo>
                  <a:pt x="91" y="9"/>
                  <a:pt x="85" y="0"/>
                  <a:pt x="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574"/>
          <p:cNvSpPr/>
          <p:nvPr/>
        </p:nvSpPr>
        <p:spPr bwMode="auto">
          <a:xfrm>
            <a:off x="795412" y="2803451"/>
            <a:ext cx="95129" cy="37475"/>
          </a:xfrm>
          <a:custGeom>
            <a:avLst/>
            <a:gdLst>
              <a:gd name="T0" fmla="*/ 91 w 91"/>
              <a:gd name="T1" fmla="*/ 18 h 36"/>
              <a:gd name="T2" fmla="*/ 77 w 91"/>
              <a:gd name="T3" fmla="*/ 0 h 36"/>
              <a:gd name="T4" fmla="*/ 14 w 91"/>
              <a:gd name="T5" fmla="*/ 0 h 36"/>
              <a:gd name="T6" fmla="*/ 0 w 91"/>
              <a:gd name="T7" fmla="*/ 18 h 36"/>
              <a:gd name="T8" fmla="*/ 14 w 91"/>
              <a:gd name="T9" fmla="*/ 36 h 36"/>
              <a:gd name="T10" fmla="*/ 77 w 91"/>
              <a:gd name="T11" fmla="*/ 36 h 36"/>
              <a:gd name="T12" fmla="*/ 91 w 91"/>
              <a:gd name="T13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36">
                <a:moveTo>
                  <a:pt x="91" y="18"/>
                </a:moveTo>
                <a:cubicBezTo>
                  <a:pt x="91" y="9"/>
                  <a:pt x="84" y="0"/>
                  <a:pt x="77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9"/>
                  <a:pt x="0" y="18"/>
                </a:cubicBezTo>
                <a:cubicBezTo>
                  <a:pt x="0" y="28"/>
                  <a:pt x="6" y="36"/>
                  <a:pt x="14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84" y="36"/>
                  <a:pt x="91" y="28"/>
                  <a:pt x="91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575"/>
          <p:cNvSpPr/>
          <p:nvPr/>
        </p:nvSpPr>
        <p:spPr bwMode="auto">
          <a:xfrm>
            <a:off x="977023" y="2706880"/>
            <a:ext cx="86481" cy="85040"/>
          </a:xfrm>
          <a:custGeom>
            <a:avLst/>
            <a:gdLst>
              <a:gd name="T0" fmla="*/ 31 w 81"/>
              <a:gd name="T1" fmla="*/ 75 h 81"/>
              <a:gd name="T2" fmla="*/ 76 w 81"/>
              <a:gd name="T3" fmla="*/ 31 h 81"/>
              <a:gd name="T4" fmla="*/ 73 w 81"/>
              <a:gd name="T5" fmla="*/ 8 h 81"/>
              <a:gd name="T6" fmla="*/ 50 w 81"/>
              <a:gd name="T7" fmla="*/ 5 h 81"/>
              <a:gd name="T8" fmla="*/ 6 w 81"/>
              <a:gd name="T9" fmla="*/ 50 h 81"/>
              <a:gd name="T10" fmla="*/ 9 w 81"/>
              <a:gd name="T11" fmla="*/ 72 h 81"/>
              <a:gd name="T12" fmla="*/ 31 w 81"/>
              <a:gd name="T13" fmla="*/ 7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81">
                <a:moveTo>
                  <a:pt x="31" y="75"/>
                </a:moveTo>
                <a:cubicBezTo>
                  <a:pt x="76" y="31"/>
                  <a:pt x="76" y="31"/>
                  <a:pt x="76" y="31"/>
                </a:cubicBezTo>
                <a:cubicBezTo>
                  <a:pt x="81" y="25"/>
                  <a:pt x="80" y="15"/>
                  <a:pt x="73" y="8"/>
                </a:cubicBezTo>
                <a:cubicBezTo>
                  <a:pt x="66" y="1"/>
                  <a:pt x="56" y="0"/>
                  <a:pt x="50" y="5"/>
                </a:cubicBezTo>
                <a:cubicBezTo>
                  <a:pt x="6" y="50"/>
                  <a:pt x="6" y="50"/>
                  <a:pt x="6" y="50"/>
                </a:cubicBezTo>
                <a:cubicBezTo>
                  <a:pt x="0" y="55"/>
                  <a:pt x="2" y="65"/>
                  <a:pt x="9" y="72"/>
                </a:cubicBezTo>
                <a:cubicBezTo>
                  <a:pt x="16" y="79"/>
                  <a:pt x="26" y="81"/>
                  <a:pt x="31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Freeform 576"/>
          <p:cNvSpPr/>
          <p:nvPr/>
        </p:nvSpPr>
        <p:spPr bwMode="auto">
          <a:xfrm>
            <a:off x="831447" y="2853898"/>
            <a:ext cx="85040" cy="83599"/>
          </a:xfrm>
          <a:custGeom>
            <a:avLst/>
            <a:gdLst>
              <a:gd name="T0" fmla="*/ 50 w 81"/>
              <a:gd name="T1" fmla="*/ 5 h 80"/>
              <a:gd name="T2" fmla="*/ 5 w 81"/>
              <a:gd name="T3" fmla="*/ 49 h 80"/>
              <a:gd name="T4" fmla="*/ 8 w 81"/>
              <a:gd name="T5" fmla="*/ 72 h 80"/>
              <a:gd name="T6" fmla="*/ 31 w 81"/>
              <a:gd name="T7" fmla="*/ 75 h 80"/>
              <a:gd name="T8" fmla="*/ 75 w 81"/>
              <a:gd name="T9" fmla="*/ 30 h 80"/>
              <a:gd name="T10" fmla="*/ 72 w 81"/>
              <a:gd name="T11" fmla="*/ 8 h 80"/>
              <a:gd name="T12" fmla="*/ 50 w 81"/>
              <a:gd name="T13" fmla="*/ 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80">
                <a:moveTo>
                  <a:pt x="50" y="5"/>
                </a:moveTo>
                <a:cubicBezTo>
                  <a:pt x="5" y="49"/>
                  <a:pt x="5" y="49"/>
                  <a:pt x="5" y="49"/>
                </a:cubicBezTo>
                <a:cubicBezTo>
                  <a:pt x="0" y="55"/>
                  <a:pt x="1" y="65"/>
                  <a:pt x="8" y="72"/>
                </a:cubicBezTo>
                <a:cubicBezTo>
                  <a:pt x="15" y="79"/>
                  <a:pt x="25" y="80"/>
                  <a:pt x="31" y="75"/>
                </a:cubicBezTo>
                <a:cubicBezTo>
                  <a:pt x="75" y="30"/>
                  <a:pt x="75" y="30"/>
                  <a:pt x="75" y="30"/>
                </a:cubicBezTo>
                <a:cubicBezTo>
                  <a:pt x="81" y="25"/>
                  <a:pt x="79" y="15"/>
                  <a:pt x="72" y="8"/>
                </a:cubicBezTo>
                <a:cubicBezTo>
                  <a:pt x="65" y="1"/>
                  <a:pt x="55" y="0"/>
                  <a:pt x="50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577"/>
          <p:cNvSpPr/>
          <p:nvPr/>
        </p:nvSpPr>
        <p:spPr bwMode="auto">
          <a:xfrm>
            <a:off x="977023" y="2853898"/>
            <a:ext cx="86481" cy="85040"/>
          </a:xfrm>
          <a:custGeom>
            <a:avLst/>
            <a:gdLst>
              <a:gd name="T0" fmla="*/ 31 w 81"/>
              <a:gd name="T1" fmla="*/ 5 h 81"/>
              <a:gd name="T2" fmla="*/ 9 w 81"/>
              <a:gd name="T3" fmla="*/ 8 h 81"/>
              <a:gd name="T4" fmla="*/ 6 w 81"/>
              <a:gd name="T5" fmla="*/ 31 h 81"/>
              <a:gd name="T6" fmla="*/ 50 w 81"/>
              <a:gd name="T7" fmla="*/ 75 h 81"/>
              <a:gd name="T8" fmla="*/ 73 w 81"/>
              <a:gd name="T9" fmla="*/ 72 h 81"/>
              <a:gd name="T10" fmla="*/ 76 w 81"/>
              <a:gd name="T11" fmla="*/ 50 h 81"/>
              <a:gd name="T12" fmla="*/ 31 w 81"/>
              <a:gd name="T13" fmla="*/ 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81">
                <a:moveTo>
                  <a:pt x="31" y="5"/>
                </a:moveTo>
                <a:cubicBezTo>
                  <a:pt x="26" y="0"/>
                  <a:pt x="16" y="1"/>
                  <a:pt x="9" y="8"/>
                </a:cubicBezTo>
                <a:cubicBezTo>
                  <a:pt x="1" y="15"/>
                  <a:pt x="0" y="25"/>
                  <a:pt x="6" y="31"/>
                </a:cubicBezTo>
                <a:cubicBezTo>
                  <a:pt x="50" y="75"/>
                  <a:pt x="50" y="75"/>
                  <a:pt x="50" y="75"/>
                </a:cubicBezTo>
                <a:cubicBezTo>
                  <a:pt x="55" y="81"/>
                  <a:pt x="66" y="79"/>
                  <a:pt x="73" y="72"/>
                </a:cubicBezTo>
                <a:cubicBezTo>
                  <a:pt x="80" y="65"/>
                  <a:pt x="81" y="55"/>
                  <a:pt x="76" y="50"/>
                </a:cubicBezTo>
                <a:lnTo>
                  <a:pt x="31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578"/>
          <p:cNvSpPr/>
          <p:nvPr/>
        </p:nvSpPr>
        <p:spPr bwMode="auto">
          <a:xfrm>
            <a:off x="831447" y="2706880"/>
            <a:ext cx="83599" cy="85040"/>
          </a:xfrm>
          <a:custGeom>
            <a:avLst/>
            <a:gdLst>
              <a:gd name="T0" fmla="*/ 50 w 80"/>
              <a:gd name="T1" fmla="*/ 76 h 81"/>
              <a:gd name="T2" fmla="*/ 72 w 80"/>
              <a:gd name="T3" fmla="*/ 73 h 81"/>
              <a:gd name="T4" fmla="*/ 75 w 80"/>
              <a:gd name="T5" fmla="*/ 50 h 81"/>
              <a:gd name="T6" fmla="*/ 30 w 80"/>
              <a:gd name="T7" fmla="*/ 6 h 81"/>
              <a:gd name="T8" fmla="*/ 8 w 80"/>
              <a:gd name="T9" fmla="*/ 9 h 81"/>
              <a:gd name="T10" fmla="*/ 5 w 80"/>
              <a:gd name="T11" fmla="*/ 31 h 81"/>
              <a:gd name="T12" fmla="*/ 50 w 80"/>
              <a:gd name="T13" fmla="*/ 7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1">
                <a:moveTo>
                  <a:pt x="50" y="76"/>
                </a:moveTo>
                <a:cubicBezTo>
                  <a:pt x="55" y="81"/>
                  <a:pt x="65" y="80"/>
                  <a:pt x="72" y="73"/>
                </a:cubicBezTo>
                <a:cubicBezTo>
                  <a:pt x="79" y="66"/>
                  <a:pt x="80" y="56"/>
                  <a:pt x="75" y="50"/>
                </a:cubicBezTo>
                <a:cubicBezTo>
                  <a:pt x="30" y="6"/>
                  <a:pt x="30" y="6"/>
                  <a:pt x="30" y="6"/>
                </a:cubicBezTo>
                <a:cubicBezTo>
                  <a:pt x="25" y="0"/>
                  <a:pt x="15" y="2"/>
                  <a:pt x="8" y="9"/>
                </a:cubicBezTo>
                <a:cubicBezTo>
                  <a:pt x="1" y="16"/>
                  <a:pt x="0" y="26"/>
                  <a:pt x="5" y="31"/>
                </a:cubicBezTo>
                <a:lnTo>
                  <a:pt x="5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Freeform 579"/>
          <p:cNvSpPr/>
          <p:nvPr/>
        </p:nvSpPr>
        <p:spPr bwMode="auto">
          <a:xfrm>
            <a:off x="1540594" y="2670846"/>
            <a:ext cx="25944" cy="85040"/>
          </a:xfrm>
          <a:custGeom>
            <a:avLst/>
            <a:gdLst>
              <a:gd name="T0" fmla="*/ 21 w 24"/>
              <a:gd name="T1" fmla="*/ 3 h 81"/>
              <a:gd name="T2" fmla="*/ 12 w 24"/>
              <a:gd name="T3" fmla="*/ 0 h 81"/>
              <a:gd name="T4" fmla="*/ 11 w 24"/>
              <a:gd name="T5" fmla="*/ 0 h 81"/>
              <a:gd name="T6" fmla="*/ 3 w 24"/>
              <a:gd name="T7" fmla="*/ 3 h 81"/>
              <a:gd name="T8" fmla="*/ 0 w 24"/>
              <a:gd name="T9" fmla="*/ 7 h 81"/>
              <a:gd name="T10" fmla="*/ 0 w 24"/>
              <a:gd name="T11" fmla="*/ 73 h 81"/>
              <a:gd name="T12" fmla="*/ 3 w 24"/>
              <a:gd name="T13" fmla="*/ 78 h 81"/>
              <a:gd name="T14" fmla="*/ 12 w 24"/>
              <a:gd name="T15" fmla="*/ 81 h 81"/>
              <a:gd name="T16" fmla="*/ 21 w 24"/>
              <a:gd name="T17" fmla="*/ 78 h 81"/>
              <a:gd name="T18" fmla="*/ 24 w 24"/>
              <a:gd name="T19" fmla="*/ 73 h 81"/>
              <a:gd name="T20" fmla="*/ 24 w 24"/>
              <a:gd name="T21" fmla="*/ 7 h 81"/>
              <a:gd name="T22" fmla="*/ 21 w 24"/>
              <a:gd name="T23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81">
                <a:moveTo>
                  <a:pt x="21" y="3"/>
                </a:moveTo>
                <a:cubicBezTo>
                  <a:pt x="19" y="1"/>
                  <a:pt x="15" y="0"/>
                  <a:pt x="1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0"/>
                  <a:pt x="5" y="1"/>
                  <a:pt x="3" y="3"/>
                </a:cubicBezTo>
                <a:cubicBezTo>
                  <a:pt x="1" y="4"/>
                  <a:pt x="0" y="6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1" y="77"/>
                  <a:pt x="3" y="78"/>
                </a:cubicBezTo>
                <a:cubicBezTo>
                  <a:pt x="5" y="80"/>
                  <a:pt x="8" y="81"/>
                  <a:pt x="12" y="81"/>
                </a:cubicBezTo>
                <a:cubicBezTo>
                  <a:pt x="15" y="81"/>
                  <a:pt x="19" y="80"/>
                  <a:pt x="21" y="78"/>
                </a:cubicBezTo>
                <a:cubicBezTo>
                  <a:pt x="23" y="77"/>
                  <a:pt x="24" y="75"/>
                  <a:pt x="24" y="73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6"/>
                  <a:pt x="23" y="4"/>
                  <a:pt x="21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580"/>
          <p:cNvSpPr/>
          <p:nvPr/>
        </p:nvSpPr>
        <p:spPr bwMode="auto">
          <a:xfrm>
            <a:off x="1540594" y="2888491"/>
            <a:ext cx="25944" cy="85040"/>
          </a:xfrm>
          <a:custGeom>
            <a:avLst/>
            <a:gdLst>
              <a:gd name="T0" fmla="*/ 21 w 24"/>
              <a:gd name="T1" fmla="*/ 3 h 81"/>
              <a:gd name="T2" fmla="*/ 12 w 24"/>
              <a:gd name="T3" fmla="*/ 0 h 81"/>
              <a:gd name="T4" fmla="*/ 3 w 24"/>
              <a:gd name="T5" fmla="*/ 3 h 81"/>
              <a:gd name="T6" fmla="*/ 0 w 24"/>
              <a:gd name="T7" fmla="*/ 8 h 81"/>
              <a:gd name="T8" fmla="*/ 0 w 24"/>
              <a:gd name="T9" fmla="*/ 74 h 81"/>
              <a:gd name="T10" fmla="*/ 3 w 24"/>
              <a:gd name="T11" fmla="*/ 78 h 81"/>
              <a:gd name="T12" fmla="*/ 12 w 24"/>
              <a:gd name="T13" fmla="*/ 81 h 81"/>
              <a:gd name="T14" fmla="*/ 21 w 24"/>
              <a:gd name="T15" fmla="*/ 78 h 81"/>
              <a:gd name="T16" fmla="*/ 24 w 24"/>
              <a:gd name="T17" fmla="*/ 74 h 81"/>
              <a:gd name="T18" fmla="*/ 24 w 24"/>
              <a:gd name="T19" fmla="*/ 8 h 81"/>
              <a:gd name="T20" fmla="*/ 21 w 24"/>
              <a:gd name="T21" fmla="*/ 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" h="81">
                <a:moveTo>
                  <a:pt x="21" y="3"/>
                </a:moveTo>
                <a:cubicBezTo>
                  <a:pt x="19" y="1"/>
                  <a:pt x="15" y="0"/>
                  <a:pt x="12" y="0"/>
                </a:cubicBezTo>
                <a:cubicBezTo>
                  <a:pt x="8" y="0"/>
                  <a:pt x="5" y="1"/>
                  <a:pt x="3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5"/>
                  <a:pt x="1" y="77"/>
                  <a:pt x="3" y="78"/>
                </a:cubicBezTo>
                <a:cubicBezTo>
                  <a:pt x="5" y="80"/>
                  <a:pt x="8" y="81"/>
                  <a:pt x="12" y="81"/>
                </a:cubicBezTo>
                <a:cubicBezTo>
                  <a:pt x="15" y="81"/>
                  <a:pt x="19" y="80"/>
                  <a:pt x="21" y="78"/>
                </a:cubicBezTo>
                <a:cubicBezTo>
                  <a:pt x="23" y="77"/>
                  <a:pt x="24" y="75"/>
                  <a:pt x="24" y="74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6"/>
                  <a:pt x="23" y="4"/>
                  <a:pt x="21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581"/>
          <p:cNvSpPr/>
          <p:nvPr/>
        </p:nvSpPr>
        <p:spPr bwMode="auto">
          <a:xfrm>
            <a:off x="1621310" y="2809216"/>
            <a:ext cx="83599" cy="25944"/>
          </a:xfrm>
          <a:custGeom>
            <a:avLst/>
            <a:gdLst>
              <a:gd name="T0" fmla="*/ 78 w 80"/>
              <a:gd name="T1" fmla="*/ 3 h 24"/>
              <a:gd name="T2" fmla="*/ 73 w 80"/>
              <a:gd name="T3" fmla="*/ 0 h 24"/>
              <a:gd name="T4" fmla="*/ 7 w 80"/>
              <a:gd name="T5" fmla="*/ 0 h 24"/>
              <a:gd name="T6" fmla="*/ 2 w 80"/>
              <a:gd name="T7" fmla="*/ 3 h 24"/>
              <a:gd name="T8" fmla="*/ 0 w 80"/>
              <a:gd name="T9" fmla="*/ 12 h 24"/>
              <a:gd name="T10" fmla="*/ 2 w 80"/>
              <a:gd name="T11" fmla="*/ 21 h 24"/>
              <a:gd name="T12" fmla="*/ 7 w 80"/>
              <a:gd name="T13" fmla="*/ 24 h 24"/>
              <a:gd name="T14" fmla="*/ 73 w 80"/>
              <a:gd name="T15" fmla="*/ 24 h 24"/>
              <a:gd name="T16" fmla="*/ 78 w 80"/>
              <a:gd name="T17" fmla="*/ 21 h 24"/>
              <a:gd name="T18" fmla="*/ 80 w 80"/>
              <a:gd name="T19" fmla="*/ 12 h 24"/>
              <a:gd name="T20" fmla="*/ 80 w 80"/>
              <a:gd name="T21" fmla="*/ 12 h 24"/>
              <a:gd name="T22" fmla="*/ 78 w 80"/>
              <a:gd name="T23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" h="24">
                <a:moveTo>
                  <a:pt x="78" y="3"/>
                </a:moveTo>
                <a:cubicBezTo>
                  <a:pt x="76" y="1"/>
                  <a:pt x="74" y="0"/>
                  <a:pt x="73" y="0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4" y="1"/>
                  <a:pt x="2" y="3"/>
                </a:cubicBezTo>
                <a:cubicBezTo>
                  <a:pt x="1" y="5"/>
                  <a:pt x="0" y="8"/>
                  <a:pt x="0" y="12"/>
                </a:cubicBezTo>
                <a:cubicBezTo>
                  <a:pt x="0" y="16"/>
                  <a:pt x="1" y="19"/>
                  <a:pt x="2" y="21"/>
                </a:cubicBezTo>
                <a:cubicBezTo>
                  <a:pt x="4" y="23"/>
                  <a:pt x="5" y="24"/>
                  <a:pt x="7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4" y="24"/>
                  <a:pt x="76" y="23"/>
                  <a:pt x="78" y="21"/>
                </a:cubicBezTo>
                <a:cubicBezTo>
                  <a:pt x="79" y="19"/>
                  <a:pt x="80" y="16"/>
                  <a:pt x="80" y="12"/>
                </a:cubicBezTo>
                <a:cubicBezTo>
                  <a:pt x="80" y="12"/>
                  <a:pt x="80" y="12"/>
                  <a:pt x="80" y="12"/>
                </a:cubicBezTo>
                <a:cubicBezTo>
                  <a:pt x="80" y="8"/>
                  <a:pt x="79" y="5"/>
                  <a:pt x="78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Freeform 582"/>
          <p:cNvSpPr/>
          <p:nvPr/>
        </p:nvSpPr>
        <p:spPr bwMode="auto">
          <a:xfrm>
            <a:off x="1402224" y="2809216"/>
            <a:ext cx="85040" cy="25944"/>
          </a:xfrm>
          <a:custGeom>
            <a:avLst/>
            <a:gdLst>
              <a:gd name="T0" fmla="*/ 78 w 81"/>
              <a:gd name="T1" fmla="*/ 21 h 24"/>
              <a:gd name="T2" fmla="*/ 81 w 81"/>
              <a:gd name="T3" fmla="*/ 12 h 24"/>
              <a:gd name="T4" fmla="*/ 78 w 81"/>
              <a:gd name="T5" fmla="*/ 3 h 24"/>
              <a:gd name="T6" fmla="*/ 73 w 81"/>
              <a:gd name="T7" fmla="*/ 0 h 24"/>
              <a:gd name="T8" fmla="*/ 7 w 81"/>
              <a:gd name="T9" fmla="*/ 0 h 24"/>
              <a:gd name="T10" fmla="*/ 3 w 81"/>
              <a:gd name="T11" fmla="*/ 3 h 24"/>
              <a:gd name="T12" fmla="*/ 0 w 81"/>
              <a:gd name="T13" fmla="*/ 12 h 24"/>
              <a:gd name="T14" fmla="*/ 3 w 81"/>
              <a:gd name="T15" fmla="*/ 21 h 24"/>
              <a:gd name="T16" fmla="*/ 7 w 81"/>
              <a:gd name="T17" fmla="*/ 24 h 24"/>
              <a:gd name="T18" fmla="*/ 73 w 81"/>
              <a:gd name="T19" fmla="*/ 24 h 24"/>
              <a:gd name="T20" fmla="*/ 78 w 81"/>
              <a:gd name="T21" fmla="*/ 2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" h="24">
                <a:moveTo>
                  <a:pt x="78" y="21"/>
                </a:moveTo>
                <a:cubicBezTo>
                  <a:pt x="79" y="19"/>
                  <a:pt x="81" y="16"/>
                  <a:pt x="81" y="12"/>
                </a:cubicBezTo>
                <a:cubicBezTo>
                  <a:pt x="81" y="8"/>
                  <a:pt x="79" y="5"/>
                  <a:pt x="78" y="3"/>
                </a:cubicBezTo>
                <a:cubicBezTo>
                  <a:pt x="77" y="1"/>
                  <a:pt x="75" y="0"/>
                  <a:pt x="73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4" y="1"/>
                  <a:pt x="3" y="3"/>
                </a:cubicBezTo>
                <a:cubicBezTo>
                  <a:pt x="1" y="5"/>
                  <a:pt x="0" y="8"/>
                  <a:pt x="0" y="12"/>
                </a:cubicBezTo>
                <a:cubicBezTo>
                  <a:pt x="0" y="16"/>
                  <a:pt x="1" y="19"/>
                  <a:pt x="3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5" y="24"/>
                  <a:pt x="77" y="23"/>
                  <a:pt x="78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583"/>
          <p:cNvSpPr/>
          <p:nvPr/>
        </p:nvSpPr>
        <p:spPr bwMode="auto">
          <a:xfrm>
            <a:off x="1609779" y="2738590"/>
            <a:ext cx="77833" cy="57654"/>
          </a:xfrm>
          <a:custGeom>
            <a:avLst/>
            <a:gdLst>
              <a:gd name="T0" fmla="*/ 0 w 74"/>
              <a:gd name="T1" fmla="*/ 40 h 54"/>
              <a:gd name="T2" fmla="*/ 2 w 74"/>
              <a:gd name="T3" fmla="*/ 47 h 54"/>
              <a:gd name="T4" fmla="*/ 12 w 74"/>
              <a:gd name="T5" fmla="*/ 54 h 54"/>
              <a:gd name="T6" fmla="*/ 14 w 74"/>
              <a:gd name="T7" fmla="*/ 54 h 54"/>
              <a:gd name="T8" fmla="*/ 71 w 74"/>
              <a:gd name="T9" fmla="*/ 21 h 54"/>
              <a:gd name="T10" fmla="*/ 74 w 74"/>
              <a:gd name="T11" fmla="*/ 15 h 54"/>
              <a:gd name="T12" fmla="*/ 72 w 74"/>
              <a:gd name="T13" fmla="*/ 7 h 54"/>
              <a:gd name="T14" fmla="*/ 72 w 74"/>
              <a:gd name="T15" fmla="*/ 6 h 54"/>
              <a:gd name="T16" fmla="*/ 62 w 74"/>
              <a:gd name="T17" fmla="*/ 0 h 54"/>
              <a:gd name="T18" fmla="*/ 62 w 74"/>
              <a:gd name="T19" fmla="*/ 0 h 54"/>
              <a:gd name="T20" fmla="*/ 60 w 74"/>
              <a:gd name="T21" fmla="*/ 0 h 54"/>
              <a:gd name="T22" fmla="*/ 3 w 74"/>
              <a:gd name="T23" fmla="*/ 33 h 54"/>
              <a:gd name="T24" fmla="*/ 0 w 74"/>
              <a:gd name="T25" fmla="*/ 4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54">
                <a:moveTo>
                  <a:pt x="0" y="40"/>
                </a:moveTo>
                <a:cubicBezTo>
                  <a:pt x="0" y="42"/>
                  <a:pt x="1" y="45"/>
                  <a:pt x="2" y="47"/>
                </a:cubicBezTo>
                <a:cubicBezTo>
                  <a:pt x="5" y="52"/>
                  <a:pt x="9" y="54"/>
                  <a:pt x="12" y="54"/>
                </a:cubicBezTo>
                <a:cubicBezTo>
                  <a:pt x="13" y="54"/>
                  <a:pt x="14" y="54"/>
                  <a:pt x="14" y="54"/>
                </a:cubicBezTo>
                <a:cubicBezTo>
                  <a:pt x="71" y="21"/>
                  <a:pt x="71" y="21"/>
                  <a:pt x="71" y="21"/>
                </a:cubicBezTo>
                <a:cubicBezTo>
                  <a:pt x="73" y="20"/>
                  <a:pt x="74" y="18"/>
                  <a:pt x="74" y="15"/>
                </a:cubicBezTo>
                <a:cubicBezTo>
                  <a:pt x="74" y="12"/>
                  <a:pt x="73" y="10"/>
                  <a:pt x="72" y="7"/>
                </a:cubicBezTo>
                <a:cubicBezTo>
                  <a:pt x="72" y="6"/>
                  <a:pt x="72" y="6"/>
                  <a:pt x="72" y="6"/>
                </a:cubicBezTo>
                <a:cubicBezTo>
                  <a:pt x="69" y="2"/>
                  <a:pt x="65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4"/>
                  <a:pt x="0" y="37"/>
                  <a:pt x="0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584"/>
          <p:cNvSpPr/>
          <p:nvPr/>
        </p:nvSpPr>
        <p:spPr bwMode="auto">
          <a:xfrm>
            <a:off x="1579510" y="2688142"/>
            <a:ext cx="57654" cy="77833"/>
          </a:xfrm>
          <a:custGeom>
            <a:avLst/>
            <a:gdLst>
              <a:gd name="T0" fmla="*/ 7 w 54"/>
              <a:gd name="T1" fmla="*/ 72 h 74"/>
              <a:gd name="T2" fmla="*/ 14 w 54"/>
              <a:gd name="T3" fmla="*/ 74 h 74"/>
              <a:gd name="T4" fmla="*/ 21 w 54"/>
              <a:gd name="T5" fmla="*/ 71 h 74"/>
              <a:gd name="T6" fmla="*/ 53 w 54"/>
              <a:gd name="T7" fmla="*/ 14 h 74"/>
              <a:gd name="T8" fmla="*/ 54 w 54"/>
              <a:gd name="T9" fmla="*/ 12 h 74"/>
              <a:gd name="T10" fmla="*/ 47 w 54"/>
              <a:gd name="T11" fmla="*/ 2 h 74"/>
              <a:gd name="T12" fmla="*/ 47 w 54"/>
              <a:gd name="T13" fmla="*/ 2 h 74"/>
              <a:gd name="T14" fmla="*/ 39 w 54"/>
              <a:gd name="T15" fmla="*/ 0 h 74"/>
              <a:gd name="T16" fmla="*/ 39 w 54"/>
              <a:gd name="T17" fmla="*/ 0 h 74"/>
              <a:gd name="T18" fmla="*/ 33 w 54"/>
              <a:gd name="T19" fmla="*/ 2 h 74"/>
              <a:gd name="T20" fmla="*/ 0 w 54"/>
              <a:gd name="T21" fmla="*/ 60 h 74"/>
              <a:gd name="T22" fmla="*/ 0 w 54"/>
              <a:gd name="T23" fmla="*/ 62 h 74"/>
              <a:gd name="T24" fmla="*/ 7 w 54"/>
              <a:gd name="T25" fmla="*/ 7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" h="74">
                <a:moveTo>
                  <a:pt x="7" y="72"/>
                </a:moveTo>
                <a:cubicBezTo>
                  <a:pt x="9" y="73"/>
                  <a:pt x="12" y="74"/>
                  <a:pt x="14" y="74"/>
                </a:cubicBezTo>
                <a:cubicBezTo>
                  <a:pt x="17" y="74"/>
                  <a:pt x="20" y="73"/>
                  <a:pt x="21" y="71"/>
                </a:cubicBezTo>
                <a:cubicBezTo>
                  <a:pt x="53" y="14"/>
                  <a:pt x="53" y="14"/>
                  <a:pt x="53" y="14"/>
                </a:cubicBezTo>
                <a:cubicBezTo>
                  <a:pt x="54" y="14"/>
                  <a:pt x="54" y="13"/>
                  <a:pt x="54" y="12"/>
                </a:cubicBezTo>
                <a:cubicBezTo>
                  <a:pt x="54" y="9"/>
                  <a:pt x="52" y="5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4" y="0"/>
                  <a:pt x="42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6" y="0"/>
                  <a:pt x="34" y="1"/>
                  <a:pt x="33" y="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1"/>
                  <a:pt x="0" y="62"/>
                </a:cubicBezTo>
                <a:cubicBezTo>
                  <a:pt x="0" y="65"/>
                  <a:pt x="2" y="69"/>
                  <a:pt x="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Freeform 585"/>
          <p:cNvSpPr/>
          <p:nvPr/>
        </p:nvSpPr>
        <p:spPr bwMode="auto">
          <a:xfrm>
            <a:off x="1469967" y="2688142"/>
            <a:ext cx="57654" cy="77833"/>
          </a:xfrm>
          <a:custGeom>
            <a:avLst/>
            <a:gdLst>
              <a:gd name="T0" fmla="*/ 1 w 54"/>
              <a:gd name="T1" fmla="*/ 14 h 74"/>
              <a:gd name="T2" fmla="*/ 34 w 54"/>
              <a:gd name="T3" fmla="*/ 71 h 74"/>
              <a:gd name="T4" fmla="*/ 40 w 54"/>
              <a:gd name="T5" fmla="*/ 74 h 74"/>
              <a:gd name="T6" fmla="*/ 47 w 54"/>
              <a:gd name="T7" fmla="*/ 72 h 74"/>
              <a:gd name="T8" fmla="*/ 54 w 54"/>
              <a:gd name="T9" fmla="*/ 62 h 74"/>
              <a:gd name="T10" fmla="*/ 54 w 54"/>
              <a:gd name="T11" fmla="*/ 60 h 74"/>
              <a:gd name="T12" fmla="*/ 21 w 54"/>
              <a:gd name="T13" fmla="*/ 3 h 74"/>
              <a:gd name="T14" fmla="*/ 15 w 54"/>
              <a:gd name="T15" fmla="*/ 0 h 74"/>
              <a:gd name="T16" fmla="*/ 7 w 54"/>
              <a:gd name="T17" fmla="*/ 2 h 74"/>
              <a:gd name="T18" fmla="*/ 7 w 54"/>
              <a:gd name="T19" fmla="*/ 2 h 74"/>
              <a:gd name="T20" fmla="*/ 0 w 54"/>
              <a:gd name="T21" fmla="*/ 12 h 74"/>
              <a:gd name="T22" fmla="*/ 0 w 54"/>
              <a:gd name="T23" fmla="*/ 12 h 74"/>
              <a:gd name="T24" fmla="*/ 1 w 54"/>
              <a:gd name="T25" fmla="*/ 1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" h="74">
                <a:moveTo>
                  <a:pt x="1" y="14"/>
                </a:moveTo>
                <a:cubicBezTo>
                  <a:pt x="34" y="71"/>
                  <a:pt x="34" y="71"/>
                  <a:pt x="34" y="71"/>
                </a:cubicBezTo>
                <a:cubicBezTo>
                  <a:pt x="34" y="73"/>
                  <a:pt x="37" y="74"/>
                  <a:pt x="40" y="74"/>
                </a:cubicBezTo>
                <a:cubicBezTo>
                  <a:pt x="42" y="74"/>
                  <a:pt x="45" y="73"/>
                  <a:pt x="47" y="72"/>
                </a:cubicBezTo>
                <a:cubicBezTo>
                  <a:pt x="52" y="69"/>
                  <a:pt x="54" y="65"/>
                  <a:pt x="54" y="62"/>
                </a:cubicBezTo>
                <a:cubicBezTo>
                  <a:pt x="54" y="61"/>
                  <a:pt x="54" y="60"/>
                  <a:pt x="54" y="60"/>
                </a:cubicBezTo>
                <a:cubicBezTo>
                  <a:pt x="21" y="3"/>
                  <a:pt x="21" y="3"/>
                  <a:pt x="21" y="3"/>
                </a:cubicBezTo>
                <a:cubicBezTo>
                  <a:pt x="20" y="1"/>
                  <a:pt x="18" y="0"/>
                  <a:pt x="15" y="0"/>
                </a:cubicBezTo>
                <a:cubicBezTo>
                  <a:pt x="12" y="0"/>
                  <a:pt x="10" y="1"/>
                  <a:pt x="7" y="2"/>
                </a:cubicBezTo>
                <a:cubicBezTo>
                  <a:pt x="7" y="2"/>
                  <a:pt x="7" y="2"/>
                  <a:pt x="7" y="2"/>
                </a:cubicBezTo>
                <a:cubicBezTo>
                  <a:pt x="2" y="5"/>
                  <a:pt x="0" y="9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4"/>
                  <a:pt x="1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586"/>
          <p:cNvSpPr/>
          <p:nvPr/>
        </p:nvSpPr>
        <p:spPr bwMode="auto">
          <a:xfrm>
            <a:off x="1419520" y="2738590"/>
            <a:ext cx="77833" cy="57654"/>
          </a:xfrm>
          <a:custGeom>
            <a:avLst/>
            <a:gdLst>
              <a:gd name="T0" fmla="*/ 3 w 74"/>
              <a:gd name="T1" fmla="*/ 21 h 54"/>
              <a:gd name="T2" fmla="*/ 60 w 74"/>
              <a:gd name="T3" fmla="*/ 54 h 54"/>
              <a:gd name="T4" fmla="*/ 62 w 74"/>
              <a:gd name="T5" fmla="*/ 54 h 54"/>
              <a:gd name="T6" fmla="*/ 72 w 74"/>
              <a:gd name="T7" fmla="*/ 47 h 54"/>
              <a:gd name="T8" fmla="*/ 74 w 74"/>
              <a:gd name="T9" fmla="*/ 40 h 54"/>
              <a:gd name="T10" fmla="*/ 71 w 74"/>
              <a:gd name="T11" fmla="*/ 34 h 54"/>
              <a:gd name="T12" fmla="*/ 14 w 74"/>
              <a:gd name="T13" fmla="*/ 1 h 54"/>
              <a:gd name="T14" fmla="*/ 12 w 74"/>
              <a:gd name="T15" fmla="*/ 0 h 54"/>
              <a:gd name="T16" fmla="*/ 2 w 74"/>
              <a:gd name="T17" fmla="*/ 7 h 54"/>
              <a:gd name="T18" fmla="*/ 2 w 74"/>
              <a:gd name="T19" fmla="*/ 7 h 54"/>
              <a:gd name="T20" fmla="*/ 0 w 74"/>
              <a:gd name="T21" fmla="*/ 15 h 54"/>
              <a:gd name="T22" fmla="*/ 0 w 74"/>
              <a:gd name="T23" fmla="*/ 15 h 54"/>
              <a:gd name="T24" fmla="*/ 3 w 74"/>
              <a:gd name="T25" fmla="*/ 21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54">
                <a:moveTo>
                  <a:pt x="3" y="21"/>
                </a:move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61" y="54"/>
                  <a:pt x="62" y="54"/>
                </a:cubicBezTo>
                <a:cubicBezTo>
                  <a:pt x="65" y="54"/>
                  <a:pt x="69" y="52"/>
                  <a:pt x="72" y="47"/>
                </a:cubicBezTo>
                <a:cubicBezTo>
                  <a:pt x="73" y="45"/>
                  <a:pt x="74" y="42"/>
                  <a:pt x="74" y="40"/>
                </a:cubicBezTo>
                <a:cubicBezTo>
                  <a:pt x="74" y="37"/>
                  <a:pt x="73" y="34"/>
                  <a:pt x="71" y="34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3" y="0"/>
                  <a:pt x="12" y="0"/>
                </a:cubicBezTo>
                <a:cubicBezTo>
                  <a:pt x="9" y="0"/>
                  <a:pt x="5" y="2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10"/>
                  <a:pt x="0" y="12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1" y="20"/>
                  <a:pt x="3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Freeform 587"/>
          <p:cNvSpPr/>
          <p:nvPr/>
        </p:nvSpPr>
        <p:spPr bwMode="auto">
          <a:xfrm>
            <a:off x="1419520" y="2848133"/>
            <a:ext cx="77833" cy="57654"/>
          </a:xfrm>
          <a:custGeom>
            <a:avLst/>
            <a:gdLst>
              <a:gd name="T0" fmla="*/ 74 w 74"/>
              <a:gd name="T1" fmla="*/ 14 h 54"/>
              <a:gd name="T2" fmla="*/ 72 w 74"/>
              <a:gd name="T3" fmla="*/ 7 h 54"/>
              <a:gd name="T4" fmla="*/ 62 w 74"/>
              <a:gd name="T5" fmla="*/ 0 h 54"/>
              <a:gd name="T6" fmla="*/ 60 w 74"/>
              <a:gd name="T7" fmla="*/ 0 h 54"/>
              <a:gd name="T8" fmla="*/ 3 w 74"/>
              <a:gd name="T9" fmla="*/ 33 h 54"/>
              <a:gd name="T10" fmla="*/ 0 w 74"/>
              <a:gd name="T11" fmla="*/ 39 h 54"/>
              <a:gd name="T12" fmla="*/ 2 w 74"/>
              <a:gd name="T13" fmla="*/ 47 h 54"/>
              <a:gd name="T14" fmla="*/ 2 w 74"/>
              <a:gd name="T15" fmla="*/ 47 h 54"/>
              <a:gd name="T16" fmla="*/ 12 w 74"/>
              <a:gd name="T17" fmla="*/ 54 h 54"/>
              <a:gd name="T18" fmla="*/ 12 w 74"/>
              <a:gd name="T19" fmla="*/ 54 h 54"/>
              <a:gd name="T20" fmla="*/ 14 w 74"/>
              <a:gd name="T21" fmla="*/ 53 h 54"/>
              <a:gd name="T22" fmla="*/ 71 w 74"/>
              <a:gd name="T23" fmla="*/ 20 h 54"/>
              <a:gd name="T24" fmla="*/ 74 w 74"/>
              <a:gd name="T25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54">
                <a:moveTo>
                  <a:pt x="74" y="14"/>
                </a:moveTo>
                <a:cubicBezTo>
                  <a:pt x="74" y="12"/>
                  <a:pt x="73" y="9"/>
                  <a:pt x="72" y="7"/>
                </a:cubicBezTo>
                <a:cubicBezTo>
                  <a:pt x="69" y="2"/>
                  <a:pt x="65" y="0"/>
                  <a:pt x="62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4"/>
                  <a:pt x="0" y="36"/>
                  <a:pt x="0" y="39"/>
                </a:cubicBezTo>
                <a:cubicBezTo>
                  <a:pt x="0" y="42"/>
                  <a:pt x="1" y="44"/>
                  <a:pt x="2" y="47"/>
                </a:cubicBezTo>
                <a:cubicBezTo>
                  <a:pt x="2" y="47"/>
                  <a:pt x="2" y="47"/>
                  <a:pt x="2" y="47"/>
                </a:cubicBezTo>
                <a:cubicBezTo>
                  <a:pt x="5" y="52"/>
                  <a:pt x="9" y="54"/>
                  <a:pt x="12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3" y="54"/>
                  <a:pt x="14" y="54"/>
                  <a:pt x="14" y="53"/>
                </a:cubicBezTo>
                <a:cubicBezTo>
                  <a:pt x="71" y="20"/>
                  <a:pt x="71" y="20"/>
                  <a:pt x="71" y="20"/>
                </a:cubicBezTo>
                <a:cubicBezTo>
                  <a:pt x="73" y="20"/>
                  <a:pt x="74" y="17"/>
                  <a:pt x="74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Freeform 588"/>
          <p:cNvSpPr/>
          <p:nvPr/>
        </p:nvSpPr>
        <p:spPr bwMode="auto">
          <a:xfrm>
            <a:off x="1469967" y="2878401"/>
            <a:ext cx="57654" cy="77833"/>
          </a:xfrm>
          <a:custGeom>
            <a:avLst/>
            <a:gdLst>
              <a:gd name="T0" fmla="*/ 47 w 54"/>
              <a:gd name="T1" fmla="*/ 2 h 74"/>
              <a:gd name="T2" fmla="*/ 40 w 54"/>
              <a:gd name="T3" fmla="*/ 0 h 74"/>
              <a:gd name="T4" fmla="*/ 34 w 54"/>
              <a:gd name="T5" fmla="*/ 3 h 74"/>
              <a:gd name="T6" fmla="*/ 1 w 54"/>
              <a:gd name="T7" fmla="*/ 60 h 74"/>
              <a:gd name="T8" fmla="*/ 0 w 54"/>
              <a:gd name="T9" fmla="*/ 62 h 74"/>
              <a:gd name="T10" fmla="*/ 7 w 54"/>
              <a:gd name="T11" fmla="*/ 72 h 74"/>
              <a:gd name="T12" fmla="*/ 7 w 54"/>
              <a:gd name="T13" fmla="*/ 72 h 74"/>
              <a:gd name="T14" fmla="*/ 15 w 54"/>
              <a:gd name="T15" fmla="*/ 74 h 74"/>
              <a:gd name="T16" fmla="*/ 15 w 54"/>
              <a:gd name="T17" fmla="*/ 74 h 74"/>
              <a:gd name="T18" fmla="*/ 21 w 54"/>
              <a:gd name="T19" fmla="*/ 71 h 74"/>
              <a:gd name="T20" fmla="*/ 54 w 54"/>
              <a:gd name="T21" fmla="*/ 14 h 74"/>
              <a:gd name="T22" fmla="*/ 54 w 54"/>
              <a:gd name="T23" fmla="*/ 12 h 74"/>
              <a:gd name="T24" fmla="*/ 47 w 54"/>
              <a:gd name="T25" fmla="*/ 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" h="74">
                <a:moveTo>
                  <a:pt x="47" y="2"/>
                </a:moveTo>
                <a:cubicBezTo>
                  <a:pt x="45" y="1"/>
                  <a:pt x="42" y="0"/>
                  <a:pt x="40" y="0"/>
                </a:cubicBezTo>
                <a:cubicBezTo>
                  <a:pt x="37" y="0"/>
                  <a:pt x="34" y="1"/>
                  <a:pt x="34" y="3"/>
                </a:cubicBezTo>
                <a:cubicBezTo>
                  <a:pt x="1" y="60"/>
                  <a:pt x="1" y="60"/>
                  <a:pt x="1" y="60"/>
                </a:cubicBezTo>
                <a:cubicBezTo>
                  <a:pt x="0" y="60"/>
                  <a:pt x="0" y="61"/>
                  <a:pt x="0" y="62"/>
                </a:cubicBezTo>
                <a:cubicBezTo>
                  <a:pt x="0" y="65"/>
                  <a:pt x="2" y="69"/>
                  <a:pt x="7" y="72"/>
                </a:cubicBezTo>
                <a:cubicBezTo>
                  <a:pt x="7" y="72"/>
                  <a:pt x="7" y="72"/>
                  <a:pt x="7" y="72"/>
                </a:cubicBezTo>
                <a:cubicBezTo>
                  <a:pt x="10" y="73"/>
                  <a:pt x="12" y="74"/>
                  <a:pt x="15" y="74"/>
                </a:cubicBezTo>
                <a:cubicBezTo>
                  <a:pt x="15" y="74"/>
                  <a:pt x="15" y="74"/>
                  <a:pt x="15" y="74"/>
                </a:cubicBezTo>
                <a:cubicBezTo>
                  <a:pt x="18" y="74"/>
                  <a:pt x="20" y="73"/>
                  <a:pt x="21" y="71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4"/>
                  <a:pt x="54" y="13"/>
                  <a:pt x="54" y="12"/>
                </a:cubicBezTo>
                <a:cubicBezTo>
                  <a:pt x="54" y="9"/>
                  <a:pt x="52" y="5"/>
                  <a:pt x="47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589"/>
          <p:cNvSpPr/>
          <p:nvPr/>
        </p:nvSpPr>
        <p:spPr bwMode="auto">
          <a:xfrm>
            <a:off x="1579510" y="2878401"/>
            <a:ext cx="57654" cy="77833"/>
          </a:xfrm>
          <a:custGeom>
            <a:avLst/>
            <a:gdLst>
              <a:gd name="T0" fmla="*/ 54 w 54"/>
              <a:gd name="T1" fmla="*/ 60 h 74"/>
              <a:gd name="T2" fmla="*/ 21 w 54"/>
              <a:gd name="T3" fmla="*/ 3 h 74"/>
              <a:gd name="T4" fmla="*/ 14 w 54"/>
              <a:gd name="T5" fmla="*/ 0 h 74"/>
              <a:gd name="T6" fmla="*/ 7 w 54"/>
              <a:gd name="T7" fmla="*/ 2 h 74"/>
              <a:gd name="T8" fmla="*/ 0 w 54"/>
              <a:gd name="T9" fmla="*/ 12 h 74"/>
              <a:gd name="T10" fmla="*/ 0 w 54"/>
              <a:gd name="T11" fmla="*/ 14 h 74"/>
              <a:gd name="T12" fmla="*/ 33 w 54"/>
              <a:gd name="T13" fmla="*/ 71 h 74"/>
              <a:gd name="T14" fmla="*/ 39 w 54"/>
              <a:gd name="T15" fmla="*/ 74 h 74"/>
              <a:gd name="T16" fmla="*/ 47 w 54"/>
              <a:gd name="T17" fmla="*/ 72 h 74"/>
              <a:gd name="T18" fmla="*/ 48 w 54"/>
              <a:gd name="T19" fmla="*/ 72 h 74"/>
              <a:gd name="T20" fmla="*/ 54 w 54"/>
              <a:gd name="T21" fmla="*/ 62 h 74"/>
              <a:gd name="T22" fmla="*/ 54 w 54"/>
              <a:gd name="T23" fmla="*/ 62 h 74"/>
              <a:gd name="T24" fmla="*/ 54 w 54"/>
              <a:gd name="T25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" h="74">
                <a:moveTo>
                  <a:pt x="54" y="60"/>
                </a:moveTo>
                <a:cubicBezTo>
                  <a:pt x="21" y="3"/>
                  <a:pt x="21" y="3"/>
                  <a:pt x="21" y="3"/>
                </a:cubicBezTo>
                <a:cubicBezTo>
                  <a:pt x="20" y="1"/>
                  <a:pt x="18" y="0"/>
                  <a:pt x="14" y="0"/>
                </a:cubicBezTo>
                <a:cubicBezTo>
                  <a:pt x="12" y="0"/>
                  <a:pt x="9" y="1"/>
                  <a:pt x="7" y="2"/>
                </a:cubicBezTo>
                <a:cubicBezTo>
                  <a:pt x="2" y="5"/>
                  <a:pt x="0" y="9"/>
                  <a:pt x="0" y="12"/>
                </a:cubicBezTo>
                <a:cubicBezTo>
                  <a:pt x="0" y="13"/>
                  <a:pt x="0" y="14"/>
                  <a:pt x="0" y="14"/>
                </a:cubicBezTo>
                <a:cubicBezTo>
                  <a:pt x="33" y="71"/>
                  <a:pt x="33" y="71"/>
                  <a:pt x="33" y="71"/>
                </a:cubicBezTo>
                <a:cubicBezTo>
                  <a:pt x="34" y="73"/>
                  <a:pt x="36" y="74"/>
                  <a:pt x="39" y="74"/>
                </a:cubicBezTo>
                <a:cubicBezTo>
                  <a:pt x="42" y="74"/>
                  <a:pt x="44" y="73"/>
                  <a:pt x="47" y="72"/>
                </a:cubicBezTo>
                <a:cubicBezTo>
                  <a:pt x="48" y="72"/>
                  <a:pt x="48" y="72"/>
                  <a:pt x="48" y="72"/>
                </a:cubicBezTo>
                <a:cubicBezTo>
                  <a:pt x="52" y="69"/>
                  <a:pt x="54" y="65"/>
                  <a:pt x="5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61"/>
                  <a:pt x="54" y="60"/>
                  <a:pt x="5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Freeform 590"/>
          <p:cNvSpPr/>
          <p:nvPr/>
        </p:nvSpPr>
        <p:spPr bwMode="auto">
          <a:xfrm>
            <a:off x="1609779" y="2848133"/>
            <a:ext cx="77833" cy="57654"/>
          </a:xfrm>
          <a:custGeom>
            <a:avLst/>
            <a:gdLst>
              <a:gd name="T0" fmla="*/ 72 w 74"/>
              <a:gd name="T1" fmla="*/ 33 h 54"/>
              <a:gd name="T2" fmla="*/ 14 w 74"/>
              <a:gd name="T3" fmla="*/ 0 h 54"/>
              <a:gd name="T4" fmla="*/ 12 w 74"/>
              <a:gd name="T5" fmla="*/ 0 h 54"/>
              <a:gd name="T6" fmla="*/ 2 w 74"/>
              <a:gd name="T7" fmla="*/ 7 h 54"/>
              <a:gd name="T8" fmla="*/ 0 w 74"/>
              <a:gd name="T9" fmla="*/ 14 h 54"/>
              <a:gd name="T10" fmla="*/ 3 w 74"/>
              <a:gd name="T11" fmla="*/ 20 h 54"/>
              <a:gd name="T12" fmla="*/ 60 w 74"/>
              <a:gd name="T13" fmla="*/ 53 h 54"/>
              <a:gd name="T14" fmla="*/ 62 w 74"/>
              <a:gd name="T15" fmla="*/ 54 h 54"/>
              <a:gd name="T16" fmla="*/ 72 w 74"/>
              <a:gd name="T17" fmla="*/ 47 h 54"/>
              <a:gd name="T18" fmla="*/ 72 w 74"/>
              <a:gd name="T19" fmla="*/ 47 h 54"/>
              <a:gd name="T20" fmla="*/ 74 w 74"/>
              <a:gd name="T21" fmla="*/ 39 h 54"/>
              <a:gd name="T22" fmla="*/ 74 w 74"/>
              <a:gd name="T23" fmla="*/ 39 h 54"/>
              <a:gd name="T24" fmla="*/ 72 w 74"/>
              <a:gd name="T25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54">
                <a:moveTo>
                  <a:pt x="72" y="33"/>
                </a:move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3" y="0"/>
                  <a:pt x="12" y="0"/>
                </a:cubicBezTo>
                <a:cubicBezTo>
                  <a:pt x="9" y="0"/>
                  <a:pt x="5" y="2"/>
                  <a:pt x="2" y="7"/>
                </a:cubicBezTo>
                <a:cubicBezTo>
                  <a:pt x="1" y="9"/>
                  <a:pt x="0" y="12"/>
                  <a:pt x="0" y="14"/>
                </a:cubicBezTo>
                <a:cubicBezTo>
                  <a:pt x="0" y="17"/>
                  <a:pt x="1" y="20"/>
                  <a:pt x="3" y="20"/>
                </a:cubicBezTo>
                <a:cubicBezTo>
                  <a:pt x="60" y="53"/>
                  <a:pt x="60" y="53"/>
                  <a:pt x="60" y="53"/>
                </a:cubicBezTo>
                <a:cubicBezTo>
                  <a:pt x="60" y="54"/>
                  <a:pt x="61" y="54"/>
                  <a:pt x="62" y="54"/>
                </a:cubicBezTo>
                <a:cubicBezTo>
                  <a:pt x="65" y="54"/>
                  <a:pt x="69" y="52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4" y="44"/>
                  <a:pt x="74" y="42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6"/>
                  <a:pt x="73" y="34"/>
                  <a:pt x="72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Freeform 591"/>
          <p:cNvSpPr>
            <a:spLocks noEditPoints="1"/>
          </p:cNvSpPr>
          <p:nvPr/>
        </p:nvSpPr>
        <p:spPr bwMode="auto">
          <a:xfrm>
            <a:off x="8760345" y="2065476"/>
            <a:ext cx="148460" cy="302685"/>
          </a:xfrm>
          <a:custGeom>
            <a:avLst/>
            <a:gdLst>
              <a:gd name="T0" fmla="*/ 119 w 141"/>
              <a:gd name="T1" fmla="*/ 166 h 288"/>
              <a:gd name="T2" fmla="*/ 119 w 141"/>
              <a:gd name="T3" fmla="*/ 49 h 288"/>
              <a:gd name="T4" fmla="*/ 70 w 141"/>
              <a:gd name="T5" fmla="*/ 0 h 288"/>
              <a:gd name="T6" fmla="*/ 22 w 141"/>
              <a:gd name="T7" fmla="*/ 49 h 288"/>
              <a:gd name="T8" fmla="*/ 22 w 141"/>
              <a:gd name="T9" fmla="*/ 166 h 288"/>
              <a:gd name="T10" fmla="*/ 0 w 141"/>
              <a:gd name="T11" fmla="*/ 217 h 288"/>
              <a:gd name="T12" fmla="*/ 70 w 141"/>
              <a:gd name="T13" fmla="*/ 288 h 288"/>
              <a:gd name="T14" fmla="*/ 141 w 141"/>
              <a:gd name="T15" fmla="*/ 217 h 288"/>
              <a:gd name="T16" fmla="*/ 119 w 141"/>
              <a:gd name="T17" fmla="*/ 166 h 288"/>
              <a:gd name="T18" fmla="*/ 70 w 141"/>
              <a:gd name="T19" fmla="*/ 273 h 288"/>
              <a:gd name="T20" fmla="*/ 15 w 141"/>
              <a:gd name="T21" fmla="*/ 217 h 288"/>
              <a:gd name="T22" fmla="*/ 37 w 141"/>
              <a:gd name="T23" fmla="*/ 174 h 288"/>
              <a:gd name="T24" fmla="*/ 37 w 141"/>
              <a:gd name="T25" fmla="*/ 49 h 288"/>
              <a:gd name="T26" fmla="*/ 70 w 141"/>
              <a:gd name="T27" fmla="*/ 15 h 288"/>
              <a:gd name="T28" fmla="*/ 70 w 141"/>
              <a:gd name="T29" fmla="*/ 15 h 288"/>
              <a:gd name="T30" fmla="*/ 70 w 141"/>
              <a:gd name="T31" fmla="*/ 15 h 288"/>
              <a:gd name="T32" fmla="*/ 104 w 141"/>
              <a:gd name="T33" fmla="*/ 49 h 288"/>
              <a:gd name="T34" fmla="*/ 104 w 141"/>
              <a:gd name="T35" fmla="*/ 174 h 288"/>
              <a:gd name="T36" fmla="*/ 126 w 141"/>
              <a:gd name="T37" fmla="*/ 217 h 288"/>
              <a:gd name="T38" fmla="*/ 70 w 141"/>
              <a:gd name="T39" fmla="*/ 27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1" h="288">
                <a:moveTo>
                  <a:pt x="119" y="166"/>
                </a:moveTo>
                <a:cubicBezTo>
                  <a:pt x="119" y="49"/>
                  <a:pt x="119" y="49"/>
                  <a:pt x="119" y="49"/>
                </a:cubicBezTo>
                <a:cubicBezTo>
                  <a:pt x="119" y="22"/>
                  <a:pt x="97" y="0"/>
                  <a:pt x="70" y="0"/>
                </a:cubicBezTo>
                <a:cubicBezTo>
                  <a:pt x="44" y="0"/>
                  <a:pt x="22" y="22"/>
                  <a:pt x="22" y="49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8" y="180"/>
                  <a:pt x="0" y="198"/>
                  <a:pt x="0" y="217"/>
                </a:cubicBezTo>
                <a:cubicBezTo>
                  <a:pt x="0" y="256"/>
                  <a:pt x="32" y="288"/>
                  <a:pt x="70" y="288"/>
                </a:cubicBezTo>
                <a:cubicBezTo>
                  <a:pt x="109" y="288"/>
                  <a:pt x="141" y="256"/>
                  <a:pt x="141" y="217"/>
                </a:cubicBezTo>
                <a:cubicBezTo>
                  <a:pt x="141" y="198"/>
                  <a:pt x="133" y="180"/>
                  <a:pt x="119" y="166"/>
                </a:cubicBezTo>
                <a:close/>
                <a:moveTo>
                  <a:pt x="70" y="273"/>
                </a:moveTo>
                <a:cubicBezTo>
                  <a:pt x="40" y="273"/>
                  <a:pt x="15" y="248"/>
                  <a:pt x="15" y="217"/>
                </a:cubicBezTo>
                <a:cubicBezTo>
                  <a:pt x="15" y="200"/>
                  <a:pt x="23" y="184"/>
                  <a:pt x="37" y="174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30"/>
                  <a:pt x="52" y="15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89" y="15"/>
                  <a:pt x="104" y="30"/>
                  <a:pt x="104" y="49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17" y="184"/>
                  <a:pt x="126" y="200"/>
                  <a:pt x="126" y="217"/>
                </a:cubicBezTo>
                <a:cubicBezTo>
                  <a:pt x="126" y="248"/>
                  <a:pt x="101" y="273"/>
                  <a:pt x="70" y="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Freeform 592"/>
          <p:cNvSpPr/>
          <p:nvPr/>
        </p:nvSpPr>
        <p:spPr bwMode="auto">
          <a:xfrm>
            <a:off x="8797821" y="2157723"/>
            <a:ext cx="73510" cy="174405"/>
          </a:xfrm>
          <a:custGeom>
            <a:avLst/>
            <a:gdLst>
              <a:gd name="T0" fmla="*/ 35 w 71"/>
              <a:gd name="T1" fmla="*/ 0 h 165"/>
              <a:gd name="T2" fmla="*/ 22 w 71"/>
              <a:gd name="T3" fmla="*/ 13 h 165"/>
              <a:gd name="T4" fmla="*/ 22 w 71"/>
              <a:gd name="T5" fmla="*/ 96 h 165"/>
              <a:gd name="T6" fmla="*/ 18 w 71"/>
              <a:gd name="T7" fmla="*/ 98 h 165"/>
              <a:gd name="T8" fmla="*/ 0 w 71"/>
              <a:gd name="T9" fmla="*/ 129 h 165"/>
              <a:gd name="T10" fmla="*/ 35 w 71"/>
              <a:gd name="T11" fmla="*/ 165 h 165"/>
              <a:gd name="T12" fmla="*/ 71 w 71"/>
              <a:gd name="T13" fmla="*/ 129 h 165"/>
              <a:gd name="T14" fmla="*/ 53 w 71"/>
              <a:gd name="T15" fmla="*/ 98 h 165"/>
              <a:gd name="T16" fmla="*/ 49 w 71"/>
              <a:gd name="T17" fmla="*/ 96 h 165"/>
              <a:gd name="T18" fmla="*/ 49 w 71"/>
              <a:gd name="T19" fmla="*/ 13 h 165"/>
              <a:gd name="T20" fmla="*/ 35 w 71"/>
              <a:gd name="T2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165">
                <a:moveTo>
                  <a:pt x="35" y="0"/>
                </a:moveTo>
                <a:cubicBezTo>
                  <a:pt x="28" y="0"/>
                  <a:pt x="22" y="6"/>
                  <a:pt x="22" y="13"/>
                </a:cubicBezTo>
                <a:cubicBezTo>
                  <a:pt x="22" y="96"/>
                  <a:pt x="22" y="96"/>
                  <a:pt x="22" y="96"/>
                </a:cubicBezTo>
                <a:cubicBezTo>
                  <a:pt x="18" y="98"/>
                  <a:pt x="18" y="98"/>
                  <a:pt x="18" y="98"/>
                </a:cubicBezTo>
                <a:cubicBezTo>
                  <a:pt x="7" y="104"/>
                  <a:pt x="0" y="116"/>
                  <a:pt x="0" y="129"/>
                </a:cubicBezTo>
                <a:cubicBezTo>
                  <a:pt x="0" y="149"/>
                  <a:pt x="16" y="165"/>
                  <a:pt x="35" y="165"/>
                </a:cubicBezTo>
                <a:cubicBezTo>
                  <a:pt x="55" y="165"/>
                  <a:pt x="71" y="149"/>
                  <a:pt x="71" y="129"/>
                </a:cubicBezTo>
                <a:cubicBezTo>
                  <a:pt x="71" y="116"/>
                  <a:pt x="64" y="104"/>
                  <a:pt x="53" y="98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6"/>
                  <a:pt x="43" y="0"/>
                  <a:pt x="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593"/>
          <p:cNvSpPr>
            <a:spLocks noEditPoints="1"/>
          </p:cNvSpPr>
          <p:nvPr/>
        </p:nvSpPr>
        <p:spPr bwMode="auto">
          <a:xfrm>
            <a:off x="3222656" y="2670846"/>
            <a:ext cx="302685" cy="302685"/>
          </a:xfrm>
          <a:custGeom>
            <a:avLst/>
            <a:gdLst>
              <a:gd name="T0" fmla="*/ 210 w 210"/>
              <a:gd name="T1" fmla="*/ 82 h 210"/>
              <a:gd name="T2" fmla="*/ 210 w 210"/>
              <a:gd name="T3" fmla="*/ 69 h 210"/>
              <a:gd name="T4" fmla="*/ 153 w 210"/>
              <a:gd name="T5" fmla="*/ 69 h 210"/>
              <a:gd name="T6" fmla="*/ 153 w 210"/>
              <a:gd name="T7" fmla="*/ 57 h 210"/>
              <a:gd name="T8" fmla="*/ 141 w 210"/>
              <a:gd name="T9" fmla="*/ 57 h 210"/>
              <a:gd name="T10" fmla="*/ 141 w 210"/>
              <a:gd name="T11" fmla="*/ 0 h 210"/>
              <a:gd name="T12" fmla="*/ 128 w 210"/>
              <a:gd name="T13" fmla="*/ 0 h 210"/>
              <a:gd name="T14" fmla="*/ 128 w 210"/>
              <a:gd name="T15" fmla="*/ 57 h 210"/>
              <a:gd name="T16" fmla="*/ 111 w 210"/>
              <a:gd name="T17" fmla="*/ 57 h 210"/>
              <a:gd name="T18" fmla="*/ 111 w 210"/>
              <a:gd name="T19" fmla="*/ 0 h 210"/>
              <a:gd name="T20" fmla="*/ 98 w 210"/>
              <a:gd name="T21" fmla="*/ 0 h 210"/>
              <a:gd name="T22" fmla="*/ 98 w 210"/>
              <a:gd name="T23" fmla="*/ 57 h 210"/>
              <a:gd name="T24" fmla="*/ 81 w 210"/>
              <a:gd name="T25" fmla="*/ 57 h 210"/>
              <a:gd name="T26" fmla="*/ 81 w 210"/>
              <a:gd name="T27" fmla="*/ 0 h 210"/>
              <a:gd name="T28" fmla="*/ 69 w 210"/>
              <a:gd name="T29" fmla="*/ 0 h 210"/>
              <a:gd name="T30" fmla="*/ 69 w 210"/>
              <a:gd name="T31" fmla="*/ 57 h 210"/>
              <a:gd name="T32" fmla="*/ 57 w 210"/>
              <a:gd name="T33" fmla="*/ 57 h 210"/>
              <a:gd name="T34" fmla="*/ 57 w 210"/>
              <a:gd name="T35" fmla="*/ 69 h 210"/>
              <a:gd name="T36" fmla="*/ 0 w 210"/>
              <a:gd name="T37" fmla="*/ 69 h 210"/>
              <a:gd name="T38" fmla="*/ 0 w 210"/>
              <a:gd name="T39" fmla="*/ 82 h 210"/>
              <a:gd name="T40" fmla="*/ 57 w 210"/>
              <a:gd name="T41" fmla="*/ 82 h 210"/>
              <a:gd name="T42" fmla="*/ 57 w 210"/>
              <a:gd name="T43" fmla="*/ 98 h 210"/>
              <a:gd name="T44" fmla="*/ 0 w 210"/>
              <a:gd name="T45" fmla="*/ 98 h 210"/>
              <a:gd name="T46" fmla="*/ 0 w 210"/>
              <a:gd name="T47" fmla="*/ 112 h 210"/>
              <a:gd name="T48" fmla="*/ 57 w 210"/>
              <a:gd name="T49" fmla="*/ 112 h 210"/>
              <a:gd name="T50" fmla="*/ 57 w 210"/>
              <a:gd name="T51" fmla="*/ 128 h 210"/>
              <a:gd name="T52" fmla="*/ 0 w 210"/>
              <a:gd name="T53" fmla="*/ 128 h 210"/>
              <a:gd name="T54" fmla="*/ 0 w 210"/>
              <a:gd name="T55" fmla="*/ 142 h 210"/>
              <a:gd name="T56" fmla="*/ 57 w 210"/>
              <a:gd name="T57" fmla="*/ 142 h 210"/>
              <a:gd name="T58" fmla="*/ 57 w 210"/>
              <a:gd name="T59" fmla="*/ 153 h 210"/>
              <a:gd name="T60" fmla="*/ 69 w 210"/>
              <a:gd name="T61" fmla="*/ 153 h 210"/>
              <a:gd name="T62" fmla="*/ 69 w 210"/>
              <a:gd name="T63" fmla="*/ 210 h 210"/>
              <a:gd name="T64" fmla="*/ 81 w 210"/>
              <a:gd name="T65" fmla="*/ 210 h 210"/>
              <a:gd name="T66" fmla="*/ 81 w 210"/>
              <a:gd name="T67" fmla="*/ 153 h 210"/>
              <a:gd name="T68" fmla="*/ 98 w 210"/>
              <a:gd name="T69" fmla="*/ 153 h 210"/>
              <a:gd name="T70" fmla="*/ 98 w 210"/>
              <a:gd name="T71" fmla="*/ 210 h 210"/>
              <a:gd name="T72" fmla="*/ 111 w 210"/>
              <a:gd name="T73" fmla="*/ 210 h 210"/>
              <a:gd name="T74" fmla="*/ 111 w 210"/>
              <a:gd name="T75" fmla="*/ 153 h 210"/>
              <a:gd name="T76" fmla="*/ 128 w 210"/>
              <a:gd name="T77" fmla="*/ 153 h 210"/>
              <a:gd name="T78" fmla="*/ 128 w 210"/>
              <a:gd name="T79" fmla="*/ 210 h 210"/>
              <a:gd name="T80" fmla="*/ 141 w 210"/>
              <a:gd name="T81" fmla="*/ 210 h 210"/>
              <a:gd name="T82" fmla="*/ 141 w 210"/>
              <a:gd name="T83" fmla="*/ 153 h 210"/>
              <a:gd name="T84" fmla="*/ 153 w 210"/>
              <a:gd name="T85" fmla="*/ 153 h 210"/>
              <a:gd name="T86" fmla="*/ 153 w 210"/>
              <a:gd name="T87" fmla="*/ 142 h 210"/>
              <a:gd name="T88" fmla="*/ 210 w 210"/>
              <a:gd name="T89" fmla="*/ 142 h 210"/>
              <a:gd name="T90" fmla="*/ 210 w 210"/>
              <a:gd name="T91" fmla="*/ 128 h 210"/>
              <a:gd name="T92" fmla="*/ 153 w 210"/>
              <a:gd name="T93" fmla="*/ 128 h 210"/>
              <a:gd name="T94" fmla="*/ 153 w 210"/>
              <a:gd name="T95" fmla="*/ 112 h 210"/>
              <a:gd name="T96" fmla="*/ 210 w 210"/>
              <a:gd name="T97" fmla="*/ 112 h 210"/>
              <a:gd name="T98" fmla="*/ 210 w 210"/>
              <a:gd name="T99" fmla="*/ 98 h 210"/>
              <a:gd name="T100" fmla="*/ 153 w 210"/>
              <a:gd name="T101" fmla="*/ 98 h 210"/>
              <a:gd name="T102" fmla="*/ 153 w 210"/>
              <a:gd name="T103" fmla="*/ 82 h 210"/>
              <a:gd name="T104" fmla="*/ 210 w 210"/>
              <a:gd name="T105" fmla="*/ 82 h 210"/>
              <a:gd name="T106" fmla="*/ 120 w 210"/>
              <a:gd name="T107" fmla="*/ 124 h 210"/>
              <a:gd name="T108" fmla="*/ 89 w 210"/>
              <a:gd name="T109" fmla="*/ 124 h 210"/>
              <a:gd name="T110" fmla="*/ 89 w 210"/>
              <a:gd name="T111" fmla="*/ 111 h 210"/>
              <a:gd name="T112" fmla="*/ 120 w 210"/>
              <a:gd name="T113" fmla="*/ 111 h 210"/>
              <a:gd name="T114" fmla="*/ 120 w 210"/>
              <a:gd name="T115" fmla="*/ 124 h 210"/>
              <a:gd name="T116" fmla="*/ 120 w 210"/>
              <a:gd name="T117" fmla="*/ 98 h 210"/>
              <a:gd name="T118" fmla="*/ 89 w 210"/>
              <a:gd name="T119" fmla="*/ 98 h 210"/>
              <a:gd name="T120" fmla="*/ 89 w 210"/>
              <a:gd name="T121" fmla="*/ 86 h 210"/>
              <a:gd name="T122" fmla="*/ 120 w 210"/>
              <a:gd name="T123" fmla="*/ 86 h 210"/>
              <a:gd name="T124" fmla="*/ 120 w 210"/>
              <a:gd name="T125" fmla="*/ 9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0" h="210">
                <a:moveTo>
                  <a:pt x="210" y="82"/>
                </a:moveTo>
                <a:lnTo>
                  <a:pt x="210" y="69"/>
                </a:lnTo>
                <a:lnTo>
                  <a:pt x="153" y="69"/>
                </a:lnTo>
                <a:lnTo>
                  <a:pt x="153" y="57"/>
                </a:lnTo>
                <a:lnTo>
                  <a:pt x="141" y="57"/>
                </a:lnTo>
                <a:lnTo>
                  <a:pt x="141" y="0"/>
                </a:lnTo>
                <a:lnTo>
                  <a:pt x="128" y="0"/>
                </a:lnTo>
                <a:lnTo>
                  <a:pt x="128" y="57"/>
                </a:lnTo>
                <a:lnTo>
                  <a:pt x="111" y="57"/>
                </a:lnTo>
                <a:lnTo>
                  <a:pt x="111" y="0"/>
                </a:lnTo>
                <a:lnTo>
                  <a:pt x="98" y="0"/>
                </a:lnTo>
                <a:lnTo>
                  <a:pt x="98" y="57"/>
                </a:lnTo>
                <a:lnTo>
                  <a:pt x="81" y="57"/>
                </a:lnTo>
                <a:lnTo>
                  <a:pt x="81" y="0"/>
                </a:lnTo>
                <a:lnTo>
                  <a:pt x="69" y="0"/>
                </a:lnTo>
                <a:lnTo>
                  <a:pt x="69" y="57"/>
                </a:lnTo>
                <a:lnTo>
                  <a:pt x="57" y="57"/>
                </a:lnTo>
                <a:lnTo>
                  <a:pt x="57" y="69"/>
                </a:lnTo>
                <a:lnTo>
                  <a:pt x="0" y="69"/>
                </a:lnTo>
                <a:lnTo>
                  <a:pt x="0" y="82"/>
                </a:lnTo>
                <a:lnTo>
                  <a:pt x="57" y="82"/>
                </a:lnTo>
                <a:lnTo>
                  <a:pt x="57" y="98"/>
                </a:lnTo>
                <a:lnTo>
                  <a:pt x="0" y="98"/>
                </a:lnTo>
                <a:lnTo>
                  <a:pt x="0" y="112"/>
                </a:lnTo>
                <a:lnTo>
                  <a:pt x="57" y="112"/>
                </a:lnTo>
                <a:lnTo>
                  <a:pt x="57" y="128"/>
                </a:lnTo>
                <a:lnTo>
                  <a:pt x="0" y="128"/>
                </a:lnTo>
                <a:lnTo>
                  <a:pt x="0" y="142"/>
                </a:lnTo>
                <a:lnTo>
                  <a:pt x="57" y="142"/>
                </a:lnTo>
                <a:lnTo>
                  <a:pt x="57" y="153"/>
                </a:lnTo>
                <a:lnTo>
                  <a:pt x="69" y="153"/>
                </a:lnTo>
                <a:lnTo>
                  <a:pt x="69" y="210"/>
                </a:lnTo>
                <a:lnTo>
                  <a:pt x="81" y="210"/>
                </a:lnTo>
                <a:lnTo>
                  <a:pt x="81" y="153"/>
                </a:lnTo>
                <a:lnTo>
                  <a:pt x="98" y="153"/>
                </a:lnTo>
                <a:lnTo>
                  <a:pt x="98" y="210"/>
                </a:lnTo>
                <a:lnTo>
                  <a:pt x="111" y="210"/>
                </a:lnTo>
                <a:lnTo>
                  <a:pt x="111" y="153"/>
                </a:lnTo>
                <a:lnTo>
                  <a:pt x="128" y="153"/>
                </a:lnTo>
                <a:lnTo>
                  <a:pt x="128" y="210"/>
                </a:lnTo>
                <a:lnTo>
                  <a:pt x="141" y="210"/>
                </a:lnTo>
                <a:lnTo>
                  <a:pt x="141" y="153"/>
                </a:lnTo>
                <a:lnTo>
                  <a:pt x="153" y="153"/>
                </a:lnTo>
                <a:lnTo>
                  <a:pt x="153" y="142"/>
                </a:lnTo>
                <a:lnTo>
                  <a:pt x="210" y="142"/>
                </a:lnTo>
                <a:lnTo>
                  <a:pt x="210" y="128"/>
                </a:lnTo>
                <a:lnTo>
                  <a:pt x="153" y="128"/>
                </a:lnTo>
                <a:lnTo>
                  <a:pt x="153" y="112"/>
                </a:lnTo>
                <a:lnTo>
                  <a:pt x="210" y="112"/>
                </a:lnTo>
                <a:lnTo>
                  <a:pt x="210" y="98"/>
                </a:lnTo>
                <a:lnTo>
                  <a:pt x="153" y="98"/>
                </a:lnTo>
                <a:lnTo>
                  <a:pt x="153" y="82"/>
                </a:lnTo>
                <a:lnTo>
                  <a:pt x="210" y="82"/>
                </a:lnTo>
                <a:close/>
                <a:moveTo>
                  <a:pt x="120" y="124"/>
                </a:moveTo>
                <a:lnTo>
                  <a:pt x="89" y="124"/>
                </a:lnTo>
                <a:lnTo>
                  <a:pt x="89" y="111"/>
                </a:lnTo>
                <a:lnTo>
                  <a:pt x="120" y="111"/>
                </a:lnTo>
                <a:lnTo>
                  <a:pt x="120" y="124"/>
                </a:lnTo>
                <a:close/>
                <a:moveTo>
                  <a:pt x="120" y="98"/>
                </a:moveTo>
                <a:lnTo>
                  <a:pt x="89" y="98"/>
                </a:lnTo>
                <a:lnTo>
                  <a:pt x="89" y="86"/>
                </a:lnTo>
                <a:lnTo>
                  <a:pt x="120" y="86"/>
                </a:lnTo>
                <a:lnTo>
                  <a:pt x="120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594"/>
          <p:cNvSpPr>
            <a:spLocks noEditPoints="1"/>
          </p:cNvSpPr>
          <p:nvPr/>
        </p:nvSpPr>
        <p:spPr bwMode="auto">
          <a:xfrm>
            <a:off x="10549069" y="3947887"/>
            <a:ext cx="210438" cy="177287"/>
          </a:xfrm>
          <a:custGeom>
            <a:avLst/>
            <a:gdLst>
              <a:gd name="T0" fmla="*/ 100 w 200"/>
              <a:gd name="T1" fmla="*/ 0 h 168"/>
              <a:gd name="T2" fmla="*/ 0 w 200"/>
              <a:gd name="T3" fmla="*/ 28 h 168"/>
              <a:gd name="T4" fmla="*/ 0 w 200"/>
              <a:gd name="T5" fmla="*/ 141 h 168"/>
              <a:gd name="T6" fmla="*/ 100 w 200"/>
              <a:gd name="T7" fmla="*/ 168 h 168"/>
              <a:gd name="T8" fmla="*/ 200 w 200"/>
              <a:gd name="T9" fmla="*/ 140 h 168"/>
              <a:gd name="T10" fmla="*/ 200 w 200"/>
              <a:gd name="T11" fmla="*/ 29 h 168"/>
              <a:gd name="T12" fmla="*/ 100 w 200"/>
              <a:gd name="T13" fmla="*/ 0 h 168"/>
              <a:gd name="T14" fmla="*/ 162 w 200"/>
              <a:gd name="T15" fmla="*/ 82 h 168"/>
              <a:gd name="T16" fmla="*/ 146 w 200"/>
              <a:gd name="T17" fmla="*/ 82 h 168"/>
              <a:gd name="T18" fmla="*/ 146 w 200"/>
              <a:gd name="T19" fmla="*/ 60 h 168"/>
              <a:gd name="T20" fmla="*/ 126 w 200"/>
              <a:gd name="T21" fmla="*/ 60 h 168"/>
              <a:gd name="T22" fmla="*/ 126 w 200"/>
              <a:gd name="T23" fmla="*/ 82 h 168"/>
              <a:gd name="T24" fmla="*/ 110 w 200"/>
              <a:gd name="T25" fmla="*/ 82 h 168"/>
              <a:gd name="T26" fmla="*/ 110 w 200"/>
              <a:gd name="T27" fmla="*/ 60 h 168"/>
              <a:gd name="T28" fmla="*/ 90 w 200"/>
              <a:gd name="T29" fmla="*/ 60 h 168"/>
              <a:gd name="T30" fmla="*/ 90 w 200"/>
              <a:gd name="T31" fmla="*/ 82 h 168"/>
              <a:gd name="T32" fmla="*/ 74 w 200"/>
              <a:gd name="T33" fmla="*/ 82 h 168"/>
              <a:gd name="T34" fmla="*/ 74 w 200"/>
              <a:gd name="T35" fmla="*/ 60 h 168"/>
              <a:gd name="T36" fmla="*/ 54 w 200"/>
              <a:gd name="T37" fmla="*/ 60 h 168"/>
              <a:gd name="T38" fmla="*/ 54 w 200"/>
              <a:gd name="T39" fmla="*/ 82 h 168"/>
              <a:gd name="T40" fmla="*/ 38 w 200"/>
              <a:gd name="T41" fmla="*/ 82 h 168"/>
              <a:gd name="T42" fmla="*/ 38 w 200"/>
              <a:gd name="T43" fmla="*/ 60 h 168"/>
              <a:gd name="T44" fmla="*/ 19 w 200"/>
              <a:gd name="T45" fmla="*/ 60 h 168"/>
              <a:gd name="T46" fmla="*/ 19 w 200"/>
              <a:gd name="T47" fmla="*/ 44 h 168"/>
              <a:gd name="T48" fmla="*/ 38 w 200"/>
              <a:gd name="T49" fmla="*/ 44 h 168"/>
              <a:gd name="T50" fmla="*/ 38 w 200"/>
              <a:gd name="T51" fmla="*/ 23 h 168"/>
              <a:gd name="T52" fmla="*/ 54 w 200"/>
              <a:gd name="T53" fmla="*/ 23 h 168"/>
              <a:gd name="T54" fmla="*/ 54 w 200"/>
              <a:gd name="T55" fmla="*/ 44 h 168"/>
              <a:gd name="T56" fmla="*/ 74 w 200"/>
              <a:gd name="T57" fmla="*/ 44 h 168"/>
              <a:gd name="T58" fmla="*/ 74 w 200"/>
              <a:gd name="T59" fmla="*/ 23 h 168"/>
              <a:gd name="T60" fmla="*/ 90 w 200"/>
              <a:gd name="T61" fmla="*/ 23 h 168"/>
              <a:gd name="T62" fmla="*/ 90 w 200"/>
              <a:gd name="T63" fmla="*/ 44 h 168"/>
              <a:gd name="T64" fmla="*/ 110 w 200"/>
              <a:gd name="T65" fmla="*/ 44 h 168"/>
              <a:gd name="T66" fmla="*/ 110 w 200"/>
              <a:gd name="T67" fmla="*/ 23 h 168"/>
              <a:gd name="T68" fmla="*/ 126 w 200"/>
              <a:gd name="T69" fmla="*/ 23 h 168"/>
              <a:gd name="T70" fmla="*/ 126 w 200"/>
              <a:gd name="T71" fmla="*/ 44 h 168"/>
              <a:gd name="T72" fmla="*/ 146 w 200"/>
              <a:gd name="T73" fmla="*/ 44 h 168"/>
              <a:gd name="T74" fmla="*/ 146 w 200"/>
              <a:gd name="T75" fmla="*/ 23 h 168"/>
              <a:gd name="T76" fmla="*/ 162 w 200"/>
              <a:gd name="T77" fmla="*/ 23 h 168"/>
              <a:gd name="T78" fmla="*/ 162 w 200"/>
              <a:gd name="T79" fmla="*/ 44 h 168"/>
              <a:gd name="T80" fmla="*/ 182 w 200"/>
              <a:gd name="T81" fmla="*/ 44 h 168"/>
              <a:gd name="T82" fmla="*/ 182 w 200"/>
              <a:gd name="T83" fmla="*/ 60 h 168"/>
              <a:gd name="T84" fmla="*/ 162 w 200"/>
              <a:gd name="T85" fmla="*/ 60 h 168"/>
              <a:gd name="T86" fmla="*/ 162 w 200"/>
              <a:gd name="T87" fmla="*/ 8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" h="168">
                <a:moveTo>
                  <a:pt x="100" y="0"/>
                </a:moveTo>
                <a:cubicBezTo>
                  <a:pt x="61" y="0"/>
                  <a:pt x="26" y="12"/>
                  <a:pt x="0" y="28"/>
                </a:cubicBezTo>
                <a:cubicBezTo>
                  <a:pt x="0" y="141"/>
                  <a:pt x="0" y="141"/>
                  <a:pt x="0" y="141"/>
                </a:cubicBezTo>
                <a:cubicBezTo>
                  <a:pt x="26" y="157"/>
                  <a:pt x="61" y="168"/>
                  <a:pt x="100" y="168"/>
                </a:cubicBezTo>
                <a:cubicBezTo>
                  <a:pt x="139" y="168"/>
                  <a:pt x="174" y="156"/>
                  <a:pt x="200" y="140"/>
                </a:cubicBezTo>
                <a:cubicBezTo>
                  <a:pt x="200" y="29"/>
                  <a:pt x="200" y="29"/>
                  <a:pt x="200" y="29"/>
                </a:cubicBezTo>
                <a:cubicBezTo>
                  <a:pt x="174" y="12"/>
                  <a:pt x="139" y="0"/>
                  <a:pt x="100" y="0"/>
                </a:cubicBezTo>
                <a:close/>
                <a:moveTo>
                  <a:pt x="162" y="82"/>
                </a:moveTo>
                <a:cubicBezTo>
                  <a:pt x="146" y="82"/>
                  <a:pt x="146" y="82"/>
                  <a:pt x="146" y="82"/>
                </a:cubicBezTo>
                <a:cubicBezTo>
                  <a:pt x="146" y="60"/>
                  <a:pt x="146" y="60"/>
                  <a:pt x="146" y="60"/>
                </a:cubicBezTo>
                <a:cubicBezTo>
                  <a:pt x="126" y="60"/>
                  <a:pt x="126" y="60"/>
                  <a:pt x="126" y="60"/>
                </a:cubicBezTo>
                <a:cubicBezTo>
                  <a:pt x="126" y="82"/>
                  <a:pt x="126" y="82"/>
                  <a:pt x="126" y="82"/>
                </a:cubicBezTo>
                <a:cubicBezTo>
                  <a:pt x="110" y="82"/>
                  <a:pt x="110" y="82"/>
                  <a:pt x="110" y="82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82"/>
                  <a:pt x="90" y="82"/>
                  <a:pt x="90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4" y="60"/>
                  <a:pt x="74" y="60"/>
                  <a:pt x="74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54" y="82"/>
                  <a:pt x="54" y="82"/>
                  <a:pt x="54" y="82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60"/>
                  <a:pt x="38" y="60"/>
                  <a:pt x="38" y="60"/>
                </a:cubicBezTo>
                <a:cubicBezTo>
                  <a:pt x="19" y="60"/>
                  <a:pt x="19" y="60"/>
                  <a:pt x="19" y="60"/>
                </a:cubicBezTo>
                <a:cubicBezTo>
                  <a:pt x="19" y="44"/>
                  <a:pt x="19" y="44"/>
                  <a:pt x="19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23"/>
                  <a:pt x="38" y="23"/>
                  <a:pt x="38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44"/>
                  <a:pt x="54" y="44"/>
                  <a:pt x="54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4" y="23"/>
                  <a:pt x="74" y="23"/>
                  <a:pt x="74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44"/>
                  <a:pt x="90" y="44"/>
                  <a:pt x="90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44"/>
                  <a:pt x="126" y="44"/>
                  <a:pt x="12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23"/>
                  <a:pt x="146" y="23"/>
                  <a:pt x="146" y="23"/>
                </a:cubicBezTo>
                <a:cubicBezTo>
                  <a:pt x="162" y="23"/>
                  <a:pt x="162" y="23"/>
                  <a:pt x="162" y="23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182" y="44"/>
                  <a:pt x="182" y="44"/>
                  <a:pt x="182" y="44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62" y="60"/>
                  <a:pt x="162" y="60"/>
                  <a:pt x="162" y="60"/>
                </a:cubicBezTo>
                <a:lnTo>
                  <a:pt x="162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595"/>
          <p:cNvSpPr/>
          <p:nvPr/>
        </p:nvSpPr>
        <p:spPr bwMode="auto">
          <a:xfrm>
            <a:off x="10776803" y="3991128"/>
            <a:ext cx="28827" cy="93689"/>
          </a:xfrm>
          <a:custGeom>
            <a:avLst/>
            <a:gdLst>
              <a:gd name="T0" fmla="*/ 28 w 28"/>
              <a:gd name="T1" fmla="*/ 44 h 89"/>
              <a:gd name="T2" fmla="*/ 0 w 28"/>
              <a:gd name="T3" fmla="*/ 0 h 89"/>
              <a:gd name="T4" fmla="*/ 0 w 28"/>
              <a:gd name="T5" fmla="*/ 89 h 89"/>
              <a:gd name="T6" fmla="*/ 28 w 28"/>
              <a:gd name="T7" fmla="*/ 4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89">
                <a:moveTo>
                  <a:pt x="28" y="44"/>
                </a:moveTo>
                <a:cubicBezTo>
                  <a:pt x="28" y="31"/>
                  <a:pt x="18" y="15"/>
                  <a:pt x="0" y="0"/>
                </a:cubicBezTo>
                <a:cubicBezTo>
                  <a:pt x="0" y="89"/>
                  <a:pt x="0" y="89"/>
                  <a:pt x="0" y="89"/>
                </a:cubicBezTo>
                <a:cubicBezTo>
                  <a:pt x="18" y="74"/>
                  <a:pt x="28" y="58"/>
                  <a:pt x="28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0" name="Freeform 596"/>
          <p:cNvSpPr/>
          <p:nvPr/>
        </p:nvSpPr>
        <p:spPr bwMode="auto">
          <a:xfrm>
            <a:off x="10501503" y="3989687"/>
            <a:ext cx="30269" cy="95129"/>
          </a:xfrm>
          <a:custGeom>
            <a:avLst/>
            <a:gdLst>
              <a:gd name="T0" fmla="*/ 0 w 29"/>
              <a:gd name="T1" fmla="*/ 45 h 91"/>
              <a:gd name="T2" fmla="*/ 29 w 29"/>
              <a:gd name="T3" fmla="*/ 91 h 91"/>
              <a:gd name="T4" fmla="*/ 29 w 29"/>
              <a:gd name="T5" fmla="*/ 0 h 91"/>
              <a:gd name="T6" fmla="*/ 0 w 29"/>
              <a:gd name="T7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91">
                <a:moveTo>
                  <a:pt x="0" y="45"/>
                </a:moveTo>
                <a:cubicBezTo>
                  <a:pt x="0" y="59"/>
                  <a:pt x="11" y="76"/>
                  <a:pt x="29" y="91"/>
                </a:cubicBezTo>
                <a:cubicBezTo>
                  <a:pt x="29" y="0"/>
                  <a:pt x="29" y="0"/>
                  <a:pt x="29" y="0"/>
                </a:cubicBezTo>
                <a:cubicBezTo>
                  <a:pt x="11" y="15"/>
                  <a:pt x="0" y="31"/>
                  <a:pt x="0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1" name="Freeform 597"/>
          <p:cNvSpPr>
            <a:spLocks noEditPoints="1"/>
          </p:cNvSpPr>
          <p:nvPr/>
        </p:nvSpPr>
        <p:spPr bwMode="auto">
          <a:xfrm>
            <a:off x="11109756" y="3884468"/>
            <a:ext cx="302685" cy="302685"/>
          </a:xfrm>
          <a:custGeom>
            <a:avLst/>
            <a:gdLst>
              <a:gd name="T0" fmla="*/ 286 w 288"/>
              <a:gd name="T1" fmla="*/ 121 h 287"/>
              <a:gd name="T2" fmla="*/ 265 w 288"/>
              <a:gd name="T3" fmla="*/ 66 h 287"/>
              <a:gd name="T4" fmla="*/ 173 w 288"/>
              <a:gd name="T5" fmla="*/ 3 h 287"/>
              <a:gd name="T6" fmla="*/ 144 w 288"/>
              <a:gd name="T7" fmla="*/ 0 h 287"/>
              <a:gd name="T8" fmla="*/ 116 w 288"/>
              <a:gd name="T9" fmla="*/ 3 h 287"/>
              <a:gd name="T10" fmla="*/ 23 w 288"/>
              <a:gd name="T11" fmla="*/ 66 h 287"/>
              <a:gd name="T12" fmla="*/ 2 w 288"/>
              <a:gd name="T13" fmla="*/ 121 h 287"/>
              <a:gd name="T14" fmla="*/ 0 w 288"/>
              <a:gd name="T15" fmla="*/ 143 h 287"/>
              <a:gd name="T16" fmla="*/ 41 w 288"/>
              <a:gd name="T17" fmla="*/ 244 h 287"/>
              <a:gd name="T18" fmla="*/ 97 w 288"/>
              <a:gd name="T19" fmla="*/ 280 h 287"/>
              <a:gd name="T20" fmla="*/ 144 w 288"/>
              <a:gd name="T21" fmla="*/ 287 h 287"/>
              <a:gd name="T22" fmla="*/ 191 w 288"/>
              <a:gd name="T23" fmla="*/ 279 h 287"/>
              <a:gd name="T24" fmla="*/ 247 w 288"/>
              <a:gd name="T25" fmla="*/ 244 h 287"/>
              <a:gd name="T26" fmla="*/ 288 w 288"/>
              <a:gd name="T27" fmla="*/ 143 h 287"/>
              <a:gd name="T28" fmla="*/ 286 w 288"/>
              <a:gd name="T29" fmla="*/ 121 h 287"/>
              <a:gd name="T30" fmla="*/ 241 w 288"/>
              <a:gd name="T31" fmla="*/ 225 h 287"/>
              <a:gd name="T32" fmla="*/ 239 w 288"/>
              <a:gd name="T33" fmla="*/ 218 h 287"/>
              <a:gd name="T34" fmla="*/ 188 w 288"/>
              <a:gd name="T35" fmla="*/ 218 h 287"/>
              <a:gd name="T36" fmla="*/ 172 w 288"/>
              <a:gd name="T37" fmla="*/ 266 h 287"/>
              <a:gd name="T38" fmla="*/ 174 w 288"/>
              <a:gd name="T39" fmla="*/ 267 h 287"/>
              <a:gd name="T40" fmla="*/ 144 w 288"/>
              <a:gd name="T41" fmla="*/ 270 h 287"/>
              <a:gd name="T42" fmla="*/ 115 w 288"/>
              <a:gd name="T43" fmla="*/ 267 h 287"/>
              <a:gd name="T44" fmla="*/ 116 w 288"/>
              <a:gd name="T45" fmla="*/ 266 h 287"/>
              <a:gd name="T46" fmla="*/ 101 w 288"/>
              <a:gd name="T47" fmla="*/ 218 h 287"/>
              <a:gd name="T48" fmla="*/ 50 w 288"/>
              <a:gd name="T49" fmla="*/ 218 h 287"/>
              <a:gd name="T50" fmla="*/ 48 w 288"/>
              <a:gd name="T51" fmla="*/ 226 h 287"/>
              <a:gd name="T52" fmla="*/ 17 w 288"/>
              <a:gd name="T53" fmla="*/ 143 h 287"/>
              <a:gd name="T54" fmla="*/ 18 w 288"/>
              <a:gd name="T55" fmla="*/ 132 h 287"/>
              <a:gd name="T56" fmla="*/ 34 w 288"/>
              <a:gd name="T57" fmla="*/ 144 h 287"/>
              <a:gd name="T58" fmla="*/ 75 w 288"/>
              <a:gd name="T59" fmla="*/ 114 h 287"/>
              <a:gd name="T60" fmla="*/ 60 w 288"/>
              <a:gd name="T61" fmla="*/ 66 h 287"/>
              <a:gd name="T62" fmla="*/ 43 w 288"/>
              <a:gd name="T63" fmla="*/ 66 h 287"/>
              <a:gd name="T64" fmla="*/ 110 w 288"/>
              <a:gd name="T65" fmla="*/ 21 h 287"/>
              <a:gd name="T66" fmla="*/ 104 w 288"/>
              <a:gd name="T67" fmla="*/ 40 h 287"/>
              <a:gd name="T68" fmla="*/ 145 w 288"/>
              <a:gd name="T69" fmla="*/ 69 h 287"/>
              <a:gd name="T70" fmla="*/ 185 w 288"/>
              <a:gd name="T71" fmla="*/ 40 h 287"/>
              <a:gd name="T72" fmla="*/ 180 w 288"/>
              <a:gd name="T73" fmla="*/ 22 h 287"/>
              <a:gd name="T74" fmla="*/ 245 w 288"/>
              <a:gd name="T75" fmla="*/ 66 h 287"/>
              <a:gd name="T76" fmla="*/ 229 w 288"/>
              <a:gd name="T77" fmla="*/ 66 h 287"/>
              <a:gd name="T78" fmla="*/ 213 w 288"/>
              <a:gd name="T79" fmla="*/ 114 h 287"/>
              <a:gd name="T80" fmla="*/ 254 w 288"/>
              <a:gd name="T81" fmla="*/ 144 h 287"/>
              <a:gd name="T82" fmla="*/ 270 w 288"/>
              <a:gd name="T83" fmla="*/ 132 h 287"/>
              <a:gd name="T84" fmla="*/ 271 w 288"/>
              <a:gd name="T85" fmla="*/ 143 h 287"/>
              <a:gd name="T86" fmla="*/ 241 w 288"/>
              <a:gd name="T87" fmla="*/ 22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8" h="287">
                <a:moveTo>
                  <a:pt x="286" y="121"/>
                </a:moveTo>
                <a:cubicBezTo>
                  <a:pt x="283" y="101"/>
                  <a:pt x="276" y="83"/>
                  <a:pt x="265" y="66"/>
                </a:cubicBezTo>
                <a:cubicBezTo>
                  <a:pt x="245" y="34"/>
                  <a:pt x="212" y="11"/>
                  <a:pt x="173" y="3"/>
                </a:cubicBezTo>
                <a:cubicBezTo>
                  <a:pt x="164" y="1"/>
                  <a:pt x="154" y="0"/>
                  <a:pt x="144" y="0"/>
                </a:cubicBezTo>
                <a:cubicBezTo>
                  <a:pt x="134" y="0"/>
                  <a:pt x="125" y="1"/>
                  <a:pt x="116" y="3"/>
                </a:cubicBezTo>
                <a:cubicBezTo>
                  <a:pt x="77" y="10"/>
                  <a:pt x="43" y="34"/>
                  <a:pt x="23" y="66"/>
                </a:cubicBezTo>
                <a:cubicBezTo>
                  <a:pt x="12" y="83"/>
                  <a:pt x="5" y="101"/>
                  <a:pt x="2" y="121"/>
                </a:cubicBezTo>
                <a:cubicBezTo>
                  <a:pt x="1" y="128"/>
                  <a:pt x="0" y="136"/>
                  <a:pt x="0" y="143"/>
                </a:cubicBezTo>
                <a:cubicBezTo>
                  <a:pt x="0" y="183"/>
                  <a:pt x="16" y="218"/>
                  <a:pt x="41" y="244"/>
                </a:cubicBezTo>
                <a:cubicBezTo>
                  <a:pt x="57" y="260"/>
                  <a:pt x="76" y="272"/>
                  <a:pt x="97" y="280"/>
                </a:cubicBezTo>
                <a:cubicBezTo>
                  <a:pt x="112" y="285"/>
                  <a:pt x="128" y="287"/>
                  <a:pt x="144" y="287"/>
                </a:cubicBezTo>
                <a:cubicBezTo>
                  <a:pt x="160" y="287"/>
                  <a:pt x="176" y="284"/>
                  <a:pt x="191" y="279"/>
                </a:cubicBezTo>
                <a:cubicBezTo>
                  <a:pt x="212" y="272"/>
                  <a:pt x="232" y="260"/>
                  <a:pt x="247" y="244"/>
                </a:cubicBezTo>
                <a:cubicBezTo>
                  <a:pt x="272" y="218"/>
                  <a:pt x="288" y="182"/>
                  <a:pt x="288" y="143"/>
                </a:cubicBezTo>
                <a:cubicBezTo>
                  <a:pt x="288" y="136"/>
                  <a:pt x="287" y="128"/>
                  <a:pt x="286" y="121"/>
                </a:cubicBezTo>
                <a:close/>
                <a:moveTo>
                  <a:pt x="241" y="225"/>
                </a:moveTo>
                <a:cubicBezTo>
                  <a:pt x="239" y="218"/>
                  <a:pt x="239" y="218"/>
                  <a:pt x="239" y="218"/>
                </a:cubicBezTo>
                <a:cubicBezTo>
                  <a:pt x="188" y="218"/>
                  <a:pt x="188" y="218"/>
                  <a:pt x="188" y="218"/>
                </a:cubicBezTo>
                <a:cubicBezTo>
                  <a:pt x="172" y="266"/>
                  <a:pt x="172" y="266"/>
                  <a:pt x="172" y="266"/>
                </a:cubicBezTo>
                <a:cubicBezTo>
                  <a:pt x="174" y="267"/>
                  <a:pt x="174" y="267"/>
                  <a:pt x="174" y="267"/>
                </a:cubicBezTo>
                <a:cubicBezTo>
                  <a:pt x="164" y="269"/>
                  <a:pt x="154" y="270"/>
                  <a:pt x="144" y="270"/>
                </a:cubicBezTo>
                <a:cubicBezTo>
                  <a:pt x="134" y="270"/>
                  <a:pt x="124" y="269"/>
                  <a:pt x="115" y="267"/>
                </a:cubicBezTo>
                <a:cubicBezTo>
                  <a:pt x="116" y="266"/>
                  <a:pt x="116" y="266"/>
                  <a:pt x="116" y="266"/>
                </a:cubicBezTo>
                <a:cubicBezTo>
                  <a:pt x="101" y="218"/>
                  <a:pt x="101" y="218"/>
                  <a:pt x="101" y="218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48" y="226"/>
                  <a:pt x="48" y="226"/>
                  <a:pt x="48" y="226"/>
                </a:cubicBezTo>
                <a:cubicBezTo>
                  <a:pt x="29" y="204"/>
                  <a:pt x="17" y="175"/>
                  <a:pt x="17" y="143"/>
                </a:cubicBezTo>
                <a:cubicBezTo>
                  <a:pt x="17" y="140"/>
                  <a:pt x="17" y="136"/>
                  <a:pt x="18" y="132"/>
                </a:cubicBezTo>
                <a:cubicBezTo>
                  <a:pt x="34" y="144"/>
                  <a:pt x="34" y="144"/>
                  <a:pt x="34" y="144"/>
                </a:cubicBezTo>
                <a:cubicBezTo>
                  <a:pt x="75" y="114"/>
                  <a:pt x="75" y="114"/>
                  <a:pt x="75" y="114"/>
                </a:cubicBezTo>
                <a:cubicBezTo>
                  <a:pt x="60" y="66"/>
                  <a:pt x="60" y="66"/>
                  <a:pt x="60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60" y="45"/>
                  <a:pt x="83" y="29"/>
                  <a:pt x="110" y="21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85" y="40"/>
                  <a:pt x="185" y="40"/>
                  <a:pt x="185" y="40"/>
                </a:cubicBezTo>
                <a:cubicBezTo>
                  <a:pt x="180" y="22"/>
                  <a:pt x="180" y="22"/>
                  <a:pt x="180" y="22"/>
                </a:cubicBezTo>
                <a:cubicBezTo>
                  <a:pt x="206" y="29"/>
                  <a:pt x="228" y="45"/>
                  <a:pt x="245" y="66"/>
                </a:cubicBezTo>
                <a:cubicBezTo>
                  <a:pt x="229" y="66"/>
                  <a:pt x="229" y="66"/>
                  <a:pt x="229" y="66"/>
                </a:cubicBezTo>
                <a:cubicBezTo>
                  <a:pt x="213" y="114"/>
                  <a:pt x="213" y="114"/>
                  <a:pt x="213" y="114"/>
                </a:cubicBezTo>
                <a:cubicBezTo>
                  <a:pt x="254" y="144"/>
                  <a:pt x="254" y="144"/>
                  <a:pt x="254" y="144"/>
                </a:cubicBezTo>
                <a:cubicBezTo>
                  <a:pt x="270" y="132"/>
                  <a:pt x="270" y="132"/>
                  <a:pt x="270" y="132"/>
                </a:cubicBezTo>
                <a:cubicBezTo>
                  <a:pt x="271" y="136"/>
                  <a:pt x="271" y="140"/>
                  <a:pt x="271" y="143"/>
                </a:cubicBezTo>
                <a:cubicBezTo>
                  <a:pt x="271" y="175"/>
                  <a:pt x="260" y="203"/>
                  <a:pt x="241" y="2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2" name="Freeform 598"/>
          <p:cNvSpPr/>
          <p:nvPr/>
        </p:nvSpPr>
        <p:spPr bwMode="auto">
          <a:xfrm>
            <a:off x="11210650" y="3998335"/>
            <a:ext cx="100895" cy="95129"/>
          </a:xfrm>
          <a:custGeom>
            <a:avLst/>
            <a:gdLst>
              <a:gd name="T0" fmla="*/ 0 w 70"/>
              <a:gd name="T1" fmla="*/ 26 h 66"/>
              <a:gd name="T2" fmla="*/ 14 w 70"/>
              <a:gd name="T3" fmla="*/ 66 h 66"/>
              <a:gd name="T4" fmla="*/ 57 w 70"/>
              <a:gd name="T5" fmla="*/ 66 h 66"/>
              <a:gd name="T6" fmla="*/ 70 w 70"/>
              <a:gd name="T7" fmla="*/ 26 h 66"/>
              <a:gd name="T8" fmla="*/ 35 w 70"/>
              <a:gd name="T9" fmla="*/ 0 h 66"/>
              <a:gd name="T10" fmla="*/ 0 w 70"/>
              <a:gd name="T11" fmla="*/ 2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6">
                <a:moveTo>
                  <a:pt x="0" y="26"/>
                </a:moveTo>
                <a:lnTo>
                  <a:pt x="14" y="66"/>
                </a:lnTo>
                <a:lnTo>
                  <a:pt x="57" y="66"/>
                </a:lnTo>
                <a:lnTo>
                  <a:pt x="70" y="26"/>
                </a:lnTo>
                <a:lnTo>
                  <a:pt x="35" y="0"/>
                </a:lnTo>
                <a:lnTo>
                  <a:pt x="0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3" name="Freeform 599"/>
          <p:cNvSpPr/>
          <p:nvPr/>
        </p:nvSpPr>
        <p:spPr bwMode="auto">
          <a:xfrm>
            <a:off x="2703768" y="2758769"/>
            <a:ext cx="126839" cy="126839"/>
          </a:xfrm>
          <a:custGeom>
            <a:avLst/>
            <a:gdLst>
              <a:gd name="T0" fmla="*/ 120 w 120"/>
              <a:gd name="T1" fmla="*/ 0 h 120"/>
              <a:gd name="T2" fmla="*/ 119 w 120"/>
              <a:gd name="T3" fmla="*/ 0 h 120"/>
              <a:gd name="T4" fmla="*/ 115 w 120"/>
              <a:gd name="T5" fmla="*/ 0 h 120"/>
              <a:gd name="T6" fmla="*/ 5 w 120"/>
              <a:gd name="T7" fmla="*/ 0 h 120"/>
              <a:gd name="T8" fmla="*/ 1 w 120"/>
              <a:gd name="T9" fmla="*/ 0 h 120"/>
              <a:gd name="T10" fmla="*/ 0 w 120"/>
              <a:gd name="T11" fmla="*/ 0 h 120"/>
              <a:gd name="T12" fmla="*/ 0 w 120"/>
              <a:gd name="T13" fmla="*/ 1 h 120"/>
              <a:gd name="T14" fmla="*/ 0 w 120"/>
              <a:gd name="T15" fmla="*/ 5 h 120"/>
              <a:gd name="T16" fmla="*/ 0 w 120"/>
              <a:gd name="T17" fmla="*/ 115 h 120"/>
              <a:gd name="T18" fmla="*/ 0 w 120"/>
              <a:gd name="T19" fmla="*/ 119 h 120"/>
              <a:gd name="T20" fmla="*/ 0 w 120"/>
              <a:gd name="T21" fmla="*/ 120 h 120"/>
              <a:gd name="T22" fmla="*/ 1 w 120"/>
              <a:gd name="T23" fmla="*/ 120 h 120"/>
              <a:gd name="T24" fmla="*/ 5 w 120"/>
              <a:gd name="T25" fmla="*/ 120 h 120"/>
              <a:gd name="T26" fmla="*/ 115 w 120"/>
              <a:gd name="T27" fmla="*/ 120 h 120"/>
              <a:gd name="T28" fmla="*/ 119 w 120"/>
              <a:gd name="T29" fmla="*/ 120 h 120"/>
              <a:gd name="T30" fmla="*/ 120 w 120"/>
              <a:gd name="T31" fmla="*/ 120 h 120"/>
              <a:gd name="T32" fmla="*/ 120 w 120"/>
              <a:gd name="T33" fmla="*/ 119 h 120"/>
              <a:gd name="T34" fmla="*/ 120 w 120"/>
              <a:gd name="T35" fmla="*/ 115 h 120"/>
              <a:gd name="T36" fmla="*/ 120 w 120"/>
              <a:gd name="T37" fmla="*/ 5 h 120"/>
              <a:gd name="T38" fmla="*/ 120 w 120"/>
              <a:gd name="T39" fmla="*/ 1 h 120"/>
              <a:gd name="T40" fmla="*/ 120 w 120"/>
              <a:gd name="T41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0" h="120">
                <a:moveTo>
                  <a:pt x="120" y="0"/>
                </a:moveTo>
                <a:cubicBezTo>
                  <a:pt x="120" y="0"/>
                  <a:pt x="120" y="0"/>
                  <a:pt x="119" y="0"/>
                </a:cubicBezTo>
                <a:cubicBezTo>
                  <a:pt x="119" y="0"/>
                  <a:pt x="117" y="0"/>
                  <a:pt x="11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3"/>
                  <a:pt x="0" y="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7"/>
                  <a:pt x="0" y="118"/>
                  <a:pt x="0" y="119"/>
                </a:cubicBezTo>
                <a:cubicBezTo>
                  <a:pt x="0" y="119"/>
                  <a:pt x="0" y="120"/>
                  <a:pt x="0" y="120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0"/>
                  <a:pt x="3" y="120"/>
                  <a:pt x="5" y="120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17" y="120"/>
                  <a:pt x="118" y="120"/>
                  <a:pt x="119" y="120"/>
                </a:cubicBezTo>
                <a:cubicBezTo>
                  <a:pt x="119" y="120"/>
                  <a:pt x="120" y="120"/>
                  <a:pt x="120" y="120"/>
                </a:cubicBezTo>
                <a:cubicBezTo>
                  <a:pt x="120" y="120"/>
                  <a:pt x="120" y="120"/>
                  <a:pt x="120" y="119"/>
                </a:cubicBezTo>
                <a:cubicBezTo>
                  <a:pt x="120" y="119"/>
                  <a:pt x="120" y="117"/>
                  <a:pt x="120" y="115"/>
                </a:cubicBezTo>
                <a:cubicBezTo>
                  <a:pt x="120" y="5"/>
                  <a:pt x="120" y="5"/>
                  <a:pt x="120" y="5"/>
                </a:cubicBezTo>
                <a:cubicBezTo>
                  <a:pt x="120" y="3"/>
                  <a:pt x="120" y="2"/>
                  <a:pt x="120" y="1"/>
                </a:cubicBezTo>
                <a:cubicBezTo>
                  <a:pt x="120" y="1"/>
                  <a:pt x="120" y="0"/>
                  <a:pt x="1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4" name="Freeform 600"/>
          <p:cNvSpPr>
            <a:spLocks noEditPoints="1"/>
          </p:cNvSpPr>
          <p:nvPr/>
        </p:nvSpPr>
        <p:spPr bwMode="auto">
          <a:xfrm>
            <a:off x="2615845" y="2670846"/>
            <a:ext cx="302685" cy="302685"/>
          </a:xfrm>
          <a:custGeom>
            <a:avLst/>
            <a:gdLst>
              <a:gd name="T0" fmla="*/ 248 w 288"/>
              <a:gd name="T1" fmla="*/ 0 h 288"/>
              <a:gd name="T2" fmla="*/ 40 w 288"/>
              <a:gd name="T3" fmla="*/ 0 h 288"/>
              <a:gd name="T4" fmla="*/ 0 w 288"/>
              <a:gd name="T5" fmla="*/ 40 h 288"/>
              <a:gd name="T6" fmla="*/ 0 w 288"/>
              <a:gd name="T7" fmla="*/ 248 h 288"/>
              <a:gd name="T8" fmla="*/ 40 w 288"/>
              <a:gd name="T9" fmla="*/ 288 h 288"/>
              <a:gd name="T10" fmla="*/ 248 w 288"/>
              <a:gd name="T11" fmla="*/ 288 h 288"/>
              <a:gd name="T12" fmla="*/ 288 w 288"/>
              <a:gd name="T13" fmla="*/ 248 h 288"/>
              <a:gd name="T14" fmla="*/ 288 w 288"/>
              <a:gd name="T15" fmla="*/ 40 h 288"/>
              <a:gd name="T16" fmla="*/ 248 w 288"/>
              <a:gd name="T17" fmla="*/ 0 h 288"/>
              <a:gd name="T18" fmla="*/ 24 w 288"/>
              <a:gd name="T19" fmla="*/ 159 h 288"/>
              <a:gd name="T20" fmla="*/ 9 w 288"/>
              <a:gd name="T21" fmla="*/ 144 h 288"/>
              <a:gd name="T22" fmla="*/ 24 w 288"/>
              <a:gd name="T23" fmla="*/ 129 h 288"/>
              <a:gd name="T24" fmla="*/ 39 w 288"/>
              <a:gd name="T25" fmla="*/ 144 h 288"/>
              <a:gd name="T26" fmla="*/ 24 w 288"/>
              <a:gd name="T27" fmla="*/ 159 h 288"/>
              <a:gd name="T28" fmla="*/ 64 w 288"/>
              <a:gd name="T29" fmla="*/ 13 h 288"/>
              <a:gd name="T30" fmla="*/ 79 w 288"/>
              <a:gd name="T31" fmla="*/ 28 h 288"/>
              <a:gd name="T32" fmla="*/ 64 w 288"/>
              <a:gd name="T33" fmla="*/ 43 h 288"/>
              <a:gd name="T34" fmla="*/ 49 w 288"/>
              <a:gd name="T35" fmla="*/ 28 h 288"/>
              <a:gd name="T36" fmla="*/ 64 w 288"/>
              <a:gd name="T37" fmla="*/ 13 h 288"/>
              <a:gd name="T38" fmla="*/ 64 w 288"/>
              <a:gd name="T39" fmla="*/ 275 h 288"/>
              <a:gd name="T40" fmla="*/ 49 w 288"/>
              <a:gd name="T41" fmla="*/ 260 h 288"/>
              <a:gd name="T42" fmla="*/ 64 w 288"/>
              <a:gd name="T43" fmla="*/ 245 h 288"/>
              <a:gd name="T44" fmla="*/ 79 w 288"/>
              <a:gd name="T45" fmla="*/ 260 h 288"/>
              <a:gd name="T46" fmla="*/ 64 w 288"/>
              <a:gd name="T47" fmla="*/ 275 h 288"/>
              <a:gd name="T48" fmla="*/ 199 w 288"/>
              <a:gd name="T49" fmla="*/ 236 h 288"/>
              <a:gd name="T50" fmla="*/ 89 w 288"/>
              <a:gd name="T51" fmla="*/ 236 h 288"/>
              <a:gd name="T52" fmla="*/ 62 w 288"/>
              <a:gd name="T53" fmla="*/ 226 h 288"/>
              <a:gd name="T54" fmla="*/ 52 w 288"/>
              <a:gd name="T55" fmla="*/ 199 h 288"/>
              <a:gd name="T56" fmla="*/ 52 w 288"/>
              <a:gd name="T57" fmla="*/ 89 h 288"/>
              <a:gd name="T58" fmla="*/ 62 w 288"/>
              <a:gd name="T59" fmla="*/ 62 h 288"/>
              <a:gd name="T60" fmla="*/ 89 w 288"/>
              <a:gd name="T61" fmla="*/ 52 h 288"/>
              <a:gd name="T62" fmla="*/ 199 w 288"/>
              <a:gd name="T63" fmla="*/ 52 h 288"/>
              <a:gd name="T64" fmla="*/ 226 w 288"/>
              <a:gd name="T65" fmla="*/ 62 h 288"/>
              <a:gd name="T66" fmla="*/ 236 w 288"/>
              <a:gd name="T67" fmla="*/ 89 h 288"/>
              <a:gd name="T68" fmla="*/ 236 w 288"/>
              <a:gd name="T69" fmla="*/ 199 h 288"/>
              <a:gd name="T70" fmla="*/ 226 w 288"/>
              <a:gd name="T71" fmla="*/ 226 h 288"/>
              <a:gd name="T72" fmla="*/ 200 w 288"/>
              <a:gd name="T73" fmla="*/ 236 h 288"/>
              <a:gd name="T74" fmla="*/ 199 w 288"/>
              <a:gd name="T75" fmla="*/ 236 h 288"/>
              <a:gd name="T76" fmla="*/ 223 w 288"/>
              <a:gd name="T77" fmla="*/ 275 h 288"/>
              <a:gd name="T78" fmla="*/ 208 w 288"/>
              <a:gd name="T79" fmla="*/ 260 h 288"/>
              <a:gd name="T80" fmla="*/ 223 w 288"/>
              <a:gd name="T81" fmla="*/ 245 h 288"/>
              <a:gd name="T82" fmla="*/ 238 w 288"/>
              <a:gd name="T83" fmla="*/ 260 h 288"/>
              <a:gd name="T84" fmla="*/ 223 w 288"/>
              <a:gd name="T85" fmla="*/ 275 h 288"/>
              <a:gd name="T86" fmla="*/ 223 w 288"/>
              <a:gd name="T87" fmla="*/ 43 h 288"/>
              <a:gd name="T88" fmla="*/ 208 w 288"/>
              <a:gd name="T89" fmla="*/ 28 h 288"/>
              <a:gd name="T90" fmla="*/ 223 w 288"/>
              <a:gd name="T91" fmla="*/ 13 h 288"/>
              <a:gd name="T92" fmla="*/ 238 w 288"/>
              <a:gd name="T93" fmla="*/ 28 h 288"/>
              <a:gd name="T94" fmla="*/ 223 w 288"/>
              <a:gd name="T95" fmla="*/ 43 h 288"/>
              <a:gd name="T96" fmla="*/ 264 w 288"/>
              <a:gd name="T97" fmla="*/ 159 h 288"/>
              <a:gd name="T98" fmla="*/ 249 w 288"/>
              <a:gd name="T99" fmla="*/ 144 h 288"/>
              <a:gd name="T100" fmla="*/ 264 w 288"/>
              <a:gd name="T101" fmla="*/ 129 h 288"/>
              <a:gd name="T102" fmla="*/ 279 w 288"/>
              <a:gd name="T103" fmla="*/ 144 h 288"/>
              <a:gd name="T104" fmla="*/ 264 w 288"/>
              <a:gd name="T105" fmla="*/ 15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8" h="288">
                <a:moveTo>
                  <a:pt x="248" y="0"/>
                </a:moveTo>
                <a:cubicBezTo>
                  <a:pt x="40" y="0"/>
                  <a:pt x="40" y="0"/>
                  <a:pt x="40" y="0"/>
                </a:cubicBezTo>
                <a:cubicBezTo>
                  <a:pt x="13" y="0"/>
                  <a:pt x="0" y="13"/>
                  <a:pt x="0" y="40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75"/>
                  <a:pt x="13" y="288"/>
                  <a:pt x="40" y="288"/>
                </a:cubicBezTo>
                <a:cubicBezTo>
                  <a:pt x="248" y="288"/>
                  <a:pt x="248" y="288"/>
                  <a:pt x="248" y="288"/>
                </a:cubicBezTo>
                <a:cubicBezTo>
                  <a:pt x="275" y="288"/>
                  <a:pt x="288" y="275"/>
                  <a:pt x="288" y="248"/>
                </a:cubicBezTo>
                <a:cubicBezTo>
                  <a:pt x="288" y="40"/>
                  <a:pt x="288" y="40"/>
                  <a:pt x="288" y="40"/>
                </a:cubicBezTo>
                <a:cubicBezTo>
                  <a:pt x="288" y="13"/>
                  <a:pt x="275" y="0"/>
                  <a:pt x="248" y="0"/>
                </a:cubicBezTo>
                <a:close/>
                <a:moveTo>
                  <a:pt x="24" y="159"/>
                </a:moveTo>
                <a:cubicBezTo>
                  <a:pt x="16" y="159"/>
                  <a:pt x="9" y="153"/>
                  <a:pt x="9" y="144"/>
                </a:cubicBezTo>
                <a:cubicBezTo>
                  <a:pt x="9" y="136"/>
                  <a:pt x="16" y="129"/>
                  <a:pt x="24" y="129"/>
                </a:cubicBezTo>
                <a:cubicBezTo>
                  <a:pt x="32" y="129"/>
                  <a:pt x="39" y="136"/>
                  <a:pt x="39" y="144"/>
                </a:cubicBezTo>
                <a:cubicBezTo>
                  <a:pt x="39" y="153"/>
                  <a:pt x="32" y="159"/>
                  <a:pt x="24" y="159"/>
                </a:cubicBezTo>
                <a:close/>
                <a:moveTo>
                  <a:pt x="64" y="13"/>
                </a:moveTo>
                <a:cubicBezTo>
                  <a:pt x="73" y="13"/>
                  <a:pt x="79" y="20"/>
                  <a:pt x="79" y="28"/>
                </a:cubicBezTo>
                <a:cubicBezTo>
                  <a:pt x="79" y="36"/>
                  <a:pt x="73" y="43"/>
                  <a:pt x="64" y="43"/>
                </a:cubicBezTo>
                <a:cubicBezTo>
                  <a:pt x="56" y="43"/>
                  <a:pt x="50" y="36"/>
                  <a:pt x="49" y="28"/>
                </a:cubicBezTo>
                <a:cubicBezTo>
                  <a:pt x="50" y="20"/>
                  <a:pt x="56" y="13"/>
                  <a:pt x="64" y="13"/>
                </a:cubicBezTo>
                <a:close/>
                <a:moveTo>
                  <a:pt x="64" y="275"/>
                </a:moveTo>
                <a:cubicBezTo>
                  <a:pt x="56" y="275"/>
                  <a:pt x="50" y="268"/>
                  <a:pt x="49" y="260"/>
                </a:cubicBezTo>
                <a:cubicBezTo>
                  <a:pt x="50" y="252"/>
                  <a:pt x="56" y="245"/>
                  <a:pt x="64" y="245"/>
                </a:cubicBezTo>
                <a:cubicBezTo>
                  <a:pt x="73" y="245"/>
                  <a:pt x="79" y="252"/>
                  <a:pt x="79" y="260"/>
                </a:cubicBezTo>
                <a:cubicBezTo>
                  <a:pt x="79" y="268"/>
                  <a:pt x="73" y="275"/>
                  <a:pt x="64" y="275"/>
                </a:cubicBezTo>
                <a:close/>
                <a:moveTo>
                  <a:pt x="199" y="236"/>
                </a:moveTo>
                <a:cubicBezTo>
                  <a:pt x="89" y="236"/>
                  <a:pt x="89" y="236"/>
                  <a:pt x="89" y="236"/>
                </a:cubicBezTo>
                <a:cubicBezTo>
                  <a:pt x="79" y="236"/>
                  <a:pt x="69" y="234"/>
                  <a:pt x="62" y="226"/>
                </a:cubicBezTo>
                <a:cubicBezTo>
                  <a:pt x="54" y="219"/>
                  <a:pt x="52" y="209"/>
                  <a:pt x="52" y="19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79"/>
                  <a:pt x="54" y="69"/>
                  <a:pt x="62" y="62"/>
                </a:cubicBezTo>
                <a:cubicBezTo>
                  <a:pt x="69" y="54"/>
                  <a:pt x="79" y="52"/>
                  <a:pt x="89" y="52"/>
                </a:cubicBezTo>
                <a:cubicBezTo>
                  <a:pt x="199" y="52"/>
                  <a:pt x="199" y="52"/>
                  <a:pt x="199" y="52"/>
                </a:cubicBezTo>
                <a:cubicBezTo>
                  <a:pt x="209" y="52"/>
                  <a:pt x="219" y="54"/>
                  <a:pt x="226" y="62"/>
                </a:cubicBezTo>
                <a:cubicBezTo>
                  <a:pt x="234" y="69"/>
                  <a:pt x="237" y="79"/>
                  <a:pt x="236" y="89"/>
                </a:cubicBezTo>
                <a:cubicBezTo>
                  <a:pt x="236" y="199"/>
                  <a:pt x="236" y="199"/>
                  <a:pt x="236" y="199"/>
                </a:cubicBezTo>
                <a:cubicBezTo>
                  <a:pt x="237" y="209"/>
                  <a:pt x="234" y="219"/>
                  <a:pt x="226" y="226"/>
                </a:cubicBezTo>
                <a:cubicBezTo>
                  <a:pt x="219" y="234"/>
                  <a:pt x="209" y="236"/>
                  <a:pt x="200" y="236"/>
                </a:cubicBezTo>
                <a:cubicBezTo>
                  <a:pt x="199" y="236"/>
                  <a:pt x="199" y="236"/>
                  <a:pt x="199" y="236"/>
                </a:cubicBezTo>
                <a:close/>
                <a:moveTo>
                  <a:pt x="223" y="275"/>
                </a:moveTo>
                <a:cubicBezTo>
                  <a:pt x="215" y="275"/>
                  <a:pt x="208" y="268"/>
                  <a:pt x="208" y="260"/>
                </a:cubicBezTo>
                <a:cubicBezTo>
                  <a:pt x="208" y="252"/>
                  <a:pt x="215" y="245"/>
                  <a:pt x="223" y="245"/>
                </a:cubicBezTo>
                <a:cubicBezTo>
                  <a:pt x="231" y="245"/>
                  <a:pt x="238" y="252"/>
                  <a:pt x="238" y="260"/>
                </a:cubicBezTo>
                <a:cubicBezTo>
                  <a:pt x="238" y="268"/>
                  <a:pt x="231" y="275"/>
                  <a:pt x="223" y="275"/>
                </a:cubicBezTo>
                <a:close/>
                <a:moveTo>
                  <a:pt x="223" y="43"/>
                </a:moveTo>
                <a:cubicBezTo>
                  <a:pt x="215" y="43"/>
                  <a:pt x="208" y="36"/>
                  <a:pt x="208" y="28"/>
                </a:cubicBezTo>
                <a:cubicBezTo>
                  <a:pt x="208" y="20"/>
                  <a:pt x="215" y="13"/>
                  <a:pt x="223" y="13"/>
                </a:cubicBezTo>
                <a:cubicBezTo>
                  <a:pt x="231" y="13"/>
                  <a:pt x="238" y="20"/>
                  <a:pt x="238" y="28"/>
                </a:cubicBezTo>
                <a:cubicBezTo>
                  <a:pt x="238" y="36"/>
                  <a:pt x="231" y="43"/>
                  <a:pt x="223" y="43"/>
                </a:cubicBezTo>
                <a:close/>
                <a:moveTo>
                  <a:pt x="264" y="159"/>
                </a:moveTo>
                <a:cubicBezTo>
                  <a:pt x="256" y="159"/>
                  <a:pt x="249" y="153"/>
                  <a:pt x="249" y="144"/>
                </a:cubicBezTo>
                <a:cubicBezTo>
                  <a:pt x="249" y="136"/>
                  <a:pt x="256" y="129"/>
                  <a:pt x="264" y="129"/>
                </a:cubicBezTo>
                <a:cubicBezTo>
                  <a:pt x="273" y="129"/>
                  <a:pt x="279" y="136"/>
                  <a:pt x="279" y="144"/>
                </a:cubicBezTo>
                <a:cubicBezTo>
                  <a:pt x="279" y="153"/>
                  <a:pt x="273" y="159"/>
                  <a:pt x="264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5" name="Freeform 601"/>
          <p:cNvSpPr>
            <a:spLocks noEditPoints="1"/>
          </p:cNvSpPr>
          <p:nvPr/>
        </p:nvSpPr>
        <p:spPr bwMode="auto">
          <a:xfrm>
            <a:off x="8094439" y="3279098"/>
            <a:ext cx="265209" cy="302685"/>
          </a:xfrm>
          <a:custGeom>
            <a:avLst/>
            <a:gdLst>
              <a:gd name="T0" fmla="*/ 0 w 184"/>
              <a:gd name="T1" fmla="*/ 210 h 210"/>
              <a:gd name="T2" fmla="*/ 184 w 184"/>
              <a:gd name="T3" fmla="*/ 0 h 210"/>
              <a:gd name="T4" fmla="*/ 29 w 184"/>
              <a:gd name="T5" fmla="*/ 195 h 210"/>
              <a:gd name="T6" fmla="*/ 10 w 184"/>
              <a:gd name="T7" fmla="*/ 176 h 210"/>
              <a:gd name="T8" fmla="*/ 29 w 184"/>
              <a:gd name="T9" fmla="*/ 195 h 210"/>
              <a:gd name="T10" fmla="*/ 10 w 184"/>
              <a:gd name="T11" fmla="*/ 162 h 210"/>
              <a:gd name="T12" fmla="*/ 29 w 184"/>
              <a:gd name="T13" fmla="*/ 143 h 210"/>
              <a:gd name="T14" fmla="*/ 29 w 184"/>
              <a:gd name="T15" fmla="*/ 130 h 210"/>
              <a:gd name="T16" fmla="*/ 10 w 184"/>
              <a:gd name="T17" fmla="*/ 111 h 210"/>
              <a:gd name="T18" fmla="*/ 29 w 184"/>
              <a:gd name="T19" fmla="*/ 130 h 210"/>
              <a:gd name="T20" fmla="*/ 10 w 184"/>
              <a:gd name="T21" fmla="*/ 98 h 210"/>
              <a:gd name="T22" fmla="*/ 29 w 184"/>
              <a:gd name="T23" fmla="*/ 79 h 210"/>
              <a:gd name="T24" fmla="*/ 29 w 184"/>
              <a:gd name="T25" fmla="*/ 66 h 210"/>
              <a:gd name="T26" fmla="*/ 10 w 184"/>
              <a:gd name="T27" fmla="*/ 47 h 210"/>
              <a:gd name="T28" fmla="*/ 29 w 184"/>
              <a:gd name="T29" fmla="*/ 66 h 210"/>
              <a:gd name="T30" fmla="*/ 10 w 184"/>
              <a:gd name="T31" fmla="*/ 34 h 210"/>
              <a:gd name="T32" fmla="*/ 29 w 184"/>
              <a:gd name="T33" fmla="*/ 15 h 210"/>
              <a:gd name="T34" fmla="*/ 145 w 184"/>
              <a:gd name="T35" fmla="*/ 184 h 210"/>
              <a:gd name="T36" fmla="*/ 40 w 184"/>
              <a:gd name="T37" fmla="*/ 117 h 210"/>
              <a:gd name="T38" fmla="*/ 145 w 184"/>
              <a:gd name="T39" fmla="*/ 184 h 210"/>
              <a:gd name="T40" fmla="*/ 40 w 184"/>
              <a:gd name="T41" fmla="*/ 92 h 210"/>
              <a:gd name="T42" fmla="*/ 145 w 184"/>
              <a:gd name="T43" fmla="*/ 26 h 210"/>
              <a:gd name="T44" fmla="*/ 175 w 184"/>
              <a:gd name="T45" fmla="*/ 195 h 210"/>
              <a:gd name="T46" fmla="*/ 156 w 184"/>
              <a:gd name="T47" fmla="*/ 176 h 210"/>
              <a:gd name="T48" fmla="*/ 175 w 184"/>
              <a:gd name="T49" fmla="*/ 195 h 210"/>
              <a:gd name="T50" fmla="*/ 156 w 184"/>
              <a:gd name="T51" fmla="*/ 162 h 210"/>
              <a:gd name="T52" fmla="*/ 175 w 184"/>
              <a:gd name="T53" fmla="*/ 143 h 210"/>
              <a:gd name="T54" fmla="*/ 175 w 184"/>
              <a:gd name="T55" fmla="*/ 130 h 210"/>
              <a:gd name="T56" fmla="*/ 156 w 184"/>
              <a:gd name="T57" fmla="*/ 111 h 210"/>
              <a:gd name="T58" fmla="*/ 175 w 184"/>
              <a:gd name="T59" fmla="*/ 130 h 210"/>
              <a:gd name="T60" fmla="*/ 156 w 184"/>
              <a:gd name="T61" fmla="*/ 98 h 210"/>
              <a:gd name="T62" fmla="*/ 175 w 184"/>
              <a:gd name="T63" fmla="*/ 79 h 210"/>
              <a:gd name="T64" fmla="*/ 175 w 184"/>
              <a:gd name="T65" fmla="*/ 66 h 210"/>
              <a:gd name="T66" fmla="*/ 156 w 184"/>
              <a:gd name="T67" fmla="*/ 47 h 210"/>
              <a:gd name="T68" fmla="*/ 175 w 184"/>
              <a:gd name="T69" fmla="*/ 66 h 210"/>
              <a:gd name="T70" fmla="*/ 156 w 184"/>
              <a:gd name="T71" fmla="*/ 34 h 210"/>
              <a:gd name="T72" fmla="*/ 175 w 184"/>
              <a:gd name="T73" fmla="*/ 1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210">
                <a:moveTo>
                  <a:pt x="0" y="0"/>
                </a:moveTo>
                <a:lnTo>
                  <a:pt x="0" y="210"/>
                </a:lnTo>
                <a:lnTo>
                  <a:pt x="184" y="210"/>
                </a:lnTo>
                <a:lnTo>
                  <a:pt x="184" y="0"/>
                </a:lnTo>
                <a:lnTo>
                  <a:pt x="0" y="0"/>
                </a:lnTo>
                <a:close/>
                <a:moveTo>
                  <a:pt x="29" y="195"/>
                </a:moveTo>
                <a:lnTo>
                  <a:pt x="10" y="195"/>
                </a:lnTo>
                <a:lnTo>
                  <a:pt x="10" y="176"/>
                </a:lnTo>
                <a:lnTo>
                  <a:pt x="29" y="176"/>
                </a:lnTo>
                <a:lnTo>
                  <a:pt x="29" y="195"/>
                </a:lnTo>
                <a:close/>
                <a:moveTo>
                  <a:pt x="29" y="162"/>
                </a:moveTo>
                <a:lnTo>
                  <a:pt x="10" y="162"/>
                </a:lnTo>
                <a:lnTo>
                  <a:pt x="10" y="143"/>
                </a:lnTo>
                <a:lnTo>
                  <a:pt x="29" y="143"/>
                </a:lnTo>
                <a:lnTo>
                  <a:pt x="29" y="162"/>
                </a:lnTo>
                <a:close/>
                <a:moveTo>
                  <a:pt x="29" y="130"/>
                </a:moveTo>
                <a:lnTo>
                  <a:pt x="10" y="130"/>
                </a:lnTo>
                <a:lnTo>
                  <a:pt x="10" y="111"/>
                </a:lnTo>
                <a:lnTo>
                  <a:pt x="29" y="111"/>
                </a:lnTo>
                <a:lnTo>
                  <a:pt x="29" y="130"/>
                </a:lnTo>
                <a:close/>
                <a:moveTo>
                  <a:pt x="29" y="98"/>
                </a:moveTo>
                <a:lnTo>
                  <a:pt x="10" y="98"/>
                </a:lnTo>
                <a:lnTo>
                  <a:pt x="10" y="79"/>
                </a:lnTo>
                <a:lnTo>
                  <a:pt x="29" y="79"/>
                </a:lnTo>
                <a:lnTo>
                  <a:pt x="29" y="98"/>
                </a:lnTo>
                <a:close/>
                <a:moveTo>
                  <a:pt x="29" y="66"/>
                </a:moveTo>
                <a:lnTo>
                  <a:pt x="10" y="66"/>
                </a:lnTo>
                <a:lnTo>
                  <a:pt x="10" y="47"/>
                </a:lnTo>
                <a:lnTo>
                  <a:pt x="29" y="47"/>
                </a:lnTo>
                <a:lnTo>
                  <a:pt x="29" y="66"/>
                </a:lnTo>
                <a:close/>
                <a:moveTo>
                  <a:pt x="29" y="34"/>
                </a:moveTo>
                <a:lnTo>
                  <a:pt x="10" y="34"/>
                </a:lnTo>
                <a:lnTo>
                  <a:pt x="10" y="15"/>
                </a:lnTo>
                <a:lnTo>
                  <a:pt x="29" y="15"/>
                </a:lnTo>
                <a:lnTo>
                  <a:pt x="29" y="34"/>
                </a:lnTo>
                <a:close/>
                <a:moveTo>
                  <a:pt x="145" y="184"/>
                </a:moveTo>
                <a:lnTo>
                  <a:pt x="40" y="184"/>
                </a:lnTo>
                <a:lnTo>
                  <a:pt x="40" y="117"/>
                </a:lnTo>
                <a:lnTo>
                  <a:pt x="145" y="117"/>
                </a:lnTo>
                <a:lnTo>
                  <a:pt x="145" y="184"/>
                </a:lnTo>
                <a:close/>
                <a:moveTo>
                  <a:pt x="145" y="92"/>
                </a:moveTo>
                <a:lnTo>
                  <a:pt x="40" y="92"/>
                </a:lnTo>
                <a:lnTo>
                  <a:pt x="40" y="26"/>
                </a:lnTo>
                <a:lnTo>
                  <a:pt x="145" y="26"/>
                </a:lnTo>
                <a:lnTo>
                  <a:pt x="145" y="92"/>
                </a:lnTo>
                <a:close/>
                <a:moveTo>
                  <a:pt x="175" y="195"/>
                </a:moveTo>
                <a:lnTo>
                  <a:pt x="156" y="195"/>
                </a:lnTo>
                <a:lnTo>
                  <a:pt x="156" y="176"/>
                </a:lnTo>
                <a:lnTo>
                  <a:pt x="175" y="176"/>
                </a:lnTo>
                <a:lnTo>
                  <a:pt x="175" y="195"/>
                </a:lnTo>
                <a:close/>
                <a:moveTo>
                  <a:pt x="175" y="162"/>
                </a:moveTo>
                <a:lnTo>
                  <a:pt x="156" y="162"/>
                </a:lnTo>
                <a:lnTo>
                  <a:pt x="156" y="143"/>
                </a:lnTo>
                <a:lnTo>
                  <a:pt x="175" y="143"/>
                </a:lnTo>
                <a:lnTo>
                  <a:pt x="175" y="162"/>
                </a:lnTo>
                <a:close/>
                <a:moveTo>
                  <a:pt x="175" y="130"/>
                </a:moveTo>
                <a:lnTo>
                  <a:pt x="156" y="130"/>
                </a:lnTo>
                <a:lnTo>
                  <a:pt x="156" y="111"/>
                </a:lnTo>
                <a:lnTo>
                  <a:pt x="175" y="111"/>
                </a:lnTo>
                <a:lnTo>
                  <a:pt x="175" y="130"/>
                </a:lnTo>
                <a:close/>
                <a:moveTo>
                  <a:pt x="175" y="98"/>
                </a:moveTo>
                <a:lnTo>
                  <a:pt x="156" y="98"/>
                </a:lnTo>
                <a:lnTo>
                  <a:pt x="156" y="79"/>
                </a:lnTo>
                <a:lnTo>
                  <a:pt x="175" y="79"/>
                </a:lnTo>
                <a:lnTo>
                  <a:pt x="175" y="98"/>
                </a:lnTo>
                <a:close/>
                <a:moveTo>
                  <a:pt x="175" y="66"/>
                </a:moveTo>
                <a:lnTo>
                  <a:pt x="156" y="66"/>
                </a:lnTo>
                <a:lnTo>
                  <a:pt x="156" y="47"/>
                </a:lnTo>
                <a:lnTo>
                  <a:pt x="175" y="47"/>
                </a:lnTo>
                <a:lnTo>
                  <a:pt x="175" y="66"/>
                </a:lnTo>
                <a:close/>
                <a:moveTo>
                  <a:pt x="175" y="34"/>
                </a:moveTo>
                <a:lnTo>
                  <a:pt x="156" y="34"/>
                </a:lnTo>
                <a:lnTo>
                  <a:pt x="156" y="15"/>
                </a:lnTo>
                <a:lnTo>
                  <a:pt x="175" y="15"/>
                </a:lnTo>
                <a:lnTo>
                  <a:pt x="175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6" name="Freeform 602"/>
          <p:cNvSpPr>
            <a:spLocks noEditPoints="1"/>
          </p:cNvSpPr>
          <p:nvPr/>
        </p:nvSpPr>
        <p:spPr bwMode="auto">
          <a:xfrm>
            <a:off x="8116060" y="4491279"/>
            <a:ext cx="227734" cy="302685"/>
          </a:xfrm>
          <a:custGeom>
            <a:avLst/>
            <a:gdLst>
              <a:gd name="T0" fmla="*/ 191 w 217"/>
              <a:gd name="T1" fmla="*/ 36 h 288"/>
              <a:gd name="T2" fmla="*/ 156 w 217"/>
              <a:gd name="T3" fmla="*/ 0 h 288"/>
              <a:gd name="T4" fmla="*/ 60 w 217"/>
              <a:gd name="T5" fmla="*/ 0 h 288"/>
              <a:gd name="T6" fmla="*/ 27 w 217"/>
              <a:gd name="T7" fmla="*/ 36 h 288"/>
              <a:gd name="T8" fmla="*/ 0 w 217"/>
              <a:gd name="T9" fmla="*/ 36 h 288"/>
              <a:gd name="T10" fmla="*/ 0 w 217"/>
              <a:gd name="T11" fmla="*/ 288 h 288"/>
              <a:gd name="T12" fmla="*/ 217 w 217"/>
              <a:gd name="T13" fmla="*/ 288 h 288"/>
              <a:gd name="T14" fmla="*/ 217 w 217"/>
              <a:gd name="T15" fmla="*/ 36 h 288"/>
              <a:gd name="T16" fmla="*/ 191 w 217"/>
              <a:gd name="T17" fmla="*/ 36 h 288"/>
              <a:gd name="T18" fmla="*/ 74 w 217"/>
              <a:gd name="T19" fmla="*/ 16 h 288"/>
              <a:gd name="T20" fmla="*/ 142 w 217"/>
              <a:gd name="T21" fmla="*/ 16 h 288"/>
              <a:gd name="T22" fmla="*/ 150 w 217"/>
              <a:gd name="T23" fmla="*/ 24 h 288"/>
              <a:gd name="T24" fmla="*/ 142 w 217"/>
              <a:gd name="T25" fmla="*/ 33 h 288"/>
              <a:gd name="T26" fmla="*/ 74 w 217"/>
              <a:gd name="T27" fmla="*/ 33 h 288"/>
              <a:gd name="T28" fmla="*/ 65 w 217"/>
              <a:gd name="T29" fmla="*/ 24 h 288"/>
              <a:gd name="T30" fmla="*/ 74 w 217"/>
              <a:gd name="T31" fmla="*/ 16 h 288"/>
              <a:gd name="T32" fmla="*/ 180 w 217"/>
              <a:gd name="T33" fmla="*/ 260 h 288"/>
              <a:gd name="T34" fmla="*/ 36 w 217"/>
              <a:gd name="T35" fmla="*/ 260 h 288"/>
              <a:gd name="T36" fmla="*/ 36 w 217"/>
              <a:gd name="T37" fmla="*/ 67 h 288"/>
              <a:gd name="T38" fmla="*/ 74 w 217"/>
              <a:gd name="T39" fmla="*/ 67 h 288"/>
              <a:gd name="T40" fmla="*/ 70 w 217"/>
              <a:gd name="T41" fmla="*/ 79 h 288"/>
              <a:gd name="T42" fmla="*/ 70 w 217"/>
              <a:gd name="T43" fmla="*/ 80 h 288"/>
              <a:gd name="T44" fmla="*/ 80 w 217"/>
              <a:gd name="T45" fmla="*/ 87 h 288"/>
              <a:gd name="T46" fmla="*/ 138 w 217"/>
              <a:gd name="T47" fmla="*/ 87 h 288"/>
              <a:gd name="T48" fmla="*/ 148 w 217"/>
              <a:gd name="T49" fmla="*/ 80 h 288"/>
              <a:gd name="T50" fmla="*/ 148 w 217"/>
              <a:gd name="T51" fmla="*/ 79 h 288"/>
              <a:gd name="T52" fmla="*/ 144 w 217"/>
              <a:gd name="T53" fmla="*/ 67 h 288"/>
              <a:gd name="T54" fmla="*/ 180 w 217"/>
              <a:gd name="T55" fmla="*/ 67 h 288"/>
              <a:gd name="T56" fmla="*/ 180 w 217"/>
              <a:gd name="T57" fmla="*/ 26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7" h="288">
                <a:moveTo>
                  <a:pt x="191" y="36"/>
                </a:moveTo>
                <a:cubicBezTo>
                  <a:pt x="183" y="21"/>
                  <a:pt x="169" y="0"/>
                  <a:pt x="15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48" y="0"/>
                  <a:pt x="35" y="19"/>
                  <a:pt x="27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7" y="288"/>
                  <a:pt x="217" y="288"/>
                  <a:pt x="217" y="288"/>
                </a:cubicBezTo>
                <a:cubicBezTo>
                  <a:pt x="217" y="36"/>
                  <a:pt x="217" y="36"/>
                  <a:pt x="217" y="36"/>
                </a:cubicBezTo>
                <a:lnTo>
                  <a:pt x="191" y="36"/>
                </a:lnTo>
                <a:close/>
                <a:moveTo>
                  <a:pt x="74" y="16"/>
                </a:moveTo>
                <a:cubicBezTo>
                  <a:pt x="142" y="16"/>
                  <a:pt x="142" y="16"/>
                  <a:pt x="142" y="16"/>
                </a:cubicBezTo>
                <a:cubicBezTo>
                  <a:pt x="146" y="16"/>
                  <a:pt x="150" y="20"/>
                  <a:pt x="150" y="24"/>
                </a:cubicBezTo>
                <a:cubicBezTo>
                  <a:pt x="150" y="29"/>
                  <a:pt x="146" y="33"/>
                  <a:pt x="142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69" y="33"/>
                  <a:pt x="65" y="29"/>
                  <a:pt x="65" y="24"/>
                </a:cubicBezTo>
                <a:cubicBezTo>
                  <a:pt x="65" y="20"/>
                  <a:pt x="69" y="16"/>
                  <a:pt x="74" y="16"/>
                </a:cubicBezTo>
                <a:close/>
                <a:moveTo>
                  <a:pt x="180" y="260"/>
                </a:moveTo>
                <a:cubicBezTo>
                  <a:pt x="36" y="260"/>
                  <a:pt x="36" y="260"/>
                  <a:pt x="36" y="260"/>
                </a:cubicBezTo>
                <a:cubicBezTo>
                  <a:pt x="36" y="67"/>
                  <a:pt x="36" y="67"/>
                  <a:pt x="36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2" y="72"/>
                  <a:pt x="70" y="78"/>
                  <a:pt x="70" y="79"/>
                </a:cubicBezTo>
                <a:cubicBezTo>
                  <a:pt x="70" y="80"/>
                  <a:pt x="70" y="80"/>
                  <a:pt x="70" y="80"/>
                </a:cubicBezTo>
                <a:cubicBezTo>
                  <a:pt x="70" y="84"/>
                  <a:pt x="74" y="87"/>
                  <a:pt x="80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43" y="87"/>
                  <a:pt x="148" y="84"/>
                  <a:pt x="148" y="80"/>
                </a:cubicBezTo>
                <a:cubicBezTo>
                  <a:pt x="148" y="79"/>
                  <a:pt x="148" y="79"/>
                  <a:pt x="148" y="79"/>
                </a:cubicBezTo>
                <a:cubicBezTo>
                  <a:pt x="148" y="78"/>
                  <a:pt x="146" y="72"/>
                  <a:pt x="144" y="67"/>
                </a:cubicBezTo>
                <a:cubicBezTo>
                  <a:pt x="180" y="67"/>
                  <a:pt x="180" y="67"/>
                  <a:pt x="180" y="67"/>
                </a:cubicBezTo>
                <a:lnTo>
                  <a:pt x="180" y="2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7" name="Rectangle 603"/>
          <p:cNvSpPr>
            <a:spLocks noChangeArrowheads="1"/>
          </p:cNvSpPr>
          <p:nvPr/>
        </p:nvSpPr>
        <p:spPr bwMode="auto">
          <a:xfrm>
            <a:off x="10172874" y="4574877"/>
            <a:ext cx="24504" cy="18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8" name="Freeform 604"/>
          <p:cNvSpPr>
            <a:spLocks noEditPoints="1"/>
          </p:cNvSpPr>
          <p:nvPr/>
        </p:nvSpPr>
        <p:spPr bwMode="auto">
          <a:xfrm>
            <a:off x="9945140" y="4527312"/>
            <a:ext cx="201790" cy="233500"/>
          </a:xfrm>
          <a:custGeom>
            <a:avLst/>
            <a:gdLst>
              <a:gd name="T0" fmla="*/ 176 w 192"/>
              <a:gd name="T1" fmla="*/ 46 h 222"/>
              <a:gd name="T2" fmla="*/ 132 w 192"/>
              <a:gd name="T3" fmla="*/ 0 h 222"/>
              <a:gd name="T4" fmla="*/ 60 w 192"/>
              <a:gd name="T5" fmla="*/ 0 h 222"/>
              <a:gd name="T6" fmla="*/ 18 w 192"/>
              <a:gd name="T7" fmla="*/ 46 h 222"/>
              <a:gd name="T8" fmla="*/ 0 w 192"/>
              <a:gd name="T9" fmla="*/ 46 h 222"/>
              <a:gd name="T10" fmla="*/ 0 w 192"/>
              <a:gd name="T11" fmla="*/ 222 h 222"/>
              <a:gd name="T12" fmla="*/ 192 w 192"/>
              <a:gd name="T13" fmla="*/ 222 h 222"/>
              <a:gd name="T14" fmla="*/ 192 w 192"/>
              <a:gd name="T15" fmla="*/ 46 h 222"/>
              <a:gd name="T16" fmla="*/ 176 w 192"/>
              <a:gd name="T17" fmla="*/ 46 h 222"/>
              <a:gd name="T18" fmla="*/ 113 w 192"/>
              <a:gd name="T19" fmla="*/ 42 h 222"/>
              <a:gd name="T20" fmla="*/ 77 w 192"/>
              <a:gd name="T21" fmla="*/ 42 h 222"/>
              <a:gd name="T22" fmla="*/ 67 w 192"/>
              <a:gd name="T23" fmla="*/ 31 h 222"/>
              <a:gd name="T24" fmla="*/ 77 w 192"/>
              <a:gd name="T25" fmla="*/ 20 h 222"/>
              <a:gd name="T26" fmla="*/ 113 w 192"/>
              <a:gd name="T27" fmla="*/ 20 h 222"/>
              <a:gd name="T28" fmla="*/ 124 w 192"/>
              <a:gd name="T29" fmla="*/ 31 h 222"/>
              <a:gd name="T30" fmla="*/ 113 w 192"/>
              <a:gd name="T31" fmla="*/ 4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2" h="222">
                <a:moveTo>
                  <a:pt x="176" y="46"/>
                </a:moveTo>
                <a:cubicBezTo>
                  <a:pt x="166" y="26"/>
                  <a:pt x="148" y="0"/>
                  <a:pt x="13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45" y="0"/>
                  <a:pt x="29" y="25"/>
                  <a:pt x="18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22"/>
                  <a:pt x="0" y="222"/>
                  <a:pt x="0" y="222"/>
                </a:cubicBezTo>
                <a:cubicBezTo>
                  <a:pt x="192" y="222"/>
                  <a:pt x="192" y="222"/>
                  <a:pt x="192" y="222"/>
                </a:cubicBezTo>
                <a:cubicBezTo>
                  <a:pt x="192" y="46"/>
                  <a:pt x="192" y="46"/>
                  <a:pt x="192" y="46"/>
                </a:cubicBezTo>
                <a:lnTo>
                  <a:pt x="176" y="46"/>
                </a:lnTo>
                <a:close/>
                <a:moveTo>
                  <a:pt x="113" y="42"/>
                </a:moveTo>
                <a:cubicBezTo>
                  <a:pt x="77" y="42"/>
                  <a:pt x="77" y="42"/>
                  <a:pt x="77" y="42"/>
                </a:cubicBezTo>
                <a:cubicBezTo>
                  <a:pt x="72" y="42"/>
                  <a:pt x="67" y="37"/>
                  <a:pt x="67" y="31"/>
                </a:cubicBezTo>
                <a:cubicBezTo>
                  <a:pt x="67" y="25"/>
                  <a:pt x="72" y="20"/>
                  <a:pt x="77" y="20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9" y="20"/>
                  <a:pt x="124" y="25"/>
                  <a:pt x="124" y="31"/>
                </a:cubicBezTo>
                <a:cubicBezTo>
                  <a:pt x="124" y="37"/>
                  <a:pt x="119" y="42"/>
                  <a:pt x="113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9" name="Rectangle 605"/>
          <p:cNvSpPr>
            <a:spLocks noChangeArrowheads="1"/>
          </p:cNvSpPr>
          <p:nvPr/>
        </p:nvSpPr>
        <p:spPr bwMode="auto">
          <a:xfrm>
            <a:off x="9894693" y="4574877"/>
            <a:ext cx="25944" cy="18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0" name="Freeform 606"/>
          <p:cNvSpPr/>
          <p:nvPr/>
        </p:nvSpPr>
        <p:spPr bwMode="auto">
          <a:xfrm>
            <a:off x="8202541" y="3939239"/>
            <a:ext cx="175845" cy="154226"/>
          </a:xfrm>
          <a:custGeom>
            <a:avLst/>
            <a:gdLst>
              <a:gd name="T0" fmla="*/ 167 w 167"/>
              <a:gd name="T1" fmla="*/ 0 h 146"/>
              <a:gd name="T2" fmla="*/ 0 w 167"/>
              <a:gd name="T3" fmla="*/ 0 h 146"/>
              <a:gd name="T4" fmla="*/ 0 w 167"/>
              <a:gd name="T5" fmla="*/ 146 h 146"/>
              <a:gd name="T6" fmla="*/ 76 w 167"/>
              <a:gd name="T7" fmla="*/ 146 h 146"/>
              <a:gd name="T8" fmla="*/ 110 w 167"/>
              <a:gd name="T9" fmla="*/ 124 h 146"/>
              <a:gd name="T10" fmla="*/ 145 w 167"/>
              <a:gd name="T11" fmla="*/ 146 h 146"/>
              <a:gd name="T12" fmla="*/ 167 w 167"/>
              <a:gd name="T13" fmla="*/ 146 h 146"/>
              <a:gd name="T14" fmla="*/ 167 w 167"/>
              <a:gd name="T1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146">
                <a:moveTo>
                  <a:pt x="16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82" y="133"/>
                  <a:pt x="95" y="124"/>
                  <a:pt x="110" y="124"/>
                </a:cubicBezTo>
                <a:cubicBezTo>
                  <a:pt x="126" y="124"/>
                  <a:pt x="139" y="133"/>
                  <a:pt x="145" y="146"/>
                </a:cubicBezTo>
                <a:cubicBezTo>
                  <a:pt x="167" y="146"/>
                  <a:pt x="167" y="146"/>
                  <a:pt x="167" y="146"/>
                </a:cubicBezTo>
                <a:lnTo>
                  <a:pt x="1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1" name="Freeform 607"/>
          <p:cNvSpPr>
            <a:spLocks noEditPoints="1"/>
          </p:cNvSpPr>
          <p:nvPr/>
        </p:nvSpPr>
        <p:spPr bwMode="auto">
          <a:xfrm>
            <a:off x="8075702" y="3982480"/>
            <a:ext cx="108102" cy="110985"/>
          </a:xfrm>
          <a:custGeom>
            <a:avLst/>
            <a:gdLst>
              <a:gd name="T0" fmla="*/ 72 w 102"/>
              <a:gd name="T1" fmla="*/ 83 h 105"/>
              <a:gd name="T2" fmla="*/ 102 w 102"/>
              <a:gd name="T3" fmla="*/ 98 h 105"/>
              <a:gd name="T4" fmla="*/ 102 w 102"/>
              <a:gd name="T5" fmla="*/ 0 h 105"/>
              <a:gd name="T6" fmla="*/ 39 w 102"/>
              <a:gd name="T7" fmla="*/ 0 h 105"/>
              <a:gd name="T8" fmla="*/ 0 w 102"/>
              <a:gd name="T9" fmla="*/ 42 h 105"/>
              <a:gd name="T10" fmla="*/ 0 w 102"/>
              <a:gd name="T11" fmla="*/ 105 h 105"/>
              <a:gd name="T12" fmla="*/ 37 w 102"/>
              <a:gd name="T13" fmla="*/ 105 h 105"/>
              <a:gd name="T14" fmla="*/ 72 w 102"/>
              <a:gd name="T15" fmla="*/ 83 h 105"/>
              <a:gd name="T16" fmla="*/ 24 w 102"/>
              <a:gd name="T17" fmla="*/ 46 h 105"/>
              <a:gd name="T18" fmla="*/ 45 w 102"/>
              <a:gd name="T19" fmla="*/ 21 h 105"/>
              <a:gd name="T20" fmla="*/ 79 w 102"/>
              <a:gd name="T21" fmla="*/ 21 h 105"/>
              <a:gd name="T22" fmla="*/ 79 w 102"/>
              <a:gd name="T23" fmla="*/ 67 h 105"/>
              <a:gd name="T24" fmla="*/ 24 w 102"/>
              <a:gd name="T25" fmla="*/ 67 h 105"/>
              <a:gd name="T26" fmla="*/ 24 w 102"/>
              <a:gd name="T27" fmla="*/ 4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105">
                <a:moveTo>
                  <a:pt x="72" y="83"/>
                </a:moveTo>
                <a:cubicBezTo>
                  <a:pt x="84" y="83"/>
                  <a:pt x="95" y="89"/>
                  <a:pt x="102" y="98"/>
                </a:cubicBezTo>
                <a:cubicBezTo>
                  <a:pt x="102" y="0"/>
                  <a:pt x="102" y="0"/>
                  <a:pt x="10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05"/>
                  <a:pt x="0" y="105"/>
                  <a:pt x="0" y="105"/>
                </a:cubicBezTo>
                <a:cubicBezTo>
                  <a:pt x="37" y="105"/>
                  <a:pt x="37" y="105"/>
                  <a:pt x="37" y="105"/>
                </a:cubicBezTo>
                <a:cubicBezTo>
                  <a:pt x="43" y="92"/>
                  <a:pt x="56" y="83"/>
                  <a:pt x="72" y="83"/>
                </a:cubicBezTo>
                <a:close/>
                <a:moveTo>
                  <a:pt x="24" y="46"/>
                </a:moveTo>
                <a:cubicBezTo>
                  <a:pt x="45" y="21"/>
                  <a:pt x="45" y="21"/>
                  <a:pt x="45" y="21"/>
                </a:cubicBezTo>
                <a:cubicBezTo>
                  <a:pt x="79" y="21"/>
                  <a:pt x="79" y="21"/>
                  <a:pt x="79" y="21"/>
                </a:cubicBezTo>
                <a:cubicBezTo>
                  <a:pt x="79" y="67"/>
                  <a:pt x="79" y="67"/>
                  <a:pt x="79" y="67"/>
                </a:cubicBezTo>
                <a:cubicBezTo>
                  <a:pt x="24" y="67"/>
                  <a:pt x="24" y="67"/>
                  <a:pt x="24" y="67"/>
                </a:cubicBezTo>
                <a:lnTo>
                  <a:pt x="24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2" name="Oval 608"/>
          <p:cNvSpPr>
            <a:spLocks noChangeArrowheads="1"/>
          </p:cNvSpPr>
          <p:nvPr/>
        </p:nvSpPr>
        <p:spPr bwMode="auto">
          <a:xfrm>
            <a:off x="8124708" y="4083375"/>
            <a:ext cx="53331" cy="533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3" name="Oval 609"/>
          <p:cNvSpPr>
            <a:spLocks noChangeArrowheads="1"/>
          </p:cNvSpPr>
          <p:nvPr/>
        </p:nvSpPr>
        <p:spPr bwMode="auto">
          <a:xfrm>
            <a:off x="8293346" y="4083375"/>
            <a:ext cx="53331" cy="533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4" name="Freeform 610"/>
          <p:cNvSpPr/>
          <p:nvPr/>
        </p:nvSpPr>
        <p:spPr bwMode="auto">
          <a:xfrm>
            <a:off x="8809351" y="3939239"/>
            <a:ext cx="175845" cy="154226"/>
          </a:xfrm>
          <a:custGeom>
            <a:avLst/>
            <a:gdLst>
              <a:gd name="T0" fmla="*/ 167 w 167"/>
              <a:gd name="T1" fmla="*/ 0 h 146"/>
              <a:gd name="T2" fmla="*/ 0 w 167"/>
              <a:gd name="T3" fmla="*/ 0 h 146"/>
              <a:gd name="T4" fmla="*/ 0 w 167"/>
              <a:gd name="T5" fmla="*/ 146 h 146"/>
              <a:gd name="T6" fmla="*/ 76 w 167"/>
              <a:gd name="T7" fmla="*/ 146 h 146"/>
              <a:gd name="T8" fmla="*/ 111 w 167"/>
              <a:gd name="T9" fmla="*/ 124 h 146"/>
              <a:gd name="T10" fmla="*/ 145 w 167"/>
              <a:gd name="T11" fmla="*/ 146 h 146"/>
              <a:gd name="T12" fmla="*/ 167 w 167"/>
              <a:gd name="T13" fmla="*/ 146 h 146"/>
              <a:gd name="T14" fmla="*/ 167 w 167"/>
              <a:gd name="T1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146">
                <a:moveTo>
                  <a:pt x="16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82" y="133"/>
                  <a:pt x="95" y="124"/>
                  <a:pt x="111" y="124"/>
                </a:cubicBezTo>
                <a:cubicBezTo>
                  <a:pt x="126" y="124"/>
                  <a:pt x="139" y="133"/>
                  <a:pt x="145" y="146"/>
                </a:cubicBezTo>
                <a:cubicBezTo>
                  <a:pt x="167" y="146"/>
                  <a:pt x="167" y="146"/>
                  <a:pt x="167" y="146"/>
                </a:cubicBezTo>
                <a:lnTo>
                  <a:pt x="1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5" name="Freeform 611"/>
          <p:cNvSpPr/>
          <p:nvPr/>
        </p:nvSpPr>
        <p:spPr bwMode="auto">
          <a:xfrm>
            <a:off x="8683954" y="3982480"/>
            <a:ext cx="106660" cy="110985"/>
          </a:xfrm>
          <a:custGeom>
            <a:avLst/>
            <a:gdLst>
              <a:gd name="T0" fmla="*/ 71 w 101"/>
              <a:gd name="T1" fmla="*/ 83 h 105"/>
              <a:gd name="T2" fmla="*/ 101 w 101"/>
              <a:gd name="T3" fmla="*/ 98 h 105"/>
              <a:gd name="T4" fmla="*/ 101 w 101"/>
              <a:gd name="T5" fmla="*/ 0 h 105"/>
              <a:gd name="T6" fmla="*/ 38 w 101"/>
              <a:gd name="T7" fmla="*/ 0 h 105"/>
              <a:gd name="T8" fmla="*/ 0 w 101"/>
              <a:gd name="T9" fmla="*/ 42 h 105"/>
              <a:gd name="T10" fmla="*/ 0 w 101"/>
              <a:gd name="T11" fmla="*/ 105 h 105"/>
              <a:gd name="T12" fmla="*/ 36 w 101"/>
              <a:gd name="T13" fmla="*/ 105 h 105"/>
              <a:gd name="T14" fmla="*/ 71 w 101"/>
              <a:gd name="T15" fmla="*/ 8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05">
                <a:moveTo>
                  <a:pt x="71" y="83"/>
                </a:moveTo>
                <a:cubicBezTo>
                  <a:pt x="83" y="83"/>
                  <a:pt x="94" y="89"/>
                  <a:pt x="101" y="98"/>
                </a:cubicBezTo>
                <a:cubicBezTo>
                  <a:pt x="101" y="0"/>
                  <a:pt x="101" y="0"/>
                  <a:pt x="10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05"/>
                  <a:pt x="0" y="105"/>
                  <a:pt x="0" y="105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42" y="92"/>
                  <a:pt x="55" y="83"/>
                  <a:pt x="71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6" name="Oval 612"/>
          <p:cNvSpPr>
            <a:spLocks noChangeArrowheads="1"/>
          </p:cNvSpPr>
          <p:nvPr/>
        </p:nvSpPr>
        <p:spPr bwMode="auto">
          <a:xfrm>
            <a:off x="8731518" y="4083375"/>
            <a:ext cx="53331" cy="51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7" name="Oval 613"/>
          <p:cNvSpPr>
            <a:spLocks noChangeArrowheads="1"/>
          </p:cNvSpPr>
          <p:nvPr/>
        </p:nvSpPr>
        <p:spPr bwMode="auto">
          <a:xfrm>
            <a:off x="8900157" y="4083375"/>
            <a:ext cx="53331" cy="51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8" name="Freeform 614"/>
          <p:cNvSpPr/>
          <p:nvPr/>
        </p:nvSpPr>
        <p:spPr bwMode="auto">
          <a:xfrm>
            <a:off x="9362832" y="3979597"/>
            <a:ext cx="229176" cy="89364"/>
          </a:xfrm>
          <a:custGeom>
            <a:avLst/>
            <a:gdLst>
              <a:gd name="T0" fmla="*/ 218 w 218"/>
              <a:gd name="T1" fmla="*/ 0 h 84"/>
              <a:gd name="T2" fmla="*/ 0 w 218"/>
              <a:gd name="T3" fmla="*/ 0 h 84"/>
              <a:gd name="T4" fmla="*/ 0 w 218"/>
              <a:gd name="T5" fmla="*/ 84 h 84"/>
              <a:gd name="T6" fmla="*/ 165 w 218"/>
              <a:gd name="T7" fmla="*/ 84 h 84"/>
              <a:gd name="T8" fmla="*/ 185 w 218"/>
              <a:gd name="T9" fmla="*/ 71 h 84"/>
              <a:gd name="T10" fmla="*/ 205 w 218"/>
              <a:gd name="T11" fmla="*/ 84 h 84"/>
              <a:gd name="T12" fmla="*/ 218 w 218"/>
              <a:gd name="T13" fmla="*/ 84 h 84"/>
              <a:gd name="T14" fmla="*/ 218 w 218"/>
              <a:gd name="T15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84">
                <a:moveTo>
                  <a:pt x="2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165" y="84"/>
                  <a:pt x="165" y="84"/>
                  <a:pt x="165" y="84"/>
                </a:cubicBezTo>
                <a:cubicBezTo>
                  <a:pt x="169" y="77"/>
                  <a:pt x="176" y="71"/>
                  <a:pt x="185" y="71"/>
                </a:cubicBezTo>
                <a:cubicBezTo>
                  <a:pt x="194" y="71"/>
                  <a:pt x="201" y="77"/>
                  <a:pt x="205" y="84"/>
                </a:cubicBezTo>
                <a:cubicBezTo>
                  <a:pt x="218" y="84"/>
                  <a:pt x="218" y="84"/>
                  <a:pt x="218" y="84"/>
                </a:cubicBezTo>
                <a:lnTo>
                  <a:pt x="21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9" name="Freeform 615"/>
          <p:cNvSpPr>
            <a:spLocks noEditPoints="1"/>
          </p:cNvSpPr>
          <p:nvPr/>
        </p:nvSpPr>
        <p:spPr bwMode="auto">
          <a:xfrm>
            <a:off x="9290764" y="4005541"/>
            <a:ext cx="60537" cy="63420"/>
          </a:xfrm>
          <a:custGeom>
            <a:avLst/>
            <a:gdLst>
              <a:gd name="T0" fmla="*/ 41 w 58"/>
              <a:gd name="T1" fmla="*/ 47 h 60"/>
              <a:gd name="T2" fmla="*/ 58 w 58"/>
              <a:gd name="T3" fmla="*/ 56 h 60"/>
              <a:gd name="T4" fmla="*/ 58 w 58"/>
              <a:gd name="T5" fmla="*/ 0 h 60"/>
              <a:gd name="T6" fmla="*/ 22 w 58"/>
              <a:gd name="T7" fmla="*/ 0 h 60"/>
              <a:gd name="T8" fmla="*/ 0 w 58"/>
              <a:gd name="T9" fmla="*/ 24 h 60"/>
              <a:gd name="T10" fmla="*/ 0 w 58"/>
              <a:gd name="T11" fmla="*/ 60 h 60"/>
              <a:gd name="T12" fmla="*/ 21 w 58"/>
              <a:gd name="T13" fmla="*/ 60 h 60"/>
              <a:gd name="T14" fmla="*/ 41 w 58"/>
              <a:gd name="T15" fmla="*/ 47 h 60"/>
              <a:gd name="T16" fmla="*/ 13 w 58"/>
              <a:gd name="T17" fmla="*/ 27 h 60"/>
              <a:gd name="T18" fmla="*/ 26 w 58"/>
              <a:gd name="T19" fmla="*/ 12 h 60"/>
              <a:gd name="T20" fmla="*/ 45 w 58"/>
              <a:gd name="T21" fmla="*/ 12 h 60"/>
              <a:gd name="T22" fmla="*/ 45 w 58"/>
              <a:gd name="T23" fmla="*/ 38 h 60"/>
              <a:gd name="T24" fmla="*/ 13 w 58"/>
              <a:gd name="T25" fmla="*/ 38 h 60"/>
              <a:gd name="T26" fmla="*/ 13 w 58"/>
              <a:gd name="T27" fmla="*/ 27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60">
                <a:moveTo>
                  <a:pt x="41" y="47"/>
                </a:moveTo>
                <a:cubicBezTo>
                  <a:pt x="48" y="47"/>
                  <a:pt x="54" y="51"/>
                  <a:pt x="58" y="56"/>
                </a:cubicBezTo>
                <a:cubicBezTo>
                  <a:pt x="58" y="0"/>
                  <a:pt x="58" y="0"/>
                  <a:pt x="5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60"/>
                  <a:pt x="0" y="60"/>
                  <a:pt x="0" y="60"/>
                </a:cubicBezTo>
                <a:cubicBezTo>
                  <a:pt x="21" y="60"/>
                  <a:pt x="21" y="60"/>
                  <a:pt x="21" y="60"/>
                </a:cubicBezTo>
                <a:cubicBezTo>
                  <a:pt x="24" y="53"/>
                  <a:pt x="32" y="47"/>
                  <a:pt x="41" y="47"/>
                </a:cubicBezTo>
                <a:close/>
                <a:moveTo>
                  <a:pt x="13" y="27"/>
                </a:moveTo>
                <a:cubicBezTo>
                  <a:pt x="26" y="12"/>
                  <a:pt x="26" y="12"/>
                  <a:pt x="26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38"/>
                  <a:pt x="45" y="38"/>
                  <a:pt x="45" y="38"/>
                </a:cubicBezTo>
                <a:cubicBezTo>
                  <a:pt x="13" y="38"/>
                  <a:pt x="13" y="38"/>
                  <a:pt x="13" y="38"/>
                </a:cubicBezTo>
                <a:lnTo>
                  <a:pt x="1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0" name="Oval 616"/>
          <p:cNvSpPr>
            <a:spLocks noChangeArrowheads="1"/>
          </p:cNvSpPr>
          <p:nvPr/>
        </p:nvSpPr>
        <p:spPr bwMode="auto">
          <a:xfrm>
            <a:off x="9318151" y="4063196"/>
            <a:ext cx="30269" cy="30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1" name="Oval 617"/>
          <p:cNvSpPr>
            <a:spLocks noChangeArrowheads="1"/>
          </p:cNvSpPr>
          <p:nvPr/>
        </p:nvSpPr>
        <p:spPr bwMode="auto">
          <a:xfrm>
            <a:off x="9543002" y="4063196"/>
            <a:ext cx="30269" cy="30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2" name="Freeform 618"/>
          <p:cNvSpPr/>
          <p:nvPr/>
        </p:nvSpPr>
        <p:spPr bwMode="auto">
          <a:xfrm>
            <a:off x="995761" y="3407379"/>
            <a:ext cx="11531" cy="0"/>
          </a:xfrm>
          <a:custGeom>
            <a:avLst/>
            <a:gdLst>
              <a:gd name="T0" fmla="*/ 11 w 11"/>
              <a:gd name="T1" fmla="*/ 0 w 11"/>
              <a:gd name="T2" fmla="*/ 11 w 1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1">
                <a:moveTo>
                  <a:pt x="11" y="0"/>
                </a:moveTo>
                <a:cubicBezTo>
                  <a:pt x="8" y="0"/>
                  <a:pt x="4" y="0"/>
                  <a:pt x="0" y="0"/>
                </a:cubicBezTo>
                <a:cubicBezTo>
                  <a:pt x="3" y="0"/>
                  <a:pt x="7" y="0"/>
                  <a:pt x="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3" name="Freeform 619"/>
          <p:cNvSpPr/>
          <p:nvPr/>
        </p:nvSpPr>
        <p:spPr bwMode="auto">
          <a:xfrm>
            <a:off x="778116" y="3276215"/>
            <a:ext cx="324306" cy="311333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4" name="Freeform 620"/>
          <p:cNvSpPr/>
          <p:nvPr/>
        </p:nvSpPr>
        <p:spPr bwMode="auto">
          <a:xfrm>
            <a:off x="1493029" y="3450620"/>
            <a:ext cx="12973" cy="0"/>
          </a:xfrm>
          <a:custGeom>
            <a:avLst/>
            <a:gdLst>
              <a:gd name="T0" fmla="*/ 0 w 11"/>
              <a:gd name="T1" fmla="*/ 11 w 11"/>
              <a:gd name="T2" fmla="*/ 0 w 1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1">
                <a:moveTo>
                  <a:pt x="0" y="0"/>
                </a:moveTo>
                <a:cubicBezTo>
                  <a:pt x="3" y="0"/>
                  <a:pt x="7" y="0"/>
                  <a:pt x="11" y="0"/>
                </a:cubicBezTo>
                <a:cubicBezTo>
                  <a:pt x="8" y="0"/>
                  <a:pt x="4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5" name="Freeform 621"/>
          <p:cNvSpPr/>
          <p:nvPr/>
        </p:nvSpPr>
        <p:spPr bwMode="auto">
          <a:xfrm>
            <a:off x="1397899" y="3269009"/>
            <a:ext cx="324306" cy="311333"/>
          </a:xfrm>
          <a:custGeom>
            <a:avLst/>
            <a:gdLst>
              <a:gd name="T0" fmla="*/ 80 w 308"/>
              <a:gd name="T1" fmla="*/ 78 h 296"/>
              <a:gd name="T2" fmla="*/ 84 w 308"/>
              <a:gd name="T3" fmla="*/ 81 h 296"/>
              <a:gd name="T4" fmla="*/ 80 w 308"/>
              <a:gd name="T5" fmla="*/ 84 h 296"/>
              <a:gd name="T6" fmla="*/ 78 w 308"/>
              <a:gd name="T7" fmla="*/ 84 h 296"/>
              <a:gd name="T8" fmla="*/ 30 w 308"/>
              <a:gd name="T9" fmla="*/ 87 h 296"/>
              <a:gd name="T10" fmla="*/ 20 w 308"/>
              <a:gd name="T11" fmla="*/ 120 h 296"/>
              <a:gd name="T12" fmla="*/ 24 w 308"/>
              <a:gd name="T13" fmla="*/ 120 h 296"/>
              <a:gd name="T14" fmla="*/ 24 w 308"/>
              <a:gd name="T15" fmla="*/ 120 h 296"/>
              <a:gd name="T16" fmla="*/ 24 w 308"/>
              <a:gd name="T17" fmla="*/ 120 h 296"/>
              <a:gd name="T18" fmla="*/ 79 w 308"/>
              <a:gd name="T19" fmla="*/ 122 h 296"/>
              <a:gd name="T20" fmla="*/ 81 w 308"/>
              <a:gd name="T21" fmla="*/ 122 h 296"/>
              <a:gd name="T22" fmla="*/ 86 w 308"/>
              <a:gd name="T23" fmla="*/ 125 h 296"/>
              <a:gd name="T24" fmla="*/ 82 w 308"/>
              <a:gd name="T25" fmla="*/ 128 h 296"/>
              <a:gd name="T26" fmla="*/ 79 w 308"/>
              <a:gd name="T27" fmla="*/ 128 h 296"/>
              <a:gd name="T28" fmla="*/ 24 w 308"/>
              <a:gd name="T29" fmla="*/ 132 h 296"/>
              <a:gd name="T30" fmla="*/ 15 w 308"/>
              <a:gd name="T31" fmla="*/ 132 h 296"/>
              <a:gd name="T32" fmla="*/ 15 w 308"/>
              <a:gd name="T33" fmla="*/ 132 h 296"/>
              <a:gd name="T34" fmla="*/ 12 w 308"/>
              <a:gd name="T35" fmla="*/ 163 h 296"/>
              <a:gd name="T36" fmla="*/ 94 w 308"/>
              <a:gd name="T37" fmla="*/ 172 h 296"/>
              <a:gd name="T38" fmla="*/ 95 w 308"/>
              <a:gd name="T39" fmla="*/ 172 h 296"/>
              <a:gd name="T40" fmla="*/ 95 w 308"/>
              <a:gd name="T41" fmla="*/ 172 h 296"/>
              <a:gd name="T42" fmla="*/ 91 w 308"/>
              <a:gd name="T43" fmla="*/ 172 h 296"/>
              <a:gd name="T44" fmla="*/ 102 w 308"/>
              <a:gd name="T45" fmla="*/ 172 h 296"/>
              <a:gd name="T46" fmla="*/ 142 w 308"/>
              <a:gd name="T47" fmla="*/ 173 h 296"/>
              <a:gd name="T48" fmla="*/ 143 w 308"/>
              <a:gd name="T49" fmla="*/ 173 h 296"/>
              <a:gd name="T50" fmla="*/ 148 w 308"/>
              <a:gd name="T51" fmla="*/ 175 h 296"/>
              <a:gd name="T52" fmla="*/ 143 w 308"/>
              <a:gd name="T53" fmla="*/ 176 h 296"/>
              <a:gd name="T54" fmla="*/ 142 w 308"/>
              <a:gd name="T55" fmla="*/ 176 h 296"/>
              <a:gd name="T56" fmla="*/ 129 w 308"/>
              <a:gd name="T57" fmla="*/ 177 h 296"/>
              <a:gd name="T58" fmla="*/ 115 w 308"/>
              <a:gd name="T59" fmla="*/ 238 h 296"/>
              <a:gd name="T60" fmla="*/ 129 w 308"/>
              <a:gd name="T61" fmla="*/ 296 h 296"/>
              <a:gd name="T62" fmla="*/ 207 w 308"/>
              <a:gd name="T63" fmla="*/ 169 h 296"/>
              <a:gd name="T64" fmla="*/ 250 w 308"/>
              <a:gd name="T65" fmla="*/ 150 h 296"/>
              <a:gd name="T66" fmla="*/ 255 w 308"/>
              <a:gd name="T67" fmla="*/ 21 h 296"/>
              <a:gd name="T68" fmla="*/ 209 w 308"/>
              <a:gd name="T69" fmla="*/ 21 h 296"/>
              <a:gd name="T70" fmla="*/ 76 w 308"/>
              <a:gd name="T71" fmla="*/ 10 h 296"/>
              <a:gd name="T72" fmla="*/ 53 w 308"/>
              <a:gd name="T73" fmla="*/ 40 h 296"/>
              <a:gd name="T74" fmla="*/ 80 w 308"/>
              <a:gd name="T75" fmla="*/ 41 h 296"/>
              <a:gd name="T76" fmla="*/ 83 w 308"/>
              <a:gd name="T77" fmla="*/ 41 h 296"/>
              <a:gd name="T78" fmla="*/ 87 w 308"/>
              <a:gd name="T79" fmla="*/ 44 h 296"/>
              <a:gd name="T80" fmla="*/ 83 w 308"/>
              <a:gd name="T81" fmla="*/ 47 h 296"/>
              <a:gd name="T82" fmla="*/ 81 w 308"/>
              <a:gd name="T83" fmla="*/ 47 h 296"/>
              <a:gd name="T84" fmla="*/ 46 w 308"/>
              <a:gd name="T85" fmla="*/ 49 h 296"/>
              <a:gd name="T86" fmla="*/ 39 w 308"/>
              <a:gd name="T87" fmla="*/ 76 h 296"/>
              <a:gd name="T88" fmla="*/ 77 w 308"/>
              <a:gd name="T89" fmla="*/ 78 h 296"/>
              <a:gd name="T90" fmla="*/ 80 w 308"/>
              <a:gd name="T91" fmla="*/ 7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80" y="78"/>
                </a:moveTo>
                <a:cubicBezTo>
                  <a:pt x="84" y="81"/>
                  <a:pt x="84" y="81"/>
                  <a:pt x="84" y="81"/>
                </a:cubicBezTo>
                <a:cubicBezTo>
                  <a:pt x="80" y="84"/>
                  <a:pt x="80" y="84"/>
                  <a:pt x="80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6" y="84"/>
                  <a:pt x="45" y="86"/>
                  <a:pt x="30" y="87"/>
                </a:cubicBezTo>
                <a:cubicBezTo>
                  <a:pt x="12" y="99"/>
                  <a:pt x="16" y="112"/>
                  <a:pt x="20" y="120"/>
                </a:cubicBezTo>
                <a:cubicBezTo>
                  <a:pt x="21" y="120"/>
                  <a:pt x="23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30" y="120"/>
                  <a:pt x="77" y="122"/>
                  <a:pt x="79" y="122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7" y="128"/>
                  <a:pt x="28" y="132"/>
                  <a:pt x="24" y="132"/>
                </a:cubicBezTo>
                <a:cubicBezTo>
                  <a:pt x="18" y="132"/>
                  <a:pt x="16" y="132"/>
                  <a:pt x="15" y="132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6" y="141"/>
                  <a:pt x="0" y="152"/>
                  <a:pt x="12" y="163"/>
                </a:cubicBezTo>
                <a:cubicBezTo>
                  <a:pt x="23" y="173"/>
                  <a:pt x="65" y="171"/>
                  <a:pt x="94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6" y="172"/>
                  <a:pt x="89" y="172"/>
                  <a:pt x="91" y="172"/>
                </a:cubicBezTo>
                <a:cubicBezTo>
                  <a:pt x="95" y="172"/>
                  <a:pt x="99" y="172"/>
                  <a:pt x="102" y="172"/>
                </a:cubicBezTo>
                <a:cubicBezTo>
                  <a:pt x="116" y="173"/>
                  <a:pt x="141" y="173"/>
                  <a:pt x="142" y="173"/>
                </a:cubicBezTo>
                <a:cubicBezTo>
                  <a:pt x="143" y="173"/>
                  <a:pt x="143" y="173"/>
                  <a:pt x="143" y="173"/>
                </a:cubicBezTo>
                <a:cubicBezTo>
                  <a:pt x="148" y="175"/>
                  <a:pt x="148" y="175"/>
                  <a:pt x="148" y="175"/>
                </a:cubicBezTo>
                <a:cubicBezTo>
                  <a:pt x="143" y="176"/>
                  <a:pt x="143" y="176"/>
                  <a:pt x="143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76"/>
                  <a:pt x="139" y="176"/>
                  <a:pt x="129" y="177"/>
                </a:cubicBezTo>
                <a:cubicBezTo>
                  <a:pt x="143" y="206"/>
                  <a:pt x="119" y="223"/>
                  <a:pt x="115" y="238"/>
                </a:cubicBezTo>
                <a:cubicBezTo>
                  <a:pt x="101" y="291"/>
                  <a:pt x="129" y="296"/>
                  <a:pt x="129" y="296"/>
                </a:cubicBezTo>
                <a:cubicBezTo>
                  <a:pt x="129" y="296"/>
                  <a:pt x="200" y="200"/>
                  <a:pt x="207" y="169"/>
                </a:cubicBezTo>
                <a:cubicBezTo>
                  <a:pt x="212" y="148"/>
                  <a:pt x="240" y="150"/>
                  <a:pt x="250" y="150"/>
                </a:cubicBezTo>
                <a:cubicBezTo>
                  <a:pt x="298" y="152"/>
                  <a:pt x="308" y="31"/>
                  <a:pt x="255" y="21"/>
                </a:cubicBezTo>
                <a:cubicBezTo>
                  <a:pt x="244" y="19"/>
                  <a:pt x="232" y="31"/>
                  <a:pt x="209" y="21"/>
                </a:cubicBezTo>
                <a:cubicBezTo>
                  <a:pt x="159" y="0"/>
                  <a:pt x="116" y="9"/>
                  <a:pt x="76" y="10"/>
                </a:cubicBezTo>
                <a:cubicBezTo>
                  <a:pt x="49" y="11"/>
                  <a:pt x="51" y="30"/>
                  <a:pt x="53" y="40"/>
                </a:cubicBezTo>
                <a:cubicBezTo>
                  <a:pt x="66" y="40"/>
                  <a:pt x="79" y="41"/>
                  <a:pt x="80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7" y="44"/>
                  <a:pt x="87" y="44"/>
                  <a:pt x="87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79" y="47"/>
                  <a:pt x="61" y="48"/>
                  <a:pt x="46" y="49"/>
                </a:cubicBezTo>
                <a:cubicBezTo>
                  <a:pt x="32" y="59"/>
                  <a:pt x="36" y="69"/>
                  <a:pt x="39" y="76"/>
                </a:cubicBezTo>
                <a:cubicBezTo>
                  <a:pt x="55" y="77"/>
                  <a:pt x="76" y="78"/>
                  <a:pt x="77" y="78"/>
                </a:cubicBezTo>
                <a:lnTo>
                  <a:pt x="80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6" name="Freeform 622"/>
          <p:cNvSpPr/>
          <p:nvPr/>
        </p:nvSpPr>
        <p:spPr bwMode="auto">
          <a:xfrm>
            <a:off x="2036420" y="3395848"/>
            <a:ext cx="49006" cy="158549"/>
          </a:xfrm>
          <a:custGeom>
            <a:avLst/>
            <a:gdLst>
              <a:gd name="T0" fmla="*/ 38 w 47"/>
              <a:gd name="T1" fmla="*/ 36 h 151"/>
              <a:gd name="T2" fmla="*/ 46 w 47"/>
              <a:gd name="T3" fmla="*/ 0 h 151"/>
              <a:gd name="T4" fmla="*/ 17 w 47"/>
              <a:gd name="T5" fmla="*/ 0 h 151"/>
              <a:gd name="T6" fmla="*/ 0 w 47"/>
              <a:gd name="T7" fmla="*/ 53 h 151"/>
              <a:gd name="T8" fmla="*/ 0 w 47"/>
              <a:gd name="T9" fmla="*/ 98 h 151"/>
              <a:gd name="T10" fmla="*/ 17 w 47"/>
              <a:gd name="T11" fmla="*/ 151 h 151"/>
              <a:gd name="T12" fmla="*/ 47 w 47"/>
              <a:gd name="T13" fmla="*/ 151 h 151"/>
              <a:gd name="T14" fmla="*/ 38 w 47"/>
              <a:gd name="T15" fmla="*/ 114 h 151"/>
              <a:gd name="T16" fmla="*/ 38 w 47"/>
              <a:gd name="T17" fmla="*/ 3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51">
                <a:moveTo>
                  <a:pt x="38" y="36"/>
                </a:moveTo>
                <a:cubicBezTo>
                  <a:pt x="38" y="27"/>
                  <a:pt x="41" y="13"/>
                  <a:pt x="4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39"/>
                  <a:pt x="0" y="53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2"/>
                  <a:pt x="8" y="151"/>
                  <a:pt x="17" y="151"/>
                </a:cubicBezTo>
                <a:cubicBezTo>
                  <a:pt x="47" y="151"/>
                  <a:pt x="47" y="151"/>
                  <a:pt x="47" y="151"/>
                </a:cubicBezTo>
                <a:cubicBezTo>
                  <a:pt x="41" y="137"/>
                  <a:pt x="38" y="123"/>
                  <a:pt x="38" y="114"/>
                </a:cubicBezTo>
                <a:lnTo>
                  <a:pt x="38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7" name="Freeform 623"/>
          <p:cNvSpPr/>
          <p:nvPr/>
        </p:nvSpPr>
        <p:spPr bwMode="auto">
          <a:xfrm>
            <a:off x="2094074" y="3276215"/>
            <a:ext cx="190259" cy="304127"/>
          </a:xfrm>
          <a:custGeom>
            <a:avLst/>
            <a:gdLst>
              <a:gd name="T0" fmla="*/ 17 w 180"/>
              <a:gd name="T1" fmla="*/ 100 h 289"/>
              <a:gd name="T2" fmla="*/ 0 w 180"/>
              <a:gd name="T3" fmla="*/ 149 h 289"/>
              <a:gd name="T4" fmla="*/ 0 w 180"/>
              <a:gd name="T5" fmla="*/ 227 h 289"/>
              <a:gd name="T6" fmla="*/ 36 w 180"/>
              <a:gd name="T7" fmla="*/ 289 h 289"/>
              <a:gd name="T8" fmla="*/ 131 w 180"/>
              <a:gd name="T9" fmla="*/ 289 h 289"/>
              <a:gd name="T10" fmla="*/ 166 w 180"/>
              <a:gd name="T11" fmla="*/ 255 h 289"/>
              <a:gd name="T12" fmla="*/ 167 w 180"/>
              <a:gd name="T13" fmla="*/ 253 h 289"/>
              <a:gd name="T14" fmla="*/ 94 w 180"/>
              <a:gd name="T15" fmla="*/ 253 h 289"/>
              <a:gd name="T16" fmla="*/ 82 w 180"/>
              <a:gd name="T17" fmla="*/ 241 h 289"/>
              <a:gd name="T18" fmla="*/ 94 w 180"/>
              <a:gd name="T19" fmla="*/ 230 h 289"/>
              <a:gd name="T20" fmla="*/ 169 w 180"/>
              <a:gd name="T21" fmla="*/ 230 h 289"/>
              <a:gd name="T22" fmla="*/ 172 w 180"/>
              <a:gd name="T23" fmla="*/ 199 h 289"/>
              <a:gd name="T24" fmla="*/ 94 w 180"/>
              <a:gd name="T25" fmla="*/ 199 h 289"/>
              <a:gd name="T26" fmla="*/ 82 w 180"/>
              <a:gd name="T27" fmla="*/ 188 h 289"/>
              <a:gd name="T28" fmla="*/ 94 w 180"/>
              <a:gd name="T29" fmla="*/ 177 h 289"/>
              <a:gd name="T30" fmla="*/ 175 w 180"/>
              <a:gd name="T31" fmla="*/ 177 h 289"/>
              <a:gd name="T32" fmla="*/ 178 w 180"/>
              <a:gd name="T33" fmla="*/ 146 h 289"/>
              <a:gd name="T34" fmla="*/ 94 w 180"/>
              <a:gd name="T35" fmla="*/ 146 h 289"/>
              <a:gd name="T36" fmla="*/ 82 w 180"/>
              <a:gd name="T37" fmla="*/ 135 h 289"/>
              <a:gd name="T38" fmla="*/ 94 w 180"/>
              <a:gd name="T39" fmla="*/ 124 h 289"/>
              <a:gd name="T40" fmla="*/ 180 w 180"/>
              <a:gd name="T41" fmla="*/ 124 h 289"/>
              <a:gd name="T42" fmla="*/ 180 w 180"/>
              <a:gd name="T43" fmla="*/ 121 h 289"/>
              <a:gd name="T44" fmla="*/ 145 w 180"/>
              <a:gd name="T45" fmla="*/ 87 h 289"/>
              <a:gd name="T46" fmla="*/ 82 w 180"/>
              <a:gd name="T47" fmla="*/ 87 h 289"/>
              <a:gd name="T48" fmla="*/ 84 w 180"/>
              <a:gd name="T49" fmla="*/ 71 h 289"/>
              <a:gd name="T50" fmla="*/ 90 w 180"/>
              <a:gd name="T51" fmla="*/ 38 h 289"/>
              <a:gd name="T52" fmla="*/ 64 w 180"/>
              <a:gd name="T53" fmla="*/ 2 h 289"/>
              <a:gd name="T54" fmla="*/ 29 w 180"/>
              <a:gd name="T55" fmla="*/ 28 h 289"/>
              <a:gd name="T56" fmla="*/ 21 w 180"/>
              <a:gd name="T57" fmla="*/ 74 h 289"/>
              <a:gd name="T58" fmla="*/ 17 w 180"/>
              <a:gd name="T59" fmla="*/ 10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0" h="289">
                <a:moveTo>
                  <a:pt x="17" y="100"/>
                </a:moveTo>
                <a:cubicBezTo>
                  <a:pt x="7" y="114"/>
                  <a:pt x="0" y="137"/>
                  <a:pt x="0" y="149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46"/>
                  <a:pt x="16" y="289"/>
                  <a:pt x="36" y="289"/>
                </a:cubicBezTo>
                <a:cubicBezTo>
                  <a:pt x="131" y="289"/>
                  <a:pt x="131" y="289"/>
                  <a:pt x="131" y="289"/>
                </a:cubicBezTo>
                <a:cubicBezTo>
                  <a:pt x="150" y="289"/>
                  <a:pt x="166" y="274"/>
                  <a:pt x="166" y="255"/>
                </a:cubicBezTo>
                <a:cubicBezTo>
                  <a:pt x="167" y="253"/>
                  <a:pt x="167" y="253"/>
                  <a:pt x="167" y="253"/>
                </a:cubicBezTo>
                <a:cubicBezTo>
                  <a:pt x="94" y="253"/>
                  <a:pt x="94" y="253"/>
                  <a:pt x="94" y="253"/>
                </a:cubicBezTo>
                <a:cubicBezTo>
                  <a:pt x="87" y="253"/>
                  <a:pt x="82" y="248"/>
                  <a:pt x="82" y="241"/>
                </a:cubicBezTo>
                <a:cubicBezTo>
                  <a:pt x="82" y="235"/>
                  <a:pt x="87" y="230"/>
                  <a:pt x="94" y="230"/>
                </a:cubicBezTo>
                <a:cubicBezTo>
                  <a:pt x="169" y="230"/>
                  <a:pt x="169" y="230"/>
                  <a:pt x="169" y="230"/>
                </a:cubicBezTo>
                <a:cubicBezTo>
                  <a:pt x="172" y="199"/>
                  <a:pt x="172" y="199"/>
                  <a:pt x="172" y="199"/>
                </a:cubicBezTo>
                <a:cubicBezTo>
                  <a:pt x="94" y="199"/>
                  <a:pt x="94" y="199"/>
                  <a:pt x="94" y="199"/>
                </a:cubicBezTo>
                <a:cubicBezTo>
                  <a:pt x="87" y="199"/>
                  <a:pt x="82" y="194"/>
                  <a:pt x="82" y="188"/>
                </a:cubicBezTo>
                <a:cubicBezTo>
                  <a:pt x="82" y="182"/>
                  <a:pt x="87" y="177"/>
                  <a:pt x="94" y="177"/>
                </a:cubicBezTo>
                <a:cubicBezTo>
                  <a:pt x="175" y="177"/>
                  <a:pt x="175" y="177"/>
                  <a:pt x="175" y="177"/>
                </a:cubicBezTo>
                <a:cubicBezTo>
                  <a:pt x="178" y="146"/>
                  <a:pt x="178" y="146"/>
                  <a:pt x="178" y="146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87" y="146"/>
                  <a:pt x="82" y="141"/>
                  <a:pt x="82" y="135"/>
                </a:cubicBezTo>
                <a:cubicBezTo>
                  <a:pt x="82" y="129"/>
                  <a:pt x="87" y="124"/>
                  <a:pt x="94" y="124"/>
                </a:cubicBezTo>
                <a:cubicBezTo>
                  <a:pt x="180" y="124"/>
                  <a:pt x="180" y="124"/>
                  <a:pt x="180" y="124"/>
                </a:cubicBezTo>
                <a:cubicBezTo>
                  <a:pt x="180" y="121"/>
                  <a:pt x="180" y="121"/>
                  <a:pt x="180" y="121"/>
                </a:cubicBezTo>
                <a:cubicBezTo>
                  <a:pt x="180" y="102"/>
                  <a:pt x="164" y="87"/>
                  <a:pt x="145" y="87"/>
                </a:cubicBezTo>
                <a:cubicBezTo>
                  <a:pt x="82" y="87"/>
                  <a:pt x="82" y="87"/>
                  <a:pt x="82" y="87"/>
                </a:cubicBezTo>
                <a:cubicBezTo>
                  <a:pt x="84" y="71"/>
                  <a:pt x="84" y="71"/>
                  <a:pt x="84" y="71"/>
                </a:cubicBezTo>
                <a:cubicBezTo>
                  <a:pt x="90" y="38"/>
                  <a:pt x="90" y="38"/>
                  <a:pt x="90" y="38"/>
                </a:cubicBezTo>
                <a:cubicBezTo>
                  <a:pt x="92" y="21"/>
                  <a:pt x="81" y="5"/>
                  <a:pt x="64" y="2"/>
                </a:cubicBezTo>
                <a:cubicBezTo>
                  <a:pt x="47" y="0"/>
                  <a:pt x="32" y="11"/>
                  <a:pt x="29" y="28"/>
                </a:cubicBezTo>
                <a:cubicBezTo>
                  <a:pt x="21" y="74"/>
                  <a:pt x="21" y="74"/>
                  <a:pt x="21" y="74"/>
                </a:cubicBezTo>
                <a:lnTo>
                  <a:pt x="17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8" name="Freeform 624"/>
          <p:cNvSpPr/>
          <p:nvPr/>
        </p:nvSpPr>
        <p:spPr bwMode="auto">
          <a:xfrm>
            <a:off x="2840697" y="3305042"/>
            <a:ext cx="49006" cy="158549"/>
          </a:xfrm>
          <a:custGeom>
            <a:avLst/>
            <a:gdLst>
              <a:gd name="T0" fmla="*/ 9 w 47"/>
              <a:gd name="T1" fmla="*/ 115 h 151"/>
              <a:gd name="T2" fmla="*/ 1 w 47"/>
              <a:gd name="T3" fmla="*/ 151 h 151"/>
              <a:gd name="T4" fmla="*/ 30 w 47"/>
              <a:gd name="T5" fmla="*/ 151 h 151"/>
              <a:gd name="T6" fmla="*/ 47 w 47"/>
              <a:gd name="T7" fmla="*/ 98 h 151"/>
              <a:gd name="T8" fmla="*/ 47 w 47"/>
              <a:gd name="T9" fmla="*/ 53 h 151"/>
              <a:gd name="T10" fmla="*/ 30 w 47"/>
              <a:gd name="T11" fmla="*/ 0 h 151"/>
              <a:gd name="T12" fmla="*/ 0 w 47"/>
              <a:gd name="T13" fmla="*/ 0 h 151"/>
              <a:gd name="T14" fmla="*/ 9 w 47"/>
              <a:gd name="T15" fmla="*/ 36 h 151"/>
              <a:gd name="T16" fmla="*/ 9 w 47"/>
              <a:gd name="T17" fmla="*/ 11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151">
                <a:moveTo>
                  <a:pt x="9" y="115"/>
                </a:moveTo>
                <a:cubicBezTo>
                  <a:pt x="9" y="124"/>
                  <a:pt x="6" y="137"/>
                  <a:pt x="1" y="151"/>
                </a:cubicBezTo>
                <a:cubicBezTo>
                  <a:pt x="30" y="151"/>
                  <a:pt x="30" y="151"/>
                  <a:pt x="30" y="151"/>
                </a:cubicBezTo>
                <a:cubicBezTo>
                  <a:pt x="39" y="151"/>
                  <a:pt x="47" y="112"/>
                  <a:pt x="47" y="98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39"/>
                  <a:pt x="39" y="0"/>
                  <a:pt x="30" y="0"/>
                </a:cubicBezTo>
                <a:cubicBezTo>
                  <a:pt x="0" y="0"/>
                  <a:pt x="0" y="0"/>
                  <a:pt x="0" y="0"/>
                </a:cubicBezTo>
                <a:cubicBezTo>
                  <a:pt x="6" y="14"/>
                  <a:pt x="9" y="28"/>
                  <a:pt x="9" y="36"/>
                </a:cubicBezTo>
                <a:lnTo>
                  <a:pt x="9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9" name="Freeform 625"/>
          <p:cNvSpPr/>
          <p:nvPr/>
        </p:nvSpPr>
        <p:spPr bwMode="auto">
          <a:xfrm>
            <a:off x="2643231" y="3279098"/>
            <a:ext cx="188818" cy="304127"/>
          </a:xfrm>
          <a:custGeom>
            <a:avLst/>
            <a:gdLst>
              <a:gd name="T0" fmla="*/ 163 w 180"/>
              <a:gd name="T1" fmla="*/ 189 h 289"/>
              <a:gd name="T2" fmla="*/ 180 w 180"/>
              <a:gd name="T3" fmla="*/ 140 h 289"/>
              <a:gd name="T4" fmla="*/ 180 w 180"/>
              <a:gd name="T5" fmla="*/ 61 h 289"/>
              <a:gd name="T6" fmla="*/ 144 w 180"/>
              <a:gd name="T7" fmla="*/ 0 h 289"/>
              <a:gd name="T8" fmla="*/ 49 w 180"/>
              <a:gd name="T9" fmla="*/ 0 h 289"/>
              <a:gd name="T10" fmla="*/ 14 w 180"/>
              <a:gd name="T11" fmla="*/ 33 h 289"/>
              <a:gd name="T12" fmla="*/ 13 w 180"/>
              <a:gd name="T13" fmla="*/ 36 h 289"/>
              <a:gd name="T14" fmla="*/ 86 w 180"/>
              <a:gd name="T15" fmla="*/ 36 h 289"/>
              <a:gd name="T16" fmla="*/ 98 w 180"/>
              <a:gd name="T17" fmla="*/ 47 h 289"/>
              <a:gd name="T18" fmla="*/ 86 w 180"/>
              <a:gd name="T19" fmla="*/ 59 h 289"/>
              <a:gd name="T20" fmla="*/ 11 w 180"/>
              <a:gd name="T21" fmla="*/ 59 h 289"/>
              <a:gd name="T22" fmla="*/ 8 w 180"/>
              <a:gd name="T23" fmla="*/ 89 h 289"/>
              <a:gd name="T24" fmla="*/ 86 w 180"/>
              <a:gd name="T25" fmla="*/ 89 h 289"/>
              <a:gd name="T26" fmla="*/ 98 w 180"/>
              <a:gd name="T27" fmla="*/ 101 h 289"/>
              <a:gd name="T28" fmla="*/ 86 w 180"/>
              <a:gd name="T29" fmla="*/ 112 h 289"/>
              <a:gd name="T30" fmla="*/ 5 w 180"/>
              <a:gd name="T31" fmla="*/ 112 h 289"/>
              <a:gd name="T32" fmla="*/ 2 w 180"/>
              <a:gd name="T33" fmla="*/ 143 h 289"/>
              <a:gd name="T34" fmla="*/ 86 w 180"/>
              <a:gd name="T35" fmla="*/ 143 h 289"/>
              <a:gd name="T36" fmla="*/ 98 w 180"/>
              <a:gd name="T37" fmla="*/ 154 h 289"/>
              <a:gd name="T38" fmla="*/ 86 w 180"/>
              <a:gd name="T39" fmla="*/ 165 h 289"/>
              <a:gd name="T40" fmla="*/ 0 w 180"/>
              <a:gd name="T41" fmla="*/ 165 h 289"/>
              <a:gd name="T42" fmla="*/ 0 w 180"/>
              <a:gd name="T43" fmla="*/ 168 h 289"/>
              <a:gd name="T44" fmla="*/ 35 w 180"/>
              <a:gd name="T45" fmla="*/ 201 h 289"/>
              <a:gd name="T46" fmla="*/ 98 w 180"/>
              <a:gd name="T47" fmla="*/ 201 h 289"/>
              <a:gd name="T48" fmla="*/ 96 w 180"/>
              <a:gd name="T49" fmla="*/ 218 h 289"/>
              <a:gd name="T50" fmla="*/ 90 w 180"/>
              <a:gd name="T51" fmla="*/ 251 h 289"/>
              <a:gd name="T52" fmla="*/ 116 w 180"/>
              <a:gd name="T53" fmla="*/ 287 h 289"/>
              <a:gd name="T54" fmla="*/ 151 w 180"/>
              <a:gd name="T55" fmla="*/ 261 h 289"/>
              <a:gd name="T56" fmla="*/ 159 w 180"/>
              <a:gd name="T57" fmla="*/ 215 h 289"/>
              <a:gd name="T58" fmla="*/ 163 w 180"/>
              <a:gd name="T59" fmla="*/ 189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0" h="289">
                <a:moveTo>
                  <a:pt x="163" y="189"/>
                </a:moveTo>
                <a:cubicBezTo>
                  <a:pt x="173" y="175"/>
                  <a:pt x="180" y="152"/>
                  <a:pt x="180" y="140"/>
                </a:cubicBezTo>
                <a:cubicBezTo>
                  <a:pt x="180" y="61"/>
                  <a:pt x="180" y="61"/>
                  <a:pt x="180" y="61"/>
                </a:cubicBezTo>
                <a:cubicBezTo>
                  <a:pt x="180" y="43"/>
                  <a:pt x="164" y="0"/>
                  <a:pt x="144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30" y="0"/>
                  <a:pt x="14" y="15"/>
                  <a:pt x="14" y="33"/>
                </a:cubicBezTo>
                <a:cubicBezTo>
                  <a:pt x="13" y="36"/>
                  <a:pt x="13" y="36"/>
                  <a:pt x="13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93" y="36"/>
                  <a:pt x="98" y="41"/>
                  <a:pt x="98" y="47"/>
                </a:cubicBezTo>
                <a:cubicBezTo>
                  <a:pt x="98" y="54"/>
                  <a:pt x="93" y="59"/>
                  <a:pt x="86" y="59"/>
                </a:cubicBezTo>
                <a:cubicBezTo>
                  <a:pt x="11" y="59"/>
                  <a:pt x="11" y="59"/>
                  <a:pt x="11" y="59"/>
                </a:cubicBezTo>
                <a:cubicBezTo>
                  <a:pt x="8" y="89"/>
                  <a:pt x="8" y="89"/>
                  <a:pt x="8" y="89"/>
                </a:cubicBezTo>
                <a:cubicBezTo>
                  <a:pt x="86" y="89"/>
                  <a:pt x="86" y="89"/>
                  <a:pt x="86" y="89"/>
                </a:cubicBezTo>
                <a:cubicBezTo>
                  <a:pt x="93" y="89"/>
                  <a:pt x="98" y="94"/>
                  <a:pt x="98" y="101"/>
                </a:cubicBezTo>
                <a:cubicBezTo>
                  <a:pt x="98" y="107"/>
                  <a:pt x="93" y="112"/>
                  <a:pt x="86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2" y="143"/>
                  <a:pt x="2" y="143"/>
                  <a:pt x="2" y="143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93" y="143"/>
                  <a:pt x="98" y="148"/>
                  <a:pt x="98" y="154"/>
                </a:cubicBezTo>
                <a:cubicBezTo>
                  <a:pt x="98" y="160"/>
                  <a:pt x="93" y="165"/>
                  <a:pt x="86" y="165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86"/>
                  <a:pt x="16" y="201"/>
                  <a:pt x="35" y="201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6" y="218"/>
                  <a:pt x="96" y="218"/>
                  <a:pt x="96" y="218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8" y="268"/>
                  <a:pt x="99" y="284"/>
                  <a:pt x="116" y="287"/>
                </a:cubicBezTo>
                <a:cubicBezTo>
                  <a:pt x="132" y="289"/>
                  <a:pt x="148" y="278"/>
                  <a:pt x="151" y="261"/>
                </a:cubicBezTo>
                <a:cubicBezTo>
                  <a:pt x="159" y="215"/>
                  <a:pt x="159" y="215"/>
                  <a:pt x="159" y="215"/>
                </a:cubicBezTo>
                <a:lnTo>
                  <a:pt x="163" y="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0" name="Freeform 626"/>
          <p:cNvSpPr>
            <a:spLocks noEditPoints="1"/>
          </p:cNvSpPr>
          <p:nvPr/>
        </p:nvSpPr>
        <p:spPr bwMode="auto">
          <a:xfrm>
            <a:off x="9289323" y="2160606"/>
            <a:ext cx="243590" cy="168639"/>
          </a:xfrm>
          <a:custGeom>
            <a:avLst/>
            <a:gdLst>
              <a:gd name="T0" fmla="*/ 232 w 232"/>
              <a:gd name="T1" fmla="*/ 45 h 160"/>
              <a:gd name="T2" fmla="*/ 187 w 232"/>
              <a:gd name="T3" fmla="*/ 0 h 160"/>
              <a:gd name="T4" fmla="*/ 147 w 232"/>
              <a:gd name="T5" fmla="*/ 25 h 160"/>
              <a:gd name="T6" fmla="*/ 119 w 232"/>
              <a:gd name="T7" fmla="*/ 18 h 160"/>
              <a:gd name="T8" fmla="*/ 64 w 232"/>
              <a:gd name="T9" fmla="*/ 51 h 160"/>
              <a:gd name="T10" fmla="*/ 48 w 232"/>
              <a:gd name="T11" fmla="*/ 46 h 160"/>
              <a:gd name="T12" fmla="*/ 19 w 232"/>
              <a:gd name="T13" fmla="*/ 75 h 160"/>
              <a:gd name="T14" fmla="*/ 20 w 232"/>
              <a:gd name="T15" fmla="*/ 83 h 160"/>
              <a:gd name="T16" fmla="*/ 0 w 232"/>
              <a:gd name="T17" fmla="*/ 118 h 160"/>
              <a:gd name="T18" fmla="*/ 40 w 232"/>
              <a:gd name="T19" fmla="*/ 160 h 160"/>
              <a:gd name="T20" fmla="*/ 40 w 232"/>
              <a:gd name="T21" fmla="*/ 160 h 160"/>
              <a:gd name="T22" fmla="*/ 42 w 232"/>
              <a:gd name="T23" fmla="*/ 160 h 160"/>
              <a:gd name="T24" fmla="*/ 42 w 232"/>
              <a:gd name="T25" fmla="*/ 160 h 160"/>
              <a:gd name="T26" fmla="*/ 43 w 232"/>
              <a:gd name="T27" fmla="*/ 160 h 160"/>
              <a:gd name="T28" fmla="*/ 161 w 232"/>
              <a:gd name="T29" fmla="*/ 160 h 160"/>
              <a:gd name="T30" fmla="*/ 163 w 232"/>
              <a:gd name="T31" fmla="*/ 160 h 160"/>
              <a:gd name="T32" fmla="*/ 195 w 232"/>
              <a:gd name="T33" fmla="*/ 146 h 160"/>
              <a:gd name="T34" fmla="*/ 196 w 232"/>
              <a:gd name="T35" fmla="*/ 146 h 160"/>
              <a:gd name="T36" fmla="*/ 196 w 232"/>
              <a:gd name="T37" fmla="*/ 144 h 160"/>
              <a:gd name="T38" fmla="*/ 204 w 232"/>
              <a:gd name="T39" fmla="*/ 119 h 160"/>
              <a:gd name="T40" fmla="*/ 192 w 232"/>
              <a:gd name="T41" fmla="*/ 90 h 160"/>
              <a:gd name="T42" fmla="*/ 232 w 232"/>
              <a:gd name="T43" fmla="*/ 45 h 160"/>
              <a:gd name="T44" fmla="*/ 163 w 232"/>
              <a:gd name="T45" fmla="*/ 146 h 160"/>
              <a:gd name="T46" fmla="*/ 162 w 232"/>
              <a:gd name="T47" fmla="*/ 146 h 160"/>
              <a:gd name="T48" fmla="*/ 162 w 232"/>
              <a:gd name="T49" fmla="*/ 146 h 160"/>
              <a:gd name="T50" fmla="*/ 161 w 232"/>
              <a:gd name="T51" fmla="*/ 146 h 160"/>
              <a:gd name="T52" fmla="*/ 43 w 232"/>
              <a:gd name="T53" fmla="*/ 146 h 160"/>
              <a:gd name="T54" fmla="*/ 42 w 232"/>
              <a:gd name="T55" fmla="*/ 146 h 160"/>
              <a:gd name="T56" fmla="*/ 42 w 232"/>
              <a:gd name="T57" fmla="*/ 146 h 160"/>
              <a:gd name="T58" fmla="*/ 42 w 232"/>
              <a:gd name="T59" fmla="*/ 146 h 160"/>
              <a:gd name="T60" fmla="*/ 14 w 232"/>
              <a:gd name="T61" fmla="*/ 118 h 160"/>
              <a:gd name="T62" fmla="*/ 28 w 232"/>
              <a:gd name="T63" fmla="*/ 94 h 160"/>
              <a:gd name="T64" fmla="*/ 37 w 232"/>
              <a:gd name="T65" fmla="*/ 89 h 160"/>
              <a:gd name="T66" fmla="*/ 34 w 232"/>
              <a:gd name="T67" fmla="*/ 80 h 160"/>
              <a:gd name="T68" fmla="*/ 33 w 232"/>
              <a:gd name="T69" fmla="*/ 75 h 160"/>
              <a:gd name="T70" fmla="*/ 48 w 232"/>
              <a:gd name="T71" fmla="*/ 60 h 160"/>
              <a:gd name="T72" fmla="*/ 57 w 232"/>
              <a:gd name="T73" fmla="*/ 63 h 160"/>
              <a:gd name="T74" fmla="*/ 70 w 232"/>
              <a:gd name="T75" fmla="*/ 73 h 160"/>
              <a:gd name="T76" fmla="*/ 76 w 232"/>
              <a:gd name="T77" fmla="*/ 59 h 160"/>
              <a:gd name="T78" fmla="*/ 119 w 232"/>
              <a:gd name="T79" fmla="*/ 32 h 160"/>
              <a:gd name="T80" fmla="*/ 166 w 232"/>
              <a:gd name="T81" fmla="*/ 79 h 160"/>
              <a:gd name="T82" fmla="*/ 166 w 232"/>
              <a:gd name="T83" fmla="*/ 81 h 160"/>
              <a:gd name="T84" fmla="*/ 166 w 232"/>
              <a:gd name="T85" fmla="*/ 82 h 160"/>
              <a:gd name="T86" fmla="*/ 166 w 232"/>
              <a:gd name="T87" fmla="*/ 91 h 160"/>
              <a:gd name="T88" fmla="*/ 174 w 232"/>
              <a:gd name="T89" fmla="*/ 94 h 160"/>
              <a:gd name="T90" fmla="*/ 190 w 232"/>
              <a:gd name="T91" fmla="*/ 119 h 160"/>
              <a:gd name="T92" fmla="*/ 163 w 232"/>
              <a:gd name="T93" fmla="*/ 146 h 160"/>
              <a:gd name="T94" fmla="*/ 163 w 232"/>
              <a:gd name="T95" fmla="*/ 14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2" h="160">
                <a:moveTo>
                  <a:pt x="232" y="45"/>
                </a:moveTo>
                <a:cubicBezTo>
                  <a:pt x="232" y="20"/>
                  <a:pt x="212" y="0"/>
                  <a:pt x="187" y="0"/>
                </a:cubicBezTo>
                <a:cubicBezTo>
                  <a:pt x="170" y="0"/>
                  <a:pt x="155" y="10"/>
                  <a:pt x="147" y="25"/>
                </a:cubicBezTo>
                <a:cubicBezTo>
                  <a:pt x="139" y="20"/>
                  <a:pt x="129" y="18"/>
                  <a:pt x="119" y="18"/>
                </a:cubicBezTo>
                <a:cubicBezTo>
                  <a:pt x="95" y="18"/>
                  <a:pt x="75" y="31"/>
                  <a:pt x="64" y="51"/>
                </a:cubicBezTo>
                <a:cubicBezTo>
                  <a:pt x="60" y="48"/>
                  <a:pt x="54" y="46"/>
                  <a:pt x="48" y="46"/>
                </a:cubicBezTo>
                <a:cubicBezTo>
                  <a:pt x="32" y="46"/>
                  <a:pt x="19" y="59"/>
                  <a:pt x="19" y="75"/>
                </a:cubicBezTo>
                <a:cubicBezTo>
                  <a:pt x="19" y="78"/>
                  <a:pt x="19" y="80"/>
                  <a:pt x="20" y="83"/>
                </a:cubicBezTo>
                <a:cubicBezTo>
                  <a:pt x="8" y="90"/>
                  <a:pt x="0" y="103"/>
                  <a:pt x="0" y="118"/>
                </a:cubicBezTo>
                <a:cubicBezTo>
                  <a:pt x="0" y="141"/>
                  <a:pt x="18" y="159"/>
                  <a:pt x="40" y="16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42" y="160"/>
                  <a:pt x="42" y="160"/>
                  <a:pt x="42" y="160"/>
                </a:cubicBezTo>
                <a:cubicBezTo>
                  <a:pt x="43" y="160"/>
                  <a:pt x="43" y="160"/>
                  <a:pt x="43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2" y="160"/>
                  <a:pt x="163" y="160"/>
                  <a:pt x="163" y="160"/>
                </a:cubicBezTo>
                <a:cubicBezTo>
                  <a:pt x="176" y="160"/>
                  <a:pt x="187" y="155"/>
                  <a:pt x="195" y="146"/>
                </a:cubicBezTo>
                <a:cubicBezTo>
                  <a:pt x="196" y="146"/>
                  <a:pt x="196" y="146"/>
                  <a:pt x="196" y="146"/>
                </a:cubicBezTo>
                <a:cubicBezTo>
                  <a:pt x="196" y="144"/>
                  <a:pt x="196" y="144"/>
                  <a:pt x="196" y="144"/>
                </a:cubicBezTo>
                <a:cubicBezTo>
                  <a:pt x="201" y="137"/>
                  <a:pt x="204" y="129"/>
                  <a:pt x="204" y="119"/>
                </a:cubicBezTo>
                <a:cubicBezTo>
                  <a:pt x="204" y="108"/>
                  <a:pt x="200" y="97"/>
                  <a:pt x="192" y="90"/>
                </a:cubicBezTo>
                <a:cubicBezTo>
                  <a:pt x="214" y="87"/>
                  <a:pt x="232" y="68"/>
                  <a:pt x="232" y="45"/>
                </a:cubicBezTo>
                <a:close/>
                <a:moveTo>
                  <a:pt x="163" y="146"/>
                </a:moveTo>
                <a:cubicBezTo>
                  <a:pt x="162" y="146"/>
                  <a:pt x="162" y="146"/>
                  <a:pt x="162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1" y="146"/>
                  <a:pt x="161" y="146"/>
                  <a:pt x="161" y="146"/>
                </a:cubicBezTo>
                <a:cubicBezTo>
                  <a:pt x="43" y="146"/>
                  <a:pt x="43" y="146"/>
                  <a:pt x="43" y="146"/>
                </a:cubicBezTo>
                <a:cubicBezTo>
                  <a:pt x="42" y="146"/>
                  <a:pt x="42" y="146"/>
                  <a:pt x="42" y="146"/>
                </a:cubicBezTo>
                <a:cubicBezTo>
                  <a:pt x="42" y="146"/>
                  <a:pt x="42" y="146"/>
                  <a:pt x="42" y="146"/>
                </a:cubicBezTo>
                <a:cubicBezTo>
                  <a:pt x="42" y="146"/>
                  <a:pt x="42" y="146"/>
                  <a:pt x="42" y="146"/>
                </a:cubicBezTo>
                <a:cubicBezTo>
                  <a:pt x="27" y="146"/>
                  <a:pt x="14" y="133"/>
                  <a:pt x="14" y="118"/>
                </a:cubicBezTo>
                <a:cubicBezTo>
                  <a:pt x="14" y="108"/>
                  <a:pt x="20" y="99"/>
                  <a:pt x="28" y="94"/>
                </a:cubicBezTo>
                <a:cubicBezTo>
                  <a:pt x="37" y="89"/>
                  <a:pt x="37" y="89"/>
                  <a:pt x="37" y="89"/>
                </a:cubicBezTo>
                <a:cubicBezTo>
                  <a:pt x="34" y="80"/>
                  <a:pt x="34" y="80"/>
                  <a:pt x="34" y="80"/>
                </a:cubicBezTo>
                <a:cubicBezTo>
                  <a:pt x="33" y="78"/>
                  <a:pt x="33" y="77"/>
                  <a:pt x="33" y="75"/>
                </a:cubicBezTo>
                <a:cubicBezTo>
                  <a:pt x="33" y="67"/>
                  <a:pt x="40" y="60"/>
                  <a:pt x="48" y="60"/>
                </a:cubicBezTo>
                <a:cubicBezTo>
                  <a:pt x="51" y="60"/>
                  <a:pt x="55" y="61"/>
                  <a:pt x="57" y="63"/>
                </a:cubicBezTo>
                <a:cubicBezTo>
                  <a:pt x="70" y="73"/>
                  <a:pt x="70" y="73"/>
                  <a:pt x="70" y="73"/>
                </a:cubicBezTo>
                <a:cubicBezTo>
                  <a:pt x="76" y="59"/>
                  <a:pt x="76" y="59"/>
                  <a:pt x="76" y="59"/>
                </a:cubicBezTo>
                <a:cubicBezTo>
                  <a:pt x="84" y="42"/>
                  <a:pt x="101" y="32"/>
                  <a:pt x="119" y="32"/>
                </a:cubicBezTo>
                <a:cubicBezTo>
                  <a:pt x="145" y="32"/>
                  <a:pt x="166" y="53"/>
                  <a:pt x="166" y="79"/>
                </a:cubicBezTo>
                <a:cubicBezTo>
                  <a:pt x="166" y="80"/>
                  <a:pt x="166" y="80"/>
                  <a:pt x="166" y="81"/>
                </a:cubicBezTo>
                <a:cubicBezTo>
                  <a:pt x="166" y="82"/>
                  <a:pt x="166" y="82"/>
                  <a:pt x="166" y="82"/>
                </a:cubicBezTo>
                <a:cubicBezTo>
                  <a:pt x="166" y="91"/>
                  <a:pt x="166" y="91"/>
                  <a:pt x="166" y="91"/>
                </a:cubicBezTo>
                <a:cubicBezTo>
                  <a:pt x="174" y="94"/>
                  <a:pt x="174" y="94"/>
                  <a:pt x="174" y="94"/>
                </a:cubicBezTo>
                <a:cubicBezTo>
                  <a:pt x="184" y="98"/>
                  <a:pt x="190" y="108"/>
                  <a:pt x="190" y="119"/>
                </a:cubicBezTo>
                <a:cubicBezTo>
                  <a:pt x="190" y="134"/>
                  <a:pt x="178" y="146"/>
                  <a:pt x="163" y="146"/>
                </a:cubicBezTo>
                <a:cubicBezTo>
                  <a:pt x="163" y="146"/>
                  <a:pt x="163" y="146"/>
                  <a:pt x="163" y="1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1" name="Rectangle 627"/>
          <p:cNvSpPr>
            <a:spLocks noChangeArrowheads="1"/>
          </p:cNvSpPr>
          <p:nvPr/>
        </p:nvSpPr>
        <p:spPr bwMode="auto">
          <a:xfrm>
            <a:off x="9476700" y="2101511"/>
            <a:ext cx="18738" cy="3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2" name="Rectangle 628"/>
          <p:cNvSpPr>
            <a:spLocks noChangeArrowheads="1"/>
          </p:cNvSpPr>
          <p:nvPr/>
        </p:nvSpPr>
        <p:spPr bwMode="auto">
          <a:xfrm>
            <a:off x="9560298" y="2198081"/>
            <a:ext cx="31710" cy="1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3" name="Freeform 629"/>
          <p:cNvSpPr/>
          <p:nvPr/>
        </p:nvSpPr>
        <p:spPr bwMode="auto">
          <a:xfrm>
            <a:off x="9532912" y="2126013"/>
            <a:ext cx="34593" cy="36034"/>
          </a:xfrm>
          <a:custGeom>
            <a:avLst/>
            <a:gdLst>
              <a:gd name="T0" fmla="*/ 24 w 24"/>
              <a:gd name="T1" fmla="*/ 10 h 25"/>
              <a:gd name="T2" fmla="*/ 15 w 24"/>
              <a:gd name="T3" fmla="*/ 0 h 25"/>
              <a:gd name="T4" fmla="*/ 0 w 24"/>
              <a:gd name="T5" fmla="*/ 16 h 25"/>
              <a:gd name="T6" fmla="*/ 8 w 24"/>
              <a:gd name="T7" fmla="*/ 25 h 25"/>
              <a:gd name="T8" fmla="*/ 24 w 24"/>
              <a:gd name="T9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5">
                <a:moveTo>
                  <a:pt x="24" y="10"/>
                </a:moveTo>
                <a:lnTo>
                  <a:pt x="15" y="0"/>
                </a:lnTo>
                <a:lnTo>
                  <a:pt x="0" y="16"/>
                </a:lnTo>
                <a:lnTo>
                  <a:pt x="8" y="25"/>
                </a:lnTo>
                <a:lnTo>
                  <a:pt x="24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4" name="Freeform 630"/>
          <p:cNvSpPr/>
          <p:nvPr/>
        </p:nvSpPr>
        <p:spPr bwMode="auto">
          <a:xfrm>
            <a:off x="9532912" y="2252853"/>
            <a:ext cx="34593" cy="36034"/>
          </a:xfrm>
          <a:custGeom>
            <a:avLst/>
            <a:gdLst>
              <a:gd name="T0" fmla="*/ 0 w 24"/>
              <a:gd name="T1" fmla="*/ 9 h 25"/>
              <a:gd name="T2" fmla="*/ 15 w 24"/>
              <a:gd name="T3" fmla="*/ 25 h 25"/>
              <a:gd name="T4" fmla="*/ 24 w 24"/>
              <a:gd name="T5" fmla="*/ 17 h 25"/>
              <a:gd name="T6" fmla="*/ 8 w 24"/>
              <a:gd name="T7" fmla="*/ 0 h 25"/>
              <a:gd name="T8" fmla="*/ 0 w 24"/>
              <a:gd name="T9" fmla="*/ 9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5">
                <a:moveTo>
                  <a:pt x="0" y="9"/>
                </a:moveTo>
                <a:lnTo>
                  <a:pt x="15" y="25"/>
                </a:lnTo>
                <a:lnTo>
                  <a:pt x="24" y="17"/>
                </a:lnTo>
                <a:lnTo>
                  <a:pt x="8" y="0"/>
                </a:lnTo>
                <a:lnTo>
                  <a:pt x="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5" name="Freeform 631"/>
          <p:cNvSpPr/>
          <p:nvPr/>
        </p:nvSpPr>
        <p:spPr bwMode="auto">
          <a:xfrm>
            <a:off x="9403190" y="2126013"/>
            <a:ext cx="37475" cy="36034"/>
          </a:xfrm>
          <a:custGeom>
            <a:avLst/>
            <a:gdLst>
              <a:gd name="T0" fmla="*/ 26 w 26"/>
              <a:gd name="T1" fmla="*/ 16 h 25"/>
              <a:gd name="T2" fmla="*/ 10 w 26"/>
              <a:gd name="T3" fmla="*/ 0 h 25"/>
              <a:gd name="T4" fmla="*/ 0 w 26"/>
              <a:gd name="T5" fmla="*/ 9 h 25"/>
              <a:gd name="T6" fmla="*/ 17 w 26"/>
              <a:gd name="T7" fmla="*/ 25 h 25"/>
              <a:gd name="T8" fmla="*/ 26 w 26"/>
              <a:gd name="T9" fmla="*/ 16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5">
                <a:moveTo>
                  <a:pt x="26" y="16"/>
                </a:moveTo>
                <a:lnTo>
                  <a:pt x="10" y="0"/>
                </a:lnTo>
                <a:lnTo>
                  <a:pt x="0" y="9"/>
                </a:lnTo>
                <a:lnTo>
                  <a:pt x="17" y="25"/>
                </a:lnTo>
                <a:lnTo>
                  <a:pt x="26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6" name="Freeform 632"/>
          <p:cNvSpPr>
            <a:spLocks noEditPoints="1"/>
          </p:cNvSpPr>
          <p:nvPr/>
        </p:nvSpPr>
        <p:spPr bwMode="auto">
          <a:xfrm>
            <a:off x="1399341" y="4488396"/>
            <a:ext cx="317098" cy="317098"/>
          </a:xfrm>
          <a:custGeom>
            <a:avLst/>
            <a:gdLst>
              <a:gd name="T0" fmla="*/ 271 w 301"/>
              <a:gd name="T1" fmla="*/ 165 h 301"/>
              <a:gd name="T2" fmla="*/ 219 w 301"/>
              <a:gd name="T3" fmla="*/ 143 h 301"/>
              <a:gd name="T4" fmla="*/ 204 w 301"/>
              <a:gd name="T5" fmla="*/ 117 h 301"/>
              <a:gd name="T6" fmla="*/ 136 w 301"/>
              <a:gd name="T7" fmla="*/ 113 h 301"/>
              <a:gd name="T8" fmla="*/ 74 w 301"/>
              <a:gd name="T9" fmla="*/ 52 h 301"/>
              <a:gd name="T10" fmla="*/ 66 w 301"/>
              <a:gd name="T11" fmla="*/ 28 h 301"/>
              <a:gd name="T12" fmla="*/ 49 w 301"/>
              <a:gd name="T13" fmla="*/ 11 h 301"/>
              <a:gd name="T14" fmla="*/ 11 w 301"/>
              <a:gd name="T15" fmla="*/ 11 h 301"/>
              <a:gd name="T16" fmla="*/ 11 w 301"/>
              <a:gd name="T17" fmla="*/ 49 h 301"/>
              <a:gd name="T18" fmla="*/ 28 w 301"/>
              <a:gd name="T19" fmla="*/ 66 h 301"/>
              <a:gd name="T20" fmla="*/ 52 w 301"/>
              <a:gd name="T21" fmla="*/ 74 h 301"/>
              <a:gd name="T22" fmla="*/ 113 w 301"/>
              <a:gd name="T23" fmla="*/ 136 h 301"/>
              <a:gd name="T24" fmla="*/ 117 w 301"/>
              <a:gd name="T25" fmla="*/ 204 h 301"/>
              <a:gd name="T26" fmla="*/ 143 w 301"/>
              <a:gd name="T27" fmla="*/ 219 h 301"/>
              <a:gd name="T28" fmla="*/ 165 w 301"/>
              <a:gd name="T29" fmla="*/ 271 h 301"/>
              <a:gd name="T30" fmla="*/ 265 w 301"/>
              <a:gd name="T31" fmla="*/ 265 h 301"/>
              <a:gd name="T32" fmla="*/ 271 w 301"/>
              <a:gd name="T33" fmla="*/ 165 h 301"/>
              <a:gd name="T34" fmla="*/ 181 w 301"/>
              <a:gd name="T35" fmla="*/ 181 h 301"/>
              <a:gd name="T36" fmla="*/ 148 w 301"/>
              <a:gd name="T37" fmla="*/ 181 h 301"/>
              <a:gd name="T38" fmla="*/ 141 w 301"/>
              <a:gd name="T39" fmla="*/ 164 h 301"/>
              <a:gd name="T40" fmla="*/ 148 w 301"/>
              <a:gd name="T41" fmla="*/ 148 h 301"/>
              <a:gd name="T42" fmla="*/ 164 w 301"/>
              <a:gd name="T43" fmla="*/ 141 h 301"/>
              <a:gd name="T44" fmla="*/ 181 w 301"/>
              <a:gd name="T45" fmla="*/ 148 h 301"/>
              <a:gd name="T46" fmla="*/ 181 w 301"/>
              <a:gd name="T47" fmla="*/ 18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01" h="301">
                <a:moveTo>
                  <a:pt x="271" y="165"/>
                </a:moveTo>
                <a:cubicBezTo>
                  <a:pt x="257" y="151"/>
                  <a:pt x="238" y="143"/>
                  <a:pt x="219" y="143"/>
                </a:cubicBezTo>
                <a:cubicBezTo>
                  <a:pt x="216" y="134"/>
                  <a:pt x="211" y="125"/>
                  <a:pt x="204" y="117"/>
                </a:cubicBezTo>
                <a:cubicBezTo>
                  <a:pt x="184" y="97"/>
                  <a:pt x="158" y="98"/>
                  <a:pt x="136" y="113"/>
                </a:cubicBezTo>
                <a:cubicBezTo>
                  <a:pt x="74" y="52"/>
                  <a:pt x="74" y="52"/>
                  <a:pt x="74" y="52"/>
                </a:cubicBezTo>
                <a:cubicBezTo>
                  <a:pt x="75" y="43"/>
                  <a:pt x="73" y="34"/>
                  <a:pt x="66" y="28"/>
                </a:cubicBezTo>
                <a:cubicBezTo>
                  <a:pt x="49" y="11"/>
                  <a:pt x="49" y="11"/>
                  <a:pt x="49" y="11"/>
                </a:cubicBezTo>
                <a:cubicBezTo>
                  <a:pt x="39" y="0"/>
                  <a:pt x="21" y="0"/>
                  <a:pt x="11" y="11"/>
                </a:cubicBezTo>
                <a:cubicBezTo>
                  <a:pt x="0" y="21"/>
                  <a:pt x="0" y="39"/>
                  <a:pt x="11" y="49"/>
                </a:cubicBezTo>
                <a:cubicBezTo>
                  <a:pt x="28" y="66"/>
                  <a:pt x="28" y="66"/>
                  <a:pt x="28" y="66"/>
                </a:cubicBezTo>
                <a:cubicBezTo>
                  <a:pt x="34" y="73"/>
                  <a:pt x="43" y="75"/>
                  <a:pt x="52" y="74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98" y="158"/>
                  <a:pt x="97" y="184"/>
                  <a:pt x="117" y="204"/>
                </a:cubicBezTo>
                <a:cubicBezTo>
                  <a:pt x="125" y="211"/>
                  <a:pt x="134" y="216"/>
                  <a:pt x="143" y="219"/>
                </a:cubicBezTo>
                <a:cubicBezTo>
                  <a:pt x="143" y="238"/>
                  <a:pt x="151" y="257"/>
                  <a:pt x="165" y="271"/>
                </a:cubicBezTo>
                <a:cubicBezTo>
                  <a:pt x="194" y="301"/>
                  <a:pt x="236" y="294"/>
                  <a:pt x="265" y="265"/>
                </a:cubicBezTo>
                <a:cubicBezTo>
                  <a:pt x="294" y="236"/>
                  <a:pt x="301" y="194"/>
                  <a:pt x="271" y="165"/>
                </a:cubicBezTo>
                <a:close/>
                <a:moveTo>
                  <a:pt x="181" y="181"/>
                </a:moveTo>
                <a:cubicBezTo>
                  <a:pt x="172" y="190"/>
                  <a:pt x="157" y="190"/>
                  <a:pt x="148" y="181"/>
                </a:cubicBezTo>
                <a:cubicBezTo>
                  <a:pt x="143" y="176"/>
                  <a:pt x="141" y="170"/>
                  <a:pt x="141" y="164"/>
                </a:cubicBezTo>
                <a:cubicBezTo>
                  <a:pt x="141" y="158"/>
                  <a:pt x="144" y="152"/>
                  <a:pt x="148" y="148"/>
                </a:cubicBezTo>
                <a:cubicBezTo>
                  <a:pt x="152" y="144"/>
                  <a:pt x="158" y="141"/>
                  <a:pt x="164" y="141"/>
                </a:cubicBezTo>
                <a:cubicBezTo>
                  <a:pt x="170" y="141"/>
                  <a:pt x="176" y="143"/>
                  <a:pt x="181" y="148"/>
                </a:cubicBezTo>
                <a:cubicBezTo>
                  <a:pt x="190" y="157"/>
                  <a:pt x="190" y="172"/>
                  <a:pt x="181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7" name="Freeform 633"/>
          <p:cNvSpPr>
            <a:spLocks noEditPoints="1"/>
          </p:cNvSpPr>
          <p:nvPr/>
        </p:nvSpPr>
        <p:spPr bwMode="auto">
          <a:xfrm>
            <a:off x="6864963" y="3316573"/>
            <a:ext cx="304127" cy="224852"/>
          </a:xfrm>
          <a:custGeom>
            <a:avLst/>
            <a:gdLst>
              <a:gd name="T0" fmla="*/ 279 w 288"/>
              <a:gd name="T1" fmla="*/ 35 h 214"/>
              <a:gd name="T2" fmla="*/ 205 w 288"/>
              <a:gd name="T3" fmla="*/ 35 h 214"/>
              <a:gd name="T4" fmla="*/ 205 w 288"/>
              <a:gd name="T5" fmla="*/ 34 h 214"/>
              <a:gd name="T6" fmla="*/ 196 w 288"/>
              <a:gd name="T7" fmla="*/ 8 h 214"/>
              <a:gd name="T8" fmla="*/ 183 w 288"/>
              <a:gd name="T9" fmla="*/ 0 h 214"/>
              <a:gd name="T10" fmla="*/ 108 w 288"/>
              <a:gd name="T11" fmla="*/ 0 h 214"/>
              <a:gd name="T12" fmla="*/ 94 w 288"/>
              <a:gd name="T13" fmla="*/ 8 h 214"/>
              <a:gd name="T14" fmla="*/ 86 w 288"/>
              <a:gd name="T15" fmla="*/ 34 h 214"/>
              <a:gd name="T16" fmla="*/ 86 w 288"/>
              <a:gd name="T17" fmla="*/ 35 h 214"/>
              <a:gd name="T18" fmla="*/ 9 w 288"/>
              <a:gd name="T19" fmla="*/ 35 h 214"/>
              <a:gd name="T20" fmla="*/ 0 w 288"/>
              <a:gd name="T21" fmla="*/ 44 h 214"/>
              <a:gd name="T22" fmla="*/ 0 w 288"/>
              <a:gd name="T23" fmla="*/ 205 h 214"/>
              <a:gd name="T24" fmla="*/ 9 w 288"/>
              <a:gd name="T25" fmla="*/ 214 h 214"/>
              <a:gd name="T26" fmla="*/ 279 w 288"/>
              <a:gd name="T27" fmla="*/ 214 h 214"/>
              <a:gd name="T28" fmla="*/ 288 w 288"/>
              <a:gd name="T29" fmla="*/ 205 h 214"/>
              <a:gd name="T30" fmla="*/ 288 w 288"/>
              <a:gd name="T31" fmla="*/ 44 h 214"/>
              <a:gd name="T32" fmla="*/ 279 w 288"/>
              <a:gd name="T33" fmla="*/ 35 h 214"/>
              <a:gd name="T34" fmla="*/ 179 w 288"/>
              <a:gd name="T35" fmla="*/ 181 h 214"/>
              <a:gd name="T36" fmla="*/ 33 w 288"/>
              <a:gd name="T37" fmla="*/ 181 h 214"/>
              <a:gd name="T38" fmla="*/ 33 w 288"/>
              <a:gd name="T39" fmla="*/ 69 h 214"/>
              <a:gd name="T40" fmla="*/ 179 w 288"/>
              <a:gd name="T41" fmla="*/ 69 h 214"/>
              <a:gd name="T42" fmla="*/ 179 w 288"/>
              <a:gd name="T43" fmla="*/ 181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214">
                <a:moveTo>
                  <a:pt x="279" y="35"/>
                </a:moveTo>
                <a:cubicBezTo>
                  <a:pt x="205" y="35"/>
                  <a:pt x="205" y="35"/>
                  <a:pt x="205" y="35"/>
                </a:cubicBezTo>
                <a:cubicBezTo>
                  <a:pt x="205" y="35"/>
                  <a:pt x="205" y="35"/>
                  <a:pt x="205" y="34"/>
                </a:cubicBezTo>
                <a:cubicBezTo>
                  <a:pt x="196" y="8"/>
                  <a:pt x="196" y="8"/>
                  <a:pt x="196" y="8"/>
                </a:cubicBezTo>
                <a:cubicBezTo>
                  <a:pt x="194" y="4"/>
                  <a:pt x="188" y="0"/>
                  <a:pt x="183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3" y="0"/>
                  <a:pt x="97" y="4"/>
                  <a:pt x="94" y="8"/>
                </a:cubicBezTo>
                <a:cubicBezTo>
                  <a:pt x="86" y="34"/>
                  <a:pt x="86" y="34"/>
                  <a:pt x="86" y="34"/>
                </a:cubicBezTo>
                <a:cubicBezTo>
                  <a:pt x="86" y="35"/>
                  <a:pt x="86" y="35"/>
                  <a:pt x="86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4" y="35"/>
                  <a:pt x="0" y="39"/>
                  <a:pt x="0" y="44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10"/>
                  <a:pt x="4" y="214"/>
                  <a:pt x="9" y="214"/>
                </a:cubicBezTo>
                <a:cubicBezTo>
                  <a:pt x="279" y="214"/>
                  <a:pt x="279" y="214"/>
                  <a:pt x="279" y="214"/>
                </a:cubicBezTo>
                <a:cubicBezTo>
                  <a:pt x="284" y="214"/>
                  <a:pt x="288" y="210"/>
                  <a:pt x="288" y="205"/>
                </a:cubicBezTo>
                <a:cubicBezTo>
                  <a:pt x="288" y="44"/>
                  <a:pt x="288" y="44"/>
                  <a:pt x="288" y="44"/>
                </a:cubicBezTo>
                <a:cubicBezTo>
                  <a:pt x="288" y="39"/>
                  <a:pt x="284" y="35"/>
                  <a:pt x="279" y="35"/>
                </a:cubicBezTo>
                <a:close/>
                <a:moveTo>
                  <a:pt x="179" y="181"/>
                </a:moveTo>
                <a:cubicBezTo>
                  <a:pt x="33" y="181"/>
                  <a:pt x="33" y="181"/>
                  <a:pt x="33" y="181"/>
                </a:cubicBezTo>
                <a:cubicBezTo>
                  <a:pt x="33" y="69"/>
                  <a:pt x="33" y="69"/>
                  <a:pt x="33" y="69"/>
                </a:cubicBezTo>
                <a:cubicBezTo>
                  <a:pt x="179" y="69"/>
                  <a:pt x="179" y="69"/>
                  <a:pt x="179" y="69"/>
                </a:cubicBezTo>
                <a:lnTo>
                  <a:pt x="179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8" name="Freeform 634"/>
          <p:cNvSpPr/>
          <p:nvPr/>
        </p:nvSpPr>
        <p:spPr bwMode="auto">
          <a:xfrm>
            <a:off x="5107949" y="3279098"/>
            <a:ext cx="168639" cy="302685"/>
          </a:xfrm>
          <a:custGeom>
            <a:avLst/>
            <a:gdLst>
              <a:gd name="T0" fmla="*/ 116 w 160"/>
              <a:gd name="T1" fmla="*/ 188 h 288"/>
              <a:gd name="T2" fmla="*/ 149 w 160"/>
              <a:gd name="T3" fmla="*/ 95 h 288"/>
              <a:gd name="T4" fmla="*/ 149 w 160"/>
              <a:gd name="T5" fmla="*/ 95 h 288"/>
              <a:gd name="T6" fmla="*/ 149 w 160"/>
              <a:gd name="T7" fmla="*/ 95 h 288"/>
              <a:gd name="T8" fmla="*/ 149 w 160"/>
              <a:gd name="T9" fmla="*/ 95 h 288"/>
              <a:gd name="T10" fmla="*/ 62 w 160"/>
              <a:gd name="T11" fmla="*/ 95 h 288"/>
              <a:gd name="T12" fmla="*/ 94 w 160"/>
              <a:gd name="T13" fmla="*/ 0 h 288"/>
              <a:gd name="T14" fmla="*/ 45 w 160"/>
              <a:gd name="T15" fmla="*/ 0 h 288"/>
              <a:gd name="T16" fmla="*/ 0 w 160"/>
              <a:gd name="T17" fmla="*/ 128 h 288"/>
              <a:gd name="T18" fmla="*/ 0 w 160"/>
              <a:gd name="T19" fmla="*/ 128 h 288"/>
              <a:gd name="T20" fmla="*/ 0 w 160"/>
              <a:gd name="T21" fmla="*/ 128 h 288"/>
              <a:gd name="T22" fmla="*/ 0 w 160"/>
              <a:gd name="T23" fmla="*/ 128 h 288"/>
              <a:gd name="T24" fmla="*/ 87 w 160"/>
              <a:gd name="T25" fmla="*/ 128 h 288"/>
              <a:gd name="T26" fmla="*/ 66 w 160"/>
              <a:gd name="T27" fmla="*/ 188 h 288"/>
              <a:gd name="T28" fmla="*/ 25 w 160"/>
              <a:gd name="T29" fmla="*/ 188 h 288"/>
              <a:gd name="T30" fmla="*/ 63 w 160"/>
              <a:gd name="T31" fmla="*/ 288 h 288"/>
              <a:gd name="T32" fmla="*/ 160 w 160"/>
              <a:gd name="T33" fmla="*/ 188 h 288"/>
              <a:gd name="T34" fmla="*/ 116 w 160"/>
              <a:gd name="T35" fmla="*/ 1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0" h="288">
                <a:moveTo>
                  <a:pt x="116" y="188"/>
                </a:moveTo>
                <a:cubicBezTo>
                  <a:pt x="149" y="95"/>
                  <a:pt x="149" y="95"/>
                  <a:pt x="149" y="95"/>
                </a:cubicBezTo>
                <a:cubicBezTo>
                  <a:pt x="149" y="95"/>
                  <a:pt x="149" y="95"/>
                  <a:pt x="149" y="95"/>
                </a:cubicBezTo>
                <a:cubicBezTo>
                  <a:pt x="149" y="95"/>
                  <a:pt x="149" y="95"/>
                  <a:pt x="149" y="95"/>
                </a:cubicBezTo>
                <a:cubicBezTo>
                  <a:pt x="149" y="95"/>
                  <a:pt x="149" y="95"/>
                  <a:pt x="149" y="95"/>
                </a:cubicBezTo>
                <a:cubicBezTo>
                  <a:pt x="62" y="95"/>
                  <a:pt x="62" y="95"/>
                  <a:pt x="62" y="95"/>
                </a:cubicBezTo>
                <a:cubicBezTo>
                  <a:pt x="63" y="93"/>
                  <a:pt x="83" y="37"/>
                  <a:pt x="9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87" y="128"/>
                  <a:pt x="87" y="128"/>
                  <a:pt x="87" y="128"/>
                </a:cubicBezTo>
                <a:cubicBezTo>
                  <a:pt x="87" y="129"/>
                  <a:pt x="76" y="158"/>
                  <a:pt x="66" y="188"/>
                </a:cubicBezTo>
                <a:cubicBezTo>
                  <a:pt x="25" y="188"/>
                  <a:pt x="25" y="188"/>
                  <a:pt x="25" y="1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160" y="188"/>
                  <a:pt x="160" y="188"/>
                  <a:pt x="160" y="188"/>
                </a:cubicBezTo>
                <a:lnTo>
                  <a:pt x="116" y="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9" name="Freeform 635"/>
          <p:cNvSpPr/>
          <p:nvPr/>
        </p:nvSpPr>
        <p:spPr bwMode="auto">
          <a:xfrm>
            <a:off x="4565999" y="3292071"/>
            <a:ext cx="172963" cy="275299"/>
          </a:xfrm>
          <a:custGeom>
            <a:avLst/>
            <a:gdLst>
              <a:gd name="T0" fmla="*/ 148 w 164"/>
              <a:gd name="T1" fmla="*/ 0 h 262"/>
              <a:gd name="T2" fmla="*/ 16 w 164"/>
              <a:gd name="T3" fmla="*/ 0 h 262"/>
              <a:gd name="T4" fmla="*/ 0 w 164"/>
              <a:gd name="T5" fmla="*/ 16 h 262"/>
              <a:gd name="T6" fmla="*/ 0 w 164"/>
              <a:gd name="T7" fmla="*/ 40 h 262"/>
              <a:gd name="T8" fmla="*/ 37 w 164"/>
              <a:gd name="T9" fmla="*/ 71 h 262"/>
              <a:gd name="T10" fmla="*/ 37 w 164"/>
              <a:gd name="T11" fmla="*/ 37 h 262"/>
              <a:gd name="T12" fmla="*/ 128 w 164"/>
              <a:gd name="T13" fmla="*/ 37 h 262"/>
              <a:gd name="T14" fmla="*/ 128 w 164"/>
              <a:gd name="T15" fmla="*/ 262 h 262"/>
              <a:gd name="T16" fmla="*/ 164 w 164"/>
              <a:gd name="T17" fmla="*/ 262 h 262"/>
              <a:gd name="T18" fmla="*/ 164 w 164"/>
              <a:gd name="T19" fmla="*/ 16 h 262"/>
              <a:gd name="T20" fmla="*/ 148 w 164"/>
              <a:gd name="T21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" h="262">
                <a:moveTo>
                  <a:pt x="148" y="0"/>
                </a:moveTo>
                <a:cubicBezTo>
                  <a:pt x="16" y="0"/>
                  <a:pt x="16" y="0"/>
                  <a:pt x="16" y="0"/>
                </a:cubicBezTo>
                <a:cubicBezTo>
                  <a:pt x="5" y="0"/>
                  <a:pt x="0" y="5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37"/>
                  <a:pt x="37" y="37"/>
                  <a:pt x="37" y="37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28" y="262"/>
                  <a:pt x="128" y="262"/>
                  <a:pt x="128" y="262"/>
                </a:cubicBezTo>
                <a:cubicBezTo>
                  <a:pt x="164" y="262"/>
                  <a:pt x="164" y="262"/>
                  <a:pt x="164" y="262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5"/>
                  <a:pt x="159" y="0"/>
                  <a:pt x="1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0" name="Freeform 636"/>
          <p:cNvSpPr/>
          <p:nvPr/>
        </p:nvSpPr>
        <p:spPr bwMode="auto">
          <a:xfrm>
            <a:off x="4565999" y="3506832"/>
            <a:ext cx="38917" cy="60537"/>
          </a:xfrm>
          <a:custGeom>
            <a:avLst/>
            <a:gdLst>
              <a:gd name="T0" fmla="*/ 0 w 27"/>
              <a:gd name="T1" fmla="*/ 42 h 42"/>
              <a:gd name="T2" fmla="*/ 27 w 27"/>
              <a:gd name="T3" fmla="*/ 42 h 42"/>
              <a:gd name="T4" fmla="*/ 27 w 27"/>
              <a:gd name="T5" fmla="*/ 0 h 42"/>
              <a:gd name="T6" fmla="*/ 0 w 27"/>
              <a:gd name="T7" fmla="*/ 23 h 42"/>
              <a:gd name="T8" fmla="*/ 0 w 27"/>
              <a:gd name="T9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2">
                <a:moveTo>
                  <a:pt x="0" y="42"/>
                </a:moveTo>
                <a:lnTo>
                  <a:pt x="27" y="42"/>
                </a:lnTo>
                <a:lnTo>
                  <a:pt x="27" y="0"/>
                </a:lnTo>
                <a:lnTo>
                  <a:pt x="0" y="23"/>
                </a:lnTo>
                <a:lnTo>
                  <a:pt x="0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1" name="Freeform 637"/>
          <p:cNvSpPr/>
          <p:nvPr/>
        </p:nvSpPr>
        <p:spPr bwMode="auto">
          <a:xfrm>
            <a:off x="4434837" y="3346842"/>
            <a:ext cx="211880" cy="180170"/>
          </a:xfrm>
          <a:custGeom>
            <a:avLst/>
            <a:gdLst>
              <a:gd name="T0" fmla="*/ 108 w 201"/>
              <a:gd name="T1" fmla="*/ 3 h 171"/>
              <a:gd name="T2" fmla="*/ 102 w 201"/>
              <a:gd name="T3" fmla="*/ 0 h 171"/>
              <a:gd name="T4" fmla="*/ 97 w 201"/>
              <a:gd name="T5" fmla="*/ 8 h 171"/>
              <a:gd name="T6" fmla="*/ 97 w 201"/>
              <a:gd name="T7" fmla="*/ 47 h 171"/>
              <a:gd name="T8" fmla="*/ 97 w 201"/>
              <a:gd name="T9" fmla="*/ 62 h 171"/>
              <a:gd name="T10" fmla="*/ 15 w 201"/>
              <a:gd name="T11" fmla="*/ 62 h 171"/>
              <a:gd name="T12" fmla="*/ 0 w 201"/>
              <a:gd name="T13" fmla="*/ 77 h 171"/>
              <a:gd name="T14" fmla="*/ 0 w 201"/>
              <a:gd name="T15" fmla="*/ 94 h 171"/>
              <a:gd name="T16" fmla="*/ 15 w 201"/>
              <a:gd name="T17" fmla="*/ 109 h 171"/>
              <a:gd name="T18" fmla="*/ 97 w 201"/>
              <a:gd name="T19" fmla="*/ 109 h 171"/>
              <a:gd name="T20" fmla="*/ 97 w 201"/>
              <a:gd name="T21" fmla="*/ 124 h 171"/>
              <a:gd name="T22" fmla="*/ 97 w 201"/>
              <a:gd name="T23" fmla="*/ 163 h 171"/>
              <a:gd name="T24" fmla="*/ 102 w 201"/>
              <a:gd name="T25" fmla="*/ 171 h 171"/>
              <a:gd name="T26" fmla="*/ 108 w 201"/>
              <a:gd name="T27" fmla="*/ 168 h 171"/>
              <a:gd name="T28" fmla="*/ 195 w 201"/>
              <a:gd name="T29" fmla="*/ 95 h 171"/>
              <a:gd name="T30" fmla="*/ 195 w 201"/>
              <a:gd name="T31" fmla="*/ 76 h 171"/>
              <a:gd name="T32" fmla="*/ 108 w 201"/>
              <a:gd name="T33" fmla="*/ 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1" h="171">
                <a:moveTo>
                  <a:pt x="108" y="3"/>
                </a:moveTo>
                <a:cubicBezTo>
                  <a:pt x="106" y="1"/>
                  <a:pt x="104" y="0"/>
                  <a:pt x="102" y="0"/>
                </a:cubicBezTo>
                <a:cubicBezTo>
                  <a:pt x="99" y="0"/>
                  <a:pt x="97" y="3"/>
                  <a:pt x="97" y="8"/>
                </a:cubicBezTo>
                <a:cubicBezTo>
                  <a:pt x="97" y="47"/>
                  <a:pt x="97" y="47"/>
                  <a:pt x="97" y="47"/>
                </a:cubicBezTo>
                <a:cubicBezTo>
                  <a:pt x="97" y="51"/>
                  <a:pt x="97" y="56"/>
                  <a:pt x="97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7" y="62"/>
                  <a:pt x="0" y="69"/>
                  <a:pt x="0" y="77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102"/>
                  <a:pt x="7" y="109"/>
                  <a:pt x="15" y="109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7" y="115"/>
                  <a:pt x="97" y="120"/>
                  <a:pt x="97" y="124"/>
                </a:cubicBezTo>
                <a:cubicBezTo>
                  <a:pt x="97" y="163"/>
                  <a:pt x="97" y="163"/>
                  <a:pt x="97" y="163"/>
                </a:cubicBezTo>
                <a:cubicBezTo>
                  <a:pt x="97" y="168"/>
                  <a:pt x="99" y="171"/>
                  <a:pt x="102" y="171"/>
                </a:cubicBezTo>
                <a:cubicBezTo>
                  <a:pt x="104" y="171"/>
                  <a:pt x="106" y="170"/>
                  <a:pt x="108" y="168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01" y="90"/>
                  <a:pt x="201" y="81"/>
                  <a:pt x="195" y="76"/>
                </a:cubicBezTo>
                <a:lnTo>
                  <a:pt x="108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2" name="Freeform 638"/>
          <p:cNvSpPr/>
          <p:nvPr/>
        </p:nvSpPr>
        <p:spPr bwMode="auto">
          <a:xfrm>
            <a:off x="8118942" y="2699673"/>
            <a:ext cx="216203" cy="86481"/>
          </a:xfrm>
          <a:custGeom>
            <a:avLst/>
            <a:gdLst>
              <a:gd name="T0" fmla="*/ 103 w 206"/>
              <a:gd name="T1" fmla="*/ 29 h 82"/>
              <a:gd name="T2" fmla="*/ 183 w 206"/>
              <a:gd name="T3" fmla="*/ 82 h 82"/>
              <a:gd name="T4" fmla="*/ 206 w 206"/>
              <a:gd name="T5" fmla="*/ 62 h 82"/>
              <a:gd name="T6" fmla="*/ 103 w 206"/>
              <a:gd name="T7" fmla="*/ 0 h 82"/>
              <a:gd name="T8" fmla="*/ 0 w 206"/>
              <a:gd name="T9" fmla="*/ 62 h 82"/>
              <a:gd name="T10" fmla="*/ 23 w 206"/>
              <a:gd name="T11" fmla="*/ 82 h 82"/>
              <a:gd name="T12" fmla="*/ 103 w 206"/>
              <a:gd name="T13" fmla="*/ 2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82">
                <a:moveTo>
                  <a:pt x="103" y="29"/>
                </a:moveTo>
                <a:cubicBezTo>
                  <a:pt x="139" y="29"/>
                  <a:pt x="170" y="51"/>
                  <a:pt x="183" y="82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86" y="25"/>
                  <a:pt x="148" y="0"/>
                  <a:pt x="103" y="0"/>
                </a:cubicBezTo>
                <a:cubicBezTo>
                  <a:pt x="58" y="0"/>
                  <a:pt x="20" y="25"/>
                  <a:pt x="0" y="62"/>
                </a:cubicBezTo>
                <a:cubicBezTo>
                  <a:pt x="23" y="82"/>
                  <a:pt x="23" y="82"/>
                  <a:pt x="23" y="82"/>
                </a:cubicBezTo>
                <a:cubicBezTo>
                  <a:pt x="36" y="51"/>
                  <a:pt x="67" y="29"/>
                  <a:pt x="103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3" name="Freeform 639"/>
          <p:cNvSpPr/>
          <p:nvPr/>
        </p:nvSpPr>
        <p:spPr bwMode="auto">
          <a:xfrm>
            <a:off x="8118942" y="2856781"/>
            <a:ext cx="216203" cy="87923"/>
          </a:xfrm>
          <a:custGeom>
            <a:avLst/>
            <a:gdLst>
              <a:gd name="T0" fmla="*/ 103 w 206"/>
              <a:gd name="T1" fmla="*/ 54 h 83"/>
              <a:gd name="T2" fmla="*/ 23 w 206"/>
              <a:gd name="T3" fmla="*/ 0 h 83"/>
              <a:gd name="T4" fmla="*/ 0 w 206"/>
              <a:gd name="T5" fmla="*/ 21 h 83"/>
              <a:gd name="T6" fmla="*/ 103 w 206"/>
              <a:gd name="T7" fmla="*/ 83 h 83"/>
              <a:gd name="T8" fmla="*/ 206 w 206"/>
              <a:gd name="T9" fmla="*/ 21 h 83"/>
              <a:gd name="T10" fmla="*/ 183 w 206"/>
              <a:gd name="T11" fmla="*/ 0 h 83"/>
              <a:gd name="T12" fmla="*/ 103 w 206"/>
              <a:gd name="T13" fmla="*/ 5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83">
                <a:moveTo>
                  <a:pt x="103" y="54"/>
                </a:moveTo>
                <a:cubicBezTo>
                  <a:pt x="67" y="54"/>
                  <a:pt x="36" y="32"/>
                  <a:pt x="23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20" y="57"/>
                  <a:pt x="58" y="83"/>
                  <a:pt x="103" y="83"/>
                </a:cubicBezTo>
                <a:cubicBezTo>
                  <a:pt x="148" y="83"/>
                  <a:pt x="186" y="58"/>
                  <a:pt x="206" y="21"/>
                </a:cubicBezTo>
                <a:cubicBezTo>
                  <a:pt x="183" y="0"/>
                  <a:pt x="183" y="0"/>
                  <a:pt x="183" y="0"/>
                </a:cubicBezTo>
                <a:cubicBezTo>
                  <a:pt x="170" y="32"/>
                  <a:pt x="139" y="54"/>
                  <a:pt x="103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4" name="Freeform 640"/>
          <p:cNvSpPr/>
          <p:nvPr/>
        </p:nvSpPr>
        <p:spPr bwMode="auto">
          <a:xfrm>
            <a:off x="8273167" y="2725617"/>
            <a:ext cx="106660" cy="193142"/>
          </a:xfrm>
          <a:custGeom>
            <a:avLst/>
            <a:gdLst>
              <a:gd name="T0" fmla="*/ 74 w 74"/>
              <a:gd name="T1" fmla="*/ 0 h 134"/>
              <a:gd name="T2" fmla="*/ 43 w 74"/>
              <a:gd name="T3" fmla="*/ 28 h 134"/>
              <a:gd name="T4" fmla="*/ 27 w 74"/>
              <a:gd name="T5" fmla="*/ 42 h 134"/>
              <a:gd name="T6" fmla="*/ 0 w 74"/>
              <a:gd name="T7" fmla="*/ 67 h 134"/>
              <a:gd name="T8" fmla="*/ 27 w 74"/>
              <a:gd name="T9" fmla="*/ 91 h 134"/>
              <a:gd name="T10" fmla="*/ 43 w 74"/>
              <a:gd name="T11" fmla="*/ 107 h 134"/>
              <a:gd name="T12" fmla="*/ 74 w 74"/>
              <a:gd name="T13" fmla="*/ 134 h 134"/>
              <a:gd name="T14" fmla="*/ 74 w 74"/>
              <a:gd name="T15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134">
                <a:moveTo>
                  <a:pt x="74" y="0"/>
                </a:moveTo>
                <a:lnTo>
                  <a:pt x="43" y="28"/>
                </a:lnTo>
                <a:lnTo>
                  <a:pt x="27" y="42"/>
                </a:lnTo>
                <a:lnTo>
                  <a:pt x="0" y="67"/>
                </a:lnTo>
                <a:lnTo>
                  <a:pt x="27" y="91"/>
                </a:lnTo>
                <a:lnTo>
                  <a:pt x="43" y="107"/>
                </a:lnTo>
                <a:lnTo>
                  <a:pt x="74" y="134"/>
                </a:lnTo>
                <a:lnTo>
                  <a:pt x="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5" name="Freeform 641"/>
          <p:cNvSpPr/>
          <p:nvPr/>
        </p:nvSpPr>
        <p:spPr bwMode="auto">
          <a:xfrm>
            <a:off x="8074260" y="2725617"/>
            <a:ext cx="108102" cy="193142"/>
          </a:xfrm>
          <a:custGeom>
            <a:avLst/>
            <a:gdLst>
              <a:gd name="T0" fmla="*/ 75 w 75"/>
              <a:gd name="T1" fmla="*/ 67 h 134"/>
              <a:gd name="T2" fmla="*/ 48 w 75"/>
              <a:gd name="T3" fmla="*/ 42 h 134"/>
              <a:gd name="T4" fmla="*/ 31 w 75"/>
              <a:gd name="T5" fmla="*/ 28 h 134"/>
              <a:gd name="T6" fmla="*/ 0 w 75"/>
              <a:gd name="T7" fmla="*/ 0 h 134"/>
              <a:gd name="T8" fmla="*/ 0 w 75"/>
              <a:gd name="T9" fmla="*/ 134 h 134"/>
              <a:gd name="T10" fmla="*/ 31 w 75"/>
              <a:gd name="T11" fmla="*/ 107 h 134"/>
              <a:gd name="T12" fmla="*/ 48 w 75"/>
              <a:gd name="T13" fmla="*/ 91 h 134"/>
              <a:gd name="T14" fmla="*/ 75 w 75"/>
              <a:gd name="T15" fmla="*/ 6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" h="134">
                <a:moveTo>
                  <a:pt x="75" y="67"/>
                </a:moveTo>
                <a:lnTo>
                  <a:pt x="48" y="42"/>
                </a:lnTo>
                <a:lnTo>
                  <a:pt x="31" y="28"/>
                </a:lnTo>
                <a:lnTo>
                  <a:pt x="0" y="0"/>
                </a:lnTo>
                <a:lnTo>
                  <a:pt x="0" y="134"/>
                </a:lnTo>
                <a:lnTo>
                  <a:pt x="31" y="107"/>
                </a:lnTo>
                <a:lnTo>
                  <a:pt x="48" y="91"/>
                </a:lnTo>
                <a:lnTo>
                  <a:pt x="75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6" name="Freeform 642"/>
          <p:cNvSpPr/>
          <p:nvPr/>
        </p:nvSpPr>
        <p:spPr bwMode="auto">
          <a:xfrm>
            <a:off x="8718546" y="2770300"/>
            <a:ext cx="230617" cy="204673"/>
          </a:xfrm>
          <a:custGeom>
            <a:avLst/>
            <a:gdLst>
              <a:gd name="T0" fmla="*/ 177 w 218"/>
              <a:gd name="T1" fmla="*/ 1 h 195"/>
              <a:gd name="T2" fmla="*/ 158 w 218"/>
              <a:gd name="T3" fmla="*/ 20 h 195"/>
              <a:gd name="T4" fmla="*/ 191 w 218"/>
              <a:gd name="T5" fmla="*/ 86 h 195"/>
              <a:gd name="T6" fmla="*/ 109 w 218"/>
              <a:gd name="T7" fmla="*/ 167 h 195"/>
              <a:gd name="T8" fmla="*/ 28 w 218"/>
              <a:gd name="T9" fmla="*/ 86 h 195"/>
              <a:gd name="T10" fmla="*/ 61 w 218"/>
              <a:gd name="T11" fmla="*/ 20 h 195"/>
              <a:gd name="T12" fmla="*/ 42 w 218"/>
              <a:gd name="T13" fmla="*/ 0 h 195"/>
              <a:gd name="T14" fmla="*/ 0 w 218"/>
              <a:gd name="T15" fmla="*/ 86 h 195"/>
              <a:gd name="T16" fmla="*/ 109 w 218"/>
              <a:gd name="T17" fmla="*/ 195 h 195"/>
              <a:gd name="T18" fmla="*/ 218 w 218"/>
              <a:gd name="T19" fmla="*/ 86 h 195"/>
              <a:gd name="T20" fmla="*/ 177 w 218"/>
              <a:gd name="T21" fmla="*/ 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8" h="195">
                <a:moveTo>
                  <a:pt x="177" y="1"/>
                </a:moveTo>
                <a:cubicBezTo>
                  <a:pt x="158" y="20"/>
                  <a:pt x="158" y="20"/>
                  <a:pt x="158" y="20"/>
                </a:cubicBezTo>
                <a:cubicBezTo>
                  <a:pt x="178" y="35"/>
                  <a:pt x="191" y="59"/>
                  <a:pt x="191" y="86"/>
                </a:cubicBezTo>
                <a:cubicBezTo>
                  <a:pt x="191" y="131"/>
                  <a:pt x="154" y="167"/>
                  <a:pt x="109" y="167"/>
                </a:cubicBezTo>
                <a:cubicBezTo>
                  <a:pt x="64" y="167"/>
                  <a:pt x="28" y="131"/>
                  <a:pt x="28" y="86"/>
                </a:cubicBezTo>
                <a:cubicBezTo>
                  <a:pt x="28" y="59"/>
                  <a:pt x="41" y="35"/>
                  <a:pt x="61" y="2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20"/>
                  <a:pt x="0" y="51"/>
                  <a:pt x="0" y="86"/>
                </a:cubicBezTo>
                <a:cubicBezTo>
                  <a:pt x="0" y="146"/>
                  <a:pt x="49" y="195"/>
                  <a:pt x="109" y="195"/>
                </a:cubicBezTo>
                <a:cubicBezTo>
                  <a:pt x="169" y="195"/>
                  <a:pt x="218" y="146"/>
                  <a:pt x="218" y="86"/>
                </a:cubicBezTo>
                <a:cubicBezTo>
                  <a:pt x="218" y="51"/>
                  <a:pt x="202" y="20"/>
                  <a:pt x="17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7" name="Freeform 643"/>
          <p:cNvSpPr/>
          <p:nvPr/>
        </p:nvSpPr>
        <p:spPr bwMode="auto">
          <a:xfrm>
            <a:off x="8768993" y="2672288"/>
            <a:ext cx="131164" cy="183053"/>
          </a:xfrm>
          <a:custGeom>
            <a:avLst/>
            <a:gdLst>
              <a:gd name="T0" fmla="*/ 56 w 91"/>
              <a:gd name="T1" fmla="*/ 127 h 127"/>
              <a:gd name="T2" fmla="*/ 56 w 91"/>
              <a:gd name="T3" fmla="*/ 102 h 127"/>
              <a:gd name="T4" fmla="*/ 56 w 91"/>
              <a:gd name="T5" fmla="*/ 51 h 127"/>
              <a:gd name="T6" fmla="*/ 91 w 91"/>
              <a:gd name="T7" fmla="*/ 51 h 127"/>
              <a:gd name="T8" fmla="*/ 45 w 91"/>
              <a:gd name="T9" fmla="*/ 0 h 127"/>
              <a:gd name="T10" fmla="*/ 0 w 91"/>
              <a:gd name="T11" fmla="*/ 51 h 127"/>
              <a:gd name="T12" fmla="*/ 35 w 91"/>
              <a:gd name="T13" fmla="*/ 51 h 127"/>
              <a:gd name="T14" fmla="*/ 35 w 91"/>
              <a:gd name="T15" fmla="*/ 106 h 127"/>
              <a:gd name="T16" fmla="*/ 35 w 91"/>
              <a:gd name="T17" fmla="*/ 127 h 127"/>
              <a:gd name="T18" fmla="*/ 56 w 91"/>
              <a:gd name="T19" fmla="*/ 1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127">
                <a:moveTo>
                  <a:pt x="56" y="127"/>
                </a:moveTo>
                <a:lnTo>
                  <a:pt x="56" y="102"/>
                </a:lnTo>
                <a:lnTo>
                  <a:pt x="56" y="51"/>
                </a:lnTo>
                <a:lnTo>
                  <a:pt x="91" y="51"/>
                </a:lnTo>
                <a:lnTo>
                  <a:pt x="45" y="0"/>
                </a:lnTo>
                <a:lnTo>
                  <a:pt x="0" y="51"/>
                </a:lnTo>
                <a:lnTo>
                  <a:pt x="35" y="51"/>
                </a:lnTo>
                <a:lnTo>
                  <a:pt x="35" y="106"/>
                </a:lnTo>
                <a:lnTo>
                  <a:pt x="35" y="127"/>
                </a:lnTo>
                <a:lnTo>
                  <a:pt x="56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8" name="Freeform 644"/>
          <p:cNvSpPr>
            <a:spLocks noEditPoints="1"/>
          </p:cNvSpPr>
          <p:nvPr/>
        </p:nvSpPr>
        <p:spPr bwMode="auto">
          <a:xfrm>
            <a:off x="2009034" y="883565"/>
            <a:ext cx="302685" cy="239265"/>
          </a:xfrm>
          <a:custGeom>
            <a:avLst/>
            <a:gdLst>
              <a:gd name="T0" fmla="*/ 105 w 210"/>
              <a:gd name="T1" fmla="*/ 0 h 166"/>
              <a:gd name="T2" fmla="*/ 0 w 210"/>
              <a:gd name="T3" fmla="*/ 29 h 166"/>
              <a:gd name="T4" fmla="*/ 0 w 210"/>
              <a:gd name="T5" fmla="*/ 29 h 166"/>
              <a:gd name="T6" fmla="*/ 0 w 210"/>
              <a:gd name="T7" fmla="*/ 139 h 166"/>
              <a:gd name="T8" fmla="*/ 98 w 210"/>
              <a:gd name="T9" fmla="*/ 166 h 166"/>
              <a:gd name="T10" fmla="*/ 98 w 210"/>
              <a:gd name="T11" fmla="*/ 55 h 166"/>
              <a:gd name="T12" fmla="*/ 28 w 210"/>
              <a:gd name="T13" fmla="*/ 36 h 166"/>
              <a:gd name="T14" fmla="*/ 105 w 210"/>
              <a:gd name="T15" fmla="*/ 15 h 166"/>
              <a:gd name="T16" fmla="*/ 182 w 210"/>
              <a:gd name="T17" fmla="*/ 36 h 166"/>
              <a:gd name="T18" fmla="*/ 182 w 210"/>
              <a:gd name="T19" fmla="*/ 36 h 166"/>
              <a:gd name="T20" fmla="*/ 112 w 210"/>
              <a:gd name="T21" fmla="*/ 55 h 166"/>
              <a:gd name="T22" fmla="*/ 112 w 210"/>
              <a:gd name="T23" fmla="*/ 166 h 166"/>
              <a:gd name="T24" fmla="*/ 210 w 210"/>
              <a:gd name="T25" fmla="*/ 139 h 166"/>
              <a:gd name="T26" fmla="*/ 210 w 210"/>
              <a:gd name="T27" fmla="*/ 29 h 166"/>
              <a:gd name="T28" fmla="*/ 105 w 210"/>
              <a:gd name="T29" fmla="*/ 0 h 166"/>
              <a:gd name="T30" fmla="*/ 183 w 210"/>
              <a:gd name="T31" fmla="*/ 80 h 166"/>
              <a:gd name="T32" fmla="*/ 142 w 210"/>
              <a:gd name="T33" fmla="*/ 92 h 166"/>
              <a:gd name="T34" fmla="*/ 142 w 210"/>
              <a:gd name="T35" fmla="*/ 71 h 166"/>
              <a:gd name="T36" fmla="*/ 183 w 210"/>
              <a:gd name="T37" fmla="*/ 60 h 166"/>
              <a:gd name="T38" fmla="*/ 183 w 210"/>
              <a:gd name="T39" fmla="*/ 8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" h="166">
                <a:moveTo>
                  <a:pt x="105" y="0"/>
                </a:moveTo>
                <a:lnTo>
                  <a:pt x="0" y="29"/>
                </a:lnTo>
                <a:lnTo>
                  <a:pt x="0" y="29"/>
                </a:lnTo>
                <a:lnTo>
                  <a:pt x="0" y="139"/>
                </a:lnTo>
                <a:lnTo>
                  <a:pt x="98" y="166"/>
                </a:lnTo>
                <a:lnTo>
                  <a:pt x="98" y="55"/>
                </a:lnTo>
                <a:lnTo>
                  <a:pt x="28" y="36"/>
                </a:lnTo>
                <a:lnTo>
                  <a:pt x="105" y="15"/>
                </a:lnTo>
                <a:lnTo>
                  <a:pt x="182" y="36"/>
                </a:lnTo>
                <a:lnTo>
                  <a:pt x="182" y="36"/>
                </a:lnTo>
                <a:lnTo>
                  <a:pt x="112" y="55"/>
                </a:lnTo>
                <a:lnTo>
                  <a:pt x="112" y="166"/>
                </a:lnTo>
                <a:lnTo>
                  <a:pt x="210" y="139"/>
                </a:lnTo>
                <a:lnTo>
                  <a:pt x="210" y="29"/>
                </a:lnTo>
                <a:lnTo>
                  <a:pt x="105" y="0"/>
                </a:lnTo>
                <a:close/>
                <a:moveTo>
                  <a:pt x="183" y="80"/>
                </a:moveTo>
                <a:lnTo>
                  <a:pt x="142" y="92"/>
                </a:lnTo>
                <a:lnTo>
                  <a:pt x="142" y="71"/>
                </a:lnTo>
                <a:lnTo>
                  <a:pt x="183" y="60"/>
                </a:lnTo>
                <a:lnTo>
                  <a:pt x="183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9" name="Freeform 645"/>
          <p:cNvSpPr/>
          <p:nvPr/>
        </p:nvSpPr>
        <p:spPr bwMode="auto">
          <a:xfrm>
            <a:off x="2654761" y="987342"/>
            <a:ext cx="106660" cy="165756"/>
          </a:xfrm>
          <a:custGeom>
            <a:avLst/>
            <a:gdLst>
              <a:gd name="T0" fmla="*/ 0 w 74"/>
              <a:gd name="T1" fmla="*/ 12 h 115"/>
              <a:gd name="T2" fmla="*/ 0 w 74"/>
              <a:gd name="T3" fmla="*/ 12 h 115"/>
              <a:gd name="T4" fmla="*/ 0 w 74"/>
              <a:gd name="T5" fmla="*/ 95 h 115"/>
              <a:gd name="T6" fmla="*/ 74 w 74"/>
              <a:gd name="T7" fmla="*/ 115 h 115"/>
              <a:gd name="T8" fmla="*/ 74 w 74"/>
              <a:gd name="T9" fmla="*/ 33 h 115"/>
              <a:gd name="T10" fmla="*/ 21 w 74"/>
              <a:gd name="T11" fmla="*/ 18 h 115"/>
              <a:gd name="T12" fmla="*/ 53 w 74"/>
              <a:gd name="T13" fmla="*/ 10 h 115"/>
              <a:gd name="T14" fmla="*/ 46 w 74"/>
              <a:gd name="T15" fmla="*/ 0 h 115"/>
              <a:gd name="T16" fmla="*/ 0 w 74"/>
              <a:gd name="T17" fmla="*/ 1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115">
                <a:moveTo>
                  <a:pt x="0" y="12"/>
                </a:moveTo>
                <a:lnTo>
                  <a:pt x="0" y="12"/>
                </a:lnTo>
                <a:lnTo>
                  <a:pt x="0" y="95"/>
                </a:lnTo>
                <a:lnTo>
                  <a:pt x="74" y="115"/>
                </a:lnTo>
                <a:lnTo>
                  <a:pt x="74" y="33"/>
                </a:lnTo>
                <a:lnTo>
                  <a:pt x="21" y="18"/>
                </a:lnTo>
                <a:lnTo>
                  <a:pt x="53" y="10"/>
                </a:lnTo>
                <a:lnTo>
                  <a:pt x="46" y="0"/>
                </a:lnTo>
                <a:lnTo>
                  <a:pt x="0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0" name="Freeform 646"/>
          <p:cNvSpPr>
            <a:spLocks noEditPoints="1"/>
          </p:cNvSpPr>
          <p:nvPr/>
        </p:nvSpPr>
        <p:spPr bwMode="auto">
          <a:xfrm>
            <a:off x="2777277" y="987342"/>
            <a:ext cx="105219" cy="165756"/>
          </a:xfrm>
          <a:custGeom>
            <a:avLst/>
            <a:gdLst>
              <a:gd name="T0" fmla="*/ 27 w 73"/>
              <a:gd name="T1" fmla="*/ 0 h 115"/>
              <a:gd name="T2" fmla="*/ 19 w 73"/>
              <a:gd name="T3" fmla="*/ 10 h 115"/>
              <a:gd name="T4" fmla="*/ 51 w 73"/>
              <a:gd name="T5" fmla="*/ 18 h 115"/>
              <a:gd name="T6" fmla="*/ 51 w 73"/>
              <a:gd name="T7" fmla="*/ 18 h 115"/>
              <a:gd name="T8" fmla="*/ 0 w 73"/>
              <a:gd name="T9" fmla="*/ 33 h 115"/>
              <a:gd name="T10" fmla="*/ 0 w 73"/>
              <a:gd name="T11" fmla="*/ 115 h 115"/>
              <a:gd name="T12" fmla="*/ 73 w 73"/>
              <a:gd name="T13" fmla="*/ 95 h 115"/>
              <a:gd name="T14" fmla="*/ 73 w 73"/>
              <a:gd name="T15" fmla="*/ 12 h 115"/>
              <a:gd name="T16" fmla="*/ 27 w 73"/>
              <a:gd name="T17" fmla="*/ 0 h 115"/>
              <a:gd name="T18" fmla="*/ 52 w 73"/>
              <a:gd name="T19" fmla="*/ 51 h 115"/>
              <a:gd name="T20" fmla="*/ 21 w 73"/>
              <a:gd name="T21" fmla="*/ 60 h 115"/>
              <a:gd name="T22" fmla="*/ 21 w 73"/>
              <a:gd name="T23" fmla="*/ 44 h 115"/>
              <a:gd name="T24" fmla="*/ 52 w 73"/>
              <a:gd name="T25" fmla="*/ 36 h 115"/>
              <a:gd name="T26" fmla="*/ 52 w 73"/>
              <a:gd name="T27" fmla="*/ 5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15">
                <a:moveTo>
                  <a:pt x="27" y="0"/>
                </a:moveTo>
                <a:lnTo>
                  <a:pt x="19" y="10"/>
                </a:lnTo>
                <a:lnTo>
                  <a:pt x="51" y="18"/>
                </a:lnTo>
                <a:lnTo>
                  <a:pt x="51" y="18"/>
                </a:lnTo>
                <a:lnTo>
                  <a:pt x="0" y="33"/>
                </a:lnTo>
                <a:lnTo>
                  <a:pt x="0" y="115"/>
                </a:lnTo>
                <a:lnTo>
                  <a:pt x="73" y="95"/>
                </a:lnTo>
                <a:lnTo>
                  <a:pt x="73" y="12"/>
                </a:lnTo>
                <a:lnTo>
                  <a:pt x="27" y="0"/>
                </a:lnTo>
                <a:close/>
                <a:moveTo>
                  <a:pt x="52" y="51"/>
                </a:moveTo>
                <a:lnTo>
                  <a:pt x="21" y="60"/>
                </a:lnTo>
                <a:lnTo>
                  <a:pt x="21" y="44"/>
                </a:lnTo>
                <a:lnTo>
                  <a:pt x="52" y="36"/>
                </a:lnTo>
                <a:lnTo>
                  <a:pt x="52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1" name="Freeform 647"/>
          <p:cNvSpPr/>
          <p:nvPr/>
        </p:nvSpPr>
        <p:spPr bwMode="auto">
          <a:xfrm>
            <a:off x="2696561" y="851855"/>
            <a:ext cx="144136" cy="161432"/>
          </a:xfrm>
          <a:custGeom>
            <a:avLst/>
            <a:gdLst>
              <a:gd name="T0" fmla="*/ 50 w 100"/>
              <a:gd name="T1" fmla="*/ 112 h 112"/>
              <a:gd name="T2" fmla="*/ 100 w 100"/>
              <a:gd name="T3" fmla="*/ 55 h 112"/>
              <a:gd name="T4" fmla="*/ 62 w 100"/>
              <a:gd name="T5" fmla="*/ 55 h 112"/>
              <a:gd name="T6" fmla="*/ 62 w 100"/>
              <a:gd name="T7" fmla="*/ 0 h 112"/>
              <a:gd name="T8" fmla="*/ 37 w 100"/>
              <a:gd name="T9" fmla="*/ 0 h 112"/>
              <a:gd name="T10" fmla="*/ 37 w 100"/>
              <a:gd name="T11" fmla="*/ 55 h 112"/>
              <a:gd name="T12" fmla="*/ 0 w 100"/>
              <a:gd name="T13" fmla="*/ 55 h 112"/>
              <a:gd name="T14" fmla="*/ 50 w 100"/>
              <a:gd name="T15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112">
                <a:moveTo>
                  <a:pt x="50" y="112"/>
                </a:moveTo>
                <a:lnTo>
                  <a:pt x="100" y="55"/>
                </a:lnTo>
                <a:lnTo>
                  <a:pt x="62" y="55"/>
                </a:lnTo>
                <a:lnTo>
                  <a:pt x="62" y="0"/>
                </a:lnTo>
                <a:lnTo>
                  <a:pt x="37" y="0"/>
                </a:lnTo>
                <a:lnTo>
                  <a:pt x="37" y="55"/>
                </a:lnTo>
                <a:lnTo>
                  <a:pt x="0" y="55"/>
                </a:lnTo>
                <a:lnTo>
                  <a:pt x="50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2" name="Freeform 648"/>
          <p:cNvSpPr/>
          <p:nvPr/>
        </p:nvSpPr>
        <p:spPr bwMode="auto">
          <a:xfrm>
            <a:off x="4437719" y="882124"/>
            <a:ext cx="302685" cy="242148"/>
          </a:xfrm>
          <a:custGeom>
            <a:avLst/>
            <a:gdLst>
              <a:gd name="T0" fmla="*/ 210 w 210"/>
              <a:gd name="T1" fmla="*/ 119 h 168"/>
              <a:gd name="T2" fmla="*/ 210 w 210"/>
              <a:gd name="T3" fmla="*/ 57 h 168"/>
              <a:gd name="T4" fmla="*/ 148 w 210"/>
              <a:gd name="T5" fmla="*/ 57 h 168"/>
              <a:gd name="T6" fmla="*/ 169 w 210"/>
              <a:gd name="T7" fmla="*/ 77 h 168"/>
              <a:gd name="T8" fmla="*/ 119 w 210"/>
              <a:gd name="T9" fmla="*/ 127 h 168"/>
              <a:gd name="T10" fmla="*/ 119 w 210"/>
              <a:gd name="T11" fmla="*/ 44 h 168"/>
              <a:gd name="T12" fmla="*/ 148 w 210"/>
              <a:gd name="T13" fmla="*/ 44 h 168"/>
              <a:gd name="T14" fmla="*/ 105 w 210"/>
              <a:gd name="T15" fmla="*/ 0 h 168"/>
              <a:gd name="T16" fmla="*/ 61 w 210"/>
              <a:gd name="T17" fmla="*/ 44 h 168"/>
              <a:gd name="T18" fmla="*/ 91 w 210"/>
              <a:gd name="T19" fmla="*/ 44 h 168"/>
              <a:gd name="T20" fmla="*/ 91 w 210"/>
              <a:gd name="T21" fmla="*/ 127 h 168"/>
              <a:gd name="T22" fmla="*/ 41 w 210"/>
              <a:gd name="T23" fmla="*/ 77 h 168"/>
              <a:gd name="T24" fmla="*/ 61 w 210"/>
              <a:gd name="T25" fmla="*/ 57 h 168"/>
              <a:gd name="T26" fmla="*/ 0 w 210"/>
              <a:gd name="T27" fmla="*/ 57 h 168"/>
              <a:gd name="T28" fmla="*/ 0 w 210"/>
              <a:gd name="T29" fmla="*/ 118 h 168"/>
              <a:gd name="T30" fmla="*/ 20 w 210"/>
              <a:gd name="T31" fmla="*/ 98 h 168"/>
              <a:gd name="T32" fmla="*/ 90 w 210"/>
              <a:gd name="T33" fmla="*/ 168 h 168"/>
              <a:gd name="T34" fmla="*/ 120 w 210"/>
              <a:gd name="T35" fmla="*/ 168 h 168"/>
              <a:gd name="T36" fmla="*/ 189 w 210"/>
              <a:gd name="T37" fmla="*/ 98 h 168"/>
              <a:gd name="T38" fmla="*/ 210 w 210"/>
              <a:gd name="T39" fmla="*/ 119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" h="168">
                <a:moveTo>
                  <a:pt x="210" y="119"/>
                </a:moveTo>
                <a:lnTo>
                  <a:pt x="210" y="57"/>
                </a:lnTo>
                <a:lnTo>
                  <a:pt x="148" y="57"/>
                </a:lnTo>
                <a:lnTo>
                  <a:pt x="169" y="77"/>
                </a:lnTo>
                <a:lnTo>
                  <a:pt x="119" y="127"/>
                </a:lnTo>
                <a:lnTo>
                  <a:pt x="119" y="44"/>
                </a:lnTo>
                <a:lnTo>
                  <a:pt x="148" y="44"/>
                </a:lnTo>
                <a:lnTo>
                  <a:pt x="105" y="0"/>
                </a:lnTo>
                <a:lnTo>
                  <a:pt x="61" y="44"/>
                </a:lnTo>
                <a:lnTo>
                  <a:pt x="91" y="44"/>
                </a:lnTo>
                <a:lnTo>
                  <a:pt x="91" y="127"/>
                </a:lnTo>
                <a:lnTo>
                  <a:pt x="41" y="77"/>
                </a:lnTo>
                <a:lnTo>
                  <a:pt x="61" y="57"/>
                </a:lnTo>
                <a:lnTo>
                  <a:pt x="0" y="57"/>
                </a:lnTo>
                <a:lnTo>
                  <a:pt x="0" y="118"/>
                </a:lnTo>
                <a:lnTo>
                  <a:pt x="20" y="98"/>
                </a:lnTo>
                <a:lnTo>
                  <a:pt x="90" y="168"/>
                </a:lnTo>
                <a:lnTo>
                  <a:pt x="120" y="168"/>
                </a:lnTo>
                <a:lnTo>
                  <a:pt x="189" y="98"/>
                </a:lnTo>
                <a:lnTo>
                  <a:pt x="210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3" name="Freeform 649"/>
          <p:cNvSpPr>
            <a:spLocks noEditPoints="1"/>
          </p:cNvSpPr>
          <p:nvPr/>
        </p:nvSpPr>
        <p:spPr bwMode="auto">
          <a:xfrm>
            <a:off x="6297068" y="2672288"/>
            <a:ext cx="220528" cy="302685"/>
          </a:xfrm>
          <a:custGeom>
            <a:avLst/>
            <a:gdLst>
              <a:gd name="T0" fmla="*/ 45 w 153"/>
              <a:gd name="T1" fmla="*/ 0 h 210"/>
              <a:gd name="T2" fmla="*/ 45 w 153"/>
              <a:gd name="T3" fmla="*/ 0 h 210"/>
              <a:gd name="T4" fmla="*/ 0 w 153"/>
              <a:gd name="T5" fmla="*/ 43 h 210"/>
              <a:gd name="T6" fmla="*/ 0 w 153"/>
              <a:gd name="T7" fmla="*/ 210 h 210"/>
              <a:gd name="T8" fmla="*/ 153 w 153"/>
              <a:gd name="T9" fmla="*/ 210 h 210"/>
              <a:gd name="T10" fmla="*/ 153 w 153"/>
              <a:gd name="T11" fmla="*/ 0 h 210"/>
              <a:gd name="T12" fmla="*/ 45 w 153"/>
              <a:gd name="T13" fmla="*/ 0 h 210"/>
              <a:gd name="T14" fmla="*/ 136 w 153"/>
              <a:gd name="T15" fmla="*/ 54 h 210"/>
              <a:gd name="T16" fmla="*/ 98 w 153"/>
              <a:gd name="T17" fmla="*/ 17 h 210"/>
              <a:gd name="T18" fmla="*/ 136 w 153"/>
              <a:gd name="T19" fmla="*/ 17 h 210"/>
              <a:gd name="T20" fmla="*/ 136 w 153"/>
              <a:gd name="T21" fmla="*/ 54 h 210"/>
              <a:gd name="T22" fmla="*/ 73 w 153"/>
              <a:gd name="T23" fmla="*/ 27 h 210"/>
              <a:gd name="T24" fmla="*/ 73 w 153"/>
              <a:gd name="T25" fmla="*/ 192 h 210"/>
              <a:gd name="T26" fmla="*/ 20 w 153"/>
              <a:gd name="T27" fmla="*/ 192 h 210"/>
              <a:gd name="T28" fmla="*/ 73 w 153"/>
              <a:gd name="T29" fmla="*/ 27 h 210"/>
              <a:gd name="T30" fmla="*/ 18 w 153"/>
              <a:gd name="T31" fmla="*/ 169 h 210"/>
              <a:gd name="T32" fmla="*/ 18 w 153"/>
              <a:gd name="T33" fmla="*/ 61 h 210"/>
              <a:gd name="T34" fmla="*/ 52 w 153"/>
              <a:gd name="T35" fmla="*/ 61 h 210"/>
              <a:gd name="T36" fmla="*/ 18 w 153"/>
              <a:gd name="T37" fmla="*/ 169 h 210"/>
              <a:gd name="T38" fmla="*/ 82 w 153"/>
              <a:gd name="T39" fmla="*/ 27 h 210"/>
              <a:gd name="T40" fmla="*/ 134 w 153"/>
              <a:gd name="T41" fmla="*/ 192 h 210"/>
              <a:gd name="T42" fmla="*/ 82 w 153"/>
              <a:gd name="T43" fmla="*/ 192 h 210"/>
              <a:gd name="T44" fmla="*/ 82 w 153"/>
              <a:gd name="T45" fmla="*/ 27 h 210"/>
              <a:gd name="T46" fmla="*/ 88 w 153"/>
              <a:gd name="T47" fmla="*/ 19 h 210"/>
              <a:gd name="T48" fmla="*/ 136 w 153"/>
              <a:gd name="T49" fmla="*/ 66 h 210"/>
              <a:gd name="T50" fmla="*/ 136 w 153"/>
              <a:gd name="T51" fmla="*/ 168 h 210"/>
              <a:gd name="T52" fmla="*/ 88 w 153"/>
              <a:gd name="T53" fmla="*/ 19 h 210"/>
              <a:gd name="T54" fmla="*/ 67 w 153"/>
              <a:gd name="T55" fmla="*/ 17 h 210"/>
              <a:gd name="T56" fmla="*/ 63 w 153"/>
              <a:gd name="T57" fmla="*/ 30 h 210"/>
              <a:gd name="T58" fmla="*/ 63 w 153"/>
              <a:gd name="T59" fmla="*/ 17 h 210"/>
              <a:gd name="T60" fmla="*/ 67 w 153"/>
              <a:gd name="T61" fmla="*/ 17 h 210"/>
              <a:gd name="T62" fmla="*/ 49 w 153"/>
              <a:gd name="T63" fmla="*/ 14 h 210"/>
              <a:gd name="T64" fmla="*/ 49 w 153"/>
              <a:gd name="T65" fmla="*/ 49 h 210"/>
              <a:gd name="T66" fmla="*/ 15 w 153"/>
              <a:gd name="T67" fmla="*/ 49 h 210"/>
              <a:gd name="T68" fmla="*/ 49 w 153"/>
              <a:gd name="T69" fmla="*/ 14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210">
                <a:moveTo>
                  <a:pt x="45" y="0"/>
                </a:moveTo>
                <a:lnTo>
                  <a:pt x="45" y="0"/>
                </a:lnTo>
                <a:lnTo>
                  <a:pt x="0" y="43"/>
                </a:lnTo>
                <a:lnTo>
                  <a:pt x="0" y="210"/>
                </a:lnTo>
                <a:lnTo>
                  <a:pt x="153" y="210"/>
                </a:lnTo>
                <a:lnTo>
                  <a:pt x="153" y="0"/>
                </a:lnTo>
                <a:lnTo>
                  <a:pt x="45" y="0"/>
                </a:lnTo>
                <a:close/>
                <a:moveTo>
                  <a:pt x="136" y="54"/>
                </a:moveTo>
                <a:lnTo>
                  <a:pt x="98" y="17"/>
                </a:lnTo>
                <a:lnTo>
                  <a:pt x="136" y="17"/>
                </a:lnTo>
                <a:lnTo>
                  <a:pt x="136" y="54"/>
                </a:lnTo>
                <a:close/>
                <a:moveTo>
                  <a:pt x="73" y="27"/>
                </a:moveTo>
                <a:lnTo>
                  <a:pt x="73" y="192"/>
                </a:lnTo>
                <a:lnTo>
                  <a:pt x="20" y="192"/>
                </a:lnTo>
                <a:lnTo>
                  <a:pt x="73" y="27"/>
                </a:lnTo>
                <a:close/>
                <a:moveTo>
                  <a:pt x="18" y="169"/>
                </a:moveTo>
                <a:lnTo>
                  <a:pt x="18" y="61"/>
                </a:lnTo>
                <a:lnTo>
                  <a:pt x="52" y="61"/>
                </a:lnTo>
                <a:lnTo>
                  <a:pt x="18" y="169"/>
                </a:lnTo>
                <a:close/>
                <a:moveTo>
                  <a:pt x="82" y="27"/>
                </a:moveTo>
                <a:lnTo>
                  <a:pt x="134" y="192"/>
                </a:lnTo>
                <a:lnTo>
                  <a:pt x="82" y="192"/>
                </a:lnTo>
                <a:lnTo>
                  <a:pt x="82" y="27"/>
                </a:lnTo>
                <a:close/>
                <a:moveTo>
                  <a:pt x="88" y="19"/>
                </a:moveTo>
                <a:lnTo>
                  <a:pt x="136" y="66"/>
                </a:lnTo>
                <a:lnTo>
                  <a:pt x="136" y="168"/>
                </a:lnTo>
                <a:lnTo>
                  <a:pt x="88" y="19"/>
                </a:lnTo>
                <a:close/>
                <a:moveTo>
                  <a:pt x="67" y="17"/>
                </a:moveTo>
                <a:lnTo>
                  <a:pt x="63" y="30"/>
                </a:lnTo>
                <a:lnTo>
                  <a:pt x="63" y="17"/>
                </a:lnTo>
                <a:lnTo>
                  <a:pt x="67" y="17"/>
                </a:lnTo>
                <a:close/>
                <a:moveTo>
                  <a:pt x="49" y="14"/>
                </a:moveTo>
                <a:lnTo>
                  <a:pt x="49" y="49"/>
                </a:lnTo>
                <a:lnTo>
                  <a:pt x="15" y="49"/>
                </a:lnTo>
                <a:lnTo>
                  <a:pt x="49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4" name="Freeform 650"/>
          <p:cNvSpPr/>
          <p:nvPr/>
        </p:nvSpPr>
        <p:spPr bwMode="auto">
          <a:xfrm>
            <a:off x="9896134" y="3283423"/>
            <a:ext cx="324306" cy="292596"/>
          </a:xfrm>
          <a:custGeom>
            <a:avLst/>
            <a:gdLst>
              <a:gd name="T0" fmla="*/ 266 w 308"/>
              <a:gd name="T1" fmla="*/ 12 h 278"/>
              <a:gd name="T2" fmla="*/ 250 w 308"/>
              <a:gd name="T3" fmla="*/ 0 h 278"/>
              <a:gd name="T4" fmla="*/ 239 w 308"/>
              <a:gd name="T5" fmla="*/ 12 h 278"/>
              <a:gd name="T6" fmla="*/ 221 w 308"/>
              <a:gd name="T7" fmla="*/ 15 h 278"/>
              <a:gd name="T8" fmla="*/ 208 w 308"/>
              <a:gd name="T9" fmla="*/ 36 h 278"/>
              <a:gd name="T10" fmla="*/ 176 w 308"/>
              <a:gd name="T11" fmla="*/ 30 h 278"/>
              <a:gd name="T12" fmla="*/ 167 w 308"/>
              <a:gd name="T13" fmla="*/ 38 h 278"/>
              <a:gd name="T14" fmla="*/ 134 w 308"/>
              <a:gd name="T15" fmla="*/ 34 h 278"/>
              <a:gd name="T16" fmla="*/ 129 w 308"/>
              <a:gd name="T17" fmla="*/ 39 h 278"/>
              <a:gd name="T18" fmla="*/ 90 w 308"/>
              <a:gd name="T19" fmla="*/ 159 h 278"/>
              <a:gd name="T20" fmla="*/ 43 w 308"/>
              <a:gd name="T21" fmla="*/ 207 h 278"/>
              <a:gd name="T22" fmla="*/ 24 w 308"/>
              <a:gd name="T23" fmla="*/ 197 h 278"/>
              <a:gd name="T24" fmla="*/ 0 w 308"/>
              <a:gd name="T25" fmla="*/ 221 h 278"/>
              <a:gd name="T26" fmla="*/ 24 w 308"/>
              <a:gd name="T27" fmla="*/ 245 h 278"/>
              <a:gd name="T28" fmla="*/ 36 w 308"/>
              <a:gd name="T29" fmla="*/ 242 h 278"/>
              <a:gd name="T30" fmla="*/ 33 w 308"/>
              <a:gd name="T31" fmla="*/ 254 h 278"/>
              <a:gd name="T32" fmla="*/ 56 w 308"/>
              <a:gd name="T33" fmla="*/ 278 h 278"/>
              <a:gd name="T34" fmla="*/ 80 w 308"/>
              <a:gd name="T35" fmla="*/ 254 h 278"/>
              <a:gd name="T36" fmla="*/ 70 w 308"/>
              <a:gd name="T37" fmla="*/ 234 h 278"/>
              <a:gd name="T38" fmla="*/ 117 w 308"/>
              <a:gd name="T39" fmla="*/ 187 h 278"/>
              <a:gd name="T40" fmla="*/ 239 w 308"/>
              <a:gd name="T41" fmla="*/ 150 h 278"/>
              <a:gd name="T42" fmla="*/ 266 w 308"/>
              <a:gd name="T43" fmla="*/ 12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78">
                <a:moveTo>
                  <a:pt x="266" y="12"/>
                </a:moveTo>
                <a:cubicBezTo>
                  <a:pt x="261" y="7"/>
                  <a:pt x="256" y="3"/>
                  <a:pt x="250" y="0"/>
                </a:cubicBezTo>
                <a:cubicBezTo>
                  <a:pt x="248" y="5"/>
                  <a:pt x="244" y="9"/>
                  <a:pt x="239" y="12"/>
                </a:cubicBezTo>
                <a:cubicBezTo>
                  <a:pt x="233" y="15"/>
                  <a:pt x="227" y="16"/>
                  <a:pt x="221" y="15"/>
                </a:cubicBezTo>
                <a:cubicBezTo>
                  <a:pt x="220" y="24"/>
                  <a:pt x="215" y="32"/>
                  <a:pt x="208" y="36"/>
                </a:cubicBezTo>
                <a:cubicBezTo>
                  <a:pt x="198" y="41"/>
                  <a:pt x="186" y="38"/>
                  <a:pt x="176" y="30"/>
                </a:cubicBezTo>
                <a:cubicBezTo>
                  <a:pt x="174" y="33"/>
                  <a:pt x="171" y="36"/>
                  <a:pt x="167" y="38"/>
                </a:cubicBezTo>
                <a:cubicBezTo>
                  <a:pt x="156" y="44"/>
                  <a:pt x="143" y="42"/>
                  <a:pt x="134" y="34"/>
                </a:cubicBezTo>
                <a:cubicBezTo>
                  <a:pt x="132" y="36"/>
                  <a:pt x="130" y="37"/>
                  <a:pt x="129" y="39"/>
                </a:cubicBezTo>
                <a:cubicBezTo>
                  <a:pt x="91" y="77"/>
                  <a:pt x="76" y="126"/>
                  <a:pt x="90" y="159"/>
                </a:cubicBezTo>
                <a:cubicBezTo>
                  <a:pt x="43" y="207"/>
                  <a:pt x="43" y="207"/>
                  <a:pt x="43" y="207"/>
                </a:cubicBezTo>
                <a:cubicBezTo>
                  <a:pt x="38" y="201"/>
                  <a:pt x="31" y="197"/>
                  <a:pt x="24" y="197"/>
                </a:cubicBezTo>
                <a:cubicBezTo>
                  <a:pt x="11" y="197"/>
                  <a:pt x="0" y="208"/>
                  <a:pt x="0" y="221"/>
                </a:cubicBezTo>
                <a:cubicBezTo>
                  <a:pt x="0" y="234"/>
                  <a:pt x="11" y="245"/>
                  <a:pt x="24" y="245"/>
                </a:cubicBezTo>
                <a:cubicBezTo>
                  <a:pt x="28" y="245"/>
                  <a:pt x="32" y="244"/>
                  <a:pt x="36" y="242"/>
                </a:cubicBezTo>
                <a:cubicBezTo>
                  <a:pt x="34" y="245"/>
                  <a:pt x="33" y="249"/>
                  <a:pt x="33" y="254"/>
                </a:cubicBezTo>
                <a:cubicBezTo>
                  <a:pt x="33" y="267"/>
                  <a:pt x="43" y="278"/>
                  <a:pt x="56" y="278"/>
                </a:cubicBezTo>
                <a:cubicBezTo>
                  <a:pt x="69" y="278"/>
                  <a:pt x="80" y="267"/>
                  <a:pt x="80" y="254"/>
                </a:cubicBezTo>
                <a:cubicBezTo>
                  <a:pt x="80" y="246"/>
                  <a:pt x="76" y="239"/>
                  <a:pt x="70" y="234"/>
                </a:cubicBezTo>
                <a:cubicBezTo>
                  <a:pt x="117" y="187"/>
                  <a:pt x="117" y="187"/>
                  <a:pt x="117" y="187"/>
                </a:cubicBezTo>
                <a:cubicBezTo>
                  <a:pt x="150" y="203"/>
                  <a:pt x="200" y="189"/>
                  <a:pt x="239" y="150"/>
                </a:cubicBezTo>
                <a:cubicBezTo>
                  <a:pt x="284" y="104"/>
                  <a:pt x="308" y="55"/>
                  <a:pt x="26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5" name="Freeform 651"/>
          <p:cNvSpPr/>
          <p:nvPr/>
        </p:nvSpPr>
        <p:spPr bwMode="auto">
          <a:xfrm>
            <a:off x="10502945" y="3277657"/>
            <a:ext cx="301244" cy="302685"/>
          </a:xfrm>
          <a:custGeom>
            <a:avLst/>
            <a:gdLst>
              <a:gd name="T0" fmla="*/ 260 w 287"/>
              <a:gd name="T1" fmla="*/ 194 h 288"/>
              <a:gd name="T2" fmla="*/ 237 w 287"/>
              <a:gd name="T3" fmla="*/ 205 h 288"/>
              <a:gd name="T4" fmla="*/ 176 w 287"/>
              <a:gd name="T5" fmla="*/ 144 h 288"/>
              <a:gd name="T6" fmla="*/ 237 w 287"/>
              <a:gd name="T7" fmla="*/ 83 h 288"/>
              <a:gd name="T8" fmla="*/ 260 w 287"/>
              <a:gd name="T9" fmla="*/ 94 h 288"/>
              <a:gd name="T10" fmla="*/ 287 w 287"/>
              <a:gd name="T11" fmla="*/ 66 h 288"/>
              <a:gd name="T12" fmla="*/ 260 w 287"/>
              <a:gd name="T13" fmla="*/ 38 h 288"/>
              <a:gd name="T14" fmla="*/ 245 w 287"/>
              <a:gd name="T15" fmla="*/ 42 h 288"/>
              <a:gd name="T16" fmla="*/ 249 w 287"/>
              <a:gd name="T17" fmla="*/ 28 h 288"/>
              <a:gd name="T18" fmla="*/ 221 w 287"/>
              <a:gd name="T19" fmla="*/ 0 h 288"/>
              <a:gd name="T20" fmla="*/ 194 w 287"/>
              <a:gd name="T21" fmla="*/ 28 h 288"/>
              <a:gd name="T22" fmla="*/ 206 w 287"/>
              <a:gd name="T23" fmla="*/ 50 h 288"/>
              <a:gd name="T24" fmla="*/ 205 w 287"/>
              <a:gd name="T25" fmla="*/ 51 h 288"/>
              <a:gd name="T26" fmla="*/ 205 w 287"/>
              <a:gd name="T27" fmla="*/ 50 h 288"/>
              <a:gd name="T28" fmla="*/ 144 w 287"/>
              <a:gd name="T29" fmla="*/ 111 h 288"/>
              <a:gd name="T30" fmla="*/ 83 w 287"/>
              <a:gd name="T31" fmla="*/ 50 h 288"/>
              <a:gd name="T32" fmla="*/ 94 w 287"/>
              <a:gd name="T33" fmla="*/ 28 h 288"/>
              <a:gd name="T34" fmla="*/ 66 w 287"/>
              <a:gd name="T35" fmla="*/ 0 h 288"/>
              <a:gd name="T36" fmla="*/ 38 w 287"/>
              <a:gd name="T37" fmla="*/ 28 h 288"/>
              <a:gd name="T38" fmla="*/ 42 w 287"/>
              <a:gd name="T39" fmla="*/ 42 h 288"/>
              <a:gd name="T40" fmla="*/ 28 w 287"/>
              <a:gd name="T41" fmla="*/ 38 h 288"/>
              <a:gd name="T42" fmla="*/ 0 w 287"/>
              <a:gd name="T43" fmla="*/ 66 h 288"/>
              <a:gd name="T44" fmla="*/ 28 w 287"/>
              <a:gd name="T45" fmla="*/ 94 h 288"/>
              <a:gd name="T46" fmla="*/ 50 w 287"/>
              <a:gd name="T47" fmla="*/ 83 h 288"/>
              <a:gd name="T48" fmla="*/ 111 w 287"/>
              <a:gd name="T49" fmla="*/ 144 h 288"/>
              <a:gd name="T50" fmla="*/ 50 w 287"/>
              <a:gd name="T51" fmla="*/ 205 h 288"/>
              <a:gd name="T52" fmla="*/ 28 w 287"/>
              <a:gd name="T53" fmla="*/ 194 h 288"/>
              <a:gd name="T54" fmla="*/ 0 w 287"/>
              <a:gd name="T55" fmla="*/ 222 h 288"/>
              <a:gd name="T56" fmla="*/ 28 w 287"/>
              <a:gd name="T57" fmla="*/ 250 h 288"/>
              <a:gd name="T58" fmla="*/ 42 w 287"/>
              <a:gd name="T59" fmla="*/ 246 h 288"/>
              <a:gd name="T60" fmla="*/ 38 w 287"/>
              <a:gd name="T61" fmla="*/ 260 h 288"/>
              <a:gd name="T62" fmla="*/ 66 w 287"/>
              <a:gd name="T63" fmla="*/ 288 h 288"/>
              <a:gd name="T64" fmla="*/ 94 w 287"/>
              <a:gd name="T65" fmla="*/ 260 h 288"/>
              <a:gd name="T66" fmla="*/ 82 w 287"/>
              <a:gd name="T67" fmla="*/ 237 h 288"/>
              <a:gd name="T68" fmla="*/ 82 w 287"/>
              <a:gd name="T69" fmla="*/ 237 h 288"/>
              <a:gd name="T70" fmla="*/ 83 w 287"/>
              <a:gd name="T71" fmla="*/ 237 h 288"/>
              <a:gd name="T72" fmla="*/ 144 w 287"/>
              <a:gd name="T73" fmla="*/ 176 h 288"/>
              <a:gd name="T74" fmla="*/ 205 w 287"/>
              <a:gd name="T75" fmla="*/ 237 h 288"/>
              <a:gd name="T76" fmla="*/ 194 w 287"/>
              <a:gd name="T77" fmla="*/ 259 h 288"/>
              <a:gd name="T78" fmla="*/ 221 w 287"/>
              <a:gd name="T79" fmla="*/ 287 h 288"/>
              <a:gd name="T80" fmla="*/ 249 w 287"/>
              <a:gd name="T81" fmla="*/ 259 h 288"/>
              <a:gd name="T82" fmla="*/ 245 w 287"/>
              <a:gd name="T83" fmla="*/ 245 h 288"/>
              <a:gd name="T84" fmla="*/ 260 w 287"/>
              <a:gd name="T85" fmla="*/ 249 h 288"/>
              <a:gd name="T86" fmla="*/ 287 w 287"/>
              <a:gd name="T87" fmla="*/ 221 h 288"/>
              <a:gd name="T88" fmla="*/ 260 w 287"/>
              <a:gd name="T89" fmla="*/ 19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" h="288">
                <a:moveTo>
                  <a:pt x="260" y="194"/>
                </a:moveTo>
                <a:cubicBezTo>
                  <a:pt x="250" y="194"/>
                  <a:pt x="242" y="198"/>
                  <a:pt x="237" y="205"/>
                </a:cubicBezTo>
                <a:cubicBezTo>
                  <a:pt x="176" y="144"/>
                  <a:pt x="176" y="144"/>
                  <a:pt x="176" y="144"/>
                </a:cubicBezTo>
                <a:cubicBezTo>
                  <a:pt x="237" y="83"/>
                  <a:pt x="237" y="83"/>
                  <a:pt x="237" y="83"/>
                </a:cubicBezTo>
                <a:cubicBezTo>
                  <a:pt x="243" y="89"/>
                  <a:pt x="251" y="94"/>
                  <a:pt x="260" y="94"/>
                </a:cubicBezTo>
                <a:cubicBezTo>
                  <a:pt x="275" y="94"/>
                  <a:pt x="287" y="81"/>
                  <a:pt x="287" y="66"/>
                </a:cubicBezTo>
                <a:cubicBezTo>
                  <a:pt x="287" y="50"/>
                  <a:pt x="275" y="38"/>
                  <a:pt x="260" y="38"/>
                </a:cubicBezTo>
                <a:cubicBezTo>
                  <a:pt x="254" y="38"/>
                  <a:pt x="249" y="39"/>
                  <a:pt x="245" y="42"/>
                </a:cubicBezTo>
                <a:cubicBezTo>
                  <a:pt x="248" y="38"/>
                  <a:pt x="249" y="33"/>
                  <a:pt x="249" y="28"/>
                </a:cubicBezTo>
                <a:cubicBezTo>
                  <a:pt x="249" y="12"/>
                  <a:pt x="237" y="0"/>
                  <a:pt x="221" y="0"/>
                </a:cubicBezTo>
                <a:cubicBezTo>
                  <a:pt x="206" y="0"/>
                  <a:pt x="194" y="12"/>
                  <a:pt x="194" y="28"/>
                </a:cubicBezTo>
                <a:cubicBezTo>
                  <a:pt x="194" y="37"/>
                  <a:pt x="198" y="45"/>
                  <a:pt x="206" y="50"/>
                </a:cubicBezTo>
                <a:cubicBezTo>
                  <a:pt x="205" y="51"/>
                  <a:pt x="205" y="51"/>
                  <a:pt x="205" y="51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144" y="111"/>
                  <a:pt x="144" y="111"/>
                  <a:pt x="144" y="111"/>
                </a:cubicBezTo>
                <a:cubicBezTo>
                  <a:pt x="83" y="50"/>
                  <a:pt x="83" y="50"/>
                  <a:pt x="83" y="50"/>
                </a:cubicBezTo>
                <a:cubicBezTo>
                  <a:pt x="89" y="45"/>
                  <a:pt x="94" y="37"/>
                  <a:pt x="94" y="28"/>
                </a:cubicBezTo>
                <a:cubicBezTo>
                  <a:pt x="94" y="13"/>
                  <a:pt x="81" y="0"/>
                  <a:pt x="66" y="0"/>
                </a:cubicBezTo>
                <a:cubicBezTo>
                  <a:pt x="51" y="0"/>
                  <a:pt x="38" y="13"/>
                  <a:pt x="38" y="28"/>
                </a:cubicBezTo>
                <a:cubicBezTo>
                  <a:pt x="38" y="33"/>
                  <a:pt x="40" y="38"/>
                  <a:pt x="42" y="42"/>
                </a:cubicBezTo>
                <a:cubicBezTo>
                  <a:pt x="38" y="40"/>
                  <a:pt x="33" y="38"/>
                  <a:pt x="28" y="38"/>
                </a:cubicBezTo>
                <a:cubicBezTo>
                  <a:pt x="12" y="38"/>
                  <a:pt x="0" y="51"/>
                  <a:pt x="0" y="66"/>
                </a:cubicBezTo>
                <a:cubicBezTo>
                  <a:pt x="0" y="81"/>
                  <a:pt x="12" y="94"/>
                  <a:pt x="28" y="94"/>
                </a:cubicBezTo>
                <a:cubicBezTo>
                  <a:pt x="37" y="94"/>
                  <a:pt x="45" y="89"/>
                  <a:pt x="50" y="83"/>
                </a:cubicBezTo>
                <a:cubicBezTo>
                  <a:pt x="111" y="144"/>
                  <a:pt x="111" y="144"/>
                  <a:pt x="111" y="144"/>
                </a:cubicBezTo>
                <a:cubicBezTo>
                  <a:pt x="50" y="205"/>
                  <a:pt x="50" y="205"/>
                  <a:pt x="50" y="205"/>
                </a:cubicBezTo>
                <a:cubicBezTo>
                  <a:pt x="45" y="198"/>
                  <a:pt x="37" y="194"/>
                  <a:pt x="28" y="194"/>
                </a:cubicBezTo>
                <a:cubicBezTo>
                  <a:pt x="12" y="194"/>
                  <a:pt x="0" y="206"/>
                  <a:pt x="0" y="222"/>
                </a:cubicBezTo>
                <a:cubicBezTo>
                  <a:pt x="0" y="237"/>
                  <a:pt x="12" y="250"/>
                  <a:pt x="28" y="250"/>
                </a:cubicBezTo>
                <a:cubicBezTo>
                  <a:pt x="33" y="250"/>
                  <a:pt x="38" y="248"/>
                  <a:pt x="42" y="246"/>
                </a:cubicBezTo>
                <a:cubicBezTo>
                  <a:pt x="40" y="250"/>
                  <a:pt x="38" y="255"/>
                  <a:pt x="38" y="260"/>
                </a:cubicBezTo>
                <a:cubicBezTo>
                  <a:pt x="38" y="275"/>
                  <a:pt x="51" y="288"/>
                  <a:pt x="66" y="288"/>
                </a:cubicBezTo>
                <a:cubicBezTo>
                  <a:pt x="81" y="288"/>
                  <a:pt x="94" y="275"/>
                  <a:pt x="94" y="260"/>
                </a:cubicBezTo>
                <a:cubicBezTo>
                  <a:pt x="94" y="250"/>
                  <a:pt x="89" y="242"/>
                  <a:pt x="82" y="237"/>
                </a:cubicBezTo>
                <a:cubicBezTo>
                  <a:pt x="82" y="237"/>
                  <a:pt x="82" y="237"/>
                  <a:pt x="82" y="237"/>
                </a:cubicBezTo>
                <a:cubicBezTo>
                  <a:pt x="83" y="237"/>
                  <a:pt x="83" y="237"/>
                  <a:pt x="83" y="237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205" y="237"/>
                  <a:pt x="205" y="237"/>
                  <a:pt x="205" y="237"/>
                </a:cubicBezTo>
                <a:cubicBezTo>
                  <a:pt x="198" y="242"/>
                  <a:pt x="194" y="250"/>
                  <a:pt x="194" y="259"/>
                </a:cubicBezTo>
                <a:cubicBezTo>
                  <a:pt x="194" y="275"/>
                  <a:pt x="206" y="287"/>
                  <a:pt x="221" y="287"/>
                </a:cubicBezTo>
                <a:cubicBezTo>
                  <a:pt x="237" y="287"/>
                  <a:pt x="249" y="275"/>
                  <a:pt x="249" y="259"/>
                </a:cubicBezTo>
                <a:cubicBezTo>
                  <a:pt x="249" y="254"/>
                  <a:pt x="248" y="249"/>
                  <a:pt x="245" y="245"/>
                </a:cubicBezTo>
                <a:cubicBezTo>
                  <a:pt x="249" y="248"/>
                  <a:pt x="254" y="249"/>
                  <a:pt x="260" y="249"/>
                </a:cubicBezTo>
                <a:cubicBezTo>
                  <a:pt x="275" y="249"/>
                  <a:pt x="287" y="237"/>
                  <a:pt x="287" y="221"/>
                </a:cubicBezTo>
                <a:cubicBezTo>
                  <a:pt x="287" y="206"/>
                  <a:pt x="275" y="194"/>
                  <a:pt x="260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6" name="Freeform 652"/>
          <p:cNvSpPr>
            <a:spLocks noEditPoints="1"/>
          </p:cNvSpPr>
          <p:nvPr/>
        </p:nvSpPr>
        <p:spPr bwMode="auto">
          <a:xfrm>
            <a:off x="11109756" y="3277657"/>
            <a:ext cx="302685" cy="302685"/>
          </a:xfrm>
          <a:custGeom>
            <a:avLst/>
            <a:gdLst>
              <a:gd name="T0" fmla="*/ 207 w 288"/>
              <a:gd name="T1" fmla="*/ 0 h 288"/>
              <a:gd name="T2" fmla="*/ 152 w 288"/>
              <a:gd name="T3" fmla="*/ 22 h 288"/>
              <a:gd name="T4" fmla="*/ 21 w 288"/>
              <a:gd name="T5" fmla="*/ 153 h 288"/>
              <a:gd name="T6" fmla="*/ 0 w 288"/>
              <a:gd name="T7" fmla="*/ 207 h 288"/>
              <a:gd name="T8" fmla="*/ 81 w 288"/>
              <a:gd name="T9" fmla="*/ 288 h 288"/>
              <a:gd name="T10" fmla="*/ 81 w 288"/>
              <a:gd name="T11" fmla="*/ 288 h 288"/>
              <a:gd name="T12" fmla="*/ 135 w 288"/>
              <a:gd name="T13" fmla="*/ 267 h 288"/>
              <a:gd name="T14" fmla="*/ 266 w 288"/>
              <a:gd name="T15" fmla="*/ 136 h 288"/>
              <a:gd name="T16" fmla="*/ 288 w 288"/>
              <a:gd name="T17" fmla="*/ 81 h 288"/>
              <a:gd name="T18" fmla="*/ 288 w 288"/>
              <a:gd name="T19" fmla="*/ 81 h 288"/>
              <a:gd name="T20" fmla="*/ 207 w 288"/>
              <a:gd name="T21" fmla="*/ 0 h 288"/>
              <a:gd name="T22" fmla="*/ 18 w 288"/>
              <a:gd name="T23" fmla="*/ 207 h 288"/>
              <a:gd name="T24" fmla="*/ 34 w 288"/>
              <a:gd name="T25" fmla="*/ 165 h 288"/>
              <a:gd name="T26" fmla="*/ 84 w 288"/>
              <a:gd name="T27" fmla="*/ 115 h 288"/>
              <a:gd name="T28" fmla="*/ 173 w 288"/>
              <a:gd name="T29" fmla="*/ 204 h 288"/>
              <a:gd name="T30" fmla="*/ 123 w 288"/>
              <a:gd name="T31" fmla="*/ 254 h 288"/>
              <a:gd name="T32" fmla="*/ 81 w 288"/>
              <a:gd name="T33" fmla="*/ 271 h 288"/>
              <a:gd name="T34" fmla="*/ 18 w 288"/>
              <a:gd name="T35" fmla="*/ 20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207" y="0"/>
                </a:moveTo>
                <a:cubicBezTo>
                  <a:pt x="186" y="0"/>
                  <a:pt x="166" y="8"/>
                  <a:pt x="152" y="22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8" y="167"/>
                  <a:pt x="0" y="186"/>
                  <a:pt x="0" y="207"/>
                </a:cubicBezTo>
                <a:cubicBezTo>
                  <a:pt x="0" y="252"/>
                  <a:pt x="36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102" y="288"/>
                  <a:pt x="121" y="280"/>
                  <a:pt x="135" y="267"/>
                </a:cubicBezTo>
                <a:cubicBezTo>
                  <a:pt x="266" y="136"/>
                  <a:pt x="266" y="136"/>
                  <a:pt x="266" y="136"/>
                </a:cubicBezTo>
                <a:cubicBezTo>
                  <a:pt x="279" y="122"/>
                  <a:pt x="288" y="102"/>
                  <a:pt x="288" y="81"/>
                </a:cubicBezTo>
                <a:cubicBezTo>
                  <a:pt x="288" y="81"/>
                  <a:pt x="288" y="81"/>
                  <a:pt x="288" y="81"/>
                </a:cubicBezTo>
                <a:cubicBezTo>
                  <a:pt x="288" y="36"/>
                  <a:pt x="252" y="0"/>
                  <a:pt x="207" y="0"/>
                </a:cubicBezTo>
                <a:close/>
                <a:moveTo>
                  <a:pt x="18" y="207"/>
                </a:moveTo>
                <a:cubicBezTo>
                  <a:pt x="18" y="192"/>
                  <a:pt x="23" y="177"/>
                  <a:pt x="34" y="165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173" y="204"/>
                  <a:pt x="173" y="204"/>
                  <a:pt x="173" y="204"/>
                </a:cubicBezTo>
                <a:cubicBezTo>
                  <a:pt x="123" y="254"/>
                  <a:pt x="123" y="254"/>
                  <a:pt x="123" y="254"/>
                </a:cubicBezTo>
                <a:cubicBezTo>
                  <a:pt x="111" y="265"/>
                  <a:pt x="96" y="271"/>
                  <a:pt x="81" y="271"/>
                </a:cubicBezTo>
                <a:cubicBezTo>
                  <a:pt x="46" y="271"/>
                  <a:pt x="18" y="242"/>
                  <a:pt x="18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654"/>
          <p:cNvSpPr>
            <a:spLocks noEditPoints="1"/>
          </p:cNvSpPr>
          <p:nvPr/>
        </p:nvSpPr>
        <p:spPr bwMode="auto">
          <a:xfrm>
            <a:off x="2010476" y="3884468"/>
            <a:ext cx="302685" cy="302685"/>
          </a:xfrm>
          <a:custGeom>
            <a:avLst/>
            <a:gdLst>
              <a:gd name="T0" fmla="*/ 216 w 288"/>
              <a:gd name="T1" fmla="*/ 0 h 288"/>
              <a:gd name="T2" fmla="*/ 165 w 288"/>
              <a:gd name="T3" fmla="*/ 21 h 288"/>
              <a:gd name="T4" fmla="*/ 165 w 288"/>
              <a:gd name="T5" fmla="*/ 21 h 288"/>
              <a:gd name="T6" fmla="*/ 139 w 288"/>
              <a:gd name="T7" fmla="*/ 47 h 288"/>
              <a:gd name="T8" fmla="*/ 46 w 288"/>
              <a:gd name="T9" fmla="*/ 140 h 288"/>
              <a:gd name="T10" fmla="*/ 20 w 288"/>
              <a:gd name="T11" fmla="*/ 166 h 288"/>
              <a:gd name="T12" fmla="*/ 20 w 288"/>
              <a:gd name="T13" fmla="*/ 166 h 288"/>
              <a:gd name="T14" fmla="*/ 0 w 288"/>
              <a:gd name="T15" fmla="*/ 216 h 288"/>
              <a:gd name="T16" fmla="*/ 72 w 288"/>
              <a:gd name="T17" fmla="*/ 288 h 288"/>
              <a:gd name="T18" fmla="*/ 124 w 288"/>
              <a:gd name="T19" fmla="*/ 265 h 288"/>
              <a:gd name="T20" fmla="*/ 148 w 288"/>
              <a:gd name="T21" fmla="*/ 242 h 288"/>
              <a:gd name="T22" fmla="*/ 194 w 288"/>
              <a:gd name="T23" fmla="*/ 195 h 288"/>
              <a:gd name="T24" fmla="*/ 265 w 288"/>
              <a:gd name="T25" fmla="*/ 125 h 288"/>
              <a:gd name="T26" fmla="*/ 288 w 288"/>
              <a:gd name="T27" fmla="*/ 72 h 288"/>
              <a:gd name="T28" fmla="*/ 216 w 288"/>
              <a:gd name="T29" fmla="*/ 0 h 288"/>
              <a:gd name="T30" fmla="*/ 186 w 288"/>
              <a:gd name="T31" fmla="*/ 27 h 288"/>
              <a:gd name="T32" fmla="*/ 205 w 288"/>
              <a:gd name="T33" fmla="*/ 27 h 288"/>
              <a:gd name="T34" fmla="*/ 205 w 288"/>
              <a:gd name="T35" fmla="*/ 46 h 288"/>
              <a:gd name="T36" fmla="*/ 186 w 288"/>
              <a:gd name="T37" fmla="*/ 46 h 288"/>
              <a:gd name="T38" fmla="*/ 186 w 288"/>
              <a:gd name="T39" fmla="*/ 27 h 288"/>
              <a:gd name="T40" fmla="*/ 27 w 288"/>
              <a:gd name="T41" fmla="*/ 187 h 288"/>
              <a:gd name="T42" fmla="*/ 45 w 288"/>
              <a:gd name="T43" fmla="*/ 187 h 288"/>
              <a:gd name="T44" fmla="*/ 45 w 288"/>
              <a:gd name="T45" fmla="*/ 205 h 288"/>
              <a:gd name="T46" fmla="*/ 27 w 288"/>
              <a:gd name="T47" fmla="*/ 205 h 288"/>
              <a:gd name="T48" fmla="*/ 27 w 288"/>
              <a:gd name="T49" fmla="*/ 187 h 288"/>
              <a:gd name="T50" fmla="*/ 56 w 288"/>
              <a:gd name="T51" fmla="*/ 250 h 288"/>
              <a:gd name="T52" fmla="*/ 38 w 288"/>
              <a:gd name="T53" fmla="*/ 250 h 288"/>
              <a:gd name="T54" fmla="*/ 38 w 288"/>
              <a:gd name="T55" fmla="*/ 232 h 288"/>
              <a:gd name="T56" fmla="*/ 56 w 288"/>
              <a:gd name="T57" fmla="*/ 232 h 288"/>
              <a:gd name="T58" fmla="*/ 56 w 288"/>
              <a:gd name="T59" fmla="*/ 250 h 288"/>
              <a:gd name="T60" fmla="*/ 71 w 288"/>
              <a:gd name="T61" fmla="*/ 216 h 288"/>
              <a:gd name="T62" fmla="*/ 71 w 288"/>
              <a:gd name="T63" fmla="*/ 198 h 288"/>
              <a:gd name="T64" fmla="*/ 90 w 288"/>
              <a:gd name="T65" fmla="*/ 198 h 288"/>
              <a:gd name="T66" fmla="*/ 90 w 288"/>
              <a:gd name="T67" fmla="*/ 216 h 288"/>
              <a:gd name="T68" fmla="*/ 71 w 288"/>
              <a:gd name="T69" fmla="*/ 216 h 288"/>
              <a:gd name="T70" fmla="*/ 100 w 288"/>
              <a:gd name="T71" fmla="*/ 261 h 288"/>
              <a:gd name="T72" fmla="*/ 82 w 288"/>
              <a:gd name="T73" fmla="*/ 261 h 288"/>
              <a:gd name="T74" fmla="*/ 82 w 288"/>
              <a:gd name="T75" fmla="*/ 242 h 288"/>
              <a:gd name="T76" fmla="*/ 100 w 288"/>
              <a:gd name="T77" fmla="*/ 242 h 288"/>
              <a:gd name="T78" fmla="*/ 100 w 288"/>
              <a:gd name="T79" fmla="*/ 261 h 288"/>
              <a:gd name="T80" fmla="*/ 148 w 288"/>
              <a:gd name="T81" fmla="*/ 219 h 288"/>
              <a:gd name="T82" fmla="*/ 68 w 288"/>
              <a:gd name="T83" fmla="*/ 140 h 288"/>
              <a:gd name="T84" fmla="*/ 139 w 288"/>
              <a:gd name="T85" fmla="*/ 69 h 288"/>
              <a:gd name="T86" fmla="*/ 218 w 288"/>
              <a:gd name="T87" fmla="*/ 148 h 288"/>
              <a:gd name="T88" fmla="*/ 148 w 288"/>
              <a:gd name="T89" fmla="*/ 219 h 288"/>
              <a:gd name="T90" fmla="*/ 215 w 288"/>
              <a:gd name="T91" fmla="*/ 90 h 288"/>
              <a:gd name="T92" fmla="*/ 197 w 288"/>
              <a:gd name="T93" fmla="*/ 90 h 288"/>
              <a:gd name="T94" fmla="*/ 197 w 288"/>
              <a:gd name="T95" fmla="*/ 72 h 288"/>
              <a:gd name="T96" fmla="*/ 215 w 288"/>
              <a:gd name="T97" fmla="*/ 72 h 288"/>
              <a:gd name="T98" fmla="*/ 215 w 288"/>
              <a:gd name="T99" fmla="*/ 90 h 288"/>
              <a:gd name="T100" fmla="*/ 231 w 288"/>
              <a:gd name="T101" fmla="*/ 38 h 288"/>
              <a:gd name="T102" fmla="*/ 249 w 288"/>
              <a:gd name="T103" fmla="*/ 38 h 288"/>
              <a:gd name="T104" fmla="*/ 249 w 288"/>
              <a:gd name="T105" fmla="*/ 56 h 288"/>
              <a:gd name="T106" fmla="*/ 231 w 288"/>
              <a:gd name="T107" fmla="*/ 56 h 288"/>
              <a:gd name="T108" fmla="*/ 231 w 288"/>
              <a:gd name="T109" fmla="*/ 38 h 288"/>
              <a:gd name="T110" fmla="*/ 260 w 288"/>
              <a:gd name="T111" fmla="*/ 101 h 288"/>
              <a:gd name="T112" fmla="*/ 242 w 288"/>
              <a:gd name="T113" fmla="*/ 101 h 288"/>
              <a:gd name="T114" fmla="*/ 242 w 288"/>
              <a:gd name="T115" fmla="*/ 83 h 288"/>
              <a:gd name="T116" fmla="*/ 260 w 288"/>
              <a:gd name="T117" fmla="*/ 83 h 288"/>
              <a:gd name="T118" fmla="*/ 260 w 288"/>
              <a:gd name="T119" fmla="*/ 10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8" h="288">
                <a:moveTo>
                  <a:pt x="216" y="0"/>
                </a:moveTo>
                <a:cubicBezTo>
                  <a:pt x="196" y="0"/>
                  <a:pt x="178" y="8"/>
                  <a:pt x="165" y="21"/>
                </a:cubicBezTo>
                <a:cubicBezTo>
                  <a:pt x="165" y="21"/>
                  <a:pt x="165" y="21"/>
                  <a:pt x="165" y="21"/>
                </a:cubicBezTo>
                <a:cubicBezTo>
                  <a:pt x="139" y="47"/>
                  <a:pt x="139" y="47"/>
                  <a:pt x="139" y="47"/>
                </a:cubicBezTo>
                <a:cubicBezTo>
                  <a:pt x="46" y="140"/>
                  <a:pt x="46" y="140"/>
                  <a:pt x="46" y="140"/>
                </a:cubicBezTo>
                <a:cubicBezTo>
                  <a:pt x="20" y="166"/>
                  <a:pt x="20" y="166"/>
                  <a:pt x="20" y="166"/>
                </a:cubicBezTo>
                <a:cubicBezTo>
                  <a:pt x="20" y="166"/>
                  <a:pt x="20" y="166"/>
                  <a:pt x="20" y="166"/>
                </a:cubicBezTo>
                <a:cubicBezTo>
                  <a:pt x="7" y="179"/>
                  <a:pt x="0" y="197"/>
                  <a:pt x="0" y="216"/>
                </a:cubicBezTo>
                <a:cubicBezTo>
                  <a:pt x="0" y="256"/>
                  <a:pt x="32" y="288"/>
                  <a:pt x="72" y="288"/>
                </a:cubicBezTo>
                <a:cubicBezTo>
                  <a:pt x="92" y="288"/>
                  <a:pt x="111" y="279"/>
                  <a:pt x="124" y="265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94" y="195"/>
                  <a:pt x="194" y="195"/>
                  <a:pt x="194" y="195"/>
                </a:cubicBezTo>
                <a:cubicBezTo>
                  <a:pt x="265" y="125"/>
                  <a:pt x="265" y="125"/>
                  <a:pt x="265" y="125"/>
                </a:cubicBezTo>
                <a:cubicBezTo>
                  <a:pt x="279" y="112"/>
                  <a:pt x="288" y="93"/>
                  <a:pt x="288" y="72"/>
                </a:cubicBezTo>
                <a:cubicBezTo>
                  <a:pt x="288" y="32"/>
                  <a:pt x="255" y="0"/>
                  <a:pt x="216" y="0"/>
                </a:cubicBezTo>
                <a:close/>
                <a:moveTo>
                  <a:pt x="186" y="27"/>
                </a:moveTo>
                <a:cubicBezTo>
                  <a:pt x="192" y="22"/>
                  <a:pt x="200" y="22"/>
                  <a:pt x="205" y="27"/>
                </a:cubicBezTo>
                <a:cubicBezTo>
                  <a:pt x="210" y="32"/>
                  <a:pt x="210" y="41"/>
                  <a:pt x="205" y="46"/>
                </a:cubicBezTo>
                <a:cubicBezTo>
                  <a:pt x="200" y="51"/>
                  <a:pt x="192" y="51"/>
                  <a:pt x="186" y="46"/>
                </a:cubicBezTo>
                <a:cubicBezTo>
                  <a:pt x="181" y="41"/>
                  <a:pt x="181" y="32"/>
                  <a:pt x="186" y="27"/>
                </a:cubicBezTo>
                <a:close/>
                <a:moveTo>
                  <a:pt x="27" y="187"/>
                </a:moveTo>
                <a:cubicBezTo>
                  <a:pt x="32" y="182"/>
                  <a:pt x="40" y="182"/>
                  <a:pt x="45" y="187"/>
                </a:cubicBezTo>
                <a:cubicBezTo>
                  <a:pt x="50" y="192"/>
                  <a:pt x="50" y="200"/>
                  <a:pt x="45" y="205"/>
                </a:cubicBezTo>
                <a:cubicBezTo>
                  <a:pt x="40" y="210"/>
                  <a:pt x="32" y="210"/>
                  <a:pt x="27" y="205"/>
                </a:cubicBezTo>
                <a:cubicBezTo>
                  <a:pt x="22" y="200"/>
                  <a:pt x="22" y="192"/>
                  <a:pt x="27" y="187"/>
                </a:cubicBezTo>
                <a:close/>
                <a:moveTo>
                  <a:pt x="56" y="250"/>
                </a:moveTo>
                <a:cubicBezTo>
                  <a:pt x="51" y="255"/>
                  <a:pt x="43" y="255"/>
                  <a:pt x="38" y="250"/>
                </a:cubicBezTo>
                <a:cubicBezTo>
                  <a:pt x="32" y="245"/>
                  <a:pt x="32" y="237"/>
                  <a:pt x="38" y="232"/>
                </a:cubicBezTo>
                <a:cubicBezTo>
                  <a:pt x="43" y="226"/>
                  <a:pt x="51" y="226"/>
                  <a:pt x="56" y="232"/>
                </a:cubicBezTo>
                <a:cubicBezTo>
                  <a:pt x="61" y="237"/>
                  <a:pt x="61" y="245"/>
                  <a:pt x="56" y="250"/>
                </a:cubicBezTo>
                <a:close/>
                <a:moveTo>
                  <a:pt x="71" y="216"/>
                </a:moveTo>
                <a:cubicBezTo>
                  <a:pt x="66" y="211"/>
                  <a:pt x="66" y="203"/>
                  <a:pt x="71" y="198"/>
                </a:cubicBezTo>
                <a:cubicBezTo>
                  <a:pt x="77" y="193"/>
                  <a:pt x="85" y="193"/>
                  <a:pt x="90" y="198"/>
                </a:cubicBezTo>
                <a:cubicBezTo>
                  <a:pt x="95" y="203"/>
                  <a:pt x="95" y="211"/>
                  <a:pt x="90" y="216"/>
                </a:cubicBezTo>
                <a:cubicBezTo>
                  <a:pt x="85" y="221"/>
                  <a:pt x="77" y="221"/>
                  <a:pt x="71" y="216"/>
                </a:cubicBezTo>
                <a:close/>
                <a:moveTo>
                  <a:pt x="100" y="261"/>
                </a:moveTo>
                <a:cubicBezTo>
                  <a:pt x="95" y="266"/>
                  <a:pt x="87" y="266"/>
                  <a:pt x="82" y="261"/>
                </a:cubicBezTo>
                <a:cubicBezTo>
                  <a:pt x="77" y="255"/>
                  <a:pt x="77" y="247"/>
                  <a:pt x="82" y="242"/>
                </a:cubicBezTo>
                <a:cubicBezTo>
                  <a:pt x="87" y="237"/>
                  <a:pt x="95" y="237"/>
                  <a:pt x="100" y="242"/>
                </a:cubicBezTo>
                <a:cubicBezTo>
                  <a:pt x="106" y="247"/>
                  <a:pt x="106" y="255"/>
                  <a:pt x="100" y="261"/>
                </a:cubicBezTo>
                <a:close/>
                <a:moveTo>
                  <a:pt x="148" y="219"/>
                </a:moveTo>
                <a:cubicBezTo>
                  <a:pt x="68" y="140"/>
                  <a:pt x="68" y="140"/>
                  <a:pt x="68" y="140"/>
                </a:cubicBezTo>
                <a:cubicBezTo>
                  <a:pt x="139" y="69"/>
                  <a:pt x="139" y="69"/>
                  <a:pt x="139" y="69"/>
                </a:cubicBezTo>
                <a:cubicBezTo>
                  <a:pt x="218" y="148"/>
                  <a:pt x="218" y="148"/>
                  <a:pt x="218" y="148"/>
                </a:cubicBezTo>
                <a:lnTo>
                  <a:pt x="148" y="219"/>
                </a:lnTo>
                <a:close/>
                <a:moveTo>
                  <a:pt x="215" y="90"/>
                </a:moveTo>
                <a:cubicBezTo>
                  <a:pt x="210" y="95"/>
                  <a:pt x="202" y="95"/>
                  <a:pt x="197" y="90"/>
                </a:cubicBezTo>
                <a:cubicBezTo>
                  <a:pt x="192" y="85"/>
                  <a:pt x="192" y="77"/>
                  <a:pt x="197" y="72"/>
                </a:cubicBezTo>
                <a:cubicBezTo>
                  <a:pt x="202" y="67"/>
                  <a:pt x="210" y="67"/>
                  <a:pt x="215" y="72"/>
                </a:cubicBezTo>
                <a:cubicBezTo>
                  <a:pt x="221" y="77"/>
                  <a:pt x="221" y="85"/>
                  <a:pt x="215" y="90"/>
                </a:cubicBezTo>
                <a:close/>
                <a:moveTo>
                  <a:pt x="231" y="38"/>
                </a:moveTo>
                <a:cubicBezTo>
                  <a:pt x="236" y="33"/>
                  <a:pt x="244" y="33"/>
                  <a:pt x="249" y="38"/>
                </a:cubicBezTo>
                <a:cubicBezTo>
                  <a:pt x="254" y="43"/>
                  <a:pt x="254" y="51"/>
                  <a:pt x="249" y="56"/>
                </a:cubicBezTo>
                <a:cubicBezTo>
                  <a:pt x="244" y="61"/>
                  <a:pt x="236" y="61"/>
                  <a:pt x="231" y="56"/>
                </a:cubicBezTo>
                <a:cubicBezTo>
                  <a:pt x="226" y="51"/>
                  <a:pt x="226" y="43"/>
                  <a:pt x="231" y="38"/>
                </a:cubicBezTo>
                <a:close/>
                <a:moveTo>
                  <a:pt x="260" y="101"/>
                </a:moveTo>
                <a:cubicBezTo>
                  <a:pt x="255" y="106"/>
                  <a:pt x="247" y="106"/>
                  <a:pt x="242" y="101"/>
                </a:cubicBezTo>
                <a:cubicBezTo>
                  <a:pt x="237" y="96"/>
                  <a:pt x="237" y="88"/>
                  <a:pt x="242" y="83"/>
                </a:cubicBezTo>
                <a:cubicBezTo>
                  <a:pt x="247" y="77"/>
                  <a:pt x="255" y="77"/>
                  <a:pt x="260" y="83"/>
                </a:cubicBezTo>
                <a:cubicBezTo>
                  <a:pt x="265" y="88"/>
                  <a:pt x="265" y="96"/>
                  <a:pt x="260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655"/>
          <p:cNvSpPr>
            <a:spLocks noEditPoints="1"/>
          </p:cNvSpPr>
          <p:nvPr/>
        </p:nvSpPr>
        <p:spPr bwMode="auto">
          <a:xfrm>
            <a:off x="9302296" y="3277657"/>
            <a:ext cx="281065" cy="302685"/>
          </a:xfrm>
          <a:custGeom>
            <a:avLst/>
            <a:gdLst>
              <a:gd name="T0" fmla="*/ 267 w 267"/>
              <a:gd name="T1" fmla="*/ 70 h 288"/>
              <a:gd name="T2" fmla="*/ 144 w 267"/>
              <a:gd name="T3" fmla="*/ 0 h 288"/>
              <a:gd name="T4" fmla="*/ 0 w 267"/>
              <a:gd name="T5" fmla="*/ 144 h 288"/>
              <a:gd name="T6" fmla="*/ 144 w 267"/>
              <a:gd name="T7" fmla="*/ 288 h 288"/>
              <a:gd name="T8" fmla="*/ 266 w 267"/>
              <a:gd name="T9" fmla="*/ 219 h 288"/>
              <a:gd name="T10" fmla="*/ 142 w 267"/>
              <a:gd name="T11" fmla="*/ 145 h 288"/>
              <a:gd name="T12" fmla="*/ 267 w 267"/>
              <a:gd name="T13" fmla="*/ 70 h 288"/>
              <a:gd name="T14" fmla="*/ 169 w 267"/>
              <a:gd name="T15" fmla="*/ 39 h 288"/>
              <a:gd name="T16" fmla="*/ 192 w 267"/>
              <a:gd name="T17" fmla="*/ 62 h 288"/>
              <a:gd name="T18" fmla="*/ 169 w 267"/>
              <a:gd name="T19" fmla="*/ 85 h 288"/>
              <a:gd name="T20" fmla="*/ 146 w 267"/>
              <a:gd name="T21" fmla="*/ 62 h 288"/>
              <a:gd name="T22" fmla="*/ 169 w 267"/>
              <a:gd name="T23" fmla="*/ 3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" h="288">
                <a:moveTo>
                  <a:pt x="267" y="70"/>
                </a:moveTo>
                <a:cubicBezTo>
                  <a:pt x="242" y="28"/>
                  <a:pt x="196" y="0"/>
                  <a:pt x="144" y="0"/>
                </a:cubicBezTo>
                <a:cubicBezTo>
                  <a:pt x="64" y="0"/>
                  <a:pt x="0" y="64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195" y="288"/>
                  <a:pt x="241" y="261"/>
                  <a:pt x="266" y="219"/>
                </a:cubicBezTo>
                <a:cubicBezTo>
                  <a:pt x="142" y="145"/>
                  <a:pt x="142" y="145"/>
                  <a:pt x="142" y="145"/>
                </a:cubicBezTo>
                <a:lnTo>
                  <a:pt x="267" y="70"/>
                </a:lnTo>
                <a:close/>
                <a:moveTo>
                  <a:pt x="169" y="39"/>
                </a:moveTo>
                <a:cubicBezTo>
                  <a:pt x="182" y="39"/>
                  <a:pt x="192" y="49"/>
                  <a:pt x="192" y="62"/>
                </a:cubicBezTo>
                <a:cubicBezTo>
                  <a:pt x="192" y="74"/>
                  <a:pt x="182" y="85"/>
                  <a:pt x="169" y="85"/>
                </a:cubicBezTo>
                <a:cubicBezTo>
                  <a:pt x="156" y="85"/>
                  <a:pt x="146" y="74"/>
                  <a:pt x="146" y="62"/>
                </a:cubicBezTo>
                <a:cubicBezTo>
                  <a:pt x="146" y="49"/>
                  <a:pt x="156" y="39"/>
                  <a:pt x="16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656"/>
          <p:cNvSpPr>
            <a:spLocks noEditPoints="1"/>
          </p:cNvSpPr>
          <p:nvPr/>
        </p:nvSpPr>
        <p:spPr bwMode="auto">
          <a:xfrm>
            <a:off x="5061827" y="5098089"/>
            <a:ext cx="265209" cy="302685"/>
          </a:xfrm>
          <a:custGeom>
            <a:avLst/>
            <a:gdLst>
              <a:gd name="T0" fmla="*/ 217 w 252"/>
              <a:gd name="T1" fmla="*/ 204 h 288"/>
              <a:gd name="T2" fmla="*/ 217 w 252"/>
              <a:gd name="T3" fmla="*/ 196 h 288"/>
              <a:gd name="T4" fmla="*/ 217 w 252"/>
              <a:gd name="T5" fmla="*/ 126 h 288"/>
              <a:gd name="T6" fmla="*/ 156 w 252"/>
              <a:gd name="T7" fmla="*/ 40 h 288"/>
              <a:gd name="T8" fmla="*/ 158 w 252"/>
              <a:gd name="T9" fmla="*/ 32 h 288"/>
              <a:gd name="T10" fmla="*/ 126 w 252"/>
              <a:gd name="T11" fmla="*/ 0 h 288"/>
              <a:gd name="T12" fmla="*/ 94 w 252"/>
              <a:gd name="T13" fmla="*/ 32 h 288"/>
              <a:gd name="T14" fmla="*/ 96 w 252"/>
              <a:gd name="T15" fmla="*/ 40 h 288"/>
              <a:gd name="T16" fmla="*/ 35 w 252"/>
              <a:gd name="T17" fmla="*/ 126 h 288"/>
              <a:gd name="T18" fmla="*/ 35 w 252"/>
              <a:gd name="T19" fmla="*/ 196 h 288"/>
              <a:gd name="T20" fmla="*/ 35 w 252"/>
              <a:gd name="T21" fmla="*/ 204 h 288"/>
              <a:gd name="T22" fmla="*/ 0 w 252"/>
              <a:gd name="T23" fmla="*/ 238 h 288"/>
              <a:gd name="T24" fmla="*/ 14 w 252"/>
              <a:gd name="T25" fmla="*/ 252 h 288"/>
              <a:gd name="T26" fmla="*/ 95 w 252"/>
              <a:gd name="T27" fmla="*/ 252 h 288"/>
              <a:gd name="T28" fmla="*/ 94 w 252"/>
              <a:gd name="T29" fmla="*/ 256 h 288"/>
              <a:gd name="T30" fmla="*/ 126 w 252"/>
              <a:gd name="T31" fmla="*/ 288 h 288"/>
              <a:gd name="T32" fmla="*/ 158 w 252"/>
              <a:gd name="T33" fmla="*/ 256 h 288"/>
              <a:gd name="T34" fmla="*/ 157 w 252"/>
              <a:gd name="T35" fmla="*/ 252 h 288"/>
              <a:gd name="T36" fmla="*/ 238 w 252"/>
              <a:gd name="T37" fmla="*/ 252 h 288"/>
              <a:gd name="T38" fmla="*/ 252 w 252"/>
              <a:gd name="T39" fmla="*/ 238 h 288"/>
              <a:gd name="T40" fmla="*/ 217 w 252"/>
              <a:gd name="T41" fmla="*/ 204 h 288"/>
              <a:gd name="T42" fmla="*/ 108 w 252"/>
              <a:gd name="T43" fmla="*/ 32 h 288"/>
              <a:gd name="T44" fmla="*/ 126 w 252"/>
              <a:gd name="T45" fmla="*/ 14 h 288"/>
              <a:gd name="T46" fmla="*/ 144 w 252"/>
              <a:gd name="T47" fmla="*/ 32 h 288"/>
              <a:gd name="T48" fmla="*/ 143 w 252"/>
              <a:gd name="T49" fmla="*/ 37 h 288"/>
              <a:gd name="T50" fmla="*/ 126 w 252"/>
              <a:gd name="T51" fmla="*/ 35 h 288"/>
              <a:gd name="T52" fmla="*/ 109 w 252"/>
              <a:gd name="T53" fmla="*/ 37 h 288"/>
              <a:gd name="T54" fmla="*/ 108 w 252"/>
              <a:gd name="T55" fmla="*/ 3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2" h="288">
                <a:moveTo>
                  <a:pt x="217" y="204"/>
                </a:moveTo>
                <a:cubicBezTo>
                  <a:pt x="217" y="202"/>
                  <a:pt x="217" y="199"/>
                  <a:pt x="217" y="196"/>
                </a:cubicBezTo>
                <a:cubicBezTo>
                  <a:pt x="217" y="126"/>
                  <a:pt x="217" y="126"/>
                  <a:pt x="217" y="126"/>
                </a:cubicBezTo>
                <a:cubicBezTo>
                  <a:pt x="217" y="86"/>
                  <a:pt x="192" y="53"/>
                  <a:pt x="156" y="40"/>
                </a:cubicBezTo>
                <a:cubicBezTo>
                  <a:pt x="157" y="37"/>
                  <a:pt x="158" y="35"/>
                  <a:pt x="158" y="32"/>
                </a:cubicBezTo>
                <a:cubicBezTo>
                  <a:pt x="158" y="14"/>
                  <a:pt x="143" y="0"/>
                  <a:pt x="126" y="0"/>
                </a:cubicBezTo>
                <a:cubicBezTo>
                  <a:pt x="109" y="0"/>
                  <a:pt x="94" y="14"/>
                  <a:pt x="94" y="32"/>
                </a:cubicBezTo>
                <a:cubicBezTo>
                  <a:pt x="94" y="35"/>
                  <a:pt x="95" y="37"/>
                  <a:pt x="96" y="40"/>
                </a:cubicBezTo>
                <a:cubicBezTo>
                  <a:pt x="60" y="53"/>
                  <a:pt x="35" y="86"/>
                  <a:pt x="35" y="126"/>
                </a:cubicBezTo>
                <a:cubicBezTo>
                  <a:pt x="35" y="196"/>
                  <a:pt x="35" y="196"/>
                  <a:pt x="35" y="196"/>
                </a:cubicBezTo>
                <a:cubicBezTo>
                  <a:pt x="35" y="199"/>
                  <a:pt x="35" y="202"/>
                  <a:pt x="35" y="20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246"/>
                  <a:pt x="6" y="252"/>
                  <a:pt x="14" y="252"/>
                </a:cubicBezTo>
                <a:cubicBezTo>
                  <a:pt x="95" y="252"/>
                  <a:pt x="95" y="252"/>
                  <a:pt x="95" y="252"/>
                </a:cubicBezTo>
                <a:cubicBezTo>
                  <a:pt x="95" y="254"/>
                  <a:pt x="94" y="255"/>
                  <a:pt x="94" y="256"/>
                </a:cubicBezTo>
                <a:cubicBezTo>
                  <a:pt x="94" y="274"/>
                  <a:pt x="109" y="288"/>
                  <a:pt x="126" y="288"/>
                </a:cubicBezTo>
                <a:cubicBezTo>
                  <a:pt x="143" y="288"/>
                  <a:pt x="158" y="274"/>
                  <a:pt x="158" y="256"/>
                </a:cubicBezTo>
                <a:cubicBezTo>
                  <a:pt x="158" y="255"/>
                  <a:pt x="157" y="254"/>
                  <a:pt x="157" y="252"/>
                </a:cubicBezTo>
                <a:cubicBezTo>
                  <a:pt x="238" y="252"/>
                  <a:pt x="238" y="252"/>
                  <a:pt x="238" y="252"/>
                </a:cubicBezTo>
                <a:cubicBezTo>
                  <a:pt x="246" y="252"/>
                  <a:pt x="252" y="246"/>
                  <a:pt x="252" y="238"/>
                </a:cubicBezTo>
                <a:lnTo>
                  <a:pt x="217" y="204"/>
                </a:lnTo>
                <a:close/>
                <a:moveTo>
                  <a:pt x="108" y="32"/>
                </a:moveTo>
                <a:cubicBezTo>
                  <a:pt x="108" y="22"/>
                  <a:pt x="116" y="14"/>
                  <a:pt x="126" y="14"/>
                </a:cubicBezTo>
                <a:cubicBezTo>
                  <a:pt x="136" y="14"/>
                  <a:pt x="144" y="22"/>
                  <a:pt x="144" y="32"/>
                </a:cubicBezTo>
                <a:cubicBezTo>
                  <a:pt x="144" y="33"/>
                  <a:pt x="143" y="35"/>
                  <a:pt x="143" y="37"/>
                </a:cubicBezTo>
                <a:cubicBezTo>
                  <a:pt x="137" y="36"/>
                  <a:pt x="132" y="35"/>
                  <a:pt x="126" y="35"/>
                </a:cubicBezTo>
                <a:cubicBezTo>
                  <a:pt x="120" y="35"/>
                  <a:pt x="115" y="36"/>
                  <a:pt x="109" y="37"/>
                </a:cubicBezTo>
                <a:cubicBezTo>
                  <a:pt x="109" y="35"/>
                  <a:pt x="108" y="33"/>
                  <a:pt x="108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657"/>
          <p:cNvSpPr>
            <a:spLocks noEditPoints="1"/>
          </p:cNvSpPr>
          <p:nvPr/>
        </p:nvSpPr>
        <p:spPr bwMode="auto">
          <a:xfrm>
            <a:off x="5041648" y="2670846"/>
            <a:ext cx="304127" cy="302685"/>
          </a:xfrm>
          <a:custGeom>
            <a:avLst/>
            <a:gdLst>
              <a:gd name="T0" fmla="*/ 268 w 288"/>
              <a:gd name="T1" fmla="*/ 0 h 288"/>
              <a:gd name="T2" fmla="*/ 20 w 288"/>
              <a:gd name="T3" fmla="*/ 0 h 288"/>
              <a:gd name="T4" fmla="*/ 0 w 288"/>
              <a:gd name="T5" fmla="*/ 20 h 288"/>
              <a:gd name="T6" fmla="*/ 0 w 288"/>
              <a:gd name="T7" fmla="*/ 240 h 288"/>
              <a:gd name="T8" fmla="*/ 48 w 288"/>
              <a:gd name="T9" fmla="*/ 288 h 288"/>
              <a:gd name="T10" fmla="*/ 62 w 288"/>
              <a:gd name="T11" fmla="*/ 288 h 288"/>
              <a:gd name="T12" fmla="*/ 62 w 288"/>
              <a:gd name="T13" fmla="*/ 204 h 288"/>
              <a:gd name="T14" fmla="*/ 196 w 288"/>
              <a:gd name="T15" fmla="*/ 204 h 288"/>
              <a:gd name="T16" fmla="*/ 196 w 288"/>
              <a:gd name="T17" fmla="*/ 288 h 288"/>
              <a:gd name="T18" fmla="*/ 268 w 288"/>
              <a:gd name="T19" fmla="*/ 288 h 288"/>
              <a:gd name="T20" fmla="*/ 288 w 288"/>
              <a:gd name="T21" fmla="*/ 268 h 288"/>
              <a:gd name="T22" fmla="*/ 288 w 288"/>
              <a:gd name="T23" fmla="*/ 20 h 288"/>
              <a:gd name="T24" fmla="*/ 268 w 288"/>
              <a:gd name="T25" fmla="*/ 0 h 288"/>
              <a:gd name="T26" fmla="*/ 244 w 288"/>
              <a:gd name="T27" fmla="*/ 145 h 288"/>
              <a:gd name="T28" fmla="*/ 44 w 288"/>
              <a:gd name="T29" fmla="*/ 145 h 288"/>
              <a:gd name="T30" fmla="*/ 44 w 288"/>
              <a:gd name="T31" fmla="*/ 14 h 288"/>
              <a:gd name="T32" fmla="*/ 244 w 288"/>
              <a:gd name="T33" fmla="*/ 14 h 288"/>
              <a:gd name="T34" fmla="*/ 244 w 288"/>
              <a:gd name="T35" fmla="*/ 14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268" y="0"/>
                </a:moveTo>
                <a:cubicBezTo>
                  <a:pt x="20" y="0"/>
                  <a:pt x="20" y="0"/>
                  <a:pt x="20" y="0"/>
                </a:cubicBezTo>
                <a:cubicBezTo>
                  <a:pt x="5" y="0"/>
                  <a:pt x="0" y="5"/>
                  <a:pt x="0" y="20"/>
                </a:cubicBezTo>
                <a:cubicBezTo>
                  <a:pt x="0" y="240"/>
                  <a:pt x="0" y="240"/>
                  <a:pt x="0" y="240"/>
                </a:cubicBezTo>
                <a:cubicBezTo>
                  <a:pt x="48" y="288"/>
                  <a:pt x="48" y="288"/>
                  <a:pt x="48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196" y="204"/>
                  <a:pt x="196" y="204"/>
                  <a:pt x="196" y="204"/>
                </a:cubicBezTo>
                <a:cubicBezTo>
                  <a:pt x="196" y="288"/>
                  <a:pt x="196" y="288"/>
                  <a:pt x="196" y="288"/>
                </a:cubicBezTo>
                <a:cubicBezTo>
                  <a:pt x="268" y="288"/>
                  <a:pt x="268" y="288"/>
                  <a:pt x="268" y="288"/>
                </a:cubicBezTo>
                <a:cubicBezTo>
                  <a:pt x="284" y="288"/>
                  <a:pt x="288" y="284"/>
                  <a:pt x="288" y="268"/>
                </a:cubicBezTo>
                <a:cubicBezTo>
                  <a:pt x="288" y="20"/>
                  <a:pt x="288" y="20"/>
                  <a:pt x="288" y="20"/>
                </a:cubicBezTo>
                <a:cubicBezTo>
                  <a:pt x="288" y="5"/>
                  <a:pt x="284" y="0"/>
                  <a:pt x="268" y="0"/>
                </a:cubicBezTo>
                <a:close/>
                <a:moveTo>
                  <a:pt x="244" y="145"/>
                </a:moveTo>
                <a:cubicBezTo>
                  <a:pt x="44" y="145"/>
                  <a:pt x="44" y="145"/>
                  <a:pt x="44" y="145"/>
                </a:cubicBezTo>
                <a:cubicBezTo>
                  <a:pt x="44" y="14"/>
                  <a:pt x="44" y="14"/>
                  <a:pt x="44" y="14"/>
                </a:cubicBezTo>
                <a:cubicBezTo>
                  <a:pt x="244" y="14"/>
                  <a:pt x="244" y="14"/>
                  <a:pt x="244" y="14"/>
                </a:cubicBezTo>
                <a:lnTo>
                  <a:pt x="244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Rectangle 658"/>
          <p:cNvSpPr>
            <a:spLocks noChangeArrowheads="1"/>
          </p:cNvSpPr>
          <p:nvPr/>
        </p:nvSpPr>
        <p:spPr bwMode="auto">
          <a:xfrm>
            <a:off x="5136777" y="2915876"/>
            <a:ext cx="34593" cy="57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659"/>
          <p:cNvSpPr>
            <a:spLocks noEditPoints="1"/>
          </p:cNvSpPr>
          <p:nvPr/>
        </p:nvSpPr>
        <p:spPr bwMode="auto">
          <a:xfrm>
            <a:off x="7509249" y="4491279"/>
            <a:ext cx="229176" cy="302685"/>
          </a:xfrm>
          <a:custGeom>
            <a:avLst/>
            <a:gdLst>
              <a:gd name="T0" fmla="*/ 191 w 218"/>
              <a:gd name="T1" fmla="*/ 36 h 288"/>
              <a:gd name="T2" fmla="*/ 157 w 218"/>
              <a:gd name="T3" fmla="*/ 0 h 288"/>
              <a:gd name="T4" fmla="*/ 61 w 218"/>
              <a:gd name="T5" fmla="*/ 0 h 288"/>
              <a:gd name="T6" fmla="*/ 28 w 218"/>
              <a:gd name="T7" fmla="*/ 36 h 288"/>
              <a:gd name="T8" fmla="*/ 0 w 218"/>
              <a:gd name="T9" fmla="*/ 36 h 288"/>
              <a:gd name="T10" fmla="*/ 0 w 218"/>
              <a:gd name="T11" fmla="*/ 288 h 288"/>
              <a:gd name="T12" fmla="*/ 218 w 218"/>
              <a:gd name="T13" fmla="*/ 288 h 288"/>
              <a:gd name="T14" fmla="*/ 218 w 218"/>
              <a:gd name="T15" fmla="*/ 36 h 288"/>
              <a:gd name="T16" fmla="*/ 191 w 218"/>
              <a:gd name="T17" fmla="*/ 36 h 288"/>
              <a:gd name="T18" fmla="*/ 74 w 218"/>
              <a:gd name="T19" fmla="*/ 16 h 288"/>
              <a:gd name="T20" fmla="*/ 142 w 218"/>
              <a:gd name="T21" fmla="*/ 16 h 288"/>
              <a:gd name="T22" fmla="*/ 151 w 218"/>
              <a:gd name="T23" fmla="*/ 24 h 288"/>
              <a:gd name="T24" fmla="*/ 142 w 218"/>
              <a:gd name="T25" fmla="*/ 33 h 288"/>
              <a:gd name="T26" fmla="*/ 74 w 218"/>
              <a:gd name="T27" fmla="*/ 33 h 288"/>
              <a:gd name="T28" fmla="*/ 66 w 218"/>
              <a:gd name="T29" fmla="*/ 24 h 288"/>
              <a:gd name="T30" fmla="*/ 74 w 218"/>
              <a:gd name="T31" fmla="*/ 16 h 288"/>
              <a:gd name="T32" fmla="*/ 171 w 218"/>
              <a:gd name="T33" fmla="*/ 236 h 288"/>
              <a:gd name="T34" fmla="*/ 45 w 218"/>
              <a:gd name="T35" fmla="*/ 236 h 288"/>
              <a:gd name="T36" fmla="*/ 45 w 218"/>
              <a:gd name="T37" fmla="*/ 217 h 288"/>
              <a:gd name="T38" fmla="*/ 171 w 218"/>
              <a:gd name="T39" fmla="*/ 217 h 288"/>
              <a:gd name="T40" fmla="*/ 171 w 218"/>
              <a:gd name="T41" fmla="*/ 236 h 288"/>
              <a:gd name="T42" fmla="*/ 171 w 218"/>
              <a:gd name="T43" fmla="*/ 193 h 288"/>
              <a:gd name="T44" fmla="*/ 45 w 218"/>
              <a:gd name="T45" fmla="*/ 193 h 288"/>
              <a:gd name="T46" fmla="*/ 45 w 218"/>
              <a:gd name="T47" fmla="*/ 174 h 288"/>
              <a:gd name="T48" fmla="*/ 171 w 218"/>
              <a:gd name="T49" fmla="*/ 174 h 288"/>
              <a:gd name="T50" fmla="*/ 171 w 218"/>
              <a:gd name="T51" fmla="*/ 193 h 288"/>
              <a:gd name="T52" fmla="*/ 171 w 218"/>
              <a:gd name="T53" fmla="*/ 150 h 288"/>
              <a:gd name="T54" fmla="*/ 45 w 218"/>
              <a:gd name="T55" fmla="*/ 150 h 288"/>
              <a:gd name="T56" fmla="*/ 45 w 218"/>
              <a:gd name="T57" fmla="*/ 131 h 288"/>
              <a:gd name="T58" fmla="*/ 171 w 218"/>
              <a:gd name="T59" fmla="*/ 131 h 288"/>
              <a:gd name="T60" fmla="*/ 171 w 218"/>
              <a:gd name="T61" fmla="*/ 150 h 288"/>
              <a:gd name="T62" fmla="*/ 171 w 218"/>
              <a:gd name="T63" fmla="*/ 107 h 288"/>
              <a:gd name="T64" fmla="*/ 45 w 218"/>
              <a:gd name="T65" fmla="*/ 107 h 288"/>
              <a:gd name="T66" fmla="*/ 45 w 218"/>
              <a:gd name="T67" fmla="*/ 88 h 288"/>
              <a:gd name="T68" fmla="*/ 171 w 218"/>
              <a:gd name="T69" fmla="*/ 88 h 288"/>
              <a:gd name="T70" fmla="*/ 171 w 218"/>
              <a:gd name="T71" fmla="*/ 10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8" h="288">
                <a:moveTo>
                  <a:pt x="191" y="36"/>
                </a:moveTo>
                <a:cubicBezTo>
                  <a:pt x="183" y="21"/>
                  <a:pt x="169" y="0"/>
                  <a:pt x="157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49" y="0"/>
                  <a:pt x="36" y="19"/>
                  <a:pt x="2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8" y="288"/>
                  <a:pt x="218" y="288"/>
                  <a:pt x="218" y="288"/>
                </a:cubicBezTo>
                <a:cubicBezTo>
                  <a:pt x="218" y="36"/>
                  <a:pt x="218" y="36"/>
                  <a:pt x="218" y="36"/>
                </a:cubicBezTo>
                <a:lnTo>
                  <a:pt x="191" y="36"/>
                </a:lnTo>
                <a:close/>
                <a:moveTo>
                  <a:pt x="74" y="16"/>
                </a:moveTo>
                <a:cubicBezTo>
                  <a:pt x="142" y="16"/>
                  <a:pt x="142" y="16"/>
                  <a:pt x="142" y="16"/>
                </a:cubicBezTo>
                <a:cubicBezTo>
                  <a:pt x="147" y="16"/>
                  <a:pt x="151" y="20"/>
                  <a:pt x="151" y="24"/>
                </a:cubicBezTo>
                <a:cubicBezTo>
                  <a:pt x="151" y="29"/>
                  <a:pt x="147" y="33"/>
                  <a:pt x="142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0" y="33"/>
                  <a:pt x="66" y="29"/>
                  <a:pt x="66" y="24"/>
                </a:cubicBezTo>
                <a:cubicBezTo>
                  <a:pt x="66" y="20"/>
                  <a:pt x="70" y="16"/>
                  <a:pt x="74" y="16"/>
                </a:cubicBezTo>
                <a:close/>
                <a:moveTo>
                  <a:pt x="171" y="236"/>
                </a:moveTo>
                <a:cubicBezTo>
                  <a:pt x="45" y="236"/>
                  <a:pt x="45" y="236"/>
                  <a:pt x="45" y="236"/>
                </a:cubicBezTo>
                <a:cubicBezTo>
                  <a:pt x="45" y="217"/>
                  <a:pt x="45" y="217"/>
                  <a:pt x="45" y="217"/>
                </a:cubicBezTo>
                <a:cubicBezTo>
                  <a:pt x="171" y="217"/>
                  <a:pt x="171" y="217"/>
                  <a:pt x="171" y="217"/>
                </a:cubicBezTo>
                <a:lnTo>
                  <a:pt x="171" y="236"/>
                </a:lnTo>
                <a:close/>
                <a:moveTo>
                  <a:pt x="171" y="193"/>
                </a:moveTo>
                <a:cubicBezTo>
                  <a:pt x="45" y="193"/>
                  <a:pt x="45" y="193"/>
                  <a:pt x="45" y="193"/>
                </a:cubicBezTo>
                <a:cubicBezTo>
                  <a:pt x="45" y="174"/>
                  <a:pt x="45" y="174"/>
                  <a:pt x="45" y="174"/>
                </a:cubicBezTo>
                <a:cubicBezTo>
                  <a:pt x="171" y="174"/>
                  <a:pt x="171" y="174"/>
                  <a:pt x="171" y="174"/>
                </a:cubicBezTo>
                <a:lnTo>
                  <a:pt x="171" y="193"/>
                </a:lnTo>
                <a:close/>
                <a:moveTo>
                  <a:pt x="171" y="150"/>
                </a:moveTo>
                <a:cubicBezTo>
                  <a:pt x="45" y="150"/>
                  <a:pt x="45" y="150"/>
                  <a:pt x="45" y="150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171" y="131"/>
                  <a:pt x="171" y="131"/>
                  <a:pt x="171" y="131"/>
                </a:cubicBezTo>
                <a:lnTo>
                  <a:pt x="171" y="150"/>
                </a:lnTo>
                <a:close/>
                <a:moveTo>
                  <a:pt x="171" y="107"/>
                </a:moveTo>
                <a:cubicBezTo>
                  <a:pt x="45" y="107"/>
                  <a:pt x="45" y="107"/>
                  <a:pt x="45" y="107"/>
                </a:cubicBezTo>
                <a:cubicBezTo>
                  <a:pt x="45" y="88"/>
                  <a:pt x="45" y="88"/>
                  <a:pt x="45" y="88"/>
                </a:cubicBezTo>
                <a:cubicBezTo>
                  <a:pt x="171" y="88"/>
                  <a:pt x="171" y="88"/>
                  <a:pt x="171" y="88"/>
                </a:cubicBezTo>
                <a:lnTo>
                  <a:pt x="171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660"/>
          <p:cNvSpPr/>
          <p:nvPr/>
        </p:nvSpPr>
        <p:spPr bwMode="auto">
          <a:xfrm>
            <a:off x="1403665" y="3942122"/>
            <a:ext cx="302685" cy="191701"/>
          </a:xfrm>
          <a:custGeom>
            <a:avLst/>
            <a:gdLst>
              <a:gd name="T0" fmla="*/ 288 w 288"/>
              <a:gd name="T1" fmla="*/ 67 h 182"/>
              <a:gd name="T2" fmla="*/ 267 w 288"/>
              <a:gd name="T3" fmla="*/ 67 h 182"/>
              <a:gd name="T4" fmla="*/ 267 w 288"/>
              <a:gd name="T5" fmla="*/ 50 h 182"/>
              <a:gd name="T6" fmla="*/ 252 w 288"/>
              <a:gd name="T7" fmla="*/ 31 h 182"/>
              <a:gd name="T8" fmla="*/ 250 w 288"/>
              <a:gd name="T9" fmla="*/ 31 h 182"/>
              <a:gd name="T10" fmla="*/ 235 w 288"/>
              <a:gd name="T11" fmla="*/ 48 h 182"/>
              <a:gd name="T12" fmla="*/ 235 w 288"/>
              <a:gd name="T13" fmla="*/ 19 h 182"/>
              <a:gd name="T14" fmla="*/ 220 w 288"/>
              <a:gd name="T15" fmla="*/ 0 h 182"/>
              <a:gd name="T16" fmla="*/ 219 w 288"/>
              <a:gd name="T17" fmla="*/ 0 h 182"/>
              <a:gd name="T18" fmla="*/ 204 w 288"/>
              <a:gd name="T19" fmla="*/ 19 h 182"/>
              <a:gd name="T20" fmla="*/ 204 w 288"/>
              <a:gd name="T21" fmla="*/ 67 h 182"/>
              <a:gd name="T22" fmla="*/ 84 w 288"/>
              <a:gd name="T23" fmla="*/ 67 h 182"/>
              <a:gd name="T24" fmla="*/ 84 w 288"/>
              <a:gd name="T25" fmla="*/ 19 h 182"/>
              <a:gd name="T26" fmla="*/ 68 w 288"/>
              <a:gd name="T27" fmla="*/ 0 h 182"/>
              <a:gd name="T28" fmla="*/ 67 w 288"/>
              <a:gd name="T29" fmla="*/ 0 h 182"/>
              <a:gd name="T30" fmla="*/ 52 w 288"/>
              <a:gd name="T31" fmla="*/ 19 h 182"/>
              <a:gd name="T32" fmla="*/ 52 w 288"/>
              <a:gd name="T33" fmla="*/ 48 h 182"/>
              <a:gd name="T34" fmla="*/ 37 w 288"/>
              <a:gd name="T35" fmla="*/ 31 h 182"/>
              <a:gd name="T36" fmla="*/ 36 w 288"/>
              <a:gd name="T37" fmla="*/ 31 h 182"/>
              <a:gd name="T38" fmla="*/ 20 w 288"/>
              <a:gd name="T39" fmla="*/ 50 h 182"/>
              <a:gd name="T40" fmla="*/ 20 w 288"/>
              <a:gd name="T41" fmla="*/ 67 h 182"/>
              <a:gd name="T42" fmla="*/ 0 w 288"/>
              <a:gd name="T43" fmla="*/ 67 h 182"/>
              <a:gd name="T44" fmla="*/ 0 w 288"/>
              <a:gd name="T45" fmla="*/ 115 h 182"/>
              <a:gd name="T46" fmla="*/ 20 w 288"/>
              <a:gd name="T47" fmla="*/ 115 h 182"/>
              <a:gd name="T48" fmla="*/ 20 w 288"/>
              <a:gd name="T49" fmla="*/ 132 h 182"/>
              <a:gd name="T50" fmla="*/ 36 w 288"/>
              <a:gd name="T51" fmla="*/ 151 h 182"/>
              <a:gd name="T52" fmla="*/ 37 w 288"/>
              <a:gd name="T53" fmla="*/ 151 h 182"/>
              <a:gd name="T54" fmla="*/ 52 w 288"/>
              <a:gd name="T55" fmla="*/ 135 h 182"/>
              <a:gd name="T56" fmla="*/ 52 w 288"/>
              <a:gd name="T57" fmla="*/ 163 h 182"/>
              <a:gd name="T58" fmla="*/ 67 w 288"/>
              <a:gd name="T59" fmla="*/ 182 h 182"/>
              <a:gd name="T60" fmla="*/ 68 w 288"/>
              <a:gd name="T61" fmla="*/ 182 h 182"/>
              <a:gd name="T62" fmla="*/ 84 w 288"/>
              <a:gd name="T63" fmla="*/ 163 h 182"/>
              <a:gd name="T64" fmla="*/ 84 w 288"/>
              <a:gd name="T65" fmla="*/ 115 h 182"/>
              <a:gd name="T66" fmla="*/ 204 w 288"/>
              <a:gd name="T67" fmla="*/ 115 h 182"/>
              <a:gd name="T68" fmla="*/ 204 w 288"/>
              <a:gd name="T69" fmla="*/ 163 h 182"/>
              <a:gd name="T70" fmla="*/ 219 w 288"/>
              <a:gd name="T71" fmla="*/ 182 h 182"/>
              <a:gd name="T72" fmla="*/ 220 w 288"/>
              <a:gd name="T73" fmla="*/ 182 h 182"/>
              <a:gd name="T74" fmla="*/ 235 w 288"/>
              <a:gd name="T75" fmla="*/ 163 h 182"/>
              <a:gd name="T76" fmla="*/ 235 w 288"/>
              <a:gd name="T77" fmla="*/ 135 h 182"/>
              <a:gd name="T78" fmla="*/ 250 w 288"/>
              <a:gd name="T79" fmla="*/ 151 h 182"/>
              <a:gd name="T80" fmla="*/ 252 w 288"/>
              <a:gd name="T81" fmla="*/ 151 h 182"/>
              <a:gd name="T82" fmla="*/ 267 w 288"/>
              <a:gd name="T83" fmla="*/ 132 h 182"/>
              <a:gd name="T84" fmla="*/ 267 w 288"/>
              <a:gd name="T85" fmla="*/ 115 h 182"/>
              <a:gd name="T86" fmla="*/ 288 w 288"/>
              <a:gd name="T87" fmla="*/ 115 h 182"/>
              <a:gd name="T88" fmla="*/ 288 w 288"/>
              <a:gd name="T89" fmla="*/ 6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182">
                <a:moveTo>
                  <a:pt x="288" y="67"/>
                </a:moveTo>
                <a:cubicBezTo>
                  <a:pt x="267" y="67"/>
                  <a:pt x="267" y="67"/>
                  <a:pt x="267" y="67"/>
                </a:cubicBezTo>
                <a:cubicBezTo>
                  <a:pt x="267" y="50"/>
                  <a:pt x="267" y="50"/>
                  <a:pt x="267" y="50"/>
                </a:cubicBezTo>
                <a:cubicBezTo>
                  <a:pt x="267" y="40"/>
                  <a:pt x="260" y="31"/>
                  <a:pt x="252" y="31"/>
                </a:cubicBezTo>
                <a:cubicBezTo>
                  <a:pt x="250" y="31"/>
                  <a:pt x="250" y="31"/>
                  <a:pt x="250" y="31"/>
                </a:cubicBezTo>
                <a:cubicBezTo>
                  <a:pt x="243" y="31"/>
                  <a:pt x="236" y="38"/>
                  <a:pt x="235" y="48"/>
                </a:cubicBezTo>
                <a:cubicBezTo>
                  <a:pt x="235" y="19"/>
                  <a:pt x="235" y="19"/>
                  <a:pt x="235" y="19"/>
                </a:cubicBezTo>
                <a:cubicBezTo>
                  <a:pt x="235" y="8"/>
                  <a:pt x="228" y="0"/>
                  <a:pt x="220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0" y="0"/>
                  <a:pt x="204" y="8"/>
                  <a:pt x="204" y="19"/>
                </a:cubicBezTo>
                <a:cubicBezTo>
                  <a:pt x="204" y="67"/>
                  <a:pt x="204" y="67"/>
                  <a:pt x="204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8"/>
                  <a:pt x="77" y="0"/>
                  <a:pt x="68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59" y="0"/>
                  <a:pt x="52" y="8"/>
                  <a:pt x="52" y="19"/>
                </a:cubicBezTo>
                <a:cubicBezTo>
                  <a:pt x="52" y="48"/>
                  <a:pt x="52" y="48"/>
                  <a:pt x="52" y="48"/>
                </a:cubicBezTo>
                <a:cubicBezTo>
                  <a:pt x="51" y="38"/>
                  <a:pt x="45" y="31"/>
                  <a:pt x="37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27" y="31"/>
                  <a:pt x="20" y="40"/>
                  <a:pt x="20" y="50"/>
                </a:cubicBezTo>
                <a:cubicBezTo>
                  <a:pt x="20" y="67"/>
                  <a:pt x="20" y="67"/>
                  <a:pt x="2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15"/>
                  <a:pt x="0" y="115"/>
                  <a:pt x="0" y="115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20" y="132"/>
                  <a:pt x="20" y="132"/>
                  <a:pt x="20" y="132"/>
                </a:cubicBezTo>
                <a:cubicBezTo>
                  <a:pt x="20" y="143"/>
                  <a:pt x="27" y="151"/>
                  <a:pt x="36" y="151"/>
                </a:cubicBezTo>
                <a:cubicBezTo>
                  <a:pt x="37" y="151"/>
                  <a:pt x="37" y="151"/>
                  <a:pt x="37" y="151"/>
                </a:cubicBezTo>
                <a:cubicBezTo>
                  <a:pt x="45" y="151"/>
                  <a:pt x="51" y="144"/>
                  <a:pt x="52" y="135"/>
                </a:cubicBezTo>
                <a:cubicBezTo>
                  <a:pt x="52" y="163"/>
                  <a:pt x="52" y="163"/>
                  <a:pt x="52" y="163"/>
                </a:cubicBezTo>
                <a:cubicBezTo>
                  <a:pt x="52" y="174"/>
                  <a:pt x="59" y="182"/>
                  <a:pt x="67" y="182"/>
                </a:cubicBezTo>
                <a:cubicBezTo>
                  <a:pt x="68" y="182"/>
                  <a:pt x="68" y="182"/>
                  <a:pt x="68" y="182"/>
                </a:cubicBezTo>
                <a:cubicBezTo>
                  <a:pt x="77" y="182"/>
                  <a:pt x="84" y="174"/>
                  <a:pt x="84" y="163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204" y="115"/>
                  <a:pt x="204" y="115"/>
                  <a:pt x="204" y="115"/>
                </a:cubicBezTo>
                <a:cubicBezTo>
                  <a:pt x="204" y="163"/>
                  <a:pt x="204" y="163"/>
                  <a:pt x="204" y="163"/>
                </a:cubicBezTo>
                <a:cubicBezTo>
                  <a:pt x="204" y="174"/>
                  <a:pt x="210" y="182"/>
                  <a:pt x="219" y="182"/>
                </a:cubicBezTo>
                <a:cubicBezTo>
                  <a:pt x="220" y="182"/>
                  <a:pt x="220" y="182"/>
                  <a:pt x="220" y="182"/>
                </a:cubicBezTo>
                <a:cubicBezTo>
                  <a:pt x="228" y="182"/>
                  <a:pt x="235" y="174"/>
                  <a:pt x="235" y="163"/>
                </a:cubicBezTo>
                <a:cubicBezTo>
                  <a:pt x="235" y="135"/>
                  <a:pt x="235" y="135"/>
                  <a:pt x="235" y="135"/>
                </a:cubicBezTo>
                <a:cubicBezTo>
                  <a:pt x="236" y="144"/>
                  <a:pt x="243" y="151"/>
                  <a:pt x="250" y="151"/>
                </a:cubicBezTo>
                <a:cubicBezTo>
                  <a:pt x="252" y="151"/>
                  <a:pt x="252" y="151"/>
                  <a:pt x="252" y="151"/>
                </a:cubicBezTo>
                <a:cubicBezTo>
                  <a:pt x="260" y="151"/>
                  <a:pt x="267" y="143"/>
                  <a:pt x="267" y="132"/>
                </a:cubicBezTo>
                <a:cubicBezTo>
                  <a:pt x="267" y="115"/>
                  <a:pt x="267" y="115"/>
                  <a:pt x="267" y="115"/>
                </a:cubicBezTo>
                <a:cubicBezTo>
                  <a:pt x="288" y="115"/>
                  <a:pt x="288" y="115"/>
                  <a:pt x="288" y="115"/>
                </a:cubicBezTo>
                <a:lnTo>
                  <a:pt x="288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661"/>
          <p:cNvSpPr/>
          <p:nvPr/>
        </p:nvSpPr>
        <p:spPr bwMode="auto">
          <a:xfrm>
            <a:off x="796854" y="4491279"/>
            <a:ext cx="302685" cy="304127"/>
          </a:xfrm>
          <a:custGeom>
            <a:avLst/>
            <a:gdLst>
              <a:gd name="T0" fmla="*/ 96 w 288"/>
              <a:gd name="T1" fmla="*/ 0 h 288"/>
              <a:gd name="T2" fmla="*/ 144 w 288"/>
              <a:gd name="T3" fmla="*/ 40 h 288"/>
              <a:gd name="T4" fmla="*/ 192 w 288"/>
              <a:gd name="T5" fmla="*/ 0 h 288"/>
              <a:gd name="T6" fmla="*/ 288 w 288"/>
              <a:gd name="T7" fmla="*/ 36 h 288"/>
              <a:gd name="T8" fmla="*/ 288 w 288"/>
              <a:gd name="T9" fmla="*/ 108 h 288"/>
              <a:gd name="T10" fmla="*/ 224 w 288"/>
              <a:gd name="T11" fmla="*/ 90 h 288"/>
              <a:gd name="T12" fmla="*/ 224 w 288"/>
              <a:gd name="T13" fmla="*/ 288 h 288"/>
              <a:gd name="T14" fmla="*/ 64 w 288"/>
              <a:gd name="T15" fmla="*/ 288 h 288"/>
              <a:gd name="T16" fmla="*/ 64 w 288"/>
              <a:gd name="T17" fmla="*/ 90 h 288"/>
              <a:gd name="T18" fmla="*/ 0 w 288"/>
              <a:gd name="T19" fmla="*/ 108 h 288"/>
              <a:gd name="T20" fmla="*/ 0 w 288"/>
              <a:gd name="T21" fmla="*/ 36 h 288"/>
              <a:gd name="T22" fmla="*/ 96 w 288"/>
              <a:gd name="T2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662"/>
          <p:cNvSpPr>
            <a:spLocks noEditPoints="1"/>
          </p:cNvSpPr>
          <p:nvPr/>
        </p:nvSpPr>
        <p:spPr bwMode="auto">
          <a:xfrm>
            <a:off x="8682513" y="3315132"/>
            <a:ext cx="302685" cy="224852"/>
          </a:xfrm>
          <a:custGeom>
            <a:avLst/>
            <a:gdLst>
              <a:gd name="T0" fmla="*/ 226 w 288"/>
              <a:gd name="T1" fmla="*/ 88 h 213"/>
              <a:gd name="T2" fmla="*/ 226 w 288"/>
              <a:gd name="T3" fmla="*/ 88 h 213"/>
              <a:gd name="T4" fmla="*/ 158 w 288"/>
              <a:gd name="T5" fmla="*/ 88 h 213"/>
              <a:gd name="T6" fmla="*/ 159 w 288"/>
              <a:gd name="T7" fmla="*/ 71 h 213"/>
              <a:gd name="T8" fmla="*/ 145 w 288"/>
              <a:gd name="T9" fmla="*/ 11 h 213"/>
              <a:gd name="T10" fmla="*/ 133 w 288"/>
              <a:gd name="T11" fmla="*/ 1 h 213"/>
              <a:gd name="T12" fmla="*/ 127 w 288"/>
              <a:gd name="T13" fmla="*/ 11 h 213"/>
              <a:gd name="T14" fmla="*/ 143 w 288"/>
              <a:gd name="T15" fmla="*/ 71 h 213"/>
              <a:gd name="T16" fmla="*/ 142 w 288"/>
              <a:gd name="T17" fmla="*/ 88 h 213"/>
              <a:gd name="T18" fmla="*/ 63 w 288"/>
              <a:gd name="T19" fmla="*/ 88 h 213"/>
              <a:gd name="T20" fmla="*/ 0 w 288"/>
              <a:gd name="T21" fmla="*/ 150 h 213"/>
              <a:gd name="T22" fmla="*/ 63 w 288"/>
              <a:gd name="T23" fmla="*/ 213 h 213"/>
              <a:gd name="T24" fmla="*/ 113 w 288"/>
              <a:gd name="T25" fmla="*/ 189 h 213"/>
              <a:gd name="T26" fmla="*/ 176 w 288"/>
              <a:gd name="T27" fmla="*/ 189 h 213"/>
              <a:gd name="T28" fmla="*/ 226 w 288"/>
              <a:gd name="T29" fmla="*/ 213 h 213"/>
              <a:gd name="T30" fmla="*/ 288 w 288"/>
              <a:gd name="T31" fmla="*/ 150 h 213"/>
              <a:gd name="T32" fmla="*/ 226 w 288"/>
              <a:gd name="T33" fmla="*/ 88 h 213"/>
              <a:gd name="T34" fmla="*/ 89 w 288"/>
              <a:gd name="T35" fmla="*/ 161 h 213"/>
              <a:gd name="T36" fmla="*/ 67 w 288"/>
              <a:gd name="T37" fmla="*/ 161 h 213"/>
              <a:gd name="T38" fmla="*/ 67 w 288"/>
              <a:gd name="T39" fmla="*/ 183 h 213"/>
              <a:gd name="T40" fmla="*/ 50 w 288"/>
              <a:gd name="T41" fmla="*/ 183 h 213"/>
              <a:gd name="T42" fmla="*/ 50 w 288"/>
              <a:gd name="T43" fmla="*/ 161 h 213"/>
              <a:gd name="T44" fmla="*/ 28 w 288"/>
              <a:gd name="T45" fmla="*/ 161 h 213"/>
              <a:gd name="T46" fmla="*/ 28 w 288"/>
              <a:gd name="T47" fmla="*/ 144 h 213"/>
              <a:gd name="T48" fmla="*/ 50 w 288"/>
              <a:gd name="T49" fmla="*/ 144 h 213"/>
              <a:gd name="T50" fmla="*/ 50 w 288"/>
              <a:gd name="T51" fmla="*/ 122 h 213"/>
              <a:gd name="T52" fmla="*/ 67 w 288"/>
              <a:gd name="T53" fmla="*/ 122 h 213"/>
              <a:gd name="T54" fmla="*/ 67 w 288"/>
              <a:gd name="T55" fmla="*/ 144 h 213"/>
              <a:gd name="T56" fmla="*/ 89 w 288"/>
              <a:gd name="T57" fmla="*/ 144 h 213"/>
              <a:gd name="T58" fmla="*/ 89 w 288"/>
              <a:gd name="T59" fmla="*/ 161 h 213"/>
              <a:gd name="T60" fmla="*/ 157 w 288"/>
              <a:gd name="T61" fmla="*/ 148 h 213"/>
              <a:gd name="T62" fmla="*/ 132 w 288"/>
              <a:gd name="T63" fmla="*/ 148 h 213"/>
              <a:gd name="T64" fmla="*/ 122 w 288"/>
              <a:gd name="T65" fmla="*/ 139 h 213"/>
              <a:gd name="T66" fmla="*/ 132 w 288"/>
              <a:gd name="T67" fmla="*/ 130 h 213"/>
              <a:gd name="T68" fmla="*/ 157 w 288"/>
              <a:gd name="T69" fmla="*/ 130 h 213"/>
              <a:gd name="T70" fmla="*/ 166 w 288"/>
              <a:gd name="T71" fmla="*/ 139 h 213"/>
              <a:gd name="T72" fmla="*/ 157 w 288"/>
              <a:gd name="T73" fmla="*/ 148 h 213"/>
              <a:gd name="T74" fmla="*/ 217 w 288"/>
              <a:gd name="T75" fmla="*/ 188 h 213"/>
              <a:gd name="T76" fmla="*/ 201 w 288"/>
              <a:gd name="T77" fmla="*/ 173 h 213"/>
              <a:gd name="T78" fmla="*/ 217 w 288"/>
              <a:gd name="T79" fmla="*/ 157 h 213"/>
              <a:gd name="T80" fmla="*/ 232 w 288"/>
              <a:gd name="T81" fmla="*/ 173 h 213"/>
              <a:gd name="T82" fmla="*/ 217 w 288"/>
              <a:gd name="T83" fmla="*/ 188 h 213"/>
              <a:gd name="T84" fmla="*/ 250 w 288"/>
              <a:gd name="T85" fmla="*/ 155 h 213"/>
              <a:gd name="T86" fmla="*/ 235 w 288"/>
              <a:gd name="T87" fmla="*/ 139 h 213"/>
              <a:gd name="T88" fmla="*/ 250 w 288"/>
              <a:gd name="T89" fmla="*/ 124 h 213"/>
              <a:gd name="T90" fmla="*/ 266 w 288"/>
              <a:gd name="T91" fmla="*/ 139 h 213"/>
              <a:gd name="T92" fmla="*/ 250 w 288"/>
              <a:gd name="T93" fmla="*/ 155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8" h="213">
                <a:moveTo>
                  <a:pt x="226" y="88"/>
                </a:moveTo>
                <a:cubicBezTo>
                  <a:pt x="226" y="88"/>
                  <a:pt x="226" y="88"/>
                  <a:pt x="226" y="88"/>
                </a:cubicBezTo>
                <a:cubicBezTo>
                  <a:pt x="158" y="88"/>
                  <a:pt x="158" y="88"/>
                  <a:pt x="158" y="88"/>
                </a:cubicBezTo>
                <a:cubicBezTo>
                  <a:pt x="158" y="83"/>
                  <a:pt x="159" y="77"/>
                  <a:pt x="159" y="71"/>
                </a:cubicBezTo>
                <a:cubicBezTo>
                  <a:pt x="159" y="54"/>
                  <a:pt x="156" y="32"/>
                  <a:pt x="145" y="11"/>
                </a:cubicBezTo>
                <a:cubicBezTo>
                  <a:pt x="145" y="11"/>
                  <a:pt x="142" y="0"/>
                  <a:pt x="133" y="1"/>
                </a:cubicBezTo>
                <a:cubicBezTo>
                  <a:pt x="122" y="2"/>
                  <a:pt x="127" y="11"/>
                  <a:pt x="127" y="11"/>
                </a:cubicBezTo>
                <a:cubicBezTo>
                  <a:pt x="140" y="31"/>
                  <a:pt x="143" y="54"/>
                  <a:pt x="143" y="71"/>
                </a:cubicBezTo>
                <a:cubicBezTo>
                  <a:pt x="143" y="77"/>
                  <a:pt x="142" y="83"/>
                  <a:pt x="142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28" y="88"/>
                  <a:pt x="0" y="116"/>
                  <a:pt x="0" y="150"/>
                </a:cubicBezTo>
                <a:cubicBezTo>
                  <a:pt x="0" y="185"/>
                  <a:pt x="28" y="213"/>
                  <a:pt x="63" y="213"/>
                </a:cubicBezTo>
                <a:cubicBezTo>
                  <a:pt x="83" y="213"/>
                  <a:pt x="101" y="203"/>
                  <a:pt x="113" y="189"/>
                </a:cubicBezTo>
                <a:cubicBezTo>
                  <a:pt x="176" y="189"/>
                  <a:pt x="176" y="189"/>
                  <a:pt x="176" y="189"/>
                </a:cubicBezTo>
                <a:cubicBezTo>
                  <a:pt x="187" y="203"/>
                  <a:pt x="205" y="213"/>
                  <a:pt x="226" y="213"/>
                </a:cubicBezTo>
                <a:cubicBezTo>
                  <a:pt x="260" y="213"/>
                  <a:pt x="288" y="185"/>
                  <a:pt x="288" y="150"/>
                </a:cubicBezTo>
                <a:cubicBezTo>
                  <a:pt x="288" y="116"/>
                  <a:pt x="261" y="88"/>
                  <a:pt x="226" y="88"/>
                </a:cubicBezTo>
                <a:close/>
                <a:moveTo>
                  <a:pt x="89" y="161"/>
                </a:moveTo>
                <a:cubicBezTo>
                  <a:pt x="67" y="161"/>
                  <a:pt x="67" y="161"/>
                  <a:pt x="67" y="161"/>
                </a:cubicBezTo>
                <a:cubicBezTo>
                  <a:pt x="67" y="183"/>
                  <a:pt x="67" y="183"/>
                  <a:pt x="67" y="183"/>
                </a:cubicBezTo>
                <a:cubicBezTo>
                  <a:pt x="50" y="183"/>
                  <a:pt x="50" y="183"/>
                  <a:pt x="50" y="183"/>
                </a:cubicBezTo>
                <a:cubicBezTo>
                  <a:pt x="50" y="161"/>
                  <a:pt x="50" y="161"/>
                  <a:pt x="50" y="161"/>
                </a:cubicBezTo>
                <a:cubicBezTo>
                  <a:pt x="28" y="161"/>
                  <a:pt x="28" y="161"/>
                  <a:pt x="28" y="161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89" y="144"/>
                  <a:pt x="89" y="144"/>
                  <a:pt x="89" y="144"/>
                </a:cubicBezTo>
                <a:lnTo>
                  <a:pt x="89" y="161"/>
                </a:lnTo>
                <a:close/>
                <a:moveTo>
                  <a:pt x="157" y="148"/>
                </a:moveTo>
                <a:cubicBezTo>
                  <a:pt x="132" y="148"/>
                  <a:pt x="132" y="148"/>
                  <a:pt x="132" y="148"/>
                </a:cubicBezTo>
                <a:cubicBezTo>
                  <a:pt x="126" y="148"/>
                  <a:pt x="122" y="144"/>
                  <a:pt x="122" y="139"/>
                </a:cubicBezTo>
                <a:cubicBezTo>
                  <a:pt x="122" y="134"/>
                  <a:pt x="126" y="130"/>
                  <a:pt x="132" y="130"/>
                </a:cubicBezTo>
                <a:cubicBezTo>
                  <a:pt x="157" y="130"/>
                  <a:pt x="157" y="130"/>
                  <a:pt x="157" y="130"/>
                </a:cubicBezTo>
                <a:cubicBezTo>
                  <a:pt x="162" y="130"/>
                  <a:pt x="166" y="134"/>
                  <a:pt x="166" y="139"/>
                </a:cubicBezTo>
                <a:cubicBezTo>
                  <a:pt x="166" y="144"/>
                  <a:pt x="162" y="148"/>
                  <a:pt x="157" y="148"/>
                </a:cubicBezTo>
                <a:close/>
                <a:moveTo>
                  <a:pt x="217" y="188"/>
                </a:moveTo>
                <a:cubicBezTo>
                  <a:pt x="208" y="188"/>
                  <a:pt x="201" y="181"/>
                  <a:pt x="201" y="173"/>
                </a:cubicBezTo>
                <a:cubicBezTo>
                  <a:pt x="201" y="164"/>
                  <a:pt x="208" y="157"/>
                  <a:pt x="217" y="157"/>
                </a:cubicBezTo>
                <a:cubicBezTo>
                  <a:pt x="225" y="157"/>
                  <a:pt x="232" y="164"/>
                  <a:pt x="232" y="173"/>
                </a:cubicBezTo>
                <a:cubicBezTo>
                  <a:pt x="232" y="181"/>
                  <a:pt x="225" y="188"/>
                  <a:pt x="217" y="188"/>
                </a:cubicBezTo>
                <a:close/>
                <a:moveTo>
                  <a:pt x="250" y="155"/>
                </a:moveTo>
                <a:cubicBezTo>
                  <a:pt x="241" y="155"/>
                  <a:pt x="235" y="148"/>
                  <a:pt x="235" y="139"/>
                </a:cubicBezTo>
                <a:cubicBezTo>
                  <a:pt x="235" y="131"/>
                  <a:pt x="241" y="124"/>
                  <a:pt x="250" y="124"/>
                </a:cubicBezTo>
                <a:cubicBezTo>
                  <a:pt x="259" y="124"/>
                  <a:pt x="266" y="131"/>
                  <a:pt x="266" y="139"/>
                </a:cubicBezTo>
                <a:cubicBezTo>
                  <a:pt x="266" y="148"/>
                  <a:pt x="259" y="155"/>
                  <a:pt x="250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663"/>
          <p:cNvSpPr>
            <a:spLocks noEditPoints="1"/>
          </p:cNvSpPr>
          <p:nvPr/>
        </p:nvSpPr>
        <p:spPr bwMode="auto">
          <a:xfrm>
            <a:off x="10505828" y="1458666"/>
            <a:ext cx="302685" cy="302685"/>
          </a:xfrm>
          <a:custGeom>
            <a:avLst/>
            <a:gdLst>
              <a:gd name="T0" fmla="*/ 164 w 210"/>
              <a:gd name="T1" fmla="*/ 52 h 210"/>
              <a:gd name="T2" fmla="*/ 210 w 210"/>
              <a:gd name="T3" fmla="*/ 7 h 210"/>
              <a:gd name="T4" fmla="*/ 202 w 210"/>
              <a:gd name="T5" fmla="*/ 0 h 210"/>
              <a:gd name="T6" fmla="*/ 158 w 210"/>
              <a:gd name="T7" fmla="*/ 44 h 210"/>
              <a:gd name="T8" fmla="*/ 64 w 210"/>
              <a:gd name="T9" fmla="*/ 44 h 210"/>
              <a:gd name="T10" fmla="*/ 64 w 210"/>
              <a:gd name="T11" fmla="*/ 8 h 210"/>
              <a:gd name="T12" fmla="*/ 36 w 210"/>
              <a:gd name="T13" fmla="*/ 8 h 210"/>
              <a:gd name="T14" fmla="*/ 36 w 210"/>
              <a:gd name="T15" fmla="*/ 44 h 210"/>
              <a:gd name="T16" fmla="*/ 0 w 210"/>
              <a:gd name="T17" fmla="*/ 44 h 210"/>
              <a:gd name="T18" fmla="*/ 0 w 210"/>
              <a:gd name="T19" fmla="*/ 72 h 210"/>
              <a:gd name="T20" fmla="*/ 36 w 210"/>
              <a:gd name="T21" fmla="*/ 72 h 210"/>
              <a:gd name="T22" fmla="*/ 36 w 210"/>
              <a:gd name="T23" fmla="*/ 174 h 210"/>
              <a:gd name="T24" fmla="*/ 136 w 210"/>
              <a:gd name="T25" fmla="*/ 174 h 210"/>
              <a:gd name="T26" fmla="*/ 136 w 210"/>
              <a:gd name="T27" fmla="*/ 210 h 210"/>
              <a:gd name="T28" fmla="*/ 164 w 210"/>
              <a:gd name="T29" fmla="*/ 210 h 210"/>
              <a:gd name="T30" fmla="*/ 164 w 210"/>
              <a:gd name="T31" fmla="*/ 174 h 210"/>
              <a:gd name="T32" fmla="*/ 200 w 210"/>
              <a:gd name="T33" fmla="*/ 174 h 210"/>
              <a:gd name="T34" fmla="*/ 200 w 210"/>
              <a:gd name="T35" fmla="*/ 146 h 210"/>
              <a:gd name="T36" fmla="*/ 200 w 210"/>
              <a:gd name="T37" fmla="*/ 146 h 210"/>
              <a:gd name="T38" fmla="*/ 164 w 210"/>
              <a:gd name="T39" fmla="*/ 146 h 210"/>
              <a:gd name="T40" fmla="*/ 164 w 210"/>
              <a:gd name="T41" fmla="*/ 52 h 210"/>
              <a:gd name="T42" fmla="*/ 129 w 210"/>
              <a:gd name="T43" fmla="*/ 72 h 210"/>
              <a:gd name="T44" fmla="*/ 64 w 210"/>
              <a:gd name="T45" fmla="*/ 137 h 210"/>
              <a:gd name="T46" fmla="*/ 64 w 210"/>
              <a:gd name="T47" fmla="*/ 72 h 210"/>
              <a:gd name="T48" fmla="*/ 129 w 210"/>
              <a:gd name="T49" fmla="*/ 72 h 210"/>
              <a:gd name="T50" fmla="*/ 71 w 210"/>
              <a:gd name="T51" fmla="*/ 146 h 210"/>
              <a:gd name="T52" fmla="*/ 136 w 210"/>
              <a:gd name="T53" fmla="*/ 81 h 210"/>
              <a:gd name="T54" fmla="*/ 136 w 210"/>
              <a:gd name="T55" fmla="*/ 146 h 210"/>
              <a:gd name="T56" fmla="*/ 71 w 210"/>
              <a:gd name="T57" fmla="*/ 146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0" h="210">
                <a:moveTo>
                  <a:pt x="164" y="52"/>
                </a:moveTo>
                <a:lnTo>
                  <a:pt x="210" y="7"/>
                </a:lnTo>
                <a:lnTo>
                  <a:pt x="202" y="0"/>
                </a:lnTo>
                <a:lnTo>
                  <a:pt x="158" y="44"/>
                </a:lnTo>
                <a:lnTo>
                  <a:pt x="64" y="44"/>
                </a:lnTo>
                <a:lnTo>
                  <a:pt x="64" y="8"/>
                </a:lnTo>
                <a:lnTo>
                  <a:pt x="36" y="8"/>
                </a:lnTo>
                <a:lnTo>
                  <a:pt x="36" y="44"/>
                </a:lnTo>
                <a:lnTo>
                  <a:pt x="0" y="44"/>
                </a:lnTo>
                <a:lnTo>
                  <a:pt x="0" y="72"/>
                </a:lnTo>
                <a:lnTo>
                  <a:pt x="36" y="72"/>
                </a:lnTo>
                <a:lnTo>
                  <a:pt x="36" y="174"/>
                </a:lnTo>
                <a:lnTo>
                  <a:pt x="136" y="174"/>
                </a:lnTo>
                <a:lnTo>
                  <a:pt x="136" y="210"/>
                </a:lnTo>
                <a:lnTo>
                  <a:pt x="164" y="210"/>
                </a:lnTo>
                <a:lnTo>
                  <a:pt x="164" y="174"/>
                </a:lnTo>
                <a:lnTo>
                  <a:pt x="200" y="174"/>
                </a:lnTo>
                <a:lnTo>
                  <a:pt x="200" y="146"/>
                </a:lnTo>
                <a:lnTo>
                  <a:pt x="200" y="146"/>
                </a:lnTo>
                <a:lnTo>
                  <a:pt x="164" y="146"/>
                </a:lnTo>
                <a:lnTo>
                  <a:pt x="164" y="52"/>
                </a:lnTo>
                <a:close/>
                <a:moveTo>
                  <a:pt x="129" y="72"/>
                </a:moveTo>
                <a:lnTo>
                  <a:pt x="64" y="137"/>
                </a:lnTo>
                <a:lnTo>
                  <a:pt x="64" y="72"/>
                </a:lnTo>
                <a:lnTo>
                  <a:pt x="129" y="72"/>
                </a:lnTo>
                <a:close/>
                <a:moveTo>
                  <a:pt x="71" y="146"/>
                </a:moveTo>
                <a:lnTo>
                  <a:pt x="136" y="81"/>
                </a:lnTo>
                <a:lnTo>
                  <a:pt x="136" y="146"/>
                </a:lnTo>
                <a:lnTo>
                  <a:pt x="71" y="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Freeform 664"/>
          <p:cNvSpPr>
            <a:spLocks noEditPoints="1"/>
          </p:cNvSpPr>
          <p:nvPr/>
        </p:nvSpPr>
        <p:spPr bwMode="auto">
          <a:xfrm>
            <a:off x="6253828" y="3325221"/>
            <a:ext cx="304127" cy="220528"/>
          </a:xfrm>
          <a:custGeom>
            <a:avLst/>
            <a:gdLst>
              <a:gd name="T0" fmla="*/ 278 w 288"/>
              <a:gd name="T1" fmla="*/ 24 h 210"/>
              <a:gd name="T2" fmla="*/ 128 w 288"/>
              <a:gd name="T3" fmla="*/ 24 h 210"/>
              <a:gd name="T4" fmla="*/ 128 w 288"/>
              <a:gd name="T5" fmla="*/ 24 h 210"/>
              <a:gd name="T6" fmla="*/ 118 w 288"/>
              <a:gd name="T7" fmla="*/ 8 h 210"/>
              <a:gd name="T8" fmla="*/ 104 w 288"/>
              <a:gd name="T9" fmla="*/ 0 h 210"/>
              <a:gd name="T10" fmla="*/ 61 w 288"/>
              <a:gd name="T11" fmla="*/ 0 h 210"/>
              <a:gd name="T12" fmla="*/ 47 w 288"/>
              <a:gd name="T13" fmla="*/ 8 h 210"/>
              <a:gd name="T14" fmla="*/ 37 w 288"/>
              <a:gd name="T15" fmla="*/ 24 h 210"/>
              <a:gd name="T16" fmla="*/ 37 w 288"/>
              <a:gd name="T17" fmla="*/ 24 h 210"/>
              <a:gd name="T18" fmla="*/ 10 w 288"/>
              <a:gd name="T19" fmla="*/ 24 h 210"/>
              <a:gd name="T20" fmla="*/ 0 w 288"/>
              <a:gd name="T21" fmla="*/ 34 h 210"/>
              <a:gd name="T22" fmla="*/ 0 w 288"/>
              <a:gd name="T23" fmla="*/ 200 h 210"/>
              <a:gd name="T24" fmla="*/ 10 w 288"/>
              <a:gd name="T25" fmla="*/ 210 h 210"/>
              <a:gd name="T26" fmla="*/ 278 w 288"/>
              <a:gd name="T27" fmla="*/ 210 h 210"/>
              <a:gd name="T28" fmla="*/ 288 w 288"/>
              <a:gd name="T29" fmla="*/ 200 h 210"/>
              <a:gd name="T30" fmla="*/ 288 w 288"/>
              <a:gd name="T31" fmla="*/ 34 h 210"/>
              <a:gd name="T32" fmla="*/ 278 w 288"/>
              <a:gd name="T33" fmla="*/ 24 h 210"/>
              <a:gd name="T34" fmla="*/ 42 w 288"/>
              <a:gd name="T35" fmla="*/ 194 h 210"/>
              <a:gd name="T36" fmla="*/ 8 w 288"/>
              <a:gd name="T37" fmla="*/ 194 h 210"/>
              <a:gd name="T38" fmla="*/ 8 w 288"/>
              <a:gd name="T39" fmla="*/ 41 h 210"/>
              <a:gd name="T40" fmla="*/ 42 w 288"/>
              <a:gd name="T41" fmla="*/ 41 h 210"/>
              <a:gd name="T42" fmla="*/ 42 w 288"/>
              <a:gd name="T43" fmla="*/ 194 h 210"/>
              <a:gd name="T44" fmla="*/ 144 w 288"/>
              <a:gd name="T45" fmla="*/ 179 h 210"/>
              <a:gd name="T46" fmla="*/ 82 w 288"/>
              <a:gd name="T47" fmla="*/ 117 h 210"/>
              <a:gd name="T48" fmla="*/ 144 w 288"/>
              <a:gd name="T49" fmla="*/ 56 h 210"/>
              <a:gd name="T50" fmla="*/ 205 w 288"/>
              <a:gd name="T51" fmla="*/ 117 h 210"/>
              <a:gd name="T52" fmla="*/ 144 w 288"/>
              <a:gd name="T53" fmla="*/ 179 h 210"/>
              <a:gd name="T54" fmla="*/ 261 w 288"/>
              <a:gd name="T55" fmla="*/ 91 h 210"/>
              <a:gd name="T56" fmla="*/ 225 w 288"/>
              <a:gd name="T57" fmla="*/ 91 h 210"/>
              <a:gd name="T58" fmla="*/ 225 w 288"/>
              <a:gd name="T59" fmla="*/ 55 h 210"/>
              <a:gd name="T60" fmla="*/ 261 w 288"/>
              <a:gd name="T61" fmla="*/ 55 h 210"/>
              <a:gd name="T62" fmla="*/ 261 w 288"/>
              <a:gd name="T63" fmla="*/ 91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8" h="210">
                <a:moveTo>
                  <a:pt x="278" y="24"/>
                </a:moveTo>
                <a:cubicBezTo>
                  <a:pt x="128" y="24"/>
                  <a:pt x="128" y="24"/>
                  <a:pt x="128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18" y="8"/>
                  <a:pt x="118" y="8"/>
                  <a:pt x="118" y="8"/>
                </a:cubicBezTo>
                <a:cubicBezTo>
                  <a:pt x="116" y="4"/>
                  <a:pt x="109" y="0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6" y="0"/>
                  <a:pt x="49" y="4"/>
                  <a:pt x="47" y="8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5" y="24"/>
                  <a:pt x="0" y="28"/>
                  <a:pt x="0" y="34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06"/>
                  <a:pt x="5" y="210"/>
                  <a:pt x="10" y="210"/>
                </a:cubicBezTo>
                <a:cubicBezTo>
                  <a:pt x="278" y="210"/>
                  <a:pt x="278" y="210"/>
                  <a:pt x="278" y="210"/>
                </a:cubicBezTo>
                <a:cubicBezTo>
                  <a:pt x="284" y="210"/>
                  <a:pt x="288" y="206"/>
                  <a:pt x="288" y="200"/>
                </a:cubicBezTo>
                <a:cubicBezTo>
                  <a:pt x="288" y="34"/>
                  <a:pt x="288" y="34"/>
                  <a:pt x="288" y="34"/>
                </a:cubicBezTo>
                <a:cubicBezTo>
                  <a:pt x="288" y="28"/>
                  <a:pt x="284" y="24"/>
                  <a:pt x="278" y="24"/>
                </a:cubicBezTo>
                <a:close/>
                <a:moveTo>
                  <a:pt x="42" y="194"/>
                </a:moveTo>
                <a:cubicBezTo>
                  <a:pt x="8" y="194"/>
                  <a:pt x="8" y="194"/>
                  <a:pt x="8" y="194"/>
                </a:cubicBezTo>
                <a:cubicBezTo>
                  <a:pt x="8" y="41"/>
                  <a:pt x="8" y="41"/>
                  <a:pt x="8" y="41"/>
                </a:cubicBezTo>
                <a:cubicBezTo>
                  <a:pt x="42" y="41"/>
                  <a:pt x="42" y="41"/>
                  <a:pt x="42" y="41"/>
                </a:cubicBezTo>
                <a:lnTo>
                  <a:pt x="42" y="194"/>
                </a:lnTo>
                <a:close/>
                <a:moveTo>
                  <a:pt x="144" y="179"/>
                </a:moveTo>
                <a:cubicBezTo>
                  <a:pt x="110" y="179"/>
                  <a:pt x="82" y="151"/>
                  <a:pt x="82" y="117"/>
                </a:cubicBezTo>
                <a:cubicBezTo>
                  <a:pt x="82" y="83"/>
                  <a:pt x="110" y="56"/>
                  <a:pt x="144" y="56"/>
                </a:cubicBezTo>
                <a:cubicBezTo>
                  <a:pt x="178" y="56"/>
                  <a:pt x="205" y="83"/>
                  <a:pt x="205" y="117"/>
                </a:cubicBezTo>
                <a:cubicBezTo>
                  <a:pt x="205" y="151"/>
                  <a:pt x="178" y="179"/>
                  <a:pt x="144" y="179"/>
                </a:cubicBezTo>
                <a:close/>
                <a:moveTo>
                  <a:pt x="261" y="91"/>
                </a:moveTo>
                <a:cubicBezTo>
                  <a:pt x="225" y="91"/>
                  <a:pt x="225" y="91"/>
                  <a:pt x="225" y="91"/>
                </a:cubicBezTo>
                <a:cubicBezTo>
                  <a:pt x="225" y="55"/>
                  <a:pt x="225" y="55"/>
                  <a:pt x="225" y="55"/>
                </a:cubicBezTo>
                <a:cubicBezTo>
                  <a:pt x="261" y="55"/>
                  <a:pt x="261" y="55"/>
                  <a:pt x="261" y="55"/>
                </a:cubicBezTo>
                <a:lnTo>
                  <a:pt x="261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665"/>
          <p:cNvSpPr/>
          <p:nvPr/>
        </p:nvSpPr>
        <p:spPr bwMode="auto">
          <a:xfrm>
            <a:off x="1413754" y="5704900"/>
            <a:ext cx="278182" cy="214762"/>
          </a:xfrm>
          <a:custGeom>
            <a:avLst/>
            <a:gdLst>
              <a:gd name="T0" fmla="*/ 179 w 193"/>
              <a:gd name="T1" fmla="*/ 54 h 149"/>
              <a:gd name="T2" fmla="*/ 193 w 193"/>
              <a:gd name="T3" fmla="*/ 0 h 149"/>
              <a:gd name="T4" fmla="*/ 138 w 193"/>
              <a:gd name="T5" fmla="*/ 13 h 149"/>
              <a:gd name="T6" fmla="*/ 152 w 193"/>
              <a:gd name="T7" fmla="*/ 27 h 149"/>
              <a:gd name="T8" fmla="*/ 99 w 193"/>
              <a:gd name="T9" fmla="*/ 79 h 149"/>
              <a:gd name="T10" fmla="*/ 77 w 193"/>
              <a:gd name="T11" fmla="*/ 57 h 149"/>
              <a:gd name="T12" fmla="*/ 0 w 193"/>
              <a:gd name="T13" fmla="*/ 134 h 149"/>
              <a:gd name="T14" fmla="*/ 15 w 193"/>
              <a:gd name="T15" fmla="*/ 149 h 149"/>
              <a:gd name="T16" fmla="*/ 15 w 193"/>
              <a:gd name="T17" fmla="*/ 149 h 149"/>
              <a:gd name="T18" fmla="*/ 77 w 193"/>
              <a:gd name="T19" fmla="*/ 87 h 149"/>
              <a:gd name="T20" fmla="*/ 99 w 193"/>
              <a:gd name="T21" fmla="*/ 108 h 149"/>
              <a:gd name="T22" fmla="*/ 167 w 193"/>
              <a:gd name="T23" fmla="*/ 41 h 149"/>
              <a:gd name="T24" fmla="*/ 179 w 193"/>
              <a:gd name="T25" fmla="*/ 5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3" h="149">
                <a:moveTo>
                  <a:pt x="179" y="54"/>
                </a:moveTo>
                <a:lnTo>
                  <a:pt x="193" y="0"/>
                </a:lnTo>
                <a:lnTo>
                  <a:pt x="138" y="13"/>
                </a:lnTo>
                <a:lnTo>
                  <a:pt x="152" y="27"/>
                </a:lnTo>
                <a:lnTo>
                  <a:pt x="99" y="79"/>
                </a:lnTo>
                <a:lnTo>
                  <a:pt x="77" y="57"/>
                </a:lnTo>
                <a:lnTo>
                  <a:pt x="0" y="134"/>
                </a:lnTo>
                <a:lnTo>
                  <a:pt x="15" y="149"/>
                </a:lnTo>
                <a:lnTo>
                  <a:pt x="15" y="149"/>
                </a:lnTo>
                <a:lnTo>
                  <a:pt x="77" y="87"/>
                </a:lnTo>
                <a:lnTo>
                  <a:pt x="99" y="108"/>
                </a:lnTo>
                <a:lnTo>
                  <a:pt x="167" y="41"/>
                </a:lnTo>
                <a:lnTo>
                  <a:pt x="179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Rectangle 666"/>
          <p:cNvSpPr>
            <a:spLocks noChangeArrowheads="1"/>
          </p:cNvSpPr>
          <p:nvPr/>
        </p:nvSpPr>
        <p:spPr bwMode="auto">
          <a:xfrm>
            <a:off x="1438258" y="5935517"/>
            <a:ext cx="40358" cy="73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Rectangle 667"/>
          <p:cNvSpPr>
            <a:spLocks noChangeArrowheads="1"/>
          </p:cNvSpPr>
          <p:nvPr/>
        </p:nvSpPr>
        <p:spPr bwMode="auto">
          <a:xfrm>
            <a:off x="1504560" y="5899483"/>
            <a:ext cx="40358" cy="10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Rectangle 668"/>
          <p:cNvSpPr>
            <a:spLocks noChangeArrowheads="1"/>
          </p:cNvSpPr>
          <p:nvPr/>
        </p:nvSpPr>
        <p:spPr bwMode="auto">
          <a:xfrm>
            <a:off x="1572304" y="5863450"/>
            <a:ext cx="40358" cy="14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Rectangle 669"/>
          <p:cNvSpPr>
            <a:spLocks noChangeArrowheads="1"/>
          </p:cNvSpPr>
          <p:nvPr/>
        </p:nvSpPr>
        <p:spPr bwMode="auto">
          <a:xfrm>
            <a:off x="1638606" y="5827415"/>
            <a:ext cx="40358" cy="18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670"/>
          <p:cNvSpPr/>
          <p:nvPr/>
        </p:nvSpPr>
        <p:spPr bwMode="auto">
          <a:xfrm>
            <a:off x="9310944" y="2793362"/>
            <a:ext cx="260886" cy="180170"/>
          </a:xfrm>
          <a:custGeom>
            <a:avLst/>
            <a:gdLst>
              <a:gd name="T0" fmla="*/ 206 w 247"/>
              <a:gd name="T1" fmla="*/ 0 h 172"/>
              <a:gd name="T2" fmla="*/ 180 w 247"/>
              <a:gd name="T3" fmla="*/ 0 h 172"/>
              <a:gd name="T4" fmla="*/ 180 w 247"/>
              <a:gd name="T5" fmla="*/ 31 h 172"/>
              <a:gd name="T6" fmla="*/ 206 w 247"/>
              <a:gd name="T7" fmla="*/ 31 h 172"/>
              <a:gd name="T8" fmla="*/ 216 w 247"/>
              <a:gd name="T9" fmla="*/ 41 h 172"/>
              <a:gd name="T10" fmla="*/ 216 w 247"/>
              <a:gd name="T11" fmla="*/ 131 h 172"/>
              <a:gd name="T12" fmla="*/ 206 w 247"/>
              <a:gd name="T13" fmla="*/ 141 h 172"/>
              <a:gd name="T14" fmla="*/ 41 w 247"/>
              <a:gd name="T15" fmla="*/ 141 h 172"/>
              <a:gd name="T16" fmla="*/ 31 w 247"/>
              <a:gd name="T17" fmla="*/ 131 h 172"/>
              <a:gd name="T18" fmla="*/ 31 w 247"/>
              <a:gd name="T19" fmla="*/ 41 h 172"/>
              <a:gd name="T20" fmla="*/ 41 w 247"/>
              <a:gd name="T21" fmla="*/ 31 h 172"/>
              <a:gd name="T22" fmla="*/ 67 w 247"/>
              <a:gd name="T23" fmla="*/ 31 h 172"/>
              <a:gd name="T24" fmla="*/ 67 w 247"/>
              <a:gd name="T25" fmla="*/ 0 h 172"/>
              <a:gd name="T26" fmla="*/ 41 w 247"/>
              <a:gd name="T27" fmla="*/ 0 h 172"/>
              <a:gd name="T28" fmla="*/ 0 w 247"/>
              <a:gd name="T29" fmla="*/ 41 h 172"/>
              <a:gd name="T30" fmla="*/ 0 w 247"/>
              <a:gd name="T31" fmla="*/ 131 h 172"/>
              <a:gd name="T32" fmla="*/ 41 w 247"/>
              <a:gd name="T33" fmla="*/ 172 h 172"/>
              <a:gd name="T34" fmla="*/ 206 w 247"/>
              <a:gd name="T35" fmla="*/ 172 h 172"/>
              <a:gd name="T36" fmla="*/ 247 w 247"/>
              <a:gd name="T37" fmla="*/ 131 h 172"/>
              <a:gd name="T38" fmla="*/ 247 w 247"/>
              <a:gd name="T39" fmla="*/ 41 h 172"/>
              <a:gd name="T40" fmla="*/ 206 w 247"/>
              <a:gd name="T4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7" h="172">
                <a:moveTo>
                  <a:pt x="206" y="0"/>
                </a:moveTo>
                <a:cubicBezTo>
                  <a:pt x="180" y="0"/>
                  <a:pt x="180" y="0"/>
                  <a:pt x="180" y="0"/>
                </a:cubicBezTo>
                <a:cubicBezTo>
                  <a:pt x="180" y="31"/>
                  <a:pt x="180" y="31"/>
                  <a:pt x="180" y="31"/>
                </a:cubicBezTo>
                <a:cubicBezTo>
                  <a:pt x="206" y="31"/>
                  <a:pt x="206" y="31"/>
                  <a:pt x="206" y="31"/>
                </a:cubicBezTo>
                <a:cubicBezTo>
                  <a:pt x="212" y="31"/>
                  <a:pt x="216" y="36"/>
                  <a:pt x="216" y="41"/>
                </a:cubicBezTo>
                <a:cubicBezTo>
                  <a:pt x="216" y="131"/>
                  <a:pt x="216" y="131"/>
                  <a:pt x="216" y="131"/>
                </a:cubicBezTo>
                <a:cubicBezTo>
                  <a:pt x="216" y="136"/>
                  <a:pt x="212" y="141"/>
                  <a:pt x="206" y="141"/>
                </a:cubicBezTo>
                <a:cubicBezTo>
                  <a:pt x="41" y="141"/>
                  <a:pt x="41" y="141"/>
                  <a:pt x="41" y="141"/>
                </a:cubicBezTo>
                <a:cubicBezTo>
                  <a:pt x="36" y="141"/>
                  <a:pt x="31" y="136"/>
                  <a:pt x="31" y="13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36"/>
                  <a:pt x="36" y="31"/>
                  <a:pt x="41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0"/>
                  <a:pt x="67" y="0"/>
                  <a:pt x="6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9" y="0"/>
                  <a:pt x="0" y="19"/>
                  <a:pt x="0" y="4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53"/>
                  <a:pt x="19" y="172"/>
                  <a:pt x="41" y="172"/>
                </a:cubicBezTo>
                <a:cubicBezTo>
                  <a:pt x="206" y="172"/>
                  <a:pt x="206" y="172"/>
                  <a:pt x="206" y="172"/>
                </a:cubicBezTo>
                <a:cubicBezTo>
                  <a:pt x="229" y="172"/>
                  <a:pt x="247" y="153"/>
                  <a:pt x="247" y="131"/>
                </a:cubicBezTo>
                <a:cubicBezTo>
                  <a:pt x="247" y="41"/>
                  <a:pt x="247" y="41"/>
                  <a:pt x="247" y="41"/>
                </a:cubicBezTo>
                <a:cubicBezTo>
                  <a:pt x="247" y="19"/>
                  <a:pt x="229" y="0"/>
                  <a:pt x="2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Freeform 671"/>
          <p:cNvSpPr/>
          <p:nvPr/>
        </p:nvSpPr>
        <p:spPr bwMode="auto">
          <a:xfrm>
            <a:off x="9357068" y="2669405"/>
            <a:ext cx="167197" cy="217645"/>
          </a:xfrm>
          <a:custGeom>
            <a:avLst/>
            <a:gdLst>
              <a:gd name="T0" fmla="*/ 44 w 116"/>
              <a:gd name="T1" fmla="*/ 151 h 151"/>
              <a:gd name="T2" fmla="*/ 73 w 116"/>
              <a:gd name="T3" fmla="*/ 151 h 151"/>
              <a:gd name="T4" fmla="*/ 73 w 116"/>
              <a:gd name="T5" fmla="*/ 67 h 151"/>
              <a:gd name="T6" fmla="*/ 116 w 116"/>
              <a:gd name="T7" fmla="*/ 67 h 151"/>
              <a:gd name="T8" fmla="*/ 58 w 116"/>
              <a:gd name="T9" fmla="*/ 0 h 151"/>
              <a:gd name="T10" fmla="*/ 0 w 116"/>
              <a:gd name="T11" fmla="*/ 67 h 151"/>
              <a:gd name="T12" fmla="*/ 44 w 116"/>
              <a:gd name="T13" fmla="*/ 67 h 151"/>
              <a:gd name="T14" fmla="*/ 44 w 116"/>
              <a:gd name="T15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151">
                <a:moveTo>
                  <a:pt x="44" y="151"/>
                </a:moveTo>
                <a:lnTo>
                  <a:pt x="73" y="151"/>
                </a:lnTo>
                <a:lnTo>
                  <a:pt x="73" y="67"/>
                </a:lnTo>
                <a:lnTo>
                  <a:pt x="116" y="67"/>
                </a:lnTo>
                <a:lnTo>
                  <a:pt x="58" y="0"/>
                </a:lnTo>
                <a:lnTo>
                  <a:pt x="0" y="67"/>
                </a:lnTo>
                <a:lnTo>
                  <a:pt x="44" y="67"/>
                </a:lnTo>
                <a:lnTo>
                  <a:pt x="44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672"/>
          <p:cNvSpPr/>
          <p:nvPr/>
        </p:nvSpPr>
        <p:spPr bwMode="auto">
          <a:xfrm>
            <a:off x="8124708" y="5090883"/>
            <a:ext cx="194584" cy="315657"/>
          </a:xfrm>
          <a:custGeom>
            <a:avLst/>
            <a:gdLst>
              <a:gd name="T0" fmla="*/ 149 w 185"/>
              <a:gd name="T1" fmla="*/ 36 h 300"/>
              <a:gd name="T2" fmla="*/ 185 w 185"/>
              <a:gd name="T3" fmla="*/ 9 h 300"/>
              <a:gd name="T4" fmla="*/ 57 w 185"/>
              <a:gd name="T5" fmla="*/ 48 h 300"/>
              <a:gd name="T6" fmla="*/ 57 w 185"/>
              <a:gd name="T7" fmla="*/ 252 h 300"/>
              <a:gd name="T8" fmla="*/ 185 w 185"/>
              <a:gd name="T9" fmla="*/ 292 h 300"/>
              <a:gd name="T10" fmla="*/ 149 w 185"/>
              <a:gd name="T11" fmla="*/ 265 h 300"/>
              <a:gd name="T12" fmla="*/ 149 w 185"/>
              <a:gd name="T13" fmla="*/ 36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300">
                <a:moveTo>
                  <a:pt x="149" y="36"/>
                </a:moveTo>
                <a:cubicBezTo>
                  <a:pt x="160" y="25"/>
                  <a:pt x="172" y="16"/>
                  <a:pt x="185" y="9"/>
                </a:cubicBezTo>
                <a:cubicBezTo>
                  <a:pt x="140" y="0"/>
                  <a:pt x="92" y="14"/>
                  <a:pt x="57" y="48"/>
                </a:cubicBezTo>
                <a:cubicBezTo>
                  <a:pt x="0" y="105"/>
                  <a:pt x="0" y="196"/>
                  <a:pt x="57" y="252"/>
                </a:cubicBezTo>
                <a:cubicBezTo>
                  <a:pt x="92" y="287"/>
                  <a:pt x="140" y="300"/>
                  <a:pt x="185" y="292"/>
                </a:cubicBezTo>
                <a:cubicBezTo>
                  <a:pt x="172" y="285"/>
                  <a:pt x="160" y="276"/>
                  <a:pt x="149" y="265"/>
                </a:cubicBezTo>
                <a:cubicBezTo>
                  <a:pt x="86" y="202"/>
                  <a:pt x="86" y="99"/>
                  <a:pt x="149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673"/>
          <p:cNvSpPr/>
          <p:nvPr/>
        </p:nvSpPr>
        <p:spPr bwMode="auto">
          <a:xfrm>
            <a:off x="8114619" y="1458666"/>
            <a:ext cx="233500" cy="309892"/>
          </a:xfrm>
          <a:custGeom>
            <a:avLst/>
            <a:gdLst>
              <a:gd name="T0" fmla="*/ 130 w 221"/>
              <a:gd name="T1" fmla="*/ 50 h 295"/>
              <a:gd name="T2" fmla="*/ 193 w 221"/>
              <a:gd name="T3" fmla="*/ 80 h 295"/>
              <a:gd name="T4" fmla="*/ 221 w 221"/>
              <a:gd name="T5" fmla="*/ 79 h 295"/>
              <a:gd name="T6" fmla="*/ 136 w 221"/>
              <a:gd name="T7" fmla="*/ 2 h 295"/>
              <a:gd name="T8" fmla="*/ 72 w 221"/>
              <a:gd name="T9" fmla="*/ 2 h 295"/>
              <a:gd name="T10" fmla="*/ 60 w 221"/>
              <a:gd name="T11" fmla="*/ 10 h 295"/>
              <a:gd name="T12" fmla="*/ 41 w 221"/>
              <a:gd name="T13" fmla="*/ 4 h 295"/>
              <a:gd name="T14" fmla="*/ 18 w 221"/>
              <a:gd name="T15" fmla="*/ 1 h 295"/>
              <a:gd name="T16" fmla="*/ 15 w 221"/>
              <a:gd name="T17" fmla="*/ 1 h 295"/>
              <a:gd name="T18" fmla="*/ 0 w 221"/>
              <a:gd name="T19" fmla="*/ 14 h 295"/>
              <a:gd name="T20" fmla="*/ 0 w 221"/>
              <a:gd name="T21" fmla="*/ 53 h 295"/>
              <a:gd name="T22" fmla="*/ 15 w 221"/>
              <a:gd name="T23" fmla="*/ 66 h 295"/>
              <a:gd name="T24" fmla="*/ 18 w 221"/>
              <a:gd name="T25" fmla="*/ 66 h 295"/>
              <a:gd name="T26" fmla="*/ 43 w 221"/>
              <a:gd name="T27" fmla="*/ 61 h 295"/>
              <a:gd name="T28" fmla="*/ 70 w 221"/>
              <a:gd name="T29" fmla="*/ 55 h 295"/>
              <a:gd name="T30" fmla="*/ 85 w 221"/>
              <a:gd name="T31" fmla="*/ 79 h 295"/>
              <a:gd name="T32" fmla="*/ 85 w 221"/>
              <a:gd name="T33" fmla="*/ 139 h 295"/>
              <a:gd name="T34" fmla="*/ 75 w 221"/>
              <a:gd name="T35" fmla="*/ 154 h 295"/>
              <a:gd name="T36" fmla="*/ 75 w 221"/>
              <a:gd name="T37" fmla="*/ 158 h 295"/>
              <a:gd name="T38" fmla="*/ 75 w 221"/>
              <a:gd name="T39" fmla="*/ 266 h 295"/>
              <a:gd name="T40" fmla="*/ 75 w 221"/>
              <a:gd name="T41" fmla="*/ 269 h 295"/>
              <a:gd name="T42" fmla="*/ 136 w 221"/>
              <a:gd name="T43" fmla="*/ 269 h 295"/>
              <a:gd name="T44" fmla="*/ 136 w 221"/>
              <a:gd name="T45" fmla="*/ 266 h 295"/>
              <a:gd name="T46" fmla="*/ 136 w 221"/>
              <a:gd name="T47" fmla="*/ 158 h 295"/>
              <a:gd name="T48" fmla="*/ 136 w 221"/>
              <a:gd name="T49" fmla="*/ 154 h 295"/>
              <a:gd name="T50" fmla="*/ 125 w 221"/>
              <a:gd name="T51" fmla="*/ 139 h 295"/>
              <a:gd name="T52" fmla="*/ 125 w 221"/>
              <a:gd name="T53" fmla="*/ 66 h 295"/>
              <a:gd name="T54" fmla="*/ 130 w 221"/>
              <a:gd name="T55" fmla="*/ 5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1" h="295">
                <a:moveTo>
                  <a:pt x="130" y="50"/>
                </a:moveTo>
                <a:cubicBezTo>
                  <a:pt x="163" y="41"/>
                  <a:pt x="193" y="80"/>
                  <a:pt x="193" y="80"/>
                </a:cubicBezTo>
                <a:cubicBezTo>
                  <a:pt x="221" y="79"/>
                  <a:pt x="221" y="79"/>
                  <a:pt x="221" y="79"/>
                </a:cubicBezTo>
                <a:cubicBezTo>
                  <a:pt x="221" y="79"/>
                  <a:pt x="185" y="2"/>
                  <a:pt x="136" y="2"/>
                </a:cubicBezTo>
                <a:cubicBezTo>
                  <a:pt x="119" y="2"/>
                  <a:pt x="93" y="2"/>
                  <a:pt x="72" y="2"/>
                </a:cubicBezTo>
                <a:cubicBezTo>
                  <a:pt x="68" y="2"/>
                  <a:pt x="64" y="10"/>
                  <a:pt x="60" y="10"/>
                </a:cubicBezTo>
                <a:cubicBezTo>
                  <a:pt x="50" y="8"/>
                  <a:pt x="43" y="5"/>
                  <a:pt x="41" y="4"/>
                </a:cubicBezTo>
                <a:cubicBezTo>
                  <a:pt x="36" y="0"/>
                  <a:pt x="26" y="1"/>
                  <a:pt x="18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3" y="1"/>
                  <a:pt x="0" y="0"/>
                  <a:pt x="0" y="1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7"/>
                  <a:pt x="3" y="66"/>
                  <a:pt x="15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7" y="66"/>
                  <a:pt x="38" y="67"/>
                  <a:pt x="43" y="61"/>
                </a:cubicBezTo>
                <a:cubicBezTo>
                  <a:pt x="48" y="58"/>
                  <a:pt x="59" y="52"/>
                  <a:pt x="70" y="55"/>
                </a:cubicBezTo>
                <a:cubicBezTo>
                  <a:pt x="83" y="60"/>
                  <a:pt x="84" y="73"/>
                  <a:pt x="85" y="79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79" y="143"/>
                  <a:pt x="75" y="148"/>
                  <a:pt x="75" y="154"/>
                </a:cubicBezTo>
                <a:cubicBezTo>
                  <a:pt x="75" y="155"/>
                  <a:pt x="75" y="156"/>
                  <a:pt x="75" y="158"/>
                </a:cubicBezTo>
                <a:cubicBezTo>
                  <a:pt x="75" y="158"/>
                  <a:pt x="75" y="244"/>
                  <a:pt x="75" y="266"/>
                </a:cubicBezTo>
                <a:cubicBezTo>
                  <a:pt x="75" y="267"/>
                  <a:pt x="75" y="268"/>
                  <a:pt x="75" y="269"/>
                </a:cubicBezTo>
                <a:cubicBezTo>
                  <a:pt x="75" y="295"/>
                  <a:pt x="136" y="295"/>
                  <a:pt x="136" y="269"/>
                </a:cubicBezTo>
                <a:cubicBezTo>
                  <a:pt x="136" y="268"/>
                  <a:pt x="136" y="267"/>
                  <a:pt x="136" y="266"/>
                </a:cubicBezTo>
                <a:cubicBezTo>
                  <a:pt x="136" y="243"/>
                  <a:pt x="136" y="158"/>
                  <a:pt x="136" y="158"/>
                </a:cubicBezTo>
                <a:cubicBezTo>
                  <a:pt x="136" y="156"/>
                  <a:pt x="136" y="155"/>
                  <a:pt x="136" y="154"/>
                </a:cubicBezTo>
                <a:cubicBezTo>
                  <a:pt x="136" y="148"/>
                  <a:pt x="131" y="143"/>
                  <a:pt x="125" y="139"/>
                </a:cubicBezTo>
                <a:cubicBezTo>
                  <a:pt x="125" y="66"/>
                  <a:pt x="125" y="66"/>
                  <a:pt x="125" y="66"/>
                </a:cubicBezTo>
                <a:cubicBezTo>
                  <a:pt x="126" y="58"/>
                  <a:pt x="127" y="51"/>
                  <a:pt x="130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Freeform 674"/>
          <p:cNvSpPr>
            <a:spLocks noEditPoints="1"/>
          </p:cNvSpPr>
          <p:nvPr/>
        </p:nvSpPr>
        <p:spPr bwMode="auto">
          <a:xfrm>
            <a:off x="6863522" y="3959418"/>
            <a:ext cx="302685" cy="125398"/>
          </a:xfrm>
          <a:custGeom>
            <a:avLst/>
            <a:gdLst>
              <a:gd name="T0" fmla="*/ 265 w 288"/>
              <a:gd name="T1" fmla="*/ 46 h 120"/>
              <a:gd name="T2" fmla="*/ 252 w 288"/>
              <a:gd name="T3" fmla="*/ 46 h 120"/>
              <a:gd name="T4" fmla="*/ 217 w 288"/>
              <a:gd name="T5" fmla="*/ 0 h 120"/>
              <a:gd name="T6" fmla="*/ 115 w 288"/>
              <a:gd name="T7" fmla="*/ 0 h 120"/>
              <a:gd name="T8" fmla="*/ 68 w 288"/>
              <a:gd name="T9" fmla="*/ 46 h 120"/>
              <a:gd name="T10" fmla="*/ 55 w 288"/>
              <a:gd name="T11" fmla="*/ 46 h 120"/>
              <a:gd name="T12" fmla="*/ 0 w 288"/>
              <a:gd name="T13" fmla="*/ 69 h 120"/>
              <a:gd name="T14" fmla="*/ 0 w 288"/>
              <a:gd name="T15" fmla="*/ 105 h 120"/>
              <a:gd name="T16" fmla="*/ 10 w 288"/>
              <a:gd name="T17" fmla="*/ 119 h 120"/>
              <a:gd name="T18" fmla="*/ 54 w 288"/>
              <a:gd name="T19" fmla="*/ 76 h 120"/>
              <a:gd name="T20" fmla="*/ 97 w 288"/>
              <a:gd name="T21" fmla="*/ 119 h 120"/>
              <a:gd name="T22" fmla="*/ 97 w 288"/>
              <a:gd name="T23" fmla="*/ 120 h 120"/>
              <a:gd name="T24" fmla="*/ 189 w 288"/>
              <a:gd name="T25" fmla="*/ 120 h 120"/>
              <a:gd name="T26" fmla="*/ 189 w 288"/>
              <a:gd name="T27" fmla="*/ 119 h 120"/>
              <a:gd name="T28" fmla="*/ 232 w 288"/>
              <a:gd name="T29" fmla="*/ 76 h 120"/>
              <a:gd name="T30" fmla="*/ 276 w 288"/>
              <a:gd name="T31" fmla="*/ 119 h 120"/>
              <a:gd name="T32" fmla="*/ 288 w 288"/>
              <a:gd name="T33" fmla="*/ 105 h 120"/>
              <a:gd name="T34" fmla="*/ 288 w 288"/>
              <a:gd name="T35" fmla="*/ 65 h 120"/>
              <a:gd name="T36" fmla="*/ 265 w 288"/>
              <a:gd name="T37" fmla="*/ 46 h 120"/>
              <a:gd name="T38" fmla="*/ 209 w 288"/>
              <a:gd name="T39" fmla="*/ 12 h 120"/>
              <a:gd name="T40" fmla="*/ 233 w 288"/>
              <a:gd name="T41" fmla="*/ 43 h 120"/>
              <a:gd name="T42" fmla="*/ 174 w 288"/>
              <a:gd name="T43" fmla="*/ 43 h 120"/>
              <a:gd name="T44" fmla="*/ 174 w 288"/>
              <a:gd name="T45" fmla="*/ 12 h 120"/>
              <a:gd name="T46" fmla="*/ 209 w 288"/>
              <a:gd name="T47" fmla="*/ 12 h 120"/>
              <a:gd name="T48" fmla="*/ 123 w 288"/>
              <a:gd name="T49" fmla="*/ 12 h 120"/>
              <a:gd name="T50" fmla="*/ 156 w 288"/>
              <a:gd name="T51" fmla="*/ 12 h 120"/>
              <a:gd name="T52" fmla="*/ 156 w 288"/>
              <a:gd name="T53" fmla="*/ 43 h 120"/>
              <a:gd name="T54" fmla="*/ 93 w 288"/>
              <a:gd name="T55" fmla="*/ 43 h 120"/>
              <a:gd name="T56" fmla="*/ 123 w 288"/>
              <a:gd name="T57" fmla="*/ 1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120">
                <a:moveTo>
                  <a:pt x="265" y="46"/>
                </a:moveTo>
                <a:cubicBezTo>
                  <a:pt x="252" y="46"/>
                  <a:pt x="252" y="46"/>
                  <a:pt x="252" y="46"/>
                </a:cubicBezTo>
                <a:cubicBezTo>
                  <a:pt x="244" y="29"/>
                  <a:pt x="223" y="0"/>
                  <a:pt x="21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08" y="0"/>
                  <a:pt x="80" y="29"/>
                  <a:pt x="68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46" y="46"/>
                  <a:pt x="0" y="48"/>
                  <a:pt x="0" y="69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1"/>
                  <a:pt x="4" y="117"/>
                  <a:pt x="10" y="119"/>
                </a:cubicBezTo>
                <a:cubicBezTo>
                  <a:pt x="11" y="95"/>
                  <a:pt x="30" y="76"/>
                  <a:pt x="54" y="76"/>
                </a:cubicBezTo>
                <a:cubicBezTo>
                  <a:pt x="78" y="76"/>
                  <a:pt x="97" y="95"/>
                  <a:pt x="97" y="119"/>
                </a:cubicBezTo>
                <a:cubicBezTo>
                  <a:pt x="97" y="119"/>
                  <a:pt x="97" y="120"/>
                  <a:pt x="97" y="120"/>
                </a:cubicBezTo>
                <a:cubicBezTo>
                  <a:pt x="189" y="120"/>
                  <a:pt x="189" y="120"/>
                  <a:pt x="189" y="120"/>
                </a:cubicBezTo>
                <a:cubicBezTo>
                  <a:pt x="189" y="120"/>
                  <a:pt x="189" y="119"/>
                  <a:pt x="189" y="119"/>
                </a:cubicBezTo>
                <a:cubicBezTo>
                  <a:pt x="189" y="95"/>
                  <a:pt x="209" y="76"/>
                  <a:pt x="232" y="76"/>
                </a:cubicBezTo>
                <a:cubicBezTo>
                  <a:pt x="256" y="76"/>
                  <a:pt x="276" y="95"/>
                  <a:pt x="276" y="119"/>
                </a:cubicBezTo>
                <a:cubicBezTo>
                  <a:pt x="283" y="118"/>
                  <a:pt x="288" y="112"/>
                  <a:pt x="288" y="105"/>
                </a:cubicBezTo>
                <a:cubicBezTo>
                  <a:pt x="288" y="65"/>
                  <a:pt x="288" y="65"/>
                  <a:pt x="288" y="65"/>
                </a:cubicBezTo>
                <a:cubicBezTo>
                  <a:pt x="288" y="56"/>
                  <a:pt x="273" y="46"/>
                  <a:pt x="265" y="46"/>
                </a:cubicBezTo>
                <a:close/>
                <a:moveTo>
                  <a:pt x="209" y="12"/>
                </a:moveTo>
                <a:cubicBezTo>
                  <a:pt x="215" y="12"/>
                  <a:pt x="222" y="26"/>
                  <a:pt x="233" y="43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174" y="12"/>
                  <a:pt x="174" y="12"/>
                  <a:pt x="174" y="12"/>
                </a:cubicBezTo>
                <a:lnTo>
                  <a:pt x="209" y="12"/>
                </a:lnTo>
                <a:close/>
                <a:moveTo>
                  <a:pt x="123" y="12"/>
                </a:moveTo>
                <a:cubicBezTo>
                  <a:pt x="156" y="12"/>
                  <a:pt x="156" y="12"/>
                  <a:pt x="156" y="12"/>
                </a:cubicBezTo>
                <a:cubicBezTo>
                  <a:pt x="156" y="43"/>
                  <a:pt x="156" y="43"/>
                  <a:pt x="156" y="43"/>
                </a:cubicBezTo>
                <a:cubicBezTo>
                  <a:pt x="93" y="43"/>
                  <a:pt x="93" y="43"/>
                  <a:pt x="93" y="43"/>
                </a:cubicBezTo>
                <a:cubicBezTo>
                  <a:pt x="106" y="27"/>
                  <a:pt x="117" y="12"/>
                  <a:pt x="123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Oval 675"/>
          <p:cNvSpPr>
            <a:spLocks noChangeArrowheads="1"/>
          </p:cNvSpPr>
          <p:nvPr/>
        </p:nvSpPr>
        <p:spPr bwMode="auto">
          <a:xfrm>
            <a:off x="6890907" y="4055989"/>
            <a:ext cx="57654" cy="576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Oval 676"/>
          <p:cNvSpPr>
            <a:spLocks noChangeArrowheads="1"/>
          </p:cNvSpPr>
          <p:nvPr/>
        </p:nvSpPr>
        <p:spPr bwMode="auto">
          <a:xfrm>
            <a:off x="7079725" y="4055989"/>
            <a:ext cx="57654" cy="576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677"/>
          <p:cNvSpPr>
            <a:spLocks noEditPoints="1"/>
          </p:cNvSpPr>
          <p:nvPr/>
        </p:nvSpPr>
        <p:spPr bwMode="auto">
          <a:xfrm>
            <a:off x="11109756" y="4491279"/>
            <a:ext cx="302685" cy="301244"/>
          </a:xfrm>
          <a:custGeom>
            <a:avLst/>
            <a:gdLst>
              <a:gd name="T0" fmla="*/ 249 w 288"/>
              <a:gd name="T1" fmla="*/ 60 h 286"/>
              <a:gd name="T2" fmla="*/ 138 w 288"/>
              <a:gd name="T3" fmla="*/ 27 h 286"/>
              <a:gd name="T4" fmla="*/ 86 w 288"/>
              <a:gd name="T5" fmla="*/ 0 h 286"/>
              <a:gd name="T6" fmla="*/ 68 w 288"/>
              <a:gd name="T7" fmla="*/ 17 h 286"/>
              <a:gd name="T8" fmla="*/ 68 w 288"/>
              <a:gd name="T9" fmla="*/ 18 h 286"/>
              <a:gd name="T10" fmla="*/ 32 w 288"/>
              <a:gd name="T11" fmla="*/ 104 h 286"/>
              <a:gd name="T12" fmla="*/ 16 w 288"/>
              <a:gd name="T13" fmla="*/ 103 h 286"/>
              <a:gd name="T14" fmla="*/ 0 w 288"/>
              <a:gd name="T15" fmla="*/ 118 h 286"/>
              <a:gd name="T16" fmla="*/ 5 w 288"/>
              <a:gd name="T17" fmla="*/ 182 h 286"/>
              <a:gd name="T18" fmla="*/ 17 w 288"/>
              <a:gd name="T19" fmla="*/ 186 h 286"/>
              <a:gd name="T20" fmla="*/ 75 w 288"/>
              <a:gd name="T21" fmla="*/ 237 h 286"/>
              <a:gd name="T22" fmla="*/ 71 w 288"/>
              <a:gd name="T23" fmla="*/ 270 h 286"/>
              <a:gd name="T24" fmla="*/ 87 w 288"/>
              <a:gd name="T25" fmla="*/ 286 h 286"/>
              <a:gd name="T26" fmla="*/ 150 w 288"/>
              <a:gd name="T27" fmla="*/ 280 h 286"/>
              <a:gd name="T28" fmla="*/ 153 w 288"/>
              <a:gd name="T29" fmla="*/ 268 h 286"/>
              <a:gd name="T30" fmla="*/ 156 w 288"/>
              <a:gd name="T31" fmla="*/ 262 h 286"/>
              <a:gd name="T32" fmla="*/ 162 w 288"/>
              <a:gd name="T33" fmla="*/ 268 h 286"/>
              <a:gd name="T34" fmla="*/ 165 w 288"/>
              <a:gd name="T35" fmla="*/ 280 h 286"/>
              <a:gd name="T36" fmla="*/ 228 w 288"/>
              <a:gd name="T37" fmla="*/ 286 h 286"/>
              <a:gd name="T38" fmla="*/ 244 w 288"/>
              <a:gd name="T39" fmla="*/ 270 h 286"/>
              <a:gd name="T40" fmla="*/ 240 w 288"/>
              <a:gd name="T41" fmla="*/ 236 h 286"/>
              <a:gd name="T42" fmla="*/ 224 w 288"/>
              <a:gd name="T43" fmla="*/ 223 h 286"/>
              <a:gd name="T44" fmla="*/ 224 w 288"/>
              <a:gd name="T45" fmla="*/ 266 h 286"/>
              <a:gd name="T46" fmla="*/ 185 w 288"/>
              <a:gd name="T47" fmla="*/ 240 h 286"/>
              <a:gd name="T48" fmla="*/ 156 w 288"/>
              <a:gd name="T49" fmla="*/ 243 h 286"/>
              <a:gd name="T50" fmla="*/ 130 w 288"/>
              <a:gd name="T51" fmla="*/ 241 h 286"/>
              <a:gd name="T52" fmla="*/ 91 w 288"/>
              <a:gd name="T53" fmla="*/ 266 h 286"/>
              <a:gd name="T54" fmla="*/ 91 w 288"/>
              <a:gd name="T55" fmla="*/ 224 h 286"/>
              <a:gd name="T56" fmla="*/ 46 w 288"/>
              <a:gd name="T57" fmla="*/ 164 h 286"/>
              <a:gd name="T58" fmla="*/ 20 w 288"/>
              <a:gd name="T59" fmla="*/ 122 h 286"/>
              <a:gd name="T60" fmla="*/ 48 w 288"/>
              <a:gd name="T61" fmla="*/ 117 h 286"/>
              <a:gd name="T62" fmla="*/ 88 w 288"/>
              <a:gd name="T63" fmla="*/ 65 h 286"/>
              <a:gd name="T64" fmla="*/ 135 w 288"/>
              <a:gd name="T65" fmla="*/ 47 h 286"/>
              <a:gd name="T66" fmla="*/ 156 w 288"/>
              <a:gd name="T67" fmla="*/ 45 h 286"/>
              <a:gd name="T68" fmla="*/ 269 w 288"/>
              <a:gd name="T69" fmla="*/ 144 h 286"/>
              <a:gd name="T70" fmla="*/ 224 w 288"/>
              <a:gd name="T71" fmla="*/ 22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8" h="286">
                <a:moveTo>
                  <a:pt x="288" y="144"/>
                </a:moveTo>
                <a:cubicBezTo>
                  <a:pt x="288" y="111"/>
                  <a:pt x="273" y="81"/>
                  <a:pt x="249" y="60"/>
                </a:cubicBezTo>
                <a:cubicBezTo>
                  <a:pt x="225" y="39"/>
                  <a:pt x="192" y="26"/>
                  <a:pt x="156" y="26"/>
                </a:cubicBezTo>
                <a:cubicBezTo>
                  <a:pt x="150" y="26"/>
                  <a:pt x="144" y="26"/>
                  <a:pt x="138" y="27"/>
                </a:cubicBezTo>
                <a:cubicBezTo>
                  <a:pt x="94" y="2"/>
                  <a:pt x="94" y="2"/>
                  <a:pt x="94" y="2"/>
                </a:cubicBezTo>
                <a:cubicBezTo>
                  <a:pt x="92" y="0"/>
                  <a:pt x="89" y="0"/>
                  <a:pt x="86" y="0"/>
                </a:cubicBezTo>
                <a:cubicBezTo>
                  <a:pt x="83" y="0"/>
                  <a:pt x="80" y="0"/>
                  <a:pt x="77" y="2"/>
                </a:cubicBezTo>
                <a:cubicBezTo>
                  <a:pt x="72" y="5"/>
                  <a:pt x="68" y="11"/>
                  <a:pt x="68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7"/>
                  <a:pt x="68" y="17"/>
                  <a:pt x="68" y="18"/>
                </a:cubicBezTo>
                <a:cubicBezTo>
                  <a:pt x="69" y="55"/>
                  <a:pt x="69" y="55"/>
                  <a:pt x="69" y="55"/>
                </a:cubicBezTo>
                <a:cubicBezTo>
                  <a:pt x="52" y="68"/>
                  <a:pt x="40" y="85"/>
                  <a:pt x="32" y="104"/>
                </a:cubicBezTo>
                <a:cubicBezTo>
                  <a:pt x="17" y="103"/>
                  <a:pt x="17" y="103"/>
                  <a:pt x="17" y="103"/>
                </a:cubicBezTo>
                <a:cubicBezTo>
                  <a:pt x="17" y="103"/>
                  <a:pt x="16" y="103"/>
                  <a:pt x="16" y="103"/>
                </a:cubicBezTo>
                <a:cubicBezTo>
                  <a:pt x="12" y="103"/>
                  <a:pt x="8" y="104"/>
                  <a:pt x="5" y="107"/>
                </a:cubicBezTo>
                <a:cubicBezTo>
                  <a:pt x="2" y="110"/>
                  <a:pt x="0" y="114"/>
                  <a:pt x="0" y="118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5"/>
                  <a:pt x="2" y="179"/>
                  <a:pt x="5" y="182"/>
                </a:cubicBezTo>
                <a:cubicBezTo>
                  <a:pt x="8" y="184"/>
                  <a:pt x="12" y="186"/>
                  <a:pt x="16" y="186"/>
                </a:cubicBezTo>
                <a:cubicBezTo>
                  <a:pt x="16" y="186"/>
                  <a:pt x="17" y="186"/>
                  <a:pt x="17" y="186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41" y="206"/>
                  <a:pt x="56" y="224"/>
                  <a:pt x="75" y="237"/>
                </a:cubicBezTo>
                <a:cubicBezTo>
                  <a:pt x="71" y="268"/>
                  <a:pt x="71" y="268"/>
                  <a:pt x="71" y="268"/>
                </a:cubicBezTo>
                <a:cubicBezTo>
                  <a:pt x="71" y="269"/>
                  <a:pt x="71" y="269"/>
                  <a:pt x="71" y="270"/>
                </a:cubicBezTo>
                <a:cubicBezTo>
                  <a:pt x="71" y="274"/>
                  <a:pt x="73" y="277"/>
                  <a:pt x="75" y="280"/>
                </a:cubicBezTo>
                <a:cubicBezTo>
                  <a:pt x="78" y="284"/>
                  <a:pt x="82" y="286"/>
                  <a:pt x="87" y="286"/>
                </a:cubicBezTo>
                <a:cubicBezTo>
                  <a:pt x="138" y="286"/>
                  <a:pt x="138" y="286"/>
                  <a:pt x="138" y="286"/>
                </a:cubicBezTo>
                <a:cubicBezTo>
                  <a:pt x="142" y="286"/>
                  <a:pt x="147" y="284"/>
                  <a:pt x="150" y="280"/>
                </a:cubicBezTo>
                <a:cubicBezTo>
                  <a:pt x="152" y="277"/>
                  <a:pt x="153" y="274"/>
                  <a:pt x="153" y="270"/>
                </a:cubicBezTo>
                <a:cubicBezTo>
                  <a:pt x="153" y="269"/>
                  <a:pt x="153" y="269"/>
                  <a:pt x="153" y="268"/>
                </a:cubicBezTo>
                <a:cubicBezTo>
                  <a:pt x="153" y="262"/>
                  <a:pt x="153" y="262"/>
                  <a:pt x="153" y="262"/>
                </a:cubicBezTo>
                <a:cubicBezTo>
                  <a:pt x="154" y="262"/>
                  <a:pt x="155" y="262"/>
                  <a:pt x="156" y="262"/>
                </a:cubicBezTo>
                <a:cubicBezTo>
                  <a:pt x="158" y="262"/>
                  <a:pt x="160" y="262"/>
                  <a:pt x="162" y="262"/>
                </a:cubicBezTo>
                <a:cubicBezTo>
                  <a:pt x="162" y="268"/>
                  <a:pt x="162" y="268"/>
                  <a:pt x="162" y="268"/>
                </a:cubicBezTo>
                <a:cubicBezTo>
                  <a:pt x="162" y="269"/>
                  <a:pt x="161" y="269"/>
                  <a:pt x="161" y="270"/>
                </a:cubicBezTo>
                <a:cubicBezTo>
                  <a:pt x="161" y="274"/>
                  <a:pt x="163" y="277"/>
                  <a:pt x="165" y="280"/>
                </a:cubicBezTo>
                <a:cubicBezTo>
                  <a:pt x="168" y="284"/>
                  <a:pt x="173" y="286"/>
                  <a:pt x="177" y="286"/>
                </a:cubicBezTo>
                <a:cubicBezTo>
                  <a:pt x="228" y="286"/>
                  <a:pt x="228" y="286"/>
                  <a:pt x="228" y="286"/>
                </a:cubicBezTo>
                <a:cubicBezTo>
                  <a:pt x="233" y="285"/>
                  <a:pt x="237" y="284"/>
                  <a:pt x="240" y="280"/>
                </a:cubicBezTo>
                <a:cubicBezTo>
                  <a:pt x="242" y="277"/>
                  <a:pt x="244" y="274"/>
                  <a:pt x="244" y="270"/>
                </a:cubicBezTo>
                <a:cubicBezTo>
                  <a:pt x="244" y="269"/>
                  <a:pt x="244" y="269"/>
                  <a:pt x="243" y="268"/>
                </a:cubicBezTo>
                <a:cubicBezTo>
                  <a:pt x="240" y="236"/>
                  <a:pt x="240" y="236"/>
                  <a:pt x="240" y="236"/>
                </a:cubicBezTo>
                <a:cubicBezTo>
                  <a:pt x="269" y="214"/>
                  <a:pt x="288" y="181"/>
                  <a:pt x="288" y="144"/>
                </a:cubicBezTo>
                <a:close/>
                <a:moveTo>
                  <a:pt x="224" y="223"/>
                </a:moveTo>
                <a:cubicBezTo>
                  <a:pt x="219" y="226"/>
                  <a:pt x="219" y="226"/>
                  <a:pt x="219" y="226"/>
                </a:cubicBezTo>
                <a:cubicBezTo>
                  <a:pt x="224" y="266"/>
                  <a:pt x="224" y="266"/>
                  <a:pt x="224" y="266"/>
                </a:cubicBezTo>
                <a:cubicBezTo>
                  <a:pt x="181" y="266"/>
                  <a:pt x="181" y="266"/>
                  <a:pt x="181" y="266"/>
                </a:cubicBezTo>
                <a:cubicBezTo>
                  <a:pt x="185" y="240"/>
                  <a:pt x="185" y="240"/>
                  <a:pt x="185" y="240"/>
                </a:cubicBezTo>
                <a:cubicBezTo>
                  <a:pt x="172" y="242"/>
                  <a:pt x="172" y="242"/>
                  <a:pt x="172" y="242"/>
                </a:cubicBezTo>
                <a:cubicBezTo>
                  <a:pt x="167" y="242"/>
                  <a:pt x="162" y="243"/>
                  <a:pt x="156" y="243"/>
                </a:cubicBezTo>
                <a:cubicBezTo>
                  <a:pt x="152" y="243"/>
                  <a:pt x="147" y="243"/>
                  <a:pt x="143" y="242"/>
                </a:cubicBezTo>
                <a:cubicBezTo>
                  <a:pt x="130" y="241"/>
                  <a:pt x="130" y="241"/>
                  <a:pt x="130" y="241"/>
                </a:cubicBezTo>
                <a:cubicBezTo>
                  <a:pt x="134" y="266"/>
                  <a:pt x="134" y="266"/>
                  <a:pt x="134" y="266"/>
                </a:cubicBezTo>
                <a:cubicBezTo>
                  <a:pt x="91" y="266"/>
                  <a:pt x="91" y="266"/>
                  <a:pt x="91" y="266"/>
                </a:cubicBezTo>
                <a:cubicBezTo>
                  <a:pt x="96" y="228"/>
                  <a:pt x="96" y="228"/>
                  <a:pt x="96" y="228"/>
                </a:cubicBezTo>
                <a:cubicBezTo>
                  <a:pt x="91" y="224"/>
                  <a:pt x="91" y="224"/>
                  <a:pt x="91" y="224"/>
                </a:cubicBezTo>
                <a:cubicBezTo>
                  <a:pt x="70" y="211"/>
                  <a:pt x="55" y="193"/>
                  <a:pt x="48" y="171"/>
                </a:cubicBezTo>
                <a:cubicBezTo>
                  <a:pt x="46" y="164"/>
                  <a:pt x="46" y="164"/>
                  <a:pt x="46" y="164"/>
                </a:cubicBezTo>
                <a:cubicBezTo>
                  <a:pt x="20" y="166"/>
                  <a:pt x="20" y="166"/>
                  <a:pt x="20" y="166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54" y="98"/>
                  <a:pt x="67" y="81"/>
                  <a:pt x="84" y="68"/>
                </a:cubicBezTo>
                <a:cubicBezTo>
                  <a:pt x="88" y="65"/>
                  <a:pt x="88" y="65"/>
                  <a:pt x="88" y="65"/>
                </a:cubicBezTo>
                <a:cubicBezTo>
                  <a:pt x="88" y="20"/>
                  <a:pt x="88" y="20"/>
                  <a:pt x="88" y="20"/>
                </a:cubicBezTo>
                <a:cubicBezTo>
                  <a:pt x="135" y="47"/>
                  <a:pt x="135" y="47"/>
                  <a:pt x="135" y="47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44" y="46"/>
                  <a:pt x="150" y="45"/>
                  <a:pt x="156" y="45"/>
                </a:cubicBezTo>
                <a:cubicBezTo>
                  <a:pt x="188" y="45"/>
                  <a:pt x="216" y="56"/>
                  <a:pt x="236" y="74"/>
                </a:cubicBezTo>
                <a:cubicBezTo>
                  <a:pt x="256" y="92"/>
                  <a:pt x="269" y="117"/>
                  <a:pt x="269" y="144"/>
                </a:cubicBezTo>
                <a:cubicBezTo>
                  <a:pt x="269" y="144"/>
                  <a:pt x="269" y="144"/>
                  <a:pt x="269" y="144"/>
                </a:cubicBezTo>
                <a:cubicBezTo>
                  <a:pt x="269" y="176"/>
                  <a:pt x="251" y="205"/>
                  <a:pt x="224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Freeform 678"/>
          <p:cNvSpPr/>
          <p:nvPr/>
        </p:nvSpPr>
        <p:spPr bwMode="auto">
          <a:xfrm>
            <a:off x="11269746" y="4554698"/>
            <a:ext cx="83599" cy="46123"/>
          </a:xfrm>
          <a:custGeom>
            <a:avLst/>
            <a:gdLst>
              <a:gd name="T0" fmla="*/ 10 w 80"/>
              <a:gd name="T1" fmla="*/ 0 h 44"/>
              <a:gd name="T2" fmla="*/ 0 w 80"/>
              <a:gd name="T3" fmla="*/ 9 h 44"/>
              <a:gd name="T4" fmla="*/ 9 w 80"/>
              <a:gd name="T5" fmla="*/ 19 h 44"/>
              <a:gd name="T6" fmla="*/ 9 w 80"/>
              <a:gd name="T7" fmla="*/ 19 h 44"/>
              <a:gd name="T8" fmla="*/ 10 w 80"/>
              <a:gd name="T9" fmla="*/ 19 h 44"/>
              <a:gd name="T10" fmla="*/ 62 w 80"/>
              <a:gd name="T11" fmla="*/ 41 h 44"/>
              <a:gd name="T12" fmla="*/ 69 w 80"/>
              <a:gd name="T13" fmla="*/ 44 h 44"/>
              <a:gd name="T14" fmla="*/ 76 w 80"/>
              <a:gd name="T15" fmla="*/ 41 h 44"/>
              <a:gd name="T16" fmla="*/ 76 w 80"/>
              <a:gd name="T17" fmla="*/ 27 h 44"/>
              <a:gd name="T18" fmla="*/ 10 w 80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44">
                <a:moveTo>
                  <a:pt x="10" y="0"/>
                </a:moveTo>
                <a:cubicBezTo>
                  <a:pt x="5" y="0"/>
                  <a:pt x="0" y="4"/>
                  <a:pt x="0" y="9"/>
                </a:cubicBezTo>
                <a:cubicBezTo>
                  <a:pt x="0" y="15"/>
                  <a:pt x="4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10" y="19"/>
                  <a:pt x="10" y="19"/>
                </a:cubicBezTo>
                <a:cubicBezTo>
                  <a:pt x="16" y="20"/>
                  <a:pt x="44" y="23"/>
                  <a:pt x="62" y="41"/>
                </a:cubicBezTo>
                <a:cubicBezTo>
                  <a:pt x="64" y="43"/>
                  <a:pt x="66" y="44"/>
                  <a:pt x="69" y="44"/>
                </a:cubicBezTo>
                <a:cubicBezTo>
                  <a:pt x="71" y="44"/>
                  <a:pt x="74" y="43"/>
                  <a:pt x="76" y="41"/>
                </a:cubicBezTo>
                <a:cubicBezTo>
                  <a:pt x="80" y="37"/>
                  <a:pt x="79" y="31"/>
                  <a:pt x="76" y="27"/>
                </a:cubicBezTo>
                <a:cubicBezTo>
                  <a:pt x="48" y="1"/>
                  <a:pt x="11" y="0"/>
                  <a:pt x="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Freeform 679"/>
          <p:cNvSpPr/>
          <p:nvPr/>
        </p:nvSpPr>
        <p:spPr bwMode="auto">
          <a:xfrm>
            <a:off x="11170293" y="4592174"/>
            <a:ext cx="44682" cy="44682"/>
          </a:xfrm>
          <a:custGeom>
            <a:avLst/>
            <a:gdLst>
              <a:gd name="T0" fmla="*/ 11 w 42"/>
              <a:gd name="T1" fmla="*/ 12 h 43"/>
              <a:gd name="T2" fmla="*/ 5 w 42"/>
              <a:gd name="T3" fmla="*/ 38 h 43"/>
              <a:gd name="T4" fmla="*/ 31 w 42"/>
              <a:gd name="T5" fmla="*/ 31 h 43"/>
              <a:gd name="T6" fmla="*/ 37 w 42"/>
              <a:gd name="T7" fmla="*/ 5 h 43"/>
              <a:gd name="T8" fmla="*/ 11 w 42"/>
              <a:gd name="T9" fmla="*/ 1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43">
                <a:moveTo>
                  <a:pt x="11" y="12"/>
                </a:moveTo>
                <a:cubicBezTo>
                  <a:pt x="2" y="21"/>
                  <a:pt x="0" y="33"/>
                  <a:pt x="5" y="38"/>
                </a:cubicBezTo>
                <a:cubicBezTo>
                  <a:pt x="11" y="43"/>
                  <a:pt x="22" y="40"/>
                  <a:pt x="31" y="31"/>
                </a:cubicBezTo>
                <a:cubicBezTo>
                  <a:pt x="40" y="21"/>
                  <a:pt x="42" y="10"/>
                  <a:pt x="37" y="5"/>
                </a:cubicBezTo>
                <a:cubicBezTo>
                  <a:pt x="31" y="0"/>
                  <a:pt x="20" y="3"/>
                  <a:pt x="11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680"/>
          <p:cNvSpPr>
            <a:spLocks noChangeArrowheads="1"/>
          </p:cNvSpPr>
          <p:nvPr/>
        </p:nvSpPr>
        <p:spPr bwMode="auto">
          <a:xfrm>
            <a:off x="11171734" y="5273935"/>
            <a:ext cx="180170" cy="69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Freeform 681"/>
          <p:cNvSpPr>
            <a:spLocks noEditPoints="1"/>
          </p:cNvSpPr>
          <p:nvPr/>
        </p:nvSpPr>
        <p:spPr bwMode="auto">
          <a:xfrm>
            <a:off x="11112639" y="5098089"/>
            <a:ext cx="296919" cy="302685"/>
          </a:xfrm>
          <a:custGeom>
            <a:avLst/>
            <a:gdLst>
              <a:gd name="T0" fmla="*/ 254 w 281"/>
              <a:gd name="T1" fmla="*/ 111 h 287"/>
              <a:gd name="T2" fmla="*/ 254 w 281"/>
              <a:gd name="T3" fmla="*/ 111 h 287"/>
              <a:gd name="T4" fmla="*/ 145 w 281"/>
              <a:gd name="T5" fmla="*/ 2 h 287"/>
              <a:gd name="T6" fmla="*/ 145 w 281"/>
              <a:gd name="T7" fmla="*/ 2 h 287"/>
              <a:gd name="T8" fmla="*/ 137 w 281"/>
              <a:gd name="T9" fmla="*/ 2 h 287"/>
              <a:gd name="T10" fmla="*/ 137 w 281"/>
              <a:gd name="T11" fmla="*/ 2 h 287"/>
              <a:gd name="T12" fmla="*/ 137 w 281"/>
              <a:gd name="T13" fmla="*/ 2 h 287"/>
              <a:gd name="T14" fmla="*/ 27 w 281"/>
              <a:gd name="T15" fmla="*/ 111 h 287"/>
              <a:gd name="T16" fmla="*/ 0 w 281"/>
              <a:gd name="T17" fmla="*/ 111 h 287"/>
              <a:gd name="T18" fmla="*/ 0 w 281"/>
              <a:gd name="T19" fmla="*/ 287 h 287"/>
              <a:gd name="T20" fmla="*/ 281 w 281"/>
              <a:gd name="T21" fmla="*/ 287 h 287"/>
              <a:gd name="T22" fmla="*/ 281 w 281"/>
              <a:gd name="T23" fmla="*/ 111 h 287"/>
              <a:gd name="T24" fmla="*/ 254 w 281"/>
              <a:gd name="T25" fmla="*/ 111 h 287"/>
              <a:gd name="T26" fmla="*/ 141 w 281"/>
              <a:gd name="T27" fmla="*/ 14 h 287"/>
              <a:gd name="T28" fmla="*/ 238 w 281"/>
              <a:gd name="T29" fmla="*/ 111 h 287"/>
              <a:gd name="T30" fmla="*/ 44 w 281"/>
              <a:gd name="T31" fmla="*/ 111 h 287"/>
              <a:gd name="T32" fmla="*/ 141 w 281"/>
              <a:gd name="T33" fmla="*/ 14 h 287"/>
              <a:gd name="T34" fmla="*/ 242 w 281"/>
              <a:gd name="T35" fmla="*/ 248 h 287"/>
              <a:gd name="T36" fmla="*/ 39 w 281"/>
              <a:gd name="T37" fmla="*/ 248 h 287"/>
              <a:gd name="T38" fmla="*/ 39 w 281"/>
              <a:gd name="T39" fmla="*/ 150 h 287"/>
              <a:gd name="T40" fmla="*/ 242 w 281"/>
              <a:gd name="T41" fmla="*/ 150 h 287"/>
              <a:gd name="T42" fmla="*/ 242 w 281"/>
              <a:gd name="T43" fmla="*/ 24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1" h="287">
                <a:moveTo>
                  <a:pt x="254" y="111"/>
                </a:moveTo>
                <a:cubicBezTo>
                  <a:pt x="254" y="111"/>
                  <a:pt x="254" y="111"/>
                  <a:pt x="254" y="111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3" y="0"/>
                  <a:pt x="139" y="0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137" y="2"/>
                  <a:pt x="137" y="2"/>
                  <a:pt x="137" y="2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287"/>
                  <a:pt x="0" y="287"/>
                  <a:pt x="0" y="287"/>
                </a:cubicBezTo>
                <a:cubicBezTo>
                  <a:pt x="281" y="287"/>
                  <a:pt x="281" y="287"/>
                  <a:pt x="281" y="287"/>
                </a:cubicBezTo>
                <a:cubicBezTo>
                  <a:pt x="281" y="111"/>
                  <a:pt x="281" y="111"/>
                  <a:pt x="281" y="111"/>
                </a:cubicBezTo>
                <a:lnTo>
                  <a:pt x="254" y="111"/>
                </a:lnTo>
                <a:close/>
                <a:moveTo>
                  <a:pt x="141" y="14"/>
                </a:moveTo>
                <a:cubicBezTo>
                  <a:pt x="238" y="111"/>
                  <a:pt x="238" y="111"/>
                  <a:pt x="238" y="111"/>
                </a:cubicBezTo>
                <a:cubicBezTo>
                  <a:pt x="44" y="111"/>
                  <a:pt x="44" y="111"/>
                  <a:pt x="44" y="111"/>
                </a:cubicBezTo>
                <a:lnTo>
                  <a:pt x="141" y="14"/>
                </a:lnTo>
                <a:close/>
                <a:moveTo>
                  <a:pt x="242" y="248"/>
                </a:moveTo>
                <a:cubicBezTo>
                  <a:pt x="39" y="248"/>
                  <a:pt x="39" y="248"/>
                  <a:pt x="39" y="248"/>
                </a:cubicBezTo>
                <a:cubicBezTo>
                  <a:pt x="39" y="150"/>
                  <a:pt x="39" y="150"/>
                  <a:pt x="39" y="150"/>
                </a:cubicBezTo>
                <a:cubicBezTo>
                  <a:pt x="242" y="150"/>
                  <a:pt x="242" y="150"/>
                  <a:pt x="242" y="150"/>
                </a:cubicBezTo>
                <a:lnTo>
                  <a:pt x="242" y="2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682"/>
          <p:cNvSpPr>
            <a:spLocks noEditPoints="1"/>
          </p:cNvSpPr>
          <p:nvPr/>
        </p:nvSpPr>
        <p:spPr bwMode="auto">
          <a:xfrm>
            <a:off x="9280675" y="1465872"/>
            <a:ext cx="321423" cy="289713"/>
          </a:xfrm>
          <a:custGeom>
            <a:avLst/>
            <a:gdLst>
              <a:gd name="T0" fmla="*/ 268 w 305"/>
              <a:gd name="T1" fmla="*/ 178 h 275"/>
              <a:gd name="T2" fmla="*/ 209 w 305"/>
              <a:gd name="T3" fmla="*/ 150 h 275"/>
              <a:gd name="T4" fmla="*/ 201 w 305"/>
              <a:gd name="T5" fmla="*/ 151 h 275"/>
              <a:gd name="T6" fmla="*/ 182 w 305"/>
              <a:gd name="T7" fmla="*/ 132 h 275"/>
              <a:gd name="T8" fmla="*/ 239 w 305"/>
              <a:gd name="T9" fmla="*/ 75 h 275"/>
              <a:gd name="T10" fmla="*/ 254 w 305"/>
              <a:gd name="T11" fmla="*/ 0 h 275"/>
              <a:gd name="T12" fmla="*/ 152 w 305"/>
              <a:gd name="T13" fmla="*/ 102 h 275"/>
              <a:gd name="T14" fmla="*/ 51 w 305"/>
              <a:gd name="T15" fmla="*/ 0 h 275"/>
              <a:gd name="T16" fmla="*/ 66 w 305"/>
              <a:gd name="T17" fmla="*/ 75 h 275"/>
              <a:gd name="T18" fmla="*/ 123 w 305"/>
              <a:gd name="T19" fmla="*/ 132 h 275"/>
              <a:gd name="T20" fmla="*/ 104 w 305"/>
              <a:gd name="T21" fmla="*/ 151 h 275"/>
              <a:gd name="T22" fmla="*/ 95 w 305"/>
              <a:gd name="T23" fmla="*/ 150 h 275"/>
              <a:gd name="T24" fmla="*/ 36 w 305"/>
              <a:gd name="T25" fmla="*/ 178 h 275"/>
              <a:gd name="T26" fmla="*/ 19 w 305"/>
              <a:gd name="T27" fmla="*/ 265 h 275"/>
              <a:gd name="T28" fmla="*/ 47 w 305"/>
              <a:gd name="T29" fmla="*/ 275 h 275"/>
              <a:gd name="T30" fmla="*/ 106 w 305"/>
              <a:gd name="T31" fmla="*/ 247 h 275"/>
              <a:gd name="T32" fmla="*/ 133 w 305"/>
              <a:gd name="T33" fmla="*/ 181 h 275"/>
              <a:gd name="T34" fmla="*/ 152 w 305"/>
              <a:gd name="T35" fmla="*/ 162 h 275"/>
              <a:gd name="T36" fmla="*/ 171 w 305"/>
              <a:gd name="T37" fmla="*/ 181 h 275"/>
              <a:gd name="T38" fmla="*/ 199 w 305"/>
              <a:gd name="T39" fmla="*/ 247 h 275"/>
              <a:gd name="T40" fmla="*/ 258 w 305"/>
              <a:gd name="T41" fmla="*/ 275 h 275"/>
              <a:gd name="T42" fmla="*/ 286 w 305"/>
              <a:gd name="T43" fmla="*/ 265 h 275"/>
              <a:gd name="T44" fmla="*/ 268 w 305"/>
              <a:gd name="T45" fmla="*/ 178 h 275"/>
              <a:gd name="T46" fmla="*/ 87 w 305"/>
              <a:gd name="T47" fmla="*/ 228 h 275"/>
              <a:gd name="T48" fmla="*/ 47 w 305"/>
              <a:gd name="T49" fmla="*/ 248 h 275"/>
              <a:gd name="T50" fmla="*/ 39 w 305"/>
              <a:gd name="T51" fmla="*/ 245 h 275"/>
              <a:gd name="T52" fmla="*/ 56 w 305"/>
              <a:gd name="T53" fmla="*/ 197 h 275"/>
              <a:gd name="T54" fmla="*/ 95 w 305"/>
              <a:gd name="T55" fmla="*/ 177 h 275"/>
              <a:gd name="T56" fmla="*/ 104 w 305"/>
              <a:gd name="T57" fmla="*/ 180 h 275"/>
              <a:gd name="T58" fmla="*/ 87 w 305"/>
              <a:gd name="T59" fmla="*/ 228 h 275"/>
              <a:gd name="T60" fmla="*/ 266 w 305"/>
              <a:gd name="T61" fmla="*/ 245 h 275"/>
              <a:gd name="T62" fmla="*/ 258 w 305"/>
              <a:gd name="T63" fmla="*/ 248 h 275"/>
              <a:gd name="T64" fmla="*/ 218 w 305"/>
              <a:gd name="T65" fmla="*/ 228 h 275"/>
              <a:gd name="T66" fmla="*/ 201 w 305"/>
              <a:gd name="T67" fmla="*/ 180 h 275"/>
              <a:gd name="T68" fmla="*/ 209 w 305"/>
              <a:gd name="T69" fmla="*/ 177 h 275"/>
              <a:gd name="T70" fmla="*/ 249 w 305"/>
              <a:gd name="T71" fmla="*/ 197 h 275"/>
              <a:gd name="T72" fmla="*/ 266 w 305"/>
              <a:gd name="T73" fmla="*/ 24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05" h="275">
                <a:moveTo>
                  <a:pt x="268" y="178"/>
                </a:moveTo>
                <a:cubicBezTo>
                  <a:pt x="250" y="160"/>
                  <a:pt x="228" y="150"/>
                  <a:pt x="209" y="150"/>
                </a:cubicBezTo>
                <a:cubicBezTo>
                  <a:pt x="206" y="150"/>
                  <a:pt x="203" y="150"/>
                  <a:pt x="201" y="151"/>
                </a:cubicBezTo>
                <a:cubicBezTo>
                  <a:pt x="182" y="132"/>
                  <a:pt x="182" y="132"/>
                  <a:pt x="182" y="132"/>
                </a:cubicBezTo>
                <a:cubicBezTo>
                  <a:pt x="239" y="75"/>
                  <a:pt x="239" y="75"/>
                  <a:pt x="239" y="75"/>
                </a:cubicBezTo>
                <a:cubicBezTo>
                  <a:pt x="239" y="75"/>
                  <a:pt x="283" y="29"/>
                  <a:pt x="254" y="0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51" y="0"/>
                  <a:pt x="51" y="0"/>
                  <a:pt x="51" y="0"/>
                </a:cubicBezTo>
                <a:cubicBezTo>
                  <a:pt x="22" y="29"/>
                  <a:pt x="66" y="75"/>
                  <a:pt x="66" y="75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04" y="151"/>
                  <a:pt x="104" y="151"/>
                  <a:pt x="104" y="151"/>
                </a:cubicBezTo>
                <a:cubicBezTo>
                  <a:pt x="101" y="150"/>
                  <a:pt x="98" y="150"/>
                  <a:pt x="95" y="150"/>
                </a:cubicBezTo>
                <a:cubicBezTo>
                  <a:pt x="77" y="150"/>
                  <a:pt x="55" y="160"/>
                  <a:pt x="36" y="178"/>
                </a:cubicBezTo>
                <a:cubicBezTo>
                  <a:pt x="8" y="207"/>
                  <a:pt x="0" y="245"/>
                  <a:pt x="19" y="265"/>
                </a:cubicBezTo>
                <a:cubicBezTo>
                  <a:pt x="26" y="272"/>
                  <a:pt x="36" y="275"/>
                  <a:pt x="47" y="275"/>
                </a:cubicBezTo>
                <a:cubicBezTo>
                  <a:pt x="66" y="275"/>
                  <a:pt x="88" y="265"/>
                  <a:pt x="106" y="247"/>
                </a:cubicBezTo>
                <a:cubicBezTo>
                  <a:pt x="127" y="227"/>
                  <a:pt x="137" y="201"/>
                  <a:pt x="133" y="181"/>
                </a:cubicBezTo>
                <a:cubicBezTo>
                  <a:pt x="152" y="162"/>
                  <a:pt x="152" y="162"/>
                  <a:pt x="152" y="162"/>
                </a:cubicBezTo>
                <a:cubicBezTo>
                  <a:pt x="171" y="181"/>
                  <a:pt x="171" y="181"/>
                  <a:pt x="171" y="181"/>
                </a:cubicBezTo>
                <a:cubicBezTo>
                  <a:pt x="168" y="201"/>
                  <a:pt x="178" y="227"/>
                  <a:pt x="199" y="247"/>
                </a:cubicBezTo>
                <a:cubicBezTo>
                  <a:pt x="217" y="265"/>
                  <a:pt x="239" y="275"/>
                  <a:pt x="258" y="275"/>
                </a:cubicBezTo>
                <a:cubicBezTo>
                  <a:pt x="269" y="275"/>
                  <a:pt x="279" y="272"/>
                  <a:pt x="286" y="265"/>
                </a:cubicBezTo>
                <a:cubicBezTo>
                  <a:pt x="305" y="245"/>
                  <a:pt x="297" y="207"/>
                  <a:pt x="268" y="178"/>
                </a:cubicBezTo>
                <a:close/>
                <a:moveTo>
                  <a:pt x="87" y="228"/>
                </a:moveTo>
                <a:cubicBezTo>
                  <a:pt x="72" y="242"/>
                  <a:pt x="56" y="248"/>
                  <a:pt x="47" y="248"/>
                </a:cubicBezTo>
                <a:cubicBezTo>
                  <a:pt x="45" y="248"/>
                  <a:pt x="41" y="247"/>
                  <a:pt x="39" y="245"/>
                </a:cubicBezTo>
                <a:cubicBezTo>
                  <a:pt x="33" y="240"/>
                  <a:pt x="36" y="217"/>
                  <a:pt x="56" y="197"/>
                </a:cubicBezTo>
                <a:cubicBezTo>
                  <a:pt x="71" y="183"/>
                  <a:pt x="86" y="177"/>
                  <a:pt x="95" y="177"/>
                </a:cubicBezTo>
                <a:cubicBezTo>
                  <a:pt x="98" y="177"/>
                  <a:pt x="102" y="178"/>
                  <a:pt x="104" y="180"/>
                </a:cubicBezTo>
                <a:cubicBezTo>
                  <a:pt x="109" y="185"/>
                  <a:pt x="107" y="208"/>
                  <a:pt x="87" y="228"/>
                </a:cubicBezTo>
                <a:close/>
                <a:moveTo>
                  <a:pt x="266" y="245"/>
                </a:moveTo>
                <a:cubicBezTo>
                  <a:pt x="264" y="247"/>
                  <a:pt x="260" y="248"/>
                  <a:pt x="258" y="248"/>
                </a:cubicBezTo>
                <a:cubicBezTo>
                  <a:pt x="249" y="248"/>
                  <a:pt x="233" y="242"/>
                  <a:pt x="218" y="228"/>
                </a:cubicBezTo>
                <a:cubicBezTo>
                  <a:pt x="198" y="208"/>
                  <a:pt x="195" y="185"/>
                  <a:pt x="201" y="180"/>
                </a:cubicBezTo>
                <a:cubicBezTo>
                  <a:pt x="203" y="178"/>
                  <a:pt x="207" y="177"/>
                  <a:pt x="209" y="177"/>
                </a:cubicBezTo>
                <a:cubicBezTo>
                  <a:pt x="218" y="177"/>
                  <a:pt x="234" y="183"/>
                  <a:pt x="249" y="197"/>
                </a:cubicBezTo>
                <a:cubicBezTo>
                  <a:pt x="269" y="217"/>
                  <a:pt x="272" y="240"/>
                  <a:pt x="266" y="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Freeform 683"/>
          <p:cNvSpPr>
            <a:spLocks noEditPoints="1"/>
          </p:cNvSpPr>
          <p:nvPr/>
        </p:nvSpPr>
        <p:spPr bwMode="auto">
          <a:xfrm>
            <a:off x="5649900" y="1572533"/>
            <a:ext cx="302685" cy="74951"/>
          </a:xfrm>
          <a:custGeom>
            <a:avLst/>
            <a:gdLst>
              <a:gd name="T0" fmla="*/ 0 w 210"/>
              <a:gd name="T1" fmla="*/ 0 h 52"/>
              <a:gd name="T2" fmla="*/ 0 w 210"/>
              <a:gd name="T3" fmla="*/ 52 h 52"/>
              <a:gd name="T4" fmla="*/ 210 w 210"/>
              <a:gd name="T5" fmla="*/ 52 h 52"/>
              <a:gd name="T6" fmla="*/ 210 w 210"/>
              <a:gd name="T7" fmla="*/ 0 h 52"/>
              <a:gd name="T8" fmla="*/ 0 w 210"/>
              <a:gd name="T9" fmla="*/ 0 h 52"/>
              <a:gd name="T10" fmla="*/ 31 w 210"/>
              <a:gd name="T11" fmla="*/ 23 h 52"/>
              <a:gd name="T12" fmla="*/ 22 w 210"/>
              <a:gd name="T13" fmla="*/ 23 h 52"/>
              <a:gd name="T14" fmla="*/ 22 w 210"/>
              <a:gd name="T15" fmla="*/ 8 h 52"/>
              <a:gd name="T16" fmla="*/ 31 w 210"/>
              <a:gd name="T17" fmla="*/ 8 h 52"/>
              <a:gd name="T18" fmla="*/ 31 w 210"/>
              <a:gd name="T19" fmla="*/ 23 h 52"/>
              <a:gd name="T20" fmla="*/ 57 w 210"/>
              <a:gd name="T21" fmla="*/ 35 h 52"/>
              <a:gd name="T22" fmla="*/ 48 w 210"/>
              <a:gd name="T23" fmla="*/ 35 h 52"/>
              <a:gd name="T24" fmla="*/ 48 w 210"/>
              <a:gd name="T25" fmla="*/ 8 h 52"/>
              <a:gd name="T26" fmla="*/ 57 w 210"/>
              <a:gd name="T27" fmla="*/ 8 h 52"/>
              <a:gd name="T28" fmla="*/ 57 w 210"/>
              <a:gd name="T29" fmla="*/ 35 h 52"/>
              <a:gd name="T30" fmla="*/ 83 w 210"/>
              <a:gd name="T31" fmla="*/ 23 h 52"/>
              <a:gd name="T32" fmla="*/ 75 w 210"/>
              <a:gd name="T33" fmla="*/ 23 h 52"/>
              <a:gd name="T34" fmla="*/ 75 w 210"/>
              <a:gd name="T35" fmla="*/ 8 h 52"/>
              <a:gd name="T36" fmla="*/ 83 w 210"/>
              <a:gd name="T37" fmla="*/ 8 h 52"/>
              <a:gd name="T38" fmla="*/ 83 w 210"/>
              <a:gd name="T39" fmla="*/ 23 h 52"/>
              <a:gd name="T40" fmla="*/ 110 w 210"/>
              <a:gd name="T41" fmla="*/ 35 h 52"/>
              <a:gd name="T42" fmla="*/ 101 w 210"/>
              <a:gd name="T43" fmla="*/ 35 h 52"/>
              <a:gd name="T44" fmla="*/ 101 w 210"/>
              <a:gd name="T45" fmla="*/ 8 h 52"/>
              <a:gd name="T46" fmla="*/ 110 w 210"/>
              <a:gd name="T47" fmla="*/ 8 h 52"/>
              <a:gd name="T48" fmla="*/ 110 w 210"/>
              <a:gd name="T49" fmla="*/ 35 h 52"/>
              <a:gd name="T50" fmla="*/ 136 w 210"/>
              <a:gd name="T51" fmla="*/ 23 h 52"/>
              <a:gd name="T52" fmla="*/ 127 w 210"/>
              <a:gd name="T53" fmla="*/ 23 h 52"/>
              <a:gd name="T54" fmla="*/ 127 w 210"/>
              <a:gd name="T55" fmla="*/ 8 h 52"/>
              <a:gd name="T56" fmla="*/ 136 w 210"/>
              <a:gd name="T57" fmla="*/ 8 h 52"/>
              <a:gd name="T58" fmla="*/ 136 w 210"/>
              <a:gd name="T59" fmla="*/ 23 h 52"/>
              <a:gd name="T60" fmla="*/ 162 w 210"/>
              <a:gd name="T61" fmla="*/ 35 h 52"/>
              <a:gd name="T62" fmla="*/ 153 w 210"/>
              <a:gd name="T63" fmla="*/ 35 h 52"/>
              <a:gd name="T64" fmla="*/ 153 w 210"/>
              <a:gd name="T65" fmla="*/ 8 h 52"/>
              <a:gd name="T66" fmla="*/ 162 w 210"/>
              <a:gd name="T67" fmla="*/ 8 h 52"/>
              <a:gd name="T68" fmla="*/ 162 w 210"/>
              <a:gd name="T69" fmla="*/ 35 h 52"/>
              <a:gd name="T70" fmla="*/ 189 w 210"/>
              <a:gd name="T71" fmla="*/ 23 h 52"/>
              <a:gd name="T72" fmla="*/ 180 w 210"/>
              <a:gd name="T73" fmla="*/ 23 h 52"/>
              <a:gd name="T74" fmla="*/ 180 w 210"/>
              <a:gd name="T75" fmla="*/ 8 h 52"/>
              <a:gd name="T76" fmla="*/ 189 w 210"/>
              <a:gd name="T77" fmla="*/ 8 h 52"/>
              <a:gd name="T78" fmla="*/ 189 w 210"/>
              <a:gd name="T79" fmla="*/ 2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0" h="52">
                <a:moveTo>
                  <a:pt x="0" y="0"/>
                </a:moveTo>
                <a:lnTo>
                  <a:pt x="0" y="52"/>
                </a:lnTo>
                <a:lnTo>
                  <a:pt x="210" y="52"/>
                </a:lnTo>
                <a:lnTo>
                  <a:pt x="210" y="0"/>
                </a:lnTo>
                <a:lnTo>
                  <a:pt x="0" y="0"/>
                </a:lnTo>
                <a:close/>
                <a:moveTo>
                  <a:pt x="31" y="23"/>
                </a:moveTo>
                <a:lnTo>
                  <a:pt x="22" y="23"/>
                </a:lnTo>
                <a:lnTo>
                  <a:pt x="22" y="8"/>
                </a:lnTo>
                <a:lnTo>
                  <a:pt x="31" y="8"/>
                </a:lnTo>
                <a:lnTo>
                  <a:pt x="31" y="23"/>
                </a:lnTo>
                <a:close/>
                <a:moveTo>
                  <a:pt x="57" y="35"/>
                </a:moveTo>
                <a:lnTo>
                  <a:pt x="48" y="35"/>
                </a:lnTo>
                <a:lnTo>
                  <a:pt x="48" y="8"/>
                </a:lnTo>
                <a:lnTo>
                  <a:pt x="57" y="8"/>
                </a:lnTo>
                <a:lnTo>
                  <a:pt x="57" y="35"/>
                </a:lnTo>
                <a:close/>
                <a:moveTo>
                  <a:pt x="83" y="23"/>
                </a:moveTo>
                <a:lnTo>
                  <a:pt x="75" y="23"/>
                </a:lnTo>
                <a:lnTo>
                  <a:pt x="75" y="8"/>
                </a:lnTo>
                <a:lnTo>
                  <a:pt x="83" y="8"/>
                </a:lnTo>
                <a:lnTo>
                  <a:pt x="83" y="23"/>
                </a:lnTo>
                <a:close/>
                <a:moveTo>
                  <a:pt x="110" y="35"/>
                </a:moveTo>
                <a:lnTo>
                  <a:pt x="101" y="35"/>
                </a:lnTo>
                <a:lnTo>
                  <a:pt x="101" y="8"/>
                </a:lnTo>
                <a:lnTo>
                  <a:pt x="110" y="8"/>
                </a:lnTo>
                <a:lnTo>
                  <a:pt x="110" y="35"/>
                </a:lnTo>
                <a:close/>
                <a:moveTo>
                  <a:pt x="136" y="23"/>
                </a:moveTo>
                <a:lnTo>
                  <a:pt x="127" y="23"/>
                </a:lnTo>
                <a:lnTo>
                  <a:pt x="127" y="8"/>
                </a:lnTo>
                <a:lnTo>
                  <a:pt x="136" y="8"/>
                </a:lnTo>
                <a:lnTo>
                  <a:pt x="136" y="23"/>
                </a:lnTo>
                <a:close/>
                <a:moveTo>
                  <a:pt x="162" y="35"/>
                </a:moveTo>
                <a:lnTo>
                  <a:pt x="153" y="35"/>
                </a:lnTo>
                <a:lnTo>
                  <a:pt x="153" y="8"/>
                </a:lnTo>
                <a:lnTo>
                  <a:pt x="162" y="8"/>
                </a:lnTo>
                <a:lnTo>
                  <a:pt x="162" y="35"/>
                </a:lnTo>
                <a:close/>
                <a:moveTo>
                  <a:pt x="189" y="23"/>
                </a:moveTo>
                <a:lnTo>
                  <a:pt x="180" y="23"/>
                </a:lnTo>
                <a:lnTo>
                  <a:pt x="180" y="8"/>
                </a:lnTo>
                <a:lnTo>
                  <a:pt x="189" y="8"/>
                </a:lnTo>
                <a:lnTo>
                  <a:pt x="189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Freeform 684"/>
          <p:cNvSpPr/>
          <p:nvPr/>
        </p:nvSpPr>
        <p:spPr bwMode="auto">
          <a:xfrm>
            <a:off x="6255270" y="1591271"/>
            <a:ext cx="59096" cy="74951"/>
          </a:xfrm>
          <a:custGeom>
            <a:avLst/>
            <a:gdLst>
              <a:gd name="T0" fmla="*/ 42 w 56"/>
              <a:gd name="T1" fmla="*/ 32 h 72"/>
              <a:gd name="T2" fmla="*/ 30 w 56"/>
              <a:gd name="T3" fmla="*/ 32 h 72"/>
              <a:gd name="T4" fmla="*/ 30 w 56"/>
              <a:gd name="T5" fmla="*/ 11 h 72"/>
              <a:gd name="T6" fmla="*/ 42 w 56"/>
              <a:gd name="T7" fmla="*/ 11 h 72"/>
              <a:gd name="T8" fmla="*/ 42 w 56"/>
              <a:gd name="T9" fmla="*/ 32 h 72"/>
              <a:gd name="T10" fmla="*/ 45 w 56"/>
              <a:gd name="T11" fmla="*/ 30 h 72"/>
              <a:gd name="T12" fmla="*/ 46 w 56"/>
              <a:gd name="T13" fmla="*/ 28 h 72"/>
              <a:gd name="T14" fmla="*/ 52 w 56"/>
              <a:gd name="T15" fmla="*/ 10 h 72"/>
              <a:gd name="T16" fmla="*/ 56 w 56"/>
              <a:gd name="T17" fmla="*/ 0 h 72"/>
              <a:gd name="T18" fmla="*/ 0 w 56"/>
              <a:gd name="T19" fmla="*/ 0 h 72"/>
              <a:gd name="T20" fmla="*/ 0 w 56"/>
              <a:gd name="T21" fmla="*/ 72 h 72"/>
              <a:gd name="T22" fmla="*/ 11 w 56"/>
              <a:gd name="T23" fmla="*/ 72 h 72"/>
              <a:gd name="T24" fmla="*/ 42 w 56"/>
              <a:gd name="T25" fmla="*/ 3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72">
                <a:moveTo>
                  <a:pt x="4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30" y="11"/>
                  <a:pt x="30" y="11"/>
                  <a:pt x="30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32"/>
                  <a:pt x="42" y="32"/>
                  <a:pt x="42" y="32"/>
                </a:cubicBezTo>
                <a:cubicBezTo>
                  <a:pt x="43" y="31"/>
                  <a:pt x="44" y="31"/>
                  <a:pt x="45" y="30"/>
                </a:cubicBezTo>
                <a:cubicBezTo>
                  <a:pt x="46" y="28"/>
                  <a:pt x="46" y="28"/>
                  <a:pt x="46" y="28"/>
                </a:cubicBezTo>
                <a:cubicBezTo>
                  <a:pt x="52" y="10"/>
                  <a:pt x="52" y="10"/>
                  <a:pt x="52" y="10"/>
                </a:cubicBezTo>
                <a:cubicBezTo>
                  <a:pt x="53" y="6"/>
                  <a:pt x="54" y="3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2"/>
                  <a:pt x="0" y="72"/>
                  <a:pt x="0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16" y="55"/>
                  <a:pt x="30" y="41"/>
                  <a:pt x="42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Freeform 685"/>
          <p:cNvSpPr>
            <a:spLocks noEditPoints="1"/>
          </p:cNvSpPr>
          <p:nvPr/>
        </p:nvSpPr>
        <p:spPr bwMode="auto">
          <a:xfrm>
            <a:off x="6495976" y="1683518"/>
            <a:ext cx="61979" cy="73510"/>
          </a:xfrm>
          <a:custGeom>
            <a:avLst/>
            <a:gdLst>
              <a:gd name="T0" fmla="*/ 11 w 59"/>
              <a:gd name="T1" fmla="*/ 46 h 70"/>
              <a:gd name="T2" fmla="*/ 41 w 59"/>
              <a:gd name="T3" fmla="*/ 70 h 70"/>
              <a:gd name="T4" fmla="*/ 57 w 59"/>
              <a:gd name="T5" fmla="*/ 64 h 70"/>
              <a:gd name="T6" fmla="*/ 59 w 59"/>
              <a:gd name="T7" fmla="*/ 26 h 70"/>
              <a:gd name="T8" fmla="*/ 43 w 59"/>
              <a:gd name="T9" fmla="*/ 0 h 70"/>
              <a:gd name="T10" fmla="*/ 0 w 59"/>
              <a:gd name="T11" fmla="*/ 0 h 70"/>
              <a:gd name="T12" fmla="*/ 11 w 59"/>
              <a:gd name="T13" fmla="*/ 46 h 70"/>
              <a:gd name="T14" fmla="*/ 32 w 59"/>
              <a:gd name="T15" fmla="*/ 27 h 70"/>
              <a:gd name="T16" fmla="*/ 41 w 59"/>
              <a:gd name="T17" fmla="*/ 31 h 70"/>
              <a:gd name="T18" fmla="*/ 38 w 59"/>
              <a:gd name="T19" fmla="*/ 40 h 70"/>
              <a:gd name="T20" fmla="*/ 28 w 59"/>
              <a:gd name="T21" fmla="*/ 37 h 70"/>
              <a:gd name="T22" fmla="*/ 32 w 59"/>
              <a:gd name="T23" fmla="*/ 2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70">
                <a:moveTo>
                  <a:pt x="11" y="46"/>
                </a:moveTo>
                <a:cubicBezTo>
                  <a:pt x="21" y="44"/>
                  <a:pt x="33" y="54"/>
                  <a:pt x="41" y="70"/>
                </a:cubicBezTo>
                <a:cubicBezTo>
                  <a:pt x="57" y="64"/>
                  <a:pt x="57" y="64"/>
                  <a:pt x="57" y="64"/>
                </a:cubicBezTo>
                <a:cubicBezTo>
                  <a:pt x="50" y="47"/>
                  <a:pt x="52" y="31"/>
                  <a:pt x="59" y="26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lnTo>
                  <a:pt x="11" y="46"/>
                </a:lnTo>
                <a:close/>
                <a:moveTo>
                  <a:pt x="32" y="27"/>
                </a:moveTo>
                <a:cubicBezTo>
                  <a:pt x="36" y="26"/>
                  <a:pt x="40" y="27"/>
                  <a:pt x="41" y="31"/>
                </a:cubicBezTo>
                <a:cubicBezTo>
                  <a:pt x="43" y="35"/>
                  <a:pt x="41" y="39"/>
                  <a:pt x="38" y="40"/>
                </a:cubicBezTo>
                <a:cubicBezTo>
                  <a:pt x="34" y="42"/>
                  <a:pt x="30" y="40"/>
                  <a:pt x="28" y="37"/>
                </a:cubicBezTo>
                <a:cubicBezTo>
                  <a:pt x="27" y="33"/>
                  <a:pt x="28" y="29"/>
                  <a:pt x="32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Freeform 686"/>
          <p:cNvSpPr/>
          <p:nvPr/>
        </p:nvSpPr>
        <p:spPr bwMode="auto">
          <a:xfrm>
            <a:off x="6406611" y="1458666"/>
            <a:ext cx="87923" cy="115308"/>
          </a:xfrm>
          <a:custGeom>
            <a:avLst/>
            <a:gdLst>
              <a:gd name="T0" fmla="*/ 44 w 84"/>
              <a:gd name="T1" fmla="*/ 16 h 110"/>
              <a:gd name="T2" fmla="*/ 16 w 84"/>
              <a:gd name="T3" fmla="*/ 4 h 110"/>
              <a:gd name="T4" fmla="*/ 5 w 84"/>
              <a:gd name="T5" fmla="*/ 32 h 110"/>
              <a:gd name="T6" fmla="*/ 38 w 84"/>
              <a:gd name="T7" fmla="*/ 110 h 110"/>
              <a:gd name="T8" fmla="*/ 84 w 84"/>
              <a:gd name="T9" fmla="*/ 110 h 110"/>
              <a:gd name="T10" fmla="*/ 44 w 84"/>
              <a:gd name="T11" fmla="*/ 1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110">
                <a:moveTo>
                  <a:pt x="44" y="16"/>
                </a:moveTo>
                <a:cubicBezTo>
                  <a:pt x="39" y="5"/>
                  <a:pt x="27" y="0"/>
                  <a:pt x="16" y="4"/>
                </a:cubicBezTo>
                <a:cubicBezTo>
                  <a:pt x="5" y="9"/>
                  <a:pt x="0" y="21"/>
                  <a:pt x="5" y="32"/>
                </a:cubicBezTo>
                <a:cubicBezTo>
                  <a:pt x="38" y="110"/>
                  <a:pt x="38" y="110"/>
                  <a:pt x="38" y="110"/>
                </a:cubicBezTo>
                <a:cubicBezTo>
                  <a:pt x="84" y="110"/>
                  <a:pt x="84" y="110"/>
                  <a:pt x="84" y="110"/>
                </a:cubicBezTo>
                <a:lnTo>
                  <a:pt x="44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Freeform 687"/>
          <p:cNvSpPr>
            <a:spLocks noEditPoints="1"/>
          </p:cNvSpPr>
          <p:nvPr/>
        </p:nvSpPr>
        <p:spPr bwMode="auto">
          <a:xfrm>
            <a:off x="6380667" y="1591271"/>
            <a:ext cx="178728" cy="74951"/>
          </a:xfrm>
          <a:custGeom>
            <a:avLst/>
            <a:gdLst>
              <a:gd name="T0" fmla="*/ 169 w 169"/>
              <a:gd name="T1" fmla="*/ 72 h 72"/>
              <a:gd name="T2" fmla="*/ 169 w 169"/>
              <a:gd name="T3" fmla="*/ 0 h 72"/>
              <a:gd name="T4" fmla="*/ 12 w 169"/>
              <a:gd name="T5" fmla="*/ 0 h 72"/>
              <a:gd name="T6" fmla="*/ 9 w 169"/>
              <a:gd name="T7" fmla="*/ 9 h 72"/>
              <a:gd name="T8" fmla="*/ 9 w 169"/>
              <a:gd name="T9" fmla="*/ 35 h 72"/>
              <a:gd name="T10" fmla="*/ 2 w 169"/>
              <a:gd name="T11" fmla="*/ 56 h 72"/>
              <a:gd name="T12" fmla="*/ 0 w 169"/>
              <a:gd name="T13" fmla="*/ 61 h 72"/>
              <a:gd name="T14" fmla="*/ 2 w 169"/>
              <a:gd name="T15" fmla="*/ 72 h 72"/>
              <a:gd name="T16" fmla="*/ 169 w 169"/>
              <a:gd name="T17" fmla="*/ 72 h 72"/>
              <a:gd name="T18" fmla="*/ 139 w 169"/>
              <a:gd name="T19" fmla="*/ 11 h 72"/>
              <a:gd name="T20" fmla="*/ 139 w 169"/>
              <a:gd name="T21" fmla="*/ 32 h 72"/>
              <a:gd name="T22" fmla="*/ 127 w 169"/>
              <a:gd name="T23" fmla="*/ 32 h 72"/>
              <a:gd name="T24" fmla="*/ 127 w 169"/>
              <a:gd name="T25" fmla="*/ 11 h 72"/>
              <a:gd name="T26" fmla="*/ 139 w 169"/>
              <a:gd name="T27" fmla="*/ 11 h 72"/>
              <a:gd name="T28" fmla="*/ 31 w 169"/>
              <a:gd name="T29" fmla="*/ 49 h 72"/>
              <a:gd name="T30" fmla="*/ 19 w 169"/>
              <a:gd name="T31" fmla="*/ 49 h 72"/>
              <a:gd name="T32" fmla="*/ 19 w 169"/>
              <a:gd name="T33" fmla="*/ 11 h 72"/>
              <a:gd name="T34" fmla="*/ 31 w 169"/>
              <a:gd name="T35" fmla="*/ 11 h 72"/>
              <a:gd name="T36" fmla="*/ 31 w 169"/>
              <a:gd name="T37" fmla="*/ 49 h 72"/>
              <a:gd name="T38" fmla="*/ 67 w 169"/>
              <a:gd name="T39" fmla="*/ 32 h 72"/>
              <a:gd name="T40" fmla="*/ 55 w 169"/>
              <a:gd name="T41" fmla="*/ 32 h 72"/>
              <a:gd name="T42" fmla="*/ 55 w 169"/>
              <a:gd name="T43" fmla="*/ 11 h 72"/>
              <a:gd name="T44" fmla="*/ 67 w 169"/>
              <a:gd name="T45" fmla="*/ 11 h 72"/>
              <a:gd name="T46" fmla="*/ 67 w 169"/>
              <a:gd name="T47" fmla="*/ 32 h 72"/>
              <a:gd name="T48" fmla="*/ 103 w 169"/>
              <a:gd name="T49" fmla="*/ 49 h 72"/>
              <a:gd name="T50" fmla="*/ 91 w 169"/>
              <a:gd name="T51" fmla="*/ 49 h 72"/>
              <a:gd name="T52" fmla="*/ 91 w 169"/>
              <a:gd name="T53" fmla="*/ 11 h 72"/>
              <a:gd name="T54" fmla="*/ 103 w 169"/>
              <a:gd name="T55" fmla="*/ 11 h 72"/>
              <a:gd name="T56" fmla="*/ 103 w 169"/>
              <a:gd name="T57" fmla="*/ 4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9" h="72">
                <a:moveTo>
                  <a:pt x="169" y="72"/>
                </a:moveTo>
                <a:cubicBezTo>
                  <a:pt x="169" y="0"/>
                  <a:pt x="169" y="0"/>
                  <a:pt x="16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9" y="9"/>
                  <a:pt x="9" y="9"/>
                  <a:pt x="9" y="9"/>
                </a:cubicBezTo>
                <a:cubicBezTo>
                  <a:pt x="11" y="17"/>
                  <a:pt x="12" y="26"/>
                  <a:pt x="9" y="35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61"/>
                  <a:pt x="0" y="61"/>
                  <a:pt x="0" y="61"/>
                </a:cubicBezTo>
                <a:cubicBezTo>
                  <a:pt x="1" y="65"/>
                  <a:pt x="2" y="68"/>
                  <a:pt x="2" y="72"/>
                </a:cubicBezTo>
                <a:lnTo>
                  <a:pt x="169" y="72"/>
                </a:lnTo>
                <a:close/>
                <a:moveTo>
                  <a:pt x="139" y="11"/>
                </a:moveTo>
                <a:cubicBezTo>
                  <a:pt x="139" y="32"/>
                  <a:pt x="139" y="32"/>
                  <a:pt x="139" y="32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7" y="11"/>
                  <a:pt x="127" y="11"/>
                  <a:pt x="127" y="11"/>
                </a:cubicBezTo>
                <a:lnTo>
                  <a:pt x="139" y="11"/>
                </a:lnTo>
                <a:close/>
                <a:moveTo>
                  <a:pt x="31" y="49"/>
                </a:moveTo>
                <a:cubicBezTo>
                  <a:pt x="19" y="49"/>
                  <a:pt x="19" y="49"/>
                  <a:pt x="19" y="49"/>
                </a:cubicBezTo>
                <a:cubicBezTo>
                  <a:pt x="19" y="11"/>
                  <a:pt x="19" y="11"/>
                  <a:pt x="19" y="11"/>
                </a:cubicBezTo>
                <a:cubicBezTo>
                  <a:pt x="31" y="11"/>
                  <a:pt x="31" y="11"/>
                  <a:pt x="31" y="11"/>
                </a:cubicBezTo>
                <a:lnTo>
                  <a:pt x="31" y="49"/>
                </a:lnTo>
                <a:close/>
                <a:moveTo>
                  <a:pt x="67" y="32"/>
                </a:moveTo>
                <a:cubicBezTo>
                  <a:pt x="55" y="32"/>
                  <a:pt x="55" y="32"/>
                  <a:pt x="55" y="32"/>
                </a:cubicBezTo>
                <a:cubicBezTo>
                  <a:pt x="55" y="11"/>
                  <a:pt x="55" y="11"/>
                  <a:pt x="55" y="11"/>
                </a:cubicBezTo>
                <a:cubicBezTo>
                  <a:pt x="67" y="11"/>
                  <a:pt x="67" y="11"/>
                  <a:pt x="67" y="11"/>
                </a:cubicBezTo>
                <a:lnTo>
                  <a:pt x="67" y="32"/>
                </a:lnTo>
                <a:close/>
                <a:moveTo>
                  <a:pt x="103" y="49"/>
                </a:moveTo>
                <a:cubicBezTo>
                  <a:pt x="91" y="49"/>
                  <a:pt x="91" y="49"/>
                  <a:pt x="91" y="49"/>
                </a:cubicBezTo>
                <a:cubicBezTo>
                  <a:pt x="91" y="11"/>
                  <a:pt x="91" y="11"/>
                  <a:pt x="91" y="11"/>
                </a:cubicBezTo>
                <a:cubicBezTo>
                  <a:pt x="103" y="11"/>
                  <a:pt x="103" y="11"/>
                  <a:pt x="103" y="11"/>
                </a:cubicBezTo>
                <a:lnTo>
                  <a:pt x="103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Freeform 688"/>
          <p:cNvSpPr/>
          <p:nvPr/>
        </p:nvSpPr>
        <p:spPr bwMode="auto">
          <a:xfrm>
            <a:off x="6261035" y="1635952"/>
            <a:ext cx="115308" cy="119633"/>
          </a:xfrm>
          <a:custGeom>
            <a:avLst/>
            <a:gdLst>
              <a:gd name="T0" fmla="*/ 94 w 110"/>
              <a:gd name="T1" fmla="*/ 18 h 114"/>
              <a:gd name="T2" fmla="*/ 95 w 110"/>
              <a:gd name="T3" fmla="*/ 17 h 114"/>
              <a:gd name="T4" fmla="*/ 63 w 110"/>
              <a:gd name="T5" fmla="*/ 0 h 114"/>
              <a:gd name="T6" fmla="*/ 55 w 110"/>
              <a:gd name="T7" fmla="*/ 0 h 114"/>
              <a:gd name="T8" fmla="*/ 24 w 110"/>
              <a:gd name="T9" fmla="*/ 53 h 114"/>
              <a:gd name="T10" fmla="*/ 2 w 110"/>
              <a:gd name="T11" fmla="*/ 98 h 114"/>
              <a:gd name="T12" fmla="*/ 32 w 110"/>
              <a:gd name="T13" fmla="*/ 112 h 114"/>
              <a:gd name="T14" fmla="*/ 42 w 110"/>
              <a:gd name="T15" fmla="*/ 109 h 114"/>
              <a:gd name="T16" fmla="*/ 94 w 110"/>
              <a:gd name="T17" fmla="*/ 1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114">
                <a:moveTo>
                  <a:pt x="94" y="18"/>
                </a:moveTo>
                <a:cubicBezTo>
                  <a:pt x="95" y="17"/>
                  <a:pt x="95" y="17"/>
                  <a:pt x="95" y="17"/>
                </a:cubicBezTo>
                <a:cubicBezTo>
                  <a:pt x="86" y="5"/>
                  <a:pt x="74" y="1"/>
                  <a:pt x="63" y="0"/>
                </a:cubicBezTo>
                <a:cubicBezTo>
                  <a:pt x="60" y="0"/>
                  <a:pt x="57" y="0"/>
                  <a:pt x="55" y="0"/>
                </a:cubicBezTo>
                <a:cubicBezTo>
                  <a:pt x="47" y="4"/>
                  <a:pt x="16" y="25"/>
                  <a:pt x="24" y="53"/>
                </a:cubicBezTo>
                <a:cubicBezTo>
                  <a:pt x="35" y="91"/>
                  <a:pt x="8" y="95"/>
                  <a:pt x="2" y="98"/>
                </a:cubicBezTo>
                <a:cubicBezTo>
                  <a:pt x="0" y="99"/>
                  <a:pt x="11" y="114"/>
                  <a:pt x="32" y="112"/>
                </a:cubicBezTo>
                <a:cubicBezTo>
                  <a:pt x="35" y="111"/>
                  <a:pt x="38" y="110"/>
                  <a:pt x="42" y="109"/>
                </a:cubicBezTo>
                <a:cubicBezTo>
                  <a:pt x="69" y="99"/>
                  <a:pt x="110" y="63"/>
                  <a:pt x="94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689"/>
          <p:cNvSpPr/>
          <p:nvPr/>
        </p:nvSpPr>
        <p:spPr bwMode="auto">
          <a:xfrm>
            <a:off x="6323013" y="1460107"/>
            <a:ext cx="87923" cy="183053"/>
          </a:xfrm>
          <a:custGeom>
            <a:avLst/>
            <a:gdLst>
              <a:gd name="T0" fmla="*/ 18 w 84"/>
              <a:gd name="T1" fmla="*/ 126 h 174"/>
              <a:gd name="T2" fmla="*/ 5 w 84"/>
              <a:gd name="T3" fmla="*/ 140 h 174"/>
              <a:gd name="T4" fmla="*/ 0 w 84"/>
              <a:gd name="T5" fmla="*/ 157 h 174"/>
              <a:gd name="T6" fmla="*/ 5 w 84"/>
              <a:gd name="T7" fmla="*/ 158 h 174"/>
              <a:gd name="T8" fmla="*/ 39 w 84"/>
              <a:gd name="T9" fmla="*/ 174 h 174"/>
              <a:gd name="T10" fmla="*/ 46 w 84"/>
              <a:gd name="T11" fmla="*/ 153 h 174"/>
              <a:gd name="T12" fmla="*/ 43 w 84"/>
              <a:gd name="T13" fmla="*/ 134 h 174"/>
              <a:gd name="T14" fmla="*/ 82 w 84"/>
              <a:gd name="T15" fmla="*/ 17 h 174"/>
              <a:gd name="T16" fmla="*/ 73 w 84"/>
              <a:gd name="T17" fmla="*/ 1 h 174"/>
              <a:gd name="T18" fmla="*/ 68 w 84"/>
              <a:gd name="T19" fmla="*/ 0 h 174"/>
              <a:gd name="T20" fmla="*/ 57 w 84"/>
              <a:gd name="T21" fmla="*/ 9 h 174"/>
              <a:gd name="T22" fmla="*/ 18 w 84"/>
              <a:gd name="T23" fmla="*/ 12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" h="174">
                <a:moveTo>
                  <a:pt x="18" y="126"/>
                </a:moveTo>
                <a:cubicBezTo>
                  <a:pt x="13" y="128"/>
                  <a:pt x="8" y="133"/>
                  <a:pt x="5" y="140"/>
                </a:cubicBezTo>
                <a:cubicBezTo>
                  <a:pt x="0" y="157"/>
                  <a:pt x="0" y="157"/>
                  <a:pt x="0" y="157"/>
                </a:cubicBezTo>
                <a:cubicBezTo>
                  <a:pt x="1" y="157"/>
                  <a:pt x="3" y="158"/>
                  <a:pt x="5" y="158"/>
                </a:cubicBezTo>
                <a:cubicBezTo>
                  <a:pt x="16" y="158"/>
                  <a:pt x="29" y="163"/>
                  <a:pt x="39" y="174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8" y="146"/>
                  <a:pt x="47" y="140"/>
                  <a:pt x="43" y="134"/>
                </a:cubicBezTo>
                <a:cubicBezTo>
                  <a:pt x="82" y="17"/>
                  <a:pt x="82" y="17"/>
                  <a:pt x="82" y="17"/>
                </a:cubicBezTo>
                <a:cubicBezTo>
                  <a:pt x="84" y="10"/>
                  <a:pt x="80" y="3"/>
                  <a:pt x="73" y="1"/>
                </a:cubicBezTo>
                <a:cubicBezTo>
                  <a:pt x="72" y="0"/>
                  <a:pt x="70" y="0"/>
                  <a:pt x="68" y="0"/>
                </a:cubicBezTo>
                <a:cubicBezTo>
                  <a:pt x="63" y="1"/>
                  <a:pt x="59" y="4"/>
                  <a:pt x="57" y="9"/>
                </a:cubicBezTo>
                <a:lnTo>
                  <a:pt x="18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690"/>
          <p:cNvSpPr>
            <a:spLocks noEditPoints="1"/>
          </p:cNvSpPr>
          <p:nvPr/>
        </p:nvSpPr>
        <p:spPr bwMode="auto">
          <a:xfrm>
            <a:off x="7467449" y="1457224"/>
            <a:ext cx="304127" cy="302685"/>
          </a:xfrm>
          <a:custGeom>
            <a:avLst/>
            <a:gdLst>
              <a:gd name="T0" fmla="*/ 211 w 211"/>
              <a:gd name="T1" fmla="*/ 0 h 210"/>
              <a:gd name="T2" fmla="*/ 211 w 211"/>
              <a:gd name="T3" fmla="*/ 0 h 210"/>
              <a:gd name="T4" fmla="*/ 0 w 211"/>
              <a:gd name="T5" fmla="*/ 210 h 210"/>
              <a:gd name="T6" fmla="*/ 0 w 211"/>
              <a:gd name="T7" fmla="*/ 210 h 210"/>
              <a:gd name="T8" fmla="*/ 211 w 211"/>
              <a:gd name="T9" fmla="*/ 210 h 210"/>
              <a:gd name="T10" fmla="*/ 211 w 211"/>
              <a:gd name="T11" fmla="*/ 0 h 210"/>
              <a:gd name="T12" fmla="*/ 166 w 211"/>
              <a:gd name="T13" fmla="*/ 55 h 210"/>
              <a:gd name="T14" fmla="*/ 176 w 211"/>
              <a:gd name="T15" fmla="*/ 65 h 210"/>
              <a:gd name="T16" fmla="*/ 171 w 211"/>
              <a:gd name="T17" fmla="*/ 71 h 210"/>
              <a:gd name="T18" fmla="*/ 160 w 211"/>
              <a:gd name="T19" fmla="*/ 61 h 210"/>
              <a:gd name="T20" fmla="*/ 166 w 211"/>
              <a:gd name="T21" fmla="*/ 55 h 210"/>
              <a:gd name="T22" fmla="*/ 149 w 211"/>
              <a:gd name="T23" fmla="*/ 72 h 210"/>
              <a:gd name="T24" fmla="*/ 167 w 211"/>
              <a:gd name="T25" fmla="*/ 91 h 210"/>
              <a:gd name="T26" fmla="*/ 161 w 211"/>
              <a:gd name="T27" fmla="*/ 97 h 210"/>
              <a:gd name="T28" fmla="*/ 143 w 211"/>
              <a:gd name="T29" fmla="*/ 78 h 210"/>
              <a:gd name="T30" fmla="*/ 149 w 211"/>
              <a:gd name="T31" fmla="*/ 72 h 210"/>
              <a:gd name="T32" fmla="*/ 131 w 211"/>
              <a:gd name="T33" fmla="*/ 90 h 210"/>
              <a:gd name="T34" fmla="*/ 141 w 211"/>
              <a:gd name="T35" fmla="*/ 100 h 210"/>
              <a:gd name="T36" fmla="*/ 136 w 211"/>
              <a:gd name="T37" fmla="*/ 106 h 210"/>
              <a:gd name="T38" fmla="*/ 125 w 211"/>
              <a:gd name="T39" fmla="*/ 96 h 210"/>
              <a:gd name="T40" fmla="*/ 131 w 211"/>
              <a:gd name="T41" fmla="*/ 90 h 210"/>
              <a:gd name="T42" fmla="*/ 114 w 211"/>
              <a:gd name="T43" fmla="*/ 107 h 210"/>
              <a:gd name="T44" fmla="*/ 132 w 211"/>
              <a:gd name="T45" fmla="*/ 126 h 210"/>
              <a:gd name="T46" fmla="*/ 126 w 211"/>
              <a:gd name="T47" fmla="*/ 132 h 210"/>
              <a:gd name="T48" fmla="*/ 108 w 211"/>
              <a:gd name="T49" fmla="*/ 113 h 210"/>
              <a:gd name="T50" fmla="*/ 114 w 211"/>
              <a:gd name="T51" fmla="*/ 107 h 210"/>
              <a:gd name="T52" fmla="*/ 96 w 211"/>
              <a:gd name="T53" fmla="*/ 125 h 210"/>
              <a:gd name="T54" fmla="*/ 106 w 211"/>
              <a:gd name="T55" fmla="*/ 135 h 210"/>
              <a:gd name="T56" fmla="*/ 100 w 211"/>
              <a:gd name="T57" fmla="*/ 141 h 210"/>
              <a:gd name="T58" fmla="*/ 90 w 211"/>
              <a:gd name="T59" fmla="*/ 131 h 210"/>
              <a:gd name="T60" fmla="*/ 96 w 211"/>
              <a:gd name="T61" fmla="*/ 125 h 210"/>
              <a:gd name="T62" fmla="*/ 79 w 211"/>
              <a:gd name="T63" fmla="*/ 142 h 210"/>
              <a:gd name="T64" fmla="*/ 97 w 211"/>
              <a:gd name="T65" fmla="*/ 161 h 210"/>
              <a:gd name="T66" fmla="*/ 91 w 211"/>
              <a:gd name="T67" fmla="*/ 167 h 210"/>
              <a:gd name="T68" fmla="*/ 73 w 211"/>
              <a:gd name="T69" fmla="*/ 148 h 210"/>
              <a:gd name="T70" fmla="*/ 79 w 211"/>
              <a:gd name="T71" fmla="*/ 142 h 210"/>
              <a:gd name="T72" fmla="*/ 65 w 211"/>
              <a:gd name="T73" fmla="*/ 176 h 210"/>
              <a:gd name="T74" fmla="*/ 55 w 211"/>
              <a:gd name="T75" fmla="*/ 166 h 210"/>
              <a:gd name="T76" fmla="*/ 61 w 211"/>
              <a:gd name="T77" fmla="*/ 160 h 210"/>
              <a:gd name="T78" fmla="*/ 71 w 211"/>
              <a:gd name="T79" fmla="*/ 170 h 210"/>
              <a:gd name="T80" fmla="*/ 65 w 211"/>
              <a:gd name="T81" fmla="*/ 176 h 210"/>
              <a:gd name="T82" fmla="*/ 176 w 211"/>
              <a:gd name="T83" fmla="*/ 175 h 210"/>
              <a:gd name="T84" fmla="*/ 106 w 211"/>
              <a:gd name="T85" fmla="*/ 175 h 210"/>
              <a:gd name="T86" fmla="*/ 176 w 211"/>
              <a:gd name="T87" fmla="*/ 105 h 210"/>
              <a:gd name="T88" fmla="*/ 176 w 211"/>
              <a:gd name="T89" fmla="*/ 17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1" h="210">
                <a:moveTo>
                  <a:pt x="211" y="0"/>
                </a:moveTo>
                <a:lnTo>
                  <a:pt x="211" y="0"/>
                </a:lnTo>
                <a:lnTo>
                  <a:pt x="0" y="210"/>
                </a:lnTo>
                <a:lnTo>
                  <a:pt x="0" y="210"/>
                </a:lnTo>
                <a:lnTo>
                  <a:pt x="211" y="210"/>
                </a:lnTo>
                <a:lnTo>
                  <a:pt x="211" y="0"/>
                </a:lnTo>
                <a:close/>
                <a:moveTo>
                  <a:pt x="166" y="55"/>
                </a:moveTo>
                <a:lnTo>
                  <a:pt x="176" y="65"/>
                </a:lnTo>
                <a:lnTo>
                  <a:pt x="171" y="71"/>
                </a:lnTo>
                <a:lnTo>
                  <a:pt x="160" y="61"/>
                </a:lnTo>
                <a:lnTo>
                  <a:pt x="166" y="55"/>
                </a:lnTo>
                <a:close/>
                <a:moveTo>
                  <a:pt x="149" y="72"/>
                </a:moveTo>
                <a:lnTo>
                  <a:pt x="167" y="91"/>
                </a:lnTo>
                <a:lnTo>
                  <a:pt x="161" y="97"/>
                </a:lnTo>
                <a:lnTo>
                  <a:pt x="143" y="78"/>
                </a:lnTo>
                <a:lnTo>
                  <a:pt x="149" y="72"/>
                </a:lnTo>
                <a:close/>
                <a:moveTo>
                  <a:pt x="131" y="90"/>
                </a:moveTo>
                <a:lnTo>
                  <a:pt x="141" y="100"/>
                </a:lnTo>
                <a:lnTo>
                  <a:pt x="136" y="106"/>
                </a:lnTo>
                <a:lnTo>
                  <a:pt x="125" y="96"/>
                </a:lnTo>
                <a:lnTo>
                  <a:pt x="131" y="90"/>
                </a:lnTo>
                <a:close/>
                <a:moveTo>
                  <a:pt x="114" y="107"/>
                </a:moveTo>
                <a:lnTo>
                  <a:pt x="132" y="126"/>
                </a:lnTo>
                <a:lnTo>
                  <a:pt x="126" y="132"/>
                </a:lnTo>
                <a:lnTo>
                  <a:pt x="108" y="113"/>
                </a:lnTo>
                <a:lnTo>
                  <a:pt x="114" y="107"/>
                </a:lnTo>
                <a:close/>
                <a:moveTo>
                  <a:pt x="96" y="125"/>
                </a:moveTo>
                <a:lnTo>
                  <a:pt x="106" y="135"/>
                </a:lnTo>
                <a:lnTo>
                  <a:pt x="100" y="141"/>
                </a:lnTo>
                <a:lnTo>
                  <a:pt x="90" y="131"/>
                </a:lnTo>
                <a:lnTo>
                  <a:pt x="96" y="125"/>
                </a:lnTo>
                <a:close/>
                <a:moveTo>
                  <a:pt x="79" y="142"/>
                </a:moveTo>
                <a:lnTo>
                  <a:pt x="97" y="161"/>
                </a:lnTo>
                <a:lnTo>
                  <a:pt x="91" y="167"/>
                </a:lnTo>
                <a:lnTo>
                  <a:pt x="73" y="148"/>
                </a:lnTo>
                <a:lnTo>
                  <a:pt x="79" y="142"/>
                </a:lnTo>
                <a:close/>
                <a:moveTo>
                  <a:pt x="65" y="176"/>
                </a:moveTo>
                <a:lnTo>
                  <a:pt x="55" y="166"/>
                </a:lnTo>
                <a:lnTo>
                  <a:pt x="61" y="160"/>
                </a:lnTo>
                <a:lnTo>
                  <a:pt x="71" y="170"/>
                </a:lnTo>
                <a:lnTo>
                  <a:pt x="65" y="176"/>
                </a:lnTo>
                <a:close/>
                <a:moveTo>
                  <a:pt x="176" y="175"/>
                </a:moveTo>
                <a:lnTo>
                  <a:pt x="106" y="175"/>
                </a:lnTo>
                <a:lnTo>
                  <a:pt x="176" y="105"/>
                </a:lnTo>
                <a:lnTo>
                  <a:pt x="176" y="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691"/>
          <p:cNvSpPr>
            <a:spLocks noEditPoints="1"/>
          </p:cNvSpPr>
          <p:nvPr/>
        </p:nvSpPr>
        <p:spPr bwMode="auto">
          <a:xfrm>
            <a:off x="5649900" y="4491279"/>
            <a:ext cx="302685" cy="302685"/>
          </a:xfrm>
          <a:custGeom>
            <a:avLst/>
            <a:gdLst>
              <a:gd name="T0" fmla="*/ 0 w 210"/>
              <a:gd name="T1" fmla="*/ 0 h 210"/>
              <a:gd name="T2" fmla="*/ 0 w 210"/>
              <a:gd name="T3" fmla="*/ 210 h 210"/>
              <a:gd name="T4" fmla="*/ 210 w 210"/>
              <a:gd name="T5" fmla="*/ 210 h 210"/>
              <a:gd name="T6" fmla="*/ 210 w 210"/>
              <a:gd name="T7" fmla="*/ 0 h 210"/>
              <a:gd name="T8" fmla="*/ 0 w 210"/>
              <a:gd name="T9" fmla="*/ 0 h 210"/>
              <a:gd name="T10" fmla="*/ 18 w 210"/>
              <a:gd name="T11" fmla="*/ 17 h 210"/>
              <a:gd name="T12" fmla="*/ 192 w 210"/>
              <a:gd name="T13" fmla="*/ 17 h 210"/>
              <a:gd name="T14" fmla="*/ 192 w 210"/>
              <a:gd name="T15" fmla="*/ 135 h 210"/>
              <a:gd name="T16" fmla="*/ 135 w 210"/>
              <a:gd name="T17" fmla="*/ 193 h 210"/>
              <a:gd name="T18" fmla="*/ 18 w 210"/>
              <a:gd name="T19" fmla="*/ 193 h 210"/>
              <a:gd name="T20" fmla="*/ 18 w 210"/>
              <a:gd name="T21" fmla="*/ 1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0" h="210">
                <a:moveTo>
                  <a:pt x="0" y="0"/>
                </a:moveTo>
                <a:lnTo>
                  <a:pt x="0" y="210"/>
                </a:lnTo>
                <a:lnTo>
                  <a:pt x="210" y="210"/>
                </a:lnTo>
                <a:lnTo>
                  <a:pt x="210" y="0"/>
                </a:lnTo>
                <a:lnTo>
                  <a:pt x="0" y="0"/>
                </a:lnTo>
                <a:close/>
                <a:moveTo>
                  <a:pt x="18" y="17"/>
                </a:moveTo>
                <a:lnTo>
                  <a:pt x="192" y="17"/>
                </a:lnTo>
                <a:lnTo>
                  <a:pt x="192" y="135"/>
                </a:lnTo>
                <a:lnTo>
                  <a:pt x="135" y="193"/>
                </a:lnTo>
                <a:lnTo>
                  <a:pt x="18" y="193"/>
                </a:lnTo>
                <a:lnTo>
                  <a:pt x="1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Rectangle 692"/>
          <p:cNvSpPr>
            <a:spLocks noChangeArrowheads="1"/>
          </p:cNvSpPr>
          <p:nvPr/>
        </p:nvSpPr>
        <p:spPr bwMode="auto">
          <a:xfrm>
            <a:off x="5711878" y="4567670"/>
            <a:ext cx="177287" cy="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Rectangle 693"/>
          <p:cNvSpPr>
            <a:spLocks noChangeArrowheads="1"/>
          </p:cNvSpPr>
          <p:nvPr/>
        </p:nvSpPr>
        <p:spPr bwMode="auto">
          <a:xfrm>
            <a:off x="5711878" y="4629649"/>
            <a:ext cx="177287" cy="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Rectangle 694"/>
          <p:cNvSpPr>
            <a:spLocks noChangeArrowheads="1"/>
          </p:cNvSpPr>
          <p:nvPr/>
        </p:nvSpPr>
        <p:spPr bwMode="auto">
          <a:xfrm>
            <a:off x="5711878" y="4691627"/>
            <a:ext cx="106660" cy="20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695"/>
          <p:cNvSpPr>
            <a:spLocks noEditPoints="1"/>
          </p:cNvSpPr>
          <p:nvPr/>
        </p:nvSpPr>
        <p:spPr bwMode="auto">
          <a:xfrm>
            <a:off x="8861241" y="1633070"/>
            <a:ext cx="125398" cy="126839"/>
          </a:xfrm>
          <a:custGeom>
            <a:avLst/>
            <a:gdLst>
              <a:gd name="T0" fmla="*/ 0 w 119"/>
              <a:gd name="T1" fmla="*/ 40 h 121"/>
              <a:gd name="T2" fmla="*/ 46 w 119"/>
              <a:gd name="T3" fmla="*/ 85 h 121"/>
              <a:gd name="T4" fmla="*/ 70 w 119"/>
              <a:gd name="T5" fmla="*/ 118 h 121"/>
              <a:gd name="T6" fmla="*/ 83 w 119"/>
              <a:gd name="T7" fmla="*/ 121 h 121"/>
              <a:gd name="T8" fmla="*/ 119 w 119"/>
              <a:gd name="T9" fmla="*/ 85 h 121"/>
              <a:gd name="T10" fmla="*/ 116 w 119"/>
              <a:gd name="T11" fmla="*/ 72 h 121"/>
              <a:gd name="T12" fmla="*/ 83 w 119"/>
              <a:gd name="T13" fmla="*/ 48 h 121"/>
              <a:gd name="T14" fmla="*/ 35 w 119"/>
              <a:gd name="T15" fmla="*/ 0 h 121"/>
              <a:gd name="T16" fmla="*/ 1 w 119"/>
              <a:gd name="T17" fmla="*/ 34 h 121"/>
              <a:gd name="T18" fmla="*/ 0 w 119"/>
              <a:gd name="T19" fmla="*/ 40 h 121"/>
              <a:gd name="T20" fmla="*/ 80 w 119"/>
              <a:gd name="T21" fmla="*/ 67 h 121"/>
              <a:gd name="T22" fmla="*/ 95 w 119"/>
              <a:gd name="T23" fmla="*/ 82 h 121"/>
              <a:gd name="T24" fmla="*/ 80 w 119"/>
              <a:gd name="T25" fmla="*/ 97 h 121"/>
              <a:gd name="T26" fmla="*/ 65 w 119"/>
              <a:gd name="T27" fmla="*/ 82 h 121"/>
              <a:gd name="T28" fmla="*/ 80 w 119"/>
              <a:gd name="T29" fmla="*/ 6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" h="121">
                <a:moveTo>
                  <a:pt x="0" y="40"/>
                </a:moveTo>
                <a:cubicBezTo>
                  <a:pt x="46" y="85"/>
                  <a:pt x="46" y="85"/>
                  <a:pt x="46" y="85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83" y="121"/>
                  <a:pt x="83" y="121"/>
                  <a:pt x="83" y="121"/>
                </a:cubicBezTo>
                <a:cubicBezTo>
                  <a:pt x="119" y="85"/>
                  <a:pt x="119" y="85"/>
                  <a:pt x="119" y="85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83" y="48"/>
                  <a:pt x="83" y="48"/>
                  <a:pt x="83" y="48"/>
                </a:cubicBezTo>
                <a:cubicBezTo>
                  <a:pt x="35" y="0"/>
                  <a:pt x="35" y="0"/>
                  <a:pt x="35" y="0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6"/>
                  <a:pt x="1" y="38"/>
                  <a:pt x="0" y="40"/>
                </a:cubicBezTo>
                <a:close/>
                <a:moveTo>
                  <a:pt x="80" y="67"/>
                </a:moveTo>
                <a:cubicBezTo>
                  <a:pt x="88" y="67"/>
                  <a:pt x="95" y="73"/>
                  <a:pt x="95" y="82"/>
                </a:cubicBezTo>
                <a:cubicBezTo>
                  <a:pt x="95" y="90"/>
                  <a:pt x="88" y="97"/>
                  <a:pt x="80" y="97"/>
                </a:cubicBezTo>
                <a:cubicBezTo>
                  <a:pt x="71" y="97"/>
                  <a:pt x="65" y="90"/>
                  <a:pt x="65" y="82"/>
                </a:cubicBezTo>
                <a:cubicBezTo>
                  <a:pt x="65" y="73"/>
                  <a:pt x="71" y="67"/>
                  <a:pt x="80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Freeform 696"/>
          <p:cNvSpPr/>
          <p:nvPr/>
        </p:nvSpPr>
        <p:spPr bwMode="auto">
          <a:xfrm>
            <a:off x="8682513" y="1455783"/>
            <a:ext cx="158549" cy="157108"/>
          </a:xfrm>
          <a:custGeom>
            <a:avLst/>
            <a:gdLst>
              <a:gd name="T0" fmla="*/ 151 w 151"/>
              <a:gd name="T1" fmla="*/ 114 h 149"/>
              <a:gd name="T2" fmla="*/ 124 w 151"/>
              <a:gd name="T3" fmla="*/ 87 h 149"/>
              <a:gd name="T4" fmla="*/ 130 w 151"/>
              <a:gd name="T5" fmla="*/ 67 h 149"/>
              <a:gd name="T6" fmla="*/ 62 w 151"/>
              <a:gd name="T7" fmla="*/ 0 h 149"/>
              <a:gd name="T8" fmla="*/ 56 w 151"/>
              <a:gd name="T9" fmla="*/ 6 h 149"/>
              <a:gd name="T10" fmla="*/ 82 w 151"/>
              <a:gd name="T11" fmla="*/ 46 h 149"/>
              <a:gd name="T12" fmla="*/ 46 w 151"/>
              <a:gd name="T13" fmla="*/ 81 h 149"/>
              <a:gd name="T14" fmla="*/ 6 w 151"/>
              <a:gd name="T15" fmla="*/ 56 h 149"/>
              <a:gd name="T16" fmla="*/ 0 w 151"/>
              <a:gd name="T17" fmla="*/ 62 h 149"/>
              <a:gd name="T18" fmla="*/ 67 w 151"/>
              <a:gd name="T19" fmla="*/ 130 h 149"/>
              <a:gd name="T20" fmla="*/ 87 w 151"/>
              <a:gd name="T21" fmla="*/ 124 h 149"/>
              <a:gd name="T22" fmla="*/ 111 w 151"/>
              <a:gd name="T23" fmla="*/ 149 h 149"/>
              <a:gd name="T24" fmla="*/ 117 w 151"/>
              <a:gd name="T25" fmla="*/ 148 h 149"/>
              <a:gd name="T26" fmla="*/ 151 w 151"/>
              <a:gd name="T27" fmla="*/ 11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" h="149">
                <a:moveTo>
                  <a:pt x="151" y="114"/>
                </a:moveTo>
                <a:cubicBezTo>
                  <a:pt x="124" y="87"/>
                  <a:pt x="124" y="87"/>
                  <a:pt x="124" y="87"/>
                </a:cubicBezTo>
                <a:cubicBezTo>
                  <a:pt x="128" y="80"/>
                  <a:pt x="130" y="74"/>
                  <a:pt x="130" y="67"/>
                </a:cubicBezTo>
                <a:cubicBezTo>
                  <a:pt x="130" y="33"/>
                  <a:pt x="97" y="0"/>
                  <a:pt x="62" y="0"/>
                </a:cubicBezTo>
                <a:cubicBezTo>
                  <a:pt x="62" y="0"/>
                  <a:pt x="58" y="4"/>
                  <a:pt x="56" y="6"/>
                </a:cubicBezTo>
                <a:cubicBezTo>
                  <a:pt x="84" y="34"/>
                  <a:pt x="82" y="29"/>
                  <a:pt x="82" y="46"/>
                </a:cubicBezTo>
                <a:cubicBezTo>
                  <a:pt x="82" y="60"/>
                  <a:pt x="60" y="81"/>
                  <a:pt x="46" y="81"/>
                </a:cubicBezTo>
                <a:cubicBezTo>
                  <a:pt x="29" y="81"/>
                  <a:pt x="34" y="84"/>
                  <a:pt x="6" y="56"/>
                </a:cubicBezTo>
                <a:cubicBezTo>
                  <a:pt x="4" y="58"/>
                  <a:pt x="0" y="62"/>
                  <a:pt x="0" y="62"/>
                </a:cubicBezTo>
                <a:cubicBezTo>
                  <a:pt x="1" y="97"/>
                  <a:pt x="33" y="130"/>
                  <a:pt x="67" y="130"/>
                </a:cubicBezTo>
                <a:cubicBezTo>
                  <a:pt x="74" y="130"/>
                  <a:pt x="80" y="128"/>
                  <a:pt x="87" y="124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8"/>
                  <a:pt x="115" y="148"/>
                  <a:pt x="117" y="148"/>
                </a:cubicBezTo>
                <a:lnTo>
                  <a:pt x="151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697"/>
          <p:cNvSpPr/>
          <p:nvPr/>
        </p:nvSpPr>
        <p:spPr bwMode="auto">
          <a:xfrm>
            <a:off x="8702692" y="1455783"/>
            <a:ext cx="301244" cy="304127"/>
          </a:xfrm>
          <a:custGeom>
            <a:avLst/>
            <a:gdLst>
              <a:gd name="T0" fmla="*/ 240 w 285"/>
              <a:gd name="T1" fmla="*/ 172 h 289"/>
              <a:gd name="T2" fmla="*/ 259 w 285"/>
              <a:gd name="T3" fmla="*/ 190 h 289"/>
              <a:gd name="T4" fmla="*/ 254 w 285"/>
              <a:gd name="T5" fmla="*/ 86 h 289"/>
              <a:gd name="T6" fmla="*/ 213 w 285"/>
              <a:gd name="T7" fmla="*/ 45 h 289"/>
              <a:gd name="T8" fmla="*/ 200 w 285"/>
              <a:gd name="T9" fmla="*/ 42 h 289"/>
              <a:gd name="T10" fmla="*/ 191 w 285"/>
              <a:gd name="T11" fmla="*/ 26 h 289"/>
              <a:gd name="T12" fmla="*/ 178 w 285"/>
              <a:gd name="T13" fmla="*/ 9 h 289"/>
              <a:gd name="T14" fmla="*/ 177 w 285"/>
              <a:gd name="T15" fmla="*/ 7 h 289"/>
              <a:gd name="T16" fmla="*/ 167 w 285"/>
              <a:gd name="T17" fmla="*/ 0 h 289"/>
              <a:gd name="T18" fmla="*/ 159 w 285"/>
              <a:gd name="T19" fmla="*/ 6 h 289"/>
              <a:gd name="T20" fmla="*/ 133 w 285"/>
              <a:gd name="T21" fmla="*/ 31 h 289"/>
              <a:gd name="T22" fmla="*/ 134 w 285"/>
              <a:gd name="T23" fmla="*/ 49 h 289"/>
              <a:gd name="T24" fmla="*/ 136 w 285"/>
              <a:gd name="T25" fmla="*/ 51 h 289"/>
              <a:gd name="T26" fmla="*/ 155 w 285"/>
              <a:gd name="T27" fmla="*/ 64 h 289"/>
              <a:gd name="T28" fmla="*/ 156 w 285"/>
              <a:gd name="T29" fmla="*/ 64 h 289"/>
              <a:gd name="T30" fmla="*/ 177 w 285"/>
              <a:gd name="T31" fmla="*/ 77 h 289"/>
              <a:gd name="T32" fmla="*/ 171 w 285"/>
              <a:gd name="T33" fmla="*/ 102 h 289"/>
              <a:gd name="T34" fmla="*/ 104 w 285"/>
              <a:gd name="T35" fmla="*/ 169 h 289"/>
              <a:gd name="T36" fmla="*/ 98 w 285"/>
              <a:gd name="T37" fmla="*/ 168 h 289"/>
              <a:gd name="T38" fmla="*/ 88 w 285"/>
              <a:gd name="T39" fmla="*/ 172 h 289"/>
              <a:gd name="T40" fmla="*/ 86 w 285"/>
              <a:gd name="T41" fmla="*/ 174 h 289"/>
              <a:gd name="T42" fmla="*/ 16 w 285"/>
              <a:gd name="T43" fmla="*/ 244 h 289"/>
              <a:gd name="T44" fmla="*/ 14 w 285"/>
              <a:gd name="T45" fmla="*/ 246 h 289"/>
              <a:gd name="T46" fmla="*/ 43 w 285"/>
              <a:gd name="T47" fmla="*/ 289 h 289"/>
              <a:gd name="T48" fmla="*/ 53 w 285"/>
              <a:gd name="T49" fmla="*/ 285 h 289"/>
              <a:gd name="T50" fmla="*/ 55 w 285"/>
              <a:gd name="T51" fmla="*/ 283 h 289"/>
              <a:gd name="T52" fmla="*/ 125 w 285"/>
              <a:gd name="T53" fmla="*/ 213 h 289"/>
              <a:gd name="T54" fmla="*/ 127 w 285"/>
              <a:gd name="T55" fmla="*/ 211 h 289"/>
              <a:gd name="T56" fmla="*/ 130 w 285"/>
              <a:gd name="T57" fmla="*/ 195 h 289"/>
              <a:gd name="T58" fmla="*/ 205 w 285"/>
              <a:gd name="T59" fmla="*/ 120 h 289"/>
              <a:gd name="T60" fmla="*/ 217 w 285"/>
              <a:gd name="T61" fmla="*/ 112 h 289"/>
              <a:gd name="T62" fmla="*/ 218 w 285"/>
              <a:gd name="T63" fmla="*/ 112 h 289"/>
              <a:gd name="T64" fmla="*/ 240 w 285"/>
              <a:gd name="T65" fmla="*/ 172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5" h="289">
                <a:moveTo>
                  <a:pt x="240" y="172"/>
                </a:moveTo>
                <a:cubicBezTo>
                  <a:pt x="259" y="190"/>
                  <a:pt x="259" y="190"/>
                  <a:pt x="259" y="190"/>
                </a:cubicBezTo>
                <a:cubicBezTo>
                  <a:pt x="259" y="190"/>
                  <a:pt x="285" y="117"/>
                  <a:pt x="254" y="86"/>
                </a:cubicBezTo>
                <a:cubicBezTo>
                  <a:pt x="242" y="74"/>
                  <a:pt x="226" y="58"/>
                  <a:pt x="213" y="45"/>
                </a:cubicBezTo>
                <a:cubicBezTo>
                  <a:pt x="210" y="42"/>
                  <a:pt x="202" y="44"/>
                  <a:pt x="200" y="42"/>
                </a:cubicBezTo>
                <a:cubicBezTo>
                  <a:pt x="194" y="34"/>
                  <a:pt x="192" y="27"/>
                  <a:pt x="191" y="26"/>
                </a:cubicBezTo>
                <a:cubicBezTo>
                  <a:pt x="190" y="20"/>
                  <a:pt x="184" y="14"/>
                  <a:pt x="178" y="9"/>
                </a:cubicBezTo>
                <a:cubicBezTo>
                  <a:pt x="177" y="7"/>
                  <a:pt x="177" y="7"/>
                  <a:pt x="177" y="7"/>
                </a:cubicBezTo>
                <a:cubicBezTo>
                  <a:pt x="172" y="2"/>
                  <a:pt x="170" y="0"/>
                  <a:pt x="167" y="0"/>
                </a:cubicBezTo>
                <a:cubicBezTo>
                  <a:pt x="165" y="0"/>
                  <a:pt x="163" y="2"/>
                  <a:pt x="159" y="6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24" y="40"/>
                  <a:pt x="126" y="41"/>
                  <a:pt x="134" y="49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42" y="57"/>
                  <a:pt x="149" y="64"/>
                  <a:pt x="155" y="64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161" y="65"/>
                  <a:pt x="172" y="68"/>
                  <a:pt x="177" y="77"/>
                </a:cubicBezTo>
                <a:cubicBezTo>
                  <a:pt x="182" y="89"/>
                  <a:pt x="174" y="97"/>
                  <a:pt x="171" y="102"/>
                </a:cubicBezTo>
                <a:cubicBezTo>
                  <a:pt x="104" y="169"/>
                  <a:pt x="104" y="169"/>
                  <a:pt x="104" y="169"/>
                </a:cubicBezTo>
                <a:cubicBezTo>
                  <a:pt x="102" y="168"/>
                  <a:pt x="100" y="168"/>
                  <a:pt x="98" y="168"/>
                </a:cubicBezTo>
                <a:cubicBezTo>
                  <a:pt x="94" y="168"/>
                  <a:pt x="91" y="169"/>
                  <a:pt x="88" y="172"/>
                </a:cubicBezTo>
                <a:cubicBezTo>
                  <a:pt x="87" y="172"/>
                  <a:pt x="87" y="173"/>
                  <a:pt x="86" y="174"/>
                </a:cubicBezTo>
                <a:cubicBezTo>
                  <a:pt x="86" y="174"/>
                  <a:pt x="30" y="229"/>
                  <a:pt x="16" y="244"/>
                </a:cubicBezTo>
                <a:cubicBezTo>
                  <a:pt x="15" y="245"/>
                  <a:pt x="14" y="245"/>
                  <a:pt x="14" y="246"/>
                </a:cubicBezTo>
                <a:cubicBezTo>
                  <a:pt x="0" y="259"/>
                  <a:pt x="25" y="289"/>
                  <a:pt x="43" y="289"/>
                </a:cubicBezTo>
                <a:cubicBezTo>
                  <a:pt x="47" y="289"/>
                  <a:pt x="50" y="288"/>
                  <a:pt x="53" y="285"/>
                </a:cubicBezTo>
                <a:cubicBezTo>
                  <a:pt x="54" y="285"/>
                  <a:pt x="54" y="284"/>
                  <a:pt x="55" y="283"/>
                </a:cubicBezTo>
                <a:cubicBezTo>
                  <a:pt x="70" y="268"/>
                  <a:pt x="125" y="213"/>
                  <a:pt x="125" y="213"/>
                </a:cubicBezTo>
                <a:cubicBezTo>
                  <a:pt x="126" y="212"/>
                  <a:pt x="127" y="212"/>
                  <a:pt x="127" y="211"/>
                </a:cubicBezTo>
                <a:cubicBezTo>
                  <a:pt x="131" y="207"/>
                  <a:pt x="132" y="201"/>
                  <a:pt x="130" y="195"/>
                </a:cubicBezTo>
                <a:cubicBezTo>
                  <a:pt x="205" y="120"/>
                  <a:pt x="205" y="120"/>
                  <a:pt x="205" y="120"/>
                </a:cubicBezTo>
                <a:cubicBezTo>
                  <a:pt x="210" y="116"/>
                  <a:pt x="215" y="112"/>
                  <a:pt x="217" y="112"/>
                </a:cubicBezTo>
                <a:cubicBezTo>
                  <a:pt x="218" y="112"/>
                  <a:pt x="218" y="112"/>
                  <a:pt x="218" y="112"/>
                </a:cubicBezTo>
                <a:cubicBezTo>
                  <a:pt x="246" y="128"/>
                  <a:pt x="240" y="172"/>
                  <a:pt x="240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698"/>
          <p:cNvSpPr>
            <a:spLocks noEditPoints="1"/>
          </p:cNvSpPr>
          <p:nvPr/>
        </p:nvSpPr>
        <p:spPr bwMode="auto">
          <a:xfrm>
            <a:off x="3802082" y="5089441"/>
            <a:ext cx="328629" cy="314216"/>
          </a:xfrm>
          <a:custGeom>
            <a:avLst/>
            <a:gdLst>
              <a:gd name="T0" fmla="*/ 313 w 313"/>
              <a:gd name="T1" fmla="*/ 8 h 297"/>
              <a:gd name="T2" fmla="*/ 206 w 313"/>
              <a:gd name="T3" fmla="*/ 13 h 297"/>
              <a:gd name="T4" fmla="*/ 61 w 313"/>
              <a:gd name="T5" fmla="*/ 45 h 297"/>
              <a:gd name="T6" fmla="*/ 61 w 313"/>
              <a:gd name="T7" fmla="*/ 225 h 297"/>
              <a:gd name="T8" fmla="*/ 25 w 313"/>
              <a:gd name="T9" fmla="*/ 278 h 297"/>
              <a:gd name="T10" fmla="*/ 38 w 313"/>
              <a:gd name="T11" fmla="*/ 297 h 297"/>
              <a:gd name="T12" fmla="*/ 91 w 313"/>
              <a:gd name="T13" fmla="*/ 254 h 297"/>
              <a:gd name="T14" fmla="*/ 169 w 313"/>
              <a:gd name="T15" fmla="*/ 285 h 297"/>
              <a:gd name="T16" fmla="*/ 310 w 313"/>
              <a:gd name="T17" fmla="*/ 162 h 297"/>
              <a:gd name="T18" fmla="*/ 313 w 313"/>
              <a:gd name="T19" fmla="*/ 8 h 297"/>
              <a:gd name="T20" fmla="*/ 267 w 313"/>
              <a:gd name="T21" fmla="*/ 63 h 297"/>
              <a:gd name="T22" fmla="*/ 192 w 313"/>
              <a:gd name="T23" fmla="*/ 136 h 297"/>
              <a:gd name="T24" fmla="*/ 101 w 313"/>
              <a:gd name="T25" fmla="*/ 222 h 297"/>
              <a:gd name="T26" fmla="*/ 98 w 313"/>
              <a:gd name="T27" fmla="*/ 223 h 297"/>
              <a:gd name="T28" fmla="*/ 95 w 313"/>
              <a:gd name="T29" fmla="*/ 222 h 297"/>
              <a:gd name="T30" fmla="*/ 95 w 313"/>
              <a:gd name="T31" fmla="*/ 217 h 297"/>
              <a:gd name="T32" fmla="*/ 172 w 313"/>
              <a:gd name="T33" fmla="*/ 116 h 297"/>
              <a:gd name="T34" fmla="*/ 263 w 313"/>
              <a:gd name="T35" fmla="*/ 56 h 297"/>
              <a:gd name="T36" fmla="*/ 268 w 313"/>
              <a:gd name="T37" fmla="*/ 58 h 297"/>
              <a:gd name="T38" fmla="*/ 267 w 313"/>
              <a:gd name="T39" fmla="*/ 63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3" h="297">
                <a:moveTo>
                  <a:pt x="313" y="8"/>
                </a:moveTo>
                <a:cubicBezTo>
                  <a:pt x="313" y="8"/>
                  <a:pt x="295" y="27"/>
                  <a:pt x="206" y="13"/>
                </a:cubicBezTo>
                <a:cubicBezTo>
                  <a:pt x="124" y="0"/>
                  <a:pt x="91" y="15"/>
                  <a:pt x="61" y="45"/>
                </a:cubicBezTo>
                <a:cubicBezTo>
                  <a:pt x="32" y="74"/>
                  <a:pt x="0" y="164"/>
                  <a:pt x="61" y="225"/>
                </a:cubicBezTo>
                <a:cubicBezTo>
                  <a:pt x="71" y="235"/>
                  <a:pt x="25" y="278"/>
                  <a:pt x="25" y="278"/>
                </a:cubicBezTo>
                <a:cubicBezTo>
                  <a:pt x="38" y="297"/>
                  <a:pt x="38" y="297"/>
                  <a:pt x="38" y="297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91" y="254"/>
                  <a:pt x="123" y="285"/>
                  <a:pt x="169" y="285"/>
                </a:cubicBezTo>
                <a:cubicBezTo>
                  <a:pt x="233" y="285"/>
                  <a:pt x="306" y="258"/>
                  <a:pt x="310" y="162"/>
                </a:cubicBezTo>
                <a:cubicBezTo>
                  <a:pt x="313" y="101"/>
                  <a:pt x="297" y="58"/>
                  <a:pt x="313" y="8"/>
                </a:cubicBezTo>
                <a:close/>
                <a:moveTo>
                  <a:pt x="267" y="63"/>
                </a:moveTo>
                <a:cubicBezTo>
                  <a:pt x="267" y="63"/>
                  <a:pt x="239" y="89"/>
                  <a:pt x="192" y="136"/>
                </a:cubicBezTo>
                <a:cubicBezTo>
                  <a:pt x="150" y="178"/>
                  <a:pt x="101" y="222"/>
                  <a:pt x="101" y="222"/>
                </a:cubicBezTo>
                <a:cubicBezTo>
                  <a:pt x="100" y="223"/>
                  <a:pt x="99" y="223"/>
                  <a:pt x="98" y="223"/>
                </a:cubicBezTo>
                <a:cubicBezTo>
                  <a:pt x="97" y="223"/>
                  <a:pt x="96" y="223"/>
                  <a:pt x="95" y="222"/>
                </a:cubicBezTo>
                <a:cubicBezTo>
                  <a:pt x="94" y="221"/>
                  <a:pt x="94" y="219"/>
                  <a:pt x="95" y="217"/>
                </a:cubicBezTo>
                <a:cubicBezTo>
                  <a:pt x="95" y="217"/>
                  <a:pt x="138" y="148"/>
                  <a:pt x="172" y="116"/>
                </a:cubicBezTo>
                <a:cubicBezTo>
                  <a:pt x="209" y="83"/>
                  <a:pt x="263" y="57"/>
                  <a:pt x="263" y="56"/>
                </a:cubicBezTo>
                <a:cubicBezTo>
                  <a:pt x="265" y="56"/>
                  <a:pt x="267" y="56"/>
                  <a:pt x="268" y="58"/>
                </a:cubicBezTo>
                <a:cubicBezTo>
                  <a:pt x="269" y="59"/>
                  <a:pt x="269" y="62"/>
                  <a:pt x="267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699"/>
          <p:cNvSpPr>
            <a:spLocks noEditPoints="1"/>
          </p:cNvSpPr>
          <p:nvPr/>
        </p:nvSpPr>
        <p:spPr bwMode="auto">
          <a:xfrm>
            <a:off x="4421865" y="5108179"/>
            <a:ext cx="317098" cy="296919"/>
          </a:xfrm>
          <a:custGeom>
            <a:avLst/>
            <a:gdLst>
              <a:gd name="T0" fmla="*/ 266 w 301"/>
              <a:gd name="T1" fmla="*/ 192 h 282"/>
              <a:gd name="T2" fmla="*/ 234 w 301"/>
              <a:gd name="T3" fmla="*/ 69 h 282"/>
              <a:gd name="T4" fmla="*/ 81 w 301"/>
              <a:gd name="T5" fmla="*/ 36 h 282"/>
              <a:gd name="T6" fmla="*/ 32 w 301"/>
              <a:gd name="T7" fmla="*/ 3 h 282"/>
              <a:gd name="T8" fmla="*/ 12 w 301"/>
              <a:gd name="T9" fmla="*/ 13 h 282"/>
              <a:gd name="T10" fmla="*/ 61 w 301"/>
              <a:gd name="T11" fmla="*/ 57 h 282"/>
              <a:gd name="T12" fmla="*/ 132 w 301"/>
              <a:gd name="T13" fmla="*/ 249 h 282"/>
              <a:gd name="T14" fmla="*/ 301 w 301"/>
              <a:gd name="T15" fmla="*/ 260 h 282"/>
              <a:gd name="T16" fmla="*/ 266 w 301"/>
              <a:gd name="T17" fmla="*/ 192 h 282"/>
              <a:gd name="T18" fmla="*/ 242 w 301"/>
              <a:gd name="T19" fmla="*/ 232 h 282"/>
              <a:gd name="T20" fmla="*/ 240 w 301"/>
              <a:gd name="T21" fmla="*/ 233 h 282"/>
              <a:gd name="T22" fmla="*/ 238 w 301"/>
              <a:gd name="T23" fmla="*/ 232 h 282"/>
              <a:gd name="T24" fmla="*/ 159 w 301"/>
              <a:gd name="T25" fmla="*/ 138 h 282"/>
              <a:gd name="T26" fmla="*/ 106 w 301"/>
              <a:gd name="T27" fmla="*/ 75 h 282"/>
              <a:gd name="T28" fmla="*/ 106 w 301"/>
              <a:gd name="T29" fmla="*/ 71 h 282"/>
              <a:gd name="T30" fmla="*/ 109 w 301"/>
              <a:gd name="T31" fmla="*/ 71 h 282"/>
              <a:gd name="T32" fmla="*/ 178 w 301"/>
              <a:gd name="T33" fmla="*/ 122 h 282"/>
              <a:gd name="T34" fmla="*/ 243 w 301"/>
              <a:gd name="T35" fmla="*/ 229 h 282"/>
              <a:gd name="T36" fmla="*/ 242 w 301"/>
              <a:gd name="T37" fmla="*/ 23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700"/>
          <p:cNvSpPr>
            <a:spLocks noEditPoints="1"/>
          </p:cNvSpPr>
          <p:nvPr/>
        </p:nvSpPr>
        <p:spPr bwMode="auto">
          <a:xfrm>
            <a:off x="6986037" y="1591271"/>
            <a:ext cx="85040" cy="76392"/>
          </a:xfrm>
          <a:custGeom>
            <a:avLst/>
            <a:gdLst>
              <a:gd name="T0" fmla="*/ 61 w 80"/>
              <a:gd name="T1" fmla="*/ 32 h 72"/>
              <a:gd name="T2" fmla="*/ 56 w 80"/>
              <a:gd name="T3" fmla="*/ 32 h 72"/>
              <a:gd name="T4" fmla="*/ 56 w 80"/>
              <a:gd name="T5" fmla="*/ 11 h 72"/>
              <a:gd name="T6" fmla="*/ 57 w 80"/>
              <a:gd name="T7" fmla="*/ 11 h 72"/>
              <a:gd name="T8" fmla="*/ 52 w 80"/>
              <a:gd name="T9" fmla="*/ 0 h 72"/>
              <a:gd name="T10" fmla="*/ 37 w 80"/>
              <a:gd name="T11" fmla="*/ 0 h 72"/>
              <a:gd name="T12" fmla="*/ 37 w 80"/>
              <a:gd name="T13" fmla="*/ 0 h 72"/>
              <a:gd name="T14" fmla="*/ 12 w 80"/>
              <a:gd name="T15" fmla="*/ 0 h 72"/>
              <a:gd name="T16" fmla="*/ 9 w 80"/>
              <a:gd name="T17" fmla="*/ 9 h 72"/>
              <a:gd name="T18" fmla="*/ 9 w 80"/>
              <a:gd name="T19" fmla="*/ 34 h 72"/>
              <a:gd name="T20" fmla="*/ 2 w 80"/>
              <a:gd name="T21" fmla="*/ 55 h 72"/>
              <a:gd name="T22" fmla="*/ 0 w 80"/>
              <a:gd name="T23" fmla="*/ 61 h 72"/>
              <a:gd name="T24" fmla="*/ 2 w 80"/>
              <a:gd name="T25" fmla="*/ 71 h 72"/>
              <a:gd name="T26" fmla="*/ 44 w 80"/>
              <a:gd name="T27" fmla="*/ 71 h 72"/>
              <a:gd name="T28" fmla="*/ 44 w 80"/>
              <a:gd name="T29" fmla="*/ 72 h 72"/>
              <a:gd name="T30" fmla="*/ 80 w 80"/>
              <a:gd name="T31" fmla="*/ 72 h 72"/>
              <a:gd name="T32" fmla="*/ 63 w 80"/>
              <a:gd name="T33" fmla="*/ 35 h 72"/>
              <a:gd name="T34" fmla="*/ 61 w 80"/>
              <a:gd name="T35" fmla="*/ 32 h 72"/>
              <a:gd name="T36" fmla="*/ 31 w 80"/>
              <a:gd name="T37" fmla="*/ 49 h 72"/>
              <a:gd name="T38" fmla="*/ 19 w 80"/>
              <a:gd name="T39" fmla="*/ 49 h 72"/>
              <a:gd name="T40" fmla="*/ 19 w 80"/>
              <a:gd name="T41" fmla="*/ 11 h 72"/>
              <a:gd name="T42" fmla="*/ 31 w 80"/>
              <a:gd name="T43" fmla="*/ 11 h 72"/>
              <a:gd name="T44" fmla="*/ 31 w 80"/>
              <a:gd name="T45" fmla="*/ 4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" h="72">
                <a:moveTo>
                  <a:pt x="61" y="32"/>
                </a:moveTo>
                <a:cubicBezTo>
                  <a:pt x="56" y="32"/>
                  <a:pt x="56" y="32"/>
                  <a:pt x="56" y="32"/>
                </a:cubicBezTo>
                <a:cubicBezTo>
                  <a:pt x="56" y="11"/>
                  <a:pt x="56" y="11"/>
                  <a:pt x="56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52" y="0"/>
                  <a:pt x="52" y="0"/>
                  <a:pt x="52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9" y="9"/>
                  <a:pt x="9" y="9"/>
                  <a:pt x="9" y="9"/>
                </a:cubicBezTo>
                <a:cubicBezTo>
                  <a:pt x="12" y="17"/>
                  <a:pt x="12" y="26"/>
                  <a:pt x="9" y="34"/>
                </a:cubicBezTo>
                <a:cubicBezTo>
                  <a:pt x="2" y="55"/>
                  <a:pt x="2" y="55"/>
                  <a:pt x="2" y="55"/>
                </a:cubicBezTo>
                <a:cubicBezTo>
                  <a:pt x="0" y="61"/>
                  <a:pt x="0" y="61"/>
                  <a:pt x="0" y="61"/>
                </a:cubicBezTo>
                <a:cubicBezTo>
                  <a:pt x="1" y="64"/>
                  <a:pt x="2" y="68"/>
                  <a:pt x="2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4" y="72"/>
                  <a:pt x="44" y="72"/>
                  <a:pt x="44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63" y="35"/>
                  <a:pt x="63" y="35"/>
                  <a:pt x="63" y="35"/>
                </a:cubicBezTo>
                <a:lnTo>
                  <a:pt x="61" y="32"/>
                </a:lnTo>
                <a:close/>
                <a:moveTo>
                  <a:pt x="31" y="49"/>
                </a:moveTo>
                <a:cubicBezTo>
                  <a:pt x="19" y="49"/>
                  <a:pt x="19" y="49"/>
                  <a:pt x="19" y="49"/>
                </a:cubicBezTo>
                <a:cubicBezTo>
                  <a:pt x="19" y="11"/>
                  <a:pt x="19" y="11"/>
                  <a:pt x="19" y="11"/>
                </a:cubicBezTo>
                <a:cubicBezTo>
                  <a:pt x="31" y="11"/>
                  <a:pt x="31" y="11"/>
                  <a:pt x="31" y="11"/>
                </a:cubicBezTo>
                <a:lnTo>
                  <a:pt x="3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701"/>
          <p:cNvSpPr/>
          <p:nvPr/>
        </p:nvSpPr>
        <p:spPr bwMode="auto">
          <a:xfrm>
            <a:off x="7131614" y="1591271"/>
            <a:ext cx="34593" cy="76392"/>
          </a:xfrm>
          <a:custGeom>
            <a:avLst/>
            <a:gdLst>
              <a:gd name="T0" fmla="*/ 16 w 24"/>
              <a:gd name="T1" fmla="*/ 34 h 53"/>
              <a:gd name="T2" fmla="*/ 21 w 24"/>
              <a:gd name="T3" fmla="*/ 45 h 53"/>
              <a:gd name="T4" fmla="*/ 16 w 24"/>
              <a:gd name="T5" fmla="*/ 47 h 53"/>
              <a:gd name="T6" fmla="*/ 21 w 24"/>
              <a:gd name="T7" fmla="*/ 53 h 53"/>
              <a:gd name="T8" fmla="*/ 24 w 24"/>
              <a:gd name="T9" fmla="*/ 53 h 53"/>
              <a:gd name="T10" fmla="*/ 24 w 24"/>
              <a:gd name="T11" fmla="*/ 0 h 53"/>
              <a:gd name="T12" fmla="*/ 0 w 24"/>
              <a:gd name="T13" fmla="*/ 0 h 53"/>
              <a:gd name="T14" fmla="*/ 0 w 24"/>
              <a:gd name="T15" fmla="*/ 0 h 53"/>
              <a:gd name="T16" fmla="*/ 16 w 24"/>
              <a:gd name="T17" fmla="*/ 34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53">
                <a:moveTo>
                  <a:pt x="16" y="34"/>
                </a:moveTo>
                <a:lnTo>
                  <a:pt x="21" y="45"/>
                </a:lnTo>
                <a:lnTo>
                  <a:pt x="16" y="47"/>
                </a:lnTo>
                <a:lnTo>
                  <a:pt x="21" y="53"/>
                </a:lnTo>
                <a:lnTo>
                  <a:pt x="24" y="53"/>
                </a:lnTo>
                <a:lnTo>
                  <a:pt x="24" y="0"/>
                </a:lnTo>
                <a:lnTo>
                  <a:pt x="0" y="0"/>
                </a:lnTo>
                <a:lnTo>
                  <a:pt x="0" y="0"/>
                </a:lnTo>
                <a:lnTo>
                  <a:pt x="16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702"/>
          <p:cNvSpPr>
            <a:spLocks noEditPoints="1"/>
          </p:cNvSpPr>
          <p:nvPr/>
        </p:nvSpPr>
        <p:spPr bwMode="auto">
          <a:xfrm>
            <a:off x="7104228" y="1666221"/>
            <a:ext cx="61979" cy="85040"/>
          </a:xfrm>
          <a:custGeom>
            <a:avLst/>
            <a:gdLst>
              <a:gd name="T0" fmla="*/ 58 w 58"/>
              <a:gd name="T1" fmla="*/ 38 h 81"/>
              <a:gd name="T2" fmla="*/ 34 w 58"/>
              <a:gd name="T3" fmla="*/ 0 h 81"/>
              <a:gd name="T4" fmla="*/ 0 w 58"/>
              <a:gd name="T5" fmla="*/ 16 h 81"/>
              <a:gd name="T6" fmla="*/ 12 w 58"/>
              <a:gd name="T7" fmla="*/ 59 h 81"/>
              <a:gd name="T8" fmla="*/ 16 w 58"/>
              <a:gd name="T9" fmla="*/ 58 h 81"/>
              <a:gd name="T10" fmla="*/ 42 w 58"/>
              <a:gd name="T11" fmla="*/ 81 h 81"/>
              <a:gd name="T12" fmla="*/ 57 w 58"/>
              <a:gd name="T13" fmla="*/ 74 h 81"/>
              <a:gd name="T14" fmla="*/ 58 w 58"/>
              <a:gd name="T15" fmla="*/ 38 h 81"/>
              <a:gd name="T16" fmla="*/ 38 w 58"/>
              <a:gd name="T17" fmla="*/ 53 h 81"/>
              <a:gd name="T18" fmla="*/ 35 w 58"/>
              <a:gd name="T19" fmla="*/ 53 h 81"/>
              <a:gd name="T20" fmla="*/ 28 w 58"/>
              <a:gd name="T21" fmla="*/ 49 h 81"/>
              <a:gd name="T22" fmla="*/ 32 w 58"/>
              <a:gd name="T23" fmla="*/ 40 h 81"/>
              <a:gd name="T24" fmla="*/ 35 w 58"/>
              <a:gd name="T25" fmla="*/ 39 h 81"/>
              <a:gd name="T26" fmla="*/ 41 w 58"/>
              <a:gd name="T27" fmla="*/ 43 h 81"/>
              <a:gd name="T28" fmla="*/ 38 w 58"/>
              <a:gd name="T29" fmla="*/ 5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" h="81">
                <a:moveTo>
                  <a:pt x="58" y="38"/>
                </a:moveTo>
                <a:cubicBezTo>
                  <a:pt x="34" y="0"/>
                  <a:pt x="34" y="0"/>
                  <a:pt x="34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2" y="59"/>
                  <a:pt x="12" y="59"/>
                  <a:pt x="12" y="59"/>
                </a:cubicBezTo>
                <a:cubicBezTo>
                  <a:pt x="13" y="59"/>
                  <a:pt x="14" y="58"/>
                  <a:pt x="16" y="58"/>
                </a:cubicBezTo>
                <a:cubicBezTo>
                  <a:pt x="24" y="58"/>
                  <a:pt x="35" y="67"/>
                  <a:pt x="42" y="81"/>
                </a:cubicBezTo>
                <a:cubicBezTo>
                  <a:pt x="57" y="74"/>
                  <a:pt x="57" y="74"/>
                  <a:pt x="57" y="74"/>
                </a:cubicBezTo>
                <a:cubicBezTo>
                  <a:pt x="50" y="58"/>
                  <a:pt x="51" y="43"/>
                  <a:pt x="58" y="38"/>
                </a:cubicBezTo>
                <a:close/>
                <a:moveTo>
                  <a:pt x="38" y="53"/>
                </a:moveTo>
                <a:cubicBezTo>
                  <a:pt x="37" y="53"/>
                  <a:pt x="36" y="53"/>
                  <a:pt x="35" y="53"/>
                </a:cubicBezTo>
                <a:cubicBezTo>
                  <a:pt x="32" y="53"/>
                  <a:pt x="30" y="52"/>
                  <a:pt x="28" y="49"/>
                </a:cubicBezTo>
                <a:cubicBezTo>
                  <a:pt x="27" y="46"/>
                  <a:pt x="28" y="42"/>
                  <a:pt x="32" y="40"/>
                </a:cubicBezTo>
                <a:cubicBezTo>
                  <a:pt x="33" y="39"/>
                  <a:pt x="34" y="39"/>
                  <a:pt x="35" y="39"/>
                </a:cubicBezTo>
                <a:cubicBezTo>
                  <a:pt x="37" y="39"/>
                  <a:pt x="40" y="41"/>
                  <a:pt x="41" y="43"/>
                </a:cubicBezTo>
                <a:cubicBezTo>
                  <a:pt x="43" y="47"/>
                  <a:pt x="41" y="51"/>
                  <a:pt x="38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Freeform 703"/>
          <p:cNvSpPr/>
          <p:nvPr/>
        </p:nvSpPr>
        <p:spPr bwMode="auto">
          <a:xfrm>
            <a:off x="7010540" y="1467314"/>
            <a:ext cx="128281" cy="203232"/>
          </a:xfrm>
          <a:custGeom>
            <a:avLst/>
            <a:gdLst>
              <a:gd name="T0" fmla="*/ 101 w 122"/>
              <a:gd name="T1" fmla="*/ 124 h 193"/>
              <a:gd name="T2" fmla="*/ 96 w 122"/>
              <a:gd name="T3" fmla="*/ 127 h 193"/>
              <a:gd name="T4" fmla="*/ 42 w 122"/>
              <a:gd name="T5" fmla="*/ 12 h 193"/>
              <a:gd name="T6" fmla="*/ 24 w 122"/>
              <a:gd name="T7" fmla="*/ 0 h 193"/>
              <a:gd name="T8" fmla="*/ 15 w 122"/>
              <a:gd name="T9" fmla="*/ 2 h 193"/>
              <a:gd name="T10" fmla="*/ 5 w 122"/>
              <a:gd name="T11" fmla="*/ 29 h 193"/>
              <a:gd name="T12" fmla="*/ 59 w 122"/>
              <a:gd name="T13" fmla="*/ 144 h 193"/>
              <a:gd name="T14" fmla="*/ 54 w 122"/>
              <a:gd name="T15" fmla="*/ 146 h 193"/>
              <a:gd name="T16" fmla="*/ 76 w 122"/>
              <a:gd name="T17" fmla="*/ 193 h 193"/>
              <a:gd name="T18" fmla="*/ 122 w 122"/>
              <a:gd name="T19" fmla="*/ 171 h 193"/>
              <a:gd name="T20" fmla="*/ 101 w 122"/>
              <a:gd name="T21" fmla="*/ 12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" h="193">
                <a:moveTo>
                  <a:pt x="101" y="124"/>
                </a:moveTo>
                <a:cubicBezTo>
                  <a:pt x="96" y="127"/>
                  <a:pt x="96" y="127"/>
                  <a:pt x="96" y="127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4"/>
                  <a:pt x="31" y="0"/>
                  <a:pt x="24" y="0"/>
                </a:cubicBezTo>
                <a:cubicBezTo>
                  <a:pt x="21" y="0"/>
                  <a:pt x="18" y="0"/>
                  <a:pt x="15" y="2"/>
                </a:cubicBezTo>
                <a:cubicBezTo>
                  <a:pt x="5" y="7"/>
                  <a:pt x="0" y="19"/>
                  <a:pt x="5" y="29"/>
                </a:cubicBezTo>
                <a:cubicBezTo>
                  <a:pt x="59" y="144"/>
                  <a:pt x="59" y="144"/>
                  <a:pt x="59" y="144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76" y="193"/>
                  <a:pt x="76" y="193"/>
                  <a:pt x="76" y="193"/>
                </a:cubicBezTo>
                <a:cubicBezTo>
                  <a:pt x="122" y="171"/>
                  <a:pt x="122" y="171"/>
                  <a:pt x="122" y="171"/>
                </a:cubicBezTo>
                <a:lnTo>
                  <a:pt x="101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704"/>
          <p:cNvSpPr/>
          <p:nvPr/>
        </p:nvSpPr>
        <p:spPr bwMode="auto">
          <a:xfrm>
            <a:off x="6862080" y="1591271"/>
            <a:ext cx="59096" cy="74951"/>
          </a:xfrm>
          <a:custGeom>
            <a:avLst/>
            <a:gdLst>
              <a:gd name="T0" fmla="*/ 41 w 56"/>
              <a:gd name="T1" fmla="*/ 32 h 71"/>
              <a:gd name="T2" fmla="*/ 30 w 56"/>
              <a:gd name="T3" fmla="*/ 32 h 71"/>
              <a:gd name="T4" fmla="*/ 30 w 56"/>
              <a:gd name="T5" fmla="*/ 11 h 71"/>
              <a:gd name="T6" fmla="*/ 42 w 56"/>
              <a:gd name="T7" fmla="*/ 11 h 71"/>
              <a:gd name="T8" fmla="*/ 42 w 56"/>
              <a:gd name="T9" fmla="*/ 31 h 71"/>
              <a:gd name="T10" fmla="*/ 44 w 56"/>
              <a:gd name="T11" fmla="*/ 29 h 71"/>
              <a:gd name="T12" fmla="*/ 45 w 56"/>
              <a:gd name="T13" fmla="*/ 27 h 71"/>
              <a:gd name="T14" fmla="*/ 51 w 56"/>
              <a:gd name="T15" fmla="*/ 9 h 71"/>
              <a:gd name="T16" fmla="*/ 56 w 56"/>
              <a:gd name="T17" fmla="*/ 0 h 71"/>
              <a:gd name="T18" fmla="*/ 0 w 56"/>
              <a:gd name="T19" fmla="*/ 0 h 71"/>
              <a:gd name="T20" fmla="*/ 0 w 56"/>
              <a:gd name="T21" fmla="*/ 71 h 71"/>
              <a:gd name="T22" fmla="*/ 10 w 56"/>
              <a:gd name="T23" fmla="*/ 71 h 71"/>
              <a:gd name="T24" fmla="*/ 41 w 56"/>
              <a:gd name="T25" fmla="*/ 32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71">
                <a:moveTo>
                  <a:pt x="41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30" y="11"/>
                  <a:pt x="30" y="11"/>
                  <a:pt x="30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3" y="30"/>
                  <a:pt x="44" y="29"/>
                </a:cubicBezTo>
                <a:cubicBezTo>
                  <a:pt x="45" y="27"/>
                  <a:pt x="45" y="27"/>
                  <a:pt x="45" y="27"/>
                </a:cubicBezTo>
                <a:cubicBezTo>
                  <a:pt x="51" y="9"/>
                  <a:pt x="51" y="9"/>
                  <a:pt x="51" y="9"/>
                </a:cubicBezTo>
                <a:cubicBezTo>
                  <a:pt x="52" y="6"/>
                  <a:pt x="54" y="3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1"/>
                  <a:pt x="0" y="71"/>
                  <a:pt x="0" y="71"/>
                </a:cubicBezTo>
                <a:cubicBezTo>
                  <a:pt x="10" y="71"/>
                  <a:pt x="10" y="71"/>
                  <a:pt x="10" y="71"/>
                </a:cubicBezTo>
                <a:cubicBezTo>
                  <a:pt x="16" y="54"/>
                  <a:pt x="29" y="40"/>
                  <a:pt x="41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705"/>
          <p:cNvSpPr/>
          <p:nvPr/>
        </p:nvSpPr>
        <p:spPr bwMode="auto">
          <a:xfrm>
            <a:off x="6866404" y="1635952"/>
            <a:ext cx="115308" cy="121074"/>
          </a:xfrm>
          <a:custGeom>
            <a:avLst/>
            <a:gdLst>
              <a:gd name="T0" fmla="*/ 95 w 110"/>
              <a:gd name="T1" fmla="*/ 18 h 115"/>
              <a:gd name="T2" fmla="*/ 63 w 110"/>
              <a:gd name="T3" fmla="*/ 1 h 115"/>
              <a:gd name="T4" fmla="*/ 55 w 110"/>
              <a:gd name="T5" fmla="*/ 1 h 115"/>
              <a:gd name="T6" fmla="*/ 24 w 110"/>
              <a:gd name="T7" fmla="*/ 53 h 115"/>
              <a:gd name="T8" fmla="*/ 2 w 110"/>
              <a:gd name="T9" fmla="*/ 98 h 115"/>
              <a:gd name="T10" fmla="*/ 32 w 110"/>
              <a:gd name="T11" fmla="*/ 112 h 115"/>
              <a:gd name="T12" fmla="*/ 42 w 110"/>
              <a:gd name="T13" fmla="*/ 110 h 115"/>
              <a:gd name="T14" fmla="*/ 95 w 110"/>
              <a:gd name="T15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115">
                <a:moveTo>
                  <a:pt x="95" y="18"/>
                </a:moveTo>
                <a:cubicBezTo>
                  <a:pt x="86" y="6"/>
                  <a:pt x="75" y="2"/>
                  <a:pt x="63" y="1"/>
                </a:cubicBezTo>
                <a:cubicBezTo>
                  <a:pt x="60" y="0"/>
                  <a:pt x="58" y="0"/>
                  <a:pt x="55" y="1"/>
                </a:cubicBezTo>
                <a:cubicBezTo>
                  <a:pt x="47" y="5"/>
                  <a:pt x="16" y="26"/>
                  <a:pt x="24" y="53"/>
                </a:cubicBezTo>
                <a:cubicBezTo>
                  <a:pt x="35" y="92"/>
                  <a:pt x="8" y="96"/>
                  <a:pt x="2" y="98"/>
                </a:cubicBezTo>
                <a:cubicBezTo>
                  <a:pt x="0" y="100"/>
                  <a:pt x="11" y="115"/>
                  <a:pt x="32" y="112"/>
                </a:cubicBezTo>
                <a:cubicBezTo>
                  <a:pt x="35" y="112"/>
                  <a:pt x="38" y="111"/>
                  <a:pt x="42" y="110"/>
                </a:cubicBezTo>
                <a:cubicBezTo>
                  <a:pt x="69" y="100"/>
                  <a:pt x="110" y="63"/>
                  <a:pt x="95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706"/>
          <p:cNvSpPr/>
          <p:nvPr/>
        </p:nvSpPr>
        <p:spPr bwMode="auto">
          <a:xfrm>
            <a:off x="6928382" y="1460107"/>
            <a:ext cx="89364" cy="183053"/>
          </a:xfrm>
          <a:custGeom>
            <a:avLst/>
            <a:gdLst>
              <a:gd name="T0" fmla="*/ 82 w 84"/>
              <a:gd name="T1" fmla="*/ 18 h 174"/>
              <a:gd name="T2" fmla="*/ 74 w 84"/>
              <a:gd name="T3" fmla="*/ 1 h 174"/>
              <a:gd name="T4" fmla="*/ 68 w 84"/>
              <a:gd name="T5" fmla="*/ 1 h 174"/>
              <a:gd name="T6" fmla="*/ 57 w 84"/>
              <a:gd name="T7" fmla="*/ 9 h 174"/>
              <a:gd name="T8" fmla="*/ 19 w 84"/>
              <a:gd name="T9" fmla="*/ 127 h 174"/>
              <a:gd name="T10" fmla="*/ 6 w 84"/>
              <a:gd name="T11" fmla="*/ 140 h 174"/>
              <a:gd name="T12" fmla="*/ 0 w 84"/>
              <a:gd name="T13" fmla="*/ 158 h 174"/>
              <a:gd name="T14" fmla="*/ 5 w 84"/>
              <a:gd name="T15" fmla="*/ 158 h 174"/>
              <a:gd name="T16" fmla="*/ 39 w 84"/>
              <a:gd name="T17" fmla="*/ 174 h 174"/>
              <a:gd name="T18" fmla="*/ 46 w 84"/>
              <a:gd name="T19" fmla="*/ 153 h 174"/>
              <a:gd name="T20" fmla="*/ 44 w 84"/>
              <a:gd name="T21" fmla="*/ 135 h 174"/>
              <a:gd name="T22" fmla="*/ 82 w 84"/>
              <a:gd name="T23" fmla="*/ 1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" h="174">
                <a:moveTo>
                  <a:pt x="82" y="18"/>
                </a:moveTo>
                <a:cubicBezTo>
                  <a:pt x="84" y="11"/>
                  <a:pt x="81" y="3"/>
                  <a:pt x="74" y="1"/>
                </a:cubicBezTo>
                <a:cubicBezTo>
                  <a:pt x="72" y="0"/>
                  <a:pt x="70" y="0"/>
                  <a:pt x="68" y="1"/>
                </a:cubicBezTo>
                <a:cubicBezTo>
                  <a:pt x="63" y="1"/>
                  <a:pt x="59" y="4"/>
                  <a:pt x="57" y="9"/>
                </a:cubicBezTo>
                <a:cubicBezTo>
                  <a:pt x="19" y="127"/>
                  <a:pt x="19" y="127"/>
                  <a:pt x="19" y="127"/>
                </a:cubicBezTo>
                <a:cubicBezTo>
                  <a:pt x="13" y="129"/>
                  <a:pt x="8" y="134"/>
                  <a:pt x="6" y="140"/>
                </a:cubicBezTo>
                <a:cubicBezTo>
                  <a:pt x="0" y="158"/>
                  <a:pt x="0" y="158"/>
                  <a:pt x="0" y="158"/>
                </a:cubicBezTo>
                <a:cubicBezTo>
                  <a:pt x="2" y="158"/>
                  <a:pt x="3" y="158"/>
                  <a:pt x="5" y="158"/>
                </a:cubicBezTo>
                <a:cubicBezTo>
                  <a:pt x="17" y="159"/>
                  <a:pt x="29" y="163"/>
                  <a:pt x="39" y="174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8" y="147"/>
                  <a:pt x="47" y="140"/>
                  <a:pt x="44" y="135"/>
                </a:cubicBezTo>
                <a:lnTo>
                  <a:pt x="8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Freeform 707"/>
          <p:cNvSpPr/>
          <p:nvPr/>
        </p:nvSpPr>
        <p:spPr bwMode="auto">
          <a:xfrm>
            <a:off x="6255270" y="3895998"/>
            <a:ext cx="123957" cy="278182"/>
          </a:xfrm>
          <a:custGeom>
            <a:avLst/>
            <a:gdLst>
              <a:gd name="T0" fmla="*/ 63 w 117"/>
              <a:gd name="T1" fmla="*/ 0 h 263"/>
              <a:gd name="T2" fmla="*/ 0 w 117"/>
              <a:gd name="T3" fmla="*/ 73 h 263"/>
              <a:gd name="T4" fmla="*/ 9 w 117"/>
              <a:gd name="T5" fmla="*/ 168 h 263"/>
              <a:gd name="T6" fmla="*/ 9 w 117"/>
              <a:gd name="T7" fmla="*/ 219 h 263"/>
              <a:gd name="T8" fmla="*/ 53 w 117"/>
              <a:gd name="T9" fmla="*/ 263 h 263"/>
              <a:gd name="T10" fmla="*/ 97 w 117"/>
              <a:gd name="T11" fmla="*/ 219 h 263"/>
              <a:gd name="T12" fmla="*/ 91 w 117"/>
              <a:gd name="T13" fmla="*/ 163 h 263"/>
              <a:gd name="T14" fmla="*/ 117 w 117"/>
              <a:gd name="T15" fmla="*/ 63 h 263"/>
              <a:gd name="T16" fmla="*/ 63 w 117"/>
              <a:gd name="T17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263">
                <a:moveTo>
                  <a:pt x="63" y="0"/>
                </a:moveTo>
                <a:cubicBezTo>
                  <a:pt x="17" y="0"/>
                  <a:pt x="0" y="48"/>
                  <a:pt x="0" y="73"/>
                </a:cubicBezTo>
                <a:cubicBezTo>
                  <a:pt x="0" y="88"/>
                  <a:pt x="3" y="128"/>
                  <a:pt x="9" y="168"/>
                </a:cubicBezTo>
                <a:cubicBezTo>
                  <a:pt x="9" y="219"/>
                  <a:pt x="9" y="219"/>
                  <a:pt x="9" y="219"/>
                </a:cubicBezTo>
                <a:cubicBezTo>
                  <a:pt x="9" y="244"/>
                  <a:pt x="29" y="263"/>
                  <a:pt x="53" y="263"/>
                </a:cubicBezTo>
                <a:cubicBezTo>
                  <a:pt x="77" y="263"/>
                  <a:pt x="96" y="246"/>
                  <a:pt x="97" y="219"/>
                </a:cubicBezTo>
                <a:cubicBezTo>
                  <a:pt x="98" y="209"/>
                  <a:pt x="95" y="187"/>
                  <a:pt x="91" y="163"/>
                </a:cubicBezTo>
                <a:cubicBezTo>
                  <a:pt x="92" y="117"/>
                  <a:pt x="117" y="119"/>
                  <a:pt x="117" y="63"/>
                </a:cubicBezTo>
                <a:cubicBezTo>
                  <a:pt x="117" y="29"/>
                  <a:pt x="97" y="0"/>
                  <a:pt x="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708"/>
          <p:cNvSpPr/>
          <p:nvPr/>
        </p:nvSpPr>
        <p:spPr bwMode="auto">
          <a:xfrm>
            <a:off x="6435439" y="3895998"/>
            <a:ext cx="123957" cy="278182"/>
          </a:xfrm>
          <a:custGeom>
            <a:avLst/>
            <a:gdLst>
              <a:gd name="T0" fmla="*/ 54 w 117"/>
              <a:gd name="T1" fmla="*/ 0 h 263"/>
              <a:gd name="T2" fmla="*/ 0 w 117"/>
              <a:gd name="T3" fmla="*/ 63 h 263"/>
              <a:gd name="T4" fmla="*/ 26 w 117"/>
              <a:gd name="T5" fmla="*/ 163 h 263"/>
              <a:gd name="T6" fmla="*/ 20 w 117"/>
              <a:gd name="T7" fmla="*/ 219 h 263"/>
              <a:gd name="T8" fmla="*/ 64 w 117"/>
              <a:gd name="T9" fmla="*/ 263 h 263"/>
              <a:gd name="T10" fmla="*/ 108 w 117"/>
              <a:gd name="T11" fmla="*/ 219 h 263"/>
              <a:gd name="T12" fmla="*/ 108 w 117"/>
              <a:gd name="T13" fmla="*/ 168 h 263"/>
              <a:gd name="T14" fmla="*/ 117 w 117"/>
              <a:gd name="T15" fmla="*/ 73 h 263"/>
              <a:gd name="T16" fmla="*/ 54 w 117"/>
              <a:gd name="T17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263">
                <a:moveTo>
                  <a:pt x="54" y="0"/>
                </a:moveTo>
                <a:cubicBezTo>
                  <a:pt x="19" y="0"/>
                  <a:pt x="0" y="29"/>
                  <a:pt x="0" y="63"/>
                </a:cubicBezTo>
                <a:cubicBezTo>
                  <a:pt x="0" y="119"/>
                  <a:pt x="25" y="117"/>
                  <a:pt x="26" y="163"/>
                </a:cubicBezTo>
                <a:cubicBezTo>
                  <a:pt x="22" y="187"/>
                  <a:pt x="19" y="209"/>
                  <a:pt x="20" y="219"/>
                </a:cubicBezTo>
                <a:cubicBezTo>
                  <a:pt x="21" y="246"/>
                  <a:pt x="39" y="263"/>
                  <a:pt x="64" y="263"/>
                </a:cubicBezTo>
                <a:cubicBezTo>
                  <a:pt x="88" y="263"/>
                  <a:pt x="108" y="244"/>
                  <a:pt x="108" y="219"/>
                </a:cubicBezTo>
                <a:cubicBezTo>
                  <a:pt x="108" y="168"/>
                  <a:pt x="108" y="168"/>
                  <a:pt x="108" y="168"/>
                </a:cubicBezTo>
                <a:cubicBezTo>
                  <a:pt x="114" y="128"/>
                  <a:pt x="117" y="88"/>
                  <a:pt x="117" y="73"/>
                </a:cubicBezTo>
                <a:cubicBezTo>
                  <a:pt x="117" y="48"/>
                  <a:pt x="100" y="0"/>
                  <a:pt x="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709"/>
          <p:cNvSpPr>
            <a:spLocks noEditPoints="1"/>
          </p:cNvSpPr>
          <p:nvPr/>
        </p:nvSpPr>
        <p:spPr bwMode="auto">
          <a:xfrm>
            <a:off x="5726291" y="3884468"/>
            <a:ext cx="145577" cy="304127"/>
          </a:xfrm>
          <a:custGeom>
            <a:avLst/>
            <a:gdLst>
              <a:gd name="T0" fmla="*/ 63 w 138"/>
              <a:gd name="T1" fmla="*/ 273 h 288"/>
              <a:gd name="T2" fmla="*/ 76 w 138"/>
              <a:gd name="T3" fmla="*/ 271 h 288"/>
              <a:gd name="T4" fmla="*/ 63 w 138"/>
              <a:gd name="T5" fmla="*/ 288 h 288"/>
              <a:gd name="T6" fmla="*/ 34 w 138"/>
              <a:gd name="T7" fmla="*/ 259 h 288"/>
              <a:gd name="T8" fmla="*/ 40 w 138"/>
              <a:gd name="T9" fmla="*/ 283 h 288"/>
              <a:gd name="T10" fmla="*/ 87 w 138"/>
              <a:gd name="T11" fmla="*/ 265 h 288"/>
              <a:gd name="T12" fmla="*/ 111 w 138"/>
              <a:gd name="T13" fmla="*/ 259 h 288"/>
              <a:gd name="T14" fmla="*/ 96 w 138"/>
              <a:gd name="T15" fmla="*/ 278 h 288"/>
              <a:gd name="T16" fmla="*/ 10 w 138"/>
              <a:gd name="T17" fmla="*/ 230 h 288"/>
              <a:gd name="T18" fmla="*/ 27 w 138"/>
              <a:gd name="T19" fmla="*/ 248 h 288"/>
              <a:gd name="T20" fmla="*/ 10 w 138"/>
              <a:gd name="T21" fmla="*/ 235 h 288"/>
              <a:gd name="T22" fmla="*/ 116 w 138"/>
              <a:gd name="T23" fmla="*/ 242 h 288"/>
              <a:gd name="T24" fmla="*/ 102 w 138"/>
              <a:gd name="T25" fmla="*/ 235 h 288"/>
              <a:gd name="T26" fmla="*/ 101 w 138"/>
              <a:gd name="T27" fmla="*/ 222 h 288"/>
              <a:gd name="T28" fmla="*/ 117 w 138"/>
              <a:gd name="T29" fmla="*/ 233 h 288"/>
              <a:gd name="T30" fmla="*/ 117 w 138"/>
              <a:gd name="T31" fmla="*/ 235 h 288"/>
              <a:gd name="T32" fmla="*/ 101 w 138"/>
              <a:gd name="T33" fmla="*/ 240 h 288"/>
              <a:gd name="T34" fmla="*/ 25 w 138"/>
              <a:gd name="T35" fmla="*/ 195 h 288"/>
              <a:gd name="T36" fmla="*/ 97 w 138"/>
              <a:gd name="T37" fmla="*/ 187 h 288"/>
              <a:gd name="T38" fmla="*/ 115 w 138"/>
              <a:gd name="T39" fmla="*/ 205 h 288"/>
              <a:gd name="T40" fmla="*/ 7 w 138"/>
              <a:gd name="T41" fmla="*/ 160 h 288"/>
              <a:gd name="T42" fmla="*/ 25 w 138"/>
              <a:gd name="T43" fmla="*/ 178 h 288"/>
              <a:gd name="T44" fmla="*/ 95 w 138"/>
              <a:gd name="T45" fmla="*/ 170 h 288"/>
              <a:gd name="T46" fmla="*/ 114 w 138"/>
              <a:gd name="T47" fmla="*/ 153 h 288"/>
              <a:gd name="T48" fmla="*/ 95 w 138"/>
              <a:gd name="T49" fmla="*/ 170 h 288"/>
              <a:gd name="T50" fmla="*/ 18 w 138"/>
              <a:gd name="T51" fmla="*/ 123 h 288"/>
              <a:gd name="T52" fmla="*/ 5 w 138"/>
              <a:gd name="T53" fmla="*/ 145 h 288"/>
              <a:gd name="T54" fmla="*/ 115 w 138"/>
              <a:gd name="T55" fmla="*/ 115 h 288"/>
              <a:gd name="T56" fmla="*/ 119 w 138"/>
              <a:gd name="T57" fmla="*/ 140 h 288"/>
              <a:gd name="T58" fmla="*/ 0 w 138"/>
              <a:gd name="T59" fmla="*/ 88 h 288"/>
              <a:gd name="T60" fmla="*/ 17 w 138"/>
              <a:gd name="T61" fmla="*/ 108 h 288"/>
              <a:gd name="T62" fmla="*/ 119 w 138"/>
              <a:gd name="T63" fmla="*/ 102 h 288"/>
              <a:gd name="T64" fmla="*/ 137 w 138"/>
              <a:gd name="T65" fmla="*/ 85 h 288"/>
              <a:gd name="T66" fmla="*/ 119 w 138"/>
              <a:gd name="T67" fmla="*/ 102 h 288"/>
              <a:gd name="T68" fmla="*/ 6 w 138"/>
              <a:gd name="T69" fmla="*/ 51 h 288"/>
              <a:gd name="T70" fmla="*/ 16 w 138"/>
              <a:gd name="T71" fmla="*/ 74 h 288"/>
              <a:gd name="T72" fmla="*/ 120 w 138"/>
              <a:gd name="T73" fmla="*/ 54 h 288"/>
              <a:gd name="T74" fmla="*/ 138 w 138"/>
              <a:gd name="T75" fmla="*/ 73 h 288"/>
              <a:gd name="T76" fmla="*/ 122 w 138"/>
              <a:gd name="T77" fmla="*/ 73 h 288"/>
              <a:gd name="T78" fmla="*/ 6 w 138"/>
              <a:gd name="T79" fmla="*/ 51 h 288"/>
              <a:gd name="T80" fmla="*/ 13 w 138"/>
              <a:gd name="T81" fmla="*/ 36 h 288"/>
              <a:gd name="T82" fmla="*/ 38 w 138"/>
              <a:gd name="T83" fmla="*/ 29 h 288"/>
              <a:gd name="T84" fmla="*/ 13 w 138"/>
              <a:gd name="T85" fmla="*/ 36 h 288"/>
              <a:gd name="T86" fmla="*/ 130 w 138"/>
              <a:gd name="T87" fmla="*/ 35 h 288"/>
              <a:gd name="T88" fmla="*/ 106 w 138"/>
              <a:gd name="T89" fmla="*/ 27 h 288"/>
              <a:gd name="T90" fmla="*/ 63 w 138"/>
              <a:gd name="T91" fmla="*/ 0 h 288"/>
              <a:gd name="T92" fmla="*/ 48 w 138"/>
              <a:gd name="T93" fmla="*/ 21 h 288"/>
              <a:gd name="T94" fmla="*/ 80 w 138"/>
              <a:gd name="T95" fmla="*/ 0 h 288"/>
              <a:gd name="T96" fmla="*/ 95 w 138"/>
              <a:gd name="T97" fmla="*/ 2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8" h="288">
                <a:moveTo>
                  <a:pt x="57" y="288"/>
                </a:moveTo>
                <a:cubicBezTo>
                  <a:pt x="59" y="273"/>
                  <a:pt x="59" y="273"/>
                  <a:pt x="59" y="273"/>
                </a:cubicBezTo>
                <a:cubicBezTo>
                  <a:pt x="60" y="273"/>
                  <a:pt x="62" y="273"/>
                  <a:pt x="63" y="273"/>
                </a:cubicBezTo>
                <a:cubicBezTo>
                  <a:pt x="63" y="273"/>
                  <a:pt x="63" y="273"/>
                  <a:pt x="63" y="273"/>
                </a:cubicBezTo>
                <a:cubicBezTo>
                  <a:pt x="68" y="273"/>
                  <a:pt x="72" y="272"/>
                  <a:pt x="76" y="271"/>
                </a:cubicBezTo>
                <a:cubicBezTo>
                  <a:pt x="76" y="271"/>
                  <a:pt x="76" y="271"/>
                  <a:pt x="76" y="271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75" y="287"/>
                  <a:pt x="69" y="288"/>
                  <a:pt x="63" y="2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61" y="288"/>
                  <a:pt x="59" y="288"/>
                  <a:pt x="57" y="288"/>
                </a:cubicBezTo>
                <a:close/>
                <a:moveTo>
                  <a:pt x="22" y="268"/>
                </a:moveTo>
                <a:cubicBezTo>
                  <a:pt x="34" y="259"/>
                  <a:pt x="34" y="259"/>
                  <a:pt x="34" y="259"/>
                </a:cubicBezTo>
                <a:cubicBezTo>
                  <a:pt x="37" y="263"/>
                  <a:pt x="42" y="267"/>
                  <a:pt x="47" y="269"/>
                </a:cubicBezTo>
                <a:cubicBezTo>
                  <a:pt x="47" y="269"/>
                  <a:pt x="47" y="269"/>
                  <a:pt x="47" y="269"/>
                </a:cubicBezTo>
                <a:cubicBezTo>
                  <a:pt x="40" y="283"/>
                  <a:pt x="40" y="283"/>
                  <a:pt x="40" y="283"/>
                </a:cubicBezTo>
                <a:cubicBezTo>
                  <a:pt x="33" y="280"/>
                  <a:pt x="27" y="274"/>
                  <a:pt x="22" y="268"/>
                </a:cubicBezTo>
                <a:close/>
                <a:moveTo>
                  <a:pt x="96" y="278"/>
                </a:moveTo>
                <a:cubicBezTo>
                  <a:pt x="87" y="265"/>
                  <a:pt x="87" y="265"/>
                  <a:pt x="87" y="265"/>
                </a:cubicBezTo>
                <a:cubicBezTo>
                  <a:pt x="91" y="262"/>
                  <a:pt x="95" y="258"/>
                  <a:pt x="97" y="253"/>
                </a:cubicBezTo>
                <a:cubicBezTo>
                  <a:pt x="97" y="253"/>
                  <a:pt x="97" y="253"/>
                  <a:pt x="97" y="253"/>
                </a:cubicBezTo>
                <a:cubicBezTo>
                  <a:pt x="111" y="259"/>
                  <a:pt x="111" y="259"/>
                  <a:pt x="111" y="259"/>
                </a:cubicBezTo>
                <a:cubicBezTo>
                  <a:pt x="108" y="267"/>
                  <a:pt x="102" y="273"/>
                  <a:pt x="96" y="278"/>
                </a:cubicBezTo>
                <a:cubicBezTo>
                  <a:pt x="96" y="278"/>
                  <a:pt x="96" y="278"/>
                  <a:pt x="96" y="278"/>
                </a:cubicBezTo>
                <a:cubicBezTo>
                  <a:pt x="96" y="278"/>
                  <a:pt x="96" y="278"/>
                  <a:pt x="96" y="278"/>
                </a:cubicBezTo>
                <a:close/>
                <a:moveTo>
                  <a:pt x="10" y="235"/>
                </a:moveTo>
                <a:cubicBezTo>
                  <a:pt x="10" y="230"/>
                  <a:pt x="10" y="230"/>
                  <a:pt x="10" y="230"/>
                </a:cubicBezTo>
                <a:cubicBezTo>
                  <a:pt x="10" y="230"/>
                  <a:pt x="10" y="230"/>
                  <a:pt x="10" y="230"/>
                </a:cubicBezTo>
                <a:cubicBezTo>
                  <a:pt x="25" y="230"/>
                  <a:pt x="25" y="230"/>
                  <a:pt x="25" y="230"/>
                </a:cubicBezTo>
                <a:cubicBezTo>
                  <a:pt x="25" y="235"/>
                  <a:pt x="25" y="235"/>
                  <a:pt x="25" y="235"/>
                </a:cubicBezTo>
                <a:cubicBezTo>
                  <a:pt x="25" y="239"/>
                  <a:pt x="26" y="244"/>
                  <a:pt x="27" y="248"/>
                </a:cubicBezTo>
                <a:cubicBezTo>
                  <a:pt x="27" y="248"/>
                  <a:pt x="27" y="248"/>
                  <a:pt x="27" y="248"/>
                </a:cubicBezTo>
                <a:cubicBezTo>
                  <a:pt x="13" y="253"/>
                  <a:pt x="13" y="253"/>
                  <a:pt x="13" y="253"/>
                </a:cubicBezTo>
                <a:cubicBezTo>
                  <a:pt x="11" y="247"/>
                  <a:pt x="10" y="241"/>
                  <a:pt x="10" y="235"/>
                </a:cubicBezTo>
                <a:close/>
                <a:moveTo>
                  <a:pt x="116" y="242"/>
                </a:moveTo>
                <a:cubicBezTo>
                  <a:pt x="116" y="242"/>
                  <a:pt x="116" y="242"/>
                  <a:pt x="116" y="242"/>
                </a:cubicBezTo>
                <a:cubicBezTo>
                  <a:pt x="116" y="242"/>
                  <a:pt x="116" y="242"/>
                  <a:pt x="116" y="242"/>
                </a:cubicBezTo>
                <a:close/>
                <a:moveTo>
                  <a:pt x="101" y="240"/>
                </a:moveTo>
                <a:cubicBezTo>
                  <a:pt x="101" y="238"/>
                  <a:pt x="102" y="236"/>
                  <a:pt x="102" y="235"/>
                </a:cubicBezTo>
                <a:cubicBezTo>
                  <a:pt x="102" y="235"/>
                  <a:pt x="102" y="235"/>
                  <a:pt x="102" y="235"/>
                </a:cubicBezTo>
                <a:cubicBezTo>
                  <a:pt x="102" y="234"/>
                  <a:pt x="102" y="233"/>
                  <a:pt x="102" y="233"/>
                </a:cubicBezTo>
                <a:cubicBezTo>
                  <a:pt x="102" y="233"/>
                  <a:pt x="102" y="233"/>
                  <a:pt x="102" y="233"/>
                </a:cubicBezTo>
                <a:cubicBezTo>
                  <a:pt x="102" y="230"/>
                  <a:pt x="101" y="226"/>
                  <a:pt x="101" y="222"/>
                </a:cubicBezTo>
                <a:cubicBezTo>
                  <a:pt x="101" y="222"/>
                  <a:pt x="101" y="222"/>
                  <a:pt x="101" y="222"/>
                </a:cubicBezTo>
                <a:cubicBezTo>
                  <a:pt x="116" y="220"/>
                  <a:pt x="116" y="220"/>
                  <a:pt x="116" y="220"/>
                </a:cubicBezTo>
                <a:cubicBezTo>
                  <a:pt x="117" y="225"/>
                  <a:pt x="117" y="229"/>
                  <a:pt x="117" y="233"/>
                </a:cubicBezTo>
                <a:cubicBezTo>
                  <a:pt x="117" y="233"/>
                  <a:pt x="117" y="233"/>
                  <a:pt x="117" y="233"/>
                </a:cubicBezTo>
                <a:cubicBezTo>
                  <a:pt x="117" y="233"/>
                  <a:pt x="117" y="234"/>
                  <a:pt x="117" y="235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17" y="238"/>
                  <a:pt x="117" y="240"/>
                  <a:pt x="116" y="242"/>
                </a:cubicBezTo>
                <a:cubicBezTo>
                  <a:pt x="116" y="242"/>
                  <a:pt x="116" y="242"/>
                  <a:pt x="116" y="242"/>
                </a:cubicBezTo>
                <a:cubicBezTo>
                  <a:pt x="101" y="240"/>
                  <a:pt x="101" y="240"/>
                  <a:pt x="101" y="240"/>
                </a:cubicBezTo>
                <a:close/>
                <a:moveTo>
                  <a:pt x="10" y="215"/>
                </a:moveTo>
                <a:cubicBezTo>
                  <a:pt x="10" y="195"/>
                  <a:pt x="10" y="195"/>
                  <a:pt x="10" y="195"/>
                </a:cubicBezTo>
                <a:cubicBezTo>
                  <a:pt x="25" y="195"/>
                  <a:pt x="25" y="195"/>
                  <a:pt x="25" y="195"/>
                </a:cubicBezTo>
                <a:cubicBezTo>
                  <a:pt x="25" y="215"/>
                  <a:pt x="25" y="215"/>
                  <a:pt x="25" y="215"/>
                </a:cubicBezTo>
                <a:cubicBezTo>
                  <a:pt x="10" y="215"/>
                  <a:pt x="10" y="215"/>
                  <a:pt x="10" y="215"/>
                </a:cubicBezTo>
                <a:close/>
                <a:moveTo>
                  <a:pt x="97" y="187"/>
                </a:moveTo>
                <a:cubicBezTo>
                  <a:pt x="112" y="185"/>
                  <a:pt x="112" y="185"/>
                  <a:pt x="112" y="185"/>
                </a:cubicBezTo>
                <a:cubicBezTo>
                  <a:pt x="113" y="192"/>
                  <a:pt x="114" y="199"/>
                  <a:pt x="115" y="205"/>
                </a:cubicBezTo>
                <a:cubicBezTo>
                  <a:pt x="115" y="205"/>
                  <a:pt x="115" y="205"/>
                  <a:pt x="115" y="205"/>
                </a:cubicBezTo>
                <a:cubicBezTo>
                  <a:pt x="99" y="207"/>
                  <a:pt x="99" y="207"/>
                  <a:pt x="99" y="207"/>
                </a:cubicBezTo>
                <a:cubicBezTo>
                  <a:pt x="99" y="201"/>
                  <a:pt x="98" y="194"/>
                  <a:pt x="97" y="187"/>
                </a:cubicBezTo>
                <a:close/>
                <a:moveTo>
                  <a:pt x="7" y="160"/>
                </a:moveTo>
                <a:cubicBezTo>
                  <a:pt x="22" y="158"/>
                  <a:pt x="22" y="158"/>
                  <a:pt x="22" y="158"/>
                </a:cubicBezTo>
                <a:cubicBezTo>
                  <a:pt x="23" y="165"/>
                  <a:pt x="24" y="172"/>
                  <a:pt x="25" y="178"/>
                </a:cubicBezTo>
                <a:cubicBezTo>
                  <a:pt x="25" y="178"/>
                  <a:pt x="25" y="178"/>
                  <a:pt x="25" y="178"/>
                </a:cubicBezTo>
                <a:cubicBezTo>
                  <a:pt x="10" y="181"/>
                  <a:pt x="10" y="181"/>
                  <a:pt x="10" y="181"/>
                </a:cubicBezTo>
                <a:cubicBezTo>
                  <a:pt x="9" y="174"/>
                  <a:pt x="8" y="167"/>
                  <a:pt x="7" y="160"/>
                </a:cubicBezTo>
                <a:close/>
                <a:moveTo>
                  <a:pt x="95" y="170"/>
                </a:moveTo>
                <a:cubicBezTo>
                  <a:pt x="96" y="162"/>
                  <a:pt x="97" y="154"/>
                  <a:pt x="99" y="148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114" y="153"/>
                  <a:pt x="114" y="153"/>
                  <a:pt x="114" y="153"/>
                </a:cubicBezTo>
                <a:cubicBezTo>
                  <a:pt x="112" y="158"/>
                  <a:pt x="111" y="164"/>
                  <a:pt x="111" y="171"/>
                </a:cubicBezTo>
                <a:cubicBezTo>
                  <a:pt x="111" y="171"/>
                  <a:pt x="111" y="171"/>
                  <a:pt x="111" y="171"/>
                </a:cubicBezTo>
                <a:cubicBezTo>
                  <a:pt x="95" y="170"/>
                  <a:pt x="95" y="170"/>
                  <a:pt x="95" y="170"/>
                </a:cubicBezTo>
                <a:close/>
                <a:moveTo>
                  <a:pt x="3" y="124"/>
                </a:moveTo>
                <a:cubicBezTo>
                  <a:pt x="3" y="124"/>
                  <a:pt x="3" y="124"/>
                  <a:pt x="3" y="124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19" y="129"/>
                  <a:pt x="19" y="136"/>
                  <a:pt x="20" y="143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5" y="145"/>
                  <a:pt x="5" y="145"/>
                  <a:pt x="5" y="145"/>
                </a:cubicBezTo>
                <a:cubicBezTo>
                  <a:pt x="4" y="138"/>
                  <a:pt x="3" y="131"/>
                  <a:pt x="3" y="124"/>
                </a:cubicBezTo>
                <a:close/>
                <a:moveTo>
                  <a:pt x="106" y="133"/>
                </a:moveTo>
                <a:cubicBezTo>
                  <a:pt x="109" y="127"/>
                  <a:pt x="112" y="122"/>
                  <a:pt x="115" y="115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29" y="122"/>
                  <a:pt x="129" y="122"/>
                  <a:pt x="129" y="122"/>
                </a:cubicBezTo>
                <a:cubicBezTo>
                  <a:pt x="126" y="129"/>
                  <a:pt x="122" y="134"/>
                  <a:pt x="119" y="140"/>
                </a:cubicBezTo>
                <a:cubicBezTo>
                  <a:pt x="119" y="140"/>
                  <a:pt x="119" y="140"/>
                  <a:pt x="119" y="140"/>
                </a:cubicBezTo>
                <a:cubicBezTo>
                  <a:pt x="106" y="133"/>
                  <a:pt x="106" y="133"/>
                  <a:pt x="106" y="133"/>
                </a:cubicBezTo>
                <a:close/>
                <a:moveTo>
                  <a:pt x="0" y="88"/>
                </a:moveTo>
                <a:cubicBezTo>
                  <a:pt x="16" y="88"/>
                  <a:pt x="16" y="88"/>
                  <a:pt x="16" y="88"/>
                </a:cubicBezTo>
                <a:cubicBezTo>
                  <a:pt x="16" y="93"/>
                  <a:pt x="16" y="100"/>
                  <a:pt x="17" y="108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01"/>
                  <a:pt x="1" y="94"/>
                  <a:pt x="0" y="88"/>
                </a:cubicBezTo>
                <a:close/>
                <a:moveTo>
                  <a:pt x="119" y="102"/>
                </a:moveTo>
                <a:cubicBezTo>
                  <a:pt x="121" y="97"/>
                  <a:pt x="122" y="91"/>
                  <a:pt x="122" y="84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37" y="85"/>
                  <a:pt x="137" y="85"/>
                  <a:pt x="137" y="85"/>
                </a:cubicBezTo>
                <a:cubicBezTo>
                  <a:pt x="137" y="93"/>
                  <a:pt x="136" y="100"/>
                  <a:pt x="134" y="106"/>
                </a:cubicBezTo>
                <a:cubicBezTo>
                  <a:pt x="134" y="106"/>
                  <a:pt x="134" y="106"/>
                  <a:pt x="134" y="106"/>
                </a:cubicBezTo>
                <a:cubicBezTo>
                  <a:pt x="119" y="102"/>
                  <a:pt x="119" y="102"/>
                  <a:pt x="119" y="102"/>
                </a:cubicBezTo>
                <a:close/>
                <a:moveTo>
                  <a:pt x="1" y="72"/>
                </a:moveTo>
                <a:cubicBezTo>
                  <a:pt x="2" y="65"/>
                  <a:pt x="4" y="58"/>
                  <a:pt x="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21" y="56"/>
                  <a:pt x="21" y="56"/>
                  <a:pt x="21" y="56"/>
                </a:cubicBezTo>
                <a:cubicBezTo>
                  <a:pt x="18" y="62"/>
                  <a:pt x="17" y="68"/>
                  <a:pt x="16" y="74"/>
                </a:cubicBezTo>
                <a:cubicBezTo>
                  <a:pt x="16" y="74"/>
                  <a:pt x="16" y="74"/>
                  <a:pt x="16" y="74"/>
                </a:cubicBezTo>
                <a:cubicBezTo>
                  <a:pt x="1" y="72"/>
                  <a:pt x="1" y="72"/>
                  <a:pt x="1" y="72"/>
                </a:cubicBezTo>
                <a:close/>
                <a:moveTo>
                  <a:pt x="122" y="73"/>
                </a:moveTo>
                <a:cubicBezTo>
                  <a:pt x="122" y="66"/>
                  <a:pt x="122" y="60"/>
                  <a:pt x="120" y="54"/>
                </a:cubicBezTo>
                <a:cubicBezTo>
                  <a:pt x="120" y="54"/>
                  <a:pt x="120" y="54"/>
                  <a:pt x="120" y="54"/>
                </a:cubicBezTo>
                <a:cubicBezTo>
                  <a:pt x="135" y="51"/>
                  <a:pt x="135" y="51"/>
                  <a:pt x="135" y="51"/>
                </a:cubicBezTo>
                <a:cubicBezTo>
                  <a:pt x="137" y="58"/>
                  <a:pt x="138" y="65"/>
                  <a:pt x="138" y="73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22" y="73"/>
                  <a:pt x="122" y="73"/>
                  <a:pt x="122" y="73"/>
                </a:cubicBezTo>
                <a:close/>
                <a:moveTo>
                  <a:pt x="6" y="51"/>
                </a:move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1"/>
                </a:cubicBezTo>
                <a:close/>
                <a:moveTo>
                  <a:pt x="13" y="36"/>
                </a:moveTo>
                <a:cubicBezTo>
                  <a:pt x="17" y="29"/>
                  <a:pt x="22" y="23"/>
                  <a:pt x="27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38" y="29"/>
                  <a:pt x="38" y="29"/>
                  <a:pt x="38" y="29"/>
                </a:cubicBezTo>
                <a:cubicBezTo>
                  <a:pt x="33" y="33"/>
                  <a:pt x="30" y="38"/>
                  <a:pt x="27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13" y="36"/>
                  <a:pt x="13" y="36"/>
                  <a:pt x="13" y="36"/>
                </a:cubicBezTo>
                <a:close/>
                <a:moveTo>
                  <a:pt x="106" y="27"/>
                </a:moveTo>
                <a:cubicBezTo>
                  <a:pt x="116" y="16"/>
                  <a:pt x="116" y="16"/>
                  <a:pt x="116" y="16"/>
                </a:cubicBezTo>
                <a:cubicBezTo>
                  <a:pt x="122" y="21"/>
                  <a:pt x="126" y="28"/>
                  <a:pt x="130" y="35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3" y="36"/>
                  <a:pt x="110" y="31"/>
                  <a:pt x="106" y="27"/>
                </a:cubicBezTo>
                <a:close/>
                <a:moveTo>
                  <a:pt x="41" y="8"/>
                </a:moveTo>
                <a:cubicBezTo>
                  <a:pt x="47" y="4"/>
                  <a:pt x="55" y="2"/>
                  <a:pt x="6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5" y="15"/>
                  <a:pt x="65" y="15"/>
                  <a:pt x="65" y="15"/>
                </a:cubicBezTo>
                <a:cubicBezTo>
                  <a:pt x="59" y="16"/>
                  <a:pt x="53" y="18"/>
                  <a:pt x="48" y="21"/>
                </a:cubicBezTo>
                <a:cubicBezTo>
                  <a:pt x="48" y="21"/>
                  <a:pt x="48" y="21"/>
                  <a:pt x="48" y="21"/>
                </a:cubicBezTo>
                <a:cubicBezTo>
                  <a:pt x="41" y="8"/>
                  <a:pt x="41" y="8"/>
                  <a:pt x="41" y="8"/>
                </a:cubicBezTo>
                <a:close/>
                <a:moveTo>
                  <a:pt x="78" y="15"/>
                </a:moveTo>
                <a:cubicBezTo>
                  <a:pt x="80" y="0"/>
                  <a:pt x="80" y="0"/>
                  <a:pt x="80" y="0"/>
                </a:cubicBezTo>
                <a:cubicBezTo>
                  <a:pt x="88" y="1"/>
                  <a:pt x="95" y="3"/>
                  <a:pt x="102" y="6"/>
                </a:cubicBezTo>
                <a:cubicBezTo>
                  <a:pt x="102" y="6"/>
                  <a:pt x="102" y="6"/>
                  <a:pt x="102" y="6"/>
                </a:cubicBezTo>
                <a:cubicBezTo>
                  <a:pt x="95" y="20"/>
                  <a:pt x="95" y="20"/>
                  <a:pt x="95" y="20"/>
                </a:cubicBezTo>
                <a:cubicBezTo>
                  <a:pt x="90" y="17"/>
                  <a:pt x="85" y="16"/>
                  <a:pt x="78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710"/>
          <p:cNvSpPr>
            <a:spLocks noEditPoints="1"/>
          </p:cNvSpPr>
          <p:nvPr/>
        </p:nvSpPr>
        <p:spPr bwMode="auto">
          <a:xfrm>
            <a:off x="5038765" y="3894557"/>
            <a:ext cx="149901" cy="279623"/>
          </a:xfrm>
          <a:custGeom>
            <a:avLst/>
            <a:gdLst>
              <a:gd name="T0" fmla="*/ 94 w 142"/>
              <a:gd name="T1" fmla="*/ 8 h 266"/>
              <a:gd name="T2" fmla="*/ 20 w 142"/>
              <a:gd name="T3" fmla="*/ 67 h 266"/>
              <a:gd name="T4" fmla="*/ 13 w 142"/>
              <a:gd name="T5" fmla="*/ 161 h 266"/>
              <a:gd name="T6" fmla="*/ 4 w 142"/>
              <a:gd name="T7" fmla="*/ 212 h 266"/>
              <a:gd name="T8" fmla="*/ 40 w 142"/>
              <a:gd name="T9" fmla="*/ 262 h 266"/>
              <a:gd name="T10" fmla="*/ 90 w 142"/>
              <a:gd name="T11" fmla="*/ 227 h 266"/>
              <a:gd name="T12" fmla="*/ 94 w 142"/>
              <a:gd name="T13" fmla="*/ 171 h 266"/>
              <a:gd name="T14" fmla="*/ 136 w 142"/>
              <a:gd name="T15" fmla="*/ 78 h 266"/>
              <a:gd name="T16" fmla="*/ 94 w 142"/>
              <a:gd name="T17" fmla="*/ 8 h 266"/>
              <a:gd name="T18" fmla="*/ 89 w 142"/>
              <a:gd name="T19" fmla="*/ 148 h 266"/>
              <a:gd name="T20" fmla="*/ 80 w 142"/>
              <a:gd name="T21" fmla="*/ 146 h 266"/>
              <a:gd name="T22" fmla="*/ 108 w 142"/>
              <a:gd name="T23" fmla="*/ 81 h 266"/>
              <a:gd name="T24" fmla="*/ 85 w 142"/>
              <a:gd name="T25" fmla="*/ 44 h 266"/>
              <a:gd name="T26" fmla="*/ 84 w 142"/>
              <a:gd name="T27" fmla="*/ 44 h 266"/>
              <a:gd name="T28" fmla="*/ 84 w 142"/>
              <a:gd name="T29" fmla="*/ 44 h 266"/>
              <a:gd name="T30" fmla="*/ 49 w 142"/>
              <a:gd name="T31" fmla="*/ 68 h 266"/>
              <a:gd name="T32" fmla="*/ 34 w 142"/>
              <a:gd name="T33" fmla="*/ 138 h 266"/>
              <a:gd name="T34" fmla="*/ 26 w 142"/>
              <a:gd name="T35" fmla="*/ 137 h 266"/>
              <a:gd name="T36" fmla="*/ 36 w 142"/>
              <a:gd name="T37" fmla="*/ 59 h 266"/>
              <a:gd name="T38" fmla="*/ 81 w 142"/>
              <a:gd name="T39" fmla="*/ 40 h 266"/>
              <a:gd name="T40" fmla="*/ 81 w 142"/>
              <a:gd name="T41" fmla="*/ 40 h 266"/>
              <a:gd name="T42" fmla="*/ 82 w 142"/>
              <a:gd name="T43" fmla="*/ 33 h 266"/>
              <a:gd name="T44" fmla="*/ 86 w 142"/>
              <a:gd name="T45" fmla="*/ 31 h 266"/>
              <a:gd name="T46" fmla="*/ 89 w 142"/>
              <a:gd name="T47" fmla="*/ 35 h 266"/>
              <a:gd name="T48" fmla="*/ 88 w 142"/>
              <a:gd name="T49" fmla="*/ 41 h 266"/>
              <a:gd name="T50" fmla="*/ 124 w 142"/>
              <a:gd name="T51" fmla="*/ 75 h 266"/>
              <a:gd name="T52" fmla="*/ 89 w 142"/>
              <a:gd name="T53" fmla="*/ 14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2" h="266">
                <a:moveTo>
                  <a:pt x="94" y="8"/>
                </a:moveTo>
                <a:cubicBezTo>
                  <a:pt x="49" y="0"/>
                  <a:pt x="25" y="43"/>
                  <a:pt x="20" y="67"/>
                </a:cubicBezTo>
                <a:cubicBezTo>
                  <a:pt x="18" y="83"/>
                  <a:pt x="14" y="122"/>
                  <a:pt x="13" y="161"/>
                </a:cubicBezTo>
                <a:cubicBezTo>
                  <a:pt x="4" y="212"/>
                  <a:pt x="4" y="212"/>
                  <a:pt x="4" y="212"/>
                </a:cubicBezTo>
                <a:cubicBezTo>
                  <a:pt x="0" y="235"/>
                  <a:pt x="16" y="258"/>
                  <a:pt x="40" y="262"/>
                </a:cubicBezTo>
                <a:cubicBezTo>
                  <a:pt x="63" y="266"/>
                  <a:pt x="84" y="253"/>
                  <a:pt x="90" y="227"/>
                </a:cubicBezTo>
                <a:cubicBezTo>
                  <a:pt x="92" y="217"/>
                  <a:pt x="93" y="195"/>
                  <a:pt x="94" y="171"/>
                </a:cubicBezTo>
                <a:cubicBezTo>
                  <a:pt x="103" y="126"/>
                  <a:pt x="127" y="133"/>
                  <a:pt x="136" y="78"/>
                </a:cubicBezTo>
                <a:cubicBezTo>
                  <a:pt x="142" y="44"/>
                  <a:pt x="128" y="14"/>
                  <a:pt x="94" y="8"/>
                </a:cubicBezTo>
                <a:close/>
                <a:moveTo>
                  <a:pt x="89" y="148"/>
                </a:moveTo>
                <a:cubicBezTo>
                  <a:pt x="80" y="146"/>
                  <a:pt x="80" y="146"/>
                  <a:pt x="80" y="146"/>
                </a:cubicBezTo>
                <a:cubicBezTo>
                  <a:pt x="80" y="146"/>
                  <a:pt x="109" y="96"/>
                  <a:pt x="108" y="81"/>
                </a:cubicBezTo>
                <a:cubicBezTo>
                  <a:pt x="107" y="63"/>
                  <a:pt x="89" y="47"/>
                  <a:pt x="85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78" y="45"/>
                  <a:pt x="58" y="54"/>
                  <a:pt x="49" y="68"/>
                </a:cubicBezTo>
                <a:cubicBezTo>
                  <a:pt x="42" y="78"/>
                  <a:pt x="34" y="138"/>
                  <a:pt x="34" y="138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7" y="122"/>
                  <a:pt x="27" y="81"/>
                  <a:pt x="36" y="59"/>
                </a:cubicBezTo>
                <a:cubicBezTo>
                  <a:pt x="44" y="42"/>
                  <a:pt x="71" y="40"/>
                  <a:pt x="81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82" y="33"/>
                  <a:pt x="82" y="33"/>
                  <a:pt x="82" y="33"/>
                </a:cubicBezTo>
                <a:cubicBezTo>
                  <a:pt x="82" y="32"/>
                  <a:pt x="84" y="31"/>
                  <a:pt x="86" y="31"/>
                </a:cubicBezTo>
                <a:cubicBezTo>
                  <a:pt x="88" y="31"/>
                  <a:pt x="89" y="33"/>
                  <a:pt x="89" y="35"/>
                </a:cubicBezTo>
                <a:cubicBezTo>
                  <a:pt x="88" y="41"/>
                  <a:pt x="88" y="41"/>
                  <a:pt x="88" y="41"/>
                </a:cubicBezTo>
                <a:cubicBezTo>
                  <a:pt x="97" y="44"/>
                  <a:pt x="123" y="55"/>
                  <a:pt x="124" y="75"/>
                </a:cubicBezTo>
                <a:cubicBezTo>
                  <a:pt x="125" y="98"/>
                  <a:pt x="96" y="135"/>
                  <a:pt x="89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711"/>
          <p:cNvSpPr>
            <a:spLocks noEditPoints="1"/>
          </p:cNvSpPr>
          <p:nvPr/>
        </p:nvSpPr>
        <p:spPr bwMode="auto">
          <a:xfrm>
            <a:off x="5200197" y="3894557"/>
            <a:ext cx="149901" cy="279623"/>
          </a:xfrm>
          <a:custGeom>
            <a:avLst/>
            <a:gdLst>
              <a:gd name="T0" fmla="*/ 138 w 142"/>
              <a:gd name="T1" fmla="*/ 212 h 266"/>
              <a:gd name="T2" fmla="*/ 129 w 142"/>
              <a:gd name="T3" fmla="*/ 161 h 266"/>
              <a:gd name="T4" fmla="*/ 122 w 142"/>
              <a:gd name="T5" fmla="*/ 67 h 266"/>
              <a:gd name="T6" fmla="*/ 48 w 142"/>
              <a:gd name="T7" fmla="*/ 8 h 266"/>
              <a:gd name="T8" fmla="*/ 6 w 142"/>
              <a:gd name="T9" fmla="*/ 78 h 266"/>
              <a:gd name="T10" fmla="*/ 48 w 142"/>
              <a:gd name="T11" fmla="*/ 171 h 266"/>
              <a:gd name="T12" fmla="*/ 52 w 142"/>
              <a:gd name="T13" fmla="*/ 227 h 266"/>
              <a:gd name="T14" fmla="*/ 103 w 142"/>
              <a:gd name="T15" fmla="*/ 262 h 266"/>
              <a:gd name="T16" fmla="*/ 138 w 142"/>
              <a:gd name="T17" fmla="*/ 212 h 266"/>
              <a:gd name="T18" fmla="*/ 108 w 142"/>
              <a:gd name="T19" fmla="*/ 138 h 266"/>
              <a:gd name="T20" fmla="*/ 93 w 142"/>
              <a:gd name="T21" fmla="*/ 68 h 266"/>
              <a:gd name="T22" fmla="*/ 59 w 142"/>
              <a:gd name="T23" fmla="*/ 44 h 266"/>
              <a:gd name="T24" fmla="*/ 58 w 142"/>
              <a:gd name="T25" fmla="*/ 44 h 266"/>
              <a:gd name="T26" fmla="*/ 57 w 142"/>
              <a:gd name="T27" fmla="*/ 44 h 266"/>
              <a:gd name="T28" fmla="*/ 34 w 142"/>
              <a:gd name="T29" fmla="*/ 81 h 266"/>
              <a:gd name="T30" fmla="*/ 62 w 142"/>
              <a:gd name="T31" fmla="*/ 146 h 266"/>
              <a:gd name="T32" fmla="*/ 54 w 142"/>
              <a:gd name="T33" fmla="*/ 148 h 266"/>
              <a:gd name="T34" fmla="*/ 18 w 142"/>
              <a:gd name="T35" fmla="*/ 75 h 266"/>
              <a:gd name="T36" fmla="*/ 54 w 142"/>
              <a:gd name="T37" fmla="*/ 41 h 266"/>
              <a:gd name="T38" fmla="*/ 53 w 142"/>
              <a:gd name="T39" fmla="*/ 35 h 266"/>
              <a:gd name="T40" fmla="*/ 56 w 142"/>
              <a:gd name="T41" fmla="*/ 31 h 266"/>
              <a:gd name="T42" fmla="*/ 60 w 142"/>
              <a:gd name="T43" fmla="*/ 33 h 266"/>
              <a:gd name="T44" fmla="*/ 61 w 142"/>
              <a:gd name="T45" fmla="*/ 40 h 266"/>
              <a:gd name="T46" fmla="*/ 61 w 142"/>
              <a:gd name="T47" fmla="*/ 40 h 266"/>
              <a:gd name="T48" fmla="*/ 106 w 142"/>
              <a:gd name="T49" fmla="*/ 59 h 266"/>
              <a:gd name="T50" fmla="*/ 116 w 142"/>
              <a:gd name="T51" fmla="*/ 137 h 266"/>
              <a:gd name="T52" fmla="*/ 108 w 142"/>
              <a:gd name="T53" fmla="*/ 13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2" h="266">
                <a:moveTo>
                  <a:pt x="138" y="212"/>
                </a:moveTo>
                <a:cubicBezTo>
                  <a:pt x="129" y="161"/>
                  <a:pt x="129" y="161"/>
                  <a:pt x="129" y="161"/>
                </a:cubicBezTo>
                <a:cubicBezTo>
                  <a:pt x="128" y="122"/>
                  <a:pt x="124" y="83"/>
                  <a:pt x="122" y="67"/>
                </a:cubicBezTo>
                <a:cubicBezTo>
                  <a:pt x="117" y="43"/>
                  <a:pt x="93" y="0"/>
                  <a:pt x="48" y="8"/>
                </a:cubicBezTo>
                <a:cubicBezTo>
                  <a:pt x="14" y="14"/>
                  <a:pt x="0" y="44"/>
                  <a:pt x="6" y="78"/>
                </a:cubicBezTo>
                <a:cubicBezTo>
                  <a:pt x="15" y="133"/>
                  <a:pt x="39" y="126"/>
                  <a:pt x="48" y="171"/>
                </a:cubicBezTo>
                <a:cubicBezTo>
                  <a:pt x="49" y="195"/>
                  <a:pt x="50" y="217"/>
                  <a:pt x="52" y="227"/>
                </a:cubicBezTo>
                <a:cubicBezTo>
                  <a:pt x="58" y="253"/>
                  <a:pt x="79" y="266"/>
                  <a:pt x="103" y="262"/>
                </a:cubicBezTo>
                <a:cubicBezTo>
                  <a:pt x="126" y="258"/>
                  <a:pt x="142" y="235"/>
                  <a:pt x="138" y="212"/>
                </a:cubicBezTo>
                <a:close/>
                <a:moveTo>
                  <a:pt x="108" y="138"/>
                </a:moveTo>
                <a:cubicBezTo>
                  <a:pt x="108" y="138"/>
                  <a:pt x="100" y="78"/>
                  <a:pt x="93" y="68"/>
                </a:cubicBezTo>
                <a:cubicBezTo>
                  <a:pt x="84" y="54"/>
                  <a:pt x="64" y="45"/>
                  <a:pt x="59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8" y="44"/>
                  <a:pt x="57" y="44"/>
                </a:cubicBezTo>
                <a:cubicBezTo>
                  <a:pt x="53" y="47"/>
                  <a:pt x="35" y="63"/>
                  <a:pt x="34" y="81"/>
                </a:cubicBezTo>
                <a:cubicBezTo>
                  <a:pt x="33" y="96"/>
                  <a:pt x="62" y="146"/>
                  <a:pt x="62" y="146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46" y="135"/>
                  <a:pt x="17" y="98"/>
                  <a:pt x="18" y="75"/>
                </a:cubicBezTo>
                <a:cubicBezTo>
                  <a:pt x="20" y="55"/>
                  <a:pt x="45" y="44"/>
                  <a:pt x="54" y="41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33"/>
                  <a:pt x="54" y="31"/>
                  <a:pt x="56" y="31"/>
                </a:cubicBezTo>
                <a:cubicBezTo>
                  <a:pt x="58" y="31"/>
                  <a:pt x="60" y="32"/>
                  <a:pt x="60" y="33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71" y="40"/>
                  <a:pt x="98" y="42"/>
                  <a:pt x="106" y="59"/>
                </a:cubicBezTo>
                <a:cubicBezTo>
                  <a:pt x="115" y="81"/>
                  <a:pt x="116" y="122"/>
                  <a:pt x="116" y="137"/>
                </a:cubicBezTo>
                <a:lnTo>
                  <a:pt x="108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712"/>
          <p:cNvSpPr/>
          <p:nvPr/>
        </p:nvSpPr>
        <p:spPr bwMode="auto">
          <a:xfrm>
            <a:off x="3441743" y="3544308"/>
            <a:ext cx="28827" cy="36034"/>
          </a:xfrm>
          <a:custGeom>
            <a:avLst/>
            <a:gdLst>
              <a:gd name="T0" fmla="*/ 9 w 20"/>
              <a:gd name="T1" fmla="*/ 1 h 25"/>
              <a:gd name="T2" fmla="*/ 7 w 20"/>
              <a:gd name="T3" fmla="*/ 0 h 25"/>
              <a:gd name="T4" fmla="*/ 4 w 20"/>
              <a:gd name="T5" fmla="*/ 3 h 25"/>
              <a:gd name="T6" fmla="*/ 0 w 20"/>
              <a:gd name="T7" fmla="*/ 5 h 25"/>
              <a:gd name="T8" fmla="*/ 1 w 20"/>
              <a:gd name="T9" fmla="*/ 6 h 25"/>
              <a:gd name="T10" fmla="*/ 0 w 20"/>
              <a:gd name="T11" fmla="*/ 8 h 25"/>
              <a:gd name="T12" fmla="*/ 20 w 20"/>
              <a:gd name="T13" fmla="*/ 25 h 25"/>
              <a:gd name="T14" fmla="*/ 11 w 20"/>
              <a:gd name="T15" fmla="*/ 0 h 25"/>
              <a:gd name="T16" fmla="*/ 9 w 20"/>
              <a:gd name="T1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25">
                <a:moveTo>
                  <a:pt x="9" y="1"/>
                </a:moveTo>
                <a:lnTo>
                  <a:pt x="7" y="0"/>
                </a:lnTo>
                <a:lnTo>
                  <a:pt x="4" y="3"/>
                </a:lnTo>
                <a:lnTo>
                  <a:pt x="0" y="5"/>
                </a:lnTo>
                <a:lnTo>
                  <a:pt x="1" y="6"/>
                </a:lnTo>
                <a:lnTo>
                  <a:pt x="0" y="8"/>
                </a:lnTo>
                <a:lnTo>
                  <a:pt x="20" y="25"/>
                </a:lnTo>
                <a:lnTo>
                  <a:pt x="11" y="0"/>
                </a:lnTo>
                <a:lnTo>
                  <a:pt x="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713"/>
          <p:cNvSpPr/>
          <p:nvPr/>
        </p:nvSpPr>
        <p:spPr bwMode="auto">
          <a:xfrm>
            <a:off x="3410033" y="3450620"/>
            <a:ext cx="21621" cy="20179"/>
          </a:xfrm>
          <a:custGeom>
            <a:avLst/>
            <a:gdLst>
              <a:gd name="T0" fmla="*/ 0 w 15"/>
              <a:gd name="T1" fmla="*/ 3 h 14"/>
              <a:gd name="T2" fmla="*/ 4 w 15"/>
              <a:gd name="T3" fmla="*/ 14 h 14"/>
              <a:gd name="T4" fmla="*/ 15 w 15"/>
              <a:gd name="T5" fmla="*/ 11 h 14"/>
              <a:gd name="T6" fmla="*/ 11 w 15"/>
              <a:gd name="T7" fmla="*/ 0 h 14"/>
              <a:gd name="T8" fmla="*/ 0 w 15"/>
              <a:gd name="T9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">
                <a:moveTo>
                  <a:pt x="0" y="3"/>
                </a:moveTo>
                <a:lnTo>
                  <a:pt x="4" y="14"/>
                </a:lnTo>
                <a:lnTo>
                  <a:pt x="15" y="11"/>
                </a:lnTo>
                <a:lnTo>
                  <a:pt x="1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Freeform 714"/>
          <p:cNvSpPr/>
          <p:nvPr/>
        </p:nvSpPr>
        <p:spPr bwMode="auto">
          <a:xfrm>
            <a:off x="3363910" y="3480888"/>
            <a:ext cx="23062" cy="23062"/>
          </a:xfrm>
          <a:custGeom>
            <a:avLst/>
            <a:gdLst>
              <a:gd name="T0" fmla="*/ 0 w 16"/>
              <a:gd name="T1" fmla="*/ 9 h 16"/>
              <a:gd name="T2" fmla="*/ 8 w 16"/>
              <a:gd name="T3" fmla="*/ 16 h 16"/>
              <a:gd name="T4" fmla="*/ 16 w 16"/>
              <a:gd name="T5" fmla="*/ 7 h 16"/>
              <a:gd name="T6" fmla="*/ 7 w 16"/>
              <a:gd name="T7" fmla="*/ 0 h 16"/>
              <a:gd name="T8" fmla="*/ 0 w 16"/>
              <a:gd name="T9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9"/>
                </a:moveTo>
                <a:lnTo>
                  <a:pt x="8" y="16"/>
                </a:lnTo>
                <a:lnTo>
                  <a:pt x="16" y="7"/>
                </a:lnTo>
                <a:lnTo>
                  <a:pt x="7" y="0"/>
                </a:lnTo>
                <a:lnTo>
                  <a:pt x="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715"/>
          <p:cNvSpPr/>
          <p:nvPr/>
        </p:nvSpPr>
        <p:spPr bwMode="auto">
          <a:xfrm>
            <a:off x="3414357" y="3512598"/>
            <a:ext cx="38917" cy="33152"/>
          </a:xfrm>
          <a:custGeom>
            <a:avLst/>
            <a:gdLst>
              <a:gd name="T0" fmla="*/ 23 w 27"/>
              <a:gd name="T1" fmla="*/ 0 h 23"/>
              <a:gd name="T2" fmla="*/ 12 w 27"/>
              <a:gd name="T3" fmla="*/ 4 h 23"/>
              <a:gd name="T4" fmla="*/ 15 w 27"/>
              <a:gd name="T5" fmla="*/ 13 h 23"/>
              <a:gd name="T6" fmla="*/ 8 w 27"/>
              <a:gd name="T7" fmla="*/ 7 h 23"/>
              <a:gd name="T8" fmla="*/ 0 w 27"/>
              <a:gd name="T9" fmla="*/ 16 h 23"/>
              <a:gd name="T10" fmla="*/ 10 w 27"/>
              <a:gd name="T11" fmla="*/ 23 h 23"/>
              <a:gd name="T12" fmla="*/ 16 w 27"/>
              <a:gd name="T13" fmla="*/ 15 h 23"/>
              <a:gd name="T14" fmla="*/ 27 w 27"/>
              <a:gd name="T15" fmla="*/ 11 h 23"/>
              <a:gd name="T16" fmla="*/ 23 w 27"/>
              <a:gd name="T1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23">
                <a:moveTo>
                  <a:pt x="23" y="0"/>
                </a:moveTo>
                <a:lnTo>
                  <a:pt x="12" y="4"/>
                </a:lnTo>
                <a:lnTo>
                  <a:pt x="15" y="13"/>
                </a:lnTo>
                <a:lnTo>
                  <a:pt x="8" y="7"/>
                </a:lnTo>
                <a:lnTo>
                  <a:pt x="0" y="16"/>
                </a:lnTo>
                <a:lnTo>
                  <a:pt x="10" y="23"/>
                </a:lnTo>
                <a:lnTo>
                  <a:pt x="16" y="15"/>
                </a:lnTo>
                <a:lnTo>
                  <a:pt x="27" y="11"/>
                </a:lnTo>
                <a:lnTo>
                  <a:pt x="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716"/>
          <p:cNvSpPr/>
          <p:nvPr/>
        </p:nvSpPr>
        <p:spPr bwMode="auto">
          <a:xfrm>
            <a:off x="3389854" y="3501067"/>
            <a:ext cx="23062" cy="24504"/>
          </a:xfrm>
          <a:custGeom>
            <a:avLst/>
            <a:gdLst>
              <a:gd name="T0" fmla="*/ 0 w 16"/>
              <a:gd name="T1" fmla="*/ 9 h 17"/>
              <a:gd name="T2" fmla="*/ 9 w 16"/>
              <a:gd name="T3" fmla="*/ 17 h 17"/>
              <a:gd name="T4" fmla="*/ 16 w 16"/>
              <a:gd name="T5" fmla="*/ 8 h 17"/>
              <a:gd name="T6" fmla="*/ 7 w 16"/>
              <a:gd name="T7" fmla="*/ 0 h 17"/>
              <a:gd name="T8" fmla="*/ 0 w 16"/>
              <a:gd name="T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7">
                <a:moveTo>
                  <a:pt x="0" y="9"/>
                </a:moveTo>
                <a:lnTo>
                  <a:pt x="9" y="17"/>
                </a:lnTo>
                <a:lnTo>
                  <a:pt x="16" y="8"/>
                </a:lnTo>
                <a:lnTo>
                  <a:pt x="7" y="0"/>
                </a:lnTo>
                <a:lnTo>
                  <a:pt x="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Freeform 717"/>
          <p:cNvSpPr/>
          <p:nvPr/>
        </p:nvSpPr>
        <p:spPr bwMode="auto">
          <a:xfrm>
            <a:off x="3421564" y="3482330"/>
            <a:ext cx="20179" cy="20179"/>
          </a:xfrm>
          <a:custGeom>
            <a:avLst/>
            <a:gdLst>
              <a:gd name="T0" fmla="*/ 14 w 14"/>
              <a:gd name="T1" fmla="*/ 11 h 14"/>
              <a:gd name="T2" fmla="*/ 11 w 14"/>
              <a:gd name="T3" fmla="*/ 0 h 14"/>
              <a:gd name="T4" fmla="*/ 0 w 14"/>
              <a:gd name="T5" fmla="*/ 3 h 14"/>
              <a:gd name="T6" fmla="*/ 3 w 14"/>
              <a:gd name="T7" fmla="*/ 14 h 14"/>
              <a:gd name="T8" fmla="*/ 14 w 14"/>
              <a:gd name="T9" fmla="*/ 1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14" y="11"/>
                </a:moveTo>
                <a:lnTo>
                  <a:pt x="11" y="0"/>
                </a:lnTo>
                <a:lnTo>
                  <a:pt x="0" y="3"/>
                </a:lnTo>
                <a:lnTo>
                  <a:pt x="3" y="14"/>
                </a:lnTo>
                <a:lnTo>
                  <a:pt x="14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Rectangle 718"/>
          <p:cNvSpPr>
            <a:spLocks noChangeArrowheads="1"/>
          </p:cNvSpPr>
          <p:nvPr/>
        </p:nvSpPr>
        <p:spPr bwMode="auto">
          <a:xfrm>
            <a:off x="3441743" y="3555838"/>
            <a:ext cx="1442" cy="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719"/>
          <p:cNvSpPr/>
          <p:nvPr/>
        </p:nvSpPr>
        <p:spPr bwMode="auto">
          <a:xfrm>
            <a:off x="3425887" y="3430441"/>
            <a:ext cx="23062" cy="23062"/>
          </a:xfrm>
          <a:custGeom>
            <a:avLst/>
            <a:gdLst>
              <a:gd name="T0" fmla="*/ 7 w 16"/>
              <a:gd name="T1" fmla="*/ 16 h 16"/>
              <a:gd name="T2" fmla="*/ 16 w 16"/>
              <a:gd name="T3" fmla="*/ 9 h 16"/>
              <a:gd name="T4" fmla="*/ 11 w 16"/>
              <a:gd name="T5" fmla="*/ 0 h 16"/>
              <a:gd name="T6" fmla="*/ 0 w 16"/>
              <a:gd name="T7" fmla="*/ 6 h 16"/>
              <a:gd name="T8" fmla="*/ 7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7" y="16"/>
                </a:moveTo>
                <a:lnTo>
                  <a:pt x="16" y="9"/>
                </a:lnTo>
                <a:lnTo>
                  <a:pt x="11" y="0"/>
                </a:lnTo>
                <a:lnTo>
                  <a:pt x="0" y="6"/>
                </a:lnTo>
                <a:lnTo>
                  <a:pt x="7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Rectangle 720"/>
          <p:cNvSpPr>
            <a:spLocks noChangeArrowheads="1"/>
          </p:cNvSpPr>
          <p:nvPr/>
        </p:nvSpPr>
        <p:spPr bwMode="auto">
          <a:xfrm>
            <a:off x="3420122" y="3397289"/>
            <a:ext cx="17296" cy="1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721"/>
          <p:cNvSpPr/>
          <p:nvPr/>
        </p:nvSpPr>
        <p:spPr bwMode="auto">
          <a:xfrm>
            <a:off x="3483542" y="3397289"/>
            <a:ext cx="40358" cy="20179"/>
          </a:xfrm>
          <a:custGeom>
            <a:avLst/>
            <a:gdLst>
              <a:gd name="T0" fmla="*/ 3 w 28"/>
              <a:gd name="T1" fmla="*/ 0 h 14"/>
              <a:gd name="T2" fmla="*/ 3 w 28"/>
              <a:gd name="T3" fmla="*/ 3 h 14"/>
              <a:gd name="T4" fmla="*/ 0 w 28"/>
              <a:gd name="T5" fmla="*/ 4 h 14"/>
              <a:gd name="T6" fmla="*/ 3 w 28"/>
              <a:gd name="T7" fmla="*/ 9 h 14"/>
              <a:gd name="T8" fmla="*/ 3 w 28"/>
              <a:gd name="T9" fmla="*/ 12 h 14"/>
              <a:gd name="T10" fmla="*/ 5 w 28"/>
              <a:gd name="T11" fmla="*/ 12 h 14"/>
              <a:gd name="T12" fmla="*/ 6 w 28"/>
              <a:gd name="T13" fmla="*/ 14 h 14"/>
              <a:gd name="T14" fmla="*/ 28 w 28"/>
              <a:gd name="T15" fmla="*/ 0 h 14"/>
              <a:gd name="T16" fmla="*/ 3 w 28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14">
                <a:moveTo>
                  <a:pt x="3" y="0"/>
                </a:moveTo>
                <a:lnTo>
                  <a:pt x="3" y="3"/>
                </a:lnTo>
                <a:lnTo>
                  <a:pt x="0" y="4"/>
                </a:lnTo>
                <a:lnTo>
                  <a:pt x="3" y="9"/>
                </a:lnTo>
                <a:lnTo>
                  <a:pt x="3" y="12"/>
                </a:lnTo>
                <a:lnTo>
                  <a:pt x="5" y="12"/>
                </a:lnTo>
                <a:lnTo>
                  <a:pt x="6" y="14"/>
                </a:lnTo>
                <a:lnTo>
                  <a:pt x="28" y="0"/>
                </a:lnTo>
                <a:lnTo>
                  <a:pt x="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Rectangle 722"/>
          <p:cNvSpPr>
            <a:spLocks noChangeArrowheads="1"/>
          </p:cNvSpPr>
          <p:nvPr/>
        </p:nvSpPr>
        <p:spPr bwMode="auto">
          <a:xfrm>
            <a:off x="3492190" y="3417468"/>
            <a:ext cx="1442" cy="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Freeform 723"/>
          <p:cNvSpPr/>
          <p:nvPr/>
        </p:nvSpPr>
        <p:spPr bwMode="auto">
          <a:xfrm>
            <a:off x="3453274" y="3397289"/>
            <a:ext cx="24504" cy="37475"/>
          </a:xfrm>
          <a:custGeom>
            <a:avLst/>
            <a:gdLst>
              <a:gd name="T0" fmla="*/ 12 w 17"/>
              <a:gd name="T1" fmla="*/ 0 h 26"/>
              <a:gd name="T2" fmla="*/ 0 w 17"/>
              <a:gd name="T3" fmla="*/ 0 h 26"/>
              <a:gd name="T4" fmla="*/ 0 w 17"/>
              <a:gd name="T5" fmla="*/ 12 h 26"/>
              <a:gd name="T6" fmla="*/ 9 w 17"/>
              <a:gd name="T7" fmla="*/ 12 h 26"/>
              <a:gd name="T8" fmla="*/ 1 w 17"/>
              <a:gd name="T9" fmla="*/ 17 h 26"/>
              <a:gd name="T10" fmla="*/ 8 w 17"/>
              <a:gd name="T11" fmla="*/ 26 h 26"/>
              <a:gd name="T12" fmla="*/ 17 w 17"/>
              <a:gd name="T13" fmla="*/ 21 h 26"/>
              <a:gd name="T14" fmla="*/ 12 w 17"/>
              <a:gd name="T15" fmla="*/ 12 h 26"/>
              <a:gd name="T16" fmla="*/ 12 w 17"/>
              <a:gd name="T1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6">
                <a:moveTo>
                  <a:pt x="12" y="0"/>
                </a:moveTo>
                <a:lnTo>
                  <a:pt x="0" y="0"/>
                </a:lnTo>
                <a:lnTo>
                  <a:pt x="0" y="12"/>
                </a:lnTo>
                <a:lnTo>
                  <a:pt x="9" y="12"/>
                </a:lnTo>
                <a:lnTo>
                  <a:pt x="1" y="17"/>
                </a:lnTo>
                <a:lnTo>
                  <a:pt x="8" y="26"/>
                </a:lnTo>
                <a:lnTo>
                  <a:pt x="17" y="21"/>
                </a:lnTo>
                <a:lnTo>
                  <a:pt x="12" y="12"/>
                </a:lnTo>
                <a:lnTo>
                  <a:pt x="1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724"/>
          <p:cNvSpPr/>
          <p:nvPr/>
        </p:nvSpPr>
        <p:spPr bwMode="auto">
          <a:xfrm>
            <a:off x="3270221" y="3397289"/>
            <a:ext cx="24504" cy="37475"/>
          </a:xfrm>
          <a:custGeom>
            <a:avLst/>
            <a:gdLst>
              <a:gd name="T0" fmla="*/ 10 w 17"/>
              <a:gd name="T1" fmla="*/ 26 h 26"/>
              <a:gd name="T2" fmla="*/ 16 w 17"/>
              <a:gd name="T3" fmla="*/ 17 h 26"/>
              <a:gd name="T4" fmla="*/ 8 w 17"/>
              <a:gd name="T5" fmla="*/ 12 h 26"/>
              <a:gd name="T6" fmla="*/ 17 w 17"/>
              <a:gd name="T7" fmla="*/ 12 h 26"/>
              <a:gd name="T8" fmla="*/ 17 w 17"/>
              <a:gd name="T9" fmla="*/ 0 h 26"/>
              <a:gd name="T10" fmla="*/ 5 w 17"/>
              <a:gd name="T11" fmla="*/ 0 h 26"/>
              <a:gd name="T12" fmla="*/ 5 w 17"/>
              <a:gd name="T13" fmla="*/ 12 h 26"/>
              <a:gd name="T14" fmla="*/ 0 w 17"/>
              <a:gd name="T15" fmla="*/ 21 h 26"/>
              <a:gd name="T16" fmla="*/ 10 w 17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6">
                <a:moveTo>
                  <a:pt x="10" y="26"/>
                </a:moveTo>
                <a:lnTo>
                  <a:pt x="16" y="17"/>
                </a:lnTo>
                <a:lnTo>
                  <a:pt x="8" y="12"/>
                </a:lnTo>
                <a:lnTo>
                  <a:pt x="17" y="12"/>
                </a:lnTo>
                <a:lnTo>
                  <a:pt x="17" y="0"/>
                </a:lnTo>
                <a:lnTo>
                  <a:pt x="5" y="0"/>
                </a:lnTo>
                <a:lnTo>
                  <a:pt x="5" y="12"/>
                </a:lnTo>
                <a:lnTo>
                  <a:pt x="0" y="21"/>
                </a:lnTo>
                <a:lnTo>
                  <a:pt x="10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Rectangle 725"/>
          <p:cNvSpPr>
            <a:spLocks noChangeArrowheads="1"/>
          </p:cNvSpPr>
          <p:nvPr/>
        </p:nvSpPr>
        <p:spPr bwMode="auto">
          <a:xfrm>
            <a:off x="3310579" y="3397289"/>
            <a:ext cx="17296" cy="1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Rectangle 726"/>
          <p:cNvSpPr>
            <a:spLocks noChangeArrowheads="1"/>
          </p:cNvSpPr>
          <p:nvPr/>
        </p:nvSpPr>
        <p:spPr bwMode="auto">
          <a:xfrm>
            <a:off x="3255807" y="3417468"/>
            <a:ext cx="1442" cy="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727"/>
          <p:cNvSpPr/>
          <p:nvPr/>
        </p:nvSpPr>
        <p:spPr bwMode="auto">
          <a:xfrm>
            <a:off x="3297607" y="3430441"/>
            <a:ext cx="23062" cy="23062"/>
          </a:xfrm>
          <a:custGeom>
            <a:avLst/>
            <a:gdLst>
              <a:gd name="T0" fmla="*/ 16 w 16"/>
              <a:gd name="T1" fmla="*/ 6 h 16"/>
              <a:gd name="T2" fmla="*/ 7 w 16"/>
              <a:gd name="T3" fmla="*/ 0 h 16"/>
              <a:gd name="T4" fmla="*/ 0 w 16"/>
              <a:gd name="T5" fmla="*/ 9 h 16"/>
              <a:gd name="T6" fmla="*/ 10 w 16"/>
              <a:gd name="T7" fmla="*/ 16 h 16"/>
              <a:gd name="T8" fmla="*/ 16 w 16"/>
              <a:gd name="T9" fmla="*/ 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6"/>
                </a:moveTo>
                <a:lnTo>
                  <a:pt x="7" y="0"/>
                </a:lnTo>
                <a:lnTo>
                  <a:pt x="0" y="9"/>
                </a:lnTo>
                <a:lnTo>
                  <a:pt x="10" y="16"/>
                </a:lnTo>
                <a:lnTo>
                  <a:pt x="1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Freeform 728"/>
          <p:cNvSpPr/>
          <p:nvPr/>
        </p:nvSpPr>
        <p:spPr bwMode="auto">
          <a:xfrm>
            <a:off x="3222657" y="3397289"/>
            <a:ext cx="41800" cy="20179"/>
          </a:xfrm>
          <a:custGeom>
            <a:avLst/>
            <a:gdLst>
              <a:gd name="T0" fmla="*/ 27 w 29"/>
              <a:gd name="T1" fmla="*/ 3 h 14"/>
              <a:gd name="T2" fmla="*/ 27 w 29"/>
              <a:gd name="T3" fmla="*/ 0 h 14"/>
              <a:gd name="T4" fmla="*/ 0 w 29"/>
              <a:gd name="T5" fmla="*/ 0 h 14"/>
              <a:gd name="T6" fmla="*/ 23 w 29"/>
              <a:gd name="T7" fmla="*/ 14 h 14"/>
              <a:gd name="T8" fmla="*/ 24 w 29"/>
              <a:gd name="T9" fmla="*/ 12 h 14"/>
              <a:gd name="T10" fmla="*/ 27 w 29"/>
              <a:gd name="T11" fmla="*/ 12 h 14"/>
              <a:gd name="T12" fmla="*/ 27 w 29"/>
              <a:gd name="T13" fmla="*/ 9 h 14"/>
              <a:gd name="T14" fmla="*/ 29 w 29"/>
              <a:gd name="T15" fmla="*/ 4 h 14"/>
              <a:gd name="T16" fmla="*/ 27 w 29"/>
              <a:gd name="T17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" h="14">
                <a:moveTo>
                  <a:pt x="27" y="3"/>
                </a:moveTo>
                <a:lnTo>
                  <a:pt x="27" y="0"/>
                </a:lnTo>
                <a:lnTo>
                  <a:pt x="0" y="0"/>
                </a:lnTo>
                <a:lnTo>
                  <a:pt x="23" y="14"/>
                </a:lnTo>
                <a:lnTo>
                  <a:pt x="24" y="12"/>
                </a:lnTo>
                <a:lnTo>
                  <a:pt x="27" y="12"/>
                </a:lnTo>
                <a:lnTo>
                  <a:pt x="27" y="9"/>
                </a:lnTo>
                <a:lnTo>
                  <a:pt x="29" y="4"/>
                </a:lnTo>
                <a:lnTo>
                  <a:pt x="27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729"/>
          <p:cNvSpPr/>
          <p:nvPr/>
        </p:nvSpPr>
        <p:spPr bwMode="auto">
          <a:xfrm>
            <a:off x="3336523" y="3394407"/>
            <a:ext cx="20179" cy="21621"/>
          </a:xfrm>
          <a:custGeom>
            <a:avLst/>
            <a:gdLst>
              <a:gd name="T0" fmla="*/ 14 w 14"/>
              <a:gd name="T1" fmla="*/ 4 h 15"/>
              <a:gd name="T2" fmla="*/ 3 w 14"/>
              <a:gd name="T3" fmla="*/ 0 h 15"/>
              <a:gd name="T4" fmla="*/ 0 w 14"/>
              <a:gd name="T5" fmla="*/ 12 h 15"/>
              <a:gd name="T6" fmla="*/ 11 w 14"/>
              <a:gd name="T7" fmla="*/ 15 h 15"/>
              <a:gd name="T8" fmla="*/ 14 w 14"/>
              <a:gd name="T9" fmla="*/ 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5">
                <a:moveTo>
                  <a:pt x="14" y="4"/>
                </a:moveTo>
                <a:lnTo>
                  <a:pt x="3" y="0"/>
                </a:lnTo>
                <a:lnTo>
                  <a:pt x="0" y="12"/>
                </a:lnTo>
                <a:lnTo>
                  <a:pt x="11" y="15"/>
                </a:lnTo>
                <a:lnTo>
                  <a:pt x="14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730"/>
          <p:cNvSpPr/>
          <p:nvPr/>
        </p:nvSpPr>
        <p:spPr bwMode="auto">
          <a:xfrm>
            <a:off x="3382647" y="3361256"/>
            <a:ext cx="20179" cy="21621"/>
          </a:xfrm>
          <a:custGeom>
            <a:avLst/>
            <a:gdLst>
              <a:gd name="T0" fmla="*/ 3 w 14"/>
              <a:gd name="T1" fmla="*/ 15 h 15"/>
              <a:gd name="T2" fmla="*/ 14 w 14"/>
              <a:gd name="T3" fmla="*/ 12 h 15"/>
              <a:gd name="T4" fmla="*/ 11 w 14"/>
              <a:gd name="T5" fmla="*/ 0 h 15"/>
              <a:gd name="T6" fmla="*/ 0 w 14"/>
              <a:gd name="T7" fmla="*/ 4 h 15"/>
              <a:gd name="T8" fmla="*/ 3 w 14"/>
              <a:gd name="T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5">
                <a:moveTo>
                  <a:pt x="3" y="15"/>
                </a:moveTo>
                <a:lnTo>
                  <a:pt x="14" y="12"/>
                </a:lnTo>
                <a:lnTo>
                  <a:pt x="11" y="0"/>
                </a:lnTo>
                <a:lnTo>
                  <a:pt x="0" y="4"/>
                </a:lnTo>
                <a:lnTo>
                  <a:pt x="3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Rectangle 731"/>
          <p:cNvSpPr>
            <a:spLocks noChangeArrowheads="1"/>
          </p:cNvSpPr>
          <p:nvPr/>
        </p:nvSpPr>
        <p:spPr bwMode="auto">
          <a:xfrm>
            <a:off x="3363910" y="3313691"/>
            <a:ext cx="1442" cy="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Freeform 732"/>
          <p:cNvSpPr/>
          <p:nvPr/>
        </p:nvSpPr>
        <p:spPr bwMode="auto">
          <a:xfrm>
            <a:off x="3391295" y="3394407"/>
            <a:ext cx="20179" cy="20179"/>
          </a:xfrm>
          <a:custGeom>
            <a:avLst/>
            <a:gdLst>
              <a:gd name="T0" fmla="*/ 3 w 14"/>
              <a:gd name="T1" fmla="*/ 14 h 14"/>
              <a:gd name="T2" fmla="*/ 14 w 14"/>
              <a:gd name="T3" fmla="*/ 11 h 14"/>
              <a:gd name="T4" fmla="*/ 11 w 14"/>
              <a:gd name="T5" fmla="*/ 0 h 14"/>
              <a:gd name="T6" fmla="*/ 0 w 14"/>
              <a:gd name="T7" fmla="*/ 3 h 14"/>
              <a:gd name="T8" fmla="*/ 3 w 14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3" y="14"/>
                </a:moveTo>
                <a:lnTo>
                  <a:pt x="14" y="11"/>
                </a:lnTo>
                <a:lnTo>
                  <a:pt x="11" y="0"/>
                </a:lnTo>
                <a:lnTo>
                  <a:pt x="0" y="3"/>
                </a:lnTo>
                <a:lnTo>
                  <a:pt x="3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733"/>
          <p:cNvSpPr/>
          <p:nvPr/>
        </p:nvSpPr>
        <p:spPr bwMode="auto">
          <a:xfrm>
            <a:off x="3363910" y="3279098"/>
            <a:ext cx="20179" cy="38917"/>
          </a:xfrm>
          <a:custGeom>
            <a:avLst/>
            <a:gdLst>
              <a:gd name="T0" fmla="*/ 3 w 14"/>
              <a:gd name="T1" fmla="*/ 27 h 27"/>
              <a:gd name="T2" fmla="*/ 6 w 14"/>
              <a:gd name="T3" fmla="*/ 27 h 27"/>
              <a:gd name="T4" fmla="*/ 11 w 14"/>
              <a:gd name="T5" fmla="*/ 27 h 27"/>
              <a:gd name="T6" fmla="*/ 12 w 14"/>
              <a:gd name="T7" fmla="*/ 24 h 27"/>
              <a:gd name="T8" fmla="*/ 14 w 14"/>
              <a:gd name="T9" fmla="*/ 24 h 27"/>
              <a:gd name="T10" fmla="*/ 7 w 14"/>
              <a:gd name="T11" fmla="*/ 0 h 27"/>
              <a:gd name="T12" fmla="*/ 0 w 14"/>
              <a:gd name="T13" fmla="*/ 24 h 27"/>
              <a:gd name="T14" fmla="*/ 2 w 14"/>
              <a:gd name="T15" fmla="*/ 25 h 27"/>
              <a:gd name="T16" fmla="*/ 3 w 1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27">
                <a:moveTo>
                  <a:pt x="3" y="27"/>
                </a:moveTo>
                <a:lnTo>
                  <a:pt x="6" y="27"/>
                </a:lnTo>
                <a:lnTo>
                  <a:pt x="11" y="27"/>
                </a:lnTo>
                <a:lnTo>
                  <a:pt x="12" y="24"/>
                </a:lnTo>
                <a:lnTo>
                  <a:pt x="14" y="24"/>
                </a:lnTo>
                <a:lnTo>
                  <a:pt x="7" y="0"/>
                </a:lnTo>
                <a:lnTo>
                  <a:pt x="0" y="24"/>
                </a:lnTo>
                <a:lnTo>
                  <a:pt x="2" y="25"/>
                </a:lnTo>
                <a:lnTo>
                  <a:pt x="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734"/>
          <p:cNvSpPr/>
          <p:nvPr/>
        </p:nvSpPr>
        <p:spPr bwMode="auto">
          <a:xfrm>
            <a:off x="3345171" y="3362697"/>
            <a:ext cx="21621" cy="20179"/>
          </a:xfrm>
          <a:custGeom>
            <a:avLst/>
            <a:gdLst>
              <a:gd name="T0" fmla="*/ 15 w 15"/>
              <a:gd name="T1" fmla="*/ 3 h 14"/>
              <a:gd name="T2" fmla="*/ 3 w 15"/>
              <a:gd name="T3" fmla="*/ 0 h 14"/>
              <a:gd name="T4" fmla="*/ 0 w 15"/>
              <a:gd name="T5" fmla="*/ 11 h 14"/>
              <a:gd name="T6" fmla="*/ 11 w 15"/>
              <a:gd name="T7" fmla="*/ 14 h 14"/>
              <a:gd name="T8" fmla="*/ 15 w 15"/>
              <a:gd name="T9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">
                <a:moveTo>
                  <a:pt x="15" y="3"/>
                </a:moveTo>
                <a:lnTo>
                  <a:pt x="3" y="0"/>
                </a:lnTo>
                <a:lnTo>
                  <a:pt x="0" y="11"/>
                </a:lnTo>
                <a:lnTo>
                  <a:pt x="11" y="14"/>
                </a:lnTo>
                <a:lnTo>
                  <a:pt x="15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735"/>
          <p:cNvSpPr/>
          <p:nvPr/>
        </p:nvSpPr>
        <p:spPr bwMode="auto">
          <a:xfrm>
            <a:off x="3355261" y="3329546"/>
            <a:ext cx="38917" cy="21621"/>
          </a:xfrm>
          <a:custGeom>
            <a:avLst/>
            <a:gdLst>
              <a:gd name="T0" fmla="*/ 13 w 27"/>
              <a:gd name="T1" fmla="*/ 6 h 15"/>
              <a:gd name="T2" fmla="*/ 16 w 27"/>
              <a:gd name="T3" fmla="*/ 14 h 15"/>
              <a:gd name="T4" fmla="*/ 27 w 27"/>
              <a:gd name="T5" fmla="*/ 11 h 15"/>
              <a:gd name="T6" fmla="*/ 23 w 27"/>
              <a:gd name="T7" fmla="*/ 0 h 15"/>
              <a:gd name="T8" fmla="*/ 12 w 27"/>
              <a:gd name="T9" fmla="*/ 3 h 15"/>
              <a:gd name="T10" fmla="*/ 3 w 27"/>
              <a:gd name="T11" fmla="*/ 0 h 15"/>
              <a:gd name="T12" fmla="*/ 0 w 27"/>
              <a:gd name="T13" fmla="*/ 12 h 15"/>
              <a:gd name="T14" fmla="*/ 11 w 27"/>
              <a:gd name="T15" fmla="*/ 15 h 15"/>
              <a:gd name="T16" fmla="*/ 13 w 27"/>
              <a:gd name="T17" fmla="*/ 6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5">
                <a:moveTo>
                  <a:pt x="13" y="6"/>
                </a:moveTo>
                <a:lnTo>
                  <a:pt x="16" y="14"/>
                </a:lnTo>
                <a:lnTo>
                  <a:pt x="27" y="11"/>
                </a:lnTo>
                <a:lnTo>
                  <a:pt x="23" y="0"/>
                </a:lnTo>
                <a:lnTo>
                  <a:pt x="12" y="3"/>
                </a:lnTo>
                <a:lnTo>
                  <a:pt x="3" y="0"/>
                </a:lnTo>
                <a:lnTo>
                  <a:pt x="0" y="12"/>
                </a:lnTo>
                <a:lnTo>
                  <a:pt x="11" y="15"/>
                </a:lnTo>
                <a:lnTo>
                  <a:pt x="13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736"/>
          <p:cNvSpPr/>
          <p:nvPr/>
        </p:nvSpPr>
        <p:spPr bwMode="auto">
          <a:xfrm>
            <a:off x="3337965" y="3499626"/>
            <a:ext cx="24504" cy="23062"/>
          </a:xfrm>
          <a:custGeom>
            <a:avLst/>
            <a:gdLst>
              <a:gd name="T0" fmla="*/ 0 w 17"/>
              <a:gd name="T1" fmla="*/ 7 h 16"/>
              <a:gd name="T2" fmla="*/ 7 w 17"/>
              <a:gd name="T3" fmla="*/ 16 h 16"/>
              <a:gd name="T4" fmla="*/ 17 w 17"/>
              <a:gd name="T5" fmla="*/ 9 h 16"/>
              <a:gd name="T6" fmla="*/ 10 w 17"/>
              <a:gd name="T7" fmla="*/ 0 h 16"/>
              <a:gd name="T8" fmla="*/ 0 w 17"/>
              <a:gd name="T9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6">
                <a:moveTo>
                  <a:pt x="0" y="7"/>
                </a:moveTo>
                <a:lnTo>
                  <a:pt x="7" y="16"/>
                </a:lnTo>
                <a:lnTo>
                  <a:pt x="17" y="9"/>
                </a:lnTo>
                <a:lnTo>
                  <a:pt x="10" y="0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Freeform 737"/>
          <p:cNvSpPr/>
          <p:nvPr/>
        </p:nvSpPr>
        <p:spPr bwMode="auto">
          <a:xfrm>
            <a:off x="3281752" y="3541425"/>
            <a:ext cx="27386" cy="37475"/>
          </a:xfrm>
          <a:custGeom>
            <a:avLst/>
            <a:gdLst>
              <a:gd name="T0" fmla="*/ 19 w 19"/>
              <a:gd name="T1" fmla="*/ 5 h 26"/>
              <a:gd name="T2" fmla="*/ 16 w 19"/>
              <a:gd name="T3" fmla="*/ 4 h 26"/>
              <a:gd name="T4" fmla="*/ 12 w 19"/>
              <a:gd name="T5" fmla="*/ 0 h 26"/>
              <a:gd name="T6" fmla="*/ 10 w 19"/>
              <a:gd name="T7" fmla="*/ 2 h 26"/>
              <a:gd name="T8" fmla="*/ 8 w 19"/>
              <a:gd name="T9" fmla="*/ 2 h 26"/>
              <a:gd name="T10" fmla="*/ 0 w 19"/>
              <a:gd name="T11" fmla="*/ 26 h 26"/>
              <a:gd name="T12" fmla="*/ 19 w 19"/>
              <a:gd name="T13" fmla="*/ 9 h 26"/>
              <a:gd name="T14" fmla="*/ 18 w 19"/>
              <a:gd name="T15" fmla="*/ 8 h 26"/>
              <a:gd name="T16" fmla="*/ 19 w 19"/>
              <a:gd name="T17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6">
                <a:moveTo>
                  <a:pt x="19" y="5"/>
                </a:moveTo>
                <a:lnTo>
                  <a:pt x="16" y="4"/>
                </a:lnTo>
                <a:lnTo>
                  <a:pt x="12" y="0"/>
                </a:lnTo>
                <a:lnTo>
                  <a:pt x="10" y="2"/>
                </a:lnTo>
                <a:lnTo>
                  <a:pt x="8" y="2"/>
                </a:lnTo>
                <a:lnTo>
                  <a:pt x="0" y="26"/>
                </a:lnTo>
                <a:lnTo>
                  <a:pt x="19" y="9"/>
                </a:lnTo>
                <a:lnTo>
                  <a:pt x="18" y="8"/>
                </a:lnTo>
                <a:lnTo>
                  <a:pt x="19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738"/>
          <p:cNvSpPr/>
          <p:nvPr/>
        </p:nvSpPr>
        <p:spPr bwMode="auto">
          <a:xfrm>
            <a:off x="3297607" y="3512598"/>
            <a:ext cx="38917" cy="31710"/>
          </a:xfrm>
          <a:custGeom>
            <a:avLst/>
            <a:gdLst>
              <a:gd name="T0" fmla="*/ 12 w 27"/>
              <a:gd name="T1" fmla="*/ 11 h 22"/>
              <a:gd name="T2" fmla="*/ 15 w 27"/>
              <a:gd name="T3" fmla="*/ 3 h 22"/>
              <a:gd name="T4" fmla="*/ 4 w 27"/>
              <a:gd name="T5" fmla="*/ 0 h 22"/>
              <a:gd name="T6" fmla="*/ 0 w 27"/>
              <a:gd name="T7" fmla="*/ 11 h 22"/>
              <a:gd name="T8" fmla="*/ 11 w 27"/>
              <a:gd name="T9" fmla="*/ 14 h 22"/>
              <a:gd name="T10" fmla="*/ 18 w 27"/>
              <a:gd name="T11" fmla="*/ 22 h 22"/>
              <a:gd name="T12" fmla="*/ 27 w 27"/>
              <a:gd name="T13" fmla="*/ 14 h 22"/>
              <a:gd name="T14" fmla="*/ 19 w 27"/>
              <a:gd name="T15" fmla="*/ 6 h 22"/>
              <a:gd name="T16" fmla="*/ 12 w 27"/>
              <a:gd name="T17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22">
                <a:moveTo>
                  <a:pt x="12" y="11"/>
                </a:moveTo>
                <a:lnTo>
                  <a:pt x="15" y="3"/>
                </a:lnTo>
                <a:lnTo>
                  <a:pt x="4" y="0"/>
                </a:lnTo>
                <a:lnTo>
                  <a:pt x="0" y="11"/>
                </a:lnTo>
                <a:lnTo>
                  <a:pt x="11" y="14"/>
                </a:lnTo>
                <a:lnTo>
                  <a:pt x="18" y="22"/>
                </a:lnTo>
                <a:lnTo>
                  <a:pt x="27" y="14"/>
                </a:lnTo>
                <a:lnTo>
                  <a:pt x="19" y="6"/>
                </a:lnTo>
                <a:lnTo>
                  <a:pt x="12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739"/>
          <p:cNvSpPr/>
          <p:nvPr/>
        </p:nvSpPr>
        <p:spPr bwMode="auto">
          <a:xfrm>
            <a:off x="3320669" y="3449178"/>
            <a:ext cx="20179" cy="21621"/>
          </a:xfrm>
          <a:custGeom>
            <a:avLst/>
            <a:gdLst>
              <a:gd name="T0" fmla="*/ 14 w 14"/>
              <a:gd name="T1" fmla="*/ 4 h 15"/>
              <a:gd name="T2" fmla="*/ 3 w 14"/>
              <a:gd name="T3" fmla="*/ 0 h 15"/>
              <a:gd name="T4" fmla="*/ 0 w 14"/>
              <a:gd name="T5" fmla="*/ 11 h 15"/>
              <a:gd name="T6" fmla="*/ 11 w 14"/>
              <a:gd name="T7" fmla="*/ 15 h 15"/>
              <a:gd name="T8" fmla="*/ 14 w 14"/>
              <a:gd name="T9" fmla="*/ 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5">
                <a:moveTo>
                  <a:pt x="14" y="4"/>
                </a:moveTo>
                <a:lnTo>
                  <a:pt x="3" y="0"/>
                </a:lnTo>
                <a:lnTo>
                  <a:pt x="0" y="11"/>
                </a:lnTo>
                <a:lnTo>
                  <a:pt x="11" y="15"/>
                </a:lnTo>
                <a:lnTo>
                  <a:pt x="14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Rectangle 740"/>
          <p:cNvSpPr>
            <a:spLocks noChangeArrowheads="1"/>
          </p:cNvSpPr>
          <p:nvPr/>
        </p:nvSpPr>
        <p:spPr bwMode="auto">
          <a:xfrm>
            <a:off x="3309138" y="3554397"/>
            <a:ext cx="1442" cy="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741"/>
          <p:cNvSpPr/>
          <p:nvPr/>
        </p:nvSpPr>
        <p:spPr bwMode="auto">
          <a:xfrm>
            <a:off x="3309138" y="3480888"/>
            <a:ext cx="20179" cy="20179"/>
          </a:xfrm>
          <a:custGeom>
            <a:avLst/>
            <a:gdLst>
              <a:gd name="T0" fmla="*/ 0 w 14"/>
              <a:gd name="T1" fmla="*/ 11 h 14"/>
              <a:gd name="T2" fmla="*/ 11 w 14"/>
              <a:gd name="T3" fmla="*/ 14 h 14"/>
              <a:gd name="T4" fmla="*/ 14 w 14"/>
              <a:gd name="T5" fmla="*/ 3 h 14"/>
              <a:gd name="T6" fmla="*/ 3 w 14"/>
              <a:gd name="T7" fmla="*/ 0 h 14"/>
              <a:gd name="T8" fmla="*/ 0 w 14"/>
              <a:gd name="T9" fmla="*/ 1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11"/>
                </a:moveTo>
                <a:lnTo>
                  <a:pt x="11" y="14"/>
                </a:lnTo>
                <a:lnTo>
                  <a:pt x="14" y="3"/>
                </a:lnTo>
                <a:lnTo>
                  <a:pt x="3" y="0"/>
                </a:ln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Freeform 742"/>
          <p:cNvSpPr/>
          <p:nvPr/>
        </p:nvSpPr>
        <p:spPr bwMode="auto">
          <a:xfrm>
            <a:off x="3995223" y="3531336"/>
            <a:ext cx="21621" cy="21621"/>
          </a:xfrm>
          <a:custGeom>
            <a:avLst/>
            <a:gdLst>
              <a:gd name="T0" fmla="*/ 0 w 15"/>
              <a:gd name="T1" fmla="*/ 8 h 15"/>
              <a:gd name="T2" fmla="*/ 8 w 15"/>
              <a:gd name="T3" fmla="*/ 15 h 15"/>
              <a:gd name="T4" fmla="*/ 15 w 15"/>
              <a:gd name="T5" fmla="*/ 7 h 15"/>
              <a:gd name="T6" fmla="*/ 7 w 15"/>
              <a:gd name="T7" fmla="*/ 0 h 15"/>
              <a:gd name="T8" fmla="*/ 0 w 15"/>
              <a:gd name="T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5">
                <a:moveTo>
                  <a:pt x="0" y="8"/>
                </a:moveTo>
                <a:lnTo>
                  <a:pt x="8" y="15"/>
                </a:lnTo>
                <a:lnTo>
                  <a:pt x="15" y="7"/>
                </a:lnTo>
                <a:lnTo>
                  <a:pt x="7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743"/>
          <p:cNvSpPr/>
          <p:nvPr/>
        </p:nvSpPr>
        <p:spPr bwMode="auto">
          <a:xfrm>
            <a:off x="4016843" y="3508274"/>
            <a:ext cx="20179" cy="20179"/>
          </a:xfrm>
          <a:custGeom>
            <a:avLst/>
            <a:gdLst>
              <a:gd name="T0" fmla="*/ 0 w 14"/>
              <a:gd name="T1" fmla="*/ 8 h 14"/>
              <a:gd name="T2" fmla="*/ 8 w 14"/>
              <a:gd name="T3" fmla="*/ 14 h 14"/>
              <a:gd name="T4" fmla="*/ 14 w 14"/>
              <a:gd name="T5" fmla="*/ 6 h 14"/>
              <a:gd name="T6" fmla="*/ 6 w 14"/>
              <a:gd name="T7" fmla="*/ 0 h 14"/>
              <a:gd name="T8" fmla="*/ 0 w 14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0" y="8"/>
                </a:moveTo>
                <a:lnTo>
                  <a:pt x="8" y="14"/>
                </a:lnTo>
                <a:lnTo>
                  <a:pt x="14" y="6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744"/>
          <p:cNvSpPr/>
          <p:nvPr/>
        </p:nvSpPr>
        <p:spPr bwMode="auto">
          <a:xfrm>
            <a:off x="3969279" y="3554397"/>
            <a:ext cx="27386" cy="25944"/>
          </a:xfrm>
          <a:custGeom>
            <a:avLst/>
            <a:gdLst>
              <a:gd name="T0" fmla="*/ 11 w 19"/>
              <a:gd name="T1" fmla="*/ 0 h 18"/>
              <a:gd name="T2" fmla="*/ 10 w 19"/>
              <a:gd name="T3" fmla="*/ 2 h 18"/>
              <a:gd name="T4" fmla="*/ 8 w 19"/>
              <a:gd name="T5" fmla="*/ 0 h 18"/>
              <a:gd name="T6" fmla="*/ 0 w 19"/>
              <a:gd name="T7" fmla="*/ 7 h 18"/>
              <a:gd name="T8" fmla="*/ 10 w 19"/>
              <a:gd name="T9" fmla="*/ 18 h 18"/>
              <a:gd name="T10" fmla="*/ 10 w 19"/>
              <a:gd name="T11" fmla="*/ 18 h 18"/>
              <a:gd name="T12" fmla="*/ 10 w 19"/>
              <a:gd name="T13" fmla="*/ 18 h 18"/>
              <a:gd name="T14" fmla="*/ 10 w 19"/>
              <a:gd name="T15" fmla="*/ 18 h 18"/>
              <a:gd name="T16" fmla="*/ 10 w 19"/>
              <a:gd name="T17" fmla="*/ 18 h 18"/>
              <a:gd name="T18" fmla="*/ 19 w 19"/>
              <a:gd name="T19" fmla="*/ 7 h 18"/>
              <a:gd name="T20" fmla="*/ 11 w 19"/>
              <a:gd name="T21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18">
                <a:moveTo>
                  <a:pt x="11" y="0"/>
                </a:moveTo>
                <a:lnTo>
                  <a:pt x="10" y="2"/>
                </a:lnTo>
                <a:lnTo>
                  <a:pt x="8" y="0"/>
                </a:lnTo>
                <a:lnTo>
                  <a:pt x="0" y="7"/>
                </a:lnTo>
                <a:lnTo>
                  <a:pt x="10" y="18"/>
                </a:lnTo>
                <a:lnTo>
                  <a:pt x="10" y="18"/>
                </a:lnTo>
                <a:lnTo>
                  <a:pt x="10" y="18"/>
                </a:lnTo>
                <a:lnTo>
                  <a:pt x="10" y="18"/>
                </a:lnTo>
                <a:lnTo>
                  <a:pt x="10" y="18"/>
                </a:lnTo>
                <a:lnTo>
                  <a:pt x="19" y="7"/>
                </a:lnTo>
                <a:lnTo>
                  <a:pt x="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745"/>
          <p:cNvSpPr/>
          <p:nvPr/>
        </p:nvSpPr>
        <p:spPr bwMode="auto">
          <a:xfrm>
            <a:off x="4037022" y="3485212"/>
            <a:ext cx="21621" cy="20179"/>
          </a:xfrm>
          <a:custGeom>
            <a:avLst/>
            <a:gdLst>
              <a:gd name="T0" fmla="*/ 0 w 15"/>
              <a:gd name="T1" fmla="*/ 8 h 14"/>
              <a:gd name="T2" fmla="*/ 8 w 15"/>
              <a:gd name="T3" fmla="*/ 14 h 14"/>
              <a:gd name="T4" fmla="*/ 15 w 15"/>
              <a:gd name="T5" fmla="*/ 6 h 14"/>
              <a:gd name="T6" fmla="*/ 6 w 15"/>
              <a:gd name="T7" fmla="*/ 0 h 14"/>
              <a:gd name="T8" fmla="*/ 0 w 15"/>
              <a:gd name="T9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">
                <a:moveTo>
                  <a:pt x="0" y="8"/>
                </a:moveTo>
                <a:lnTo>
                  <a:pt x="8" y="14"/>
                </a:lnTo>
                <a:lnTo>
                  <a:pt x="15" y="6"/>
                </a:lnTo>
                <a:lnTo>
                  <a:pt x="6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746"/>
          <p:cNvSpPr/>
          <p:nvPr/>
        </p:nvSpPr>
        <p:spPr bwMode="auto">
          <a:xfrm>
            <a:off x="4096118" y="3418910"/>
            <a:ext cx="25944" cy="17296"/>
          </a:xfrm>
          <a:custGeom>
            <a:avLst/>
            <a:gdLst>
              <a:gd name="T0" fmla="*/ 0 w 18"/>
              <a:gd name="T1" fmla="*/ 0 h 12"/>
              <a:gd name="T2" fmla="*/ 0 w 18"/>
              <a:gd name="T3" fmla="*/ 11 h 12"/>
              <a:gd name="T4" fmla="*/ 7 w 18"/>
              <a:gd name="T5" fmla="*/ 11 h 12"/>
              <a:gd name="T6" fmla="*/ 7 w 18"/>
              <a:gd name="T7" fmla="*/ 11 h 12"/>
              <a:gd name="T8" fmla="*/ 9 w 18"/>
              <a:gd name="T9" fmla="*/ 12 h 12"/>
              <a:gd name="T10" fmla="*/ 18 w 18"/>
              <a:gd name="T11" fmla="*/ 0 h 12"/>
              <a:gd name="T12" fmla="*/ 0 w 18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1"/>
                </a:lnTo>
                <a:lnTo>
                  <a:pt x="7" y="11"/>
                </a:lnTo>
                <a:lnTo>
                  <a:pt x="7" y="11"/>
                </a:lnTo>
                <a:lnTo>
                  <a:pt x="9" y="12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Rectangle 747"/>
          <p:cNvSpPr>
            <a:spLocks noChangeArrowheads="1"/>
          </p:cNvSpPr>
          <p:nvPr/>
        </p:nvSpPr>
        <p:spPr bwMode="auto">
          <a:xfrm>
            <a:off x="4065849" y="3418910"/>
            <a:ext cx="14414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Rectangle 748"/>
          <p:cNvSpPr>
            <a:spLocks noChangeArrowheads="1"/>
          </p:cNvSpPr>
          <p:nvPr/>
        </p:nvSpPr>
        <p:spPr bwMode="auto">
          <a:xfrm>
            <a:off x="3989458" y="3279098"/>
            <a:ext cx="15855" cy="1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749"/>
          <p:cNvSpPr/>
          <p:nvPr/>
        </p:nvSpPr>
        <p:spPr bwMode="auto">
          <a:xfrm>
            <a:off x="4075939" y="3437647"/>
            <a:ext cx="23062" cy="21621"/>
          </a:xfrm>
          <a:custGeom>
            <a:avLst/>
            <a:gdLst>
              <a:gd name="T0" fmla="*/ 0 w 16"/>
              <a:gd name="T1" fmla="*/ 8 h 15"/>
              <a:gd name="T2" fmla="*/ 8 w 16"/>
              <a:gd name="T3" fmla="*/ 15 h 15"/>
              <a:gd name="T4" fmla="*/ 16 w 16"/>
              <a:gd name="T5" fmla="*/ 7 h 15"/>
              <a:gd name="T6" fmla="*/ 8 w 16"/>
              <a:gd name="T7" fmla="*/ 0 h 15"/>
              <a:gd name="T8" fmla="*/ 0 w 16"/>
              <a:gd name="T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5">
                <a:moveTo>
                  <a:pt x="0" y="8"/>
                </a:moveTo>
                <a:lnTo>
                  <a:pt x="8" y="15"/>
                </a:lnTo>
                <a:lnTo>
                  <a:pt x="16" y="7"/>
                </a:lnTo>
                <a:lnTo>
                  <a:pt x="8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750"/>
          <p:cNvSpPr/>
          <p:nvPr/>
        </p:nvSpPr>
        <p:spPr bwMode="auto">
          <a:xfrm>
            <a:off x="4055760" y="3460709"/>
            <a:ext cx="23062" cy="21621"/>
          </a:xfrm>
          <a:custGeom>
            <a:avLst/>
            <a:gdLst>
              <a:gd name="T0" fmla="*/ 0 w 16"/>
              <a:gd name="T1" fmla="*/ 8 h 15"/>
              <a:gd name="T2" fmla="*/ 8 w 16"/>
              <a:gd name="T3" fmla="*/ 15 h 15"/>
              <a:gd name="T4" fmla="*/ 16 w 16"/>
              <a:gd name="T5" fmla="*/ 7 h 15"/>
              <a:gd name="T6" fmla="*/ 8 w 16"/>
              <a:gd name="T7" fmla="*/ 0 h 15"/>
              <a:gd name="T8" fmla="*/ 0 w 16"/>
              <a:gd name="T9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5">
                <a:moveTo>
                  <a:pt x="0" y="8"/>
                </a:moveTo>
                <a:lnTo>
                  <a:pt x="8" y="15"/>
                </a:lnTo>
                <a:lnTo>
                  <a:pt x="16" y="7"/>
                </a:lnTo>
                <a:lnTo>
                  <a:pt x="8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Rectangle 751"/>
          <p:cNvSpPr>
            <a:spLocks noChangeArrowheads="1"/>
          </p:cNvSpPr>
          <p:nvPr/>
        </p:nvSpPr>
        <p:spPr bwMode="auto">
          <a:xfrm>
            <a:off x="4005312" y="3293512"/>
            <a:ext cx="15855" cy="1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Rectangle 752"/>
          <p:cNvSpPr>
            <a:spLocks noChangeArrowheads="1"/>
          </p:cNvSpPr>
          <p:nvPr/>
        </p:nvSpPr>
        <p:spPr bwMode="auto">
          <a:xfrm>
            <a:off x="4005312" y="3323781"/>
            <a:ext cx="15855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Rectangle 753"/>
          <p:cNvSpPr>
            <a:spLocks noChangeArrowheads="1"/>
          </p:cNvSpPr>
          <p:nvPr/>
        </p:nvSpPr>
        <p:spPr bwMode="auto">
          <a:xfrm>
            <a:off x="4034140" y="3418910"/>
            <a:ext cx="15855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Rectangle 754"/>
          <p:cNvSpPr>
            <a:spLocks noChangeArrowheads="1"/>
          </p:cNvSpPr>
          <p:nvPr/>
        </p:nvSpPr>
        <p:spPr bwMode="auto">
          <a:xfrm>
            <a:off x="4005312" y="3385758"/>
            <a:ext cx="15855" cy="1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755"/>
          <p:cNvSpPr/>
          <p:nvPr/>
        </p:nvSpPr>
        <p:spPr bwMode="auto">
          <a:xfrm>
            <a:off x="4005312" y="3416027"/>
            <a:ext cx="15855" cy="18738"/>
          </a:xfrm>
          <a:custGeom>
            <a:avLst/>
            <a:gdLst>
              <a:gd name="T0" fmla="*/ 10 w 11"/>
              <a:gd name="T1" fmla="*/ 8 h 13"/>
              <a:gd name="T2" fmla="*/ 11 w 11"/>
              <a:gd name="T3" fmla="*/ 8 h 13"/>
              <a:gd name="T4" fmla="*/ 11 w 11"/>
              <a:gd name="T5" fmla="*/ 0 h 13"/>
              <a:gd name="T6" fmla="*/ 0 w 11"/>
              <a:gd name="T7" fmla="*/ 0 h 13"/>
              <a:gd name="T8" fmla="*/ 0 w 11"/>
              <a:gd name="T9" fmla="*/ 13 h 13"/>
              <a:gd name="T10" fmla="*/ 10 w 11"/>
              <a:gd name="T11" fmla="*/ 13 h 13"/>
              <a:gd name="T12" fmla="*/ 10 w 11"/>
              <a:gd name="T13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10" y="8"/>
                </a:moveTo>
                <a:lnTo>
                  <a:pt x="11" y="8"/>
                </a:lnTo>
                <a:lnTo>
                  <a:pt x="11" y="0"/>
                </a:lnTo>
                <a:lnTo>
                  <a:pt x="0" y="0"/>
                </a:lnTo>
                <a:lnTo>
                  <a:pt x="0" y="13"/>
                </a:lnTo>
                <a:lnTo>
                  <a:pt x="10" y="13"/>
                </a:lnTo>
                <a:lnTo>
                  <a:pt x="1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Rectangle 756"/>
          <p:cNvSpPr>
            <a:spLocks noChangeArrowheads="1"/>
          </p:cNvSpPr>
          <p:nvPr/>
        </p:nvSpPr>
        <p:spPr bwMode="auto">
          <a:xfrm>
            <a:off x="4005312" y="3354049"/>
            <a:ext cx="15855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Freeform 757"/>
          <p:cNvSpPr/>
          <p:nvPr/>
        </p:nvSpPr>
        <p:spPr bwMode="auto">
          <a:xfrm>
            <a:off x="3949100" y="3531336"/>
            <a:ext cx="21621" cy="21621"/>
          </a:xfrm>
          <a:custGeom>
            <a:avLst/>
            <a:gdLst>
              <a:gd name="T0" fmla="*/ 8 w 15"/>
              <a:gd name="T1" fmla="*/ 0 h 15"/>
              <a:gd name="T2" fmla="*/ 0 w 15"/>
              <a:gd name="T3" fmla="*/ 7 h 15"/>
              <a:gd name="T4" fmla="*/ 7 w 15"/>
              <a:gd name="T5" fmla="*/ 15 h 15"/>
              <a:gd name="T6" fmla="*/ 15 w 15"/>
              <a:gd name="T7" fmla="*/ 8 h 15"/>
              <a:gd name="T8" fmla="*/ 8 w 15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5">
                <a:moveTo>
                  <a:pt x="8" y="0"/>
                </a:moveTo>
                <a:lnTo>
                  <a:pt x="0" y="7"/>
                </a:lnTo>
                <a:lnTo>
                  <a:pt x="7" y="15"/>
                </a:lnTo>
                <a:lnTo>
                  <a:pt x="15" y="8"/>
                </a:lnTo>
                <a:lnTo>
                  <a:pt x="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758"/>
          <p:cNvSpPr/>
          <p:nvPr/>
        </p:nvSpPr>
        <p:spPr bwMode="auto">
          <a:xfrm>
            <a:off x="3928921" y="3508274"/>
            <a:ext cx="21621" cy="20179"/>
          </a:xfrm>
          <a:custGeom>
            <a:avLst/>
            <a:gdLst>
              <a:gd name="T0" fmla="*/ 8 w 15"/>
              <a:gd name="T1" fmla="*/ 0 h 14"/>
              <a:gd name="T2" fmla="*/ 0 w 15"/>
              <a:gd name="T3" fmla="*/ 6 h 14"/>
              <a:gd name="T4" fmla="*/ 7 w 15"/>
              <a:gd name="T5" fmla="*/ 14 h 14"/>
              <a:gd name="T6" fmla="*/ 15 w 15"/>
              <a:gd name="T7" fmla="*/ 8 h 14"/>
              <a:gd name="T8" fmla="*/ 8 w 15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">
                <a:moveTo>
                  <a:pt x="8" y="0"/>
                </a:moveTo>
                <a:lnTo>
                  <a:pt x="0" y="6"/>
                </a:lnTo>
                <a:lnTo>
                  <a:pt x="7" y="14"/>
                </a:lnTo>
                <a:lnTo>
                  <a:pt x="15" y="8"/>
                </a:lnTo>
                <a:lnTo>
                  <a:pt x="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Freeform 759"/>
          <p:cNvSpPr/>
          <p:nvPr/>
        </p:nvSpPr>
        <p:spPr bwMode="auto">
          <a:xfrm>
            <a:off x="3908742" y="3485212"/>
            <a:ext cx="21621" cy="20179"/>
          </a:xfrm>
          <a:custGeom>
            <a:avLst/>
            <a:gdLst>
              <a:gd name="T0" fmla="*/ 8 w 15"/>
              <a:gd name="T1" fmla="*/ 0 h 14"/>
              <a:gd name="T2" fmla="*/ 0 w 15"/>
              <a:gd name="T3" fmla="*/ 6 h 14"/>
              <a:gd name="T4" fmla="*/ 7 w 15"/>
              <a:gd name="T5" fmla="*/ 14 h 14"/>
              <a:gd name="T6" fmla="*/ 15 w 15"/>
              <a:gd name="T7" fmla="*/ 8 h 14"/>
              <a:gd name="T8" fmla="*/ 8 w 15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">
                <a:moveTo>
                  <a:pt x="8" y="0"/>
                </a:moveTo>
                <a:lnTo>
                  <a:pt x="0" y="6"/>
                </a:lnTo>
                <a:lnTo>
                  <a:pt x="7" y="14"/>
                </a:lnTo>
                <a:lnTo>
                  <a:pt x="15" y="8"/>
                </a:lnTo>
                <a:lnTo>
                  <a:pt x="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Freeform 760"/>
          <p:cNvSpPr/>
          <p:nvPr/>
        </p:nvSpPr>
        <p:spPr bwMode="auto">
          <a:xfrm>
            <a:off x="3843881" y="3418910"/>
            <a:ext cx="25944" cy="17296"/>
          </a:xfrm>
          <a:custGeom>
            <a:avLst/>
            <a:gdLst>
              <a:gd name="T0" fmla="*/ 18 w 18"/>
              <a:gd name="T1" fmla="*/ 11 h 12"/>
              <a:gd name="T2" fmla="*/ 18 w 18"/>
              <a:gd name="T3" fmla="*/ 0 h 12"/>
              <a:gd name="T4" fmla="*/ 0 w 18"/>
              <a:gd name="T5" fmla="*/ 0 h 12"/>
              <a:gd name="T6" fmla="*/ 10 w 18"/>
              <a:gd name="T7" fmla="*/ 12 h 12"/>
              <a:gd name="T8" fmla="*/ 11 w 18"/>
              <a:gd name="T9" fmla="*/ 11 h 12"/>
              <a:gd name="T10" fmla="*/ 11 w 18"/>
              <a:gd name="T11" fmla="*/ 11 h 12"/>
              <a:gd name="T12" fmla="*/ 18 w 18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12">
                <a:moveTo>
                  <a:pt x="18" y="11"/>
                </a:moveTo>
                <a:lnTo>
                  <a:pt x="18" y="0"/>
                </a:lnTo>
                <a:lnTo>
                  <a:pt x="0" y="0"/>
                </a:lnTo>
                <a:lnTo>
                  <a:pt x="10" y="12"/>
                </a:lnTo>
                <a:lnTo>
                  <a:pt x="11" y="11"/>
                </a:lnTo>
                <a:lnTo>
                  <a:pt x="11" y="11"/>
                </a:lnTo>
                <a:lnTo>
                  <a:pt x="18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Rectangle 761"/>
          <p:cNvSpPr>
            <a:spLocks noChangeArrowheads="1"/>
          </p:cNvSpPr>
          <p:nvPr/>
        </p:nvSpPr>
        <p:spPr bwMode="auto">
          <a:xfrm>
            <a:off x="3885680" y="3418910"/>
            <a:ext cx="14414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Rectangle 762"/>
          <p:cNvSpPr>
            <a:spLocks noChangeArrowheads="1"/>
          </p:cNvSpPr>
          <p:nvPr/>
        </p:nvSpPr>
        <p:spPr bwMode="auto">
          <a:xfrm>
            <a:off x="3962072" y="3279098"/>
            <a:ext cx="15855" cy="1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Freeform 763"/>
          <p:cNvSpPr/>
          <p:nvPr/>
        </p:nvSpPr>
        <p:spPr bwMode="auto">
          <a:xfrm>
            <a:off x="3868384" y="3437647"/>
            <a:ext cx="21621" cy="21621"/>
          </a:xfrm>
          <a:custGeom>
            <a:avLst/>
            <a:gdLst>
              <a:gd name="T0" fmla="*/ 8 w 15"/>
              <a:gd name="T1" fmla="*/ 0 h 15"/>
              <a:gd name="T2" fmla="*/ 0 w 15"/>
              <a:gd name="T3" fmla="*/ 7 h 15"/>
              <a:gd name="T4" fmla="*/ 7 w 15"/>
              <a:gd name="T5" fmla="*/ 15 h 15"/>
              <a:gd name="T6" fmla="*/ 15 w 15"/>
              <a:gd name="T7" fmla="*/ 8 h 15"/>
              <a:gd name="T8" fmla="*/ 8 w 15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5">
                <a:moveTo>
                  <a:pt x="8" y="0"/>
                </a:moveTo>
                <a:lnTo>
                  <a:pt x="0" y="7"/>
                </a:lnTo>
                <a:lnTo>
                  <a:pt x="7" y="15"/>
                </a:lnTo>
                <a:lnTo>
                  <a:pt x="15" y="8"/>
                </a:lnTo>
                <a:lnTo>
                  <a:pt x="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Freeform 764"/>
          <p:cNvSpPr/>
          <p:nvPr/>
        </p:nvSpPr>
        <p:spPr bwMode="auto">
          <a:xfrm>
            <a:off x="3887121" y="3460709"/>
            <a:ext cx="23062" cy="21621"/>
          </a:xfrm>
          <a:custGeom>
            <a:avLst/>
            <a:gdLst>
              <a:gd name="T0" fmla="*/ 9 w 16"/>
              <a:gd name="T1" fmla="*/ 0 h 15"/>
              <a:gd name="T2" fmla="*/ 0 w 16"/>
              <a:gd name="T3" fmla="*/ 7 h 15"/>
              <a:gd name="T4" fmla="*/ 8 w 16"/>
              <a:gd name="T5" fmla="*/ 15 h 15"/>
              <a:gd name="T6" fmla="*/ 16 w 16"/>
              <a:gd name="T7" fmla="*/ 8 h 15"/>
              <a:gd name="T8" fmla="*/ 9 w 16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5">
                <a:moveTo>
                  <a:pt x="9" y="0"/>
                </a:moveTo>
                <a:lnTo>
                  <a:pt x="0" y="7"/>
                </a:lnTo>
                <a:lnTo>
                  <a:pt x="8" y="15"/>
                </a:lnTo>
                <a:lnTo>
                  <a:pt x="16" y="8"/>
                </a:lnTo>
                <a:lnTo>
                  <a:pt x="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Rectangle 765"/>
          <p:cNvSpPr>
            <a:spLocks noChangeArrowheads="1"/>
          </p:cNvSpPr>
          <p:nvPr/>
        </p:nvSpPr>
        <p:spPr bwMode="auto">
          <a:xfrm>
            <a:off x="3944776" y="3293512"/>
            <a:ext cx="15855" cy="1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Rectangle 766"/>
          <p:cNvSpPr>
            <a:spLocks noChangeArrowheads="1"/>
          </p:cNvSpPr>
          <p:nvPr/>
        </p:nvSpPr>
        <p:spPr bwMode="auto">
          <a:xfrm>
            <a:off x="3944776" y="3323781"/>
            <a:ext cx="15855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Rectangle 767"/>
          <p:cNvSpPr>
            <a:spLocks noChangeArrowheads="1"/>
          </p:cNvSpPr>
          <p:nvPr/>
        </p:nvSpPr>
        <p:spPr bwMode="auto">
          <a:xfrm>
            <a:off x="3915948" y="3418910"/>
            <a:ext cx="15855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Rectangle 768"/>
          <p:cNvSpPr>
            <a:spLocks noChangeArrowheads="1"/>
          </p:cNvSpPr>
          <p:nvPr/>
        </p:nvSpPr>
        <p:spPr bwMode="auto">
          <a:xfrm>
            <a:off x="3944776" y="3385758"/>
            <a:ext cx="15855" cy="1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769"/>
          <p:cNvSpPr/>
          <p:nvPr/>
        </p:nvSpPr>
        <p:spPr bwMode="auto">
          <a:xfrm>
            <a:off x="3944776" y="3416027"/>
            <a:ext cx="15855" cy="18738"/>
          </a:xfrm>
          <a:custGeom>
            <a:avLst/>
            <a:gdLst>
              <a:gd name="T0" fmla="*/ 2 w 11"/>
              <a:gd name="T1" fmla="*/ 13 h 13"/>
              <a:gd name="T2" fmla="*/ 11 w 11"/>
              <a:gd name="T3" fmla="*/ 13 h 13"/>
              <a:gd name="T4" fmla="*/ 11 w 11"/>
              <a:gd name="T5" fmla="*/ 0 h 13"/>
              <a:gd name="T6" fmla="*/ 0 w 11"/>
              <a:gd name="T7" fmla="*/ 0 h 13"/>
              <a:gd name="T8" fmla="*/ 0 w 11"/>
              <a:gd name="T9" fmla="*/ 8 h 13"/>
              <a:gd name="T10" fmla="*/ 2 w 11"/>
              <a:gd name="T11" fmla="*/ 8 h 13"/>
              <a:gd name="T12" fmla="*/ 2 w 11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2" y="13"/>
                </a:moveTo>
                <a:lnTo>
                  <a:pt x="11" y="13"/>
                </a:lnTo>
                <a:lnTo>
                  <a:pt x="11" y="0"/>
                </a:lnTo>
                <a:lnTo>
                  <a:pt x="0" y="0"/>
                </a:lnTo>
                <a:lnTo>
                  <a:pt x="0" y="8"/>
                </a:lnTo>
                <a:lnTo>
                  <a:pt x="2" y="8"/>
                </a:lnTo>
                <a:lnTo>
                  <a:pt x="2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Rectangle 770"/>
          <p:cNvSpPr>
            <a:spLocks noChangeArrowheads="1"/>
          </p:cNvSpPr>
          <p:nvPr/>
        </p:nvSpPr>
        <p:spPr bwMode="auto">
          <a:xfrm>
            <a:off x="3944776" y="3354049"/>
            <a:ext cx="15855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Rectangle 771"/>
          <p:cNvSpPr>
            <a:spLocks noChangeArrowheads="1"/>
          </p:cNvSpPr>
          <p:nvPr/>
        </p:nvSpPr>
        <p:spPr bwMode="auto">
          <a:xfrm>
            <a:off x="7046574" y="2957676"/>
            <a:ext cx="25944" cy="1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Rectangle 772"/>
          <p:cNvSpPr>
            <a:spLocks noChangeArrowheads="1"/>
          </p:cNvSpPr>
          <p:nvPr/>
        </p:nvSpPr>
        <p:spPr bwMode="auto">
          <a:xfrm>
            <a:off x="7107110" y="2855339"/>
            <a:ext cx="15855" cy="2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773"/>
          <p:cNvSpPr/>
          <p:nvPr/>
        </p:nvSpPr>
        <p:spPr bwMode="auto">
          <a:xfrm>
            <a:off x="7091256" y="2943263"/>
            <a:ext cx="31710" cy="31710"/>
          </a:xfrm>
          <a:custGeom>
            <a:avLst/>
            <a:gdLst>
              <a:gd name="T0" fmla="*/ 11 w 22"/>
              <a:gd name="T1" fmla="*/ 10 h 22"/>
              <a:gd name="T2" fmla="*/ 0 w 22"/>
              <a:gd name="T3" fmla="*/ 10 h 22"/>
              <a:gd name="T4" fmla="*/ 0 w 22"/>
              <a:gd name="T5" fmla="*/ 22 h 22"/>
              <a:gd name="T6" fmla="*/ 22 w 22"/>
              <a:gd name="T7" fmla="*/ 22 h 22"/>
              <a:gd name="T8" fmla="*/ 22 w 22"/>
              <a:gd name="T9" fmla="*/ 0 h 22"/>
              <a:gd name="T10" fmla="*/ 11 w 22"/>
              <a:gd name="T11" fmla="*/ 0 h 22"/>
              <a:gd name="T12" fmla="*/ 11 w 22"/>
              <a:gd name="T13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11" y="10"/>
                </a:moveTo>
                <a:lnTo>
                  <a:pt x="0" y="10"/>
                </a:lnTo>
                <a:lnTo>
                  <a:pt x="0" y="22"/>
                </a:lnTo>
                <a:lnTo>
                  <a:pt x="22" y="22"/>
                </a:lnTo>
                <a:lnTo>
                  <a:pt x="22" y="0"/>
                </a:lnTo>
                <a:lnTo>
                  <a:pt x="11" y="0"/>
                </a:lnTo>
                <a:lnTo>
                  <a:pt x="11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Rectangle 774"/>
          <p:cNvSpPr>
            <a:spLocks noChangeArrowheads="1"/>
          </p:cNvSpPr>
          <p:nvPr/>
        </p:nvSpPr>
        <p:spPr bwMode="auto">
          <a:xfrm>
            <a:off x="7107110" y="2900022"/>
            <a:ext cx="15855" cy="30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Rectangle 775"/>
          <p:cNvSpPr>
            <a:spLocks noChangeArrowheads="1"/>
          </p:cNvSpPr>
          <p:nvPr/>
        </p:nvSpPr>
        <p:spPr bwMode="auto">
          <a:xfrm>
            <a:off x="6955769" y="2957676"/>
            <a:ext cx="24504" cy="1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Freeform 776"/>
          <p:cNvSpPr/>
          <p:nvPr/>
        </p:nvSpPr>
        <p:spPr bwMode="auto">
          <a:xfrm>
            <a:off x="7000450" y="2957676"/>
            <a:ext cx="25944" cy="17296"/>
          </a:xfrm>
          <a:custGeom>
            <a:avLst/>
            <a:gdLst>
              <a:gd name="T0" fmla="*/ 1 w 18"/>
              <a:gd name="T1" fmla="*/ 0 h 12"/>
              <a:gd name="T2" fmla="*/ 0 w 18"/>
              <a:gd name="T3" fmla="*/ 0 h 12"/>
              <a:gd name="T4" fmla="*/ 0 w 18"/>
              <a:gd name="T5" fmla="*/ 12 h 12"/>
              <a:gd name="T6" fmla="*/ 1 w 18"/>
              <a:gd name="T7" fmla="*/ 12 h 12"/>
              <a:gd name="T8" fmla="*/ 17 w 18"/>
              <a:gd name="T9" fmla="*/ 12 h 12"/>
              <a:gd name="T10" fmla="*/ 18 w 18"/>
              <a:gd name="T11" fmla="*/ 12 h 12"/>
              <a:gd name="T12" fmla="*/ 18 w 18"/>
              <a:gd name="T13" fmla="*/ 0 h 12"/>
              <a:gd name="T14" fmla="*/ 17 w 18"/>
              <a:gd name="T15" fmla="*/ 0 h 12"/>
              <a:gd name="T16" fmla="*/ 1 w 18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2">
                <a:moveTo>
                  <a:pt x="1" y="0"/>
                </a:moveTo>
                <a:lnTo>
                  <a:pt x="0" y="0"/>
                </a:lnTo>
                <a:lnTo>
                  <a:pt x="0" y="12"/>
                </a:lnTo>
                <a:lnTo>
                  <a:pt x="1" y="12"/>
                </a:lnTo>
                <a:lnTo>
                  <a:pt x="17" y="12"/>
                </a:lnTo>
                <a:lnTo>
                  <a:pt x="18" y="12"/>
                </a:lnTo>
                <a:lnTo>
                  <a:pt x="18" y="0"/>
                </a:lnTo>
                <a:lnTo>
                  <a:pt x="17" y="0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777"/>
          <p:cNvSpPr/>
          <p:nvPr/>
        </p:nvSpPr>
        <p:spPr bwMode="auto">
          <a:xfrm>
            <a:off x="6903880" y="2809216"/>
            <a:ext cx="15855" cy="28827"/>
          </a:xfrm>
          <a:custGeom>
            <a:avLst/>
            <a:gdLst>
              <a:gd name="T0" fmla="*/ 11 w 11"/>
              <a:gd name="T1" fmla="*/ 10 h 20"/>
              <a:gd name="T2" fmla="*/ 11 w 11"/>
              <a:gd name="T3" fmla="*/ 0 h 20"/>
              <a:gd name="T4" fmla="*/ 0 w 11"/>
              <a:gd name="T5" fmla="*/ 0 h 20"/>
              <a:gd name="T6" fmla="*/ 0 w 11"/>
              <a:gd name="T7" fmla="*/ 10 h 20"/>
              <a:gd name="T8" fmla="*/ 0 w 11"/>
              <a:gd name="T9" fmla="*/ 20 h 20"/>
              <a:gd name="T10" fmla="*/ 11 w 11"/>
              <a:gd name="T11" fmla="*/ 20 h 20"/>
              <a:gd name="T12" fmla="*/ 11 w 11"/>
              <a:gd name="T1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11" y="10"/>
                </a:move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1" y="20"/>
                </a:lnTo>
                <a:lnTo>
                  <a:pt x="11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Rectangle 778"/>
          <p:cNvSpPr>
            <a:spLocks noChangeArrowheads="1"/>
          </p:cNvSpPr>
          <p:nvPr/>
        </p:nvSpPr>
        <p:spPr bwMode="auto">
          <a:xfrm>
            <a:off x="6903880" y="2855339"/>
            <a:ext cx="15855" cy="2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779"/>
          <p:cNvSpPr/>
          <p:nvPr/>
        </p:nvSpPr>
        <p:spPr bwMode="auto">
          <a:xfrm>
            <a:off x="6903880" y="2943263"/>
            <a:ext cx="33152" cy="31710"/>
          </a:xfrm>
          <a:custGeom>
            <a:avLst/>
            <a:gdLst>
              <a:gd name="T0" fmla="*/ 11 w 23"/>
              <a:gd name="T1" fmla="*/ 0 h 22"/>
              <a:gd name="T2" fmla="*/ 0 w 23"/>
              <a:gd name="T3" fmla="*/ 0 h 22"/>
              <a:gd name="T4" fmla="*/ 0 w 23"/>
              <a:gd name="T5" fmla="*/ 22 h 22"/>
              <a:gd name="T6" fmla="*/ 23 w 23"/>
              <a:gd name="T7" fmla="*/ 22 h 22"/>
              <a:gd name="T8" fmla="*/ 23 w 23"/>
              <a:gd name="T9" fmla="*/ 10 h 22"/>
              <a:gd name="T10" fmla="*/ 11 w 23"/>
              <a:gd name="T11" fmla="*/ 10 h 22"/>
              <a:gd name="T12" fmla="*/ 11 w 23"/>
              <a:gd name="T1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11" y="0"/>
                </a:moveTo>
                <a:lnTo>
                  <a:pt x="0" y="0"/>
                </a:lnTo>
                <a:lnTo>
                  <a:pt x="0" y="22"/>
                </a:lnTo>
                <a:lnTo>
                  <a:pt x="23" y="22"/>
                </a:lnTo>
                <a:lnTo>
                  <a:pt x="23" y="10"/>
                </a:lnTo>
                <a:lnTo>
                  <a:pt x="11" y="10"/>
                </a:lnTo>
                <a:lnTo>
                  <a:pt x="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Rectangle 780"/>
          <p:cNvSpPr>
            <a:spLocks noChangeArrowheads="1"/>
          </p:cNvSpPr>
          <p:nvPr/>
        </p:nvSpPr>
        <p:spPr bwMode="auto">
          <a:xfrm>
            <a:off x="6903880" y="2900022"/>
            <a:ext cx="15855" cy="30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Rectangle 781"/>
          <p:cNvSpPr>
            <a:spLocks noChangeArrowheads="1"/>
          </p:cNvSpPr>
          <p:nvPr/>
        </p:nvSpPr>
        <p:spPr bwMode="auto">
          <a:xfrm>
            <a:off x="7046574" y="2672288"/>
            <a:ext cx="25944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782"/>
          <p:cNvSpPr/>
          <p:nvPr/>
        </p:nvSpPr>
        <p:spPr bwMode="auto">
          <a:xfrm>
            <a:off x="7107110" y="2809216"/>
            <a:ext cx="15855" cy="28827"/>
          </a:xfrm>
          <a:custGeom>
            <a:avLst/>
            <a:gdLst>
              <a:gd name="T0" fmla="*/ 0 w 11"/>
              <a:gd name="T1" fmla="*/ 10 h 20"/>
              <a:gd name="T2" fmla="*/ 0 w 11"/>
              <a:gd name="T3" fmla="*/ 20 h 20"/>
              <a:gd name="T4" fmla="*/ 11 w 11"/>
              <a:gd name="T5" fmla="*/ 20 h 20"/>
              <a:gd name="T6" fmla="*/ 11 w 11"/>
              <a:gd name="T7" fmla="*/ 10 h 20"/>
              <a:gd name="T8" fmla="*/ 11 w 11"/>
              <a:gd name="T9" fmla="*/ 0 h 20"/>
              <a:gd name="T10" fmla="*/ 0 w 11"/>
              <a:gd name="T11" fmla="*/ 0 h 20"/>
              <a:gd name="T12" fmla="*/ 0 w 11"/>
              <a:gd name="T1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0" y="10"/>
                </a:moveTo>
                <a:lnTo>
                  <a:pt x="0" y="20"/>
                </a:lnTo>
                <a:lnTo>
                  <a:pt x="11" y="20"/>
                </a:lnTo>
                <a:lnTo>
                  <a:pt x="11" y="1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Rectangle 783"/>
          <p:cNvSpPr>
            <a:spLocks noChangeArrowheads="1"/>
          </p:cNvSpPr>
          <p:nvPr/>
        </p:nvSpPr>
        <p:spPr bwMode="auto">
          <a:xfrm>
            <a:off x="7107110" y="2763093"/>
            <a:ext cx="15855" cy="30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Freeform 784"/>
          <p:cNvSpPr/>
          <p:nvPr/>
        </p:nvSpPr>
        <p:spPr bwMode="auto">
          <a:xfrm>
            <a:off x="7091256" y="2672288"/>
            <a:ext cx="31710" cy="30269"/>
          </a:xfrm>
          <a:custGeom>
            <a:avLst/>
            <a:gdLst>
              <a:gd name="T0" fmla="*/ 11 w 22"/>
              <a:gd name="T1" fmla="*/ 21 h 21"/>
              <a:gd name="T2" fmla="*/ 22 w 22"/>
              <a:gd name="T3" fmla="*/ 21 h 21"/>
              <a:gd name="T4" fmla="*/ 22 w 22"/>
              <a:gd name="T5" fmla="*/ 0 h 21"/>
              <a:gd name="T6" fmla="*/ 0 w 22"/>
              <a:gd name="T7" fmla="*/ 0 h 21"/>
              <a:gd name="T8" fmla="*/ 0 w 22"/>
              <a:gd name="T9" fmla="*/ 11 h 21"/>
              <a:gd name="T10" fmla="*/ 11 w 22"/>
              <a:gd name="T11" fmla="*/ 11 h 21"/>
              <a:gd name="T12" fmla="*/ 11 w 22"/>
              <a:gd name="T13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1">
                <a:moveTo>
                  <a:pt x="11" y="21"/>
                </a:moveTo>
                <a:lnTo>
                  <a:pt x="22" y="21"/>
                </a:lnTo>
                <a:lnTo>
                  <a:pt x="22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lnTo>
                  <a:pt x="11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Rectangle 785"/>
          <p:cNvSpPr>
            <a:spLocks noChangeArrowheads="1"/>
          </p:cNvSpPr>
          <p:nvPr/>
        </p:nvSpPr>
        <p:spPr bwMode="auto">
          <a:xfrm>
            <a:off x="7107110" y="2718411"/>
            <a:ext cx="15855" cy="27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786"/>
          <p:cNvSpPr/>
          <p:nvPr/>
        </p:nvSpPr>
        <p:spPr bwMode="auto">
          <a:xfrm>
            <a:off x="7000450" y="2672288"/>
            <a:ext cx="25944" cy="15855"/>
          </a:xfrm>
          <a:custGeom>
            <a:avLst/>
            <a:gdLst>
              <a:gd name="T0" fmla="*/ 1 w 18"/>
              <a:gd name="T1" fmla="*/ 0 h 11"/>
              <a:gd name="T2" fmla="*/ 0 w 18"/>
              <a:gd name="T3" fmla="*/ 0 h 11"/>
              <a:gd name="T4" fmla="*/ 0 w 18"/>
              <a:gd name="T5" fmla="*/ 11 h 11"/>
              <a:gd name="T6" fmla="*/ 1 w 18"/>
              <a:gd name="T7" fmla="*/ 11 h 11"/>
              <a:gd name="T8" fmla="*/ 17 w 18"/>
              <a:gd name="T9" fmla="*/ 11 h 11"/>
              <a:gd name="T10" fmla="*/ 18 w 18"/>
              <a:gd name="T11" fmla="*/ 11 h 11"/>
              <a:gd name="T12" fmla="*/ 18 w 18"/>
              <a:gd name="T13" fmla="*/ 0 h 11"/>
              <a:gd name="T14" fmla="*/ 17 w 18"/>
              <a:gd name="T15" fmla="*/ 0 h 11"/>
              <a:gd name="T16" fmla="*/ 1 w 18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1">
                <a:moveTo>
                  <a:pt x="1" y="0"/>
                </a:moveTo>
                <a:lnTo>
                  <a:pt x="0" y="0"/>
                </a:lnTo>
                <a:lnTo>
                  <a:pt x="0" y="11"/>
                </a:lnTo>
                <a:lnTo>
                  <a:pt x="1" y="11"/>
                </a:lnTo>
                <a:lnTo>
                  <a:pt x="17" y="11"/>
                </a:lnTo>
                <a:lnTo>
                  <a:pt x="18" y="11"/>
                </a:lnTo>
                <a:lnTo>
                  <a:pt x="18" y="0"/>
                </a:lnTo>
                <a:lnTo>
                  <a:pt x="17" y="0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Rectangle 787"/>
          <p:cNvSpPr>
            <a:spLocks noChangeArrowheads="1"/>
          </p:cNvSpPr>
          <p:nvPr/>
        </p:nvSpPr>
        <p:spPr bwMode="auto">
          <a:xfrm>
            <a:off x="6903880" y="2763093"/>
            <a:ext cx="15855" cy="30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Freeform 788"/>
          <p:cNvSpPr/>
          <p:nvPr/>
        </p:nvSpPr>
        <p:spPr bwMode="auto">
          <a:xfrm>
            <a:off x="6903880" y="2672288"/>
            <a:ext cx="76392" cy="73510"/>
          </a:xfrm>
          <a:custGeom>
            <a:avLst/>
            <a:gdLst>
              <a:gd name="T0" fmla="*/ 53 w 53"/>
              <a:gd name="T1" fmla="*/ 0 h 51"/>
              <a:gd name="T2" fmla="*/ 0 w 53"/>
              <a:gd name="T3" fmla="*/ 51 h 51"/>
              <a:gd name="T4" fmla="*/ 53 w 53"/>
              <a:gd name="T5" fmla="*/ 51 h 51"/>
              <a:gd name="T6" fmla="*/ 53 w 53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" h="51">
                <a:moveTo>
                  <a:pt x="53" y="0"/>
                </a:moveTo>
                <a:lnTo>
                  <a:pt x="0" y="51"/>
                </a:lnTo>
                <a:lnTo>
                  <a:pt x="53" y="51"/>
                </a:lnTo>
                <a:lnTo>
                  <a:pt x="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Freeform 789"/>
          <p:cNvSpPr/>
          <p:nvPr/>
        </p:nvSpPr>
        <p:spPr bwMode="auto">
          <a:xfrm>
            <a:off x="793971" y="5096648"/>
            <a:ext cx="304127" cy="302685"/>
          </a:xfrm>
          <a:custGeom>
            <a:avLst/>
            <a:gdLst>
              <a:gd name="T0" fmla="*/ 106 w 211"/>
              <a:gd name="T1" fmla="*/ 54 h 210"/>
              <a:gd name="T2" fmla="*/ 70 w 211"/>
              <a:gd name="T3" fmla="*/ 157 h 210"/>
              <a:gd name="T4" fmla="*/ 38 w 211"/>
              <a:gd name="T5" fmla="*/ 109 h 210"/>
              <a:gd name="T6" fmla="*/ 18 w 211"/>
              <a:gd name="T7" fmla="*/ 128 h 210"/>
              <a:gd name="T8" fmla="*/ 12 w 211"/>
              <a:gd name="T9" fmla="*/ 133 h 210"/>
              <a:gd name="T10" fmla="*/ 0 w 211"/>
              <a:gd name="T11" fmla="*/ 123 h 210"/>
              <a:gd name="T12" fmla="*/ 41 w 211"/>
              <a:gd name="T13" fmla="*/ 85 h 210"/>
              <a:gd name="T14" fmla="*/ 65 w 211"/>
              <a:gd name="T15" fmla="*/ 122 h 210"/>
              <a:gd name="T16" fmla="*/ 109 w 211"/>
              <a:gd name="T17" fmla="*/ 0 h 210"/>
              <a:gd name="T18" fmla="*/ 149 w 211"/>
              <a:gd name="T19" fmla="*/ 153 h 210"/>
              <a:gd name="T20" fmla="*/ 181 w 211"/>
              <a:gd name="T21" fmla="*/ 48 h 210"/>
              <a:gd name="T22" fmla="*/ 211 w 211"/>
              <a:gd name="T23" fmla="*/ 142 h 210"/>
              <a:gd name="T24" fmla="*/ 195 w 211"/>
              <a:gd name="T25" fmla="*/ 146 h 210"/>
              <a:gd name="T26" fmla="*/ 181 w 211"/>
              <a:gd name="T27" fmla="*/ 101 h 210"/>
              <a:gd name="T28" fmla="*/ 147 w 211"/>
              <a:gd name="T29" fmla="*/ 210 h 210"/>
              <a:gd name="T30" fmla="*/ 106 w 211"/>
              <a:gd name="T31" fmla="*/ 54 h 210"/>
              <a:gd name="T32" fmla="*/ 106 w 211"/>
              <a:gd name="T33" fmla="*/ 54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1" h="210">
                <a:moveTo>
                  <a:pt x="106" y="54"/>
                </a:moveTo>
                <a:lnTo>
                  <a:pt x="70" y="157"/>
                </a:lnTo>
                <a:lnTo>
                  <a:pt x="38" y="109"/>
                </a:lnTo>
                <a:lnTo>
                  <a:pt x="18" y="128"/>
                </a:lnTo>
                <a:lnTo>
                  <a:pt x="12" y="133"/>
                </a:lnTo>
                <a:lnTo>
                  <a:pt x="0" y="123"/>
                </a:lnTo>
                <a:lnTo>
                  <a:pt x="41" y="85"/>
                </a:lnTo>
                <a:lnTo>
                  <a:pt x="65" y="122"/>
                </a:lnTo>
                <a:lnTo>
                  <a:pt x="109" y="0"/>
                </a:lnTo>
                <a:lnTo>
                  <a:pt x="149" y="153"/>
                </a:lnTo>
                <a:lnTo>
                  <a:pt x="181" y="48"/>
                </a:lnTo>
                <a:lnTo>
                  <a:pt x="211" y="142"/>
                </a:lnTo>
                <a:lnTo>
                  <a:pt x="195" y="146"/>
                </a:lnTo>
                <a:lnTo>
                  <a:pt x="181" y="101"/>
                </a:lnTo>
                <a:lnTo>
                  <a:pt x="147" y="210"/>
                </a:lnTo>
                <a:lnTo>
                  <a:pt x="106" y="54"/>
                </a:lnTo>
                <a:lnTo>
                  <a:pt x="106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Freeform 790"/>
          <p:cNvSpPr/>
          <p:nvPr/>
        </p:nvSpPr>
        <p:spPr bwMode="auto">
          <a:xfrm>
            <a:off x="1446906" y="5167274"/>
            <a:ext cx="210438" cy="161432"/>
          </a:xfrm>
          <a:custGeom>
            <a:avLst/>
            <a:gdLst>
              <a:gd name="T0" fmla="*/ 11 w 146"/>
              <a:gd name="T1" fmla="*/ 69 h 112"/>
              <a:gd name="T2" fmla="*/ 26 w 146"/>
              <a:gd name="T3" fmla="*/ 58 h 112"/>
              <a:gd name="T4" fmla="*/ 48 w 146"/>
              <a:gd name="T5" fmla="*/ 85 h 112"/>
              <a:gd name="T6" fmla="*/ 73 w 146"/>
              <a:gd name="T7" fmla="*/ 29 h 112"/>
              <a:gd name="T8" fmla="*/ 101 w 146"/>
              <a:gd name="T9" fmla="*/ 112 h 112"/>
              <a:gd name="T10" fmla="*/ 125 w 146"/>
              <a:gd name="T11" fmla="*/ 54 h 112"/>
              <a:gd name="T12" fmla="*/ 135 w 146"/>
              <a:gd name="T13" fmla="*/ 78 h 112"/>
              <a:gd name="T14" fmla="*/ 146 w 146"/>
              <a:gd name="T15" fmla="*/ 76 h 112"/>
              <a:gd name="T16" fmla="*/ 125 w 146"/>
              <a:gd name="T17" fmla="*/ 26 h 112"/>
              <a:gd name="T18" fmla="*/ 102 w 146"/>
              <a:gd name="T19" fmla="*/ 82 h 112"/>
              <a:gd name="T20" fmla="*/ 75 w 146"/>
              <a:gd name="T21" fmla="*/ 0 h 112"/>
              <a:gd name="T22" fmla="*/ 45 w 146"/>
              <a:gd name="T23" fmla="*/ 66 h 112"/>
              <a:gd name="T24" fmla="*/ 28 w 146"/>
              <a:gd name="T25" fmla="*/ 45 h 112"/>
              <a:gd name="T26" fmla="*/ 0 w 146"/>
              <a:gd name="T27" fmla="*/ 66 h 112"/>
              <a:gd name="T28" fmla="*/ 8 w 146"/>
              <a:gd name="T29" fmla="*/ 71 h 112"/>
              <a:gd name="T30" fmla="*/ 11 w 146"/>
              <a:gd name="T31" fmla="*/ 6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12">
                <a:moveTo>
                  <a:pt x="11" y="69"/>
                </a:moveTo>
                <a:lnTo>
                  <a:pt x="26" y="58"/>
                </a:lnTo>
                <a:lnTo>
                  <a:pt x="48" y="85"/>
                </a:lnTo>
                <a:lnTo>
                  <a:pt x="73" y="29"/>
                </a:lnTo>
                <a:lnTo>
                  <a:pt x="101" y="112"/>
                </a:lnTo>
                <a:lnTo>
                  <a:pt x="125" y="54"/>
                </a:lnTo>
                <a:lnTo>
                  <a:pt x="135" y="78"/>
                </a:lnTo>
                <a:lnTo>
                  <a:pt x="146" y="76"/>
                </a:lnTo>
                <a:lnTo>
                  <a:pt x="125" y="26"/>
                </a:lnTo>
                <a:lnTo>
                  <a:pt x="102" y="82"/>
                </a:lnTo>
                <a:lnTo>
                  <a:pt x="75" y="0"/>
                </a:lnTo>
                <a:lnTo>
                  <a:pt x="45" y="66"/>
                </a:lnTo>
                <a:lnTo>
                  <a:pt x="28" y="45"/>
                </a:lnTo>
                <a:lnTo>
                  <a:pt x="0" y="66"/>
                </a:lnTo>
                <a:lnTo>
                  <a:pt x="8" y="71"/>
                </a:lnTo>
                <a:lnTo>
                  <a:pt x="11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791"/>
          <p:cNvSpPr>
            <a:spLocks noEditPoints="1"/>
          </p:cNvSpPr>
          <p:nvPr/>
        </p:nvSpPr>
        <p:spPr bwMode="auto">
          <a:xfrm>
            <a:off x="1400783" y="5122593"/>
            <a:ext cx="302685" cy="250796"/>
          </a:xfrm>
          <a:custGeom>
            <a:avLst/>
            <a:gdLst>
              <a:gd name="T0" fmla="*/ 0 w 210"/>
              <a:gd name="T1" fmla="*/ 0 h 174"/>
              <a:gd name="T2" fmla="*/ 0 w 210"/>
              <a:gd name="T3" fmla="*/ 174 h 174"/>
              <a:gd name="T4" fmla="*/ 210 w 210"/>
              <a:gd name="T5" fmla="*/ 174 h 174"/>
              <a:gd name="T6" fmla="*/ 210 w 210"/>
              <a:gd name="T7" fmla="*/ 0 h 174"/>
              <a:gd name="T8" fmla="*/ 0 w 210"/>
              <a:gd name="T9" fmla="*/ 0 h 174"/>
              <a:gd name="T10" fmla="*/ 189 w 210"/>
              <a:gd name="T11" fmla="*/ 154 h 174"/>
              <a:gd name="T12" fmla="*/ 21 w 210"/>
              <a:gd name="T13" fmla="*/ 154 h 174"/>
              <a:gd name="T14" fmla="*/ 21 w 210"/>
              <a:gd name="T15" fmla="*/ 21 h 174"/>
              <a:gd name="T16" fmla="*/ 189 w 210"/>
              <a:gd name="T17" fmla="*/ 21 h 174"/>
              <a:gd name="T18" fmla="*/ 189 w 210"/>
              <a:gd name="T19" fmla="*/ 15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174">
                <a:moveTo>
                  <a:pt x="0" y="0"/>
                </a:moveTo>
                <a:lnTo>
                  <a:pt x="0" y="174"/>
                </a:lnTo>
                <a:lnTo>
                  <a:pt x="210" y="174"/>
                </a:lnTo>
                <a:lnTo>
                  <a:pt x="210" y="0"/>
                </a:lnTo>
                <a:lnTo>
                  <a:pt x="0" y="0"/>
                </a:lnTo>
                <a:close/>
                <a:moveTo>
                  <a:pt x="189" y="154"/>
                </a:moveTo>
                <a:lnTo>
                  <a:pt x="21" y="154"/>
                </a:lnTo>
                <a:lnTo>
                  <a:pt x="21" y="21"/>
                </a:lnTo>
                <a:lnTo>
                  <a:pt x="189" y="21"/>
                </a:lnTo>
                <a:lnTo>
                  <a:pt x="189" y="1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Freeform 792"/>
          <p:cNvSpPr>
            <a:spLocks noEditPoints="1"/>
          </p:cNvSpPr>
          <p:nvPr/>
        </p:nvSpPr>
        <p:spPr bwMode="auto">
          <a:xfrm>
            <a:off x="10592309" y="949867"/>
            <a:ext cx="125398" cy="103778"/>
          </a:xfrm>
          <a:custGeom>
            <a:avLst/>
            <a:gdLst>
              <a:gd name="T0" fmla="*/ 92 w 118"/>
              <a:gd name="T1" fmla="*/ 0 h 99"/>
              <a:gd name="T2" fmla="*/ 26 w 118"/>
              <a:gd name="T3" fmla="*/ 0 h 99"/>
              <a:gd name="T4" fmla="*/ 0 w 118"/>
              <a:gd name="T5" fmla="*/ 26 h 99"/>
              <a:gd name="T6" fmla="*/ 0 w 118"/>
              <a:gd name="T7" fmla="*/ 72 h 99"/>
              <a:gd name="T8" fmla="*/ 26 w 118"/>
              <a:gd name="T9" fmla="*/ 99 h 99"/>
              <a:gd name="T10" fmla="*/ 92 w 118"/>
              <a:gd name="T11" fmla="*/ 99 h 99"/>
              <a:gd name="T12" fmla="*/ 118 w 118"/>
              <a:gd name="T13" fmla="*/ 72 h 99"/>
              <a:gd name="T14" fmla="*/ 118 w 118"/>
              <a:gd name="T15" fmla="*/ 26 h 99"/>
              <a:gd name="T16" fmla="*/ 92 w 118"/>
              <a:gd name="T17" fmla="*/ 0 h 99"/>
              <a:gd name="T18" fmla="*/ 89 w 118"/>
              <a:gd name="T19" fmla="*/ 75 h 99"/>
              <a:gd name="T20" fmla="*/ 30 w 118"/>
              <a:gd name="T21" fmla="*/ 75 h 99"/>
              <a:gd name="T22" fmla="*/ 23 w 118"/>
              <a:gd name="T23" fmla="*/ 69 h 99"/>
              <a:gd name="T24" fmla="*/ 23 w 118"/>
              <a:gd name="T25" fmla="*/ 29 h 99"/>
              <a:gd name="T26" fmla="*/ 30 w 118"/>
              <a:gd name="T27" fmla="*/ 23 h 99"/>
              <a:gd name="T28" fmla="*/ 89 w 118"/>
              <a:gd name="T29" fmla="*/ 23 h 99"/>
              <a:gd name="T30" fmla="*/ 95 w 118"/>
              <a:gd name="T31" fmla="*/ 29 h 99"/>
              <a:gd name="T32" fmla="*/ 95 w 118"/>
              <a:gd name="T33" fmla="*/ 69 h 99"/>
              <a:gd name="T34" fmla="*/ 89 w 118"/>
              <a:gd name="T35" fmla="*/ 7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99">
                <a:moveTo>
                  <a:pt x="92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7"/>
                  <a:pt x="12" y="99"/>
                  <a:pt x="26" y="99"/>
                </a:cubicBezTo>
                <a:cubicBezTo>
                  <a:pt x="92" y="99"/>
                  <a:pt x="92" y="99"/>
                  <a:pt x="92" y="99"/>
                </a:cubicBezTo>
                <a:cubicBezTo>
                  <a:pt x="107" y="99"/>
                  <a:pt x="118" y="87"/>
                  <a:pt x="118" y="72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18" y="11"/>
                  <a:pt x="107" y="0"/>
                  <a:pt x="92" y="0"/>
                </a:cubicBezTo>
                <a:close/>
                <a:moveTo>
                  <a:pt x="89" y="75"/>
                </a:moveTo>
                <a:cubicBezTo>
                  <a:pt x="30" y="75"/>
                  <a:pt x="30" y="75"/>
                  <a:pt x="30" y="75"/>
                </a:cubicBezTo>
                <a:cubicBezTo>
                  <a:pt x="26" y="75"/>
                  <a:pt x="23" y="72"/>
                  <a:pt x="23" y="6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6"/>
                  <a:pt x="26" y="23"/>
                  <a:pt x="30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92" y="23"/>
                  <a:pt x="95" y="26"/>
                  <a:pt x="95" y="29"/>
                </a:cubicBezTo>
                <a:cubicBezTo>
                  <a:pt x="95" y="69"/>
                  <a:pt x="95" y="69"/>
                  <a:pt x="95" y="69"/>
                </a:cubicBezTo>
                <a:cubicBezTo>
                  <a:pt x="95" y="72"/>
                  <a:pt x="92" y="75"/>
                  <a:pt x="8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Freeform 793"/>
          <p:cNvSpPr/>
          <p:nvPr/>
        </p:nvSpPr>
        <p:spPr bwMode="auto">
          <a:xfrm>
            <a:off x="10651405" y="848972"/>
            <a:ext cx="157108" cy="155666"/>
          </a:xfrm>
          <a:custGeom>
            <a:avLst/>
            <a:gdLst>
              <a:gd name="T0" fmla="*/ 129 w 148"/>
              <a:gd name="T1" fmla="*/ 113 h 147"/>
              <a:gd name="T2" fmla="*/ 128 w 148"/>
              <a:gd name="T3" fmla="*/ 113 h 147"/>
              <a:gd name="T4" fmla="*/ 126 w 148"/>
              <a:gd name="T5" fmla="*/ 113 h 147"/>
              <a:gd name="T6" fmla="*/ 126 w 148"/>
              <a:gd name="T7" fmla="*/ 113 h 147"/>
              <a:gd name="T8" fmla="*/ 34 w 148"/>
              <a:gd name="T9" fmla="*/ 21 h 147"/>
              <a:gd name="T10" fmla="*/ 34 w 148"/>
              <a:gd name="T11" fmla="*/ 21 h 147"/>
              <a:gd name="T12" fmla="*/ 34 w 148"/>
              <a:gd name="T13" fmla="*/ 0 h 147"/>
              <a:gd name="T14" fmla="*/ 0 w 148"/>
              <a:gd name="T15" fmla="*/ 35 h 147"/>
              <a:gd name="T16" fmla="*/ 34 w 148"/>
              <a:gd name="T17" fmla="*/ 69 h 147"/>
              <a:gd name="T18" fmla="*/ 34 w 148"/>
              <a:gd name="T19" fmla="*/ 68 h 147"/>
              <a:gd name="T20" fmla="*/ 34 w 148"/>
              <a:gd name="T21" fmla="*/ 46 h 147"/>
              <a:gd name="T22" fmla="*/ 34 w 148"/>
              <a:gd name="T23" fmla="*/ 46 h 147"/>
              <a:gd name="T24" fmla="*/ 101 w 148"/>
              <a:gd name="T25" fmla="*/ 113 h 147"/>
              <a:gd name="T26" fmla="*/ 101 w 148"/>
              <a:gd name="T27" fmla="*/ 113 h 147"/>
              <a:gd name="T28" fmla="*/ 99 w 148"/>
              <a:gd name="T29" fmla="*/ 113 h 147"/>
              <a:gd name="T30" fmla="*/ 99 w 148"/>
              <a:gd name="T31" fmla="*/ 113 h 147"/>
              <a:gd name="T32" fmla="*/ 79 w 148"/>
              <a:gd name="T33" fmla="*/ 113 h 147"/>
              <a:gd name="T34" fmla="*/ 114 w 148"/>
              <a:gd name="T35" fmla="*/ 147 h 147"/>
              <a:gd name="T36" fmla="*/ 148 w 148"/>
              <a:gd name="T37" fmla="*/ 113 h 147"/>
              <a:gd name="T38" fmla="*/ 129 w 148"/>
              <a:gd name="T39" fmla="*/ 11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8" h="147">
                <a:moveTo>
                  <a:pt x="129" y="113"/>
                </a:moveTo>
                <a:cubicBezTo>
                  <a:pt x="128" y="113"/>
                  <a:pt x="128" y="113"/>
                  <a:pt x="128" y="113"/>
                </a:cubicBezTo>
                <a:cubicBezTo>
                  <a:pt x="126" y="113"/>
                  <a:pt x="126" y="113"/>
                  <a:pt x="126" y="113"/>
                </a:cubicBezTo>
                <a:cubicBezTo>
                  <a:pt x="126" y="113"/>
                  <a:pt x="126" y="113"/>
                  <a:pt x="126" y="113"/>
                </a:cubicBezTo>
                <a:cubicBezTo>
                  <a:pt x="126" y="62"/>
                  <a:pt x="85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0"/>
                  <a:pt x="34" y="0"/>
                  <a:pt x="34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34" y="69"/>
                  <a:pt x="34" y="69"/>
                  <a:pt x="34" y="69"/>
                </a:cubicBezTo>
                <a:cubicBezTo>
                  <a:pt x="34" y="68"/>
                  <a:pt x="34" y="68"/>
                  <a:pt x="34" y="68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71" y="46"/>
                  <a:pt x="101" y="76"/>
                  <a:pt x="101" y="113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99" y="113"/>
                  <a:pt x="99" y="113"/>
                  <a:pt x="99" y="113"/>
                </a:cubicBezTo>
                <a:cubicBezTo>
                  <a:pt x="99" y="113"/>
                  <a:pt x="99" y="113"/>
                  <a:pt x="99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114" y="147"/>
                  <a:pt x="114" y="147"/>
                  <a:pt x="114" y="147"/>
                </a:cubicBezTo>
                <a:cubicBezTo>
                  <a:pt x="148" y="113"/>
                  <a:pt x="148" y="113"/>
                  <a:pt x="148" y="113"/>
                </a:cubicBezTo>
                <a:lnTo>
                  <a:pt x="129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794"/>
          <p:cNvSpPr/>
          <p:nvPr/>
        </p:nvSpPr>
        <p:spPr bwMode="auto">
          <a:xfrm>
            <a:off x="10502945" y="997432"/>
            <a:ext cx="157108" cy="155666"/>
          </a:xfrm>
          <a:custGeom>
            <a:avLst/>
            <a:gdLst>
              <a:gd name="T0" fmla="*/ 114 w 149"/>
              <a:gd name="T1" fmla="*/ 79 h 147"/>
              <a:gd name="T2" fmla="*/ 114 w 149"/>
              <a:gd name="T3" fmla="*/ 101 h 147"/>
              <a:gd name="T4" fmla="*/ 114 w 149"/>
              <a:gd name="T5" fmla="*/ 101 h 147"/>
              <a:gd name="T6" fmla="*/ 47 w 149"/>
              <a:gd name="T7" fmla="*/ 34 h 147"/>
              <a:gd name="T8" fmla="*/ 47 w 149"/>
              <a:gd name="T9" fmla="*/ 34 h 147"/>
              <a:gd name="T10" fmla="*/ 49 w 149"/>
              <a:gd name="T11" fmla="*/ 34 h 147"/>
              <a:gd name="T12" fmla="*/ 50 w 149"/>
              <a:gd name="T13" fmla="*/ 34 h 147"/>
              <a:gd name="T14" fmla="*/ 69 w 149"/>
              <a:gd name="T15" fmla="*/ 34 h 147"/>
              <a:gd name="T16" fmla="*/ 35 w 149"/>
              <a:gd name="T17" fmla="*/ 0 h 147"/>
              <a:gd name="T18" fmla="*/ 0 w 149"/>
              <a:gd name="T19" fmla="*/ 34 h 147"/>
              <a:gd name="T20" fmla="*/ 20 w 149"/>
              <a:gd name="T21" fmla="*/ 34 h 147"/>
              <a:gd name="T22" fmla="*/ 20 w 149"/>
              <a:gd name="T23" fmla="*/ 34 h 147"/>
              <a:gd name="T24" fmla="*/ 22 w 149"/>
              <a:gd name="T25" fmla="*/ 34 h 147"/>
              <a:gd name="T26" fmla="*/ 22 w 149"/>
              <a:gd name="T27" fmla="*/ 34 h 147"/>
              <a:gd name="T28" fmla="*/ 114 w 149"/>
              <a:gd name="T29" fmla="*/ 126 h 147"/>
              <a:gd name="T30" fmla="*/ 114 w 149"/>
              <a:gd name="T31" fmla="*/ 126 h 147"/>
              <a:gd name="T32" fmla="*/ 114 w 149"/>
              <a:gd name="T33" fmla="*/ 147 h 147"/>
              <a:gd name="T34" fmla="*/ 149 w 149"/>
              <a:gd name="T35" fmla="*/ 112 h 147"/>
              <a:gd name="T36" fmla="*/ 114 w 149"/>
              <a:gd name="T37" fmla="*/ 78 h 147"/>
              <a:gd name="T38" fmla="*/ 114 w 149"/>
              <a:gd name="T39" fmla="*/ 7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7">
                <a:moveTo>
                  <a:pt x="114" y="79"/>
                </a:moveTo>
                <a:cubicBezTo>
                  <a:pt x="114" y="101"/>
                  <a:pt x="114" y="101"/>
                  <a:pt x="114" y="101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77" y="101"/>
                  <a:pt x="47" y="71"/>
                  <a:pt x="47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35" y="0"/>
                  <a:pt x="35" y="0"/>
                  <a:pt x="35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85"/>
                  <a:pt x="63" y="126"/>
                  <a:pt x="114" y="126"/>
                </a:cubicBezTo>
                <a:cubicBezTo>
                  <a:pt x="114" y="126"/>
                  <a:pt x="114" y="126"/>
                  <a:pt x="114" y="126"/>
                </a:cubicBezTo>
                <a:cubicBezTo>
                  <a:pt x="114" y="147"/>
                  <a:pt x="114" y="147"/>
                  <a:pt x="114" y="147"/>
                </a:cubicBezTo>
                <a:cubicBezTo>
                  <a:pt x="149" y="112"/>
                  <a:pt x="149" y="112"/>
                  <a:pt x="149" y="112"/>
                </a:cubicBezTo>
                <a:cubicBezTo>
                  <a:pt x="114" y="78"/>
                  <a:pt x="114" y="78"/>
                  <a:pt x="114" y="78"/>
                </a:cubicBezTo>
                <a:lnTo>
                  <a:pt x="11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795"/>
          <p:cNvSpPr>
            <a:spLocks noEditPoints="1"/>
          </p:cNvSpPr>
          <p:nvPr/>
        </p:nvSpPr>
        <p:spPr bwMode="auto">
          <a:xfrm>
            <a:off x="6900997" y="4491279"/>
            <a:ext cx="226293" cy="304127"/>
          </a:xfrm>
          <a:custGeom>
            <a:avLst/>
            <a:gdLst>
              <a:gd name="T0" fmla="*/ 191 w 214"/>
              <a:gd name="T1" fmla="*/ 20 h 289"/>
              <a:gd name="T2" fmla="*/ 178 w 214"/>
              <a:gd name="T3" fmla="*/ 20 h 289"/>
              <a:gd name="T4" fmla="*/ 178 w 214"/>
              <a:gd name="T5" fmla="*/ 11 h 289"/>
              <a:gd name="T6" fmla="*/ 167 w 214"/>
              <a:gd name="T7" fmla="*/ 0 h 289"/>
              <a:gd name="T8" fmla="*/ 155 w 214"/>
              <a:gd name="T9" fmla="*/ 11 h 289"/>
              <a:gd name="T10" fmla="*/ 155 w 214"/>
              <a:gd name="T11" fmla="*/ 20 h 289"/>
              <a:gd name="T12" fmla="*/ 118 w 214"/>
              <a:gd name="T13" fmla="*/ 20 h 289"/>
              <a:gd name="T14" fmla="*/ 118 w 214"/>
              <a:gd name="T15" fmla="*/ 11 h 289"/>
              <a:gd name="T16" fmla="*/ 107 w 214"/>
              <a:gd name="T17" fmla="*/ 0 h 289"/>
              <a:gd name="T18" fmla="*/ 96 w 214"/>
              <a:gd name="T19" fmla="*/ 11 h 289"/>
              <a:gd name="T20" fmla="*/ 96 w 214"/>
              <a:gd name="T21" fmla="*/ 20 h 289"/>
              <a:gd name="T22" fmla="*/ 59 w 214"/>
              <a:gd name="T23" fmla="*/ 20 h 289"/>
              <a:gd name="T24" fmla="*/ 59 w 214"/>
              <a:gd name="T25" fmla="*/ 11 h 289"/>
              <a:gd name="T26" fmla="*/ 48 w 214"/>
              <a:gd name="T27" fmla="*/ 0 h 289"/>
              <a:gd name="T28" fmla="*/ 36 w 214"/>
              <a:gd name="T29" fmla="*/ 11 h 289"/>
              <a:gd name="T30" fmla="*/ 36 w 214"/>
              <a:gd name="T31" fmla="*/ 20 h 289"/>
              <a:gd name="T32" fmla="*/ 24 w 214"/>
              <a:gd name="T33" fmla="*/ 20 h 289"/>
              <a:gd name="T34" fmla="*/ 0 w 214"/>
              <a:gd name="T35" fmla="*/ 43 h 289"/>
              <a:gd name="T36" fmla="*/ 0 w 214"/>
              <a:gd name="T37" fmla="*/ 266 h 289"/>
              <a:gd name="T38" fmla="*/ 24 w 214"/>
              <a:gd name="T39" fmla="*/ 289 h 289"/>
              <a:gd name="T40" fmla="*/ 191 w 214"/>
              <a:gd name="T41" fmla="*/ 289 h 289"/>
              <a:gd name="T42" fmla="*/ 214 w 214"/>
              <a:gd name="T43" fmla="*/ 266 h 289"/>
              <a:gd name="T44" fmla="*/ 214 w 214"/>
              <a:gd name="T45" fmla="*/ 43 h 289"/>
              <a:gd name="T46" fmla="*/ 191 w 214"/>
              <a:gd name="T47" fmla="*/ 20 h 289"/>
              <a:gd name="T48" fmla="*/ 191 w 214"/>
              <a:gd name="T49" fmla="*/ 264 h 289"/>
              <a:gd name="T50" fmla="*/ 23 w 214"/>
              <a:gd name="T51" fmla="*/ 264 h 289"/>
              <a:gd name="T52" fmla="*/ 23 w 214"/>
              <a:gd name="T53" fmla="*/ 45 h 289"/>
              <a:gd name="T54" fmla="*/ 36 w 214"/>
              <a:gd name="T55" fmla="*/ 45 h 289"/>
              <a:gd name="T56" fmla="*/ 36 w 214"/>
              <a:gd name="T57" fmla="*/ 52 h 289"/>
              <a:gd name="T58" fmla="*/ 48 w 214"/>
              <a:gd name="T59" fmla="*/ 63 h 289"/>
              <a:gd name="T60" fmla="*/ 59 w 214"/>
              <a:gd name="T61" fmla="*/ 52 h 289"/>
              <a:gd name="T62" fmla="*/ 59 w 214"/>
              <a:gd name="T63" fmla="*/ 45 h 289"/>
              <a:gd name="T64" fmla="*/ 96 w 214"/>
              <a:gd name="T65" fmla="*/ 45 h 289"/>
              <a:gd name="T66" fmla="*/ 96 w 214"/>
              <a:gd name="T67" fmla="*/ 52 h 289"/>
              <a:gd name="T68" fmla="*/ 107 w 214"/>
              <a:gd name="T69" fmla="*/ 63 h 289"/>
              <a:gd name="T70" fmla="*/ 118 w 214"/>
              <a:gd name="T71" fmla="*/ 52 h 289"/>
              <a:gd name="T72" fmla="*/ 118 w 214"/>
              <a:gd name="T73" fmla="*/ 45 h 289"/>
              <a:gd name="T74" fmla="*/ 155 w 214"/>
              <a:gd name="T75" fmla="*/ 45 h 289"/>
              <a:gd name="T76" fmla="*/ 155 w 214"/>
              <a:gd name="T77" fmla="*/ 52 h 289"/>
              <a:gd name="T78" fmla="*/ 167 w 214"/>
              <a:gd name="T79" fmla="*/ 63 h 289"/>
              <a:gd name="T80" fmla="*/ 178 w 214"/>
              <a:gd name="T81" fmla="*/ 52 h 289"/>
              <a:gd name="T82" fmla="*/ 178 w 214"/>
              <a:gd name="T83" fmla="*/ 45 h 289"/>
              <a:gd name="T84" fmla="*/ 191 w 214"/>
              <a:gd name="T85" fmla="*/ 45 h 289"/>
              <a:gd name="T86" fmla="*/ 191 w 214"/>
              <a:gd name="T87" fmla="*/ 26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4" h="289">
                <a:moveTo>
                  <a:pt x="191" y="20"/>
                </a:moveTo>
                <a:cubicBezTo>
                  <a:pt x="178" y="20"/>
                  <a:pt x="178" y="20"/>
                  <a:pt x="178" y="20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78" y="5"/>
                  <a:pt x="173" y="0"/>
                  <a:pt x="167" y="0"/>
                </a:cubicBezTo>
                <a:cubicBezTo>
                  <a:pt x="160" y="0"/>
                  <a:pt x="155" y="5"/>
                  <a:pt x="155" y="11"/>
                </a:cubicBezTo>
                <a:cubicBezTo>
                  <a:pt x="155" y="20"/>
                  <a:pt x="155" y="20"/>
                  <a:pt x="155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8" y="11"/>
                  <a:pt x="118" y="11"/>
                  <a:pt x="118" y="11"/>
                </a:cubicBezTo>
                <a:cubicBezTo>
                  <a:pt x="118" y="5"/>
                  <a:pt x="113" y="0"/>
                  <a:pt x="107" y="0"/>
                </a:cubicBezTo>
                <a:cubicBezTo>
                  <a:pt x="101" y="0"/>
                  <a:pt x="96" y="5"/>
                  <a:pt x="96" y="11"/>
                </a:cubicBezTo>
                <a:cubicBezTo>
                  <a:pt x="96" y="20"/>
                  <a:pt x="96" y="20"/>
                  <a:pt x="96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5"/>
                  <a:pt x="54" y="0"/>
                  <a:pt x="48" y="0"/>
                </a:cubicBezTo>
                <a:cubicBezTo>
                  <a:pt x="41" y="0"/>
                  <a:pt x="36" y="5"/>
                  <a:pt x="36" y="11"/>
                </a:cubicBezTo>
                <a:cubicBezTo>
                  <a:pt x="36" y="20"/>
                  <a:pt x="36" y="20"/>
                  <a:pt x="36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1" y="20"/>
                  <a:pt x="0" y="30"/>
                  <a:pt x="0" y="43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8"/>
                  <a:pt x="11" y="289"/>
                  <a:pt x="24" y="289"/>
                </a:cubicBezTo>
                <a:cubicBezTo>
                  <a:pt x="191" y="289"/>
                  <a:pt x="191" y="289"/>
                  <a:pt x="191" y="289"/>
                </a:cubicBezTo>
                <a:cubicBezTo>
                  <a:pt x="204" y="289"/>
                  <a:pt x="214" y="278"/>
                  <a:pt x="214" y="266"/>
                </a:cubicBezTo>
                <a:cubicBezTo>
                  <a:pt x="214" y="43"/>
                  <a:pt x="214" y="43"/>
                  <a:pt x="214" y="43"/>
                </a:cubicBezTo>
                <a:cubicBezTo>
                  <a:pt x="214" y="30"/>
                  <a:pt x="204" y="20"/>
                  <a:pt x="191" y="20"/>
                </a:cubicBezTo>
                <a:close/>
                <a:moveTo>
                  <a:pt x="191" y="264"/>
                </a:moveTo>
                <a:cubicBezTo>
                  <a:pt x="23" y="264"/>
                  <a:pt x="23" y="264"/>
                  <a:pt x="23" y="264"/>
                </a:cubicBezTo>
                <a:cubicBezTo>
                  <a:pt x="23" y="45"/>
                  <a:pt x="23" y="45"/>
                  <a:pt x="23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8"/>
                  <a:pt x="41" y="63"/>
                  <a:pt x="48" y="63"/>
                </a:cubicBezTo>
                <a:cubicBezTo>
                  <a:pt x="54" y="63"/>
                  <a:pt x="59" y="58"/>
                  <a:pt x="59" y="52"/>
                </a:cubicBezTo>
                <a:cubicBezTo>
                  <a:pt x="59" y="45"/>
                  <a:pt x="59" y="45"/>
                  <a:pt x="59" y="45"/>
                </a:cubicBezTo>
                <a:cubicBezTo>
                  <a:pt x="96" y="45"/>
                  <a:pt x="96" y="45"/>
                  <a:pt x="96" y="45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8"/>
                  <a:pt x="101" y="63"/>
                  <a:pt x="107" y="63"/>
                </a:cubicBezTo>
                <a:cubicBezTo>
                  <a:pt x="113" y="63"/>
                  <a:pt x="118" y="58"/>
                  <a:pt x="118" y="52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55" y="45"/>
                  <a:pt x="155" y="45"/>
                  <a:pt x="155" y="45"/>
                </a:cubicBezTo>
                <a:cubicBezTo>
                  <a:pt x="155" y="52"/>
                  <a:pt x="155" y="52"/>
                  <a:pt x="155" y="52"/>
                </a:cubicBezTo>
                <a:cubicBezTo>
                  <a:pt x="155" y="58"/>
                  <a:pt x="160" y="63"/>
                  <a:pt x="167" y="63"/>
                </a:cubicBezTo>
                <a:cubicBezTo>
                  <a:pt x="173" y="63"/>
                  <a:pt x="178" y="58"/>
                  <a:pt x="178" y="52"/>
                </a:cubicBezTo>
                <a:cubicBezTo>
                  <a:pt x="178" y="45"/>
                  <a:pt x="178" y="45"/>
                  <a:pt x="178" y="45"/>
                </a:cubicBezTo>
                <a:cubicBezTo>
                  <a:pt x="191" y="45"/>
                  <a:pt x="191" y="45"/>
                  <a:pt x="191" y="45"/>
                </a:cubicBezTo>
                <a:lnTo>
                  <a:pt x="191" y="2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796"/>
          <p:cNvSpPr>
            <a:spLocks noChangeArrowheads="1"/>
          </p:cNvSpPr>
          <p:nvPr/>
        </p:nvSpPr>
        <p:spPr bwMode="auto">
          <a:xfrm>
            <a:off x="6951444" y="4587849"/>
            <a:ext cx="125398" cy="1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Rectangle 797"/>
          <p:cNvSpPr>
            <a:spLocks noChangeArrowheads="1"/>
          </p:cNvSpPr>
          <p:nvPr/>
        </p:nvSpPr>
        <p:spPr bwMode="auto">
          <a:xfrm>
            <a:off x="6951444" y="4631090"/>
            <a:ext cx="125398" cy="1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Rectangle 798"/>
          <p:cNvSpPr>
            <a:spLocks noChangeArrowheads="1"/>
          </p:cNvSpPr>
          <p:nvPr/>
        </p:nvSpPr>
        <p:spPr bwMode="auto">
          <a:xfrm>
            <a:off x="6951444" y="4674331"/>
            <a:ext cx="125398" cy="17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Rectangle 799"/>
          <p:cNvSpPr>
            <a:spLocks noChangeArrowheads="1"/>
          </p:cNvSpPr>
          <p:nvPr/>
        </p:nvSpPr>
        <p:spPr bwMode="auto">
          <a:xfrm>
            <a:off x="6951444" y="4717571"/>
            <a:ext cx="125398" cy="15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Freeform 800"/>
          <p:cNvSpPr>
            <a:spLocks noEditPoints="1"/>
          </p:cNvSpPr>
          <p:nvPr/>
        </p:nvSpPr>
        <p:spPr bwMode="auto">
          <a:xfrm>
            <a:off x="3222657" y="848972"/>
            <a:ext cx="302685" cy="304127"/>
          </a:xfrm>
          <a:custGeom>
            <a:avLst/>
            <a:gdLst>
              <a:gd name="T0" fmla="*/ 105 w 210"/>
              <a:gd name="T1" fmla="*/ 0 h 211"/>
              <a:gd name="T2" fmla="*/ 0 w 210"/>
              <a:gd name="T3" fmla="*/ 30 h 211"/>
              <a:gd name="T4" fmla="*/ 0 w 210"/>
              <a:gd name="T5" fmla="*/ 30 h 211"/>
              <a:gd name="T6" fmla="*/ 0 w 210"/>
              <a:gd name="T7" fmla="*/ 182 h 211"/>
              <a:gd name="T8" fmla="*/ 105 w 210"/>
              <a:gd name="T9" fmla="*/ 211 h 211"/>
              <a:gd name="T10" fmla="*/ 210 w 210"/>
              <a:gd name="T11" fmla="*/ 182 h 211"/>
              <a:gd name="T12" fmla="*/ 210 w 210"/>
              <a:gd name="T13" fmla="*/ 30 h 211"/>
              <a:gd name="T14" fmla="*/ 105 w 210"/>
              <a:gd name="T15" fmla="*/ 0 h 211"/>
              <a:gd name="T16" fmla="*/ 96 w 210"/>
              <a:gd name="T17" fmla="*/ 190 h 211"/>
              <a:gd name="T18" fmla="*/ 17 w 210"/>
              <a:gd name="T19" fmla="*/ 168 h 211"/>
              <a:gd name="T20" fmla="*/ 17 w 210"/>
              <a:gd name="T21" fmla="*/ 55 h 211"/>
              <a:gd name="T22" fmla="*/ 96 w 210"/>
              <a:gd name="T23" fmla="*/ 77 h 211"/>
              <a:gd name="T24" fmla="*/ 96 w 210"/>
              <a:gd name="T25" fmla="*/ 190 h 211"/>
              <a:gd name="T26" fmla="*/ 105 w 210"/>
              <a:gd name="T27" fmla="*/ 62 h 211"/>
              <a:gd name="T28" fmla="*/ 28 w 210"/>
              <a:gd name="T29" fmla="*/ 40 h 211"/>
              <a:gd name="T30" fmla="*/ 105 w 210"/>
              <a:gd name="T31" fmla="*/ 19 h 211"/>
              <a:gd name="T32" fmla="*/ 182 w 210"/>
              <a:gd name="T33" fmla="*/ 40 h 211"/>
              <a:gd name="T34" fmla="*/ 105 w 210"/>
              <a:gd name="T35" fmla="*/ 62 h 211"/>
              <a:gd name="T36" fmla="*/ 193 w 210"/>
              <a:gd name="T37" fmla="*/ 168 h 211"/>
              <a:gd name="T38" fmla="*/ 114 w 210"/>
              <a:gd name="T39" fmla="*/ 190 h 211"/>
              <a:gd name="T40" fmla="*/ 114 w 210"/>
              <a:gd name="T41" fmla="*/ 77 h 211"/>
              <a:gd name="T42" fmla="*/ 193 w 210"/>
              <a:gd name="T43" fmla="*/ 55 h 211"/>
              <a:gd name="T44" fmla="*/ 193 w 210"/>
              <a:gd name="T45" fmla="*/ 16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0" h="211">
                <a:moveTo>
                  <a:pt x="105" y="0"/>
                </a:moveTo>
                <a:lnTo>
                  <a:pt x="0" y="30"/>
                </a:lnTo>
                <a:lnTo>
                  <a:pt x="0" y="30"/>
                </a:lnTo>
                <a:lnTo>
                  <a:pt x="0" y="182"/>
                </a:lnTo>
                <a:lnTo>
                  <a:pt x="105" y="211"/>
                </a:lnTo>
                <a:lnTo>
                  <a:pt x="210" y="182"/>
                </a:lnTo>
                <a:lnTo>
                  <a:pt x="210" y="30"/>
                </a:lnTo>
                <a:lnTo>
                  <a:pt x="105" y="0"/>
                </a:lnTo>
                <a:close/>
                <a:moveTo>
                  <a:pt x="96" y="190"/>
                </a:moveTo>
                <a:lnTo>
                  <a:pt x="17" y="168"/>
                </a:lnTo>
                <a:lnTo>
                  <a:pt x="17" y="55"/>
                </a:lnTo>
                <a:lnTo>
                  <a:pt x="96" y="77"/>
                </a:lnTo>
                <a:lnTo>
                  <a:pt x="96" y="190"/>
                </a:lnTo>
                <a:close/>
                <a:moveTo>
                  <a:pt x="105" y="62"/>
                </a:moveTo>
                <a:lnTo>
                  <a:pt x="28" y="40"/>
                </a:lnTo>
                <a:lnTo>
                  <a:pt x="105" y="19"/>
                </a:lnTo>
                <a:lnTo>
                  <a:pt x="182" y="40"/>
                </a:lnTo>
                <a:lnTo>
                  <a:pt x="105" y="62"/>
                </a:lnTo>
                <a:close/>
                <a:moveTo>
                  <a:pt x="193" y="168"/>
                </a:moveTo>
                <a:lnTo>
                  <a:pt x="114" y="190"/>
                </a:lnTo>
                <a:lnTo>
                  <a:pt x="114" y="77"/>
                </a:lnTo>
                <a:lnTo>
                  <a:pt x="193" y="55"/>
                </a:lnTo>
                <a:lnTo>
                  <a:pt x="193" y="1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801"/>
          <p:cNvSpPr/>
          <p:nvPr/>
        </p:nvSpPr>
        <p:spPr bwMode="auto">
          <a:xfrm>
            <a:off x="11116963" y="2064035"/>
            <a:ext cx="288271" cy="302685"/>
          </a:xfrm>
          <a:custGeom>
            <a:avLst/>
            <a:gdLst>
              <a:gd name="T0" fmla="*/ 273 w 273"/>
              <a:gd name="T1" fmla="*/ 93 h 288"/>
              <a:gd name="T2" fmla="*/ 249 w 273"/>
              <a:gd name="T3" fmla="*/ 51 h 288"/>
              <a:gd name="T4" fmla="*/ 170 w 273"/>
              <a:gd name="T5" fmla="*/ 86 h 288"/>
              <a:gd name="T6" fmla="*/ 160 w 273"/>
              <a:gd name="T7" fmla="*/ 0 h 288"/>
              <a:gd name="T8" fmla="*/ 112 w 273"/>
              <a:gd name="T9" fmla="*/ 0 h 288"/>
              <a:gd name="T10" fmla="*/ 103 w 273"/>
              <a:gd name="T11" fmla="*/ 86 h 288"/>
              <a:gd name="T12" fmla="*/ 23 w 273"/>
              <a:gd name="T13" fmla="*/ 51 h 288"/>
              <a:gd name="T14" fmla="*/ 0 w 273"/>
              <a:gd name="T15" fmla="*/ 93 h 288"/>
              <a:gd name="T16" fmla="*/ 69 w 273"/>
              <a:gd name="T17" fmla="*/ 144 h 288"/>
              <a:gd name="T18" fmla="*/ 0 w 273"/>
              <a:gd name="T19" fmla="*/ 195 h 288"/>
              <a:gd name="T20" fmla="*/ 23 w 273"/>
              <a:gd name="T21" fmla="*/ 237 h 288"/>
              <a:gd name="T22" fmla="*/ 103 w 273"/>
              <a:gd name="T23" fmla="*/ 202 h 288"/>
              <a:gd name="T24" fmla="*/ 112 w 273"/>
              <a:gd name="T25" fmla="*/ 288 h 288"/>
              <a:gd name="T26" fmla="*/ 160 w 273"/>
              <a:gd name="T27" fmla="*/ 288 h 288"/>
              <a:gd name="T28" fmla="*/ 170 w 273"/>
              <a:gd name="T29" fmla="*/ 202 h 288"/>
              <a:gd name="T30" fmla="*/ 249 w 273"/>
              <a:gd name="T31" fmla="*/ 237 h 288"/>
              <a:gd name="T32" fmla="*/ 273 w 273"/>
              <a:gd name="T33" fmla="*/ 195 h 288"/>
              <a:gd name="T34" fmla="*/ 203 w 273"/>
              <a:gd name="T35" fmla="*/ 144 h 288"/>
              <a:gd name="T36" fmla="*/ 273 w 273"/>
              <a:gd name="T37" fmla="*/ 9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" h="288">
                <a:moveTo>
                  <a:pt x="273" y="93"/>
                </a:moveTo>
                <a:cubicBezTo>
                  <a:pt x="249" y="51"/>
                  <a:pt x="249" y="51"/>
                  <a:pt x="249" y="51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60" y="0"/>
                  <a:pt x="160" y="0"/>
                  <a:pt x="160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23" y="51"/>
                  <a:pt x="23" y="51"/>
                  <a:pt x="23" y="51"/>
                </a:cubicBezTo>
                <a:cubicBezTo>
                  <a:pt x="0" y="93"/>
                  <a:pt x="0" y="93"/>
                  <a:pt x="0" y="93"/>
                </a:cubicBezTo>
                <a:cubicBezTo>
                  <a:pt x="69" y="144"/>
                  <a:pt x="69" y="144"/>
                  <a:pt x="69" y="144"/>
                </a:cubicBezTo>
                <a:cubicBezTo>
                  <a:pt x="44" y="163"/>
                  <a:pt x="0" y="195"/>
                  <a:pt x="0" y="195"/>
                </a:cubicBezTo>
                <a:cubicBezTo>
                  <a:pt x="23" y="237"/>
                  <a:pt x="23" y="237"/>
                  <a:pt x="23" y="237"/>
                </a:cubicBezTo>
                <a:cubicBezTo>
                  <a:pt x="103" y="202"/>
                  <a:pt x="103" y="202"/>
                  <a:pt x="103" y="202"/>
                </a:cubicBezTo>
                <a:cubicBezTo>
                  <a:pt x="112" y="288"/>
                  <a:pt x="112" y="288"/>
                  <a:pt x="112" y="288"/>
                </a:cubicBezTo>
                <a:cubicBezTo>
                  <a:pt x="160" y="288"/>
                  <a:pt x="160" y="288"/>
                  <a:pt x="160" y="288"/>
                </a:cubicBezTo>
                <a:cubicBezTo>
                  <a:pt x="160" y="288"/>
                  <a:pt x="166" y="234"/>
                  <a:pt x="170" y="202"/>
                </a:cubicBezTo>
                <a:cubicBezTo>
                  <a:pt x="249" y="237"/>
                  <a:pt x="249" y="237"/>
                  <a:pt x="249" y="237"/>
                </a:cubicBezTo>
                <a:cubicBezTo>
                  <a:pt x="273" y="195"/>
                  <a:pt x="273" y="195"/>
                  <a:pt x="273" y="195"/>
                </a:cubicBezTo>
                <a:cubicBezTo>
                  <a:pt x="273" y="195"/>
                  <a:pt x="229" y="163"/>
                  <a:pt x="203" y="144"/>
                </a:cubicBezTo>
                <a:lnTo>
                  <a:pt x="273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Freeform 802"/>
          <p:cNvSpPr>
            <a:spLocks noEditPoints="1"/>
          </p:cNvSpPr>
          <p:nvPr/>
        </p:nvSpPr>
        <p:spPr bwMode="auto">
          <a:xfrm>
            <a:off x="10510152" y="2064035"/>
            <a:ext cx="288271" cy="302685"/>
          </a:xfrm>
          <a:custGeom>
            <a:avLst/>
            <a:gdLst>
              <a:gd name="T0" fmla="*/ 236 w 274"/>
              <a:gd name="T1" fmla="*/ 120 h 288"/>
              <a:gd name="T2" fmla="*/ 274 w 274"/>
              <a:gd name="T3" fmla="*/ 93 h 288"/>
              <a:gd name="T4" fmla="*/ 250 w 274"/>
              <a:gd name="T5" fmla="*/ 51 h 288"/>
              <a:gd name="T6" fmla="*/ 206 w 274"/>
              <a:gd name="T7" fmla="*/ 70 h 288"/>
              <a:gd name="T8" fmla="*/ 166 w 274"/>
              <a:gd name="T9" fmla="*/ 47 h 288"/>
              <a:gd name="T10" fmla="*/ 161 w 274"/>
              <a:gd name="T11" fmla="*/ 0 h 288"/>
              <a:gd name="T12" fmla="*/ 113 w 274"/>
              <a:gd name="T13" fmla="*/ 0 h 288"/>
              <a:gd name="T14" fmla="*/ 108 w 274"/>
              <a:gd name="T15" fmla="*/ 47 h 288"/>
              <a:gd name="T16" fmla="*/ 67 w 274"/>
              <a:gd name="T17" fmla="*/ 70 h 288"/>
              <a:gd name="T18" fmla="*/ 24 w 274"/>
              <a:gd name="T19" fmla="*/ 51 h 288"/>
              <a:gd name="T20" fmla="*/ 0 w 274"/>
              <a:gd name="T21" fmla="*/ 93 h 288"/>
              <a:gd name="T22" fmla="*/ 38 w 274"/>
              <a:gd name="T23" fmla="*/ 120 h 288"/>
              <a:gd name="T24" fmla="*/ 38 w 274"/>
              <a:gd name="T25" fmla="*/ 168 h 288"/>
              <a:gd name="T26" fmla="*/ 0 w 274"/>
              <a:gd name="T27" fmla="*/ 195 h 288"/>
              <a:gd name="T28" fmla="*/ 24 w 274"/>
              <a:gd name="T29" fmla="*/ 237 h 288"/>
              <a:gd name="T30" fmla="*/ 68 w 274"/>
              <a:gd name="T31" fmla="*/ 218 h 288"/>
              <a:gd name="T32" fmla="*/ 108 w 274"/>
              <a:gd name="T33" fmla="*/ 241 h 288"/>
              <a:gd name="T34" fmla="*/ 113 w 274"/>
              <a:gd name="T35" fmla="*/ 288 h 288"/>
              <a:gd name="T36" fmla="*/ 161 w 274"/>
              <a:gd name="T37" fmla="*/ 288 h 288"/>
              <a:gd name="T38" fmla="*/ 166 w 274"/>
              <a:gd name="T39" fmla="*/ 241 h 288"/>
              <a:gd name="T40" fmla="*/ 206 w 274"/>
              <a:gd name="T41" fmla="*/ 218 h 288"/>
              <a:gd name="T42" fmla="*/ 250 w 274"/>
              <a:gd name="T43" fmla="*/ 237 h 288"/>
              <a:gd name="T44" fmla="*/ 274 w 274"/>
              <a:gd name="T45" fmla="*/ 195 h 288"/>
              <a:gd name="T46" fmla="*/ 236 w 274"/>
              <a:gd name="T47" fmla="*/ 168 h 288"/>
              <a:gd name="T48" fmla="*/ 236 w 274"/>
              <a:gd name="T49" fmla="*/ 120 h 288"/>
              <a:gd name="T50" fmla="*/ 158 w 274"/>
              <a:gd name="T51" fmla="*/ 180 h 288"/>
              <a:gd name="T52" fmla="*/ 116 w 274"/>
              <a:gd name="T53" fmla="*/ 180 h 288"/>
              <a:gd name="T54" fmla="*/ 96 w 274"/>
              <a:gd name="T55" fmla="*/ 144 h 288"/>
              <a:gd name="T56" fmla="*/ 116 w 274"/>
              <a:gd name="T57" fmla="*/ 108 h 288"/>
              <a:gd name="T58" fmla="*/ 158 w 274"/>
              <a:gd name="T59" fmla="*/ 108 h 288"/>
              <a:gd name="T60" fmla="*/ 179 w 274"/>
              <a:gd name="T61" fmla="*/ 144 h 288"/>
              <a:gd name="T62" fmla="*/ 158 w 274"/>
              <a:gd name="T63" fmla="*/ 18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4" h="288">
                <a:moveTo>
                  <a:pt x="236" y="120"/>
                </a:moveTo>
                <a:cubicBezTo>
                  <a:pt x="274" y="93"/>
                  <a:pt x="274" y="93"/>
                  <a:pt x="274" y="93"/>
                </a:cubicBezTo>
                <a:cubicBezTo>
                  <a:pt x="250" y="51"/>
                  <a:pt x="250" y="51"/>
                  <a:pt x="250" y="51"/>
                </a:cubicBezTo>
                <a:cubicBezTo>
                  <a:pt x="206" y="70"/>
                  <a:pt x="206" y="70"/>
                  <a:pt x="206" y="7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61" y="0"/>
                  <a:pt x="161" y="0"/>
                  <a:pt x="16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67" y="70"/>
                  <a:pt x="67" y="70"/>
                  <a:pt x="67" y="70"/>
                </a:cubicBezTo>
                <a:cubicBezTo>
                  <a:pt x="24" y="51"/>
                  <a:pt x="24" y="51"/>
                  <a:pt x="24" y="51"/>
                </a:cubicBezTo>
                <a:cubicBezTo>
                  <a:pt x="0" y="93"/>
                  <a:pt x="0" y="93"/>
                  <a:pt x="0" y="93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18" y="182"/>
                  <a:pt x="0" y="195"/>
                  <a:pt x="0" y="195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68" y="218"/>
                  <a:pt x="68" y="218"/>
                  <a:pt x="68" y="218"/>
                </a:cubicBezTo>
                <a:cubicBezTo>
                  <a:pt x="108" y="241"/>
                  <a:pt x="108" y="241"/>
                  <a:pt x="108" y="241"/>
                </a:cubicBezTo>
                <a:cubicBezTo>
                  <a:pt x="113" y="288"/>
                  <a:pt x="113" y="288"/>
                  <a:pt x="113" y="288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1" y="288"/>
                  <a:pt x="163" y="266"/>
                  <a:pt x="166" y="241"/>
                </a:cubicBezTo>
                <a:cubicBezTo>
                  <a:pt x="206" y="218"/>
                  <a:pt x="206" y="218"/>
                  <a:pt x="206" y="218"/>
                </a:cubicBezTo>
                <a:cubicBezTo>
                  <a:pt x="250" y="237"/>
                  <a:pt x="250" y="237"/>
                  <a:pt x="250" y="237"/>
                </a:cubicBezTo>
                <a:cubicBezTo>
                  <a:pt x="274" y="195"/>
                  <a:pt x="274" y="195"/>
                  <a:pt x="274" y="195"/>
                </a:cubicBezTo>
                <a:cubicBezTo>
                  <a:pt x="274" y="195"/>
                  <a:pt x="256" y="182"/>
                  <a:pt x="236" y="168"/>
                </a:cubicBezTo>
                <a:lnTo>
                  <a:pt x="236" y="120"/>
                </a:lnTo>
                <a:close/>
                <a:moveTo>
                  <a:pt x="158" y="180"/>
                </a:moveTo>
                <a:cubicBezTo>
                  <a:pt x="116" y="180"/>
                  <a:pt x="116" y="180"/>
                  <a:pt x="116" y="180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58" y="108"/>
                  <a:pt x="158" y="108"/>
                  <a:pt x="158" y="108"/>
                </a:cubicBezTo>
                <a:cubicBezTo>
                  <a:pt x="179" y="144"/>
                  <a:pt x="179" y="144"/>
                  <a:pt x="179" y="144"/>
                </a:cubicBezTo>
                <a:lnTo>
                  <a:pt x="158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803"/>
          <p:cNvSpPr>
            <a:spLocks noEditPoints="1"/>
          </p:cNvSpPr>
          <p:nvPr/>
        </p:nvSpPr>
        <p:spPr bwMode="auto">
          <a:xfrm>
            <a:off x="2656203" y="3983922"/>
            <a:ext cx="223411" cy="204673"/>
          </a:xfrm>
          <a:custGeom>
            <a:avLst/>
            <a:gdLst>
              <a:gd name="T0" fmla="*/ 191 w 212"/>
              <a:gd name="T1" fmla="*/ 58 h 194"/>
              <a:gd name="T2" fmla="*/ 156 w 212"/>
              <a:gd name="T3" fmla="*/ 48 h 194"/>
              <a:gd name="T4" fmla="*/ 152 w 212"/>
              <a:gd name="T5" fmla="*/ 48 h 194"/>
              <a:gd name="T6" fmla="*/ 152 w 212"/>
              <a:gd name="T7" fmla="*/ 27 h 194"/>
              <a:gd name="T8" fmla="*/ 0 w 212"/>
              <a:gd name="T9" fmla="*/ 27 h 194"/>
              <a:gd name="T10" fmla="*/ 0 w 212"/>
              <a:gd name="T11" fmla="*/ 127 h 194"/>
              <a:gd name="T12" fmla="*/ 67 w 212"/>
              <a:gd name="T13" fmla="*/ 194 h 194"/>
              <a:gd name="T14" fmla="*/ 85 w 212"/>
              <a:gd name="T15" fmla="*/ 194 h 194"/>
              <a:gd name="T16" fmla="*/ 142 w 212"/>
              <a:gd name="T17" fmla="*/ 161 h 194"/>
              <a:gd name="T18" fmla="*/ 153 w 212"/>
              <a:gd name="T19" fmla="*/ 161 h 194"/>
              <a:gd name="T20" fmla="*/ 189 w 212"/>
              <a:gd name="T21" fmla="*/ 152 h 194"/>
              <a:gd name="T22" fmla="*/ 212 w 212"/>
              <a:gd name="T23" fmla="*/ 104 h 194"/>
              <a:gd name="T24" fmla="*/ 191 w 212"/>
              <a:gd name="T25" fmla="*/ 58 h 194"/>
              <a:gd name="T26" fmla="*/ 176 w 212"/>
              <a:gd name="T27" fmla="*/ 132 h 194"/>
              <a:gd name="T28" fmla="*/ 153 w 212"/>
              <a:gd name="T29" fmla="*/ 138 h 194"/>
              <a:gd name="T30" fmla="*/ 151 w 212"/>
              <a:gd name="T31" fmla="*/ 138 h 194"/>
              <a:gd name="T32" fmla="*/ 152 w 212"/>
              <a:gd name="T33" fmla="*/ 127 h 194"/>
              <a:gd name="T34" fmla="*/ 152 w 212"/>
              <a:gd name="T35" fmla="*/ 72 h 194"/>
              <a:gd name="T36" fmla="*/ 156 w 212"/>
              <a:gd name="T37" fmla="*/ 72 h 194"/>
              <a:gd name="T38" fmla="*/ 177 w 212"/>
              <a:gd name="T39" fmla="*/ 77 h 194"/>
              <a:gd name="T40" fmla="*/ 188 w 212"/>
              <a:gd name="T41" fmla="*/ 104 h 194"/>
              <a:gd name="T42" fmla="*/ 176 w 212"/>
              <a:gd name="T43" fmla="*/ 13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2" h="194">
                <a:moveTo>
                  <a:pt x="191" y="58"/>
                </a:moveTo>
                <a:cubicBezTo>
                  <a:pt x="179" y="49"/>
                  <a:pt x="165" y="48"/>
                  <a:pt x="156" y="48"/>
                </a:cubicBezTo>
                <a:cubicBezTo>
                  <a:pt x="154" y="48"/>
                  <a:pt x="153" y="48"/>
                  <a:pt x="152" y="48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0"/>
                  <a:pt x="0" y="0"/>
                  <a:pt x="0" y="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64"/>
                  <a:pt x="30" y="194"/>
                  <a:pt x="67" y="194"/>
                </a:cubicBezTo>
                <a:cubicBezTo>
                  <a:pt x="85" y="194"/>
                  <a:pt x="85" y="194"/>
                  <a:pt x="85" y="194"/>
                </a:cubicBezTo>
                <a:cubicBezTo>
                  <a:pt x="109" y="194"/>
                  <a:pt x="131" y="181"/>
                  <a:pt x="142" y="161"/>
                </a:cubicBezTo>
                <a:cubicBezTo>
                  <a:pt x="144" y="161"/>
                  <a:pt x="148" y="161"/>
                  <a:pt x="153" y="161"/>
                </a:cubicBezTo>
                <a:cubicBezTo>
                  <a:pt x="162" y="161"/>
                  <a:pt x="176" y="160"/>
                  <a:pt x="189" y="152"/>
                </a:cubicBezTo>
                <a:cubicBezTo>
                  <a:pt x="202" y="143"/>
                  <a:pt x="212" y="127"/>
                  <a:pt x="212" y="104"/>
                </a:cubicBezTo>
                <a:cubicBezTo>
                  <a:pt x="212" y="82"/>
                  <a:pt x="203" y="66"/>
                  <a:pt x="191" y="58"/>
                </a:cubicBezTo>
                <a:close/>
                <a:moveTo>
                  <a:pt x="176" y="132"/>
                </a:moveTo>
                <a:cubicBezTo>
                  <a:pt x="169" y="136"/>
                  <a:pt x="160" y="138"/>
                  <a:pt x="153" y="138"/>
                </a:cubicBezTo>
                <a:cubicBezTo>
                  <a:pt x="152" y="138"/>
                  <a:pt x="151" y="138"/>
                  <a:pt x="151" y="138"/>
                </a:cubicBezTo>
                <a:cubicBezTo>
                  <a:pt x="151" y="134"/>
                  <a:pt x="152" y="131"/>
                  <a:pt x="152" y="127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3" y="72"/>
                  <a:pt x="154" y="72"/>
                  <a:pt x="156" y="72"/>
                </a:cubicBezTo>
                <a:cubicBezTo>
                  <a:pt x="163" y="72"/>
                  <a:pt x="171" y="73"/>
                  <a:pt x="177" y="77"/>
                </a:cubicBezTo>
                <a:cubicBezTo>
                  <a:pt x="183" y="82"/>
                  <a:pt x="187" y="87"/>
                  <a:pt x="188" y="104"/>
                </a:cubicBezTo>
                <a:cubicBezTo>
                  <a:pt x="187" y="121"/>
                  <a:pt x="182" y="127"/>
                  <a:pt x="176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Freeform 804"/>
          <p:cNvSpPr/>
          <p:nvPr/>
        </p:nvSpPr>
        <p:spPr bwMode="auto">
          <a:xfrm>
            <a:off x="2771512" y="3884468"/>
            <a:ext cx="24504" cy="98012"/>
          </a:xfrm>
          <a:custGeom>
            <a:avLst/>
            <a:gdLst>
              <a:gd name="T0" fmla="*/ 0 w 24"/>
              <a:gd name="T1" fmla="*/ 93 h 93"/>
              <a:gd name="T2" fmla="*/ 23 w 24"/>
              <a:gd name="T3" fmla="*/ 41 h 93"/>
              <a:gd name="T4" fmla="*/ 8 w 24"/>
              <a:gd name="T5" fmla="*/ 0 h 93"/>
              <a:gd name="T6" fmla="*/ 10 w 24"/>
              <a:gd name="T7" fmla="*/ 50 h 93"/>
              <a:gd name="T8" fmla="*/ 0 w 24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93">
                <a:moveTo>
                  <a:pt x="0" y="93"/>
                </a:moveTo>
                <a:cubicBezTo>
                  <a:pt x="16" y="78"/>
                  <a:pt x="24" y="53"/>
                  <a:pt x="23" y="41"/>
                </a:cubicBezTo>
                <a:cubicBezTo>
                  <a:pt x="22" y="27"/>
                  <a:pt x="8" y="0"/>
                  <a:pt x="8" y="0"/>
                </a:cubicBezTo>
                <a:cubicBezTo>
                  <a:pt x="8" y="0"/>
                  <a:pt x="11" y="38"/>
                  <a:pt x="10" y="50"/>
                </a:cubicBezTo>
                <a:cubicBezTo>
                  <a:pt x="8" y="71"/>
                  <a:pt x="7" y="86"/>
                  <a:pt x="0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Freeform 805"/>
          <p:cNvSpPr/>
          <p:nvPr/>
        </p:nvSpPr>
        <p:spPr bwMode="auto">
          <a:xfrm>
            <a:off x="2679265" y="3895998"/>
            <a:ext cx="24504" cy="87923"/>
          </a:xfrm>
          <a:custGeom>
            <a:avLst/>
            <a:gdLst>
              <a:gd name="T0" fmla="*/ 12 w 24"/>
              <a:gd name="T1" fmla="*/ 42 h 84"/>
              <a:gd name="T2" fmla="*/ 24 w 24"/>
              <a:gd name="T3" fmla="*/ 0 h 84"/>
              <a:gd name="T4" fmla="*/ 7 w 24"/>
              <a:gd name="T5" fmla="*/ 32 h 84"/>
              <a:gd name="T6" fmla="*/ 10 w 24"/>
              <a:gd name="T7" fmla="*/ 84 h 84"/>
              <a:gd name="T8" fmla="*/ 12 w 24"/>
              <a:gd name="T9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84">
                <a:moveTo>
                  <a:pt x="12" y="42"/>
                </a:moveTo>
                <a:cubicBezTo>
                  <a:pt x="16" y="23"/>
                  <a:pt x="24" y="0"/>
                  <a:pt x="24" y="0"/>
                </a:cubicBezTo>
                <a:cubicBezTo>
                  <a:pt x="24" y="0"/>
                  <a:pt x="11" y="20"/>
                  <a:pt x="7" y="32"/>
                </a:cubicBezTo>
                <a:cubicBezTo>
                  <a:pt x="4" y="42"/>
                  <a:pt x="0" y="59"/>
                  <a:pt x="10" y="84"/>
                </a:cubicBezTo>
                <a:cubicBezTo>
                  <a:pt x="10" y="84"/>
                  <a:pt x="7" y="72"/>
                  <a:pt x="12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806"/>
          <p:cNvSpPr/>
          <p:nvPr/>
        </p:nvSpPr>
        <p:spPr bwMode="auto">
          <a:xfrm>
            <a:off x="2731154" y="3900323"/>
            <a:ext cx="10090" cy="80716"/>
          </a:xfrm>
          <a:custGeom>
            <a:avLst/>
            <a:gdLst>
              <a:gd name="T0" fmla="*/ 10 w 10"/>
              <a:gd name="T1" fmla="*/ 32 h 76"/>
              <a:gd name="T2" fmla="*/ 6 w 10"/>
              <a:gd name="T3" fmla="*/ 0 h 76"/>
              <a:gd name="T4" fmla="*/ 1 w 10"/>
              <a:gd name="T5" fmla="*/ 40 h 76"/>
              <a:gd name="T6" fmla="*/ 6 w 10"/>
              <a:gd name="T7" fmla="*/ 76 h 76"/>
              <a:gd name="T8" fmla="*/ 10 w 10"/>
              <a:gd name="T9" fmla="*/ 3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6">
                <a:moveTo>
                  <a:pt x="10" y="32"/>
                </a:moveTo>
                <a:cubicBezTo>
                  <a:pt x="9" y="22"/>
                  <a:pt x="9" y="28"/>
                  <a:pt x="6" y="0"/>
                </a:cubicBezTo>
                <a:cubicBezTo>
                  <a:pt x="6" y="0"/>
                  <a:pt x="2" y="14"/>
                  <a:pt x="1" y="40"/>
                </a:cubicBezTo>
                <a:cubicBezTo>
                  <a:pt x="0" y="60"/>
                  <a:pt x="6" y="76"/>
                  <a:pt x="6" y="76"/>
                </a:cubicBezTo>
                <a:cubicBezTo>
                  <a:pt x="6" y="76"/>
                  <a:pt x="10" y="44"/>
                  <a:pt x="1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Freeform 807"/>
          <p:cNvSpPr>
            <a:spLocks noEditPoints="1"/>
          </p:cNvSpPr>
          <p:nvPr/>
        </p:nvSpPr>
        <p:spPr bwMode="auto">
          <a:xfrm>
            <a:off x="3222657" y="3929150"/>
            <a:ext cx="307009" cy="211880"/>
          </a:xfrm>
          <a:custGeom>
            <a:avLst/>
            <a:gdLst>
              <a:gd name="T0" fmla="*/ 268 w 292"/>
              <a:gd name="T1" fmla="*/ 45 h 201"/>
              <a:gd name="T2" fmla="*/ 224 w 292"/>
              <a:gd name="T3" fmla="*/ 31 h 201"/>
              <a:gd name="T4" fmla="*/ 219 w 292"/>
              <a:gd name="T5" fmla="*/ 31 h 201"/>
              <a:gd name="T6" fmla="*/ 219 w 292"/>
              <a:gd name="T7" fmla="*/ 0 h 201"/>
              <a:gd name="T8" fmla="*/ 0 w 292"/>
              <a:gd name="T9" fmla="*/ 0 h 201"/>
              <a:gd name="T10" fmla="*/ 0 w 292"/>
              <a:gd name="T11" fmla="*/ 122 h 201"/>
              <a:gd name="T12" fmla="*/ 97 w 292"/>
              <a:gd name="T13" fmla="*/ 201 h 201"/>
              <a:gd name="T14" fmla="*/ 122 w 292"/>
              <a:gd name="T15" fmla="*/ 201 h 201"/>
              <a:gd name="T16" fmla="*/ 205 w 292"/>
              <a:gd name="T17" fmla="*/ 170 h 201"/>
              <a:gd name="T18" fmla="*/ 221 w 292"/>
              <a:gd name="T19" fmla="*/ 171 h 201"/>
              <a:gd name="T20" fmla="*/ 265 w 292"/>
              <a:gd name="T21" fmla="*/ 157 h 201"/>
              <a:gd name="T22" fmla="*/ 292 w 292"/>
              <a:gd name="T23" fmla="*/ 100 h 201"/>
              <a:gd name="T24" fmla="*/ 268 w 292"/>
              <a:gd name="T25" fmla="*/ 45 h 201"/>
              <a:gd name="T26" fmla="*/ 246 w 292"/>
              <a:gd name="T27" fmla="*/ 129 h 201"/>
              <a:gd name="T28" fmla="*/ 221 w 292"/>
              <a:gd name="T29" fmla="*/ 137 h 201"/>
              <a:gd name="T30" fmla="*/ 217 w 292"/>
              <a:gd name="T31" fmla="*/ 137 h 201"/>
              <a:gd name="T32" fmla="*/ 219 w 292"/>
              <a:gd name="T33" fmla="*/ 122 h 201"/>
              <a:gd name="T34" fmla="*/ 219 w 292"/>
              <a:gd name="T35" fmla="*/ 65 h 201"/>
              <a:gd name="T36" fmla="*/ 224 w 292"/>
              <a:gd name="T37" fmla="*/ 65 h 201"/>
              <a:gd name="T38" fmla="*/ 248 w 292"/>
              <a:gd name="T39" fmla="*/ 73 h 201"/>
              <a:gd name="T40" fmla="*/ 258 w 292"/>
              <a:gd name="T41" fmla="*/ 100 h 201"/>
              <a:gd name="T42" fmla="*/ 246 w 292"/>
              <a:gd name="T43" fmla="*/ 12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2" h="201">
                <a:moveTo>
                  <a:pt x="268" y="45"/>
                </a:moveTo>
                <a:cubicBezTo>
                  <a:pt x="250" y="33"/>
                  <a:pt x="233" y="31"/>
                  <a:pt x="224" y="31"/>
                </a:cubicBezTo>
                <a:cubicBezTo>
                  <a:pt x="222" y="31"/>
                  <a:pt x="221" y="31"/>
                  <a:pt x="219" y="31"/>
                </a:cubicBezTo>
                <a:cubicBezTo>
                  <a:pt x="219" y="0"/>
                  <a:pt x="219" y="0"/>
                  <a:pt x="2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75"/>
                  <a:pt x="43" y="201"/>
                  <a:pt x="97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58" y="201"/>
                  <a:pt x="189" y="199"/>
                  <a:pt x="205" y="170"/>
                </a:cubicBezTo>
                <a:cubicBezTo>
                  <a:pt x="208" y="171"/>
                  <a:pt x="214" y="171"/>
                  <a:pt x="221" y="171"/>
                </a:cubicBezTo>
                <a:cubicBezTo>
                  <a:pt x="230" y="171"/>
                  <a:pt x="247" y="169"/>
                  <a:pt x="265" y="157"/>
                </a:cubicBezTo>
                <a:cubicBezTo>
                  <a:pt x="284" y="145"/>
                  <a:pt x="292" y="129"/>
                  <a:pt x="292" y="100"/>
                </a:cubicBezTo>
                <a:cubicBezTo>
                  <a:pt x="292" y="75"/>
                  <a:pt x="285" y="57"/>
                  <a:pt x="268" y="45"/>
                </a:cubicBezTo>
                <a:close/>
                <a:moveTo>
                  <a:pt x="246" y="129"/>
                </a:moveTo>
                <a:cubicBezTo>
                  <a:pt x="237" y="135"/>
                  <a:pt x="225" y="137"/>
                  <a:pt x="221" y="137"/>
                </a:cubicBezTo>
                <a:cubicBezTo>
                  <a:pt x="220" y="137"/>
                  <a:pt x="219" y="137"/>
                  <a:pt x="217" y="137"/>
                </a:cubicBezTo>
                <a:cubicBezTo>
                  <a:pt x="218" y="132"/>
                  <a:pt x="219" y="127"/>
                  <a:pt x="219" y="122"/>
                </a:cubicBezTo>
                <a:cubicBezTo>
                  <a:pt x="219" y="65"/>
                  <a:pt x="219" y="65"/>
                  <a:pt x="219" y="65"/>
                </a:cubicBezTo>
                <a:cubicBezTo>
                  <a:pt x="221" y="65"/>
                  <a:pt x="222" y="65"/>
                  <a:pt x="224" y="65"/>
                </a:cubicBezTo>
                <a:cubicBezTo>
                  <a:pt x="228" y="65"/>
                  <a:pt x="240" y="67"/>
                  <a:pt x="248" y="73"/>
                </a:cubicBezTo>
                <a:cubicBezTo>
                  <a:pt x="256" y="79"/>
                  <a:pt x="258" y="89"/>
                  <a:pt x="258" y="100"/>
                </a:cubicBezTo>
                <a:cubicBezTo>
                  <a:pt x="258" y="112"/>
                  <a:pt x="255" y="122"/>
                  <a:pt x="246" y="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808"/>
          <p:cNvSpPr/>
          <p:nvPr/>
        </p:nvSpPr>
        <p:spPr bwMode="auto">
          <a:xfrm>
            <a:off x="3829467" y="3940681"/>
            <a:ext cx="304127" cy="190259"/>
          </a:xfrm>
          <a:custGeom>
            <a:avLst/>
            <a:gdLst>
              <a:gd name="T0" fmla="*/ 270 w 288"/>
              <a:gd name="T1" fmla="*/ 41 h 180"/>
              <a:gd name="T2" fmla="*/ 252 w 288"/>
              <a:gd name="T3" fmla="*/ 58 h 180"/>
              <a:gd name="T4" fmla="*/ 252 w 288"/>
              <a:gd name="T5" fmla="*/ 101 h 180"/>
              <a:gd name="T6" fmla="*/ 36 w 288"/>
              <a:gd name="T7" fmla="*/ 101 h 180"/>
              <a:gd name="T8" fmla="*/ 36 w 288"/>
              <a:gd name="T9" fmla="*/ 18 h 180"/>
              <a:gd name="T10" fmla="*/ 18 w 288"/>
              <a:gd name="T11" fmla="*/ 0 h 180"/>
              <a:gd name="T12" fmla="*/ 0 w 288"/>
              <a:gd name="T13" fmla="*/ 18 h 180"/>
              <a:gd name="T14" fmla="*/ 0 w 288"/>
              <a:gd name="T15" fmla="*/ 162 h 180"/>
              <a:gd name="T16" fmla="*/ 18 w 288"/>
              <a:gd name="T17" fmla="*/ 180 h 180"/>
              <a:gd name="T18" fmla="*/ 36 w 288"/>
              <a:gd name="T19" fmla="*/ 162 h 180"/>
              <a:gd name="T20" fmla="*/ 36 w 288"/>
              <a:gd name="T21" fmla="*/ 144 h 180"/>
              <a:gd name="T22" fmla="*/ 252 w 288"/>
              <a:gd name="T23" fmla="*/ 144 h 180"/>
              <a:gd name="T24" fmla="*/ 252 w 288"/>
              <a:gd name="T25" fmla="*/ 162 h 180"/>
              <a:gd name="T26" fmla="*/ 270 w 288"/>
              <a:gd name="T27" fmla="*/ 180 h 180"/>
              <a:gd name="T28" fmla="*/ 288 w 288"/>
              <a:gd name="T29" fmla="*/ 162 h 180"/>
              <a:gd name="T30" fmla="*/ 288 w 288"/>
              <a:gd name="T31" fmla="*/ 58 h 180"/>
              <a:gd name="T32" fmla="*/ 270 w 288"/>
              <a:gd name="T33" fmla="*/ 41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180">
                <a:moveTo>
                  <a:pt x="270" y="41"/>
                </a:moveTo>
                <a:cubicBezTo>
                  <a:pt x="260" y="41"/>
                  <a:pt x="252" y="49"/>
                  <a:pt x="252" y="58"/>
                </a:cubicBezTo>
                <a:cubicBezTo>
                  <a:pt x="252" y="101"/>
                  <a:pt x="252" y="101"/>
                  <a:pt x="252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2"/>
                  <a:pt x="8" y="180"/>
                  <a:pt x="18" y="180"/>
                </a:cubicBezTo>
                <a:cubicBezTo>
                  <a:pt x="28" y="180"/>
                  <a:pt x="36" y="172"/>
                  <a:pt x="36" y="162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62"/>
                  <a:pt x="252" y="162"/>
                  <a:pt x="252" y="162"/>
                </a:cubicBezTo>
                <a:cubicBezTo>
                  <a:pt x="252" y="172"/>
                  <a:pt x="260" y="180"/>
                  <a:pt x="270" y="180"/>
                </a:cubicBezTo>
                <a:cubicBezTo>
                  <a:pt x="280" y="180"/>
                  <a:pt x="288" y="172"/>
                  <a:pt x="288" y="162"/>
                </a:cubicBezTo>
                <a:cubicBezTo>
                  <a:pt x="288" y="58"/>
                  <a:pt x="288" y="58"/>
                  <a:pt x="288" y="58"/>
                </a:cubicBezTo>
                <a:cubicBezTo>
                  <a:pt x="288" y="49"/>
                  <a:pt x="280" y="41"/>
                  <a:pt x="270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809"/>
          <p:cNvSpPr>
            <a:spLocks noChangeArrowheads="1"/>
          </p:cNvSpPr>
          <p:nvPr/>
        </p:nvSpPr>
        <p:spPr bwMode="auto">
          <a:xfrm>
            <a:off x="3885680" y="3973832"/>
            <a:ext cx="57654" cy="576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Freeform 810"/>
          <p:cNvSpPr/>
          <p:nvPr/>
        </p:nvSpPr>
        <p:spPr bwMode="auto">
          <a:xfrm>
            <a:off x="3950541" y="3975273"/>
            <a:ext cx="126839" cy="56213"/>
          </a:xfrm>
          <a:custGeom>
            <a:avLst/>
            <a:gdLst>
              <a:gd name="T0" fmla="*/ 44 w 120"/>
              <a:gd name="T1" fmla="*/ 0 h 54"/>
              <a:gd name="T2" fmla="*/ 0 w 120"/>
              <a:gd name="T3" fmla="*/ 54 h 54"/>
              <a:gd name="T4" fmla="*/ 120 w 120"/>
              <a:gd name="T5" fmla="*/ 54 h 54"/>
              <a:gd name="T6" fmla="*/ 44 w 120"/>
              <a:gd name="T7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54">
                <a:moveTo>
                  <a:pt x="44" y="0"/>
                </a:moveTo>
                <a:cubicBezTo>
                  <a:pt x="7" y="0"/>
                  <a:pt x="0" y="54"/>
                  <a:pt x="0" y="54"/>
                </a:cubicBezTo>
                <a:cubicBezTo>
                  <a:pt x="120" y="54"/>
                  <a:pt x="120" y="54"/>
                  <a:pt x="120" y="54"/>
                </a:cubicBezTo>
                <a:cubicBezTo>
                  <a:pt x="120" y="54"/>
                  <a:pt x="89" y="0"/>
                  <a:pt x="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Freeform 811"/>
          <p:cNvSpPr/>
          <p:nvPr/>
        </p:nvSpPr>
        <p:spPr bwMode="auto">
          <a:xfrm>
            <a:off x="4434837" y="3927708"/>
            <a:ext cx="305567" cy="220528"/>
          </a:xfrm>
          <a:custGeom>
            <a:avLst/>
            <a:gdLst>
              <a:gd name="T0" fmla="*/ 287 w 291"/>
              <a:gd name="T1" fmla="*/ 75 h 210"/>
              <a:gd name="T2" fmla="*/ 230 w 291"/>
              <a:gd name="T3" fmla="*/ 24 h 210"/>
              <a:gd name="T4" fmla="*/ 223 w 291"/>
              <a:gd name="T5" fmla="*/ 0 h 210"/>
              <a:gd name="T6" fmla="*/ 173 w 291"/>
              <a:gd name="T7" fmla="*/ 63 h 210"/>
              <a:gd name="T8" fmla="*/ 35 w 291"/>
              <a:gd name="T9" fmla="*/ 63 h 210"/>
              <a:gd name="T10" fmla="*/ 34 w 291"/>
              <a:gd name="T11" fmla="*/ 63 h 210"/>
              <a:gd name="T12" fmla="*/ 33 w 291"/>
              <a:gd name="T13" fmla="*/ 63 h 210"/>
              <a:gd name="T14" fmla="*/ 33 w 291"/>
              <a:gd name="T15" fmla="*/ 63 h 210"/>
              <a:gd name="T16" fmla="*/ 26 w 291"/>
              <a:gd name="T17" fmla="*/ 68 h 210"/>
              <a:gd name="T18" fmla="*/ 3 w 291"/>
              <a:gd name="T19" fmla="*/ 104 h 210"/>
              <a:gd name="T20" fmla="*/ 6 w 291"/>
              <a:gd name="T21" fmla="*/ 118 h 210"/>
              <a:gd name="T22" fmla="*/ 11 w 291"/>
              <a:gd name="T23" fmla="*/ 119 h 210"/>
              <a:gd name="T24" fmla="*/ 20 w 291"/>
              <a:gd name="T25" fmla="*/ 115 h 210"/>
              <a:gd name="T26" fmla="*/ 33 w 291"/>
              <a:gd name="T27" fmla="*/ 94 h 210"/>
              <a:gd name="T28" fmla="*/ 33 w 291"/>
              <a:gd name="T29" fmla="*/ 132 h 210"/>
              <a:gd name="T30" fmla="*/ 33 w 291"/>
              <a:gd name="T31" fmla="*/ 132 h 210"/>
              <a:gd name="T32" fmla="*/ 33 w 291"/>
              <a:gd name="T33" fmla="*/ 198 h 210"/>
              <a:gd name="T34" fmla="*/ 45 w 291"/>
              <a:gd name="T35" fmla="*/ 210 h 210"/>
              <a:gd name="T36" fmla="*/ 57 w 291"/>
              <a:gd name="T37" fmla="*/ 198 h 210"/>
              <a:gd name="T38" fmla="*/ 57 w 291"/>
              <a:gd name="T39" fmla="*/ 134 h 210"/>
              <a:gd name="T40" fmla="*/ 192 w 291"/>
              <a:gd name="T41" fmla="*/ 146 h 210"/>
              <a:gd name="T42" fmla="*/ 192 w 291"/>
              <a:gd name="T43" fmla="*/ 198 h 210"/>
              <a:gd name="T44" fmla="*/ 204 w 291"/>
              <a:gd name="T45" fmla="*/ 210 h 210"/>
              <a:gd name="T46" fmla="*/ 216 w 291"/>
              <a:gd name="T47" fmla="*/ 198 h 210"/>
              <a:gd name="T48" fmla="*/ 216 w 291"/>
              <a:gd name="T49" fmla="*/ 148 h 210"/>
              <a:gd name="T50" fmla="*/ 216 w 291"/>
              <a:gd name="T51" fmla="*/ 125 h 210"/>
              <a:gd name="T52" fmla="*/ 216 w 291"/>
              <a:gd name="T53" fmla="*/ 90 h 210"/>
              <a:gd name="T54" fmla="*/ 288 w 291"/>
              <a:gd name="T55" fmla="*/ 85 h 210"/>
              <a:gd name="T56" fmla="*/ 287 w 291"/>
              <a:gd name="T57" fmla="*/ 7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1" h="210">
                <a:moveTo>
                  <a:pt x="287" y="75"/>
                </a:moveTo>
                <a:cubicBezTo>
                  <a:pt x="275" y="61"/>
                  <a:pt x="230" y="24"/>
                  <a:pt x="230" y="24"/>
                </a:cubicBezTo>
                <a:cubicBezTo>
                  <a:pt x="223" y="0"/>
                  <a:pt x="223" y="0"/>
                  <a:pt x="223" y="0"/>
                </a:cubicBezTo>
                <a:cubicBezTo>
                  <a:pt x="173" y="63"/>
                  <a:pt x="173" y="63"/>
                  <a:pt x="173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0" y="64"/>
                  <a:pt x="28" y="65"/>
                  <a:pt x="26" y="68"/>
                </a:cubicBezTo>
                <a:cubicBezTo>
                  <a:pt x="3" y="104"/>
                  <a:pt x="3" y="104"/>
                  <a:pt x="3" y="104"/>
                </a:cubicBezTo>
                <a:cubicBezTo>
                  <a:pt x="0" y="109"/>
                  <a:pt x="2" y="115"/>
                  <a:pt x="6" y="118"/>
                </a:cubicBezTo>
                <a:cubicBezTo>
                  <a:pt x="8" y="119"/>
                  <a:pt x="10" y="119"/>
                  <a:pt x="11" y="119"/>
                </a:cubicBezTo>
                <a:cubicBezTo>
                  <a:pt x="15" y="119"/>
                  <a:pt x="18" y="118"/>
                  <a:pt x="20" y="115"/>
                </a:cubicBezTo>
                <a:cubicBezTo>
                  <a:pt x="33" y="94"/>
                  <a:pt x="33" y="94"/>
                  <a:pt x="33" y="94"/>
                </a:cubicBezTo>
                <a:cubicBezTo>
                  <a:pt x="33" y="132"/>
                  <a:pt x="33" y="132"/>
                  <a:pt x="33" y="132"/>
                </a:cubicBezTo>
                <a:cubicBezTo>
                  <a:pt x="33" y="132"/>
                  <a:pt x="33" y="132"/>
                  <a:pt x="33" y="132"/>
                </a:cubicBezTo>
                <a:cubicBezTo>
                  <a:pt x="33" y="198"/>
                  <a:pt x="33" y="198"/>
                  <a:pt x="33" y="198"/>
                </a:cubicBezTo>
                <a:cubicBezTo>
                  <a:pt x="33" y="205"/>
                  <a:pt x="38" y="210"/>
                  <a:pt x="45" y="210"/>
                </a:cubicBezTo>
                <a:cubicBezTo>
                  <a:pt x="51" y="210"/>
                  <a:pt x="57" y="205"/>
                  <a:pt x="57" y="198"/>
                </a:cubicBezTo>
                <a:cubicBezTo>
                  <a:pt x="57" y="134"/>
                  <a:pt x="57" y="134"/>
                  <a:pt x="57" y="134"/>
                </a:cubicBezTo>
                <a:cubicBezTo>
                  <a:pt x="192" y="146"/>
                  <a:pt x="192" y="146"/>
                  <a:pt x="192" y="146"/>
                </a:cubicBezTo>
                <a:cubicBezTo>
                  <a:pt x="192" y="198"/>
                  <a:pt x="192" y="198"/>
                  <a:pt x="192" y="198"/>
                </a:cubicBezTo>
                <a:cubicBezTo>
                  <a:pt x="192" y="205"/>
                  <a:pt x="197" y="210"/>
                  <a:pt x="204" y="210"/>
                </a:cubicBezTo>
                <a:cubicBezTo>
                  <a:pt x="210" y="210"/>
                  <a:pt x="216" y="205"/>
                  <a:pt x="216" y="198"/>
                </a:cubicBezTo>
                <a:cubicBezTo>
                  <a:pt x="216" y="148"/>
                  <a:pt x="216" y="148"/>
                  <a:pt x="216" y="148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90"/>
                  <a:pt x="216" y="90"/>
                  <a:pt x="216" y="90"/>
                </a:cubicBezTo>
                <a:cubicBezTo>
                  <a:pt x="288" y="85"/>
                  <a:pt x="288" y="85"/>
                  <a:pt x="288" y="85"/>
                </a:cubicBezTo>
                <a:cubicBezTo>
                  <a:pt x="288" y="83"/>
                  <a:pt x="291" y="80"/>
                  <a:pt x="287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812"/>
          <p:cNvSpPr/>
          <p:nvPr/>
        </p:nvSpPr>
        <p:spPr bwMode="auto">
          <a:xfrm>
            <a:off x="3872708" y="2791920"/>
            <a:ext cx="66302" cy="64861"/>
          </a:xfrm>
          <a:custGeom>
            <a:avLst/>
            <a:gdLst>
              <a:gd name="T0" fmla="*/ 62 w 62"/>
              <a:gd name="T1" fmla="*/ 0 h 62"/>
              <a:gd name="T2" fmla="*/ 62 w 62"/>
              <a:gd name="T3" fmla="*/ 0 h 62"/>
              <a:gd name="T4" fmla="*/ 60 w 62"/>
              <a:gd name="T5" fmla="*/ 0 h 62"/>
              <a:gd name="T6" fmla="*/ 3 w 62"/>
              <a:gd name="T7" fmla="*/ 0 h 62"/>
              <a:gd name="T8" fmla="*/ 1 w 62"/>
              <a:gd name="T9" fmla="*/ 0 h 62"/>
              <a:gd name="T10" fmla="*/ 1 w 62"/>
              <a:gd name="T11" fmla="*/ 0 h 62"/>
              <a:gd name="T12" fmla="*/ 1 w 62"/>
              <a:gd name="T13" fmla="*/ 0 h 62"/>
              <a:gd name="T14" fmla="*/ 0 w 62"/>
              <a:gd name="T15" fmla="*/ 2 h 62"/>
              <a:gd name="T16" fmla="*/ 0 w 62"/>
              <a:gd name="T17" fmla="*/ 59 h 62"/>
              <a:gd name="T18" fmla="*/ 0 w 62"/>
              <a:gd name="T19" fmla="*/ 61 h 62"/>
              <a:gd name="T20" fmla="*/ 1 w 62"/>
              <a:gd name="T21" fmla="*/ 62 h 62"/>
              <a:gd name="T22" fmla="*/ 1 w 62"/>
              <a:gd name="T23" fmla="*/ 62 h 62"/>
              <a:gd name="T24" fmla="*/ 3 w 62"/>
              <a:gd name="T25" fmla="*/ 62 h 62"/>
              <a:gd name="T26" fmla="*/ 60 w 62"/>
              <a:gd name="T27" fmla="*/ 62 h 62"/>
              <a:gd name="T28" fmla="*/ 62 w 62"/>
              <a:gd name="T29" fmla="*/ 62 h 62"/>
              <a:gd name="T30" fmla="*/ 62 w 62"/>
              <a:gd name="T31" fmla="*/ 62 h 62"/>
              <a:gd name="T32" fmla="*/ 62 w 62"/>
              <a:gd name="T33" fmla="*/ 61 h 62"/>
              <a:gd name="T34" fmla="*/ 62 w 62"/>
              <a:gd name="T35" fmla="*/ 59 h 62"/>
              <a:gd name="T36" fmla="*/ 62 w 62"/>
              <a:gd name="T37" fmla="*/ 2 h 62"/>
              <a:gd name="T38" fmla="*/ 62 w 62"/>
              <a:gd name="T39" fmla="*/ 1 h 62"/>
              <a:gd name="T40" fmla="*/ 62 w 62"/>
              <a:gd name="T41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" h="62">
                <a:moveTo>
                  <a:pt x="62" y="0"/>
                </a:move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1" y="0"/>
                  <a:pt x="60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0"/>
                  <a:pt x="0" y="61"/>
                  <a:pt x="0" y="61"/>
                </a:cubicBezTo>
                <a:cubicBezTo>
                  <a:pt x="1" y="61"/>
                  <a:pt x="1" y="62"/>
                  <a:pt x="1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1" y="62"/>
                  <a:pt x="2" y="62"/>
                  <a:pt x="3" y="62"/>
                </a:cubicBezTo>
                <a:cubicBezTo>
                  <a:pt x="60" y="62"/>
                  <a:pt x="60" y="62"/>
                  <a:pt x="60" y="62"/>
                </a:cubicBezTo>
                <a:cubicBezTo>
                  <a:pt x="61" y="62"/>
                  <a:pt x="61" y="62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2"/>
                  <a:pt x="62" y="62"/>
                  <a:pt x="62" y="61"/>
                </a:cubicBezTo>
                <a:cubicBezTo>
                  <a:pt x="62" y="61"/>
                  <a:pt x="62" y="60"/>
                  <a:pt x="62" y="59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2" y="1"/>
                  <a:pt x="62" y="1"/>
                </a:cubicBezTo>
                <a:cubicBezTo>
                  <a:pt x="62" y="0"/>
                  <a:pt x="62" y="0"/>
                  <a:pt x="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813"/>
          <p:cNvSpPr/>
          <p:nvPr/>
        </p:nvSpPr>
        <p:spPr bwMode="auto">
          <a:xfrm>
            <a:off x="4021168" y="2791920"/>
            <a:ext cx="64861" cy="64861"/>
          </a:xfrm>
          <a:custGeom>
            <a:avLst/>
            <a:gdLst>
              <a:gd name="T0" fmla="*/ 62 w 62"/>
              <a:gd name="T1" fmla="*/ 0 h 62"/>
              <a:gd name="T2" fmla="*/ 62 w 62"/>
              <a:gd name="T3" fmla="*/ 0 h 62"/>
              <a:gd name="T4" fmla="*/ 59 w 62"/>
              <a:gd name="T5" fmla="*/ 0 h 62"/>
              <a:gd name="T6" fmla="*/ 3 w 62"/>
              <a:gd name="T7" fmla="*/ 0 h 62"/>
              <a:gd name="T8" fmla="*/ 1 w 62"/>
              <a:gd name="T9" fmla="*/ 0 h 62"/>
              <a:gd name="T10" fmla="*/ 0 w 62"/>
              <a:gd name="T11" fmla="*/ 0 h 62"/>
              <a:gd name="T12" fmla="*/ 0 w 62"/>
              <a:gd name="T13" fmla="*/ 0 h 62"/>
              <a:gd name="T14" fmla="*/ 0 w 62"/>
              <a:gd name="T15" fmla="*/ 2 h 62"/>
              <a:gd name="T16" fmla="*/ 0 w 62"/>
              <a:gd name="T17" fmla="*/ 59 h 62"/>
              <a:gd name="T18" fmla="*/ 0 w 62"/>
              <a:gd name="T19" fmla="*/ 61 h 62"/>
              <a:gd name="T20" fmla="*/ 0 w 62"/>
              <a:gd name="T21" fmla="*/ 62 h 62"/>
              <a:gd name="T22" fmla="*/ 1 w 62"/>
              <a:gd name="T23" fmla="*/ 62 h 62"/>
              <a:gd name="T24" fmla="*/ 3 w 62"/>
              <a:gd name="T25" fmla="*/ 62 h 62"/>
              <a:gd name="T26" fmla="*/ 59 w 62"/>
              <a:gd name="T27" fmla="*/ 62 h 62"/>
              <a:gd name="T28" fmla="*/ 61 w 62"/>
              <a:gd name="T29" fmla="*/ 62 h 62"/>
              <a:gd name="T30" fmla="*/ 62 w 62"/>
              <a:gd name="T31" fmla="*/ 62 h 62"/>
              <a:gd name="T32" fmla="*/ 62 w 62"/>
              <a:gd name="T33" fmla="*/ 61 h 62"/>
              <a:gd name="T34" fmla="*/ 62 w 62"/>
              <a:gd name="T35" fmla="*/ 59 h 62"/>
              <a:gd name="T36" fmla="*/ 62 w 62"/>
              <a:gd name="T37" fmla="*/ 2 h 62"/>
              <a:gd name="T38" fmla="*/ 62 w 62"/>
              <a:gd name="T39" fmla="*/ 1 h 62"/>
              <a:gd name="T40" fmla="*/ 62 w 62"/>
              <a:gd name="T41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" h="62">
                <a:moveTo>
                  <a:pt x="62" y="0"/>
                </a:moveTo>
                <a:cubicBezTo>
                  <a:pt x="62" y="0"/>
                  <a:pt x="62" y="0"/>
                  <a:pt x="62" y="0"/>
                </a:cubicBezTo>
                <a:cubicBezTo>
                  <a:pt x="61" y="0"/>
                  <a:pt x="61" y="0"/>
                  <a:pt x="59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0"/>
                  <a:pt x="0" y="61"/>
                  <a:pt x="0" y="61"/>
                </a:cubicBezTo>
                <a:cubicBezTo>
                  <a:pt x="0" y="61"/>
                  <a:pt x="0" y="62"/>
                  <a:pt x="0" y="62"/>
                </a:cubicBezTo>
                <a:cubicBezTo>
                  <a:pt x="0" y="62"/>
                  <a:pt x="0" y="62"/>
                  <a:pt x="1" y="62"/>
                </a:cubicBezTo>
                <a:cubicBezTo>
                  <a:pt x="1" y="62"/>
                  <a:pt x="2" y="62"/>
                  <a:pt x="3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60" y="62"/>
                  <a:pt x="61" y="62"/>
                  <a:pt x="61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2"/>
                  <a:pt x="62" y="62"/>
                  <a:pt x="62" y="61"/>
                </a:cubicBezTo>
                <a:cubicBezTo>
                  <a:pt x="62" y="61"/>
                  <a:pt x="62" y="60"/>
                  <a:pt x="62" y="59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2" y="1"/>
                  <a:pt x="62" y="1"/>
                </a:cubicBezTo>
                <a:cubicBezTo>
                  <a:pt x="62" y="0"/>
                  <a:pt x="62" y="0"/>
                  <a:pt x="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Freeform 814"/>
          <p:cNvSpPr>
            <a:spLocks noEditPoints="1"/>
          </p:cNvSpPr>
          <p:nvPr/>
        </p:nvSpPr>
        <p:spPr bwMode="auto">
          <a:xfrm>
            <a:off x="3828026" y="2745796"/>
            <a:ext cx="302685" cy="157108"/>
          </a:xfrm>
          <a:custGeom>
            <a:avLst/>
            <a:gdLst>
              <a:gd name="T0" fmla="*/ 265 w 288"/>
              <a:gd name="T1" fmla="*/ 0 h 148"/>
              <a:gd name="T2" fmla="*/ 246 w 288"/>
              <a:gd name="T3" fmla="*/ 13 h 148"/>
              <a:gd name="T4" fmla="*/ 228 w 288"/>
              <a:gd name="T5" fmla="*/ 0 h 148"/>
              <a:gd name="T6" fmla="*/ 209 w 288"/>
              <a:gd name="T7" fmla="*/ 13 h 148"/>
              <a:gd name="T8" fmla="*/ 191 w 288"/>
              <a:gd name="T9" fmla="*/ 0 h 148"/>
              <a:gd name="T10" fmla="*/ 172 w 288"/>
              <a:gd name="T11" fmla="*/ 13 h 148"/>
              <a:gd name="T12" fmla="*/ 154 w 288"/>
              <a:gd name="T13" fmla="*/ 0 h 148"/>
              <a:gd name="T14" fmla="*/ 135 w 288"/>
              <a:gd name="T15" fmla="*/ 13 h 148"/>
              <a:gd name="T16" fmla="*/ 116 w 288"/>
              <a:gd name="T17" fmla="*/ 0 h 148"/>
              <a:gd name="T18" fmla="*/ 98 w 288"/>
              <a:gd name="T19" fmla="*/ 13 h 148"/>
              <a:gd name="T20" fmla="*/ 79 w 288"/>
              <a:gd name="T21" fmla="*/ 0 h 148"/>
              <a:gd name="T22" fmla="*/ 61 w 288"/>
              <a:gd name="T23" fmla="*/ 13 h 148"/>
              <a:gd name="T24" fmla="*/ 42 w 288"/>
              <a:gd name="T25" fmla="*/ 0 h 148"/>
              <a:gd name="T26" fmla="*/ 24 w 288"/>
              <a:gd name="T27" fmla="*/ 13 h 148"/>
              <a:gd name="T28" fmla="*/ 21 w 288"/>
              <a:gd name="T29" fmla="*/ 0 h 148"/>
              <a:gd name="T30" fmla="*/ 0 w 288"/>
              <a:gd name="T31" fmla="*/ 127 h 148"/>
              <a:gd name="T32" fmla="*/ 24 w 288"/>
              <a:gd name="T33" fmla="*/ 148 h 148"/>
              <a:gd name="T34" fmla="*/ 42 w 288"/>
              <a:gd name="T35" fmla="*/ 135 h 148"/>
              <a:gd name="T36" fmla="*/ 61 w 288"/>
              <a:gd name="T37" fmla="*/ 148 h 148"/>
              <a:gd name="T38" fmla="*/ 79 w 288"/>
              <a:gd name="T39" fmla="*/ 135 h 148"/>
              <a:gd name="T40" fmla="*/ 98 w 288"/>
              <a:gd name="T41" fmla="*/ 148 h 148"/>
              <a:gd name="T42" fmla="*/ 116 w 288"/>
              <a:gd name="T43" fmla="*/ 135 h 148"/>
              <a:gd name="T44" fmla="*/ 135 w 288"/>
              <a:gd name="T45" fmla="*/ 148 h 148"/>
              <a:gd name="T46" fmla="*/ 154 w 288"/>
              <a:gd name="T47" fmla="*/ 135 h 148"/>
              <a:gd name="T48" fmla="*/ 172 w 288"/>
              <a:gd name="T49" fmla="*/ 148 h 148"/>
              <a:gd name="T50" fmla="*/ 191 w 288"/>
              <a:gd name="T51" fmla="*/ 135 h 148"/>
              <a:gd name="T52" fmla="*/ 209 w 288"/>
              <a:gd name="T53" fmla="*/ 148 h 148"/>
              <a:gd name="T54" fmla="*/ 228 w 288"/>
              <a:gd name="T55" fmla="*/ 135 h 148"/>
              <a:gd name="T56" fmla="*/ 246 w 288"/>
              <a:gd name="T57" fmla="*/ 148 h 148"/>
              <a:gd name="T58" fmla="*/ 265 w 288"/>
              <a:gd name="T59" fmla="*/ 135 h 148"/>
              <a:gd name="T60" fmla="*/ 268 w 288"/>
              <a:gd name="T61" fmla="*/ 148 h 148"/>
              <a:gd name="T62" fmla="*/ 288 w 288"/>
              <a:gd name="T63" fmla="*/ 20 h 148"/>
              <a:gd name="T64" fmla="*/ 122 w 288"/>
              <a:gd name="T65" fmla="*/ 102 h 148"/>
              <a:gd name="T66" fmla="*/ 103 w 288"/>
              <a:gd name="T67" fmla="*/ 121 h 148"/>
              <a:gd name="T68" fmla="*/ 46 w 288"/>
              <a:gd name="T69" fmla="*/ 121 h 148"/>
              <a:gd name="T70" fmla="*/ 27 w 288"/>
              <a:gd name="T71" fmla="*/ 102 h 148"/>
              <a:gd name="T72" fmla="*/ 32 w 288"/>
              <a:gd name="T73" fmla="*/ 31 h 148"/>
              <a:gd name="T74" fmla="*/ 103 w 288"/>
              <a:gd name="T75" fmla="*/ 26 h 148"/>
              <a:gd name="T76" fmla="*/ 122 w 288"/>
              <a:gd name="T77" fmla="*/ 45 h 148"/>
              <a:gd name="T78" fmla="*/ 262 w 288"/>
              <a:gd name="T79" fmla="*/ 102 h 148"/>
              <a:gd name="T80" fmla="*/ 243 w 288"/>
              <a:gd name="T81" fmla="*/ 121 h 148"/>
              <a:gd name="T82" fmla="*/ 186 w 288"/>
              <a:gd name="T83" fmla="*/ 121 h 148"/>
              <a:gd name="T84" fmla="*/ 166 w 288"/>
              <a:gd name="T85" fmla="*/ 102 h 148"/>
              <a:gd name="T86" fmla="*/ 172 w 288"/>
              <a:gd name="T87" fmla="*/ 31 h 148"/>
              <a:gd name="T88" fmla="*/ 242 w 288"/>
              <a:gd name="T89" fmla="*/ 26 h 148"/>
              <a:gd name="T90" fmla="*/ 262 w 288"/>
              <a:gd name="T91" fmla="*/ 4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8" h="148">
                <a:moveTo>
                  <a:pt x="268" y="0"/>
                </a:moveTo>
                <a:cubicBezTo>
                  <a:pt x="265" y="0"/>
                  <a:pt x="265" y="0"/>
                  <a:pt x="265" y="0"/>
                </a:cubicBezTo>
                <a:cubicBezTo>
                  <a:pt x="265" y="13"/>
                  <a:pt x="265" y="13"/>
                  <a:pt x="265" y="13"/>
                </a:cubicBezTo>
                <a:cubicBezTo>
                  <a:pt x="246" y="13"/>
                  <a:pt x="246" y="13"/>
                  <a:pt x="246" y="13"/>
                </a:cubicBezTo>
                <a:cubicBezTo>
                  <a:pt x="246" y="0"/>
                  <a:pt x="246" y="0"/>
                  <a:pt x="246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28" y="13"/>
                  <a:pt x="228" y="13"/>
                  <a:pt x="228" y="13"/>
                </a:cubicBezTo>
                <a:cubicBezTo>
                  <a:pt x="209" y="13"/>
                  <a:pt x="209" y="13"/>
                  <a:pt x="209" y="13"/>
                </a:cubicBezTo>
                <a:cubicBezTo>
                  <a:pt x="209" y="0"/>
                  <a:pt x="209" y="0"/>
                  <a:pt x="209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13"/>
                  <a:pt x="191" y="13"/>
                  <a:pt x="191" y="13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2" y="0"/>
                  <a:pt x="172" y="0"/>
                  <a:pt x="17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13"/>
                  <a:pt x="154" y="13"/>
                  <a:pt x="154" y="13"/>
                </a:cubicBezTo>
                <a:cubicBezTo>
                  <a:pt x="135" y="13"/>
                  <a:pt x="135" y="13"/>
                  <a:pt x="135" y="13"/>
                </a:cubicBezTo>
                <a:cubicBezTo>
                  <a:pt x="135" y="0"/>
                  <a:pt x="135" y="0"/>
                  <a:pt x="135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98" y="13"/>
                  <a:pt x="98" y="13"/>
                  <a:pt x="98" y="13"/>
                </a:cubicBezTo>
                <a:cubicBezTo>
                  <a:pt x="98" y="0"/>
                  <a:pt x="98" y="0"/>
                  <a:pt x="98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13"/>
                  <a:pt x="79" y="13"/>
                  <a:pt x="79" y="13"/>
                </a:cubicBezTo>
                <a:cubicBezTo>
                  <a:pt x="61" y="13"/>
                  <a:pt x="61" y="13"/>
                  <a:pt x="61" y="13"/>
                </a:cubicBezTo>
                <a:cubicBezTo>
                  <a:pt x="61" y="0"/>
                  <a:pt x="61" y="0"/>
                  <a:pt x="6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13"/>
                  <a:pt x="42" y="13"/>
                  <a:pt x="42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7" y="0"/>
                  <a:pt x="0" y="7"/>
                  <a:pt x="0" y="20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41"/>
                  <a:pt x="7" y="148"/>
                  <a:pt x="21" y="14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35"/>
                  <a:pt x="24" y="135"/>
                  <a:pt x="24" y="135"/>
                </a:cubicBezTo>
                <a:cubicBezTo>
                  <a:pt x="42" y="135"/>
                  <a:pt x="42" y="135"/>
                  <a:pt x="42" y="135"/>
                </a:cubicBezTo>
                <a:cubicBezTo>
                  <a:pt x="42" y="148"/>
                  <a:pt x="42" y="148"/>
                  <a:pt x="42" y="148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79" y="148"/>
                  <a:pt x="79" y="148"/>
                  <a:pt x="79" y="148"/>
                </a:cubicBezTo>
                <a:cubicBezTo>
                  <a:pt x="98" y="148"/>
                  <a:pt x="98" y="148"/>
                  <a:pt x="98" y="148"/>
                </a:cubicBezTo>
                <a:cubicBezTo>
                  <a:pt x="98" y="135"/>
                  <a:pt x="98" y="135"/>
                  <a:pt x="98" y="135"/>
                </a:cubicBezTo>
                <a:cubicBezTo>
                  <a:pt x="116" y="135"/>
                  <a:pt x="116" y="135"/>
                  <a:pt x="116" y="135"/>
                </a:cubicBezTo>
                <a:cubicBezTo>
                  <a:pt x="116" y="148"/>
                  <a:pt x="116" y="148"/>
                  <a:pt x="116" y="148"/>
                </a:cubicBezTo>
                <a:cubicBezTo>
                  <a:pt x="135" y="148"/>
                  <a:pt x="135" y="148"/>
                  <a:pt x="135" y="148"/>
                </a:cubicBezTo>
                <a:cubicBezTo>
                  <a:pt x="135" y="135"/>
                  <a:pt x="135" y="135"/>
                  <a:pt x="135" y="135"/>
                </a:cubicBezTo>
                <a:cubicBezTo>
                  <a:pt x="154" y="135"/>
                  <a:pt x="154" y="135"/>
                  <a:pt x="154" y="135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72" y="148"/>
                  <a:pt x="172" y="148"/>
                  <a:pt x="172" y="148"/>
                </a:cubicBezTo>
                <a:cubicBezTo>
                  <a:pt x="172" y="135"/>
                  <a:pt x="172" y="135"/>
                  <a:pt x="172" y="135"/>
                </a:cubicBezTo>
                <a:cubicBezTo>
                  <a:pt x="191" y="135"/>
                  <a:pt x="191" y="135"/>
                  <a:pt x="191" y="135"/>
                </a:cubicBezTo>
                <a:cubicBezTo>
                  <a:pt x="191" y="148"/>
                  <a:pt x="191" y="148"/>
                  <a:pt x="191" y="148"/>
                </a:cubicBezTo>
                <a:cubicBezTo>
                  <a:pt x="209" y="148"/>
                  <a:pt x="209" y="148"/>
                  <a:pt x="209" y="148"/>
                </a:cubicBezTo>
                <a:cubicBezTo>
                  <a:pt x="209" y="135"/>
                  <a:pt x="209" y="135"/>
                  <a:pt x="209" y="135"/>
                </a:cubicBezTo>
                <a:cubicBezTo>
                  <a:pt x="228" y="135"/>
                  <a:pt x="228" y="135"/>
                  <a:pt x="228" y="135"/>
                </a:cubicBezTo>
                <a:cubicBezTo>
                  <a:pt x="228" y="148"/>
                  <a:pt x="228" y="148"/>
                  <a:pt x="228" y="148"/>
                </a:cubicBezTo>
                <a:cubicBezTo>
                  <a:pt x="246" y="148"/>
                  <a:pt x="246" y="148"/>
                  <a:pt x="246" y="148"/>
                </a:cubicBezTo>
                <a:cubicBezTo>
                  <a:pt x="246" y="135"/>
                  <a:pt x="246" y="135"/>
                  <a:pt x="246" y="135"/>
                </a:cubicBezTo>
                <a:cubicBezTo>
                  <a:pt x="265" y="135"/>
                  <a:pt x="265" y="135"/>
                  <a:pt x="265" y="135"/>
                </a:cubicBezTo>
                <a:cubicBezTo>
                  <a:pt x="265" y="148"/>
                  <a:pt x="265" y="148"/>
                  <a:pt x="265" y="148"/>
                </a:cubicBezTo>
                <a:cubicBezTo>
                  <a:pt x="268" y="148"/>
                  <a:pt x="268" y="148"/>
                  <a:pt x="268" y="148"/>
                </a:cubicBezTo>
                <a:cubicBezTo>
                  <a:pt x="281" y="148"/>
                  <a:pt x="288" y="141"/>
                  <a:pt x="288" y="127"/>
                </a:cubicBezTo>
                <a:cubicBezTo>
                  <a:pt x="288" y="20"/>
                  <a:pt x="288" y="20"/>
                  <a:pt x="288" y="20"/>
                </a:cubicBezTo>
                <a:cubicBezTo>
                  <a:pt x="288" y="7"/>
                  <a:pt x="281" y="0"/>
                  <a:pt x="268" y="0"/>
                </a:cubicBezTo>
                <a:close/>
                <a:moveTo>
                  <a:pt x="122" y="102"/>
                </a:moveTo>
                <a:cubicBezTo>
                  <a:pt x="122" y="107"/>
                  <a:pt x="121" y="112"/>
                  <a:pt x="117" y="116"/>
                </a:cubicBezTo>
                <a:cubicBezTo>
                  <a:pt x="113" y="120"/>
                  <a:pt x="108" y="121"/>
                  <a:pt x="103" y="121"/>
                </a:cubicBezTo>
                <a:cubicBezTo>
                  <a:pt x="103" y="121"/>
                  <a:pt x="103" y="121"/>
                  <a:pt x="103" y="121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1" y="121"/>
                  <a:pt x="36" y="120"/>
                  <a:pt x="32" y="116"/>
                </a:cubicBezTo>
                <a:cubicBezTo>
                  <a:pt x="28" y="112"/>
                  <a:pt x="27" y="107"/>
                  <a:pt x="27" y="102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1"/>
                  <a:pt x="28" y="35"/>
                  <a:pt x="32" y="31"/>
                </a:cubicBezTo>
                <a:cubicBezTo>
                  <a:pt x="36" y="28"/>
                  <a:pt x="41" y="26"/>
                  <a:pt x="46" y="26"/>
                </a:cubicBezTo>
                <a:cubicBezTo>
                  <a:pt x="103" y="26"/>
                  <a:pt x="103" y="26"/>
                  <a:pt x="103" y="26"/>
                </a:cubicBezTo>
                <a:cubicBezTo>
                  <a:pt x="108" y="26"/>
                  <a:pt x="113" y="28"/>
                  <a:pt x="117" y="31"/>
                </a:cubicBezTo>
                <a:cubicBezTo>
                  <a:pt x="121" y="35"/>
                  <a:pt x="122" y="41"/>
                  <a:pt x="122" y="45"/>
                </a:cubicBezTo>
                <a:lnTo>
                  <a:pt x="122" y="102"/>
                </a:lnTo>
                <a:close/>
                <a:moveTo>
                  <a:pt x="262" y="102"/>
                </a:moveTo>
                <a:cubicBezTo>
                  <a:pt x="262" y="107"/>
                  <a:pt x="260" y="112"/>
                  <a:pt x="256" y="116"/>
                </a:cubicBezTo>
                <a:cubicBezTo>
                  <a:pt x="253" y="120"/>
                  <a:pt x="247" y="121"/>
                  <a:pt x="243" y="121"/>
                </a:cubicBezTo>
                <a:cubicBezTo>
                  <a:pt x="243" y="121"/>
                  <a:pt x="242" y="121"/>
                  <a:pt x="242" y="121"/>
                </a:cubicBezTo>
                <a:cubicBezTo>
                  <a:pt x="186" y="121"/>
                  <a:pt x="186" y="121"/>
                  <a:pt x="186" y="121"/>
                </a:cubicBezTo>
                <a:cubicBezTo>
                  <a:pt x="181" y="121"/>
                  <a:pt x="176" y="120"/>
                  <a:pt x="172" y="116"/>
                </a:cubicBezTo>
                <a:cubicBezTo>
                  <a:pt x="168" y="112"/>
                  <a:pt x="166" y="107"/>
                  <a:pt x="166" y="102"/>
                </a:cubicBezTo>
                <a:cubicBezTo>
                  <a:pt x="166" y="45"/>
                  <a:pt x="166" y="45"/>
                  <a:pt x="166" y="45"/>
                </a:cubicBezTo>
                <a:cubicBezTo>
                  <a:pt x="166" y="41"/>
                  <a:pt x="168" y="35"/>
                  <a:pt x="172" y="31"/>
                </a:cubicBezTo>
                <a:cubicBezTo>
                  <a:pt x="176" y="28"/>
                  <a:pt x="181" y="26"/>
                  <a:pt x="186" y="26"/>
                </a:cubicBezTo>
                <a:cubicBezTo>
                  <a:pt x="242" y="26"/>
                  <a:pt x="242" y="26"/>
                  <a:pt x="242" y="26"/>
                </a:cubicBezTo>
                <a:cubicBezTo>
                  <a:pt x="247" y="26"/>
                  <a:pt x="253" y="28"/>
                  <a:pt x="256" y="31"/>
                </a:cubicBezTo>
                <a:cubicBezTo>
                  <a:pt x="260" y="35"/>
                  <a:pt x="262" y="41"/>
                  <a:pt x="262" y="45"/>
                </a:cubicBezTo>
                <a:lnTo>
                  <a:pt x="262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815"/>
          <p:cNvSpPr>
            <a:spLocks noEditPoints="1"/>
          </p:cNvSpPr>
          <p:nvPr/>
        </p:nvSpPr>
        <p:spPr bwMode="auto">
          <a:xfrm>
            <a:off x="5658548" y="5098089"/>
            <a:ext cx="282506" cy="302685"/>
          </a:xfrm>
          <a:custGeom>
            <a:avLst/>
            <a:gdLst>
              <a:gd name="T0" fmla="*/ 251 w 269"/>
              <a:gd name="T1" fmla="*/ 192 h 288"/>
              <a:gd name="T2" fmla="*/ 234 w 269"/>
              <a:gd name="T3" fmla="*/ 209 h 288"/>
              <a:gd name="T4" fmla="*/ 234 w 269"/>
              <a:gd name="T5" fmla="*/ 211 h 288"/>
              <a:gd name="T6" fmla="*/ 201 w 269"/>
              <a:gd name="T7" fmla="*/ 233 h 288"/>
              <a:gd name="T8" fmla="*/ 160 w 269"/>
              <a:gd name="T9" fmla="*/ 240 h 288"/>
              <a:gd name="T10" fmla="*/ 148 w 269"/>
              <a:gd name="T11" fmla="*/ 187 h 288"/>
              <a:gd name="T12" fmla="*/ 146 w 269"/>
              <a:gd name="T13" fmla="*/ 121 h 288"/>
              <a:gd name="T14" fmla="*/ 193 w 269"/>
              <a:gd name="T15" fmla="*/ 121 h 288"/>
              <a:gd name="T16" fmla="*/ 211 w 269"/>
              <a:gd name="T17" fmla="*/ 117 h 288"/>
              <a:gd name="T18" fmla="*/ 222 w 269"/>
              <a:gd name="T19" fmla="*/ 123 h 288"/>
              <a:gd name="T20" fmla="*/ 236 w 269"/>
              <a:gd name="T21" fmla="*/ 109 h 288"/>
              <a:gd name="T22" fmla="*/ 222 w 269"/>
              <a:gd name="T23" fmla="*/ 95 h 288"/>
              <a:gd name="T24" fmla="*/ 210 w 269"/>
              <a:gd name="T25" fmla="*/ 101 h 288"/>
              <a:gd name="T26" fmla="*/ 145 w 269"/>
              <a:gd name="T27" fmla="*/ 101 h 288"/>
              <a:gd name="T28" fmla="*/ 144 w 269"/>
              <a:gd name="T29" fmla="*/ 68 h 288"/>
              <a:gd name="T30" fmla="*/ 169 w 269"/>
              <a:gd name="T31" fmla="*/ 35 h 288"/>
              <a:gd name="T32" fmla="*/ 134 w 269"/>
              <a:gd name="T33" fmla="*/ 0 h 288"/>
              <a:gd name="T34" fmla="*/ 99 w 269"/>
              <a:gd name="T35" fmla="*/ 35 h 288"/>
              <a:gd name="T36" fmla="*/ 124 w 269"/>
              <a:gd name="T37" fmla="*/ 68 h 288"/>
              <a:gd name="T38" fmla="*/ 123 w 269"/>
              <a:gd name="T39" fmla="*/ 101 h 288"/>
              <a:gd name="T40" fmla="*/ 58 w 269"/>
              <a:gd name="T41" fmla="*/ 101 h 288"/>
              <a:gd name="T42" fmla="*/ 46 w 269"/>
              <a:gd name="T43" fmla="*/ 95 h 288"/>
              <a:gd name="T44" fmla="*/ 32 w 269"/>
              <a:gd name="T45" fmla="*/ 109 h 288"/>
              <a:gd name="T46" fmla="*/ 46 w 269"/>
              <a:gd name="T47" fmla="*/ 123 h 288"/>
              <a:gd name="T48" fmla="*/ 57 w 269"/>
              <a:gd name="T49" fmla="*/ 117 h 288"/>
              <a:gd name="T50" fmla="*/ 76 w 269"/>
              <a:gd name="T51" fmla="*/ 121 h 288"/>
              <a:gd name="T52" fmla="*/ 122 w 269"/>
              <a:gd name="T53" fmla="*/ 121 h 288"/>
              <a:gd name="T54" fmla="*/ 120 w 269"/>
              <a:gd name="T55" fmla="*/ 187 h 288"/>
              <a:gd name="T56" fmla="*/ 109 w 269"/>
              <a:gd name="T57" fmla="*/ 239 h 288"/>
              <a:gd name="T58" fmla="*/ 59 w 269"/>
              <a:gd name="T59" fmla="*/ 227 h 288"/>
              <a:gd name="T60" fmla="*/ 34 w 269"/>
              <a:gd name="T61" fmla="*/ 212 h 288"/>
              <a:gd name="T62" fmla="*/ 35 w 269"/>
              <a:gd name="T63" fmla="*/ 209 h 288"/>
              <a:gd name="T64" fmla="*/ 17 w 269"/>
              <a:gd name="T65" fmla="*/ 192 h 288"/>
              <a:gd name="T66" fmla="*/ 0 w 269"/>
              <a:gd name="T67" fmla="*/ 209 h 288"/>
              <a:gd name="T68" fmla="*/ 17 w 269"/>
              <a:gd name="T69" fmla="*/ 227 h 288"/>
              <a:gd name="T70" fmla="*/ 21 w 269"/>
              <a:gd name="T71" fmla="*/ 226 h 288"/>
              <a:gd name="T72" fmla="*/ 48 w 269"/>
              <a:gd name="T73" fmla="*/ 247 h 288"/>
              <a:gd name="T74" fmla="*/ 102 w 269"/>
              <a:gd name="T75" fmla="*/ 273 h 288"/>
              <a:gd name="T76" fmla="*/ 135 w 269"/>
              <a:gd name="T77" fmla="*/ 288 h 288"/>
              <a:gd name="T78" fmla="*/ 166 w 269"/>
              <a:gd name="T79" fmla="*/ 273 h 288"/>
              <a:gd name="T80" fmla="*/ 220 w 269"/>
              <a:gd name="T81" fmla="*/ 247 h 288"/>
              <a:gd name="T82" fmla="*/ 247 w 269"/>
              <a:gd name="T83" fmla="*/ 226 h 288"/>
              <a:gd name="T84" fmla="*/ 251 w 269"/>
              <a:gd name="T85" fmla="*/ 227 h 288"/>
              <a:gd name="T86" fmla="*/ 269 w 269"/>
              <a:gd name="T87" fmla="*/ 209 h 288"/>
              <a:gd name="T88" fmla="*/ 251 w 269"/>
              <a:gd name="T89" fmla="*/ 192 h 288"/>
              <a:gd name="T90" fmla="*/ 115 w 269"/>
              <a:gd name="T91" fmla="*/ 35 h 288"/>
              <a:gd name="T92" fmla="*/ 134 w 269"/>
              <a:gd name="T93" fmla="*/ 16 h 288"/>
              <a:gd name="T94" fmla="*/ 152 w 269"/>
              <a:gd name="T95" fmla="*/ 35 h 288"/>
              <a:gd name="T96" fmla="*/ 134 w 269"/>
              <a:gd name="T97" fmla="*/ 53 h 288"/>
              <a:gd name="T98" fmla="*/ 115 w 269"/>
              <a:gd name="T99" fmla="*/ 3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816"/>
          <p:cNvSpPr/>
          <p:nvPr/>
        </p:nvSpPr>
        <p:spPr bwMode="auto">
          <a:xfrm>
            <a:off x="6302834" y="5289790"/>
            <a:ext cx="96571" cy="109543"/>
          </a:xfrm>
          <a:custGeom>
            <a:avLst/>
            <a:gdLst>
              <a:gd name="T0" fmla="*/ 0 w 92"/>
              <a:gd name="T1" fmla="*/ 0 h 104"/>
              <a:gd name="T2" fmla="*/ 18 w 92"/>
              <a:gd name="T3" fmla="*/ 24 h 104"/>
              <a:gd name="T4" fmla="*/ 18 w 92"/>
              <a:gd name="T5" fmla="*/ 89 h 104"/>
              <a:gd name="T6" fmla="*/ 33 w 92"/>
              <a:gd name="T7" fmla="*/ 104 h 104"/>
              <a:gd name="T8" fmla="*/ 76 w 92"/>
              <a:gd name="T9" fmla="*/ 104 h 104"/>
              <a:gd name="T10" fmla="*/ 92 w 92"/>
              <a:gd name="T11" fmla="*/ 89 h 104"/>
              <a:gd name="T12" fmla="*/ 74 w 92"/>
              <a:gd name="T13" fmla="*/ 24 h 104"/>
              <a:gd name="T14" fmla="*/ 84 w 92"/>
              <a:gd name="T15" fmla="*/ 9 h 104"/>
              <a:gd name="T16" fmla="*/ 22 w 92"/>
              <a:gd name="T17" fmla="*/ 2 h 104"/>
              <a:gd name="T18" fmla="*/ 0 w 92"/>
              <a:gd name="T1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104">
                <a:moveTo>
                  <a:pt x="0" y="0"/>
                </a:moveTo>
                <a:cubicBezTo>
                  <a:pt x="18" y="24"/>
                  <a:pt x="18" y="24"/>
                  <a:pt x="18" y="24"/>
                </a:cubicBezTo>
                <a:cubicBezTo>
                  <a:pt x="18" y="89"/>
                  <a:pt x="18" y="89"/>
                  <a:pt x="18" y="89"/>
                </a:cubicBezTo>
                <a:cubicBezTo>
                  <a:pt x="18" y="97"/>
                  <a:pt x="25" y="104"/>
                  <a:pt x="33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85" y="104"/>
                  <a:pt x="92" y="97"/>
                  <a:pt x="92" y="89"/>
                </a:cubicBezTo>
                <a:cubicBezTo>
                  <a:pt x="74" y="24"/>
                  <a:pt x="74" y="24"/>
                  <a:pt x="74" y="24"/>
                </a:cubicBezTo>
                <a:cubicBezTo>
                  <a:pt x="84" y="9"/>
                  <a:pt x="84" y="9"/>
                  <a:pt x="84" y="9"/>
                </a:cubicBezTo>
                <a:cubicBezTo>
                  <a:pt x="62" y="5"/>
                  <a:pt x="40" y="2"/>
                  <a:pt x="22" y="2"/>
                </a:cubicBezTo>
                <a:cubicBezTo>
                  <a:pt x="14" y="2"/>
                  <a:pt x="7" y="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817"/>
          <p:cNvSpPr/>
          <p:nvPr/>
        </p:nvSpPr>
        <p:spPr bwMode="auto">
          <a:xfrm>
            <a:off x="6351840" y="5096648"/>
            <a:ext cx="207555" cy="230617"/>
          </a:xfrm>
          <a:custGeom>
            <a:avLst/>
            <a:gdLst>
              <a:gd name="T0" fmla="*/ 0 w 198"/>
              <a:gd name="T1" fmla="*/ 160 h 219"/>
              <a:gd name="T2" fmla="*/ 198 w 198"/>
              <a:gd name="T3" fmla="*/ 219 h 219"/>
              <a:gd name="T4" fmla="*/ 198 w 198"/>
              <a:gd name="T5" fmla="*/ 0 h 219"/>
              <a:gd name="T6" fmla="*/ 0 w 198"/>
              <a:gd name="T7" fmla="*/ 59 h 219"/>
              <a:gd name="T8" fmla="*/ 0 w 198"/>
              <a:gd name="T9" fmla="*/ 16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219">
                <a:moveTo>
                  <a:pt x="0" y="160"/>
                </a:moveTo>
                <a:cubicBezTo>
                  <a:pt x="78" y="168"/>
                  <a:pt x="185" y="207"/>
                  <a:pt x="198" y="219"/>
                </a:cubicBezTo>
                <a:cubicBezTo>
                  <a:pt x="198" y="0"/>
                  <a:pt x="198" y="0"/>
                  <a:pt x="198" y="0"/>
                </a:cubicBezTo>
                <a:cubicBezTo>
                  <a:pt x="182" y="14"/>
                  <a:pt x="77" y="52"/>
                  <a:pt x="0" y="59"/>
                </a:cubicBezTo>
                <a:lnTo>
                  <a:pt x="0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818"/>
          <p:cNvSpPr/>
          <p:nvPr/>
        </p:nvSpPr>
        <p:spPr bwMode="auto">
          <a:xfrm>
            <a:off x="6256710" y="5160068"/>
            <a:ext cx="60537" cy="103778"/>
          </a:xfrm>
          <a:custGeom>
            <a:avLst/>
            <a:gdLst>
              <a:gd name="T0" fmla="*/ 57 w 57"/>
              <a:gd name="T1" fmla="*/ 98 h 98"/>
              <a:gd name="T2" fmla="*/ 57 w 57"/>
              <a:gd name="T3" fmla="*/ 0 h 98"/>
              <a:gd name="T4" fmla="*/ 0 w 57"/>
              <a:gd name="T5" fmla="*/ 49 h 98"/>
              <a:gd name="T6" fmla="*/ 57 w 57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98">
                <a:moveTo>
                  <a:pt x="57" y="98"/>
                </a:moveTo>
                <a:cubicBezTo>
                  <a:pt x="57" y="0"/>
                  <a:pt x="57" y="0"/>
                  <a:pt x="57" y="0"/>
                </a:cubicBezTo>
                <a:cubicBezTo>
                  <a:pt x="11" y="3"/>
                  <a:pt x="0" y="31"/>
                  <a:pt x="0" y="49"/>
                </a:cubicBezTo>
                <a:cubicBezTo>
                  <a:pt x="0" y="68"/>
                  <a:pt x="10" y="94"/>
                  <a:pt x="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819"/>
          <p:cNvSpPr>
            <a:spLocks noEditPoints="1"/>
          </p:cNvSpPr>
          <p:nvPr/>
        </p:nvSpPr>
        <p:spPr bwMode="auto">
          <a:xfrm>
            <a:off x="4470871" y="2706880"/>
            <a:ext cx="236382" cy="158549"/>
          </a:xfrm>
          <a:custGeom>
            <a:avLst/>
            <a:gdLst>
              <a:gd name="T0" fmla="*/ 225 w 225"/>
              <a:gd name="T1" fmla="*/ 13 h 150"/>
              <a:gd name="T2" fmla="*/ 212 w 225"/>
              <a:gd name="T3" fmla="*/ 0 h 150"/>
              <a:gd name="T4" fmla="*/ 13 w 225"/>
              <a:gd name="T5" fmla="*/ 0 h 150"/>
              <a:gd name="T6" fmla="*/ 0 w 225"/>
              <a:gd name="T7" fmla="*/ 13 h 150"/>
              <a:gd name="T8" fmla="*/ 0 w 225"/>
              <a:gd name="T9" fmla="*/ 150 h 150"/>
              <a:gd name="T10" fmla="*/ 225 w 225"/>
              <a:gd name="T11" fmla="*/ 150 h 150"/>
              <a:gd name="T12" fmla="*/ 225 w 225"/>
              <a:gd name="T13" fmla="*/ 13 h 150"/>
              <a:gd name="T14" fmla="*/ 207 w 225"/>
              <a:gd name="T15" fmla="*/ 132 h 150"/>
              <a:gd name="T16" fmla="*/ 18 w 225"/>
              <a:gd name="T17" fmla="*/ 132 h 150"/>
              <a:gd name="T18" fmla="*/ 18 w 225"/>
              <a:gd name="T19" fmla="*/ 19 h 150"/>
              <a:gd name="T20" fmla="*/ 207 w 225"/>
              <a:gd name="T21" fmla="*/ 19 h 150"/>
              <a:gd name="T22" fmla="*/ 207 w 225"/>
              <a:gd name="T23" fmla="*/ 13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5" h="150">
                <a:moveTo>
                  <a:pt x="225" y="13"/>
                </a:moveTo>
                <a:cubicBezTo>
                  <a:pt x="225" y="4"/>
                  <a:pt x="221" y="0"/>
                  <a:pt x="21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4" y="0"/>
                  <a:pt x="0" y="4"/>
                  <a:pt x="0" y="13"/>
                </a:cubicBezTo>
                <a:cubicBezTo>
                  <a:pt x="0" y="150"/>
                  <a:pt x="0" y="150"/>
                  <a:pt x="0" y="150"/>
                </a:cubicBezTo>
                <a:cubicBezTo>
                  <a:pt x="225" y="150"/>
                  <a:pt x="225" y="150"/>
                  <a:pt x="225" y="150"/>
                </a:cubicBezTo>
                <a:lnTo>
                  <a:pt x="225" y="13"/>
                </a:lnTo>
                <a:close/>
                <a:moveTo>
                  <a:pt x="207" y="132"/>
                </a:moveTo>
                <a:cubicBezTo>
                  <a:pt x="18" y="132"/>
                  <a:pt x="18" y="132"/>
                  <a:pt x="18" y="132"/>
                </a:cubicBezTo>
                <a:cubicBezTo>
                  <a:pt x="18" y="19"/>
                  <a:pt x="18" y="19"/>
                  <a:pt x="18" y="19"/>
                </a:cubicBezTo>
                <a:cubicBezTo>
                  <a:pt x="207" y="19"/>
                  <a:pt x="207" y="19"/>
                  <a:pt x="207" y="19"/>
                </a:cubicBezTo>
                <a:lnTo>
                  <a:pt x="207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820"/>
          <p:cNvSpPr>
            <a:spLocks noEditPoints="1"/>
          </p:cNvSpPr>
          <p:nvPr/>
        </p:nvSpPr>
        <p:spPr bwMode="auto">
          <a:xfrm>
            <a:off x="4437719" y="2878401"/>
            <a:ext cx="301244" cy="34593"/>
          </a:xfrm>
          <a:custGeom>
            <a:avLst/>
            <a:gdLst>
              <a:gd name="T0" fmla="*/ 187 w 209"/>
              <a:gd name="T1" fmla="*/ 0 h 24"/>
              <a:gd name="T2" fmla="*/ 23 w 209"/>
              <a:gd name="T3" fmla="*/ 0 h 24"/>
              <a:gd name="T4" fmla="*/ 0 w 209"/>
              <a:gd name="T5" fmla="*/ 24 h 24"/>
              <a:gd name="T6" fmla="*/ 209 w 209"/>
              <a:gd name="T7" fmla="*/ 24 h 24"/>
              <a:gd name="T8" fmla="*/ 187 w 209"/>
              <a:gd name="T9" fmla="*/ 0 h 24"/>
              <a:gd name="T10" fmla="*/ 80 w 209"/>
              <a:gd name="T11" fmla="*/ 17 h 24"/>
              <a:gd name="T12" fmla="*/ 89 w 209"/>
              <a:gd name="T13" fmla="*/ 8 h 24"/>
              <a:gd name="T14" fmla="*/ 121 w 209"/>
              <a:gd name="T15" fmla="*/ 8 h 24"/>
              <a:gd name="T16" fmla="*/ 129 w 209"/>
              <a:gd name="T17" fmla="*/ 17 h 24"/>
              <a:gd name="T18" fmla="*/ 80 w 209"/>
              <a:gd name="T19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24">
                <a:moveTo>
                  <a:pt x="187" y="0"/>
                </a:moveTo>
                <a:lnTo>
                  <a:pt x="23" y="0"/>
                </a:lnTo>
                <a:lnTo>
                  <a:pt x="0" y="24"/>
                </a:lnTo>
                <a:lnTo>
                  <a:pt x="209" y="24"/>
                </a:lnTo>
                <a:lnTo>
                  <a:pt x="187" y="0"/>
                </a:lnTo>
                <a:close/>
                <a:moveTo>
                  <a:pt x="80" y="17"/>
                </a:moveTo>
                <a:lnTo>
                  <a:pt x="89" y="8"/>
                </a:lnTo>
                <a:lnTo>
                  <a:pt x="121" y="8"/>
                </a:lnTo>
                <a:lnTo>
                  <a:pt x="129" y="17"/>
                </a:lnTo>
                <a:lnTo>
                  <a:pt x="80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821"/>
          <p:cNvSpPr/>
          <p:nvPr/>
        </p:nvSpPr>
        <p:spPr bwMode="auto">
          <a:xfrm>
            <a:off x="4437719" y="2925966"/>
            <a:ext cx="301244" cy="11531"/>
          </a:xfrm>
          <a:custGeom>
            <a:avLst/>
            <a:gdLst>
              <a:gd name="T0" fmla="*/ 9 w 286"/>
              <a:gd name="T1" fmla="*/ 12 h 12"/>
              <a:gd name="T2" fmla="*/ 277 w 286"/>
              <a:gd name="T3" fmla="*/ 12 h 12"/>
              <a:gd name="T4" fmla="*/ 286 w 286"/>
              <a:gd name="T5" fmla="*/ 0 h 12"/>
              <a:gd name="T6" fmla="*/ 0 w 286"/>
              <a:gd name="T7" fmla="*/ 0 h 12"/>
              <a:gd name="T8" fmla="*/ 9 w 286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12">
                <a:moveTo>
                  <a:pt x="9" y="12"/>
                </a:moveTo>
                <a:cubicBezTo>
                  <a:pt x="20" y="12"/>
                  <a:pt x="269" y="12"/>
                  <a:pt x="277" y="12"/>
                </a:cubicBezTo>
                <a:cubicBezTo>
                  <a:pt x="286" y="12"/>
                  <a:pt x="286" y="0"/>
                  <a:pt x="2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2"/>
                  <a:pt x="9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822"/>
          <p:cNvSpPr/>
          <p:nvPr/>
        </p:nvSpPr>
        <p:spPr bwMode="auto">
          <a:xfrm>
            <a:off x="9896135" y="5116827"/>
            <a:ext cx="260886" cy="193142"/>
          </a:xfrm>
          <a:custGeom>
            <a:avLst/>
            <a:gdLst>
              <a:gd name="T0" fmla="*/ 38 w 248"/>
              <a:gd name="T1" fmla="*/ 134 h 184"/>
              <a:gd name="T2" fmla="*/ 39 w 248"/>
              <a:gd name="T3" fmla="*/ 132 h 184"/>
              <a:gd name="T4" fmla="*/ 25 w 248"/>
              <a:gd name="T5" fmla="*/ 93 h 184"/>
              <a:gd name="T6" fmla="*/ 35 w 248"/>
              <a:gd name="T7" fmla="*/ 74 h 184"/>
              <a:gd name="T8" fmla="*/ 183 w 248"/>
              <a:gd name="T9" fmla="*/ 24 h 184"/>
              <a:gd name="T10" fmla="*/ 202 w 248"/>
              <a:gd name="T11" fmla="*/ 33 h 184"/>
              <a:gd name="T12" fmla="*/ 223 w 248"/>
              <a:gd name="T13" fmla="*/ 95 h 184"/>
              <a:gd name="T14" fmla="*/ 248 w 248"/>
              <a:gd name="T15" fmla="*/ 95 h 184"/>
              <a:gd name="T16" fmla="*/ 221 w 248"/>
              <a:gd name="T17" fmla="*/ 15 h 184"/>
              <a:gd name="T18" fmla="*/ 198 w 248"/>
              <a:gd name="T19" fmla="*/ 0 h 184"/>
              <a:gd name="T20" fmla="*/ 9 w 248"/>
              <a:gd name="T21" fmla="*/ 65 h 184"/>
              <a:gd name="T22" fmla="*/ 0 w 248"/>
              <a:gd name="T23" fmla="*/ 90 h 184"/>
              <a:gd name="T24" fmla="*/ 32 w 248"/>
              <a:gd name="T25" fmla="*/ 184 h 184"/>
              <a:gd name="T26" fmla="*/ 38 w 248"/>
              <a:gd name="T27" fmla="*/ 183 h 184"/>
              <a:gd name="T28" fmla="*/ 38 w 248"/>
              <a:gd name="T29" fmla="*/ 133 h 184"/>
              <a:gd name="T30" fmla="*/ 38 w 248"/>
              <a:gd name="T31" fmla="*/ 13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184">
                <a:moveTo>
                  <a:pt x="38" y="134"/>
                </a:moveTo>
                <a:cubicBezTo>
                  <a:pt x="38" y="134"/>
                  <a:pt x="39" y="133"/>
                  <a:pt x="39" y="132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34" y="86"/>
                  <a:pt x="35" y="74"/>
                </a:cubicBezTo>
                <a:cubicBezTo>
                  <a:pt x="183" y="24"/>
                  <a:pt x="183" y="24"/>
                  <a:pt x="183" y="24"/>
                </a:cubicBezTo>
                <a:cubicBezTo>
                  <a:pt x="190" y="32"/>
                  <a:pt x="202" y="33"/>
                  <a:pt x="202" y="33"/>
                </a:cubicBezTo>
                <a:cubicBezTo>
                  <a:pt x="223" y="95"/>
                  <a:pt x="223" y="95"/>
                  <a:pt x="223" y="95"/>
                </a:cubicBezTo>
                <a:cubicBezTo>
                  <a:pt x="248" y="95"/>
                  <a:pt x="248" y="95"/>
                  <a:pt x="248" y="95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21" y="15"/>
                  <a:pt x="206" y="20"/>
                  <a:pt x="198" y="0"/>
                </a:cubicBezTo>
                <a:cubicBezTo>
                  <a:pt x="9" y="65"/>
                  <a:pt x="9" y="65"/>
                  <a:pt x="9" y="65"/>
                </a:cubicBezTo>
                <a:cubicBezTo>
                  <a:pt x="15" y="85"/>
                  <a:pt x="0" y="90"/>
                  <a:pt x="0" y="90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32" y="184"/>
                  <a:pt x="35" y="183"/>
                  <a:pt x="38" y="183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38" y="134"/>
                  <a:pt x="38" y="134"/>
                  <a:pt x="38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823"/>
          <p:cNvSpPr/>
          <p:nvPr/>
        </p:nvSpPr>
        <p:spPr bwMode="auto">
          <a:xfrm>
            <a:off x="9937934" y="5157185"/>
            <a:ext cx="178728" cy="87923"/>
          </a:xfrm>
          <a:custGeom>
            <a:avLst/>
            <a:gdLst>
              <a:gd name="T0" fmla="*/ 139 w 170"/>
              <a:gd name="T1" fmla="*/ 0 h 84"/>
              <a:gd name="T2" fmla="*/ 7 w 170"/>
              <a:gd name="T3" fmla="*/ 45 h 84"/>
              <a:gd name="T4" fmla="*/ 0 w 170"/>
              <a:gd name="T5" fmla="*/ 59 h 84"/>
              <a:gd name="T6" fmla="*/ 9 w 170"/>
              <a:gd name="T7" fmla="*/ 84 h 84"/>
              <a:gd name="T8" fmla="*/ 14 w 170"/>
              <a:gd name="T9" fmla="*/ 79 h 84"/>
              <a:gd name="T10" fmla="*/ 13 w 170"/>
              <a:gd name="T11" fmla="*/ 79 h 84"/>
              <a:gd name="T12" fmla="*/ 13 w 170"/>
              <a:gd name="T13" fmla="*/ 79 h 84"/>
              <a:gd name="T14" fmla="*/ 13 w 170"/>
              <a:gd name="T15" fmla="*/ 79 h 84"/>
              <a:gd name="T16" fmla="*/ 13 w 170"/>
              <a:gd name="T17" fmla="*/ 79 h 84"/>
              <a:gd name="T18" fmla="*/ 15 w 170"/>
              <a:gd name="T19" fmla="*/ 73 h 84"/>
              <a:gd name="T20" fmla="*/ 31 w 170"/>
              <a:gd name="T21" fmla="*/ 57 h 84"/>
              <a:gd name="T22" fmla="*/ 170 w 170"/>
              <a:gd name="T23" fmla="*/ 57 h 84"/>
              <a:gd name="T24" fmla="*/ 153 w 170"/>
              <a:gd name="T25" fmla="*/ 7 h 84"/>
              <a:gd name="T26" fmla="*/ 139 w 170"/>
              <a:gd name="T2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0" h="84">
                <a:moveTo>
                  <a:pt x="139" y="0"/>
                </a:moveTo>
                <a:cubicBezTo>
                  <a:pt x="7" y="45"/>
                  <a:pt x="7" y="45"/>
                  <a:pt x="7" y="45"/>
                </a:cubicBezTo>
                <a:cubicBezTo>
                  <a:pt x="6" y="51"/>
                  <a:pt x="3" y="56"/>
                  <a:pt x="0" y="59"/>
                </a:cubicBezTo>
                <a:cubicBezTo>
                  <a:pt x="9" y="84"/>
                  <a:pt x="9" y="84"/>
                  <a:pt x="9" y="84"/>
                </a:cubicBezTo>
                <a:cubicBezTo>
                  <a:pt x="11" y="82"/>
                  <a:pt x="12" y="79"/>
                  <a:pt x="14" y="79"/>
                </a:cubicBezTo>
                <a:cubicBezTo>
                  <a:pt x="14" y="79"/>
                  <a:pt x="13" y="79"/>
                  <a:pt x="1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14" y="79"/>
                  <a:pt x="14" y="77"/>
                  <a:pt x="15" y="73"/>
                </a:cubicBezTo>
                <a:cubicBezTo>
                  <a:pt x="15" y="64"/>
                  <a:pt x="22" y="57"/>
                  <a:pt x="31" y="57"/>
                </a:cubicBezTo>
                <a:cubicBezTo>
                  <a:pt x="170" y="57"/>
                  <a:pt x="170" y="57"/>
                  <a:pt x="170" y="57"/>
                </a:cubicBezTo>
                <a:cubicBezTo>
                  <a:pt x="153" y="7"/>
                  <a:pt x="153" y="7"/>
                  <a:pt x="153" y="7"/>
                </a:cubicBezTo>
                <a:cubicBezTo>
                  <a:pt x="149" y="6"/>
                  <a:pt x="144" y="4"/>
                  <a:pt x="1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824"/>
          <p:cNvSpPr>
            <a:spLocks noEditPoints="1"/>
          </p:cNvSpPr>
          <p:nvPr/>
        </p:nvSpPr>
        <p:spPr bwMode="auto">
          <a:xfrm>
            <a:off x="9952347" y="5235018"/>
            <a:ext cx="246472" cy="148460"/>
          </a:xfrm>
          <a:custGeom>
            <a:avLst/>
            <a:gdLst>
              <a:gd name="T0" fmla="*/ 217 w 234"/>
              <a:gd name="T1" fmla="*/ 0 h 141"/>
              <a:gd name="T2" fmla="*/ 17 w 234"/>
              <a:gd name="T3" fmla="*/ 0 h 141"/>
              <a:gd name="T4" fmla="*/ 0 w 234"/>
              <a:gd name="T5" fmla="*/ 21 h 141"/>
              <a:gd name="T6" fmla="*/ 0 w 234"/>
              <a:gd name="T7" fmla="*/ 119 h 141"/>
              <a:gd name="T8" fmla="*/ 17 w 234"/>
              <a:gd name="T9" fmla="*/ 141 h 141"/>
              <a:gd name="T10" fmla="*/ 217 w 234"/>
              <a:gd name="T11" fmla="*/ 141 h 141"/>
              <a:gd name="T12" fmla="*/ 234 w 234"/>
              <a:gd name="T13" fmla="*/ 119 h 141"/>
              <a:gd name="T14" fmla="*/ 234 w 234"/>
              <a:gd name="T15" fmla="*/ 21 h 141"/>
              <a:gd name="T16" fmla="*/ 217 w 234"/>
              <a:gd name="T17" fmla="*/ 0 h 141"/>
              <a:gd name="T18" fmla="*/ 210 w 234"/>
              <a:gd name="T19" fmla="*/ 109 h 141"/>
              <a:gd name="T20" fmla="*/ 195 w 234"/>
              <a:gd name="T21" fmla="*/ 124 h 141"/>
              <a:gd name="T22" fmla="*/ 38 w 234"/>
              <a:gd name="T23" fmla="*/ 124 h 141"/>
              <a:gd name="T24" fmla="*/ 24 w 234"/>
              <a:gd name="T25" fmla="*/ 109 h 141"/>
              <a:gd name="T26" fmla="*/ 24 w 234"/>
              <a:gd name="T27" fmla="*/ 31 h 141"/>
              <a:gd name="T28" fmla="*/ 38 w 234"/>
              <a:gd name="T29" fmla="*/ 17 h 141"/>
              <a:gd name="T30" fmla="*/ 195 w 234"/>
              <a:gd name="T31" fmla="*/ 17 h 141"/>
              <a:gd name="T32" fmla="*/ 210 w 234"/>
              <a:gd name="T33" fmla="*/ 31 h 141"/>
              <a:gd name="T34" fmla="*/ 210 w 234"/>
              <a:gd name="T35" fmla="*/ 10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141">
                <a:moveTo>
                  <a:pt x="217" y="0"/>
                </a:moveTo>
                <a:cubicBezTo>
                  <a:pt x="17" y="0"/>
                  <a:pt x="17" y="0"/>
                  <a:pt x="17" y="0"/>
                </a:cubicBezTo>
                <a:cubicBezTo>
                  <a:pt x="16" y="21"/>
                  <a:pt x="0" y="21"/>
                  <a:pt x="0" y="2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7" y="120"/>
                  <a:pt x="17" y="141"/>
                </a:cubicBezTo>
                <a:cubicBezTo>
                  <a:pt x="217" y="141"/>
                  <a:pt x="217" y="141"/>
                  <a:pt x="217" y="141"/>
                </a:cubicBezTo>
                <a:cubicBezTo>
                  <a:pt x="217" y="120"/>
                  <a:pt x="234" y="119"/>
                  <a:pt x="234" y="119"/>
                </a:cubicBezTo>
                <a:cubicBezTo>
                  <a:pt x="234" y="21"/>
                  <a:pt x="234" y="21"/>
                  <a:pt x="234" y="21"/>
                </a:cubicBezTo>
                <a:cubicBezTo>
                  <a:pt x="234" y="21"/>
                  <a:pt x="218" y="21"/>
                  <a:pt x="217" y="0"/>
                </a:cubicBezTo>
                <a:close/>
                <a:moveTo>
                  <a:pt x="210" y="109"/>
                </a:moveTo>
                <a:cubicBezTo>
                  <a:pt x="210" y="109"/>
                  <a:pt x="199" y="113"/>
                  <a:pt x="195" y="124"/>
                </a:cubicBezTo>
                <a:cubicBezTo>
                  <a:pt x="38" y="124"/>
                  <a:pt x="38" y="124"/>
                  <a:pt x="38" y="124"/>
                </a:cubicBezTo>
                <a:cubicBezTo>
                  <a:pt x="35" y="113"/>
                  <a:pt x="24" y="109"/>
                  <a:pt x="24" y="109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34" y="27"/>
                  <a:pt x="38" y="17"/>
                </a:cubicBezTo>
                <a:cubicBezTo>
                  <a:pt x="195" y="17"/>
                  <a:pt x="195" y="17"/>
                  <a:pt x="195" y="17"/>
                </a:cubicBezTo>
                <a:cubicBezTo>
                  <a:pt x="199" y="27"/>
                  <a:pt x="210" y="31"/>
                  <a:pt x="210" y="31"/>
                </a:cubicBezTo>
                <a:lnTo>
                  <a:pt x="210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Freeform 825"/>
          <p:cNvSpPr/>
          <p:nvPr/>
        </p:nvSpPr>
        <p:spPr bwMode="auto">
          <a:xfrm>
            <a:off x="9989822" y="5265286"/>
            <a:ext cx="170080" cy="86481"/>
          </a:xfrm>
          <a:custGeom>
            <a:avLst/>
            <a:gdLst>
              <a:gd name="T0" fmla="*/ 12 w 161"/>
              <a:gd name="T1" fmla="*/ 83 h 83"/>
              <a:gd name="T2" fmla="*/ 150 w 161"/>
              <a:gd name="T3" fmla="*/ 83 h 83"/>
              <a:gd name="T4" fmla="*/ 161 w 161"/>
              <a:gd name="T5" fmla="*/ 71 h 83"/>
              <a:gd name="T6" fmla="*/ 161 w 161"/>
              <a:gd name="T7" fmla="*/ 11 h 83"/>
              <a:gd name="T8" fmla="*/ 150 w 161"/>
              <a:gd name="T9" fmla="*/ 0 h 83"/>
              <a:gd name="T10" fmla="*/ 11 w 161"/>
              <a:gd name="T11" fmla="*/ 0 h 83"/>
              <a:gd name="T12" fmla="*/ 0 w 161"/>
              <a:gd name="T13" fmla="*/ 11 h 83"/>
              <a:gd name="T14" fmla="*/ 0 w 161"/>
              <a:gd name="T15" fmla="*/ 71 h 83"/>
              <a:gd name="T16" fmla="*/ 12 w 161"/>
              <a:gd name="T1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83">
                <a:moveTo>
                  <a:pt x="12" y="83"/>
                </a:moveTo>
                <a:cubicBezTo>
                  <a:pt x="150" y="83"/>
                  <a:pt x="150" y="83"/>
                  <a:pt x="150" y="83"/>
                </a:cubicBezTo>
                <a:cubicBezTo>
                  <a:pt x="153" y="77"/>
                  <a:pt x="158" y="73"/>
                  <a:pt x="161" y="71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58" y="9"/>
                  <a:pt x="154" y="5"/>
                  <a:pt x="15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5"/>
                  <a:pt x="4" y="9"/>
                  <a:pt x="0" y="11"/>
                </a:cubicBezTo>
                <a:cubicBezTo>
                  <a:pt x="0" y="71"/>
                  <a:pt x="0" y="71"/>
                  <a:pt x="0" y="71"/>
                </a:cubicBezTo>
                <a:cubicBezTo>
                  <a:pt x="4" y="73"/>
                  <a:pt x="8" y="77"/>
                  <a:pt x="12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826"/>
          <p:cNvSpPr/>
          <p:nvPr/>
        </p:nvSpPr>
        <p:spPr bwMode="auto">
          <a:xfrm>
            <a:off x="10507270" y="5288348"/>
            <a:ext cx="295478" cy="113868"/>
          </a:xfrm>
          <a:custGeom>
            <a:avLst/>
            <a:gdLst>
              <a:gd name="T0" fmla="*/ 34 w 280"/>
              <a:gd name="T1" fmla="*/ 75 h 108"/>
              <a:gd name="T2" fmla="*/ 10 w 280"/>
              <a:gd name="T3" fmla="*/ 75 h 108"/>
              <a:gd name="T4" fmla="*/ 0 w 280"/>
              <a:gd name="T5" fmla="*/ 85 h 108"/>
              <a:gd name="T6" fmla="*/ 0 w 280"/>
              <a:gd name="T7" fmla="*/ 98 h 108"/>
              <a:gd name="T8" fmla="*/ 10 w 280"/>
              <a:gd name="T9" fmla="*/ 108 h 108"/>
              <a:gd name="T10" fmla="*/ 270 w 280"/>
              <a:gd name="T11" fmla="*/ 108 h 108"/>
              <a:gd name="T12" fmla="*/ 280 w 280"/>
              <a:gd name="T13" fmla="*/ 98 h 108"/>
              <a:gd name="T14" fmla="*/ 280 w 280"/>
              <a:gd name="T15" fmla="*/ 85 h 108"/>
              <a:gd name="T16" fmla="*/ 270 w 280"/>
              <a:gd name="T17" fmla="*/ 75 h 108"/>
              <a:gd name="T18" fmla="*/ 248 w 280"/>
              <a:gd name="T19" fmla="*/ 75 h 108"/>
              <a:gd name="T20" fmla="*/ 220 w 280"/>
              <a:gd name="T21" fmla="*/ 0 h 108"/>
              <a:gd name="T22" fmla="*/ 62 w 280"/>
              <a:gd name="T23" fmla="*/ 0 h 108"/>
              <a:gd name="T24" fmla="*/ 34 w 280"/>
              <a:gd name="T25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108">
                <a:moveTo>
                  <a:pt x="34" y="75"/>
                </a:moveTo>
                <a:cubicBezTo>
                  <a:pt x="10" y="75"/>
                  <a:pt x="10" y="75"/>
                  <a:pt x="10" y="75"/>
                </a:cubicBezTo>
                <a:cubicBezTo>
                  <a:pt x="5" y="75"/>
                  <a:pt x="0" y="79"/>
                  <a:pt x="0" y="8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5" y="108"/>
                  <a:pt x="10" y="108"/>
                </a:cubicBezTo>
                <a:cubicBezTo>
                  <a:pt x="270" y="108"/>
                  <a:pt x="270" y="108"/>
                  <a:pt x="270" y="108"/>
                </a:cubicBezTo>
                <a:cubicBezTo>
                  <a:pt x="276" y="108"/>
                  <a:pt x="280" y="103"/>
                  <a:pt x="280" y="98"/>
                </a:cubicBezTo>
                <a:cubicBezTo>
                  <a:pt x="280" y="85"/>
                  <a:pt x="280" y="85"/>
                  <a:pt x="280" y="85"/>
                </a:cubicBezTo>
                <a:cubicBezTo>
                  <a:pt x="280" y="79"/>
                  <a:pt x="276" y="75"/>
                  <a:pt x="270" y="75"/>
                </a:cubicBezTo>
                <a:cubicBezTo>
                  <a:pt x="248" y="75"/>
                  <a:pt x="248" y="75"/>
                  <a:pt x="248" y="75"/>
                </a:cubicBezTo>
                <a:cubicBezTo>
                  <a:pt x="220" y="0"/>
                  <a:pt x="220" y="0"/>
                  <a:pt x="220" y="0"/>
                </a:cubicBezTo>
                <a:cubicBezTo>
                  <a:pt x="62" y="0"/>
                  <a:pt x="62" y="0"/>
                  <a:pt x="62" y="0"/>
                </a:cubicBezTo>
                <a:lnTo>
                  <a:pt x="34" y="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827"/>
          <p:cNvSpPr/>
          <p:nvPr/>
        </p:nvSpPr>
        <p:spPr bwMode="auto">
          <a:xfrm>
            <a:off x="10615371" y="5098089"/>
            <a:ext cx="82158" cy="77833"/>
          </a:xfrm>
          <a:custGeom>
            <a:avLst/>
            <a:gdLst>
              <a:gd name="T0" fmla="*/ 54 w 78"/>
              <a:gd name="T1" fmla="*/ 9 h 75"/>
              <a:gd name="T2" fmla="*/ 39 w 78"/>
              <a:gd name="T3" fmla="*/ 0 h 75"/>
              <a:gd name="T4" fmla="*/ 24 w 78"/>
              <a:gd name="T5" fmla="*/ 10 h 75"/>
              <a:gd name="T6" fmla="*/ 0 w 78"/>
              <a:gd name="T7" fmla="*/ 75 h 75"/>
              <a:gd name="T8" fmla="*/ 78 w 78"/>
              <a:gd name="T9" fmla="*/ 75 h 75"/>
              <a:gd name="T10" fmla="*/ 54 w 78"/>
              <a:gd name="T11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5">
                <a:moveTo>
                  <a:pt x="54" y="9"/>
                </a:moveTo>
                <a:cubicBezTo>
                  <a:pt x="54" y="9"/>
                  <a:pt x="52" y="0"/>
                  <a:pt x="39" y="0"/>
                </a:cubicBezTo>
                <a:cubicBezTo>
                  <a:pt x="26" y="0"/>
                  <a:pt x="24" y="10"/>
                  <a:pt x="24" y="10"/>
                </a:cubicBezTo>
                <a:cubicBezTo>
                  <a:pt x="0" y="75"/>
                  <a:pt x="0" y="75"/>
                  <a:pt x="0" y="75"/>
                </a:cubicBezTo>
                <a:cubicBezTo>
                  <a:pt x="78" y="75"/>
                  <a:pt x="78" y="75"/>
                  <a:pt x="78" y="75"/>
                </a:cubicBezTo>
                <a:lnTo>
                  <a:pt x="54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Freeform 828"/>
          <p:cNvSpPr/>
          <p:nvPr/>
        </p:nvSpPr>
        <p:spPr bwMode="auto">
          <a:xfrm>
            <a:off x="10585103" y="5207632"/>
            <a:ext cx="142695" cy="50448"/>
          </a:xfrm>
          <a:custGeom>
            <a:avLst/>
            <a:gdLst>
              <a:gd name="T0" fmla="*/ 13 w 99"/>
              <a:gd name="T1" fmla="*/ 0 h 35"/>
              <a:gd name="T2" fmla="*/ 0 w 99"/>
              <a:gd name="T3" fmla="*/ 35 h 35"/>
              <a:gd name="T4" fmla="*/ 99 w 99"/>
              <a:gd name="T5" fmla="*/ 35 h 35"/>
              <a:gd name="T6" fmla="*/ 86 w 99"/>
              <a:gd name="T7" fmla="*/ 0 h 35"/>
              <a:gd name="T8" fmla="*/ 13 w 99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35">
                <a:moveTo>
                  <a:pt x="13" y="0"/>
                </a:moveTo>
                <a:lnTo>
                  <a:pt x="0" y="35"/>
                </a:lnTo>
                <a:lnTo>
                  <a:pt x="99" y="35"/>
                </a:lnTo>
                <a:lnTo>
                  <a:pt x="86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829"/>
          <p:cNvSpPr>
            <a:spLocks noEditPoints="1"/>
          </p:cNvSpPr>
          <p:nvPr/>
        </p:nvSpPr>
        <p:spPr bwMode="auto">
          <a:xfrm>
            <a:off x="821358" y="5704900"/>
            <a:ext cx="253679" cy="302685"/>
          </a:xfrm>
          <a:custGeom>
            <a:avLst/>
            <a:gdLst>
              <a:gd name="T0" fmla="*/ 241 w 241"/>
              <a:gd name="T1" fmla="*/ 30 h 288"/>
              <a:gd name="T2" fmla="*/ 129 w 241"/>
              <a:gd name="T3" fmla="*/ 30 h 288"/>
              <a:gd name="T4" fmla="*/ 129 w 241"/>
              <a:gd name="T5" fmla="*/ 10 h 288"/>
              <a:gd name="T6" fmla="*/ 119 w 241"/>
              <a:gd name="T7" fmla="*/ 0 h 288"/>
              <a:gd name="T8" fmla="*/ 109 w 241"/>
              <a:gd name="T9" fmla="*/ 10 h 288"/>
              <a:gd name="T10" fmla="*/ 109 w 241"/>
              <a:gd name="T11" fmla="*/ 30 h 288"/>
              <a:gd name="T12" fmla="*/ 0 w 241"/>
              <a:gd name="T13" fmla="*/ 30 h 288"/>
              <a:gd name="T14" fmla="*/ 0 w 241"/>
              <a:gd name="T15" fmla="*/ 196 h 288"/>
              <a:gd name="T16" fmla="*/ 75 w 241"/>
              <a:gd name="T17" fmla="*/ 196 h 288"/>
              <a:gd name="T18" fmla="*/ 45 w 241"/>
              <a:gd name="T19" fmla="*/ 272 h 288"/>
              <a:gd name="T20" fmla="*/ 52 w 241"/>
              <a:gd name="T21" fmla="*/ 288 h 288"/>
              <a:gd name="T22" fmla="*/ 56 w 241"/>
              <a:gd name="T23" fmla="*/ 288 h 288"/>
              <a:gd name="T24" fmla="*/ 67 w 241"/>
              <a:gd name="T25" fmla="*/ 281 h 288"/>
              <a:gd name="T26" fmla="*/ 100 w 241"/>
              <a:gd name="T27" fmla="*/ 196 h 288"/>
              <a:gd name="T28" fmla="*/ 138 w 241"/>
              <a:gd name="T29" fmla="*/ 196 h 288"/>
              <a:gd name="T30" fmla="*/ 171 w 241"/>
              <a:gd name="T31" fmla="*/ 281 h 288"/>
              <a:gd name="T32" fmla="*/ 182 w 241"/>
              <a:gd name="T33" fmla="*/ 288 h 288"/>
              <a:gd name="T34" fmla="*/ 186 w 241"/>
              <a:gd name="T35" fmla="*/ 288 h 288"/>
              <a:gd name="T36" fmla="*/ 193 w 241"/>
              <a:gd name="T37" fmla="*/ 272 h 288"/>
              <a:gd name="T38" fmla="*/ 164 w 241"/>
              <a:gd name="T39" fmla="*/ 196 h 288"/>
              <a:gd name="T40" fmla="*/ 241 w 241"/>
              <a:gd name="T41" fmla="*/ 196 h 288"/>
              <a:gd name="T42" fmla="*/ 241 w 241"/>
              <a:gd name="T43" fmla="*/ 30 h 288"/>
              <a:gd name="T44" fmla="*/ 218 w 241"/>
              <a:gd name="T45" fmla="*/ 172 h 288"/>
              <a:gd name="T46" fmla="*/ 23 w 241"/>
              <a:gd name="T47" fmla="*/ 172 h 288"/>
              <a:gd name="T48" fmla="*/ 23 w 241"/>
              <a:gd name="T49" fmla="*/ 53 h 288"/>
              <a:gd name="T50" fmla="*/ 218 w 241"/>
              <a:gd name="T51" fmla="*/ 53 h 288"/>
              <a:gd name="T52" fmla="*/ 218 w 241"/>
              <a:gd name="T53" fmla="*/ 17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1" h="288">
                <a:moveTo>
                  <a:pt x="241" y="30"/>
                </a:moveTo>
                <a:cubicBezTo>
                  <a:pt x="129" y="30"/>
                  <a:pt x="129" y="30"/>
                  <a:pt x="129" y="30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5"/>
                  <a:pt x="125" y="0"/>
                  <a:pt x="119" y="0"/>
                </a:cubicBezTo>
                <a:cubicBezTo>
                  <a:pt x="114" y="0"/>
                  <a:pt x="109" y="5"/>
                  <a:pt x="109" y="10"/>
                </a:cubicBezTo>
                <a:cubicBezTo>
                  <a:pt x="109" y="30"/>
                  <a:pt x="109" y="30"/>
                  <a:pt x="109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96"/>
                  <a:pt x="0" y="196"/>
                  <a:pt x="0" y="196"/>
                </a:cubicBezTo>
                <a:cubicBezTo>
                  <a:pt x="75" y="196"/>
                  <a:pt x="75" y="196"/>
                  <a:pt x="75" y="196"/>
                </a:cubicBezTo>
                <a:cubicBezTo>
                  <a:pt x="45" y="272"/>
                  <a:pt x="45" y="272"/>
                  <a:pt x="45" y="272"/>
                </a:cubicBezTo>
                <a:cubicBezTo>
                  <a:pt x="43" y="278"/>
                  <a:pt x="46" y="285"/>
                  <a:pt x="52" y="288"/>
                </a:cubicBezTo>
                <a:cubicBezTo>
                  <a:pt x="53" y="288"/>
                  <a:pt x="55" y="288"/>
                  <a:pt x="56" y="288"/>
                </a:cubicBezTo>
                <a:cubicBezTo>
                  <a:pt x="61" y="288"/>
                  <a:pt x="65" y="286"/>
                  <a:pt x="67" y="281"/>
                </a:cubicBezTo>
                <a:cubicBezTo>
                  <a:pt x="100" y="196"/>
                  <a:pt x="100" y="196"/>
                  <a:pt x="100" y="196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71" y="281"/>
                  <a:pt x="171" y="281"/>
                  <a:pt x="171" y="281"/>
                </a:cubicBezTo>
                <a:cubicBezTo>
                  <a:pt x="173" y="286"/>
                  <a:pt x="177" y="288"/>
                  <a:pt x="182" y="288"/>
                </a:cubicBezTo>
                <a:cubicBezTo>
                  <a:pt x="184" y="288"/>
                  <a:pt x="185" y="288"/>
                  <a:pt x="186" y="288"/>
                </a:cubicBezTo>
                <a:cubicBezTo>
                  <a:pt x="193" y="285"/>
                  <a:pt x="196" y="278"/>
                  <a:pt x="193" y="272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241" y="196"/>
                  <a:pt x="241" y="196"/>
                  <a:pt x="241" y="196"/>
                </a:cubicBezTo>
                <a:lnTo>
                  <a:pt x="241" y="30"/>
                </a:lnTo>
                <a:close/>
                <a:moveTo>
                  <a:pt x="218" y="172"/>
                </a:moveTo>
                <a:cubicBezTo>
                  <a:pt x="23" y="172"/>
                  <a:pt x="23" y="172"/>
                  <a:pt x="23" y="172"/>
                </a:cubicBezTo>
                <a:cubicBezTo>
                  <a:pt x="23" y="53"/>
                  <a:pt x="23" y="53"/>
                  <a:pt x="23" y="53"/>
                </a:cubicBezTo>
                <a:cubicBezTo>
                  <a:pt x="218" y="53"/>
                  <a:pt x="218" y="53"/>
                  <a:pt x="218" y="53"/>
                </a:cubicBezTo>
                <a:lnTo>
                  <a:pt x="218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830"/>
          <p:cNvSpPr/>
          <p:nvPr/>
        </p:nvSpPr>
        <p:spPr bwMode="auto">
          <a:xfrm>
            <a:off x="863156" y="5779851"/>
            <a:ext cx="167197" cy="87923"/>
          </a:xfrm>
          <a:custGeom>
            <a:avLst/>
            <a:gdLst>
              <a:gd name="T0" fmla="*/ 6 w 116"/>
              <a:gd name="T1" fmla="*/ 61 h 61"/>
              <a:gd name="T2" fmla="*/ 46 w 116"/>
              <a:gd name="T3" fmla="*/ 34 h 61"/>
              <a:gd name="T4" fmla="*/ 55 w 116"/>
              <a:gd name="T5" fmla="*/ 48 h 61"/>
              <a:gd name="T6" fmla="*/ 98 w 116"/>
              <a:gd name="T7" fmla="*/ 20 h 61"/>
              <a:gd name="T8" fmla="*/ 104 w 116"/>
              <a:gd name="T9" fmla="*/ 28 h 61"/>
              <a:gd name="T10" fmla="*/ 116 w 116"/>
              <a:gd name="T11" fmla="*/ 0 h 61"/>
              <a:gd name="T12" fmla="*/ 85 w 116"/>
              <a:gd name="T13" fmla="*/ 2 h 61"/>
              <a:gd name="T14" fmla="*/ 92 w 116"/>
              <a:gd name="T15" fmla="*/ 10 h 61"/>
              <a:gd name="T16" fmla="*/ 58 w 116"/>
              <a:gd name="T17" fmla="*/ 33 h 61"/>
              <a:gd name="T18" fmla="*/ 49 w 116"/>
              <a:gd name="T19" fmla="*/ 18 h 61"/>
              <a:gd name="T20" fmla="*/ 0 w 116"/>
              <a:gd name="T21" fmla="*/ 51 h 61"/>
              <a:gd name="T22" fmla="*/ 6 w 116"/>
              <a:gd name="T23" fmla="*/ 61 h 61"/>
              <a:gd name="T24" fmla="*/ 6 w 11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61">
                <a:moveTo>
                  <a:pt x="6" y="61"/>
                </a:moveTo>
                <a:lnTo>
                  <a:pt x="46" y="34"/>
                </a:lnTo>
                <a:lnTo>
                  <a:pt x="55" y="48"/>
                </a:lnTo>
                <a:lnTo>
                  <a:pt x="98" y="20"/>
                </a:lnTo>
                <a:lnTo>
                  <a:pt x="104" y="28"/>
                </a:lnTo>
                <a:lnTo>
                  <a:pt x="116" y="0"/>
                </a:lnTo>
                <a:lnTo>
                  <a:pt x="85" y="2"/>
                </a:lnTo>
                <a:lnTo>
                  <a:pt x="92" y="10"/>
                </a:lnTo>
                <a:lnTo>
                  <a:pt x="58" y="33"/>
                </a:lnTo>
                <a:lnTo>
                  <a:pt x="49" y="18"/>
                </a:lnTo>
                <a:lnTo>
                  <a:pt x="0" y="51"/>
                </a:lnTo>
                <a:lnTo>
                  <a:pt x="6" y="61"/>
                </a:lnTo>
                <a:lnTo>
                  <a:pt x="6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831"/>
          <p:cNvSpPr>
            <a:spLocks noEditPoints="1"/>
          </p:cNvSpPr>
          <p:nvPr/>
        </p:nvSpPr>
        <p:spPr bwMode="auto">
          <a:xfrm>
            <a:off x="6255270" y="5771203"/>
            <a:ext cx="304127" cy="171522"/>
          </a:xfrm>
          <a:custGeom>
            <a:avLst/>
            <a:gdLst>
              <a:gd name="T0" fmla="*/ 247 w 288"/>
              <a:gd name="T1" fmla="*/ 82 h 164"/>
              <a:gd name="T2" fmla="*/ 288 w 288"/>
              <a:gd name="T3" fmla="*/ 69 h 164"/>
              <a:gd name="T4" fmla="*/ 253 w 288"/>
              <a:gd name="T5" fmla="*/ 52 h 164"/>
              <a:gd name="T6" fmla="*/ 198 w 288"/>
              <a:gd name="T7" fmla="*/ 0 h 164"/>
              <a:gd name="T8" fmla="*/ 142 w 288"/>
              <a:gd name="T9" fmla="*/ 56 h 164"/>
              <a:gd name="T10" fmla="*/ 142 w 288"/>
              <a:gd name="T11" fmla="*/ 57 h 164"/>
              <a:gd name="T12" fmla="*/ 135 w 288"/>
              <a:gd name="T13" fmla="*/ 66 h 164"/>
              <a:gd name="T14" fmla="*/ 62 w 288"/>
              <a:gd name="T15" fmla="*/ 52 h 164"/>
              <a:gd name="T16" fmla="*/ 89 w 288"/>
              <a:gd name="T17" fmla="*/ 99 h 164"/>
              <a:gd name="T18" fmla="*/ 0 w 288"/>
              <a:gd name="T19" fmla="*/ 94 h 164"/>
              <a:gd name="T20" fmla="*/ 126 w 288"/>
              <a:gd name="T21" fmla="*/ 164 h 164"/>
              <a:gd name="T22" fmla="*/ 232 w 288"/>
              <a:gd name="T23" fmla="*/ 99 h 164"/>
              <a:gd name="T24" fmla="*/ 247 w 288"/>
              <a:gd name="T25" fmla="*/ 82 h 164"/>
              <a:gd name="T26" fmla="*/ 210 w 288"/>
              <a:gd name="T27" fmla="*/ 28 h 164"/>
              <a:gd name="T28" fmla="*/ 225 w 288"/>
              <a:gd name="T29" fmla="*/ 43 h 164"/>
              <a:gd name="T30" fmla="*/ 210 w 288"/>
              <a:gd name="T31" fmla="*/ 59 h 164"/>
              <a:gd name="T32" fmla="*/ 194 w 288"/>
              <a:gd name="T33" fmla="*/ 43 h 164"/>
              <a:gd name="T34" fmla="*/ 210 w 288"/>
              <a:gd name="T35" fmla="*/ 2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164">
                <a:moveTo>
                  <a:pt x="247" y="82"/>
                </a:moveTo>
                <a:cubicBezTo>
                  <a:pt x="288" y="69"/>
                  <a:pt x="288" y="69"/>
                  <a:pt x="288" y="6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1" y="23"/>
                  <a:pt x="227" y="0"/>
                  <a:pt x="198" y="0"/>
                </a:cubicBezTo>
                <a:cubicBezTo>
                  <a:pt x="167" y="0"/>
                  <a:pt x="142" y="25"/>
                  <a:pt x="142" y="56"/>
                </a:cubicBezTo>
                <a:cubicBezTo>
                  <a:pt x="142" y="56"/>
                  <a:pt x="142" y="57"/>
                  <a:pt x="142" y="57"/>
                </a:cubicBezTo>
                <a:cubicBezTo>
                  <a:pt x="140" y="60"/>
                  <a:pt x="137" y="63"/>
                  <a:pt x="135" y="66"/>
                </a:cubicBezTo>
                <a:cubicBezTo>
                  <a:pt x="112" y="68"/>
                  <a:pt x="77" y="67"/>
                  <a:pt x="62" y="52"/>
                </a:cubicBezTo>
                <a:cubicBezTo>
                  <a:pt x="43" y="34"/>
                  <a:pt x="52" y="83"/>
                  <a:pt x="89" y="99"/>
                </a:cubicBezTo>
                <a:cubicBezTo>
                  <a:pt x="43" y="115"/>
                  <a:pt x="0" y="94"/>
                  <a:pt x="0" y="94"/>
                </a:cubicBezTo>
                <a:cubicBezTo>
                  <a:pt x="0" y="94"/>
                  <a:pt x="31" y="164"/>
                  <a:pt x="126" y="164"/>
                </a:cubicBezTo>
                <a:cubicBezTo>
                  <a:pt x="197" y="164"/>
                  <a:pt x="223" y="121"/>
                  <a:pt x="232" y="99"/>
                </a:cubicBezTo>
                <a:cubicBezTo>
                  <a:pt x="238" y="94"/>
                  <a:pt x="243" y="89"/>
                  <a:pt x="247" y="82"/>
                </a:cubicBezTo>
                <a:close/>
                <a:moveTo>
                  <a:pt x="210" y="28"/>
                </a:moveTo>
                <a:cubicBezTo>
                  <a:pt x="218" y="28"/>
                  <a:pt x="225" y="35"/>
                  <a:pt x="225" y="43"/>
                </a:cubicBezTo>
                <a:cubicBezTo>
                  <a:pt x="225" y="52"/>
                  <a:pt x="218" y="59"/>
                  <a:pt x="210" y="59"/>
                </a:cubicBezTo>
                <a:cubicBezTo>
                  <a:pt x="201" y="59"/>
                  <a:pt x="194" y="52"/>
                  <a:pt x="194" y="43"/>
                </a:cubicBezTo>
                <a:cubicBezTo>
                  <a:pt x="194" y="35"/>
                  <a:pt x="201" y="28"/>
                  <a:pt x="21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832"/>
          <p:cNvSpPr>
            <a:spLocks noEditPoints="1"/>
          </p:cNvSpPr>
          <p:nvPr/>
        </p:nvSpPr>
        <p:spPr bwMode="auto">
          <a:xfrm>
            <a:off x="6856315" y="5759672"/>
            <a:ext cx="309892" cy="194583"/>
          </a:xfrm>
          <a:custGeom>
            <a:avLst/>
            <a:gdLst>
              <a:gd name="T0" fmla="*/ 263 w 293"/>
              <a:gd name="T1" fmla="*/ 26 h 186"/>
              <a:gd name="T2" fmla="*/ 224 w 293"/>
              <a:gd name="T3" fmla="*/ 1 h 186"/>
              <a:gd name="T4" fmla="*/ 188 w 293"/>
              <a:gd name="T5" fmla="*/ 44 h 186"/>
              <a:gd name="T6" fmla="*/ 189 w 293"/>
              <a:gd name="T7" fmla="*/ 47 h 186"/>
              <a:gd name="T8" fmla="*/ 112 w 293"/>
              <a:gd name="T9" fmla="*/ 79 h 186"/>
              <a:gd name="T10" fmla="*/ 6 w 293"/>
              <a:gd name="T11" fmla="*/ 66 h 186"/>
              <a:gd name="T12" fmla="*/ 147 w 293"/>
              <a:gd name="T13" fmla="*/ 157 h 186"/>
              <a:gd name="T14" fmla="*/ 146 w 293"/>
              <a:gd name="T15" fmla="*/ 181 h 186"/>
              <a:gd name="T16" fmla="*/ 141 w 293"/>
              <a:gd name="T17" fmla="*/ 182 h 186"/>
              <a:gd name="T18" fmla="*/ 145 w 293"/>
              <a:gd name="T19" fmla="*/ 183 h 186"/>
              <a:gd name="T20" fmla="*/ 142 w 293"/>
              <a:gd name="T21" fmla="*/ 185 h 186"/>
              <a:gd name="T22" fmla="*/ 148 w 293"/>
              <a:gd name="T23" fmla="*/ 184 h 186"/>
              <a:gd name="T24" fmla="*/ 153 w 293"/>
              <a:gd name="T25" fmla="*/ 186 h 186"/>
              <a:gd name="T26" fmla="*/ 151 w 293"/>
              <a:gd name="T27" fmla="*/ 182 h 186"/>
              <a:gd name="T28" fmla="*/ 150 w 293"/>
              <a:gd name="T29" fmla="*/ 181 h 186"/>
              <a:gd name="T30" fmla="*/ 154 w 293"/>
              <a:gd name="T31" fmla="*/ 157 h 186"/>
              <a:gd name="T32" fmla="*/ 165 w 293"/>
              <a:gd name="T33" fmla="*/ 156 h 186"/>
              <a:gd name="T34" fmla="*/ 169 w 293"/>
              <a:gd name="T35" fmla="*/ 181 h 186"/>
              <a:gd name="T36" fmla="*/ 168 w 293"/>
              <a:gd name="T37" fmla="*/ 182 h 186"/>
              <a:gd name="T38" fmla="*/ 167 w 293"/>
              <a:gd name="T39" fmla="*/ 186 h 186"/>
              <a:gd name="T40" fmla="*/ 171 w 293"/>
              <a:gd name="T41" fmla="*/ 184 h 186"/>
              <a:gd name="T42" fmla="*/ 177 w 293"/>
              <a:gd name="T43" fmla="*/ 185 h 186"/>
              <a:gd name="T44" fmla="*/ 174 w 293"/>
              <a:gd name="T45" fmla="*/ 183 h 186"/>
              <a:gd name="T46" fmla="*/ 178 w 293"/>
              <a:gd name="T47" fmla="*/ 182 h 186"/>
              <a:gd name="T48" fmla="*/ 173 w 293"/>
              <a:gd name="T49" fmla="*/ 181 h 186"/>
              <a:gd name="T50" fmla="*/ 173 w 293"/>
              <a:gd name="T51" fmla="*/ 155 h 186"/>
              <a:gd name="T52" fmla="*/ 194 w 293"/>
              <a:gd name="T53" fmla="*/ 149 h 186"/>
              <a:gd name="T54" fmla="*/ 231 w 293"/>
              <a:gd name="T55" fmla="*/ 73 h 186"/>
              <a:gd name="T56" fmla="*/ 265 w 293"/>
              <a:gd name="T57" fmla="*/ 49 h 186"/>
              <a:gd name="T58" fmla="*/ 293 w 293"/>
              <a:gd name="T59" fmla="*/ 33 h 186"/>
              <a:gd name="T60" fmla="*/ 263 w 293"/>
              <a:gd name="T61" fmla="*/ 26 h 186"/>
              <a:gd name="T62" fmla="*/ 164 w 293"/>
              <a:gd name="T63" fmla="*/ 127 h 186"/>
              <a:gd name="T64" fmla="*/ 108 w 293"/>
              <a:gd name="T65" fmla="*/ 113 h 186"/>
              <a:gd name="T66" fmla="*/ 113 w 293"/>
              <a:gd name="T67" fmla="*/ 113 h 186"/>
              <a:gd name="T68" fmla="*/ 163 w 293"/>
              <a:gd name="T69" fmla="*/ 118 h 186"/>
              <a:gd name="T70" fmla="*/ 200 w 293"/>
              <a:gd name="T71" fmla="*/ 86 h 186"/>
              <a:gd name="T72" fmla="*/ 164 w 293"/>
              <a:gd name="T73" fmla="*/ 127 h 186"/>
              <a:gd name="T74" fmla="*/ 240 w 293"/>
              <a:gd name="T75" fmla="*/ 32 h 186"/>
              <a:gd name="T76" fmla="*/ 232 w 293"/>
              <a:gd name="T77" fmla="*/ 24 h 186"/>
              <a:gd name="T78" fmla="*/ 240 w 293"/>
              <a:gd name="T79" fmla="*/ 16 h 186"/>
              <a:gd name="T80" fmla="*/ 248 w 293"/>
              <a:gd name="T81" fmla="*/ 24 h 186"/>
              <a:gd name="T82" fmla="*/ 240 w 293"/>
              <a:gd name="T83" fmla="*/ 3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3" h="186">
                <a:moveTo>
                  <a:pt x="263" y="26"/>
                </a:moveTo>
                <a:cubicBezTo>
                  <a:pt x="257" y="10"/>
                  <a:pt x="241" y="0"/>
                  <a:pt x="224" y="1"/>
                </a:cubicBezTo>
                <a:cubicBezTo>
                  <a:pt x="202" y="3"/>
                  <a:pt x="186" y="22"/>
                  <a:pt x="188" y="44"/>
                </a:cubicBezTo>
                <a:cubicBezTo>
                  <a:pt x="188" y="45"/>
                  <a:pt x="189" y="46"/>
                  <a:pt x="189" y="47"/>
                </a:cubicBezTo>
                <a:cubicBezTo>
                  <a:pt x="158" y="59"/>
                  <a:pt x="134" y="74"/>
                  <a:pt x="112" y="79"/>
                </a:cubicBezTo>
                <a:cubicBezTo>
                  <a:pt x="92" y="84"/>
                  <a:pt x="0" y="64"/>
                  <a:pt x="6" y="66"/>
                </a:cubicBezTo>
                <a:cubicBezTo>
                  <a:pt x="80" y="102"/>
                  <a:pt x="104" y="153"/>
                  <a:pt x="147" y="157"/>
                </a:cubicBezTo>
                <a:cubicBezTo>
                  <a:pt x="146" y="181"/>
                  <a:pt x="146" y="181"/>
                  <a:pt x="146" y="181"/>
                </a:cubicBezTo>
                <a:cubicBezTo>
                  <a:pt x="141" y="182"/>
                  <a:pt x="141" y="182"/>
                  <a:pt x="141" y="182"/>
                </a:cubicBezTo>
                <a:cubicBezTo>
                  <a:pt x="145" y="183"/>
                  <a:pt x="145" y="183"/>
                  <a:pt x="145" y="183"/>
                </a:cubicBezTo>
                <a:cubicBezTo>
                  <a:pt x="142" y="185"/>
                  <a:pt x="142" y="185"/>
                  <a:pt x="142" y="185"/>
                </a:cubicBezTo>
                <a:cubicBezTo>
                  <a:pt x="148" y="184"/>
                  <a:pt x="148" y="184"/>
                  <a:pt x="148" y="184"/>
                </a:cubicBezTo>
                <a:cubicBezTo>
                  <a:pt x="153" y="186"/>
                  <a:pt x="153" y="186"/>
                  <a:pt x="153" y="186"/>
                </a:cubicBezTo>
                <a:cubicBezTo>
                  <a:pt x="151" y="182"/>
                  <a:pt x="151" y="182"/>
                  <a:pt x="151" y="182"/>
                </a:cubicBezTo>
                <a:cubicBezTo>
                  <a:pt x="150" y="181"/>
                  <a:pt x="150" y="181"/>
                  <a:pt x="150" y="181"/>
                </a:cubicBezTo>
                <a:cubicBezTo>
                  <a:pt x="154" y="157"/>
                  <a:pt x="154" y="157"/>
                  <a:pt x="154" y="157"/>
                </a:cubicBezTo>
                <a:cubicBezTo>
                  <a:pt x="157" y="157"/>
                  <a:pt x="161" y="157"/>
                  <a:pt x="165" y="156"/>
                </a:cubicBezTo>
                <a:cubicBezTo>
                  <a:pt x="169" y="181"/>
                  <a:pt x="169" y="181"/>
                  <a:pt x="169" y="181"/>
                </a:cubicBezTo>
                <a:cubicBezTo>
                  <a:pt x="168" y="182"/>
                  <a:pt x="168" y="182"/>
                  <a:pt x="168" y="18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1" y="184"/>
                  <a:pt x="171" y="184"/>
                  <a:pt x="171" y="184"/>
                </a:cubicBezTo>
                <a:cubicBezTo>
                  <a:pt x="177" y="185"/>
                  <a:pt x="177" y="185"/>
                  <a:pt x="177" y="185"/>
                </a:cubicBezTo>
                <a:cubicBezTo>
                  <a:pt x="174" y="183"/>
                  <a:pt x="174" y="183"/>
                  <a:pt x="174" y="183"/>
                </a:cubicBezTo>
                <a:cubicBezTo>
                  <a:pt x="178" y="182"/>
                  <a:pt x="178" y="182"/>
                  <a:pt x="178" y="182"/>
                </a:cubicBezTo>
                <a:cubicBezTo>
                  <a:pt x="173" y="181"/>
                  <a:pt x="173" y="181"/>
                  <a:pt x="173" y="181"/>
                </a:cubicBezTo>
                <a:cubicBezTo>
                  <a:pt x="173" y="155"/>
                  <a:pt x="173" y="155"/>
                  <a:pt x="173" y="155"/>
                </a:cubicBezTo>
                <a:cubicBezTo>
                  <a:pt x="180" y="154"/>
                  <a:pt x="185" y="153"/>
                  <a:pt x="194" y="149"/>
                </a:cubicBezTo>
                <a:cubicBezTo>
                  <a:pt x="218" y="140"/>
                  <a:pt x="239" y="108"/>
                  <a:pt x="231" y="73"/>
                </a:cubicBezTo>
                <a:cubicBezTo>
                  <a:pt x="246" y="70"/>
                  <a:pt x="260" y="62"/>
                  <a:pt x="265" y="49"/>
                </a:cubicBezTo>
                <a:cubicBezTo>
                  <a:pt x="293" y="33"/>
                  <a:pt x="293" y="33"/>
                  <a:pt x="293" y="33"/>
                </a:cubicBezTo>
                <a:lnTo>
                  <a:pt x="263" y="26"/>
                </a:lnTo>
                <a:close/>
                <a:moveTo>
                  <a:pt x="164" y="127"/>
                </a:moveTo>
                <a:cubicBezTo>
                  <a:pt x="140" y="130"/>
                  <a:pt x="109" y="113"/>
                  <a:pt x="10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13"/>
                  <a:pt x="138" y="121"/>
                  <a:pt x="163" y="118"/>
                </a:cubicBezTo>
                <a:cubicBezTo>
                  <a:pt x="189" y="115"/>
                  <a:pt x="200" y="86"/>
                  <a:pt x="200" y="86"/>
                </a:cubicBezTo>
                <a:cubicBezTo>
                  <a:pt x="200" y="87"/>
                  <a:pt x="200" y="123"/>
                  <a:pt x="164" y="127"/>
                </a:cubicBezTo>
                <a:close/>
                <a:moveTo>
                  <a:pt x="240" y="32"/>
                </a:moveTo>
                <a:cubicBezTo>
                  <a:pt x="236" y="32"/>
                  <a:pt x="232" y="28"/>
                  <a:pt x="232" y="24"/>
                </a:cubicBezTo>
                <a:cubicBezTo>
                  <a:pt x="232" y="19"/>
                  <a:pt x="236" y="16"/>
                  <a:pt x="240" y="16"/>
                </a:cubicBezTo>
                <a:cubicBezTo>
                  <a:pt x="244" y="16"/>
                  <a:pt x="248" y="19"/>
                  <a:pt x="248" y="24"/>
                </a:cubicBezTo>
                <a:cubicBezTo>
                  <a:pt x="248" y="28"/>
                  <a:pt x="244" y="32"/>
                  <a:pt x="24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Freeform 833"/>
          <p:cNvSpPr>
            <a:spLocks noEditPoints="1"/>
          </p:cNvSpPr>
          <p:nvPr/>
        </p:nvSpPr>
        <p:spPr bwMode="auto">
          <a:xfrm>
            <a:off x="10527449" y="4638297"/>
            <a:ext cx="250796" cy="155666"/>
          </a:xfrm>
          <a:custGeom>
            <a:avLst/>
            <a:gdLst>
              <a:gd name="T0" fmla="*/ 13 w 174"/>
              <a:gd name="T1" fmla="*/ 108 h 108"/>
              <a:gd name="T2" fmla="*/ 162 w 174"/>
              <a:gd name="T3" fmla="*/ 108 h 108"/>
              <a:gd name="T4" fmla="*/ 174 w 174"/>
              <a:gd name="T5" fmla="*/ 0 h 108"/>
              <a:gd name="T6" fmla="*/ 0 w 174"/>
              <a:gd name="T7" fmla="*/ 0 h 108"/>
              <a:gd name="T8" fmla="*/ 13 w 174"/>
              <a:gd name="T9" fmla="*/ 108 h 108"/>
              <a:gd name="T10" fmla="*/ 124 w 174"/>
              <a:gd name="T11" fmla="*/ 31 h 108"/>
              <a:gd name="T12" fmla="*/ 146 w 174"/>
              <a:gd name="T13" fmla="*/ 31 h 108"/>
              <a:gd name="T14" fmla="*/ 139 w 174"/>
              <a:gd name="T15" fmla="*/ 78 h 108"/>
              <a:gd name="T16" fmla="*/ 116 w 174"/>
              <a:gd name="T17" fmla="*/ 78 h 108"/>
              <a:gd name="T18" fmla="*/ 124 w 174"/>
              <a:gd name="T19" fmla="*/ 31 h 108"/>
              <a:gd name="T20" fmla="*/ 76 w 174"/>
              <a:gd name="T21" fmla="*/ 31 h 108"/>
              <a:gd name="T22" fmla="*/ 98 w 174"/>
              <a:gd name="T23" fmla="*/ 31 h 108"/>
              <a:gd name="T24" fmla="*/ 98 w 174"/>
              <a:gd name="T25" fmla="*/ 78 h 108"/>
              <a:gd name="T26" fmla="*/ 76 w 174"/>
              <a:gd name="T27" fmla="*/ 78 h 108"/>
              <a:gd name="T28" fmla="*/ 76 w 174"/>
              <a:gd name="T29" fmla="*/ 31 h 108"/>
              <a:gd name="T30" fmla="*/ 51 w 174"/>
              <a:gd name="T31" fmla="*/ 31 h 108"/>
              <a:gd name="T32" fmla="*/ 58 w 174"/>
              <a:gd name="T33" fmla="*/ 78 h 108"/>
              <a:gd name="T34" fmla="*/ 35 w 174"/>
              <a:gd name="T35" fmla="*/ 78 h 108"/>
              <a:gd name="T36" fmla="*/ 28 w 174"/>
              <a:gd name="T37" fmla="*/ 31 h 108"/>
              <a:gd name="T38" fmla="*/ 51 w 174"/>
              <a:gd name="T39" fmla="*/ 3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" h="108">
                <a:moveTo>
                  <a:pt x="13" y="108"/>
                </a:moveTo>
                <a:lnTo>
                  <a:pt x="162" y="108"/>
                </a:lnTo>
                <a:lnTo>
                  <a:pt x="174" y="0"/>
                </a:lnTo>
                <a:lnTo>
                  <a:pt x="0" y="0"/>
                </a:lnTo>
                <a:lnTo>
                  <a:pt x="13" y="108"/>
                </a:lnTo>
                <a:close/>
                <a:moveTo>
                  <a:pt x="124" y="31"/>
                </a:moveTo>
                <a:lnTo>
                  <a:pt x="146" y="31"/>
                </a:lnTo>
                <a:lnTo>
                  <a:pt x="139" y="78"/>
                </a:lnTo>
                <a:lnTo>
                  <a:pt x="116" y="78"/>
                </a:lnTo>
                <a:lnTo>
                  <a:pt x="124" y="31"/>
                </a:lnTo>
                <a:close/>
                <a:moveTo>
                  <a:pt x="76" y="31"/>
                </a:moveTo>
                <a:lnTo>
                  <a:pt x="98" y="31"/>
                </a:lnTo>
                <a:lnTo>
                  <a:pt x="98" y="78"/>
                </a:lnTo>
                <a:lnTo>
                  <a:pt x="76" y="78"/>
                </a:lnTo>
                <a:lnTo>
                  <a:pt x="76" y="31"/>
                </a:lnTo>
                <a:close/>
                <a:moveTo>
                  <a:pt x="51" y="31"/>
                </a:moveTo>
                <a:lnTo>
                  <a:pt x="58" y="78"/>
                </a:lnTo>
                <a:lnTo>
                  <a:pt x="35" y="78"/>
                </a:lnTo>
                <a:lnTo>
                  <a:pt x="28" y="31"/>
                </a:lnTo>
                <a:lnTo>
                  <a:pt x="51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834"/>
          <p:cNvSpPr/>
          <p:nvPr/>
        </p:nvSpPr>
        <p:spPr bwMode="auto">
          <a:xfrm>
            <a:off x="10527449" y="4491279"/>
            <a:ext cx="250796" cy="132605"/>
          </a:xfrm>
          <a:custGeom>
            <a:avLst/>
            <a:gdLst>
              <a:gd name="T0" fmla="*/ 157 w 174"/>
              <a:gd name="T1" fmla="*/ 80 h 92"/>
              <a:gd name="T2" fmla="*/ 115 w 174"/>
              <a:gd name="T3" fmla="*/ 0 h 92"/>
              <a:gd name="T4" fmla="*/ 93 w 174"/>
              <a:gd name="T5" fmla="*/ 11 h 92"/>
              <a:gd name="T6" fmla="*/ 129 w 174"/>
              <a:gd name="T7" fmla="*/ 80 h 92"/>
              <a:gd name="T8" fmla="*/ 45 w 174"/>
              <a:gd name="T9" fmla="*/ 80 h 92"/>
              <a:gd name="T10" fmla="*/ 81 w 174"/>
              <a:gd name="T11" fmla="*/ 11 h 92"/>
              <a:gd name="T12" fmla="*/ 59 w 174"/>
              <a:gd name="T13" fmla="*/ 0 h 92"/>
              <a:gd name="T14" fmla="*/ 18 w 174"/>
              <a:gd name="T15" fmla="*/ 80 h 92"/>
              <a:gd name="T16" fmla="*/ 0 w 174"/>
              <a:gd name="T17" fmla="*/ 80 h 92"/>
              <a:gd name="T18" fmla="*/ 0 w 174"/>
              <a:gd name="T19" fmla="*/ 92 h 92"/>
              <a:gd name="T20" fmla="*/ 174 w 174"/>
              <a:gd name="T21" fmla="*/ 92 h 92"/>
              <a:gd name="T22" fmla="*/ 174 w 174"/>
              <a:gd name="T23" fmla="*/ 80 h 92"/>
              <a:gd name="T24" fmla="*/ 157 w 174"/>
              <a:gd name="T25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" h="92">
                <a:moveTo>
                  <a:pt x="157" y="80"/>
                </a:moveTo>
                <a:lnTo>
                  <a:pt x="115" y="0"/>
                </a:lnTo>
                <a:lnTo>
                  <a:pt x="93" y="11"/>
                </a:lnTo>
                <a:lnTo>
                  <a:pt x="129" y="80"/>
                </a:lnTo>
                <a:lnTo>
                  <a:pt x="45" y="80"/>
                </a:lnTo>
                <a:lnTo>
                  <a:pt x="81" y="11"/>
                </a:lnTo>
                <a:lnTo>
                  <a:pt x="59" y="0"/>
                </a:lnTo>
                <a:lnTo>
                  <a:pt x="18" y="80"/>
                </a:lnTo>
                <a:lnTo>
                  <a:pt x="0" y="80"/>
                </a:lnTo>
                <a:lnTo>
                  <a:pt x="0" y="92"/>
                </a:lnTo>
                <a:lnTo>
                  <a:pt x="174" y="92"/>
                </a:lnTo>
                <a:lnTo>
                  <a:pt x="174" y="80"/>
                </a:lnTo>
                <a:lnTo>
                  <a:pt x="157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835"/>
          <p:cNvSpPr/>
          <p:nvPr/>
        </p:nvSpPr>
        <p:spPr bwMode="auto">
          <a:xfrm>
            <a:off x="8077143" y="5704900"/>
            <a:ext cx="302685" cy="301244"/>
          </a:xfrm>
          <a:custGeom>
            <a:avLst/>
            <a:gdLst>
              <a:gd name="T0" fmla="*/ 288 w 288"/>
              <a:gd name="T1" fmla="*/ 144 h 287"/>
              <a:gd name="T2" fmla="*/ 144 w 288"/>
              <a:gd name="T3" fmla="*/ 0 h 287"/>
              <a:gd name="T4" fmla="*/ 0 w 288"/>
              <a:gd name="T5" fmla="*/ 144 h 287"/>
              <a:gd name="T6" fmla="*/ 128 w 288"/>
              <a:gd name="T7" fmla="*/ 287 h 287"/>
              <a:gd name="T8" fmla="*/ 128 w 288"/>
              <a:gd name="T9" fmla="*/ 177 h 287"/>
              <a:gd name="T10" fmla="*/ 104 w 288"/>
              <a:gd name="T11" fmla="*/ 177 h 287"/>
              <a:gd name="T12" fmla="*/ 104 w 288"/>
              <a:gd name="T13" fmla="*/ 136 h 287"/>
              <a:gd name="T14" fmla="*/ 128 w 288"/>
              <a:gd name="T15" fmla="*/ 136 h 287"/>
              <a:gd name="T16" fmla="*/ 128 w 288"/>
              <a:gd name="T17" fmla="*/ 102 h 287"/>
              <a:gd name="T18" fmla="*/ 180 w 288"/>
              <a:gd name="T19" fmla="*/ 54 h 287"/>
              <a:gd name="T20" fmla="*/ 217 w 288"/>
              <a:gd name="T21" fmla="*/ 54 h 287"/>
              <a:gd name="T22" fmla="*/ 217 w 288"/>
              <a:gd name="T23" fmla="*/ 97 h 287"/>
              <a:gd name="T24" fmla="*/ 190 w 288"/>
              <a:gd name="T25" fmla="*/ 97 h 287"/>
              <a:gd name="T26" fmla="*/ 179 w 288"/>
              <a:gd name="T27" fmla="*/ 107 h 287"/>
              <a:gd name="T28" fmla="*/ 179 w 288"/>
              <a:gd name="T29" fmla="*/ 136 h 287"/>
              <a:gd name="T30" fmla="*/ 217 w 288"/>
              <a:gd name="T31" fmla="*/ 136 h 287"/>
              <a:gd name="T32" fmla="*/ 212 w 288"/>
              <a:gd name="T33" fmla="*/ 177 h 287"/>
              <a:gd name="T34" fmla="*/ 178 w 288"/>
              <a:gd name="T35" fmla="*/ 177 h 287"/>
              <a:gd name="T36" fmla="*/ 178 w 288"/>
              <a:gd name="T37" fmla="*/ 283 h 287"/>
              <a:gd name="T38" fmla="*/ 288 w 288"/>
              <a:gd name="T39" fmla="*/ 144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8" h="287">
                <a:moveTo>
                  <a:pt x="288" y="144"/>
                </a:moveTo>
                <a:cubicBezTo>
                  <a:pt x="288" y="64"/>
                  <a:pt x="223" y="0"/>
                  <a:pt x="144" y="0"/>
                </a:cubicBezTo>
                <a:cubicBezTo>
                  <a:pt x="64" y="0"/>
                  <a:pt x="0" y="64"/>
                  <a:pt x="0" y="144"/>
                </a:cubicBezTo>
                <a:cubicBezTo>
                  <a:pt x="0" y="218"/>
                  <a:pt x="56" y="279"/>
                  <a:pt x="128" y="287"/>
                </a:cubicBezTo>
                <a:cubicBezTo>
                  <a:pt x="128" y="177"/>
                  <a:pt x="128" y="177"/>
                  <a:pt x="128" y="177"/>
                </a:cubicBezTo>
                <a:cubicBezTo>
                  <a:pt x="104" y="177"/>
                  <a:pt x="104" y="177"/>
                  <a:pt x="104" y="177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28" y="136"/>
                  <a:pt x="128" y="108"/>
                  <a:pt x="128" y="102"/>
                </a:cubicBezTo>
                <a:cubicBezTo>
                  <a:pt x="128" y="96"/>
                  <a:pt x="127" y="54"/>
                  <a:pt x="180" y="54"/>
                </a:cubicBezTo>
                <a:cubicBezTo>
                  <a:pt x="187" y="54"/>
                  <a:pt x="203" y="54"/>
                  <a:pt x="217" y="54"/>
                </a:cubicBezTo>
                <a:cubicBezTo>
                  <a:pt x="217" y="72"/>
                  <a:pt x="217" y="92"/>
                  <a:pt x="217" y="97"/>
                </a:cubicBezTo>
                <a:cubicBezTo>
                  <a:pt x="206" y="97"/>
                  <a:pt x="195" y="97"/>
                  <a:pt x="190" y="97"/>
                </a:cubicBezTo>
                <a:cubicBezTo>
                  <a:pt x="184" y="97"/>
                  <a:pt x="179" y="103"/>
                  <a:pt x="179" y="107"/>
                </a:cubicBezTo>
                <a:cubicBezTo>
                  <a:pt x="179" y="111"/>
                  <a:pt x="179" y="136"/>
                  <a:pt x="179" y="136"/>
                </a:cubicBezTo>
                <a:cubicBezTo>
                  <a:pt x="179" y="136"/>
                  <a:pt x="213" y="136"/>
                  <a:pt x="217" y="136"/>
                </a:cubicBezTo>
                <a:cubicBezTo>
                  <a:pt x="215" y="157"/>
                  <a:pt x="212" y="177"/>
                  <a:pt x="212" y="177"/>
                </a:cubicBezTo>
                <a:cubicBezTo>
                  <a:pt x="178" y="177"/>
                  <a:pt x="178" y="177"/>
                  <a:pt x="178" y="177"/>
                </a:cubicBezTo>
                <a:cubicBezTo>
                  <a:pt x="178" y="283"/>
                  <a:pt x="178" y="283"/>
                  <a:pt x="178" y="283"/>
                </a:cubicBezTo>
                <a:cubicBezTo>
                  <a:pt x="241" y="268"/>
                  <a:pt x="288" y="211"/>
                  <a:pt x="288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836"/>
          <p:cNvSpPr>
            <a:spLocks noEditPoints="1"/>
          </p:cNvSpPr>
          <p:nvPr/>
        </p:nvSpPr>
        <p:spPr bwMode="auto">
          <a:xfrm>
            <a:off x="8683954" y="5704900"/>
            <a:ext cx="302685" cy="30268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64 w 288"/>
              <a:gd name="T11" fmla="*/ 143 h 288"/>
              <a:gd name="T12" fmla="*/ 212 w 288"/>
              <a:gd name="T13" fmla="*/ 137 h 288"/>
              <a:gd name="T14" fmla="*/ 176 w 288"/>
              <a:gd name="T15" fmla="*/ 141 h 288"/>
              <a:gd name="T16" fmla="*/ 166 w 288"/>
              <a:gd name="T17" fmla="*/ 116 h 288"/>
              <a:gd name="T18" fmla="*/ 235 w 288"/>
              <a:gd name="T19" fmla="*/ 66 h 288"/>
              <a:gd name="T20" fmla="*/ 264 w 288"/>
              <a:gd name="T21" fmla="*/ 143 h 288"/>
              <a:gd name="T22" fmla="*/ 222 w 288"/>
              <a:gd name="T23" fmla="*/ 53 h 288"/>
              <a:gd name="T24" fmla="*/ 158 w 288"/>
              <a:gd name="T25" fmla="*/ 99 h 288"/>
              <a:gd name="T26" fmla="*/ 113 w 288"/>
              <a:gd name="T27" fmla="*/ 29 h 288"/>
              <a:gd name="T28" fmla="*/ 144 w 288"/>
              <a:gd name="T29" fmla="*/ 24 h 288"/>
              <a:gd name="T30" fmla="*/ 222 w 288"/>
              <a:gd name="T31" fmla="*/ 53 h 288"/>
              <a:gd name="T32" fmla="*/ 94 w 288"/>
              <a:gd name="T33" fmla="*/ 35 h 288"/>
              <a:gd name="T34" fmla="*/ 140 w 288"/>
              <a:gd name="T35" fmla="*/ 106 h 288"/>
              <a:gd name="T36" fmla="*/ 41 w 288"/>
              <a:gd name="T37" fmla="*/ 120 h 288"/>
              <a:gd name="T38" fmla="*/ 27 w 288"/>
              <a:gd name="T39" fmla="*/ 120 h 288"/>
              <a:gd name="T40" fmla="*/ 94 w 288"/>
              <a:gd name="T41" fmla="*/ 35 h 288"/>
              <a:gd name="T42" fmla="*/ 25 w 288"/>
              <a:gd name="T43" fmla="*/ 144 h 288"/>
              <a:gd name="T44" fmla="*/ 25 w 288"/>
              <a:gd name="T45" fmla="*/ 138 h 288"/>
              <a:gd name="T46" fmla="*/ 41 w 288"/>
              <a:gd name="T47" fmla="*/ 138 h 288"/>
              <a:gd name="T48" fmla="*/ 148 w 288"/>
              <a:gd name="T49" fmla="*/ 122 h 288"/>
              <a:gd name="T50" fmla="*/ 158 w 288"/>
              <a:gd name="T51" fmla="*/ 145 h 288"/>
              <a:gd name="T52" fmla="*/ 91 w 288"/>
              <a:gd name="T53" fmla="*/ 184 h 288"/>
              <a:gd name="T54" fmla="*/ 57 w 288"/>
              <a:gd name="T55" fmla="*/ 225 h 288"/>
              <a:gd name="T56" fmla="*/ 25 w 288"/>
              <a:gd name="T57" fmla="*/ 144 h 288"/>
              <a:gd name="T58" fmla="*/ 70 w 288"/>
              <a:gd name="T59" fmla="*/ 237 h 288"/>
              <a:gd name="T60" fmla="*/ 71 w 288"/>
              <a:gd name="T61" fmla="*/ 236 h 288"/>
              <a:gd name="T62" fmla="*/ 165 w 288"/>
              <a:gd name="T63" fmla="*/ 162 h 288"/>
              <a:gd name="T64" fmla="*/ 190 w 288"/>
              <a:gd name="T65" fmla="*/ 254 h 288"/>
              <a:gd name="T66" fmla="*/ 144 w 288"/>
              <a:gd name="T67" fmla="*/ 263 h 288"/>
              <a:gd name="T68" fmla="*/ 70 w 288"/>
              <a:gd name="T69" fmla="*/ 237 h 288"/>
              <a:gd name="T70" fmla="*/ 207 w 288"/>
              <a:gd name="T71" fmla="*/ 245 h 288"/>
              <a:gd name="T72" fmla="*/ 183 w 288"/>
              <a:gd name="T73" fmla="*/ 158 h 288"/>
              <a:gd name="T74" fmla="*/ 212 w 288"/>
              <a:gd name="T75" fmla="*/ 155 h 288"/>
              <a:gd name="T76" fmla="*/ 262 w 288"/>
              <a:gd name="T77" fmla="*/ 162 h 288"/>
              <a:gd name="T78" fmla="*/ 207 w 288"/>
              <a:gd name="T79" fmla="*/ 24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3"/>
                  <a:pt x="65" y="288"/>
                  <a:pt x="144" y="288"/>
                </a:cubicBezTo>
                <a:cubicBezTo>
                  <a:pt x="224" y="288"/>
                  <a:pt x="288" y="223"/>
                  <a:pt x="288" y="144"/>
                </a:cubicBezTo>
                <a:cubicBezTo>
                  <a:pt x="288" y="64"/>
                  <a:pt x="224" y="0"/>
                  <a:pt x="144" y="0"/>
                </a:cubicBezTo>
                <a:close/>
                <a:moveTo>
                  <a:pt x="264" y="143"/>
                </a:moveTo>
                <a:cubicBezTo>
                  <a:pt x="245" y="139"/>
                  <a:pt x="228" y="137"/>
                  <a:pt x="212" y="137"/>
                </a:cubicBezTo>
                <a:cubicBezTo>
                  <a:pt x="199" y="137"/>
                  <a:pt x="187" y="138"/>
                  <a:pt x="176" y="141"/>
                </a:cubicBezTo>
                <a:cubicBezTo>
                  <a:pt x="173" y="132"/>
                  <a:pt x="169" y="124"/>
                  <a:pt x="166" y="116"/>
                </a:cubicBezTo>
                <a:cubicBezTo>
                  <a:pt x="191" y="105"/>
                  <a:pt x="216" y="90"/>
                  <a:pt x="235" y="66"/>
                </a:cubicBezTo>
                <a:cubicBezTo>
                  <a:pt x="253" y="87"/>
                  <a:pt x="263" y="114"/>
                  <a:pt x="264" y="143"/>
                </a:cubicBezTo>
                <a:close/>
                <a:moveTo>
                  <a:pt x="222" y="53"/>
                </a:moveTo>
                <a:cubicBezTo>
                  <a:pt x="205" y="75"/>
                  <a:pt x="182" y="89"/>
                  <a:pt x="158" y="99"/>
                </a:cubicBezTo>
                <a:cubicBezTo>
                  <a:pt x="140" y="64"/>
                  <a:pt x="123" y="41"/>
                  <a:pt x="113" y="29"/>
                </a:cubicBezTo>
                <a:cubicBezTo>
                  <a:pt x="123" y="26"/>
                  <a:pt x="133" y="24"/>
                  <a:pt x="144" y="24"/>
                </a:cubicBezTo>
                <a:cubicBezTo>
                  <a:pt x="174" y="24"/>
                  <a:pt x="201" y="35"/>
                  <a:pt x="222" y="53"/>
                </a:cubicBezTo>
                <a:close/>
                <a:moveTo>
                  <a:pt x="94" y="35"/>
                </a:moveTo>
                <a:cubicBezTo>
                  <a:pt x="102" y="44"/>
                  <a:pt x="120" y="67"/>
                  <a:pt x="140" y="106"/>
                </a:cubicBezTo>
                <a:cubicBezTo>
                  <a:pt x="102" y="118"/>
                  <a:pt x="64" y="120"/>
                  <a:pt x="41" y="120"/>
                </a:cubicBezTo>
                <a:cubicBezTo>
                  <a:pt x="35" y="120"/>
                  <a:pt x="30" y="120"/>
                  <a:pt x="27" y="120"/>
                </a:cubicBezTo>
                <a:cubicBezTo>
                  <a:pt x="35" y="82"/>
                  <a:pt x="60" y="51"/>
                  <a:pt x="94" y="35"/>
                </a:cubicBezTo>
                <a:close/>
                <a:moveTo>
                  <a:pt x="25" y="144"/>
                </a:moveTo>
                <a:cubicBezTo>
                  <a:pt x="25" y="142"/>
                  <a:pt x="25" y="140"/>
                  <a:pt x="25" y="138"/>
                </a:cubicBezTo>
                <a:cubicBezTo>
                  <a:pt x="28" y="138"/>
                  <a:pt x="34" y="138"/>
                  <a:pt x="41" y="138"/>
                </a:cubicBezTo>
                <a:cubicBezTo>
                  <a:pt x="65" y="138"/>
                  <a:pt x="107" y="136"/>
                  <a:pt x="148" y="122"/>
                </a:cubicBezTo>
                <a:cubicBezTo>
                  <a:pt x="152" y="130"/>
                  <a:pt x="155" y="137"/>
                  <a:pt x="158" y="145"/>
                </a:cubicBezTo>
                <a:cubicBezTo>
                  <a:pt x="129" y="154"/>
                  <a:pt x="107" y="169"/>
                  <a:pt x="91" y="184"/>
                </a:cubicBezTo>
                <a:cubicBezTo>
                  <a:pt x="73" y="200"/>
                  <a:pt x="62" y="216"/>
                  <a:pt x="57" y="225"/>
                </a:cubicBezTo>
                <a:cubicBezTo>
                  <a:pt x="37" y="203"/>
                  <a:pt x="25" y="175"/>
                  <a:pt x="25" y="144"/>
                </a:cubicBezTo>
                <a:close/>
                <a:moveTo>
                  <a:pt x="70" y="237"/>
                </a:moveTo>
                <a:cubicBezTo>
                  <a:pt x="71" y="237"/>
                  <a:pt x="71" y="237"/>
                  <a:pt x="71" y="236"/>
                </a:cubicBezTo>
                <a:cubicBezTo>
                  <a:pt x="79" y="223"/>
                  <a:pt x="108" y="179"/>
                  <a:pt x="165" y="162"/>
                </a:cubicBezTo>
                <a:cubicBezTo>
                  <a:pt x="175" y="189"/>
                  <a:pt x="183" y="219"/>
                  <a:pt x="190" y="254"/>
                </a:cubicBezTo>
                <a:cubicBezTo>
                  <a:pt x="176" y="260"/>
                  <a:pt x="160" y="263"/>
                  <a:pt x="144" y="263"/>
                </a:cubicBezTo>
                <a:cubicBezTo>
                  <a:pt x="116" y="263"/>
                  <a:pt x="91" y="254"/>
                  <a:pt x="70" y="237"/>
                </a:cubicBezTo>
                <a:close/>
                <a:moveTo>
                  <a:pt x="207" y="245"/>
                </a:moveTo>
                <a:cubicBezTo>
                  <a:pt x="200" y="213"/>
                  <a:pt x="192" y="183"/>
                  <a:pt x="183" y="158"/>
                </a:cubicBezTo>
                <a:cubicBezTo>
                  <a:pt x="192" y="156"/>
                  <a:pt x="202" y="155"/>
                  <a:pt x="212" y="155"/>
                </a:cubicBezTo>
                <a:cubicBezTo>
                  <a:pt x="227" y="155"/>
                  <a:pt x="244" y="157"/>
                  <a:pt x="262" y="162"/>
                </a:cubicBezTo>
                <a:cubicBezTo>
                  <a:pt x="257" y="197"/>
                  <a:pt x="236" y="227"/>
                  <a:pt x="207" y="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837"/>
          <p:cNvSpPr/>
          <p:nvPr/>
        </p:nvSpPr>
        <p:spPr bwMode="auto">
          <a:xfrm>
            <a:off x="9416163" y="5759672"/>
            <a:ext cx="89364" cy="60537"/>
          </a:xfrm>
          <a:custGeom>
            <a:avLst/>
            <a:gdLst>
              <a:gd name="T0" fmla="*/ 84 w 84"/>
              <a:gd name="T1" fmla="*/ 22 h 58"/>
              <a:gd name="T2" fmla="*/ 24 w 84"/>
              <a:gd name="T3" fmla="*/ 0 h 58"/>
              <a:gd name="T4" fmla="*/ 0 w 84"/>
              <a:gd name="T5" fmla="*/ 3 h 58"/>
              <a:gd name="T6" fmla="*/ 34 w 84"/>
              <a:gd name="T7" fmla="*/ 58 h 58"/>
              <a:gd name="T8" fmla="*/ 84 w 84"/>
              <a:gd name="T9" fmla="*/ 2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58">
                <a:moveTo>
                  <a:pt x="84" y="22"/>
                </a:moveTo>
                <a:cubicBezTo>
                  <a:pt x="68" y="8"/>
                  <a:pt x="47" y="0"/>
                  <a:pt x="24" y="0"/>
                </a:cubicBezTo>
                <a:cubicBezTo>
                  <a:pt x="16" y="0"/>
                  <a:pt x="7" y="1"/>
                  <a:pt x="0" y="3"/>
                </a:cubicBezTo>
                <a:cubicBezTo>
                  <a:pt x="7" y="12"/>
                  <a:pt x="21" y="31"/>
                  <a:pt x="34" y="58"/>
                </a:cubicBezTo>
                <a:cubicBezTo>
                  <a:pt x="53" y="50"/>
                  <a:pt x="71" y="39"/>
                  <a:pt x="84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Freeform 838"/>
          <p:cNvSpPr/>
          <p:nvPr/>
        </p:nvSpPr>
        <p:spPr bwMode="auto">
          <a:xfrm>
            <a:off x="9346978" y="5766878"/>
            <a:ext cx="92247" cy="70627"/>
          </a:xfrm>
          <a:custGeom>
            <a:avLst/>
            <a:gdLst>
              <a:gd name="T0" fmla="*/ 87 w 87"/>
              <a:gd name="T1" fmla="*/ 55 h 66"/>
              <a:gd name="T2" fmla="*/ 51 w 87"/>
              <a:gd name="T3" fmla="*/ 0 h 66"/>
              <a:gd name="T4" fmla="*/ 0 w 87"/>
              <a:gd name="T5" fmla="*/ 65 h 66"/>
              <a:gd name="T6" fmla="*/ 11 w 87"/>
              <a:gd name="T7" fmla="*/ 66 h 66"/>
              <a:gd name="T8" fmla="*/ 87 w 87"/>
              <a:gd name="T9" fmla="*/ 5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66">
                <a:moveTo>
                  <a:pt x="87" y="55"/>
                </a:moveTo>
                <a:cubicBezTo>
                  <a:pt x="72" y="25"/>
                  <a:pt x="57" y="7"/>
                  <a:pt x="51" y="0"/>
                </a:cubicBezTo>
                <a:cubicBezTo>
                  <a:pt x="25" y="12"/>
                  <a:pt x="5" y="36"/>
                  <a:pt x="0" y="65"/>
                </a:cubicBezTo>
                <a:cubicBezTo>
                  <a:pt x="2" y="66"/>
                  <a:pt x="6" y="66"/>
                  <a:pt x="11" y="66"/>
                </a:cubicBezTo>
                <a:cubicBezTo>
                  <a:pt x="28" y="66"/>
                  <a:pt x="58" y="64"/>
                  <a:pt x="87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839"/>
          <p:cNvSpPr/>
          <p:nvPr/>
        </p:nvSpPr>
        <p:spPr bwMode="auto">
          <a:xfrm>
            <a:off x="9459403" y="5792823"/>
            <a:ext cx="80716" cy="63420"/>
          </a:xfrm>
          <a:custGeom>
            <a:avLst/>
            <a:gdLst>
              <a:gd name="T0" fmla="*/ 8 w 76"/>
              <a:gd name="T1" fmla="*/ 58 h 60"/>
              <a:gd name="T2" fmla="*/ 36 w 76"/>
              <a:gd name="T3" fmla="*/ 55 h 60"/>
              <a:gd name="T4" fmla="*/ 76 w 76"/>
              <a:gd name="T5" fmla="*/ 60 h 60"/>
              <a:gd name="T6" fmla="*/ 53 w 76"/>
              <a:gd name="T7" fmla="*/ 0 h 60"/>
              <a:gd name="T8" fmla="*/ 0 w 76"/>
              <a:gd name="T9" fmla="*/ 39 h 60"/>
              <a:gd name="T10" fmla="*/ 8 w 76"/>
              <a:gd name="T11" fmla="*/ 5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60">
                <a:moveTo>
                  <a:pt x="8" y="58"/>
                </a:moveTo>
                <a:cubicBezTo>
                  <a:pt x="17" y="56"/>
                  <a:pt x="26" y="55"/>
                  <a:pt x="36" y="55"/>
                </a:cubicBezTo>
                <a:cubicBezTo>
                  <a:pt x="48" y="55"/>
                  <a:pt x="61" y="57"/>
                  <a:pt x="76" y="60"/>
                </a:cubicBezTo>
                <a:cubicBezTo>
                  <a:pt x="75" y="37"/>
                  <a:pt x="67" y="16"/>
                  <a:pt x="53" y="0"/>
                </a:cubicBezTo>
                <a:cubicBezTo>
                  <a:pt x="39" y="18"/>
                  <a:pt x="20" y="30"/>
                  <a:pt x="0" y="39"/>
                </a:cubicBezTo>
                <a:cubicBezTo>
                  <a:pt x="2" y="45"/>
                  <a:pt x="5" y="51"/>
                  <a:pt x="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Freeform 840"/>
          <p:cNvSpPr/>
          <p:nvPr/>
        </p:nvSpPr>
        <p:spPr bwMode="auto">
          <a:xfrm>
            <a:off x="9473817" y="5864891"/>
            <a:ext cx="63420" cy="74951"/>
          </a:xfrm>
          <a:custGeom>
            <a:avLst/>
            <a:gdLst>
              <a:gd name="T0" fmla="*/ 0 w 61"/>
              <a:gd name="T1" fmla="*/ 2 h 70"/>
              <a:gd name="T2" fmla="*/ 19 w 61"/>
              <a:gd name="T3" fmla="*/ 70 h 70"/>
              <a:gd name="T4" fmla="*/ 61 w 61"/>
              <a:gd name="T5" fmla="*/ 5 h 70"/>
              <a:gd name="T6" fmla="*/ 23 w 61"/>
              <a:gd name="T7" fmla="*/ 0 h 70"/>
              <a:gd name="T8" fmla="*/ 0 w 61"/>
              <a:gd name="T9" fmla="*/ 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70">
                <a:moveTo>
                  <a:pt x="0" y="2"/>
                </a:moveTo>
                <a:cubicBezTo>
                  <a:pt x="7" y="22"/>
                  <a:pt x="14" y="44"/>
                  <a:pt x="19" y="70"/>
                </a:cubicBezTo>
                <a:cubicBezTo>
                  <a:pt x="41" y="56"/>
                  <a:pt x="57" y="32"/>
                  <a:pt x="61" y="5"/>
                </a:cubicBezTo>
                <a:cubicBezTo>
                  <a:pt x="47" y="2"/>
                  <a:pt x="34" y="0"/>
                  <a:pt x="23" y="0"/>
                </a:cubicBezTo>
                <a:cubicBezTo>
                  <a:pt x="15" y="0"/>
                  <a:pt x="7" y="1"/>
                  <a:pt x="0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841"/>
          <p:cNvSpPr>
            <a:spLocks noEditPoints="1"/>
          </p:cNvSpPr>
          <p:nvPr/>
        </p:nvSpPr>
        <p:spPr bwMode="auto">
          <a:xfrm>
            <a:off x="9290765" y="5704900"/>
            <a:ext cx="302685" cy="30268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4 w 288"/>
              <a:gd name="T11" fmla="*/ 256 h 288"/>
              <a:gd name="T12" fmla="*/ 33 w 288"/>
              <a:gd name="T13" fmla="*/ 144 h 288"/>
              <a:gd name="T14" fmla="*/ 144 w 288"/>
              <a:gd name="T15" fmla="*/ 33 h 288"/>
              <a:gd name="T16" fmla="*/ 256 w 288"/>
              <a:gd name="T17" fmla="*/ 144 h 288"/>
              <a:gd name="T18" fmla="*/ 144 w 288"/>
              <a:gd name="T19" fmla="*/ 25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4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223" y="288"/>
                  <a:pt x="288" y="223"/>
                  <a:pt x="288" y="144"/>
                </a:cubicBezTo>
                <a:cubicBezTo>
                  <a:pt x="288" y="64"/>
                  <a:pt x="223" y="0"/>
                  <a:pt x="144" y="0"/>
                </a:cubicBezTo>
                <a:close/>
                <a:moveTo>
                  <a:pt x="144" y="256"/>
                </a:moveTo>
                <a:cubicBezTo>
                  <a:pt x="83" y="256"/>
                  <a:pt x="33" y="206"/>
                  <a:pt x="33" y="144"/>
                </a:cubicBezTo>
                <a:cubicBezTo>
                  <a:pt x="33" y="83"/>
                  <a:pt x="83" y="33"/>
                  <a:pt x="144" y="33"/>
                </a:cubicBezTo>
                <a:cubicBezTo>
                  <a:pt x="206" y="33"/>
                  <a:pt x="256" y="83"/>
                  <a:pt x="256" y="144"/>
                </a:cubicBezTo>
                <a:cubicBezTo>
                  <a:pt x="256" y="206"/>
                  <a:pt x="206" y="256"/>
                  <a:pt x="144" y="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842"/>
          <p:cNvSpPr/>
          <p:nvPr/>
        </p:nvSpPr>
        <p:spPr bwMode="auto">
          <a:xfrm>
            <a:off x="9381570" y="5870656"/>
            <a:ext cx="96571" cy="83599"/>
          </a:xfrm>
          <a:custGeom>
            <a:avLst/>
            <a:gdLst>
              <a:gd name="T0" fmla="*/ 1 w 92"/>
              <a:gd name="T1" fmla="*/ 57 h 79"/>
              <a:gd name="T2" fmla="*/ 0 w 92"/>
              <a:gd name="T3" fmla="*/ 59 h 79"/>
              <a:gd name="T4" fmla="*/ 57 w 92"/>
              <a:gd name="T5" fmla="*/ 79 h 79"/>
              <a:gd name="T6" fmla="*/ 92 w 92"/>
              <a:gd name="T7" fmla="*/ 72 h 79"/>
              <a:gd name="T8" fmla="*/ 73 w 92"/>
              <a:gd name="T9" fmla="*/ 0 h 79"/>
              <a:gd name="T10" fmla="*/ 1 w 92"/>
              <a:gd name="T11" fmla="*/ 5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79">
                <a:moveTo>
                  <a:pt x="1" y="57"/>
                </a:moveTo>
                <a:cubicBezTo>
                  <a:pt x="0" y="58"/>
                  <a:pt x="0" y="58"/>
                  <a:pt x="0" y="59"/>
                </a:cubicBezTo>
                <a:cubicBezTo>
                  <a:pt x="16" y="71"/>
                  <a:pt x="36" y="79"/>
                  <a:pt x="57" y="79"/>
                </a:cubicBezTo>
                <a:cubicBezTo>
                  <a:pt x="70" y="79"/>
                  <a:pt x="81" y="76"/>
                  <a:pt x="92" y="72"/>
                </a:cubicBezTo>
                <a:cubicBezTo>
                  <a:pt x="87" y="45"/>
                  <a:pt x="81" y="21"/>
                  <a:pt x="73" y="0"/>
                </a:cubicBezTo>
                <a:cubicBezTo>
                  <a:pt x="29" y="13"/>
                  <a:pt x="6" y="48"/>
                  <a:pt x="1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843"/>
          <p:cNvSpPr/>
          <p:nvPr/>
        </p:nvSpPr>
        <p:spPr bwMode="auto">
          <a:xfrm>
            <a:off x="9345537" y="5838946"/>
            <a:ext cx="108102" cy="83599"/>
          </a:xfrm>
          <a:custGeom>
            <a:avLst/>
            <a:gdLst>
              <a:gd name="T0" fmla="*/ 51 w 103"/>
              <a:gd name="T1" fmla="*/ 47 h 79"/>
              <a:gd name="T2" fmla="*/ 103 w 103"/>
              <a:gd name="T3" fmla="*/ 17 h 79"/>
              <a:gd name="T4" fmla="*/ 95 w 103"/>
              <a:gd name="T5" fmla="*/ 0 h 79"/>
              <a:gd name="T6" fmla="*/ 13 w 103"/>
              <a:gd name="T7" fmla="*/ 12 h 79"/>
              <a:gd name="T8" fmla="*/ 0 w 103"/>
              <a:gd name="T9" fmla="*/ 12 h 79"/>
              <a:gd name="T10" fmla="*/ 0 w 103"/>
              <a:gd name="T11" fmla="*/ 16 h 79"/>
              <a:gd name="T12" fmla="*/ 24 w 103"/>
              <a:gd name="T13" fmla="*/ 79 h 79"/>
              <a:gd name="T14" fmla="*/ 51 w 103"/>
              <a:gd name="T15" fmla="*/ 4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79">
                <a:moveTo>
                  <a:pt x="51" y="47"/>
                </a:moveTo>
                <a:cubicBezTo>
                  <a:pt x="63" y="36"/>
                  <a:pt x="81" y="24"/>
                  <a:pt x="103" y="17"/>
                </a:cubicBezTo>
                <a:cubicBezTo>
                  <a:pt x="100" y="11"/>
                  <a:pt x="98" y="5"/>
                  <a:pt x="95" y="0"/>
                </a:cubicBezTo>
                <a:cubicBezTo>
                  <a:pt x="63" y="10"/>
                  <a:pt x="31" y="12"/>
                  <a:pt x="13" y="12"/>
                </a:cubicBezTo>
                <a:cubicBezTo>
                  <a:pt x="7" y="12"/>
                  <a:pt x="2" y="12"/>
                  <a:pt x="0" y="12"/>
                </a:cubicBezTo>
                <a:cubicBezTo>
                  <a:pt x="0" y="13"/>
                  <a:pt x="0" y="15"/>
                  <a:pt x="0" y="16"/>
                </a:cubicBezTo>
                <a:cubicBezTo>
                  <a:pt x="0" y="40"/>
                  <a:pt x="9" y="62"/>
                  <a:pt x="24" y="79"/>
                </a:cubicBezTo>
                <a:cubicBezTo>
                  <a:pt x="28" y="72"/>
                  <a:pt x="37" y="60"/>
                  <a:pt x="51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844"/>
          <p:cNvSpPr/>
          <p:nvPr/>
        </p:nvSpPr>
        <p:spPr bwMode="auto">
          <a:xfrm>
            <a:off x="10553393" y="5765437"/>
            <a:ext cx="246472" cy="242148"/>
          </a:xfrm>
          <a:custGeom>
            <a:avLst/>
            <a:gdLst>
              <a:gd name="T0" fmla="*/ 224 w 234"/>
              <a:gd name="T1" fmla="*/ 11 h 230"/>
              <a:gd name="T2" fmla="*/ 216 w 234"/>
              <a:gd name="T3" fmla="*/ 0 h 230"/>
              <a:gd name="T4" fmla="*/ 216 w 234"/>
              <a:gd name="T5" fmla="*/ 9 h 230"/>
              <a:gd name="T6" fmla="*/ 207 w 234"/>
              <a:gd name="T7" fmla="*/ 55 h 230"/>
              <a:gd name="T8" fmla="*/ 184 w 234"/>
              <a:gd name="T9" fmla="*/ 91 h 230"/>
              <a:gd name="T10" fmla="*/ 154 w 234"/>
              <a:gd name="T11" fmla="*/ 113 h 230"/>
              <a:gd name="T12" fmla="*/ 115 w 234"/>
              <a:gd name="T13" fmla="*/ 123 h 230"/>
              <a:gd name="T14" fmla="*/ 69 w 234"/>
              <a:gd name="T15" fmla="*/ 125 h 230"/>
              <a:gd name="T16" fmla="*/ 64 w 234"/>
              <a:gd name="T17" fmla="*/ 125 h 230"/>
              <a:gd name="T18" fmla="*/ 51 w 234"/>
              <a:gd name="T19" fmla="*/ 187 h 230"/>
              <a:gd name="T20" fmla="*/ 49 w 234"/>
              <a:gd name="T21" fmla="*/ 196 h 230"/>
              <a:gd name="T22" fmla="*/ 46 w 234"/>
              <a:gd name="T23" fmla="*/ 212 h 230"/>
              <a:gd name="T24" fmla="*/ 29 w 234"/>
              <a:gd name="T25" fmla="*/ 212 h 230"/>
              <a:gd name="T26" fmla="*/ 4 w 234"/>
              <a:gd name="T27" fmla="*/ 212 h 230"/>
              <a:gd name="T28" fmla="*/ 0 w 234"/>
              <a:gd name="T29" fmla="*/ 230 h 230"/>
              <a:gd name="T30" fmla="*/ 68 w 234"/>
              <a:gd name="T31" fmla="*/ 230 h 230"/>
              <a:gd name="T32" fmla="*/ 70 w 234"/>
              <a:gd name="T33" fmla="*/ 222 h 230"/>
              <a:gd name="T34" fmla="*/ 86 w 234"/>
              <a:gd name="T35" fmla="*/ 143 h 230"/>
              <a:gd name="T36" fmla="*/ 108 w 234"/>
              <a:gd name="T37" fmla="*/ 143 h 230"/>
              <a:gd name="T38" fmla="*/ 151 w 234"/>
              <a:gd name="T39" fmla="*/ 141 h 230"/>
              <a:gd name="T40" fmla="*/ 184 w 234"/>
              <a:gd name="T41" fmla="*/ 133 h 230"/>
              <a:gd name="T42" fmla="*/ 208 w 234"/>
              <a:gd name="T43" fmla="*/ 116 h 230"/>
              <a:gd name="T44" fmla="*/ 227 w 234"/>
              <a:gd name="T45" fmla="*/ 86 h 230"/>
              <a:gd name="T46" fmla="*/ 234 w 234"/>
              <a:gd name="T47" fmla="*/ 49 h 230"/>
              <a:gd name="T48" fmla="*/ 224 w 234"/>
              <a:gd name="T49" fmla="*/ 1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4" h="230">
                <a:moveTo>
                  <a:pt x="224" y="11"/>
                </a:moveTo>
                <a:cubicBezTo>
                  <a:pt x="222" y="7"/>
                  <a:pt x="219" y="3"/>
                  <a:pt x="216" y="0"/>
                </a:cubicBezTo>
                <a:cubicBezTo>
                  <a:pt x="216" y="3"/>
                  <a:pt x="216" y="6"/>
                  <a:pt x="216" y="9"/>
                </a:cubicBezTo>
                <a:cubicBezTo>
                  <a:pt x="216" y="25"/>
                  <a:pt x="213" y="40"/>
                  <a:pt x="207" y="55"/>
                </a:cubicBezTo>
                <a:cubicBezTo>
                  <a:pt x="201" y="70"/>
                  <a:pt x="193" y="82"/>
                  <a:pt x="184" y="91"/>
                </a:cubicBezTo>
                <a:cubicBezTo>
                  <a:pt x="175" y="101"/>
                  <a:pt x="165" y="108"/>
                  <a:pt x="154" y="113"/>
                </a:cubicBezTo>
                <a:cubicBezTo>
                  <a:pt x="143" y="117"/>
                  <a:pt x="131" y="121"/>
                  <a:pt x="115" y="123"/>
                </a:cubicBezTo>
                <a:cubicBezTo>
                  <a:pt x="105" y="124"/>
                  <a:pt x="92" y="125"/>
                  <a:pt x="69" y="125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51" y="187"/>
                  <a:pt x="51" y="187"/>
                  <a:pt x="51" y="187"/>
                </a:cubicBezTo>
                <a:cubicBezTo>
                  <a:pt x="49" y="196"/>
                  <a:pt x="49" y="196"/>
                  <a:pt x="49" y="196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29" y="212"/>
                  <a:pt x="29" y="212"/>
                  <a:pt x="29" y="212"/>
                </a:cubicBezTo>
                <a:cubicBezTo>
                  <a:pt x="4" y="212"/>
                  <a:pt x="4" y="212"/>
                  <a:pt x="4" y="212"/>
                </a:cubicBezTo>
                <a:cubicBezTo>
                  <a:pt x="0" y="230"/>
                  <a:pt x="0" y="230"/>
                  <a:pt x="0" y="230"/>
                </a:cubicBezTo>
                <a:cubicBezTo>
                  <a:pt x="68" y="230"/>
                  <a:pt x="68" y="230"/>
                  <a:pt x="68" y="230"/>
                </a:cubicBezTo>
                <a:cubicBezTo>
                  <a:pt x="70" y="222"/>
                  <a:pt x="70" y="222"/>
                  <a:pt x="70" y="222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129" y="143"/>
                  <a:pt x="142" y="143"/>
                  <a:pt x="151" y="141"/>
                </a:cubicBezTo>
                <a:cubicBezTo>
                  <a:pt x="164" y="140"/>
                  <a:pt x="175" y="137"/>
                  <a:pt x="184" y="133"/>
                </a:cubicBezTo>
                <a:cubicBezTo>
                  <a:pt x="193" y="129"/>
                  <a:pt x="201" y="123"/>
                  <a:pt x="208" y="116"/>
                </a:cubicBezTo>
                <a:cubicBezTo>
                  <a:pt x="216" y="108"/>
                  <a:pt x="222" y="98"/>
                  <a:pt x="227" y="86"/>
                </a:cubicBezTo>
                <a:cubicBezTo>
                  <a:pt x="232" y="74"/>
                  <a:pt x="234" y="61"/>
                  <a:pt x="234" y="49"/>
                </a:cubicBezTo>
                <a:cubicBezTo>
                  <a:pt x="234" y="35"/>
                  <a:pt x="231" y="22"/>
                  <a:pt x="224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Freeform 845"/>
          <p:cNvSpPr>
            <a:spLocks noEditPoints="1"/>
          </p:cNvSpPr>
          <p:nvPr/>
        </p:nvSpPr>
        <p:spPr bwMode="auto">
          <a:xfrm>
            <a:off x="10513035" y="5704900"/>
            <a:ext cx="246472" cy="262327"/>
          </a:xfrm>
          <a:custGeom>
            <a:avLst/>
            <a:gdLst>
              <a:gd name="T0" fmla="*/ 153 w 234"/>
              <a:gd name="T1" fmla="*/ 0 h 249"/>
              <a:gd name="T2" fmla="*/ 52 w 234"/>
              <a:gd name="T3" fmla="*/ 0 h 249"/>
              <a:gd name="T4" fmla="*/ 0 w 234"/>
              <a:gd name="T5" fmla="*/ 249 h 249"/>
              <a:gd name="T6" fmla="*/ 68 w 234"/>
              <a:gd name="T7" fmla="*/ 249 h 249"/>
              <a:gd name="T8" fmla="*/ 70 w 234"/>
              <a:gd name="T9" fmla="*/ 241 h 249"/>
              <a:gd name="T10" fmla="*/ 86 w 234"/>
              <a:gd name="T11" fmla="*/ 162 h 249"/>
              <a:gd name="T12" fmla="*/ 108 w 234"/>
              <a:gd name="T13" fmla="*/ 162 h 249"/>
              <a:gd name="T14" fmla="*/ 151 w 234"/>
              <a:gd name="T15" fmla="*/ 160 h 249"/>
              <a:gd name="T16" fmla="*/ 184 w 234"/>
              <a:gd name="T17" fmla="*/ 152 h 249"/>
              <a:gd name="T18" fmla="*/ 208 w 234"/>
              <a:gd name="T19" fmla="*/ 135 h 249"/>
              <a:gd name="T20" fmla="*/ 227 w 234"/>
              <a:gd name="T21" fmla="*/ 105 h 249"/>
              <a:gd name="T22" fmla="*/ 234 w 234"/>
              <a:gd name="T23" fmla="*/ 68 h 249"/>
              <a:gd name="T24" fmla="*/ 224 w 234"/>
              <a:gd name="T25" fmla="*/ 30 h 249"/>
              <a:gd name="T26" fmla="*/ 197 w 234"/>
              <a:gd name="T27" fmla="*/ 6 h 249"/>
              <a:gd name="T28" fmla="*/ 153 w 234"/>
              <a:gd name="T29" fmla="*/ 0 h 249"/>
              <a:gd name="T30" fmla="*/ 108 w 234"/>
              <a:gd name="T31" fmla="*/ 58 h 249"/>
              <a:gd name="T32" fmla="*/ 133 w 234"/>
              <a:gd name="T33" fmla="*/ 58 h 249"/>
              <a:gd name="T34" fmla="*/ 135 w 234"/>
              <a:gd name="T35" fmla="*/ 58 h 249"/>
              <a:gd name="T36" fmla="*/ 159 w 234"/>
              <a:gd name="T37" fmla="*/ 60 h 249"/>
              <a:gd name="T38" fmla="*/ 159 w 234"/>
              <a:gd name="T39" fmla="*/ 60 h 249"/>
              <a:gd name="T40" fmla="*/ 165 w 234"/>
              <a:gd name="T41" fmla="*/ 64 h 249"/>
              <a:gd name="T42" fmla="*/ 167 w 234"/>
              <a:gd name="T43" fmla="*/ 71 h 249"/>
              <a:gd name="T44" fmla="*/ 161 w 234"/>
              <a:gd name="T45" fmla="*/ 88 h 249"/>
              <a:gd name="T46" fmla="*/ 146 w 234"/>
              <a:gd name="T47" fmla="*/ 99 h 249"/>
              <a:gd name="T48" fmla="*/ 144 w 234"/>
              <a:gd name="T49" fmla="*/ 100 h 249"/>
              <a:gd name="T50" fmla="*/ 102 w 234"/>
              <a:gd name="T51" fmla="*/ 103 h 249"/>
              <a:gd name="T52" fmla="*/ 100 w 234"/>
              <a:gd name="T53" fmla="*/ 103 h 249"/>
              <a:gd name="T54" fmla="*/ 98 w 234"/>
              <a:gd name="T55" fmla="*/ 103 h 249"/>
              <a:gd name="T56" fmla="*/ 108 w 234"/>
              <a:gd name="T57" fmla="*/ 5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4" h="249">
                <a:moveTo>
                  <a:pt x="153" y="0"/>
                </a:moveTo>
                <a:cubicBezTo>
                  <a:pt x="52" y="0"/>
                  <a:pt x="52" y="0"/>
                  <a:pt x="52" y="0"/>
                </a:cubicBezTo>
                <a:cubicBezTo>
                  <a:pt x="0" y="249"/>
                  <a:pt x="0" y="249"/>
                  <a:pt x="0" y="249"/>
                </a:cubicBezTo>
                <a:cubicBezTo>
                  <a:pt x="68" y="249"/>
                  <a:pt x="68" y="249"/>
                  <a:pt x="68" y="249"/>
                </a:cubicBezTo>
                <a:cubicBezTo>
                  <a:pt x="70" y="241"/>
                  <a:pt x="70" y="241"/>
                  <a:pt x="70" y="241"/>
                </a:cubicBezTo>
                <a:cubicBezTo>
                  <a:pt x="86" y="162"/>
                  <a:pt x="86" y="162"/>
                  <a:pt x="86" y="162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29" y="162"/>
                  <a:pt x="142" y="162"/>
                  <a:pt x="151" y="160"/>
                </a:cubicBezTo>
                <a:cubicBezTo>
                  <a:pt x="164" y="159"/>
                  <a:pt x="175" y="156"/>
                  <a:pt x="184" y="152"/>
                </a:cubicBezTo>
                <a:cubicBezTo>
                  <a:pt x="193" y="148"/>
                  <a:pt x="201" y="142"/>
                  <a:pt x="208" y="135"/>
                </a:cubicBezTo>
                <a:cubicBezTo>
                  <a:pt x="216" y="127"/>
                  <a:pt x="222" y="117"/>
                  <a:pt x="227" y="105"/>
                </a:cubicBezTo>
                <a:cubicBezTo>
                  <a:pt x="232" y="93"/>
                  <a:pt x="234" y="80"/>
                  <a:pt x="234" y="68"/>
                </a:cubicBezTo>
                <a:cubicBezTo>
                  <a:pt x="234" y="53"/>
                  <a:pt x="231" y="41"/>
                  <a:pt x="224" y="30"/>
                </a:cubicBezTo>
                <a:cubicBezTo>
                  <a:pt x="218" y="19"/>
                  <a:pt x="208" y="11"/>
                  <a:pt x="197" y="6"/>
                </a:cubicBezTo>
                <a:cubicBezTo>
                  <a:pt x="185" y="2"/>
                  <a:pt x="171" y="0"/>
                  <a:pt x="153" y="0"/>
                </a:cubicBezTo>
                <a:close/>
                <a:moveTo>
                  <a:pt x="108" y="58"/>
                </a:moveTo>
                <a:cubicBezTo>
                  <a:pt x="133" y="58"/>
                  <a:pt x="133" y="58"/>
                  <a:pt x="133" y="58"/>
                </a:cubicBezTo>
                <a:cubicBezTo>
                  <a:pt x="134" y="58"/>
                  <a:pt x="135" y="58"/>
                  <a:pt x="135" y="58"/>
                </a:cubicBezTo>
                <a:cubicBezTo>
                  <a:pt x="147" y="58"/>
                  <a:pt x="156" y="59"/>
                  <a:pt x="159" y="60"/>
                </a:cubicBezTo>
                <a:cubicBezTo>
                  <a:pt x="159" y="60"/>
                  <a:pt x="159" y="60"/>
                  <a:pt x="159" y="60"/>
                </a:cubicBezTo>
                <a:cubicBezTo>
                  <a:pt x="162" y="61"/>
                  <a:pt x="163" y="62"/>
                  <a:pt x="165" y="64"/>
                </a:cubicBezTo>
                <a:cubicBezTo>
                  <a:pt x="166" y="65"/>
                  <a:pt x="167" y="67"/>
                  <a:pt x="167" y="71"/>
                </a:cubicBezTo>
                <a:cubicBezTo>
                  <a:pt x="166" y="78"/>
                  <a:pt x="165" y="83"/>
                  <a:pt x="161" y="88"/>
                </a:cubicBezTo>
                <a:cubicBezTo>
                  <a:pt x="158" y="93"/>
                  <a:pt x="153" y="97"/>
                  <a:pt x="146" y="99"/>
                </a:cubicBezTo>
                <a:cubicBezTo>
                  <a:pt x="146" y="100"/>
                  <a:pt x="145" y="100"/>
                  <a:pt x="144" y="100"/>
                </a:cubicBezTo>
                <a:cubicBezTo>
                  <a:pt x="137" y="102"/>
                  <a:pt x="122" y="103"/>
                  <a:pt x="102" y="103"/>
                </a:cubicBezTo>
                <a:cubicBezTo>
                  <a:pt x="101" y="103"/>
                  <a:pt x="101" y="103"/>
                  <a:pt x="100" y="103"/>
                </a:cubicBezTo>
                <a:cubicBezTo>
                  <a:pt x="98" y="103"/>
                  <a:pt x="98" y="103"/>
                  <a:pt x="98" y="103"/>
                </a:cubicBezTo>
                <a:lnTo>
                  <a:pt x="108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846"/>
          <p:cNvSpPr/>
          <p:nvPr/>
        </p:nvSpPr>
        <p:spPr bwMode="auto">
          <a:xfrm>
            <a:off x="10025857" y="5804354"/>
            <a:ext cx="41800" cy="27386"/>
          </a:xfrm>
          <a:custGeom>
            <a:avLst/>
            <a:gdLst>
              <a:gd name="T0" fmla="*/ 2 w 40"/>
              <a:gd name="T1" fmla="*/ 26 h 26"/>
              <a:gd name="T2" fmla="*/ 26 w 40"/>
              <a:gd name="T3" fmla="*/ 24 h 26"/>
              <a:gd name="T4" fmla="*/ 28 w 40"/>
              <a:gd name="T5" fmla="*/ 24 h 26"/>
              <a:gd name="T6" fmla="*/ 37 w 40"/>
              <a:gd name="T7" fmla="*/ 17 h 26"/>
              <a:gd name="T8" fmla="*/ 40 w 40"/>
              <a:gd name="T9" fmla="*/ 7 h 26"/>
              <a:gd name="T10" fmla="*/ 39 w 40"/>
              <a:gd name="T11" fmla="*/ 3 h 26"/>
              <a:gd name="T12" fmla="*/ 35 w 40"/>
              <a:gd name="T13" fmla="*/ 1 h 26"/>
              <a:gd name="T14" fmla="*/ 35 w 40"/>
              <a:gd name="T15" fmla="*/ 1 h 26"/>
              <a:gd name="T16" fmla="*/ 22 w 40"/>
              <a:gd name="T17" fmla="*/ 0 h 26"/>
              <a:gd name="T18" fmla="*/ 20 w 40"/>
              <a:gd name="T19" fmla="*/ 0 h 26"/>
              <a:gd name="T20" fmla="*/ 6 w 40"/>
              <a:gd name="T21" fmla="*/ 0 h 26"/>
              <a:gd name="T22" fmla="*/ 0 w 40"/>
              <a:gd name="T23" fmla="*/ 26 h 26"/>
              <a:gd name="T24" fmla="*/ 1 w 40"/>
              <a:gd name="T25" fmla="*/ 26 h 26"/>
              <a:gd name="T26" fmla="*/ 2 w 40"/>
              <a:gd name="T2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" h="26">
                <a:moveTo>
                  <a:pt x="2" y="26"/>
                </a:moveTo>
                <a:cubicBezTo>
                  <a:pt x="14" y="26"/>
                  <a:pt x="22" y="25"/>
                  <a:pt x="26" y="24"/>
                </a:cubicBezTo>
                <a:cubicBezTo>
                  <a:pt x="27" y="24"/>
                  <a:pt x="28" y="24"/>
                  <a:pt x="28" y="24"/>
                </a:cubicBezTo>
                <a:cubicBezTo>
                  <a:pt x="32" y="22"/>
                  <a:pt x="34" y="20"/>
                  <a:pt x="37" y="17"/>
                </a:cubicBezTo>
                <a:cubicBezTo>
                  <a:pt x="39" y="14"/>
                  <a:pt x="40" y="11"/>
                  <a:pt x="40" y="7"/>
                </a:cubicBezTo>
                <a:cubicBezTo>
                  <a:pt x="40" y="5"/>
                  <a:pt x="39" y="4"/>
                  <a:pt x="39" y="3"/>
                </a:cubicBezTo>
                <a:cubicBezTo>
                  <a:pt x="38" y="2"/>
                  <a:pt x="37" y="1"/>
                  <a:pt x="3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28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6" y="0"/>
                  <a:pt x="6" y="0"/>
                  <a:pt x="6" y="0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2" y="26"/>
                  <a:pt x="2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847"/>
          <p:cNvSpPr>
            <a:spLocks noEditPoints="1"/>
          </p:cNvSpPr>
          <p:nvPr/>
        </p:nvSpPr>
        <p:spPr bwMode="auto">
          <a:xfrm>
            <a:off x="9896135" y="5704900"/>
            <a:ext cx="304127" cy="30268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95 w 288"/>
              <a:gd name="T11" fmla="*/ 61 h 288"/>
              <a:gd name="T12" fmla="*/ 154 w 288"/>
              <a:gd name="T13" fmla="*/ 61 h 288"/>
              <a:gd name="T14" fmla="*/ 179 w 288"/>
              <a:gd name="T15" fmla="*/ 65 h 288"/>
              <a:gd name="T16" fmla="*/ 195 w 288"/>
              <a:gd name="T17" fmla="*/ 78 h 288"/>
              <a:gd name="T18" fmla="*/ 201 w 288"/>
              <a:gd name="T19" fmla="*/ 100 h 288"/>
              <a:gd name="T20" fmla="*/ 197 w 288"/>
              <a:gd name="T21" fmla="*/ 122 h 288"/>
              <a:gd name="T22" fmla="*/ 186 w 288"/>
              <a:gd name="T23" fmla="*/ 139 h 288"/>
              <a:gd name="T24" fmla="*/ 172 w 288"/>
              <a:gd name="T25" fmla="*/ 149 h 288"/>
              <a:gd name="T26" fmla="*/ 153 w 288"/>
              <a:gd name="T27" fmla="*/ 154 h 288"/>
              <a:gd name="T28" fmla="*/ 128 w 288"/>
              <a:gd name="T29" fmla="*/ 155 h 288"/>
              <a:gd name="T30" fmla="*/ 115 w 288"/>
              <a:gd name="T31" fmla="*/ 155 h 288"/>
              <a:gd name="T32" fmla="*/ 105 w 288"/>
              <a:gd name="T33" fmla="*/ 201 h 288"/>
              <a:gd name="T34" fmla="*/ 104 w 288"/>
              <a:gd name="T35" fmla="*/ 206 h 288"/>
              <a:gd name="T36" fmla="*/ 65 w 288"/>
              <a:gd name="T37" fmla="*/ 206 h 288"/>
              <a:gd name="T38" fmla="*/ 95 w 288"/>
              <a:gd name="T39" fmla="*/ 61 h 288"/>
              <a:gd name="T40" fmla="*/ 219 w 288"/>
              <a:gd name="T41" fmla="*/ 145 h 288"/>
              <a:gd name="T42" fmla="*/ 208 w 288"/>
              <a:gd name="T43" fmla="*/ 162 h 288"/>
              <a:gd name="T44" fmla="*/ 194 w 288"/>
              <a:gd name="T45" fmla="*/ 172 h 288"/>
              <a:gd name="T46" fmla="*/ 175 w 288"/>
              <a:gd name="T47" fmla="*/ 177 h 288"/>
              <a:gd name="T48" fmla="*/ 150 w 288"/>
              <a:gd name="T49" fmla="*/ 178 h 288"/>
              <a:gd name="T50" fmla="*/ 138 w 288"/>
              <a:gd name="T51" fmla="*/ 178 h 288"/>
              <a:gd name="T52" fmla="*/ 128 w 288"/>
              <a:gd name="T53" fmla="*/ 224 h 288"/>
              <a:gd name="T54" fmla="*/ 127 w 288"/>
              <a:gd name="T55" fmla="*/ 228 h 288"/>
              <a:gd name="T56" fmla="*/ 87 w 288"/>
              <a:gd name="T57" fmla="*/ 228 h 288"/>
              <a:gd name="T58" fmla="*/ 90 w 288"/>
              <a:gd name="T59" fmla="*/ 218 h 288"/>
              <a:gd name="T60" fmla="*/ 104 w 288"/>
              <a:gd name="T61" fmla="*/ 218 h 288"/>
              <a:gd name="T62" fmla="*/ 114 w 288"/>
              <a:gd name="T63" fmla="*/ 218 h 288"/>
              <a:gd name="T64" fmla="*/ 116 w 288"/>
              <a:gd name="T65" fmla="*/ 208 h 288"/>
              <a:gd name="T66" fmla="*/ 117 w 288"/>
              <a:gd name="T67" fmla="*/ 204 h 288"/>
              <a:gd name="T68" fmla="*/ 125 w 288"/>
              <a:gd name="T69" fmla="*/ 167 h 288"/>
              <a:gd name="T70" fmla="*/ 128 w 288"/>
              <a:gd name="T71" fmla="*/ 167 h 288"/>
              <a:gd name="T72" fmla="*/ 154 w 288"/>
              <a:gd name="T73" fmla="*/ 166 h 288"/>
              <a:gd name="T74" fmla="*/ 177 w 288"/>
              <a:gd name="T75" fmla="*/ 160 h 288"/>
              <a:gd name="T76" fmla="*/ 194 w 288"/>
              <a:gd name="T77" fmla="*/ 148 h 288"/>
              <a:gd name="T78" fmla="*/ 208 w 288"/>
              <a:gd name="T79" fmla="*/ 127 h 288"/>
              <a:gd name="T80" fmla="*/ 213 w 288"/>
              <a:gd name="T81" fmla="*/ 100 h 288"/>
              <a:gd name="T82" fmla="*/ 213 w 288"/>
              <a:gd name="T83" fmla="*/ 95 h 288"/>
              <a:gd name="T84" fmla="*/ 218 w 288"/>
              <a:gd name="T85" fmla="*/ 101 h 288"/>
              <a:gd name="T86" fmla="*/ 224 w 288"/>
              <a:gd name="T87" fmla="*/ 123 h 288"/>
              <a:gd name="T88" fmla="*/ 219 w 288"/>
              <a:gd name="T89" fmla="*/ 14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4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223" y="288"/>
                  <a:pt x="288" y="223"/>
                  <a:pt x="288" y="144"/>
                </a:cubicBezTo>
                <a:cubicBezTo>
                  <a:pt x="288" y="64"/>
                  <a:pt x="223" y="0"/>
                  <a:pt x="144" y="0"/>
                </a:cubicBezTo>
                <a:close/>
                <a:moveTo>
                  <a:pt x="95" y="61"/>
                </a:moveTo>
                <a:cubicBezTo>
                  <a:pt x="154" y="61"/>
                  <a:pt x="154" y="61"/>
                  <a:pt x="154" y="61"/>
                </a:cubicBezTo>
                <a:cubicBezTo>
                  <a:pt x="164" y="61"/>
                  <a:pt x="172" y="62"/>
                  <a:pt x="179" y="65"/>
                </a:cubicBezTo>
                <a:cubicBezTo>
                  <a:pt x="186" y="67"/>
                  <a:pt x="191" y="72"/>
                  <a:pt x="195" y="78"/>
                </a:cubicBezTo>
                <a:cubicBezTo>
                  <a:pt x="199" y="85"/>
                  <a:pt x="201" y="92"/>
                  <a:pt x="201" y="100"/>
                </a:cubicBezTo>
                <a:cubicBezTo>
                  <a:pt x="201" y="108"/>
                  <a:pt x="200" y="115"/>
                  <a:pt x="197" y="122"/>
                </a:cubicBezTo>
                <a:cubicBezTo>
                  <a:pt x="194" y="129"/>
                  <a:pt x="190" y="135"/>
                  <a:pt x="186" y="139"/>
                </a:cubicBezTo>
                <a:cubicBezTo>
                  <a:pt x="182" y="144"/>
                  <a:pt x="177" y="147"/>
                  <a:pt x="172" y="149"/>
                </a:cubicBezTo>
                <a:cubicBezTo>
                  <a:pt x="167" y="152"/>
                  <a:pt x="160" y="153"/>
                  <a:pt x="153" y="154"/>
                </a:cubicBezTo>
                <a:cubicBezTo>
                  <a:pt x="148" y="155"/>
                  <a:pt x="140" y="155"/>
                  <a:pt x="128" y="155"/>
                </a:cubicBezTo>
                <a:cubicBezTo>
                  <a:pt x="115" y="155"/>
                  <a:pt x="115" y="155"/>
                  <a:pt x="115" y="155"/>
                </a:cubicBezTo>
                <a:cubicBezTo>
                  <a:pt x="105" y="201"/>
                  <a:pt x="105" y="201"/>
                  <a:pt x="105" y="201"/>
                </a:cubicBezTo>
                <a:cubicBezTo>
                  <a:pt x="104" y="206"/>
                  <a:pt x="104" y="206"/>
                  <a:pt x="104" y="206"/>
                </a:cubicBezTo>
                <a:cubicBezTo>
                  <a:pt x="65" y="206"/>
                  <a:pt x="65" y="206"/>
                  <a:pt x="65" y="206"/>
                </a:cubicBezTo>
                <a:lnTo>
                  <a:pt x="95" y="61"/>
                </a:lnTo>
                <a:close/>
                <a:moveTo>
                  <a:pt x="219" y="145"/>
                </a:moveTo>
                <a:cubicBezTo>
                  <a:pt x="216" y="152"/>
                  <a:pt x="213" y="157"/>
                  <a:pt x="208" y="162"/>
                </a:cubicBezTo>
                <a:cubicBezTo>
                  <a:pt x="204" y="166"/>
                  <a:pt x="200" y="170"/>
                  <a:pt x="194" y="172"/>
                </a:cubicBezTo>
                <a:cubicBezTo>
                  <a:pt x="189" y="174"/>
                  <a:pt x="183" y="176"/>
                  <a:pt x="175" y="177"/>
                </a:cubicBezTo>
                <a:cubicBezTo>
                  <a:pt x="170" y="177"/>
                  <a:pt x="162" y="178"/>
                  <a:pt x="150" y="178"/>
                </a:cubicBezTo>
                <a:cubicBezTo>
                  <a:pt x="138" y="178"/>
                  <a:pt x="138" y="178"/>
                  <a:pt x="138" y="178"/>
                </a:cubicBezTo>
                <a:cubicBezTo>
                  <a:pt x="128" y="224"/>
                  <a:pt x="128" y="224"/>
                  <a:pt x="128" y="224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87" y="228"/>
                  <a:pt x="87" y="228"/>
                  <a:pt x="87" y="228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104" y="218"/>
                  <a:pt x="104" y="218"/>
                  <a:pt x="10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6" y="208"/>
                  <a:pt x="116" y="208"/>
                  <a:pt x="116" y="208"/>
                </a:cubicBezTo>
                <a:cubicBezTo>
                  <a:pt x="117" y="204"/>
                  <a:pt x="117" y="204"/>
                  <a:pt x="117" y="204"/>
                </a:cubicBezTo>
                <a:cubicBezTo>
                  <a:pt x="125" y="167"/>
                  <a:pt x="125" y="167"/>
                  <a:pt x="125" y="167"/>
                </a:cubicBezTo>
                <a:cubicBezTo>
                  <a:pt x="128" y="167"/>
                  <a:pt x="128" y="167"/>
                  <a:pt x="128" y="167"/>
                </a:cubicBezTo>
                <a:cubicBezTo>
                  <a:pt x="141" y="167"/>
                  <a:pt x="149" y="167"/>
                  <a:pt x="154" y="166"/>
                </a:cubicBezTo>
                <a:cubicBezTo>
                  <a:pt x="164" y="165"/>
                  <a:pt x="171" y="163"/>
                  <a:pt x="177" y="160"/>
                </a:cubicBezTo>
                <a:cubicBezTo>
                  <a:pt x="183" y="157"/>
                  <a:pt x="189" y="153"/>
                  <a:pt x="194" y="148"/>
                </a:cubicBezTo>
                <a:cubicBezTo>
                  <a:pt x="200" y="142"/>
                  <a:pt x="204" y="135"/>
                  <a:pt x="208" y="127"/>
                </a:cubicBezTo>
                <a:cubicBezTo>
                  <a:pt x="211" y="118"/>
                  <a:pt x="213" y="109"/>
                  <a:pt x="213" y="100"/>
                </a:cubicBezTo>
                <a:cubicBezTo>
                  <a:pt x="213" y="98"/>
                  <a:pt x="213" y="97"/>
                  <a:pt x="213" y="95"/>
                </a:cubicBezTo>
                <a:cubicBezTo>
                  <a:pt x="215" y="97"/>
                  <a:pt x="216" y="99"/>
                  <a:pt x="218" y="101"/>
                </a:cubicBezTo>
                <a:cubicBezTo>
                  <a:pt x="222" y="107"/>
                  <a:pt x="224" y="115"/>
                  <a:pt x="224" y="123"/>
                </a:cubicBezTo>
                <a:cubicBezTo>
                  <a:pt x="224" y="130"/>
                  <a:pt x="222" y="138"/>
                  <a:pt x="219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848"/>
          <p:cNvSpPr/>
          <p:nvPr/>
        </p:nvSpPr>
        <p:spPr bwMode="auto">
          <a:xfrm>
            <a:off x="11183265" y="5716431"/>
            <a:ext cx="86481" cy="112426"/>
          </a:xfrm>
          <a:custGeom>
            <a:avLst/>
            <a:gdLst>
              <a:gd name="T0" fmla="*/ 82 w 82"/>
              <a:gd name="T1" fmla="*/ 69 h 107"/>
              <a:gd name="T2" fmla="*/ 35 w 82"/>
              <a:gd name="T3" fmla="*/ 0 h 107"/>
              <a:gd name="T4" fmla="*/ 8 w 82"/>
              <a:gd name="T5" fmla="*/ 12 h 107"/>
              <a:gd name="T6" fmla="*/ 0 w 82"/>
              <a:gd name="T7" fmla="*/ 40 h 107"/>
              <a:gd name="T8" fmla="*/ 47 w 82"/>
              <a:gd name="T9" fmla="*/ 107 h 107"/>
              <a:gd name="T10" fmla="*/ 73 w 82"/>
              <a:gd name="T11" fmla="*/ 97 h 107"/>
              <a:gd name="T12" fmla="*/ 82 w 82"/>
              <a:gd name="T13" fmla="*/ 6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" h="107">
                <a:moveTo>
                  <a:pt x="82" y="69"/>
                </a:moveTo>
                <a:cubicBezTo>
                  <a:pt x="82" y="42"/>
                  <a:pt x="66" y="0"/>
                  <a:pt x="35" y="0"/>
                </a:cubicBezTo>
                <a:cubicBezTo>
                  <a:pt x="25" y="0"/>
                  <a:pt x="15" y="5"/>
                  <a:pt x="8" y="12"/>
                </a:cubicBezTo>
                <a:cubicBezTo>
                  <a:pt x="2" y="20"/>
                  <a:pt x="0" y="30"/>
                  <a:pt x="0" y="40"/>
                </a:cubicBezTo>
                <a:cubicBezTo>
                  <a:pt x="0" y="66"/>
                  <a:pt x="15" y="107"/>
                  <a:pt x="47" y="107"/>
                </a:cubicBezTo>
                <a:cubicBezTo>
                  <a:pt x="57" y="107"/>
                  <a:pt x="67" y="103"/>
                  <a:pt x="73" y="97"/>
                </a:cubicBezTo>
                <a:cubicBezTo>
                  <a:pt x="82" y="88"/>
                  <a:pt x="82" y="76"/>
                  <a:pt x="8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849"/>
          <p:cNvSpPr/>
          <p:nvPr/>
        </p:nvSpPr>
        <p:spPr bwMode="auto">
          <a:xfrm>
            <a:off x="11233713" y="5712107"/>
            <a:ext cx="180170" cy="295478"/>
          </a:xfrm>
          <a:custGeom>
            <a:avLst/>
            <a:gdLst>
              <a:gd name="T0" fmla="*/ 73 w 171"/>
              <a:gd name="T1" fmla="*/ 0 h 281"/>
              <a:gd name="T2" fmla="*/ 64 w 171"/>
              <a:gd name="T3" fmla="*/ 5 h 281"/>
              <a:gd name="T4" fmla="*/ 41 w 171"/>
              <a:gd name="T5" fmla="*/ 5 h 281"/>
              <a:gd name="T6" fmla="*/ 68 w 171"/>
              <a:gd name="T7" fmla="*/ 56 h 281"/>
              <a:gd name="T8" fmla="*/ 36 w 171"/>
              <a:gd name="T9" fmla="*/ 110 h 281"/>
              <a:gd name="T10" fmla="*/ 25 w 171"/>
              <a:gd name="T11" fmla="*/ 128 h 281"/>
              <a:gd name="T12" fmla="*/ 35 w 171"/>
              <a:gd name="T13" fmla="*/ 144 h 281"/>
              <a:gd name="T14" fmla="*/ 49 w 171"/>
              <a:gd name="T15" fmla="*/ 155 h 281"/>
              <a:gd name="T16" fmla="*/ 81 w 171"/>
              <a:gd name="T17" fmla="*/ 208 h 281"/>
              <a:gd name="T18" fmla="*/ 0 w 171"/>
              <a:gd name="T19" fmla="*/ 278 h 281"/>
              <a:gd name="T20" fmla="*/ 27 w 171"/>
              <a:gd name="T21" fmla="*/ 281 h 281"/>
              <a:gd name="T22" fmla="*/ 171 w 171"/>
              <a:gd name="T23" fmla="*/ 137 h 281"/>
              <a:gd name="T24" fmla="*/ 73 w 171"/>
              <a:gd name="T2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" h="281">
                <a:moveTo>
                  <a:pt x="73" y="0"/>
                </a:moveTo>
                <a:cubicBezTo>
                  <a:pt x="64" y="5"/>
                  <a:pt x="64" y="5"/>
                  <a:pt x="64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50" y="12"/>
                  <a:pt x="68" y="27"/>
                  <a:pt x="68" y="56"/>
                </a:cubicBezTo>
                <a:cubicBezTo>
                  <a:pt x="68" y="84"/>
                  <a:pt x="52" y="97"/>
                  <a:pt x="36" y="110"/>
                </a:cubicBezTo>
                <a:cubicBezTo>
                  <a:pt x="31" y="114"/>
                  <a:pt x="25" y="120"/>
                  <a:pt x="25" y="128"/>
                </a:cubicBezTo>
                <a:cubicBezTo>
                  <a:pt x="25" y="136"/>
                  <a:pt x="31" y="141"/>
                  <a:pt x="35" y="144"/>
                </a:cubicBezTo>
                <a:cubicBezTo>
                  <a:pt x="49" y="155"/>
                  <a:pt x="49" y="155"/>
                  <a:pt x="49" y="155"/>
                </a:cubicBezTo>
                <a:cubicBezTo>
                  <a:pt x="65" y="169"/>
                  <a:pt x="81" y="182"/>
                  <a:pt x="81" y="208"/>
                </a:cubicBezTo>
                <a:cubicBezTo>
                  <a:pt x="81" y="240"/>
                  <a:pt x="53" y="272"/>
                  <a:pt x="0" y="278"/>
                </a:cubicBezTo>
                <a:cubicBezTo>
                  <a:pt x="9" y="280"/>
                  <a:pt x="18" y="281"/>
                  <a:pt x="27" y="281"/>
                </a:cubicBezTo>
                <a:cubicBezTo>
                  <a:pt x="106" y="281"/>
                  <a:pt x="171" y="216"/>
                  <a:pt x="171" y="137"/>
                </a:cubicBezTo>
                <a:cubicBezTo>
                  <a:pt x="171" y="73"/>
                  <a:pt x="130" y="19"/>
                  <a:pt x="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Freeform 850"/>
          <p:cNvSpPr/>
          <p:nvPr/>
        </p:nvSpPr>
        <p:spPr bwMode="auto">
          <a:xfrm>
            <a:off x="11163086" y="5892277"/>
            <a:ext cx="128281" cy="96571"/>
          </a:xfrm>
          <a:custGeom>
            <a:avLst/>
            <a:gdLst>
              <a:gd name="T0" fmla="*/ 81 w 122"/>
              <a:gd name="T1" fmla="*/ 1 h 91"/>
              <a:gd name="T2" fmla="*/ 72 w 122"/>
              <a:gd name="T3" fmla="*/ 0 h 91"/>
              <a:gd name="T4" fmla="*/ 33 w 122"/>
              <a:gd name="T5" fmla="*/ 6 h 91"/>
              <a:gd name="T6" fmla="*/ 0 w 122"/>
              <a:gd name="T7" fmla="*/ 45 h 91"/>
              <a:gd name="T8" fmla="*/ 67 w 122"/>
              <a:gd name="T9" fmla="*/ 91 h 91"/>
              <a:gd name="T10" fmla="*/ 122 w 122"/>
              <a:gd name="T11" fmla="*/ 51 h 91"/>
              <a:gd name="T12" fmla="*/ 81 w 122"/>
              <a:gd name="T13" fmla="*/ 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91">
                <a:moveTo>
                  <a:pt x="81" y="1"/>
                </a:moveTo>
                <a:cubicBezTo>
                  <a:pt x="78" y="0"/>
                  <a:pt x="76" y="0"/>
                  <a:pt x="72" y="0"/>
                </a:cubicBezTo>
                <a:cubicBezTo>
                  <a:pt x="69" y="0"/>
                  <a:pt x="49" y="1"/>
                  <a:pt x="33" y="6"/>
                </a:cubicBezTo>
                <a:cubicBezTo>
                  <a:pt x="24" y="9"/>
                  <a:pt x="0" y="18"/>
                  <a:pt x="0" y="45"/>
                </a:cubicBezTo>
                <a:cubicBezTo>
                  <a:pt x="0" y="72"/>
                  <a:pt x="26" y="91"/>
                  <a:pt x="67" y="91"/>
                </a:cubicBezTo>
                <a:cubicBezTo>
                  <a:pt x="103" y="91"/>
                  <a:pt x="122" y="74"/>
                  <a:pt x="122" y="51"/>
                </a:cubicBezTo>
                <a:cubicBezTo>
                  <a:pt x="122" y="31"/>
                  <a:pt x="110" y="21"/>
                  <a:pt x="8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851"/>
          <p:cNvSpPr/>
          <p:nvPr/>
        </p:nvSpPr>
        <p:spPr bwMode="auto">
          <a:xfrm>
            <a:off x="11109756" y="5746699"/>
            <a:ext cx="123957" cy="185935"/>
          </a:xfrm>
          <a:custGeom>
            <a:avLst/>
            <a:gdLst>
              <a:gd name="T0" fmla="*/ 46 w 118"/>
              <a:gd name="T1" fmla="*/ 145 h 176"/>
              <a:gd name="T2" fmla="*/ 118 w 118"/>
              <a:gd name="T3" fmla="*/ 128 h 176"/>
              <a:gd name="T4" fmla="*/ 107 w 118"/>
              <a:gd name="T5" fmla="*/ 102 h 176"/>
              <a:gd name="T6" fmla="*/ 111 w 118"/>
              <a:gd name="T7" fmla="*/ 87 h 176"/>
              <a:gd name="T8" fmla="*/ 99 w 118"/>
              <a:gd name="T9" fmla="*/ 88 h 176"/>
              <a:gd name="T10" fmla="*/ 36 w 118"/>
              <a:gd name="T11" fmla="*/ 29 h 176"/>
              <a:gd name="T12" fmla="*/ 43 w 118"/>
              <a:gd name="T13" fmla="*/ 0 h 176"/>
              <a:gd name="T14" fmla="*/ 0 w 118"/>
              <a:gd name="T15" fmla="*/ 103 h 176"/>
              <a:gd name="T16" fmla="*/ 20 w 118"/>
              <a:gd name="T17" fmla="*/ 176 h 176"/>
              <a:gd name="T18" fmla="*/ 46 w 118"/>
              <a:gd name="T19" fmla="*/ 14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176">
                <a:moveTo>
                  <a:pt x="46" y="145"/>
                </a:moveTo>
                <a:cubicBezTo>
                  <a:pt x="70" y="131"/>
                  <a:pt x="101" y="129"/>
                  <a:pt x="118" y="128"/>
                </a:cubicBezTo>
                <a:cubicBezTo>
                  <a:pt x="113" y="121"/>
                  <a:pt x="107" y="114"/>
                  <a:pt x="107" y="102"/>
                </a:cubicBezTo>
                <a:cubicBezTo>
                  <a:pt x="107" y="96"/>
                  <a:pt x="109" y="92"/>
                  <a:pt x="111" y="87"/>
                </a:cubicBezTo>
                <a:cubicBezTo>
                  <a:pt x="107" y="88"/>
                  <a:pt x="102" y="88"/>
                  <a:pt x="99" y="88"/>
                </a:cubicBezTo>
                <a:cubicBezTo>
                  <a:pt x="59" y="88"/>
                  <a:pt x="36" y="58"/>
                  <a:pt x="36" y="29"/>
                </a:cubicBezTo>
                <a:cubicBezTo>
                  <a:pt x="36" y="19"/>
                  <a:pt x="38" y="9"/>
                  <a:pt x="43" y="0"/>
                </a:cubicBezTo>
                <a:cubicBezTo>
                  <a:pt x="16" y="26"/>
                  <a:pt x="0" y="62"/>
                  <a:pt x="0" y="103"/>
                </a:cubicBezTo>
                <a:cubicBezTo>
                  <a:pt x="0" y="129"/>
                  <a:pt x="7" y="154"/>
                  <a:pt x="20" y="176"/>
                </a:cubicBezTo>
                <a:cubicBezTo>
                  <a:pt x="24" y="165"/>
                  <a:pt x="31" y="154"/>
                  <a:pt x="46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852"/>
          <p:cNvSpPr>
            <a:spLocks noEditPoints="1"/>
          </p:cNvSpPr>
          <p:nvPr/>
        </p:nvSpPr>
        <p:spPr bwMode="auto">
          <a:xfrm>
            <a:off x="5649900" y="3279098"/>
            <a:ext cx="302685" cy="30268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34 w 288"/>
              <a:gd name="T11" fmla="*/ 244 h 288"/>
              <a:gd name="T12" fmla="*/ 107 w 288"/>
              <a:gd name="T13" fmla="*/ 174 h 288"/>
              <a:gd name="T14" fmla="*/ 136 w 288"/>
              <a:gd name="T15" fmla="*/ 174 h 288"/>
              <a:gd name="T16" fmla="*/ 150 w 288"/>
              <a:gd name="T17" fmla="*/ 132 h 288"/>
              <a:gd name="T18" fmla="*/ 90 w 288"/>
              <a:gd name="T19" fmla="*/ 133 h 288"/>
              <a:gd name="T20" fmla="*/ 90 w 288"/>
              <a:gd name="T21" fmla="*/ 132 h 288"/>
              <a:gd name="T22" fmla="*/ 90 w 288"/>
              <a:gd name="T23" fmla="*/ 132 h 288"/>
              <a:gd name="T24" fmla="*/ 90 w 288"/>
              <a:gd name="T25" fmla="*/ 132 h 288"/>
              <a:gd name="T26" fmla="*/ 121 w 288"/>
              <a:gd name="T27" fmla="*/ 44 h 288"/>
              <a:gd name="T28" fmla="*/ 155 w 288"/>
              <a:gd name="T29" fmla="*/ 44 h 288"/>
              <a:gd name="T30" fmla="*/ 133 w 288"/>
              <a:gd name="T31" fmla="*/ 109 h 288"/>
              <a:gd name="T32" fmla="*/ 193 w 288"/>
              <a:gd name="T33" fmla="*/ 109 h 288"/>
              <a:gd name="T34" fmla="*/ 193 w 288"/>
              <a:gd name="T35" fmla="*/ 109 h 288"/>
              <a:gd name="T36" fmla="*/ 193 w 288"/>
              <a:gd name="T37" fmla="*/ 109 h 288"/>
              <a:gd name="T38" fmla="*/ 193 w 288"/>
              <a:gd name="T39" fmla="*/ 109 h 288"/>
              <a:gd name="T40" fmla="*/ 170 w 288"/>
              <a:gd name="T41" fmla="*/ 174 h 288"/>
              <a:gd name="T42" fmla="*/ 200 w 288"/>
              <a:gd name="T43" fmla="*/ 174 h 288"/>
              <a:gd name="T44" fmla="*/ 134 w 288"/>
              <a:gd name="T45" fmla="*/ 2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4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223" y="288"/>
                  <a:pt x="288" y="223"/>
                  <a:pt x="288" y="144"/>
                </a:cubicBezTo>
                <a:cubicBezTo>
                  <a:pt x="288" y="64"/>
                  <a:pt x="223" y="0"/>
                  <a:pt x="144" y="0"/>
                </a:cubicBezTo>
                <a:close/>
                <a:moveTo>
                  <a:pt x="134" y="244"/>
                </a:moveTo>
                <a:cubicBezTo>
                  <a:pt x="107" y="174"/>
                  <a:pt x="107" y="174"/>
                  <a:pt x="107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42" y="153"/>
                  <a:pt x="150" y="133"/>
                  <a:pt x="150" y="132"/>
                </a:cubicBezTo>
                <a:cubicBezTo>
                  <a:pt x="90" y="133"/>
                  <a:pt x="90" y="133"/>
                  <a:pt x="90" y="133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155" y="44"/>
                  <a:pt x="155" y="44"/>
                  <a:pt x="155" y="44"/>
                </a:cubicBezTo>
                <a:cubicBezTo>
                  <a:pt x="148" y="69"/>
                  <a:pt x="133" y="108"/>
                  <a:pt x="13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70" y="174"/>
                  <a:pt x="170" y="174"/>
                  <a:pt x="170" y="174"/>
                </a:cubicBezTo>
                <a:cubicBezTo>
                  <a:pt x="200" y="174"/>
                  <a:pt x="200" y="174"/>
                  <a:pt x="200" y="174"/>
                </a:cubicBezTo>
                <a:lnTo>
                  <a:pt x="134" y="2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853"/>
          <p:cNvSpPr>
            <a:spLocks noEditPoints="1"/>
          </p:cNvSpPr>
          <p:nvPr/>
        </p:nvSpPr>
        <p:spPr bwMode="auto">
          <a:xfrm>
            <a:off x="11160203" y="2670846"/>
            <a:ext cx="198907" cy="304127"/>
          </a:xfrm>
          <a:custGeom>
            <a:avLst/>
            <a:gdLst>
              <a:gd name="T0" fmla="*/ 177 w 190"/>
              <a:gd name="T1" fmla="*/ 0 h 289"/>
              <a:gd name="T2" fmla="*/ 14 w 190"/>
              <a:gd name="T3" fmla="*/ 0 h 289"/>
              <a:gd name="T4" fmla="*/ 0 w 190"/>
              <a:gd name="T5" fmla="*/ 14 h 289"/>
              <a:gd name="T6" fmla="*/ 0 w 190"/>
              <a:gd name="T7" fmla="*/ 275 h 289"/>
              <a:gd name="T8" fmla="*/ 14 w 190"/>
              <a:gd name="T9" fmla="*/ 289 h 289"/>
              <a:gd name="T10" fmla="*/ 177 w 190"/>
              <a:gd name="T11" fmla="*/ 289 h 289"/>
              <a:gd name="T12" fmla="*/ 190 w 190"/>
              <a:gd name="T13" fmla="*/ 275 h 289"/>
              <a:gd name="T14" fmla="*/ 190 w 190"/>
              <a:gd name="T15" fmla="*/ 14 h 289"/>
              <a:gd name="T16" fmla="*/ 177 w 190"/>
              <a:gd name="T17" fmla="*/ 0 h 289"/>
              <a:gd name="T18" fmla="*/ 95 w 190"/>
              <a:gd name="T19" fmla="*/ 265 h 289"/>
              <a:gd name="T20" fmla="*/ 38 w 190"/>
              <a:gd name="T21" fmla="*/ 208 h 289"/>
              <a:gd name="T22" fmla="*/ 95 w 190"/>
              <a:gd name="T23" fmla="*/ 151 h 289"/>
              <a:gd name="T24" fmla="*/ 152 w 190"/>
              <a:gd name="T25" fmla="*/ 208 h 289"/>
              <a:gd name="T26" fmla="*/ 95 w 190"/>
              <a:gd name="T27" fmla="*/ 265 h 289"/>
              <a:gd name="T28" fmla="*/ 161 w 190"/>
              <a:gd name="T29" fmla="*/ 117 h 289"/>
              <a:gd name="T30" fmla="*/ 154 w 190"/>
              <a:gd name="T31" fmla="*/ 124 h 289"/>
              <a:gd name="T32" fmla="*/ 36 w 190"/>
              <a:gd name="T33" fmla="*/ 124 h 289"/>
              <a:gd name="T34" fmla="*/ 29 w 190"/>
              <a:gd name="T35" fmla="*/ 117 h 289"/>
              <a:gd name="T36" fmla="*/ 29 w 190"/>
              <a:gd name="T37" fmla="*/ 34 h 289"/>
              <a:gd name="T38" fmla="*/ 36 w 190"/>
              <a:gd name="T39" fmla="*/ 27 h 289"/>
              <a:gd name="T40" fmla="*/ 154 w 190"/>
              <a:gd name="T41" fmla="*/ 27 h 289"/>
              <a:gd name="T42" fmla="*/ 161 w 190"/>
              <a:gd name="T43" fmla="*/ 34 h 289"/>
              <a:gd name="T44" fmla="*/ 161 w 190"/>
              <a:gd name="T45" fmla="*/ 117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0" h="289">
                <a:moveTo>
                  <a:pt x="177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4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2"/>
                  <a:pt x="6" y="289"/>
                  <a:pt x="14" y="289"/>
                </a:cubicBezTo>
                <a:cubicBezTo>
                  <a:pt x="177" y="289"/>
                  <a:pt x="177" y="289"/>
                  <a:pt x="177" y="289"/>
                </a:cubicBezTo>
                <a:cubicBezTo>
                  <a:pt x="184" y="289"/>
                  <a:pt x="190" y="282"/>
                  <a:pt x="190" y="275"/>
                </a:cubicBezTo>
                <a:cubicBezTo>
                  <a:pt x="190" y="14"/>
                  <a:pt x="190" y="14"/>
                  <a:pt x="190" y="14"/>
                </a:cubicBezTo>
                <a:cubicBezTo>
                  <a:pt x="190" y="7"/>
                  <a:pt x="184" y="0"/>
                  <a:pt x="177" y="0"/>
                </a:cubicBezTo>
                <a:close/>
                <a:moveTo>
                  <a:pt x="95" y="265"/>
                </a:moveTo>
                <a:cubicBezTo>
                  <a:pt x="64" y="265"/>
                  <a:pt x="38" y="240"/>
                  <a:pt x="38" y="208"/>
                </a:cubicBezTo>
                <a:cubicBezTo>
                  <a:pt x="38" y="177"/>
                  <a:pt x="64" y="151"/>
                  <a:pt x="95" y="151"/>
                </a:cubicBezTo>
                <a:cubicBezTo>
                  <a:pt x="127" y="151"/>
                  <a:pt x="152" y="177"/>
                  <a:pt x="152" y="208"/>
                </a:cubicBezTo>
                <a:cubicBezTo>
                  <a:pt x="152" y="240"/>
                  <a:pt x="127" y="265"/>
                  <a:pt x="95" y="265"/>
                </a:cubicBezTo>
                <a:close/>
                <a:moveTo>
                  <a:pt x="161" y="117"/>
                </a:moveTo>
                <a:cubicBezTo>
                  <a:pt x="161" y="121"/>
                  <a:pt x="158" y="124"/>
                  <a:pt x="15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3" y="124"/>
                  <a:pt x="29" y="121"/>
                  <a:pt x="29" y="117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0"/>
                  <a:pt x="33" y="27"/>
                  <a:pt x="36" y="27"/>
                </a:cubicBezTo>
                <a:cubicBezTo>
                  <a:pt x="154" y="27"/>
                  <a:pt x="154" y="27"/>
                  <a:pt x="154" y="27"/>
                </a:cubicBezTo>
                <a:cubicBezTo>
                  <a:pt x="158" y="27"/>
                  <a:pt x="161" y="30"/>
                  <a:pt x="161" y="34"/>
                </a:cubicBezTo>
                <a:lnTo>
                  <a:pt x="161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Oval 855"/>
          <p:cNvSpPr>
            <a:spLocks noChangeArrowheads="1"/>
          </p:cNvSpPr>
          <p:nvPr/>
        </p:nvSpPr>
        <p:spPr bwMode="auto">
          <a:xfrm>
            <a:off x="11238037" y="2866870"/>
            <a:ext cx="43241" cy="446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856"/>
          <p:cNvSpPr/>
          <p:nvPr/>
        </p:nvSpPr>
        <p:spPr bwMode="auto">
          <a:xfrm>
            <a:off x="943872" y="3885908"/>
            <a:ext cx="154226" cy="291154"/>
          </a:xfrm>
          <a:custGeom>
            <a:avLst/>
            <a:gdLst>
              <a:gd name="T0" fmla="*/ 0 w 107"/>
              <a:gd name="T1" fmla="*/ 111 h 202"/>
              <a:gd name="T2" fmla="*/ 27 w 107"/>
              <a:gd name="T3" fmla="*/ 202 h 202"/>
              <a:gd name="T4" fmla="*/ 107 w 107"/>
              <a:gd name="T5" fmla="*/ 0 h 202"/>
              <a:gd name="T6" fmla="*/ 0 w 107"/>
              <a:gd name="T7" fmla="*/ 11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02">
                <a:moveTo>
                  <a:pt x="0" y="111"/>
                </a:moveTo>
                <a:lnTo>
                  <a:pt x="27" y="202"/>
                </a:lnTo>
                <a:lnTo>
                  <a:pt x="107" y="0"/>
                </a:lnTo>
                <a:lnTo>
                  <a:pt x="0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Freeform 857"/>
          <p:cNvSpPr/>
          <p:nvPr/>
        </p:nvSpPr>
        <p:spPr bwMode="auto">
          <a:xfrm>
            <a:off x="889101" y="4057430"/>
            <a:ext cx="82158" cy="129722"/>
          </a:xfrm>
          <a:custGeom>
            <a:avLst/>
            <a:gdLst>
              <a:gd name="T0" fmla="*/ 0 w 57"/>
              <a:gd name="T1" fmla="*/ 31 h 90"/>
              <a:gd name="T2" fmla="*/ 20 w 57"/>
              <a:gd name="T3" fmla="*/ 90 h 90"/>
              <a:gd name="T4" fmla="*/ 57 w 57"/>
              <a:gd name="T5" fmla="*/ 90 h 90"/>
              <a:gd name="T6" fmla="*/ 30 w 57"/>
              <a:gd name="T7" fmla="*/ 0 h 90"/>
              <a:gd name="T8" fmla="*/ 0 w 57"/>
              <a:gd name="T9" fmla="*/ 3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90">
                <a:moveTo>
                  <a:pt x="0" y="31"/>
                </a:moveTo>
                <a:lnTo>
                  <a:pt x="20" y="90"/>
                </a:lnTo>
                <a:lnTo>
                  <a:pt x="57" y="90"/>
                </a:lnTo>
                <a:lnTo>
                  <a:pt x="30" y="0"/>
                </a:lnTo>
                <a:lnTo>
                  <a:pt x="0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858"/>
          <p:cNvSpPr/>
          <p:nvPr/>
        </p:nvSpPr>
        <p:spPr bwMode="auto">
          <a:xfrm>
            <a:off x="806943" y="3884468"/>
            <a:ext cx="289713" cy="155666"/>
          </a:xfrm>
          <a:custGeom>
            <a:avLst/>
            <a:gdLst>
              <a:gd name="T0" fmla="*/ 201 w 201"/>
              <a:gd name="T1" fmla="*/ 0 h 108"/>
              <a:gd name="T2" fmla="*/ 0 w 201"/>
              <a:gd name="T3" fmla="*/ 81 h 108"/>
              <a:gd name="T4" fmla="*/ 91 w 201"/>
              <a:gd name="T5" fmla="*/ 108 h 108"/>
              <a:gd name="T6" fmla="*/ 201 w 201"/>
              <a:gd name="T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" h="108">
                <a:moveTo>
                  <a:pt x="201" y="0"/>
                </a:moveTo>
                <a:lnTo>
                  <a:pt x="0" y="81"/>
                </a:lnTo>
                <a:lnTo>
                  <a:pt x="91" y="108"/>
                </a:lnTo>
                <a:lnTo>
                  <a:pt x="2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Freeform 859"/>
          <p:cNvSpPr/>
          <p:nvPr/>
        </p:nvSpPr>
        <p:spPr bwMode="auto">
          <a:xfrm>
            <a:off x="796854" y="4012748"/>
            <a:ext cx="129722" cy="82158"/>
          </a:xfrm>
          <a:custGeom>
            <a:avLst/>
            <a:gdLst>
              <a:gd name="T0" fmla="*/ 90 w 90"/>
              <a:gd name="T1" fmla="*/ 27 h 57"/>
              <a:gd name="T2" fmla="*/ 0 w 90"/>
              <a:gd name="T3" fmla="*/ 0 h 57"/>
              <a:gd name="T4" fmla="*/ 0 w 90"/>
              <a:gd name="T5" fmla="*/ 37 h 57"/>
              <a:gd name="T6" fmla="*/ 59 w 90"/>
              <a:gd name="T7" fmla="*/ 57 h 57"/>
              <a:gd name="T8" fmla="*/ 90 w 90"/>
              <a:gd name="T9" fmla="*/ 2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57">
                <a:moveTo>
                  <a:pt x="90" y="27"/>
                </a:moveTo>
                <a:lnTo>
                  <a:pt x="0" y="0"/>
                </a:lnTo>
                <a:lnTo>
                  <a:pt x="0" y="37"/>
                </a:lnTo>
                <a:lnTo>
                  <a:pt x="59" y="57"/>
                </a:lnTo>
                <a:lnTo>
                  <a:pt x="90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Freeform 860"/>
          <p:cNvSpPr/>
          <p:nvPr/>
        </p:nvSpPr>
        <p:spPr bwMode="auto">
          <a:xfrm>
            <a:off x="855949" y="4107877"/>
            <a:ext cx="28827" cy="46123"/>
          </a:xfrm>
          <a:custGeom>
            <a:avLst/>
            <a:gdLst>
              <a:gd name="T0" fmla="*/ 0 w 20"/>
              <a:gd name="T1" fmla="*/ 14 h 32"/>
              <a:gd name="T2" fmla="*/ 3 w 20"/>
              <a:gd name="T3" fmla="*/ 32 h 32"/>
              <a:gd name="T4" fmla="*/ 20 w 20"/>
              <a:gd name="T5" fmla="*/ 14 h 32"/>
              <a:gd name="T6" fmla="*/ 15 w 20"/>
              <a:gd name="T7" fmla="*/ 0 h 32"/>
              <a:gd name="T8" fmla="*/ 0 w 20"/>
              <a:gd name="T9" fmla="*/ 1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2">
                <a:moveTo>
                  <a:pt x="0" y="14"/>
                </a:moveTo>
                <a:lnTo>
                  <a:pt x="3" y="32"/>
                </a:lnTo>
                <a:lnTo>
                  <a:pt x="20" y="14"/>
                </a:lnTo>
                <a:lnTo>
                  <a:pt x="15" y="0"/>
                </a:lnTo>
                <a:lnTo>
                  <a:pt x="0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Oval 861"/>
          <p:cNvSpPr>
            <a:spLocks noChangeArrowheads="1"/>
          </p:cNvSpPr>
          <p:nvPr/>
        </p:nvSpPr>
        <p:spPr bwMode="auto">
          <a:xfrm>
            <a:off x="7660591" y="5813002"/>
            <a:ext cx="25944" cy="24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862"/>
          <p:cNvSpPr>
            <a:spLocks noEditPoints="1"/>
          </p:cNvSpPr>
          <p:nvPr/>
        </p:nvSpPr>
        <p:spPr bwMode="auto">
          <a:xfrm>
            <a:off x="7468890" y="5704900"/>
            <a:ext cx="304127" cy="302685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23 w 288"/>
              <a:gd name="T11" fmla="*/ 144 h 288"/>
              <a:gd name="T12" fmla="*/ 211 w 288"/>
              <a:gd name="T13" fmla="*/ 157 h 288"/>
              <a:gd name="T14" fmla="*/ 131 w 288"/>
              <a:gd name="T15" fmla="*/ 207 h 288"/>
              <a:gd name="T16" fmla="*/ 34 w 288"/>
              <a:gd name="T17" fmla="*/ 153 h 288"/>
              <a:gd name="T18" fmla="*/ 102 w 288"/>
              <a:gd name="T19" fmla="*/ 157 h 288"/>
              <a:gd name="T20" fmla="*/ 82 w 288"/>
              <a:gd name="T21" fmla="*/ 121 h 288"/>
              <a:gd name="T22" fmla="*/ 137 w 288"/>
              <a:gd name="T23" fmla="*/ 132 h 288"/>
              <a:gd name="T24" fmla="*/ 143 w 288"/>
              <a:gd name="T25" fmla="*/ 125 h 288"/>
              <a:gd name="T26" fmla="*/ 143 w 288"/>
              <a:gd name="T27" fmla="*/ 124 h 288"/>
              <a:gd name="T28" fmla="*/ 185 w 288"/>
              <a:gd name="T29" fmla="*/ 82 h 288"/>
              <a:gd name="T30" fmla="*/ 227 w 288"/>
              <a:gd name="T31" fmla="*/ 121 h 288"/>
              <a:gd name="T32" fmla="*/ 254 w 288"/>
              <a:gd name="T33" fmla="*/ 134 h 288"/>
              <a:gd name="T34" fmla="*/ 223 w 288"/>
              <a:gd name="T35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23" y="144"/>
                </a:moveTo>
                <a:cubicBezTo>
                  <a:pt x="220" y="149"/>
                  <a:pt x="216" y="154"/>
                  <a:pt x="211" y="157"/>
                </a:cubicBezTo>
                <a:cubicBezTo>
                  <a:pt x="205" y="174"/>
                  <a:pt x="184" y="207"/>
                  <a:pt x="131" y="207"/>
                </a:cubicBezTo>
                <a:cubicBezTo>
                  <a:pt x="58" y="207"/>
                  <a:pt x="34" y="153"/>
                  <a:pt x="34" y="153"/>
                </a:cubicBezTo>
                <a:cubicBezTo>
                  <a:pt x="34" y="153"/>
                  <a:pt x="67" y="170"/>
                  <a:pt x="102" y="157"/>
                </a:cubicBezTo>
                <a:cubicBezTo>
                  <a:pt x="73" y="145"/>
                  <a:pt x="67" y="107"/>
                  <a:pt x="82" y="121"/>
                </a:cubicBezTo>
                <a:cubicBezTo>
                  <a:pt x="93" y="132"/>
                  <a:pt x="119" y="133"/>
                  <a:pt x="137" y="132"/>
                </a:cubicBezTo>
                <a:cubicBezTo>
                  <a:pt x="139" y="130"/>
                  <a:pt x="141" y="128"/>
                  <a:pt x="143" y="125"/>
                </a:cubicBezTo>
                <a:cubicBezTo>
                  <a:pt x="143" y="125"/>
                  <a:pt x="143" y="124"/>
                  <a:pt x="143" y="124"/>
                </a:cubicBezTo>
                <a:cubicBezTo>
                  <a:pt x="143" y="101"/>
                  <a:pt x="162" y="82"/>
                  <a:pt x="185" y="82"/>
                </a:cubicBezTo>
                <a:cubicBezTo>
                  <a:pt x="208" y="82"/>
                  <a:pt x="226" y="99"/>
                  <a:pt x="227" y="121"/>
                </a:cubicBezTo>
                <a:cubicBezTo>
                  <a:pt x="254" y="134"/>
                  <a:pt x="254" y="134"/>
                  <a:pt x="254" y="134"/>
                </a:cubicBezTo>
                <a:lnTo>
                  <a:pt x="223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863"/>
          <p:cNvSpPr>
            <a:spLocks noEditPoints="1"/>
          </p:cNvSpPr>
          <p:nvPr/>
        </p:nvSpPr>
        <p:spPr bwMode="auto">
          <a:xfrm>
            <a:off x="2615845" y="5716430"/>
            <a:ext cx="302685" cy="269534"/>
          </a:xfrm>
          <a:custGeom>
            <a:avLst/>
            <a:gdLst>
              <a:gd name="T0" fmla="*/ 276 w 288"/>
              <a:gd name="T1" fmla="*/ 133 h 256"/>
              <a:gd name="T2" fmla="*/ 282 w 288"/>
              <a:gd name="T3" fmla="*/ 101 h 256"/>
              <a:gd name="T4" fmla="*/ 200 w 288"/>
              <a:gd name="T5" fmla="*/ 19 h 256"/>
              <a:gd name="T6" fmla="*/ 177 w 288"/>
              <a:gd name="T7" fmla="*/ 23 h 256"/>
              <a:gd name="T8" fmla="*/ 135 w 288"/>
              <a:gd name="T9" fmla="*/ 0 h 256"/>
              <a:gd name="T10" fmla="*/ 85 w 288"/>
              <a:gd name="T11" fmla="*/ 42 h 256"/>
              <a:gd name="T12" fmla="*/ 66 w 288"/>
              <a:gd name="T13" fmla="*/ 36 h 256"/>
              <a:gd name="T14" fmla="*/ 29 w 288"/>
              <a:gd name="T15" fmla="*/ 73 h 256"/>
              <a:gd name="T16" fmla="*/ 30 w 288"/>
              <a:gd name="T17" fmla="*/ 80 h 256"/>
              <a:gd name="T18" fmla="*/ 0 w 288"/>
              <a:gd name="T19" fmla="*/ 135 h 256"/>
              <a:gd name="T20" fmla="*/ 39 w 288"/>
              <a:gd name="T21" fmla="*/ 195 h 256"/>
              <a:gd name="T22" fmla="*/ 37 w 288"/>
              <a:gd name="T23" fmla="*/ 207 h 256"/>
              <a:gd name="T24" fmla="*/ 78 w 288"/>
              <a:gd name="T25" fmla="*/ 247 h 256"/>
              <a:gd name="T26" fmla="*/ 109 w 288"/>
              <a:gd name="T27" fmla="*/ 233 h 256"/>
              <a:gd name="T28" fmla="*/ 159 w 288"/>
              <a:gd name="T29" fmla="*/ 256 h 256"/>
              <a:gd name="T30" fmla="*/ 220 w 288"/>
              <a:gd name="T31" fmla="*/ 215 h 256"/>
              <a:gd name="T32" fmla="*/ 236 w 288"/>
              <a:gd name="T33" fmla="*/ 218 h 256"/>
              <a:gd name="T34" fmla="*/ 288 w 288"/>
              <a:gd name="T35" fmla="*/ 166 h 256"/>
              <a:gd name="T36" fmla="*/ 276 w 288"/>
              <a:gd name="T37" fmla="*/ 133 h 256"/>
              <a:gd name="T38" fmla="*/ 236 w 288"/>
              <a:gd name="T39" fmla="*/ 198 h 256"/>
              <a:gd name="T40" fmla="*/ 226 w 288"/>
              <a:gd name="T41" fmla="*/ 196 h 256"/>
              <a:gd name="T42" fmla="*/ 219 w 288"/>
              <a:gd name="T43" fmla="*/ 194 h 256"/>
              <a:gd name="T44" fmla="*/ 210 w 288"/>
              <a:gd name="T45" fmla="*/ 170 h 256"/>
              <a:gd name="T46" fmla="*/ 199 w 288"/>
              <a:gd name="T47" fmla="*/ 162 h 256"/>
              <a:gd name="T48" fmla="*/ 188 w 288"/>
              <a:gd name="T49" fmla="*/ 167 h 256"/>
              <a:gd name="T50" fmla="*/ 193 w 288"/>
              <a:gd name="T51" fmla="*/ 177 h 256"/>
              <a:gd name="T52" fmla="*/ 198 w 288"/>
              <a:gd name="T53" fmla="*/ 181 h 256"/>
              <a:gd name="T54" fmla="*/ 204 w 288"/>
              <a:gd name="T55" fmla="*/ 201 h 256"/>
              <a:gd name="T56" fmla="*/ 204 w 288"/>
              <a:gd name="T57" fmla="*/ 202 h 256"/>
              <a:gd name="T58" fmla="*/ 201 w 288"/>
              <a:gd name="T59" fmla="*/ 207 h 256"/>
              <a:gd name="T60" fmla="*/ 159 w 288"/>
              <a:gd name="T61" fmla="*/ 236 h 256"/>
              <a:gd name="T62" fmla="*/ 124 w 288"/>
              <a:gd name="T63" fmla="*/ 220 h 256"/>
              <a:gd name="T64" fmla="*/ 108 w 288"/>
              <a:gd name="T65" fmla="*/ 202 h 256"/>
              <a:gd name="T66" fmla="*/ 93 w 288"/>
              <a:gd name="T67" fmla="*/ 220 h 256"/>
              <a:gd name="T68" fmla="*/ 78 w 288"/>
              <a:gd name="T69" fmla="*/ 227 h 256"/>
              <a:gd name="T70" fmla="*/ 57 w 288"/>
              <a:gd name="T71" fmla="*/ 207 h 256"/>
              <a:gd name="T72" fmla="*/ 58 w 288"/>
              <a:gd name="T73" fmla="*/ 201 h 256"/>
              <a:gd name="T74" fmla="*/ 63 w 288"/>
              <a:gd name="T75" fmla="*/ 184 h 256"/>
              <a:gd name="T76" fmla="*/ 47 w 288"/>
              <a:gd name="T77" fmla="*/ 177 h 256"/>
              <a:gd name="T78" fmla="*/ 20 w 288"/>
              <a:gd name="T79" fmla="*/ 135 h 256"/>
              <a:gd name="T80" fmla="*/ 41 w 288"/>
              <a:gd name="T81" fmla="*/ 97 h 256"/>
              <a:gd name="T82" fmla="*/ 52 w 288"/>
              <a:gd name="T83" fmla="*/ 90 h 256"/>
              <a:gd name="T84" fmla="*/ 50 w 288"/>
              <a:gd name="T85" fmla="*/ 77 h 256"/>
              <a:gd name="T86" fmla="*/ 49 w 288"/>
              <a:gd name="T87" fmla="*/ 73 h 256"/>
              <a:gd name="T88" fmla="*/ 66 w 288"/>
              <a:gd name="T89" fmla="*/ 56 h 256"/>
              <a:gd name="T90" fmla="*/ 75 w 288"/>
              <a:gd name="T91" fmla="*/ 59 h 256"/>
              <a:gd name="T92" fmla="*/ 99 w 288"/>
              <a:gd name="T93" fmla="*/ 74 h 256"/>
              <a:gd name="T94" fmla="*/ 105 w 288"/>
              <a:gd name="T95" fmla="*/ 45 h 256"/>
              <a:gd name="T96" fmla="*/ 135 w 288"/>
              <a:gd name="T97" fmla="*/ 20 h 256"/>
              <a:gd name="T98" fmla="*/ 160 w 288"/>
              <a:gd name="T99" fmla="*/ 34 h 256"/>
              <a:gd name="T100" fmla="*/ 169 w 288"/>
              <a:gd name="T101" fmla="*/ 46 h 256"/>
              <a:gd name="T102" fmla="*/ 183 w 288"/>
              <a:gd name="T103" fmla="*/ 42 h 256"/>
              <a:gd name="T104" fmla="*/ 200 w 288"/>
              <a:gd name="T105" fmla="*/ 39 h 256"/>
              <a:gd name="T106" fmla="*/ 262 w 288"/>
              <a:gd name="T107" fmla="*/ 101 h 256"/>
              <a:gd name="T108" fmla="*/ 257 w 288"/>
              <a:gd name="T109" fmla="*/ 125 h 256"/>
              <a:gd name="T110" fmla="*/ 253 w 288"/>
              <a:gd name="T111" fmla="*/ 136 h 256"/>
              <a:gd name="T112" fmla="*/ 261 w 288"/>
              <a:gd name="T113" fmla="*/ 146 h 256"/>
              <a:gd name="T114" fmla="*/ 268 w 288"/>
              <a:gd name="T115" fmla="*/ 166 h 256"/>
              <a:gd name="T116" fmla="*/ 236 w 288"/>
              <a:gd name="T117" fmla="*/ 19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8" h="256">
                <a:moveTo>
                  <a:pt x="276" y="133"/>
                </a:moveTo>
                <a:cubicBezTo>
                  <a:pt x="280" y="123"/>
                  <a:pt x="282" y="112"/>
                  <a:pt x="282" y="101"/>
                </a:cubicBezTo>
                <a:cubicBezTo>
                  <a:pt x="282" y="56"/>
                  <a:pt x="246" y="19"/>
                  <a:pt x="200" y="19"/>
                </a:cubicBezTo>
                <a:cubicBezTo>
                  <a:pt x="192" y="19"/>
                  <a:pt x="185" y="20"/>
                  <a:pt x="177" y="23"/>
                </a:cubicBezTo>
                <a:cubicBezTo>
                  <a:pt x="168" y="9"/>
                  <a:pt x="152" y="0"/>
                  <a:pt x="135" y="0"/>
                </a:cubicBezTo>
                <a:cubicBezTo>
                  <a:pt x="110" y="0"/>
                  <a:pt x="89" y="18"/>
                  <a:pt x="85" y="42"/>
                </a:cubicBezTo>
                <a:cubicBezTo>
                  <a:pt x="79" y="38"/>
                  <a:pt x="73" y="36"/>
                  <a:pt x="66" y="36"/>
                </a:cubicBezTo>
                <a:cubicBezTo>
                  <a:pt x="46" y="36"/>
                  <a:pt x="29" y="53"/>
                  <a:pt x="29" y="73"/>
                </a:cubicBezTo>
                <a:cubicBezTo>
                  <a:pt x="29" y="76"/>
                  <a:pt x="29" y="78"/>
                  <a:pt x="30" y="80"/>
                </a:cubicBezTo>
                <a:cubicBezTo>
                  <a:pt x="12" y="92"/>
                  <a:pt x="0" y="112"/>
                  <a:pt x="0" y="135"/>
                </a:cubicBezTo>
                <a:cubicBezTo>
                  <a:pt x="0" y="162"/>
                  <a:pt x="16" y="184"/>
                  <a:pt x="39" y="195"/>
                </a:cubicBezTo>
                <a:cubicBezTo>
                  <a:pt x="38" y="199"/>
                  <a:pt x="37" y="203"/>
                  <a:pt x="37" y="207"/>
                </a:cubicBezTo>
                <a:cubicBezTo>
                  <a:pt x="37" y="229"/>
                  <a:pt x="55" y="247"/>
                  <a:pt x="78" y="247"/>
                </a:cubicBezTo>
                <a:cubicBezTo>
                  <a:pt x="90" y="247"/>
                  <a:pt x="101" y="242"/>
                  <a:pt x="109" y="233"/>
                </a:cubicBezTo>
                <a:cubicBezTo>
                  <a:pt x="121" y="247"/>
                  <a:pt x="139" y="256"/>
                  <a:pt x="159" y="256"/>
                </a:cubicBezTo>
                <a:cubicBezTo>
                  <a:pt x="186" y="256"/>
                  <a:pt x="210" y="239"/>
                  <a:pt x="220" y="215"/>
                </a:cubicBezTo>
                <a:cubicBezTo>
                  <a:pt x="225" y="217"/>
                  <a:pt x="231" y="218"/>
                  <a:pt x="236" y="218"/>
                </a:cubicBezTo>
                <a:cubicBezTo>
                  <a:pt x="265" y="218"/>
                  <a:pt x="288" y="195"/>
                  <a:pt x="288" y="166"/>
                </a:cubicBezTo>
                <a:cubicBezTo>
                  <a:pt x="288" y="153"/>
                  <a:pt x="284" y="142"/>
                  <a:pt x="276" y="133"/>
                </a:cubicBezTo>
                <a:close/>
                <a:moveTo>
                  <a:pt x="236" y="198"/>
                </a:moveTo>
                <a:cubicBezTo>
                  <a:pt x="233" y="198"/>
                  <a:pt x="230" y="197"/>
                  <a:pt x="226" y="196"/>
                </a:cubicBezTo>
                <a:cubicBezTo>
                  <a:pt x="219" y="194"/>
                  <a:pt x="219" y="194"/>
                  <a:pt x="219" y="194"/>
                </a:cubicBezTo>
                <a:cubicBezTo>
                  <a:pt x="218" y="183"/>
                  <a:pt x="214" y="175"/>
                  <a:pt x="210" y="170"/>
                </a:cubicBezTo>
                <a:cubicBezTo>
                  <a:pt x="205" y="164"/>
                  <a:pt x="200" y="162"/>
                  <a:pt x="199" y="162"/>
                </a:cubicBezTo>
                <a:cubicBezTo>
                  <a:pt x="194" y="160"/>
                  <a:pt x="190" y="163"/>
                  <a:pt x="188" y="167"/>
                </a:cubicBezTo>
                <a:cubicBezTo>
                  <a:pt x="187" y="171"/>
                  <a:pt x="189" y="175"/>
                  <a:pt x="193" y="177"/>
                </a:cubicBezTo>
                <a:cubicBezTo>
                  <a:pt x="194" y="177"/>
                  <a:pt x="196" y="178"/>
                  <a:pt x="198" y="181"/>
                </a:cubicBezTo>
                <a:cubicBezTo>
                  <a:pt x="201" y="184"/>
                  <a:pt x="203" y="190"/>
                  <a:pt x="204" y="201"/>
                </a:cubicBezTo>
                <a:cubicBezTo>
                  <a:pt x="204" y="201"/>
                  <a:pt x="204" y="201"/>
                  <a:pt x="204" y="202"/>
                </a:cubicBezTo>
                <a:cubicBezTo>
                  <a:pt x="201" y="207"/>
                  <a:pt x="201" y="207"/>
                  <a:pt x="201" y="207"/>
                </a:cubicBezTo>
                <a:cubicBezTo>
                  <a:pt x="194" y="225"/>
                  <a:pt x="177" y="236"/>
                  <a:pt x="159" y="236"/>
                </a:cubicBezTo>
                <a:cubicBezTo>
                  <a:pt x="145" y="236"/>
                  <a:pt x="132" y="230"/>
                  <a:pt x="124" y="220"/>
                </a:cubicBezTo>
                <a:cubicBezTo>
                  <a:pt x="108" y="202"/>
                  <a:pt x="108" y="202"/>
                  <a:pt x="108" y="202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89" y="225"/>
                  <a:pt x="84" y="227"/>
                  <a:pt x="78" y="227"/>
                </a:cubicBezTo>
                <a:cubicBezTo>
                  <a:pt x="66" y="227"/>
                  <a:pt x="57" y="218"/>
                  <a:pt x="57" y="207"/>
                </a:cubicBezTo>
                <a:cubicBezTo>
                  <a:pt x="57" y="205"/>
                  <a:pt x="57" y="203"/>
                  <a:pt x="58" y="201"/>
                </a:cubicBezTo>
                <a:cubicBezTo>
                  <a:pt x="63" y="184"/>
                  <a:pt x="63" y="184"/>
                  <a:pt x="63" y="184"/>
                </a:cubicBezTo>
                <a:cubicBezTo>
                  <a:pt x="47" y="177"/>
                  <a:pt x="47" y="177"/>
                  <a:pt x="47" y="177"/>
                </a:cubicBezTo>
                <a:cubicBezTo>
                  <a:pt x="31" y="169"/>
                  <a:pt x="20" y="153"/>
                  <a:pt x="20" y="135"/>
                </a:cubicBezTo>
                <a:cubicBezTo>
                  <a:pt x="20" y="120"/>
                  <a:pt x="28" y="105"/>
                  <a:pt x="41" y="97"/>
                </a:cubicBezTo>
                <a:cubicBezTo>
                  <a:pt x="52" y="90"/>
                  <a:pt x="52" y="90"/>
                  <a:pt x="52" y="90"/>
                </a:cubicBezTo>
                <a:cubicBezTo>
                  <a:pt x="50" y="77"/>
                  <a:pt x="50" y="77"/>
                  <a:pt x="50" y="77"/>
                </a:cubicBezTo>
                <a:cubicBezTo>
                  <a:pt x="49" y="75"/>
                  <a:pt x="49" y="74"/>
                  <a:pt x="49" y="73"/>
                </a:cubicBezTo>
                <a:cubicBezTo>
                  <a:pt x="49" y="64"/>
                  <a:pt x="57" y="56"/>
                  <a:pt x="66" y="56"/>
                </a:cubicBezTo>
                <a:cubicBezTo>
                  <a:pt x="69" y="56"/>
                  <a:pt x="72" y="57"/>
                  <a:pt x="75" y="59"/>
                </a:cubicBezTo>
                <a:cubicBezTo>
                  <a:pt x="99" y="74"/>
                  <a:pt x="99" y="74"/>
                  <a:pt x="99" y="74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7" y="30"/>
                  <a:pt x="120" y="20"/>
                  <a:pt x="135" y="20"/>
                </a:cubicBezTo>
                <a:cubicBezTo>
                  <a:pt x="145" y="20"/>
                  <a:pt x="155" y="25"/>
                  <a:pt x="160" y="34"/>
                </a:cubicBezTo>
                <a:cubicBezTo>
                  <a:pt x="169" y="46"/>
                  <a:pt x="169" y="46"/>
                  <a:pt x="169" y="46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189" y="40"/>
                  <a:pt x="195" y="39"/>
                  <a:pt x="200" y="39"/>
                </a:cubicBezTo>
                <a:cubicBezTo>
                  <a:pt x="235" y="39"/>
                  <a:pt x="262" y="67"/>
                  <a:pt x="262" y="101"/>
                </a:cubicBezTo>
                <a:cubicBezTo>
                  <a:pt x="262" y="109"/>
                  <a:pt x="261" y="117"/>
                  <a:pt x="257" y="125"/>
                </a:cubicBezTo>
                <a:cubicBezTo>
                  <a:pt x="253" y="136"/>
                  <a:pt x="253" y="136"/>
                  <a:pt x="253" y="136"/>
                </a:cubicBezTo>
                <a:cubicBezTo>
                  <a:pt x="261" y="146"/>
                  <a:pt x="261" y="146"/>
                  <a:pt x="261" y="146"/>
                </a:cubicBezTo>
                <a:cubicBezTo>
                  <a:pt x="264" y="150"/>
                  <a:pt x="268" y="157"/>
                  <a:pt x="268" y="166"/>
                </a:cubicBezTo>
                <a:cubicBezTo>
                  <a:pt x="268" y="184"/>
                  <a:pt x="254" y="198"/>
                  <a:pt x="236" y="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864"/>
          <p:cNvSpPr/>
          <p:nvPr/>
        </p:nvSpPr>
        <p:spPr bwMode="auto">
          <a:xfrm>
            <a:off x="2761422" y="5791381"/>
            <a:ext cx="89364" cy="77833"/>
          </a:xfrm>
          <a:custGeom>
            <a:avLst/>
            <a:gdLst>
              <a:gd name="T0" fmla="*/ 76 w 85"/>
              <a:gd name="T1" fmla="*/ 58 h 74"/>
              <a:gd name="T2" fmla="*/ 66 w 85"/>
              <a:gd name="T3" fmla="*/ 58 h 74"/>
              <a:gd name="T4" fmla="*/ 23 w 85"/>
              <a:gd name="T5" fmla="*/ 39 h 74"/>
              <a:gd name="T6" fmla="*/ 16 w 85"/>
              <a:gd name="T7" fmla="*/ 12 h 74"/>
              <a:gd name="T8" fmla="*/ 16 w 85"/>
              <a:gd name="T9" fmla="*/ 9 h 74"/>
              <a:gd name="T10" fmla="*/ 9 w 85"/>
              <a:gd name="T11" fmla="*/ 1 h 74"/>
              <a:gd name="T12" fmla="*/ 0 w 85"/>
              <a:gd name="T13" fmla="*/ 8 h 74"/>
              <a:gd name="T14" fmla="*/ 0 w 85"/>
              <a:gd name="T15" fmla="*/ 8 h 74"/>
              <a:gd name="T16" fmla="*/ 0 w 85"/>
              <a:gd name="T17" fmla="*/ 12 h 74"/>
              <a:gd name="T18" fmla="*/ 10 w 85"/>
              <a:gd name="T19" fmla="*/ 48 h 74"/>
              <a:gd name="T20" fmla="*/ 65 w 85"/>
              <a:gd name="T21" fmla="*/ 74 h 74"/>
              <a:gd name="T22" fmla="*/ 66 w 85"/>
              <a:gd name="T23" fmla="*/ 74 h 74"/>
              <a:gd name="T24" fmla="*/ 78 w 85"/>
              <a:gd name="T25" fmla="*/ 74 h 74"/>
              <a:gd name="T26" fmla="*/ 85 w 85"/>
              <a:gd name="T27" fmla="*/ 65 h 74"/>
              <a:gd name="T28" fmla="*/ 76 w 85"/>
              <a:gd name="T29" fmla="*/ 5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74">
                <a:moveTo>
                  <a:pt x="76" y="58"/>
                </a:moveTo>
                <a:cubicBezTo>
                  <a:pt x="73" y="58"/>
                  <a:pt x="69" y="58"/>
                  <a:pt x="66" y="58"/>
                </a:cubicBezTo>
                <a:cubicBezTo>
                  <a:pt x="41" y="58"/>
                  <a:pt x="30" y="49"/>
                  <a:pt x="23" y="39"/>
                </a:cubicBezTo>
                <a:cubicBezTo>
                  <a:pt x="17" y="29"/>
                  <a:pt x="16" y="17"/>
                  <a:pt x="16" y="12"/>
                </a:cubicBezTo>
                <a:cubicBezTo>
                  <a:pt x="16" y="10"/>
                  <a:pt x="16" y="9"/>
                  <a:pt x="16" y="9"/>
                </a:cubicBezTo>
                <a:cubicBezTo>
                  <a:pt x="16" y="5"/>
                  <a:pt x="13" y="1"/>
                  <a:pt x="9" y="1"/>
                </a:cubicBezTo>
                <a:cubicBezTo>
                  <a:pt x="4" y="0"/>
                  <a:pt x="1" y="4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10"/>
                  <a:pt x="0" y="12"/>
                </a:cubicBezTo>
                <a:cubicBezTo>
                  <a:pt x="0" y="18"/>
                  <a:pt x="1" y="33"/>
                  <a:pt x="10" y="48"/>
                </a:cubicBezTo>
                <a:cubicBezTo>
                  <a:pt x="19" y="62"/>
                  <a:pt x="36" y="74"/>
                  <a:pt x="65" y="74"/>
                </a:cubicBezTo>
                <a:cubicBezTo>
                  <a:pt x="65" y="74"/>
                  <a:pt x="66" y="74"/>
                  <a:pt x="66" y="74"/>
                </a:cubicBezTo>
                <a:cubicBezTo>
                  <a:pt x="70" y="74"/>
                  <a:pt x="74" y="74"/>
                  <a:pt x="78" y="74"/>
                </a:cubicBezTo>
                <a:cubicBezTo>
                  <a:pt x="82" y="73"/>
                  <a:pt x="85" y="69"/>
                  <a:pt x="85" y="65"/>
                </a:cubicBezTo>
                <a:cubicBezTo>
                  <a:pt x="85" y="60"/>
                  <a:pt x="81" y="57"/>
                  <a:pt x="76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865"/>
          <p:cNvSpPr/>
          <p:nvPr/>
        </p:nvSpPr>
        <p:spPr bwMode="auto">
          <a:xfrm>
            <a:off x="2698002" y="5817325"/>
            <a:ext cx="49006" cy="86481"/>
          </a:xfrm>
          <a:custGeom>
            <a:avLst/>
            <a:gdLst>
              <a:gd name="T0" fmla="*/ 41 w 46"/>
              <a:gd name="T1" fmla="*/ 62 h 82"/>
              <a:gd name="T2" fmla="*/ 24 w 46"/>
              <a:gd name="T3" fmla="*/ 51 h 82"/>
              <a:gd name="T4" fmla="*/ 27 w 46"/>
              <a:gd name="T5" fmla="*/ 35 h 82"/>
              <a:gd name="T6" fmla="*/ 16 w 46"/>
              <a:gd name="T7" fmla="*/ 4 h 82"/>
              <a:gd name="T8" fmla="*/ 4 w 46"/>
              <a:gd name="T9" fmla="*/ 3 h 82"/>
              <a:gd name="T10" fmla="*/ 3 w 46"/>
              <a:gd name="T11" fmla="*/ 14 h 82"/>
              <a:gd name="T12" fmla="*/ 3 w 46"/>
              <a:gd name="T13" fmla="*/ 14 h 82"/>
              <a:gd name="T14" fmla="*/ 11 w 46"/>
              <a:gd name="T15" fmla="*/ 35 h 82"/>
              <a:gd name="T16" fmla="*/ 3 w 46"/>
              <a:gd name="T17" fmla="*/ 52 h 82"/>
              <a:gd name="T18" fmla="*/ 1 w 46"/>
              <a:gd name="T19" fmla="*/ 60 h 82"/>
              <a:gd name="T20" fmla="*/ 2 w 46"/>
              <a:gd name="T21" fmla="*/ 63 h 82"/>
              <a:gd name="T22" fmla="*/ 12 w 46"/>
              <a:gd name="T23" fmla="*/ 68 h 82"/>
              <a:gd name="T24" fmla="*/ 19 w 46"/>
              <a:gd name="T25" fmla="*/ 66 h 82"/>
              <a:gd name="T26" fmla="*/ 27 w 46"/>
              <a:gd name="T27" fmla="*/ 71 h 82"/>
              <a:gd name="T28" fmla="*/ 29 w 46"/>
              <a:gd name="T29" fmla="*/ 74 h 82"/>
              <a:gd name="T30" fmla="*/ 29 w 46"/>
              <a:gd name="T31" fmla="*/ 75 h 82"/>
              <a:gd name="T32" fmla="*/ 29 w 46"/>
              <a:gd name="T33" fmla="*/ 75 h 82"/>
              <a:gd name="T34" fmla="*/ 29 w 46"/>
              <a:gd name="T35" fmla="*/ 75 h 82"/>
              <a:gd name="T36" fmla="*/ 37 w 46"/>
              <a:gd name="T37" fmla="*/ 82 h 82"/>
              <a:gd name="T38" fmla="*/ 38 w 46"/>
              <a:gd name="T39" fmla="*/ 82 h 82"/>
              <a:gd name="T40" fmla="*/ 45 w 46"/>
              <a:gd name="T41" fmla="*/ 73 h 82"/>
              <a:gd name="T42" fmla="*/ 41 w 46"/>
              <a:gd name="T43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82">
                <a:moveTo>
                  <a:pt x="41" y="62"/>
                </a:moveTo>
                <a:cubicBezTo>
                  <a:pt x="38" y="57"/>
                  <a:pt x="32" y="52"/>
                  <a:pt x="24" y="51"/>
                </a:cubicBezTo>
                <a:cubicBezTo>
                  <a:pt x="26" y="45"/>
                  <a:pt x="27" y="40"/>
                  <a:pt x="27" y="35"/>
                </a:cubicBezTo>
                <a:cubicBezTo>
                  <a:pt x="27" y="17"/>
                  <a:pt x="16" y="5"/>
                  <a:pt x="16" y="4"/>
                </a:cubicBezTo>
                <a:cubicBezTo>
                  <a:pt x="13" y="1"/>
                  <a:pt x="8" y="0"/>
                  <a:pt x="4" y="3"/>
                </a:cubicBezTo>
                <a:cubicBezTo>
                  <a:pt x="1" y="6"/>
                  <a:pt x="0" y="11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5" y="16"/>
                  <a:pt x="11" y="26"/>
                  <a:pt x="11" y="35"/>
                </a:cubicBezTo>
                <a:cubicBezTo>
                  <a:pt x="11" y="41"/>
                  <a:pt x="9" y="46"/>
                  <a:pt x="3" y="52"/>
                </a:cubicBezTo>
                <a:cubicBezTo>
                  <a:pt x="1" y="54"/>
                  <a:pt x="1" y="58"/>
                  <a:pt x="1" y="60"/>
                </a:cubicBezTo>
                <a:cubicBezTo>
                  <a:pt x="1" y="61"/>
                  <a:pt x="1" y="62"/>
                  <a:pt x="2" y="63"/>
                </a:cubicBezTo>
                <a:cubicBezTo>
                  <a:pt x="3" y="67"/>
                  <a:pt x="8" y="69"/>
                  <a:pt x="12" y="68"/>
                </a:cubicBezTo>
                <a:cubicBezTo>
                  <a:pt x="15" y="67"/>
                  <a:pt x="18" y="66"/>
                  <a:pt x="19" y="66"/>
                </a:cubicBezTo>
                <a:cubicBezTo>
                  <a:pt x="24" y="67"/>
                  <a:pt x="26" y="68"/>
                  <a:pt x="27" y="71"/>
                </a:cubicBezTo>
                <a:cubicBezTo>
                  <a:pt x="28" y="72"/>
                  <a:pt x="29" y="73"/>
                  <a:pt x="29" y="74"/>
                </a:cubicBezTo>
                <a:cubicBezTo>
                  <a:pt x="29" y="75"/>
                  <a:pt x="29" y="75"/>
                  <a:pt x="29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0" y="79"/>
                  <a:pt x="33" y="82"/>
                  <a:pt x="37" y="82"/>
                </a:cubicBezTo>
                <a:cubicBezTo>
                  <a:pt x="38" y="82"/>
                  <a:pt x="38" y="82"/>
                  <a:pt x="38" y="82"/>
                </a:cubicBezTo>
                <a:cubicBezTo>
                  <a:pt x="43" y="82"/>
                  <a:pt x="46" y="78"/>
                  <a:pt x="45" y="73"/>
                </a:cubicBezTo>
                <a:cubicBezTo>
                  <a:pt x="45" y="73"/>
                  <a:pt x="44" y="68"/>
                  <a:pt x="41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Freeform 866"/>
          <p:cNvSpPr>
            <a:spLocks noEditPoints="1"/>
          </p:cNvSpPr>
          <p:nvPr/>
        </p:nvSpPr>
        <p:spPr bwMode="auto">
          <a:xfrm>
            <a:off x="3225538" y="5704900"/>
            <a:ext cx="278182" cy="246472"/>
          </a:xfrm>
          <a:custGeom>
            <a:avLst/>
            <a:gdLst>
              <a:gd name="T0" fmla="*/ 217 w 265"/>
              <a:gd name="T1" fmla="*/ 201 h 235"/>
              <a:gd name="T2" fmla="*/ 265 w 265"/>
              <a:gd name="T3" fmla="*/ 153 h 235"/>
              <a:gd name="T4" fmla="*/ 253 w 265"/>
              <a:gd name="T5" fmla="*/ 122 h 235"/>
              <a:gd name="T6" fmla="*/ 259 w 265"/>
              <a:gd name="T7" fmla="*/ 93 h 235"/>
              <a:gd name="T8" fmla="*/ 184 w 265"/>
              <a:gd name="T9" fmla="*/ 18 h 235"/>
              <a:gd name="T10" fmla="*/ 163 w 265"/>
              <a:gd name="T11" fmla="*/ 21 h 235"/>
              <a:gd name="T12" fmla="*/ 124 w 265"/>
              <a:gd name="T13" fmla="*/ 0 h 235"/>
              <a:gd name="T14" fmla="*/ 78 w 265"/>
              <a:gd name="T15" fmla="*/ 38 h 235"/>
              <a:gd name="T16" fmla="*/ 60 w 265"/>
              <a:gd name="T17" fmla="*/ 34 h 235"/>
              <a:gd name="T18" fmla="*/ 26 w 265"/>
              <a:gd name="T19" fmla="*/ 67 h 235"/>
              <a:gd name="T20" fmla="*/ 27 w 265"/>
              <a:gd name="T21" fmla="*/ 74 h 235"/>
              <a:gd name="T22" fmla="*/ 0 w 265"/>
              <a:gd name="T23" fmla="*/ 124 h 235"/>
              <a:gd name="T24" fmla="*/ 35 w 265"/>
              <a:gd name="T25" fmla="*/ 179 h 235"/>
              <a:gd name="T26" fmla="*/ 34 w 265"/>
              <a:gd name="T27" fmla="*/ 190 h 235"/>
              <a:gd name="T28" fmla="*/ 71 w 265"/>
              <a:gd name="T29" fmla="*/ 228 h 235"/>
              <a:gd name="T30" fmla="*/ 99 w 265"/>
              <a:gd name="T31" fmla="*/ 214 h 235"/>
              <a:gd name="T32" fmla="*/ 145 w 265"/>
              <a:gd name="T33" fmla="*/ 235 h 235"/>
              <a:gd name="T34" fmla="*/ 202 w 265"/>
              <a:gd name="T35" fmla="*/ 198 h 235"/>
              <a:gd name="T36" fmla="*/ 217 w 265"/>
              <a:gd name="T37" fmla="*/ 201 h 235"/>
              <a:gd name="T38" fmla="*/ 185 w 265"/>
              <a:gd name="T39" fmla="*/ 191 h 235"/>
              <a:gd name="T40" fmla="*/ 145 w 265"/>
              <a:gd name="T41" fmla="*/ 217 h 235"/>
              <a:gd name="T42" fmla="*/ 113 w 265"/>
              <a:gd name="T43" fmla="*/ 202 h 235"/>
              <a:gd name="T44" fmla="*/ 99 w 265"/>
              <a:gd name="T45" fmla="*/ 186 h 235"/>
              <a:gd name="T46" fmla="*/ 85 w 265"/>
              <a:gd name="T47" fmla="*/ 202 h 235"/>
              <a:gd name="T48" fmla="*/ 71 w 265"/>
              <a:gd name="T49" fmla="*/ 209 h 235"/>
              <a:gd name="T50" fmla="*/ 52 w 265"/>
              <a:gd name="T51" fmla="*/ 190 h 235"/>
              <a:gd name="T52" fmla="*/ 53 w 265"/>
              <a:gd name="T53" fmla="*/ 185 h 235"/>
              <a:gd name="T54" fmla="*/ 57 w 265"/>
              <a:gd name="T55" fmla="*/ 169 h 235"/>
              <a:gd name="T56" fmla="*/ 43 w 265"/>
              <a:gd name="T57" fmla="*/ 163 h 235"/>
              <a:gd name="T58" fmla="*/ 18 w 265"/>
              <a:gd name="T59" fmla="*/ 124 h 235"/>
              <a:gd name="T60" fmla="*/ 37 w 265"/>
              <a:gd name="T61" fmla="*/ 89 h 235"/>
              <a:gd name="T62" fmla="*/ 47 w 265"/>
              <a:gd name="T63" fmla="*/ 82 h 235"/>
              <a:gd name="T64" fmla="*/ 45 w 265"/>
              <a:gd name="T65" fmla="*/ 70 h 235"/>
              <a:gd name="T66" fmla="*/ 45 w 265"/>
              <a:gd name="T67" fmla="*/ 67 h 235"/>
              <a:gd name="T68" fmla="*/ 60 w 265"/>
              <a:gd name="T69" fmla="*/ 52 h 235"/>
              <a:gd name="T70" fmla="*/ 68 w 265"/>
              <a:gd name="T71" fmla="*/ 54 h 235"/>
              <a:gd name="T72" fmla="*/ 91 w 265"/>
              <a:gd name="T73" fmla="*/ 68 h 235"/>
              <a:gd name="T74" fmla="*/ 96 w 265"/>
              <a:gd name="T75" fmla="*/ 42 h 235"/>
              <a:gd name="T76" fmla="*/ 124 w 265"/>
              <a:gd name="T77" fmla="*/ 18 h 235"/>
              <a:gd name="T78" fmla="*/ 147 w 265"/>
              <a:gd name="T79" fmla="*/ 31 h 235"/>
              <a:gd name="T80" fmla="*/ 155 w 265"/>
              <a:gd name="T81" fmla="*/ 42 h 235"/>
              <a:gd name="T82" fmla="*/ 168 w 265"/>
              <a:gd name="T83" fmla="*/ 38 h 235"/>
              <a:gd name="T84" fmla="*/ 184 w 265"/>
              <a:gd name="T85" fmla="*/ 36 h 235"/>
              <a:gd name="T86" fmla="*/ 241 w 265"/>
              <a:gd name="T87" fmla="*/ 93 h 235"/>
              <a:gd name="T88" fmla="*/ 236 w 265"/>
              <a:gd name="T89" fmla="*/ 115 h 235"/>
              <a:gd name="T90" fmla="*/ 232 w 265"/>
              <a:gd name="T91" fmla="*/ 125 h 235"/>
              <a:gd name="T92" fmla="*/ 239 w 265"/>
              <a:gd name="T93" fmla="*/ 134 h 235"/>
              <a:gd name="T94" fmla="*/ 246 w 265"/>
              <a:gd name="T95" fmla="*/ 153 h 235"/>
              <a:gd name="T96" fmla="*/ 217 w 265"/>
              <a:gd name="T97" fmla="*/ 182 h 235"/>
              <a:gd name="T98" fmla="*/ 208 w 265"/>
              <a:gd name="T99" fmla="*/ 181 h 235"/>
              <a:gd name="T100" fmla="*/ 191 w 265"/>
              <a:gd name="T101" fmla="*/ 175 h 235"/>
              <a:gd name="T102" fmla="*/ 185 w 265"/>
              <a:gd name="T103" fmla="*/ 191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5" h="235">
                <a:moveTo>
                  <a:pt x="217" y="201"/>
                </a:moveTo>
                <a:cubicBezTo>
                  <a:pt x="243" y="201"/>
                  <a:pt x="265" y="179"/>
                  <a:pt x="265" y="153"/>
                </a:cubicBezTo>
                <a:cubicBezTo>
                  <a:pt x="265" y="141"/>
                  <a:pt x="260" y="130"/>
                  <a:pt x="253" y="122"/>
                </a:cubicBezTo>
                <a:cubicBezTo>
                  <a:pt x="257" y="113"/>
                  <a:pt x="259" y="103"/>
                  <a:pt x="259" y="93"/>
                </a:cubicBezTo>
                <a:cubicBezTo>
                  <a:pt x="259" y="51"/>
                  <a:pt x="226" y="18"/>
                  <a:pt x="184" y="18"/>
                </a:cubicBezTo>
                <a:cubicBezTo>
                  <a:pt x="177" y="18"/>
                  <a:pt x="169" y="19"/>
                  <a:pt x="163" y="21"/>
                </a:cubicBezTo>
                <a:cubicBezTo>
                  <a:pt x="154" y="8"/>
                  <a:pt x="140" y="0"/>
                  <a:pt x="124" y="0"/>
                </a:cubicBezTo>
                <a:cubicBezTo>
                  <a:pt x="101" y="0"/>
                  <a:pt x="81" y="16"/>
                  <a:pt x="78" y="38"/>
                </a:cubicBezTo>
                <a:cubicBezTo>
                  <a:pt x="73" y="35"/>
                  <a:pt x="67" y="34"/>
                  <a:pt x="60" y="34"/>
                </a:cubicBezTo>
                <a:cubicBezTo>
                  <a:pt x="42" y="34"/>
                  <a:pt x="26" y="49"/>
                  <a:pt x="26" y="67"/>
                </a:cubicBezTo>
                <a:cubicBezTo>
                  <a:pt x="26" y="70"/>
                  <a:pt x="27" y="72"/>
                  <a:pt x="27" y="74"/>
                </a:cubicBezTo>
                <a:cubicBezTo>
                  <a:pt x="11" y="85"/>
                  <a:pt x="0" y="103"/>
                  <a:pt x="0" y="124"/>
                </a:cubicBezTo>
                <a:cubicBezTo>
                  <a:pt x="0" y="149"/>
                  <a:pt x="14" y="170"/>
                  <a:pt x="35" y="179"/>
                </a:cubicBezTo>
                <a:cubicBezTo>
                  <a:pt x="34" y="183"/>
                  <a:pt x="34" y="186"/>
                  <a:pt x="34" y="190"/>
                </a:cubicBezTo>
                <a:cubicBezTo>
                  <a:pt x="34" y="211"/>
                  <a:pt x="50" y="228"/>
                  <a:pt x="71" y="228"/>
                </a:cubicBezTo>
                <a:cubicBezTo>
                  <a:pt x="82" y="228"/>
                  <a:pt x="93" y="222"/>
                  <a:pt x="99" y="214"/>
                </a:cubicBezTo>
                <a:cubicBezTo>
                  <a:pt x="111" y="227"/>
                  <a:pt x="127" y="235"/>
                  <a:pt x="145" y="235"/>
                </a:cubicBezTo>
                <a:cubicBezTo>
                  <a:pt x="171" y="235"/>
                  <a:pt x="192" y="220"/>
                  <a:pt x="202" y="198"/>
                </a:cubicBezTo>
                <a:cubicBezTo>
                  <a:pt x="207" y="200"/>
                  <a:pt x="212" y="201"/>
                  <a:pt x="217" y="201"/>
                </a:cubicBezTo>
                <a:close/>
                <a:moveTo>
                  <a:pt x="185" y="191"/>
                </a:moveTo>
                <a:cubicBezTo>
                  <a:pt x="178" y="207"/>
                  <a:pt x="163" y="217"/>
                  <a:pt x="145" y="217"/>
                </a:cubicBezTo>
                <a:cubicBezTo>
                  <a:pt x="133" y="217"/>
                  <a:pt x="121" y="212"/>
                  <a:pt x="113" y="202"/>
                </a:cubicBezTo>
                <a:cubicBezTo>
                  <a:pt x="99" y="186"/>
                  <a:pt x="99" y="186"/>
                  <a:pt x="99" y="186"/>
                </a:cubicBezTo>
                <a:cubicBezTo>
                  <a:pt x="85" y="202"/>
                  <a:pt x="85" y="202"/>
                  <a:pt x="85" y="202"/>
                </a:cubicBezTo>
                <a:cubicBezTo>
                  <a:pt x="82" y="207"/>
                  <a:pt x="77" y="209"/>
                  <a:pt x="71" y="209"/>
                </a:cubicBezTo>
                <a:cubicBezTo>
                  <a:pt x="60" y="209"/>
                  <a:pt x="52" y="201"/>
                  <a:pt x="52" y="190"/>
                </a:cubicBezTo>
                <a:cubicBezTo>
                  <a:pt x="52" y="188"/>
                  <a:pt x="52" y="186"/>
                  <a:pt x="53" y="185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43" y="163"/>
                  <a:pt x="43" y="163"/>
                  <a:pt x="43" y="163"/>
                </a:cubicBezTo>
                <a:cubicBezTo>
                  <a:pt x="28" y="156"/>
                  <a:pt x="18" y="141"/>
                  <a:pt x="18" y="124"/>
                </a:cubicBezTo>
                <a:cubicBezTo>
                  <a:pt x="18" y="110"/>
                  <a:pt x="25" y="97"/>
                  <a:pt x="37" y="89"/>
                </a:cubicBezTo>
                <a:cubicBezTo>
                  <a:pt x="47" y="82"/>
                  <a:pt x="47" y="82"/>
                  <a:pt x="47" y="82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69"/>
                  <a:pt x="45" y="68"/>
                  <a:pt x="45" y="67"/>
                </a:cubicBezTo>
                <a:cubicBezTo>
                  <a:pt x="45" y="59"/>
                  <a:pt x="52" y="52"/>
                  <a:pt x="60" y="52"/>
                </a:cubicBezTo>
                <a:cubicBezTo>
                  <a:pt x="63" y="52"/>
                  <a:pt x="66" y="53"/>
                  <a:pt x="68" y="54"/>
                </a:cubicBezTo>
                <a:cubicBezTo>
                  <a:pt x="91" y="68"/>
                  <a:pt x="91" y="68"/>
                  <a:pt x="91" y="68"/>
                </a:cubicBezTo>
                <a:cubicBezTo>
                  <a:pt x="96" y="42"/>
                  <a:pt x="96" y="42"/>
                  <a:pt x="96" y="42"/>
                </a:cubicBezTo>
                <a:cubicBezTo>
                  <a:pt x="98" y="28"/>
                  <a:pt x="110" y="18"/>
                  <a:pt x="124" y="18"/>
                </a:cubicBezTo>
                <a:cubicBezTo>
                  <a:pt x="133" y="18"/>
                  <a:pt x="142" y="23"/>
                  <a:pt x="147" y="31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168" y="38"/>
                  <a:pt x="168" y="38"/>
                  <a:pt x="168" y="38"/>
                </a:cubicBezTo>
                <a:cubicBezTo>
                  <a:pt x="173" y="37"/>
                  <a:pt x="179" y="36"/>
                  <a:pt x="184" y="36"/>
                </a:cubicBezTo>
                <a:cubicBezTo>
                  <a:pt x="215" y="36"/>
                  <a:pt x="241" y="62"/>
                  <a:pt x="241" y="93"/>
                </a:cubicBezTo>
                <a:cubicBezTo>
                  <a:pt x="241" y="101"/>
                  <a:pt x="239" y="108"/>
                  <a:pt x="236" y="115"/>
                </a:cubicBezTo>
                <a:cubicBezTo>
                  <a:pt x="232" y="125"/>
                  <a:pt x="232" y="125"/>
                  <a:pt x="232" y="125"/>
                </a:cubicBezTo>
                <a:cubicBezTo>
                  <a:pt x="239" y="134"/>
                  <a:pt x="239" y="134"/>
                  <a:pt x="239" y="134"/>
                </a:cubicBezTo>
                <a:cubicBezTo>
                  <a:pt x="243" y="138"/>
                  <a:pt x="246" y="144"/>
                  <a:pt x="246" y="153"/>
                </a:cubicBezTo>
                <a:cubicBezTo>
                  <a:pt x="246" y="169"/>
                  <a:pt x="233" y="182"/>
                  <a:pt x="217" y="182"/>
                </a:cubicBezTo>
                <a:cubicBezTo>
                  <a:pt x="214" y="182"/>
                  <a:pt x="211" y="182"/>
                  <a:pt x="208" y="181"/>
                </a:cubicBezTo>
                <a:cubicBezTo>
                  <a:pt x="191" y="175"/>
                  <a:pt x="191" y="175"/>
                  <a:pt x="191" y="175"/>
                </a:cubicBezTo>
                <a:lnTo>
                  <a:pt x="185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Oval 867"/>
          <p:cNvSpPr>
            <a:spLocks noChangeArrowheads="1"/>
          </p:cNvSpPr>
          <p:nvPr/>
        </p:nvSpPr>
        <p:spPr bwMode="auto">
          <a:xfrm>
            <a:off x="3278869" y="5813002"/>
            <a:ext cx="37475" cy="360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Oval 868"/>
          <p:cNvSpPr>
            <a:spLocks noChangeArrowheads="1"/>
          </p:cNvSpPr>
          <p:nvPr/>
        </p:nvSpPr>
        <p:spPr bwMode="auto">
          <a:xfrm>
            <a:off x="3343730" y="5813002"/>
            <a:ext cx="37475" cy="360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Oval 869"/>
          <p:cNvSpPr>
            <a:spLocks noChangeArrowheads="1"/>
          </p:cNvSpPr>
          <p:nvPr/>
        </p:nvSpPr>
        <p:spPr bwMode="auto">
          <a:xfrm>
            <a:off x="3410032" y="5813002"/>
            <a:ext cx="36034" cy="360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870"/>
          <p:cNvSpPr>
            <a:spLocks noEditPoints="1"/>
          </p:cNvSpPr>
          <p:nvPr/>
        </p:nvSpPr>
        <p:spPr bwMode="auto">
          <a:xfrm>
            <a:off x="3434535" y="5925427"/>
            <a:ext cx="59096" cy="57654"/>
          </a:xfrm>
          <a:custGeom>
            <a:avLst/>
            <a:gdLst>
              <a:gd name="T0" fmla="*/ 28 w 56"/>
              <a:gd name="T1" fmla="*/ 0 h 55"/>
              <a:gd name="T2" fmla="*/ 0 w 56"/>
              <a:gd name="T3" fmla="*/ 27 h 55"/>
              <a:gd name="T4" fmla="*/ 28 w 56"/>
              <a:gd name="T5" fmla="*/ 55 h 55"/>
              <a:gd name="T6" fmla="*/ 56 w 56"/>
              <a:gd name="T7" fmla="*/ 27 h 55"/>
              <a:gd name="T8" fmla="*/ 28 w 56"/>
              <a:gd name="T9" fmla="*/ 0 h 55"/>
              <a:gd name="T10" fmla="*/ 28 w 56"/>
              <a:gd name="T11" fmla="*/ 40 h 55"/>
              <a:gd name="T12" fmla="*/ 15 w 56"/>
              <a:gd name="T13" fmla="*/ 27 h 55"/>
              <a:gd name="T14" fmla="*/ 28 w 56"/>
              <a:gd name="T15" fmla="*/ 15 h 55"/>
              <a:gd name="T16" fmla="*/ 41 w 56"/>
              <a:gd name="T17" fmla="*/ 27 h 55"/>
              <a:gd name="T18" fmla="*/ 28 w 56"/>
              <a:gd name="T19" fmla="*/ 4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55">
                <a:moveTo>
                  <a:pt x="28" y="0"/>
                </a:moveTo>
                <a:cubicBezTo>
                  <a:pt x="13" y="0"/>
                  <a:pt x="0" y="12"/>
                  <a:pt x="0" y="27"/>
                </a:cubicBezTo>
                <a:cubicBezTo>
                  <a:pt x="0" y="43"/>
                  <a:pt x="13" y="55"/>
                  <a:pt x="28" y="55"/>
                </a:cubicBezTo>
                <a:cubicBezTo>
                  <a:pt x="43" y="55"/>
                  <a:pt x="56" y="43"/>
                  <a:pt x="56" y="27"/>
                </a:cubicBezTo>
                <a:cubicBezTo>
                  <a:pt x="56" y="12"/>
                  <a:pt x="43" y="0"/>
                  <a:pt x="28" y="0"/>
                </a:cubicBezTo>
                <a:close/>
                <a:moveTo>
                  <a:pt x="28" y="40"/>
                </a:moveTo>
                <a:cubicBezTo>
                  <a:pt x="21" y="40"/>
                  <a:pt x="15" y="34"/>
                  <a:pt x="15" y="27"/>
                </a:cubicBezTo>
                <a:cubicBezTo>
                  <a:pt x="15" y="20"/>
                  <a:pt x="21" y="15"/>
                  <a:pt x="28" y="15"/>
                </a:cubicBezTo>
                <a:cubicBezTo>
                  <a:pt x="35" y="15"/>
                  <a:pt x="41" y="20"/>
                  <a:pt x="41" y="27"/>
                </a:cubicBezTo>
                <a:cubicBezTo>
                  <a:pt x="41" y="34"/>
                  <a:pt x="35" y="40"/>
                  <a:pt x="28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Oval 871"/>
          <p:cNvSpPr>
            <a:spLocks noChangeArrowheads="1"/>
          </p:cNvSpPr>
          <p:nvPr/>
        </p:nvSpPr>
        <p:spPr bwMode="auto">
          <a:xfrm>
            <a:off x="3492190" y="5977316"/>
            <a:ext cx="31710" cy="30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872"/>
          <p:cNvSpPr/>
          <p:nvPr/>
        </p:nvSpPr>
        <p:spPr bwMode="auto">
          <a:xfrm>
            <a:off x="3875590" y="5716430"/>
            <a:ext cx="113868" cy="291154"/>
          </a:xfrm>
          <a:custGeom>
            <a:avLst/>
            <a:gdLst>
              <a:gd name="T0" fmla="*/ 86 w 109"/>
              <a:gd name="T1" fmla="*/ 94 h 276"/>
              <a:gd name="T2" fmla="*/ 76 w 109"/>
              <a:gd name="T3" fmla="*/ 104 h 276"/>
              <a:gd name="T4" fmla="*/ 66 w 109"/>
              <a:gd name="T5" fmla="*/ 94 h 276"/>
              <a:gd name="T6" fmla="*/ 66 w 109"/>
              <a:gd name="T7" fmla="*/ 0 h 276"/>
              <a:gd name="T8" fmla="*/ 42 w 109"/>
              <a:gd name="T9" fmla="*/ 0 h 276"/>
              <a:gd name="T10" fmla="*/ 42 w 109"/>
              <a:gd name="T11" fmla="*/ 94 h 276"/>
              <a:gd name="T12" fmla="*/ 32 w 109"/>
              <a:gd name="T13" fmla="*/ 104 h 276"/>
              <a:gd name="T14" fmla="*/ 22 w 109"/>
              <a:gd name="T15" fmla="*/ 94 h 276"/>
              <a:gd name="T16" fmla="*/ 22 w 109"/>
              <a:gd name="T17" fmla="*/ 0 h 276"/>
              <a:gd name="T18" fmla="*/ 0 w 109"/>
              <a:gd name="T19" fmla="*/ 0 h 276"/>
              <a:gd name="T20" fmla="*/ 1 w 109"/>
              <a:gd name="T21" fmla="*/ 96 h 276"/>
              <a:gd name="T22" fmla="*/ 37 w 109"/>
              <a:gd name="T23" fmla="*/ 133 h 276"/>
              <a:gd name="T24" fmla="*/ 36 w 109"/>
              <a:gd name="T25" fmla="*/ 276 h 276"/>
              <a:gd name="T26" fmla="*/ 73 w 109"/>
              <a:gd name="T27" fmla="*/ 276 h 276"/>
              <a:gd name="T28" fmla="*/ 73 w 109"/>
              <a:gd name="T29" fmla="*/ 132 h 276"/>
              <a:gd name="T30" fmla="*/ 108 w 109"/>
              <a:gd name="T31" fmla="*/ 96 h 276"/>
              <a:gd name="T32" fmla="*/ 108 w 109"/>
              <a:gd name="T33" fmla="*/ 0 h 276"/>
              <a:gd name="T34" fmla="*/ 86 w 109"/>
              <a:gd name="T35" fmla="*/ 0 h 276"/>
              <a:gd name="T36" fmla="*/ 86 w 109"/>
              <a:gd name="T37" fmla="*/ 9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" h="276">
                <a:moveTo>
                  <a:pt x="86" y="94"/>
                </a:moveTo>
                <a:cubicBezTo>
                  <a:pt x="86" y="100"/>
                  <a:pt x="82" y="104"/>
                  <a:pt x="76" y="104"/>
                </a:cubicBezTo>
                <a:cubicBezTo>
                  <a:pt x="71" y="104"/>
                  <a:pt x="66" y="100"/>
                  <a:pt x="66" y="94"/>
                </a:cubicBezTo>
                <a:cubicBezTo>
                  <a:pt x="66" y="0"/>
                  <a:pt x="66" y="0"/>
                  <a:pt x="6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94"/>
                  <a:pt x="42" y="94"/>
                  <a:pt x="42" y="94"/>
                </a:cubicBezTo>
                <a:cubicBezTo>
                  <a:pt x="42" y="100"/>
                  <a:pt x="38" y="104"/>
                  <a:pt x="32" y="104"/>
                </a:cubicBezTo>
                <a:cubicBezTo>
                  <a:pt x="27" y="104"/>
                  <a:pt x="22" y="100"/>
                  <a:pt x="22" y="94"/>
                </a:cubicBezTo>
                <a:cubicBezTo>
                  <a:pt x="22" y="0"/>
                  <a:pt x="22" y="0"/>
                  <a:pt x="22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96"/>
                  <a:pt x="1" y="96"/>
                  <a:pt x="1" y="96"/>
                </a:cubicBezTo>
                <a:cubicBezTo>
                  <a:pt x="1" y="96"/>
                  <a:pt x="1" y="133"/>
                  <a:pt x="37" y="133"/>
                </a:cubicBezTo>
                <a:cubicBezTo>
                  <a:pt x="36" y="276"/>
                  <a:pt x="36" y="276"/>
                  <a:pt x="36" y="276"/>
                </a:cubicBezTo>
                <a:cubicBezTo>
                  <a:pt x="73" y="276"/>
                  <a:pt x="73" y="276"/>
                  <a:pt x="73" y="276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109" y="132"/>
                  <a:pt x="108" y="96"/>
                  <a:pt x="108" y="96"/>
                </a:cubicBezTo>
                <a:cubicBezTo>
                  <a:pt x="108" y="0"/>
                  <a:pt x="108" y="0"/>
                  <a:pt x="108" y="0"/>
                </a:cubicBezTo>
                <a:cubicBezTo>
                  <a:pt x="86" y="0"/>
                  <a:pt x="86" y="0"/>
                  <a:pt x="86" y="0"/>
                </a:cubicBezTo>
                <a:lnTo>
                  <a:pt x="86" y="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873"/>
          <p:cNvSpPr/>
          <p:nvPr/>
        </p:nvSpPr>
        <p:spPr bwMode="auto">
          <a:xfrm>
            <a:off x="4028374" y="5704900"/>
            <a:ext cx="59096" cy="302685"/>
          </a:xfrm>
          <a:custGeom>
            <a:avLst/>
            <a:gdLst>
              <a:gd name="T0" fmla="*/ 0 w 55"/>
              <a:gd name="T1" fmla="*/ 92 h 288"/>
              <a:gd name="T2" fmla="*/ 19 w 55"/>
              <a:gd name="T3" fmla="*/ 180 h 288"/>
              <a:gd name="T4" fmla="*/ 19 w 55"/>
              <a:gd name="T5" fmla="*/ 288 h 288"/>
              <a:gd name="T6" fmla="*/ 55 w 55"/>
              <a:gd name="T7" fmla="*/ 288 h 288"/>
              <a:gd name="T8" fmla="*/ 55 w 55"/>
              <a:gd name="T9" fmla="*/ 0 h 288"/>
              <a:gd name="T10" fmla="*/ 0 w 55"/>
              <a:gd name="T11" fmla="*/ 9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288">
                <a:moveTo>
                  <a:pt x="0" y="92"/>
                </a:moveTo>
                <a:cubicBezTo>
                  <a:pt x="0" y="144"/>
                  <a:pt x="19" y="180"/>
                  <a:pt x="19" y="180"/>
                </a:cubicBezTo>
                <a:cubicBezTo>
                  <a:pt x="19" y="288"/>
                  <a:pt x="19" y="288"/>
                  <a:pt x="19" y="288"/>
                </a:cubicBezTo>
                <a:cubicBezTo>
                  <a:pt x="55" y="288"/>
                  <a:pt x="55" y="288"/>
                  <a:pt x="55" y="288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0" y="0"/>
                  <a:pt x="0" y="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874"/>
          <p:cNvSpPr>
            <a:spLocks noEditPoints="1"/>
          </p:cNvSpPr>
          <p:nvPr/>
        </p:nvSpPr>
        <p:spPr bwMode="auto">
          <a:xfrm>
            <a:off x="4633744" y="5704900"/>
            <a:ext cx="86481" cy="302685"/>
          </a:xfrm>
          <a:custGeom>
            <a:avLst/>
            <a:gdLst>
              <a:gd name="T0" fmla="*/ 0 w 60"/>
              <a:gd name="T1" fmla="*/ 0 h 210"/>
              <a:gd name="T2" fmla="*/ 0 w 60"/>
              <a:gd name="T3" fmla="*/ 210 h 210"/>
              <a:gd name="T4" fmla="*/ 60 w 60"/>
              <a:gd name="T5" fmla="*/ 210 h 210"/>
              <a:gd name="T6" fmla="*/ 60 w 60"/>
              <a:gd name="T7" fmla="*/ 0 h 210"/>
              <a:gd name="T8" fmla="*/ 0 w 60"/>
              <a:gd name="T9" fmla="*/ 0 h 210"/>
              <a:gd name="T10" fmla="*/ 43 w 60"/>
              <a:gd name="T11" fmla="*/ 157 h 210"/>
              <a:gd name="T12" fmla="*/ 17 w 60"/>
              <a:gd name="T13" fmla="*/ 157 h 210"/>
              <a:gd name="T14" fmla="*/ 17 w 60"/>
              <a:gd name="T15" fmla="*/ 131 h 210"/>
              <a:gd name="T16" fmla="*/ 43 w 60"/>
              <a:gd name="T17" fmla="*/ 131 h 210"/>
              <a:gd name="T18" fmla="*/ 43 w 60"/>
              <a:gd name="T19" fmla="*/ 157 h 210"/>
              <a:gd name="T20" fmla="*/ 43 w 60"/>
              <a:gd name="T21" fmla="*/ 105 h 210"/>
              <a:gd name="T22" fmla="*/ 17 w 60"/>
              <a:gd name="T23" fmla="*/ 105 h 210"/>
              <a:gd name="T24" fmla="*/ 17 w 60"/>
              <a:gd name="T25" fmla="*/ 78 h 210"/>
              <a:gd name="T26" fmla="*/ 43 w 60"/>
              <a:gd name="T27" fmla="*/ 78 h 210"/>
              <a:gd name="T28" fmla="*/ 43 w 60"/>
              <a:gd name="T29" fmla="*/ 105 h 210"/>
              <a:gd name="T30" fmla="*/ 43 w 60"/>
              <a:gd name="T31" fmla="*/ 52 h 210"/>
              <a:gd name="T32" fmla="*/ 17 w 60"/>
              <a:gd name="T33" fmla="*/ 52 h 210"/>
              <a:gd name="T34" fmla="*/ 17 w 60"/>
              <a:gd name="T35" fmla="*/ 26 h 210"/>
              <a:gd name="T36" fmla="*/ 43 w 60"/>
              <a:gd name="T37" fmla="*/ 26 h 210"/>
              <a:gd name="T38" fmla="*/ 43 w 60"/>
              <a:gd name="T39" fmla="*/ 5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210">
                <a:moveTo>
                  <a:pt x="0" y="0"/>
                </a:moveTo>
                <a:lnTo>
                  <a:pt x="0" y="210"/>
                </a:lnTo>
                <a:lnTo>
                  <a:pt x="60" y="210"/>
                </a:lnTo>
                <a:lnTo>
                  <a:pt x="60" y="0"/>
                </a:lnTo>
                <a:lnTo>
                  <a:pt x="0" y="0"/>
                </a:lnTo>
                <a:close/>
                <a:moveTo>
                  <a:pt x="43" y="157"/>
                </a:moveTo>
                <a:lnTo>
                  <a:pt x="17" y="157"/>
                </a:lnTo>
                <a:lnTo>
                  <a:pt x="17" y="131"/>
                </a:lnTo>
                <a:lnTo>
                  <a:pt x="43" y="131"/>
                </a:lnTo>
                <a:lnTo>
                  <a:pt x="43" y="157"/>
                </a:lnTo>
                <a:close/>
                <a:moveTo>
                  <a:pt x="43" y="105"/>
                </a:moveTo>
                <a:lnTo>
                  <a:pt x="17" y="105"/>
                </a:lnTo>
                <a:lnTo>
                  <a:pt x="17" y="78"/>
                </a:lnTo>
                <a:lnTo>
                  <a:pt x="43" y="78"/>
                </a:lnTo>
                <a:lnTo>
                  <a:pt x="43" y="105"/>
                </a:lnTo>
                <a:close/>
                <a:moveTo>
                  <a:pt x="43" y="52"/>
                </a:moveTo>
                <a:lnTo>
                  <a:pt x="17" y="52"/>
                </a:lnTo>
                <a:lnTo>
                  <a:pt x="17" y="26"/>
                </a:lnTo>
                <a:lnTo>
                  <a:pt x="43" y="26"/>
                </a:lnTo>
                <a:lnTo>
                  <a:pt x="43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875"/>
          <p:cNvSpPr>
            <a:spLocks noEditPoints="1"/>
          </p:cNvSpPr>
          <p:nvPr/>
        </p:nvSpPr>
        <p:spPr bwMode="auto">
          <a:xfrm>
            <a:off x="4455016" y="5746699"/>
            <a:ext cx="151343" cy="260886"/>
          </a:xfrm>
          <a:custGeom>
            <a:avLst/>
            <a:gdLst>
              <a:gd name="T0" fmla="*/ 87 w 105"/>
              <a:gd name="T1" fmla="*/ 9 h 181"/>
              <a:gd name="T2" fmla="*/ 49 w 105"/>
              <a:gd name="T3" fmla="*/ 9 h 181"/>
              <a:gd name="T4" fmla="*/ 49 w 105"/>
              <a:gd name="T5" fmla="*/ 23 h 181"/>
              <a:gd name="T6" fmla="*/ 24 w 105"/>
              <a:gd name="T7" fmla="*/ 23 h 181"/>
              <a:gd name="T8" fmla="*/ 24 w 105"/>
              <a:gd name="T9" fmla="*/ 0 h 181"/>
              <a:gd name="T10" fmla="*/ 16 w 105"/>
              <a:gd name="T11" fmla="*/ 0 h 181"/>
              <a:gd name="T12" fmla="*/ 16 w 105"/>
              <a:gd name="T13" fmla="*/ 23 h 181"/>
              <a:gd name="T14" fmla="*/ 0 w 105"/>
              <a:gd name="T15" fmla="*/ 23 h 181"/>
              <a:gd name="T16" fmla="*/ 0 w 105"/>
              <a:gd name="T17" fmla="*/ 181 h 181"/>
              <a:gd name="T18" fmla="*/ 105 w 105"/>
              <a:gd name="T19" fmla="*/ 181 h 181"/>
              <a:gd name="T20" fmla="*/ 105 w 105"/>
              <a:gd name="T21" fmla="*/ 23 h 181"/>
              <a:gd name="T22" fmla="*/ 87 w 105"/>
              <a:gd name="T23" fmla="*/ 23 h 181"/>
              <a:gd name="T24" fmla="*/ 87 w 105"/>
              <a:gd name="T25" fmla="*/ 9 h 181"/>
              <a:gd name="T26" fmla="*/ 43 w 105"/>
              <a:gd name="T27" fmla="*/ 128 h 181"/>
              <a:gd name="T28" fmla="*/ 16 w 105"/>
              <a:gd name="T29" fmla="*/ 128 h 181"/>
              <a:gd name="T30" fmla="*/ 16 w 105"/>
              <a:gd name="T31" fmla="*/ 102 h 181"/>
              <a:gd name="T32" fmla="*/ 43 w 105"/>
              <a:gd name="T33" fmla="*/ 102 h 181"/>
              <a:gd name="T34" fmla="*/ 43 w 105"/>
              <a:gd name="T35" fmla="*/ 128 h 181"/>
              <a:gd name="T36" fmla="*/ 43 w 105"/>
              <a:gd name="T37" fmla="*/ 76 h 181"/>
              <a:gd name="T38" fmla="*/ 16 w 105"/>
              <a:gd name="T39" fmla="*/ 76 h 181"/>
              <a:gd name="T40" fmla="*/ 16 w 105"/>
              <a:gd name="T41" fmla="*/ 49 h 181"/>
              <a:gd name="T42" fmla="*/ 43 w 105"/>
              <a:gd name="T43" fmla="*/ 49 h 181"/>
              <a:gd name="T44" fmla="*/ 43 w 105"/>
              <a:gd name="T45" fmla="*/ 76 h 181"/>
              <a:gd name="T46" fmla="*/ 87 w 105"/>
              <a:gd name="T47" fmla="*/ 128 h 181"/>
              <a:gd name="T48" fmla="*/ 61 w 105"/>
              <a:gd name="T49" fmla="*/ 128 h 181"/>
              <a:gd name="T50" fmla="*/ 61 w 105"/>
              <a:gd name="T51" fmla="*/ 102 h 181"/>
              <a:gd name="T52" fmla="*/ 87 w 105"/>
              <a:gd name="T53" fmla="*/ 102 h 181"/>
              <a:gd name="T54" fmla="*/ 87 w 105"/>
              <a:gd name="T55" fmla="*/ 128 h 181"/>
              <a:gd name="T56" fmla="*/ 87 w 105"/>
              <a:gd name="T57" fmla="*/ 76 h 181"/>
              <a:gd name="T58" fmla="*/ 61 w 105"/>
              <a:gd name="T59" fmla="*/ 76 h 181"/>
              <a:gd name="T60" fmla="*/ 61 w 105"/>
              <a:gd name="T61" fmla="*/ 49 h 181"/>
              <a:gd name="T62" fmla="*/ 87 w 105"/>
              <a:gd name="T63" fmla="*/ 49 h 181"/>
              <a:gd name="T64" fmla="*/ 87 w 105"/>
              <a:gd name="T65" fmla="*/ 7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5" h="181">
                <a:moveTo>
                  <a:pt x="87" y="9"/>
                </a:moveTo>
                <a:lnTo>
                  <a:pt x="49" y="9"/>
                </a:lnTo>
                <a:lnTo>
                  <a:pt x="49" y="23"/>
                </a:lnTo>
                <a:lnTo>
                  <a:pt x="24" y="23"/>
                </a:lnTo>
                <a:lnTo>
                  <a:pt x="24" y="0"/>
                </a:lnTo>
                <a:lnTo>
                  <a:pt x="16" y="0"/>
                </a:lnTo>
                <a:lnTo>
                  <a:pt x="16" y="23"/>
                </a:lnTo>
                <a:lnTo>
                  <a:pt x="0" y="23"/>
                </a:lnTo>
                <a:lnTo>
                  <a:pt x="0" y="181"/>
                </a:lnTo>
                <a:lnTo>
                  <a:pt x="105" y="181"/>
                </a:lnTo>
                <a:lnTo>
                  <a:pt x="105" y="23"/>
                </a:lnTo>
                <a:lnTo>
                  <a:pt x="87" y="23"/>
                </a:lnTo>
                <a:lnTo>
                  <a:pt x="87" y="9"/>
                </a:lnTo>
                <a:close/>
                <a:moveTo>
                  <a:pt x="43" y="128"/>
                </a:moveTo>
                <a:lnTo>
                  <a:pt x="16" y="128"/>
                </a:lnTo>
                <a:lnTo>
                  <a:pt x="16" y="102"/>
                </a:lnTo>
                <a:lnTo>
                  <a:pt x="43" y="102"/>
                </a:lnTo>
                <a:lnTo>
                  <a:pt x="43" y="128"/>
                </a:lnTo>
                <a:close/>
                <a:moveTo>
                  <a:pt x="43" y="76"/>
                </a:moveTo>
                <a:lnTo>
                  <a:pt x="16" y="76"/>
                </a:lnTo>
                <a:lnTo>
                  <a:pt x="16" y="49"/>
                </a:lnTo>
                <a:lnTo>
                  <a:pt x="43" y="49"/>
                </a:lnTo>
                <a:lnTo>
                  <a:pt x="43" y="76"/>
                </a:lnTo>
                <a:close/>
                <a:moveTo>
                  <a:pt x="87" y="128"/>
                </a:moveTo>
                <a:lnTo>
                  <a:pt x="61" y="128"/>
                </a:lnTo>
                <a:lnTo>
                  <a:pt x="61" y="102"/>
                </a:lnTo>
                <a:lnTo>
                  <a:pt x="87" y="102"/>
                </a:lnTo>
                <a:lnTo>
                  <a:pt x="87" y="128"/>
                </a:lnTo>
                <a:close/>
                <a:moveTo>
                  <a:pt x="87" y="76"/>
                </a:moveTo>
                <a:lnTo>
                  <a:pt x="61" y="76"/>
                </a:lnTo>
                <a:lnTo>
                  <a:pt x="61" y="49"/>
                </a:lnTo>
                <a:lnTo>
                  <a:pt x="87" y="49"/>
                </a:lnTo>
                <a:lnTo>
                  <a:pt x="87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876"/>
          <p:cNvSpPr>
            <a:spLocks noEditPoints="1"/>
          </p:cNvSpPr>
          <p:nvPr/>
        </p:nvSpPr>
        <p:spPr bwMode="auto">
          <a:xfrm>
            <a:off x="5041647" y="5766878"/>
            <a:ext cx="304127" cy="177287"/>
          </a:xfrm>
          <a:custGeom>
            <a:avLst/>
            <a:gdLst>
              <a:gd name="T0" fmla="*/ 278 w 288"/>
              <a:gd name="T1" fmla="*/ 87 h 168"/>
              <a:gd name="T2" fmla="*/ 278 w 288"/>
              <a:gd name="T3" fmla="*/ 87 h 168"/>
              <a:gd name="T4" fmla="*/ 199 w 288"/>
              <a:gd name="T5" fmla="*/ 0 h 168"/>
              <a:gd name="T6" fmla="*/ 161 w 288"/>
              <a:gd name="T7" fmla="*/ 22 h 168"/>
              <a:gd name="T8" fmla="*/ 170 w 288"/>
              <a:gd name="T9" fmla="*/ 37 h 168"/>
              <a:gd name="T10" fmla="*/ 195 w 288"/>
              <a:gd name="T11" fmla="*/ 23 h 168"/>
              <a:gd name="T12" fmla="*/ 240 w 288"/>
              <a:gd name="T13" fmla="*/ 72 h 168"/>
              <a:gd name="T14" fmla="*/ 222 w 288"/>
              <a:gd name="T15" fmla="*/ 71 h 168"/>
              <a:gd name="T16" fmla="*/ 161 w 288"/>
              <a:gd name="T17" fmla="*/ 109 h 168"/>
              <a:gd name="T18" fmla="*/ 128 w 288"/>
              <a:gd name="T19" fmla="*/ 109 h 168"/>
              <a:gd name="T20" fmla="*/ 62 w 288"/>
              <a:gd name="T21" fmla="*/ 71 h 168"/>
              <a:gd name="T22" fmla="*/ 48 w 288"/>
              <a:gd name="T23" fmla="*/ 72 h 168"/>
              <a:gd name="T24" fmla="*/ 92 w 288"/>
              <a:gd name="T25" fmla="*/ 23 h 168"/>
              <a:gd name="T26" fmla="*/ 117 w 288"/>
              <a:gd name="T27" fmla="*/ 37 h 168"/>
              <a:gd name="T28" fmla="*/ 126 w 288"/>
              <a:gd name="T29" fmla="*/ 22 h 168"/>
              <a:gd name="T30" fmla="*/ 88 w 288"/>
              <a:gd name="T31" fmla="*/ 0 h 168"/>
              <a:gd name="T32" fmla="*/ 11 w 288"/>
              <a:gd name="T33" fmla="*/ 85 h 168"/>
              <a:gd name="T34" fmla="*/ 11 w 288"/>
              <a:gd name="T35" fmla="*/ 86 h 168"/>
              <a:gd name="T36" fmla="*/ 9 w 288"/>
              <a:gd name="T37" fmla="*/ 87 h 168"/>
              <a:gd name="T38" fmla="*/ 9 w 288"/>
              <a:gd name="T39" fmla="*/ 87 h 168"/>
              <a:gd name="T40" fmla="*/ 0 w 288"/>
              <a:gd name="T41" fmla="*/ 117 h 168"/>
              <a:gd name="T42" fmla="*/ 62 w 288"/>
              <a:gd name="T43" fmla="*/ 168 h 168"/>
              <a:gd name="T44" fmla="*/ 128 w 288"/>
              <a:gd name="T45" fmla="*/ 127 h 168"/>
              <a:gd name="T46" fmla="*/ 161 w 288"/>
              <a:gd name="T47" fmla="*/ 127 h 168"/>
              <a:gd name="T48" fmla="*/ 222 w 288"/>
              <a:gd name="T49" fmla="*/ 168 h 168"/>
              <a:gd name="T50" fmla="*/ 288 w 288"/>
              <a:gd name="T51" fmla="*/ 117 h 168"/>
              <a:gd name="T52" fmla="*/ 278 w 288"/>
              <a:gd name="T53" fmla="*/ 87 h 168"/>
              <a:gd name="T54" fmla="*/ 62 w 288"/>
              <a:gd name="T55" fmla="*/ 149 h 168"/>
              <a:gd name="T56" fmla="*/ 19 w 288"/>
              <a:gd name="T57" fmla="*/ 117 h 168"/>
              <a:gd name="T58" fmla="*/ 24 w 288"/>
              <a:gd name="T59" fmla="*/ 99 h 168"/>
              <a:gd name="T60" fmla="*/ 24 w 288"/>
              <a:gd name="T61" fmla="*/ 98 h 168"/>
              <a:gd name="T62" fmla="*/ 62 w 288"/>
              <a:gd name="T63" fmla="*/ 90 h 168"/>
              <a:gd name="T64" fmla="*/ 110 w 288"/>
              <a:gd name="T65" fmla="*/ 117 h 168"/>
              <a:gd name="T66" fmla="*/ 62 w 288"/>
              <a:gd name="T67" fmla="*/ 149 h 168"/>
              <a:gd name="T68" fmla="*/ 222 w 288"/>
              <a:gd name="T69" fmla="*/ 149 h 168"/>
              <a:gd name="T70" fmla="*/ 178 w 288"/>
              <a:gd name="T71" fmla="*/ 117 h 168"/>
              <a:gd name="T72" fmla="*/ 222 w 288"/>
              <a:gd name="T73" fmla="*/ 90 h 168"/>
              <a:gd name="T74" fmla="*/ 270 w 288"/>
              <a:gd name="T75" fmla="*/ 117 h 168"/>
              <a:gd name="T76" fmla="*/ 222 w 288"/>
              <a:gd name="T77" fmla="*/ 149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8" h="168">
                <a:moveTo>
                  <a:pt x="278" y="87"/>
                </a:moveTo>
                <a:cubicBezTo>
                  <a:pt x="278" y="87"/>
                  <a:pt x="278" y="87"/>
                  <a:pt x="278" y="87"/>
                </a:cubicBezTo>
                <a:cubicBezTo>
                  <a:pt x="199" y="0"/>
                  <a:pt x="199" y="0"/>
                  <a:pt x="199" y="0"/>
                </a:cubicBezTo>
                <a:cubicBezTo>
                  <a:pt x="161" y="22"/>
                  <a:pt x="161" y="22"/>
                  <a:pt x="161" y="22"/>
                </a:cubicBezTo>
                <a:cubicBezTo>
                  <a:pt x="170" y="37"/>
                  <a:pt x="170" y="37"/>
                  <a:pt x="170" y="37"/>
                </a:cubicBezTo>
                <a:cubicBezTo>
                  <a:pt x="195" y="23"/>
                  <a:pt x="195" y="23"/>
                  <a:pt x="195" y="23"/>
                </a:cubicBezTo>
                <a:cubicBezTo>
                  <a:pt x="240" y="72"/>
                  <a:pt x="240" y="72"/>
                  <a:pt x="240" y="72"/>
                </a:cubicBezTo>
                <a:cubicBezTo>
                  <a:pt x="234" y="72"/>
                  <a:pt x="228" y="71"/>
                  <a:pt x="222" y="71"/>
                </a:cubicBezTo>
                <a:cubicBezTo>
                  <a:pt x="190" y="71"/>
                  <a:pt x="164" y="76"/>
                  <a:pt x="161" y="109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24" y="76"/>
                  <a:pt x="94" y="71"/>
                  <a:pt x="62" y="71"/>
                </a:cubicBezTo>
                <a:cubicBezTo>
                  <a:pt x="57" y="71"/>
                  <a:pt x="52" y="72"/>
                  <a:pt x="48" y="72"/>
                </a:cubicBezTo>
                <a:cubicBezTo>
                  <a:pt x="92" y="23"/>
                  <a:pt x="92" y="23"/>
                  <a:pt x="92" y="23"/>
                </a:cubicBezTo>
                <a:cubicBezTo>
                  <a:pt x="117" y="37"/>
                  <a:pt x="117" y="37"/>
                  <a:pt x="117" y="3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88" y="0"/>
                  <a:pt x="88" y="0"/>
                  <a:pt x="88" y="0"/>
                </a:cubicBezTo>
                <a:cubicBezTo>
                  <a:pt x="11" y="85"/>
                  <a:pt x="11" y="85"/>
                  <a:pt x="11" y="85"/>
                </a:cubicBezTo>
                <a:cubicBezTo>
                  <a:pt x="11" y="85"/>
                  <a:pt x="11" y="85"/>
                  <a:pt x="11" y="86"/>
                </a:cubicBezTo>
                <a:cubicBezTo>
                  <a:pt x="9" y="87"/>
                  <a:pt x="9" y="87"/>
                  <a:pt x="9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4" y="94"/>
                  <a:pt x="0" y="103"/>
                  <a:pt x="0" y="117"/>
                </a:cubicBezTo>
                <a:cubicBezTo>
                  <a:pt x="0" y="158"/>
                  <a:pt x="28" y="168"/>
                  <a:pt x="62" y="168"/>
                </a:cubicBezTo>
                <a:cubicBezTo>
                  <a:pt x="93" y="168"/>
                  <a:pt x="123" y="160"/>
                  <a:pt x="128" y="127"/>
                </a:cubicBezTo>
                <a:cubicBezTo>
                  <a:pt x="161" y="127"/>
                  <a:pt x="161" y="127"/>
                  <a:pt x="161" y="127"/>
                </a:cubicBezTo>
                <a:cubicBezTo>
                  <a:pt x="165" y="159"/>
                  <a:pt x="191" y="168"/>
                  <a:pt x="222" y="168"/>
                </a:cubicBezTo>
                <a:cubicBezTo>
                  <a:pt x="256" y="168"/>
                  <a:pt x="288" y="158"/>
                  <a:pt x="288" y="117"/>
                </a:cubicBezTo>
                <a:cubicBezTo>
                  <a:pt x="288" y="103"/>
                  <a:pt x="284" y="94"/>
                  <a:pt x="278" y="87"/>
                </a:cubicBezTo>
                <a:close/>
                <a:moveTo>
                  <a:pt x="62" y="149"/>
                </a:moveTo>
                <a:cubicBezTo>
                  <a:pt x="26" y="149"/>
                  <a:pt x="19" y="138"/>
                  <a:pt x="19" y="117"/>
                </a:cubicBezTo>
                <a:cubicBezTo>
                  <a:pt x="19" y="109"/>
                  <a:pt x="19" y="103"/>
                  <a:pt x="24" y="99"/>
                </a:cubicBezTo>
                <a:cubicBezTo>
                  <a:pt x="24" y="98"/>
                  <a:pt x="24" y="98"/>
                  <a:pt x="24" y="98"/>
                </a:cubicBezTo>
                <a:cubicBezTo>
                  <a:pt x="29" y="93"/>
                  <a:pt x="40" y="90"/>
                  <a:pt x="62" y="90"/>
                </a:cubicBezTo>
                <a:cubicBezTo>
                  <a:pt x="107" y="90"/>
                  <a:pt x="110" y="102"/>
                  <a:pt x="110" y="117"/>
                </a:cubicBezTo>
                <a:cubicBezTo>
                  <a:pt x="110" y="133"/>
                  <a:pt x="107" y="149"/>
                  <a:pt x="62" y="149"/>
                </a:cubicBezTo>
                <a:close/>
                <a:moveTo>
                  <a:pt x="222" y="149"/>
                </a:moveTo>
                <a:cubicBezTo>
                  <a:pt x="185" y="149"/>
                  <a:pt x="178" y="138"/>
                  <a:pt x="178" y="117"/>
                </a:cubicBezTo>
                <a:cubicBezTo>
                  <a:pt x="178" y="99"/>
                  <a:pt x="183" y="90"/>
                  <a:pt x="222" y="90"/>
                </a:cubicBezTo>
                <a:cubicBezTo>
                  <a:pt x="266" y="90"/>
                  <a:pt x="270" y="102"/>
                  <a:pt x="270" y="117"/>
                </a:cubicBezTo>
                <a:cubicBezTo>
                  <a:pt x="270" y="133"/>
                  <a:pt x="266" y="149"/>
                  <a:pt x="222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Freeform 877"/>
          <p:cNvSpPr>
            <a:spLocks noEditPoints="1"/>
          </p:cNvSpPr>
          <p:nvPr/>
        </p:nvSpPr>
        <p:spPr bwMode="auto">
          <a:xfrm>
            <a:off x="9290764" y="5157184"/>
            <a:ext cx="301244" cy="183053"/>
          </a:xfrm>
          <a:custGeom>
            <a:avLst/>
            <a:gdLst>
              <a:gd name="T0" fmla="*/ 267 w 287"/>
              <a:gd name="T1" fmla="*/ 0 h 174"/>
              <a:gd name="T2" fmla="*/ 20 w 287"/>
              <a:gd name="T3" fmla="*/ 0 h 174"/>
              <a:gd name="T4" fmla="*/ 0 w 287"/>
              <a:gd name="T5" fmla="*/ 26 h 174"/>
              <a:gd name="T6" fmla="*/ 0 w 287"/>
              <a:gd name="T7" fmla="*/ 148 h 174"/>
              <a:gd name="T8" fmla="*/ 20 w 287"/>
              <a:gd name="T9" fmla="*/ 174 h 174"/>
              <a:gd name="T10" fmla="*/ 267 w 287"/>
              <a:gd name="T11" fmla="*/ 174 h 174"/>
              <a:gd name="T12" fmla="*/ 287 w 287"/>
              <a:gd name="T13" fmla="*/ 148 h 174"/>
              <a:gd name="T14" fmla="*/ 287 w 287"/>
              <a:gd name="T15" fmla="*/ 26 h 174"/>
              <a:gd name="T16" fmla="*/ 267 w 287"/>
              <a:gd name="T17" fmla="*/ 0 h 174"/>
              <a:gd name="T18" fmla="*/ 258 w 287"/>
              <a:gd name="T19" fmla="*/ 135 h 174"/>
              <a:gd name="T20" fmla="*/ 240 w 287"/>
              <a:gd name="T21" fmla="*/ 154 h 174"/>
              <a:gd name="T22" fmla="*/ 47 w 287"/>
              <a:gd name="T23" fmla="*/ 154 h 174"/>
              <a:gd name="T24" fmla="*/ 28 w 287"/>
              <a:gd name="T25" fmla="*/ 135 h 174"/>
              <a:gd name="T26" fmla="*/ 28 w 287"/>
              <a:gd name="T27" fmla="*/ 39 h 174"/>
              <a:gd name="T28" fmla="*/ 46 w 287"/>
              <a:gd name="T29" fmla="*/ 21 h 174"/>
              <a:gd name="T30" fmla="*/ 240 w 287"/>
              <a:gd name="T31" fmla="*/ 21 h 174"/>
              <a:gd name="T32" fmla="*/ 258 w 287"/>
              <a:gd name="T33" fmla="*/ 39 h 174"/>
              <a:gd name="T34" fmla="*/ 258 w 287"/>
              <a:gd name="T35" fmla="*/ 13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7" h="174">
                <a:moveTo>
                  <a:pt x="267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26"/>
                  <a:pt x="0" y="26"/>
                  <a:pt x="0" y="2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8"/>
                  <a:pt x="20" y="148"/>
                  <a:pt x="20" y="174"/>
                </a:cubicBezTo>
                <a:cubicBezTo>
                  <a:pt x="267" y="174"/>
                  <a:pt x="267" y="174"/>
                  <a:pt x="267" y="174"/>
                </a:cubicBezTo>
                <a:cubicBezTo>
                  <a:pt x="267" y="148"/>
                  <a:pt x="287" y="148"/>
                  <a:pt x="287" y="148"/>
                </a:cubicBezTo>
                <a:cubicBezTo>
                  <a:pt x="287" y="26"/>
                  <a:pt x="287" y="26"/>
                  <a:pt x="287" y="26"/>
                </a:cubicBezTo>
                <a:cubicBezTo>
                  <a:pt x="287" y="26"/>
                  <a:pt x="268" y="26"/>
                  <a:pt x="267" y="0"/>
                </a:cubicBezTo>
                <a:close/>
                <a:moveTo>
                  <a:pt x="258" y="135"/>
                </a:moveTo>
                <a:cubicBezTo>
                  <a:pt x="258" y="135"/>
                  <a:pt x="244" y="140"/>
                  <a:pt x="240" y="154"/>
                </a:cubicBezTo>
                <a:cubicBezTo>
                  <a:pt x="47" y="154"/>
                  <a:pt x="47" y="154"/>
                  <a:pt x="47" y="154"/>
                </a:cubicBezTo>
                <a:cubicBezTo>
                  <a:pt x="42" y="140"/>
                  <a:pt x="28" y="135"/>
                  <a:pt x="28" y="135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41" y="34"/>
                  <a:pt x="46" y="21"/>
                </a:cubicBezTo>
                <a:cubicBezTo>
                  <a:pt x="240" y="21"/>
                  <a:pt x="240" y="21"/>
                  <a:pt x="240" y="21"/>
                </a:cubicBezTo>
                <a:cubicBezTo>
                  <a:pt x="245" y="33"/>
                  <a:pt x="258" y="39"/>
                  <a:pt x="258" y="39"/>
                </a:cubicBezTo>
                <a:lnTo>
                  <a:pt x="258" y="1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878"/>
          <p:cNvSpPr/>
          <p:nvPr/>
        </p:nvSpPr>
        <p:spPr bwMode="auto">
          <a:xfrm>
            <a:off x="9370039" y="5245107"/>
            <a:ext cx="4325" cy="7207"/>
          </a:xfrm>
          <a:custGeom>
            <a:avLst/>
            <a:gdLst>
              <a:gd name="T0" fmla="*/ 2 w 3"/>
              <a:gd name="T1" fmla="*/ 0 h 5"/>
              <a:gd name="T2" fmla="*/ 2 w 3"/>
              <a:gd name="T3" fmla="*/ 1 h 5"/>
              <a:gd name="T4" fmla="*/ 0 w 3"/>
              <a:gd name="T5" fmla="*/ 5 h 5"/>
              <a:gd name="T6" fmla="*/ 3 w 3"/>
              <a:gd name="T7" fmla="*/ 5 h 5"/>
              <a:gd name="T8" fmla="*/ 2 w 3"/>
              <a:gd name="T9" fmla="*/ 1 h 5"/>
              <a:gd name="T10" fmla="*/ 2 w 3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5">
                <a:moveTo>
                  <a:pt x="2" y="0"/>
                </a:moveTo>
                <a:lnTo>
                  <a:pt x="2" y="1"/>
                </a:lnTo>
                <a:lnTo>
                  <a:pt x="0" y="5"/>
                </a:lnTo>
                <a:lnTo>
                  <a:pt x="3" y="5"/>
                </a:lnTo>
                <a:lnTo>
                  <a:pt x="2" y="1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879"/>
          <p:cNvSpPr/>
          <p:nvPr/>
        </p:nvSpPr>
        <p:spPr bwMode="auto">
          <a:xfrm>
            <a:off x="9403190" y="5237900"/>
            <a:ext cx="11531" cy="21621"/>
          </a:xfrm>
          <a:custGeom>
            <a:avLst/>
            <a:gdLst>
              <a:gd name="T0" fmla="*/ 11 w 11"/>
              <a:gd name="T1" fmla="*/ 15 h 21"/>
              <a:gd name="T2" fmla="*/ 11 w 11"/>
              <a:gd name="T3" fmla="*/ 11 h 21"/>
              <a:gd name="T4" fmla="*/ 11 w 11"/>
              <a:gd name="T5" fmla="*/ 7 h 21"/>
              <a:gd name="T6" fmla="*/ 9 w 11"/>
              <a:gd name="T7" fmla="*/ 4 h 21"/>
              <a:gd name="T8" fmla="*/ 7 w 11"/>
              <a:gd name="T9" fmla="*/ 1 h 21"/>
              <a:gd name="T10" fmla="*/ 3 w 11"/>
              <a:gd name="T11" fmla="*/ 0 h 21"/>
              <a:gd name="T12" fmla="*/ 1 w 11"/>
              <a:gd name="T13" fmla="*/ 1 h 21"/>
              <a:gd name="T14" fmla="*/ 0 w 11"/>
              <a:gd name="T15" fmla="*/ 1 h 21"/>
              <a:gd name="T16" fmla="*/ 0 w 11"/>
              <a:gd name="T17" fmla="*/ 21 h 21"/>
              <a:gd name="T18" fmla="*/ 1 w 11"/>
              <a:gd name="T19" fmla="*/ 21 h 21"/>
              <a:gd name="T20" fmla="*/ 1 w 11"/>
              <a:gd name="T21" fmla="*/ 21 h 21"/>
              <a:gd name="T22" fmla="*/ 2 w 11"/>
              <a:gd name="T23" fmla="*/ 21 h 21"/>
              <a:gd name="T24" fmla="*/ 3 w 11"/>
              <a:gd name="T25" fmla="*/ 21 h 21"/>
              <a:gd name="T26" fmla="*/ 7 w 11"/>
              <a:gd name="T27" fmla="*/ 20 h 21"/>
              <a:gd name="T28" fmla="*/ 9 w 11"/>
              <a:gd name="T29" fmla="*/ 18 h 21"/>
              <a:gd name="T30" fmla="*/ 11 w 11"/>
              <a:gd name="T31" fmla="*/ 1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" h="21">
                <a:moveTo>
                  <a:pt x="11" y="15"/>
                </a:moveTo>
                <a:cubicBezTo>
                  <a:pt x="11" y="13"/>
                  <a:pt x="11" y="12"/>
                  <a:pt x="11" y="11"/>
                </a:cubicBezTo>
                <a:cubicBezTo>
                  <a:pt x="11" y="9"/>
                  <a:pt x="11" y="8"/>
                  <a:pt x="11" y="7"/>
                </a:cubicBezTo>
                <a:cubicBezTo>
                  <a:pt x="10" y="6"/>
                  <a:pt x="10" y="5"/>
                  <a:pt x="9" y="4"/>
                </a:cubicBezTo>
                <a:cubicBezTo>
                  <a:pt x="9" y="3"/>
                  <a:pt x="8" y="2"/>
                  <a:pt x="7" y="1"/>
                </a:cubicBezTo>
                <a:cubicBezTo>
                  <a:pt x="6" y="1"/>
                  <a:pt x="5" y="0"/>
                  <a:pt x="3" y="0"/>
                </a:cubicBezTo>
                <a:cubicBezTo>
                  <a:pt x="2" y="0"/>
                  <a:pt x="2" y="0"/>
                  <a:pt x="1" y="1"/>
                </a:cubicBezTo>
                <a:cubicBezTo>
                  <a:pt x="1" y="1"/>
                  <a:pt x="0" y="1"/>
                  <a:pt x="0" y="1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4" y="21"/>
                  <a:pt x="6" y="21"/>
                  <a:pt x="7" y="20"/>
                </a:cubicBezTo>
                <a:cubicBezTo>
                  <a:pt x="8" y="20"/>
                  <a:pt x="9" y="19"/>
                  <a:pt x="9" y="18"/>
                </a:cubicBezTo>
                <a:cubicBezTo>
                  <a:pt x="10" y="17"/>
                  <a:pt x="10" y="16"/>
                  <a:pt x="11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Freeform 880"/>
          <p:cNvSpPr>
            <a:spLocks noEditPoints="1"/>
          </p:cNvSpPr>
          <p:nvPr/>
        </p:nvSpPr>
        <p:spPr bwMode="auto">
          <a:xfrm>
            <a:off x="9336888" y="5196101"/>
            <a:ext cx="207555" cy="106660"/>
          </a:xfrm>
          <a:custGeom>
            <a:avLst/>
            <a:gdLst>
              <a:gd name="T0" fmla="*/ 13 w 198"/>
              <a:gd name="T1" fmla="*/ 0 h 101"/>
              <a:gd name="T2" fmla="*/ 0 w 198"/>
              <a:gd name="T3" fmla="*/ 87 h 101"/>
              <a:gd name="T4" fmla="*/ 184 w 198"/>
              <a:gd name="T5" fmla="*/ 101 h 101"/>
              <a:gd name="T6" fmla="*/ 198 w 198"/>
              <a:gd name="T7" fmla="*/ 13 h 101"/>
              <a:gd name="T8" fmla="*/ 49 w 198"/>
              <a:gd name="T9" fmla="*/ 68 h 101"/>
              <a:gd name="T10" fmla="*/ 41 w 198"/>
              <a:gd name="T11" fmla="*/ 68 h 101"/>
              <a:gd name="T12" fmla="*/ 39 w 198"/>
              <a:gd name="T13" fmla="*/ 60 h 101"/>
              <a:gd name="T14" fmla="*/ 27 w 198"/>
              <a:gd name="T15" fmla="*/ 67 h 101"/>
              <a:gd name="T16" fmla="*/ 26 w 198"/>
              <a:gd name="T17" fmla="*/ 68 h 101"/>
              <a:gd name="T18" fmla="*/ 18 w 198"/>
              <a:gd name="T19" fmla="*/ 68 h 101"/>
              <a:gd name="T20" fmla="*/ 31 w 198"/>
              <a:gd name="T21" fmla="*/ 33 h 101"/>
              <a:gd name="T22" fmla="*/ 32 w 198"/>
              <a:gd name="T23" fmla="*/ 32 h 101"/>
              <a:gd name="T24" fmla="*/ 38 w 198"/>
              <a:gd name="T25" fmla="*/ 32 h 101"/>
              <a:gd name="T26" fmla="*/ 50 w 198"/>
              <a:gd name="T27" fmla="*/ 66 h 101"/>
              <a:gd name="T28" fmla="*/ 49 w 198"/>
              <a:gd name="T29" fmla="*/ 68 h 101"/>
              <a:gd name="T30" fmla="*/ 80 w 198"/>
              <a:gd name="T31" fmla="*/ 62 h 101"/>
              <a:gd name="T32" fmla="*/ 66 w 198"/>
              <a:gd name="T33" fmla="*/ 68 h 101"/>
              <a:gd name="T34" fmla="*/ 61 w 198"/>
              <a:gd name="T35" fmla="*/ 68 h 101"/>
              <a:gd name="T36" fmla="*/ 56 w 198"/>
              <a:gd name="T37" fmla="*/ 68 h 101"/>
              <a:gd name="T38" fmla="*/ 56 w 198"/>
              <a:gd name="T39" fmla="*/ 67 h 101"/>
              <a:gd name="T40" fmla="*/ 56 w 198"/>
              <a:gd name="T41" fmla="*/ 32 h 101"/>
              <a:gd name="T42" fmla="*/ 59 w 198"/>
              <a:gd name="T43" fmla="*/ 32 h 101"/>
              <a:gd name="T44" fmla="*/ 64 w 198"/>
              <a:gd name="T45" fmla="*/ 32 h 101"/>
              <a:gd name="T46" fmla="*/ 74 w 198"/>
              <a:gd name="T47" fmla="*/ 33 h 101"/>
              <a:gd name="T48" fmla="*/ 83 w 198"/>
              <a:gd name="T49" fmla="*/ 42 h 101"/>
              <a:gd name="T50" fmla="*/ 83 w 198"/>
              <a:gd name="T51" fmla="*/ 56 h 101"/>
              <a:gd name="T52" fmla="*/ 126 w 198"/>
              <a:gd name="T53" fmla="*/ 67 h 101"/>
              <a:gd name="T54" fmla="*/ 125 w 198"/>
              <a:gd name="T55" fmla="*/ 68 h 101"/>
              <a:gd name="T56" fmla="*/ 118 w 198"/>
              <a:gd name="T57" fmla="*/ 68 h 101"/>
              <a:gd name="T58" fmla="*/ 118 w 198"/>
              <a:gd name="T59" fmla="*/ 49 h 101"/>
              <a:gd name="T60" fmla="*/ 111 w 198"/>
              <a:gd name="T61" fmla="*/ 61 h 101"/>
              <a:gd name="T62" fmla="*/ 110 w 198"/>
              <a:gd name="T63" fmla="*/ 61 h 101"/>
              <a:gd name="T64" fmla="*/ 107 w 198"/>
              <a:gd name="T65" fmla="*/ 61 h 101"/>
              <a:gd name="T66" fmla="*/ 100 w 198"/>
              <a:gd name="T67" fmla="*/ 49 h 101"/>
              <a:gd name="T68" fmla="*/ 100 w 198"/>
              <a:gd name="T69" fmla="*/ 67 h 101"/>
              <a:gd name="T70" fmla="*/ 99 w 198"/>
              <a:gd name="T71" fmla="*/ 68 h 101"/>
              <a:gd name="T72" fmla="*/ 91 w 198"/>
              <a:gd name="T73" fmla="*/ 68 h 101"/>
              <a:gd name="T74" fmla="*/ 91 w 198"/>
              <a:gd name="T75" fmla="*/ 33 h 101"/>
              <a:gd name="T76" fmla="*/ 92 w 198"/>
              <a:gd name="T77" fmla="*/ 32 h 101"/>
              <a:gd name="T78" fmla="*/ 99 w 198"/>
              <a:gd name="T79" fmla="*/ 32 h 101"/>
              <a:gd name="T80" fmla="*/ 108 w 198"/>
              <a:gd name="T81" fmla="*/ 48 h 101"/>
              <a:gd name="T82" fmla="*/ 110 w 198"/>
              <a:gd name="T83" fmla="*/ 48 h 101"/>
              <a:gd name="T84" fmla="*/ 119 w 198"/>
              <a:gd name="T85" fmla="*/ 32 h 101"/>
              <a:gd name="T86" fmla="*/ 125 w 198"/>
              <a:gd name="T87" fmla="*/ 32 h 101"/>
              <a:gd name="T88" fmla="*/ 126 w 198"/>
              <a:gd name="T89" fmla="*/ 33 h 101"/>
              <a:gd name="T90" fmla="*/ 144 w 198"/>
              <a:gd name="T91" fmla="*/ 67 h 101"/>
              <a:gd name="T92" fmla="*/ 143 w 198"/>
              <a:gd name="T93" fmla="*/ 68 h 101"/>
              <a:gd name="T94" fmla="*/ 135 w 198"/>
              <a:gd name="T95" fmla="*/ 68 h 101"/>
              <a:gd name="T96" fmla="*/ 135 w 198"/>
              <a:gd name="T97" fmla="*/ 33 h 101"/>
              <a:gd name="T98" fmla="*/ 136 w 198"/>
              <a:gd name="T99" fmla="*/ 32 h 101"/>
              <a:gd name="T100" fmla="*/ 144 w 198"/>
              <a:gd name="T101" fmla="*/ 32 h 101"/>
              <a:gd name="T102" fmla="*/ 179 w 198"/>
              <a:gd name="T103" fmla="*/ 33 h 101"/>
              <a:gd name="T104" fmla="*/ 179 w 198"/>
              <a:gd name="T105" fmla="*/ 40 h 101"/>
              <a:gd name="T106" fmla="*/ 169 w 198"/>
              <a:gd name="T107" fmla="*/ 40 h 101"/>
              <a:gd name="T108" fmla="*/ 169 w 198"/>
              <a:gd name="T109" fmla="*/ 68 h 101"/>
              <a:gd name="T110" fmla="*/ 162 w 198"/>
              <a:gd name="T111" fmla="*/ 68 h 101"/>
              <a:gd name="T112" fmla="*/ 161 w 198"/>
              <a:gd name="T113" fmla="*/ 67 h 101"/>
              <a:gd name="T114" fmla="*/ 152 w 198"/>
              <a:gd name="T115" fmla="*/ 40 h 101"/>
              <a:gd name="T116" fmla="*/ 151 w 198"/>
              <a:gd name="T117" fmla="*/ 39 h 101"/>
              <a:gd name="T118" fmla="*/ 151 w 198"/>
              <a:gd name="T119" fmla="*/ 32 h 101"/>
              <a:gd name="T120" fmla="*/ 178 w 198"/>
              <a:gd name="T121" fmla="*/ 32 h 101"/>
              <a:gd name="T122" fmla="*/ 179 w 198"/>
              <a:gd name="T123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8" h="101">
                <a:moveTo>
                  <a:pt x="185" y="0"/>
                </a:moveTo>
                <a:cubicBezTo>
                  <a:pt x="13" y="0"/>
                  <a:pt x="13" y="0"/>
                  <a:pt x="13" y="0"/>
                </a:cubicBezTo>
                <a:cubicBezTo>
                  <a:pt x="9" y="6"/>
                  <a:pt x="4" y="10"/>
                  <a:pt x="0" y="13"/>
                </a:cubicBezTo>
                <a:cubicBezTo>
                  <a:pt x="0" y="87"/>
                  <a:pt x="0" y="87"/>
                  <a:pt x="0" y="87"/>
                </a:cubicBezTo>
                <a:cubicBezTo>
                  <a:pt x="4" y="90"/>
                  <a:pt x="10" y="94"/>
                  <a:pt x="14" y="101"/>
                </a:cubicBezTo>
                <a:cubicBezTo>
                  <a:pt x="184" y="101"/>
                  <a:pt x="184" y="101"/>
                  <a:pt x="184" y="101"/>
                </a:cubicBezTo>
                <a:cubicBezTo>
                  <a:pt x="189" y="94"/>
                  <a:pt x="194" y="90"/>
                  <a:pt x="198" y="87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4" y="10"/>
                  <a:pt x="189" y="6"/>
                  <a:pt x="185" y="0"/>
                </a:cubicBezTo>
                <a:close/>
                <a:moveTo>
                  <a:pt x="49" y="68"/>
                </a:moveTo>
                <a:cubicBezTo>
                  <a:pt x="42" y="68"/>
                  <a:pt x="42" y="68"/>
                  <a:pt x="42" y="68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67"/>
                  <a:pt x="41" y="67"/>
                  <a:pt x="41" y="67"/>
                </a:cubicBezTo>
                <a:cubicBezTo>
                  <a:pt x="39" y="60"/>
                  <a:pt x="39" y="60"/>
                  <a:pt x="39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27" y="67"/>
                  <a:pt x="27" y="67"/>
                  <a:pt x="27" y="67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9" y="66"/>
                  <a:pt x="19" y="66"/>
                  <a:pt x="19" y="66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2"/>
                  <a:pt x="31" y="32"/>
                  <a:pt x="31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3"/>
                  <a:pt x="38" y="33"/>
                  <a:pt x="38" y="3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68"/>
                  <a:pt x="50" y="68"/>
                  <a:pt x="50" y="68"/>
                </a:cubicBezTo>
                <a:lnTo>
                  <a:pt x="49" y="68"/>
                </a:lnTo>
                <a:close/>
                <a:moveTo>
                  <a:pt x="83" y="56"/>
                </a:moveTo>
                <a:cubicBezTo>
                  <a:pt x="82" y="59"/>
                  <a:pt x="81" y="61"/>
                  <a:pt x="80" y="62"/>
                </a:cubicBezTo>
                <a:cubicBezTo>
                  <a:pt x="79" y="64"/>
                  <a:pt x="77" y="66"/>
                  <a:pt x="74" y="67"/>
                </a:cubicBezTo>
                <a:cubicBezTo>
                  <a:pt x="72" y="68"/>
                  <a:pt x="69" y="68"/>
                  <a:pt x="66" y="68"/>
                </a:cubicBezTo>
                <a:cubicBezTo>
                  <a:pt x="65" y="68"/>
                  <a:pt x="65" y="68"/>
                  <a:pt x="64" y="68"/>
                </a:cubicBezTo>
                <a:cubicBezTo>
                  <a:pt x="63" y="68"/>
                  <a:pt x="62" y="68"/>
                  <a:pt x="61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7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7" y="32"/>
                  <a:pt x="58" y="32"/>
                  <a:pt x="59" y="32"/>
                </a:cubicBezTo>
                <a:cubicBezTo>
                  <a:pt x="60" y="32"/>
                  <a:pt x="61" y="32"/>
                  <a:pt x="61" y="32"/>
                </a:cubicBezTo>
                <a:cubicBezTo>
                  <a:pt x="62" y="32"/>
                  <a:pt x="63" y="32"/>
                  <a:pt x="64" y="32"/>
                </a:cubicBezTo>
                <a:cubicBezTo>
                  <a:pt x="65" y="32"/>
                  <a:pt x="66" y="32"/>
                  <a:pt x="66" y="32"/>
                </a:cubicBezTo>
                <a:cubicBezTo>
                  <a:pt x="69" y="32"/>
                  <a:pt x="72" y="32"/>
                  <a:pt x="74" y="33"/>
                </a:cubicBezTo>
                <a:cubicBezTo>
                  <a:pt x="77" y="34"/>
                  <a:pt x="78" y="35"/>
                  <a:pt x="80" y="37"/>
                </a:cubicBezTo>
                <a:cubicBezTo>
                  <a:pt x="81" y="38"/>
                  <a:pt x="82" y="40"/>
                  <a:pt x="83" y="42"/>
                </a:cubicBezTo>
                <a:cubicBezTo>
                  <a:pt x="84" y="45"/>
                  <a:pt x="84" y="47"/>
                  <a:pt x="84" y="50"/>
                </a:cubicBezTo>
                <a:cubicBezTo>
                  <a:pt x="84" y="52"/>
                  <a:pt x="84" y="54"/>
                  <a:pt x="83" y="56"/>
                </a:cubicBezTo>
                <a:close/>
                <a:moveTo>
                  <a:pt x="126" y="33"/>
                </a:moveTo>
                <a:cubicBezTo>
                  <a:pt x="126" y="67"/>
                  <a:pt x="126" y="67"/>
                  <a:pt x="126" y="67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8" y="49"/>
                  <a:pt x="118" y="49"/>
                  <a:pt x="118" y="49"/>
                </a:cubicBezTo>
                <a:cubicBezTo>
                  <a:pt x="118" y="49"/>
                  <a:pt x="118" y="49"/>
                  <a:pt x="118" y="49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0" y="61"/>
                  <a:pt x="110" y="61"/>
                  <a:pt x="110" y="61"/>
                </a:cubicBezTo>
                <a:cubicBezTo>
                  <a:pt x="110" y="61"/>
                  <a:pt x="110" y="61"/>
                  <a:pt x="110" y="61"/>
                </a:cubicBezTo>
                <a:cubicBezTo>
                  <a:pt x="108" y="61"/>
                  <a:pt x="108" y="61"/>
                  <a:pt x="108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67"/>
                  <a:pt x="100" y="67"/>
                  <a:pt x="100" y="67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99" y="68"/>
                  <a:pt x="99" y="68"/>
                  <a:pt x="99" y="68"/>
                </a:cubicBezTo>
                <a:cubicBezTo>
                  <a:pt x="92" y="68"/>
                  <a:pt x="92" y="68"/>
                  <a:pt x="92" y="68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67"/>
                  <a:pt x="91" y="67"/>
                  <a:pt x="91" y="67"/>
                </a:cubicBezTo>
                <a:cubicBezTo>
                  <a:pt x="91" y="33"/>
                  <a:pt x="91" y="33"/>
                  <a:pt x="91" y="33"/>
                </a:cubicBezTo>
                <a:cubicBezTo>
                  <a:pt x="91" y="32"/>
                  <a:pt x="91" y="32"/>
                  <a:pt x="91" y="32"/>
                </a:cubicBezTo>
                <a:cubicBezTo>
                  <a:pt x="92" y="32"/>
                  <a:pt x="92" y="32"/>
                  <a:pt x="92" y="32"/>
                </a:cubicBezTo>
                <a:cubicBezTo>
                  <a:pt x="98" y="32"/>
                  <a:pt x="98" y="32"/>
                  <a:pt x="98" y="32"/>
                </a:cubicBezTo>
                <a:cubicBezTo>
                  <a:pt x="99" y="32"/>
                  <a:pt x="99" y="32"/>
                  <a:pt x="99" y="32"/>
                </a:cubicBezTo>
                <a:cubicBezTo>
                  <a:pt x="99" y="33"/>
                  <a:pt x="99" y="33"/>
                  <a:pt x="99" y="33"/>
                </a:cubicBezTo>
                <a:cubicBezTo>
                  <a:pt x="108" y="48"/>
                  <a:pt x="108" y="48"/>
                  <a:pt x="108" y="48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10" y="48"/>
                  <a:pt x="110" y="48"/>
                  <a:pt x="110" y="48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19" y="32"/>
                  <a:pt x="119" y="32"/>
                  <a:pt x="119" y="32"/>
                </a:cubicBezTo>
                <a:cubicBezTo>
                  <a:pt x="119" y="32"/>
                  <a:pt x="119" y="32"/>
                  <a:pt x="119" y="32"/>
                </a:cubicBezTo>
                <a:cubicBezTo>
                  <a:pt x="125" y="32"/>
                  <a:pt x="125" y="32"/>
                  <a:pt x="125" y="32"/>
                </a:cubicBezTo>
                <a:cubicBezTo>
                  <a:pt x="126" y="32"/>
                  <a:pt x="126" y="32"/>
                  <a:pt x="126" y="32"/>
                </a:cubicBezTo>
                <a:lnTo>
                  <a:pt x="126" y="33"/>
                </a:lnTo>
                <a:close/>
                <a:moveTo>
                  <a:pt x="144" y="33"/>
                </a:moveTo>
                <a:cubicBezTo>
                  <a:pt x="144" y="67"/>
                  <a:pt x="144" y="67"/>
                  <a:pt x="144" y="67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35" y="68"/>
                  <a:pt x="135" y="68"/>
                  <a:pt x="135" y="68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2"/>
                  <a:pt x="135" y="32"/>
                  <a:pt x="135" y="3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43" y="32"/>
                  <a:pt x="143" y="32"/>
                  <a:pt x="143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33"/>
                </a:lnTo>
                <a:close/>
                <a:moveTo>
                  <a:pt x="179" y="33"/>
                </a:moveTo>
                <a:cubicBezTo>
                  <a:pt x="179" y="39"/>
                  <a:pt x="179" y="39"/>
                  <a:pt x="179" y="39"/>
                </a:cubicBezTo>
                <a:cubicBezTo>
                  <a:pt x="179" y="40"/>
                  <a:pt x="179" y="40"/>
                  <a:pt x="179" y="40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69" y="40"/>
                  <a:pt x="169" y="40"/>
                  <a:pt x="169" y="40"/>
                </a:cubicBezTo>
                <a:cubicBezTo>
                  <a:pt x="169" y="67"/>
                  <a:pt x="169" y="67"/>
                  <a:pt x="169" y="67"/>
                </a:cubicBezTo>
                <a:cubicBezTo>
                  <a:pt x="169" y="68"/>
                  <a:pt x="169" y="68"/>
                  <a:pt x="169" y="68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1" y="68"/>
                  <a:pt x="161" y="68"/>
                  <a:pt x="161" y="68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161" y="40"/>
                  <a:pt x="161" y="40"/>
                  <a:pt x="161" y="40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1" y="40"/>
                  <a:pt x="151" y="40"/>
                  <a:pt x="151" y="40"/>
                </a:cubicBezTo>
                <a:cubicBezTo>
                  <a:pt x="151" y="39"/>
                  <a:pt x="151" y="39"/>
                  <a:pt x="151" y="39"/>
                </a:cubicBezTo>
                <a:cubicBezTo>
                  <a:pt x="151" y="33"/>
                  <a:pt x="151" y="33"/>
                  <a:pt x="151" y="33"/>
                </a:cubicBezTo>
                <a:cubicBezTo>
                  <a:pt x="151" y="32"/>
                  <a:pt x="151" y="32"/>
                  <a:pt x="151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78" y="32"/>
                  <a:pt x="178" y="32"/>
                  <a:pt x="178" y="32"/>
                </a:cubicBezTo>
                <a:cubicBezTo>
                  <a:pt x="179" y="32"/>
                  <a:pt x="179" y="32"/>
                  <a:pt x="179" y="32"/>
                </a:cubicBezTo>
                <a:lnTo>
                  <a:pt x="179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Freeform 881"/>
          <p:cNvSpPr/>
          <p:nvPr/>
        </p:nvSpPr>
        <p:spPr bwMode="auto">
          <a:xfrm>
            <a:off x="5687374" y="5755347"/>
            <a:ext cx="226293" cy="89364"/>
          </a:xfrm>
          <a:custGeom>
            <a:avLst/>
            <a:gdLst>
              <a:gd name="T0" fmla="*/ 20 w 216"/>
              <a:gd name="T1" fmla="*/ 72 h 84"/>
              <a:gd name="T2" fmla="*/ 20 w 216"/>
              <a:gd name="T3" fmla="*/ 84 h 84"/>
              <a:gd name="T4" fmla="*/ 196 w 216"/>
              <a:gd name="T5" fmla="*/ 84 h 84"/>
              <a:gd name="T6" fmla="*/ 196 w 216"/>
              <a:gd name="T7" fmla="*/ 72 h 84"/>
              <a:gd name="T8" fmla="*/ 216 w 216"/>
              <a:gd name="T9" fmla="*/ 40 h 84"/>
              <a:gd name="T10" fmla="*/ 184 w 216"/>
              <a:gd name="T11" fmla="*/ 27 h 84"/>
              <a:gd name="T12" fmla="*/ 177 w 216"/>
              <a:gd name="T13" fmla="*/ 27 h 84"/>
              <a:gd name="T14" fmla="*/ 108 w 216"/>
              <a:gd name="T15" fmla="*/ 0 h 84"/>
              <a:gd name="T16" fmla="*/ 39 w 216"/>
              <a:gd name="T17" fmla="*/ 27 h 84"/>
              <a:gd name="T18" fmla="*/ 32 w 216"/>
              <a:gd name="T19" fmla="*/ 27 h 84"/>
              <a:gd name="T20" fmla="*/ 0 w 216"/>
              <a:gd name="T21" fmla="*/ 40 h 84"/>
              <a:gd name="T22" fmla="*/ 20 w 216"/>
              <a:gd name="T23" fmla="*/ 7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" h="84">
                <a:moveTo>
                  <a:pt x="20" y="72"/>
                </a:moveTo>
                <a:cubicBezTo>
                  <a:pt x="20" y="84"/>
                  <a:pt x="20" y="84"/>
                  <a:pt x="20" y="84"/>
                </a:cubicBezTo>
                <a:cubicBezTo>
                  <a:pt x="196" y="84"/>
                  <a:pt x="196" y="84"/>
                  <a:pt x="196" y="84"/>
                </a:cubicBezTo>
                <a:cubicBezTo>
                  <a:pt x="196" y="72"/>
                  <a:pt x="196" y="72"/>
                  <a:pt x="196" y="72"/>
                </a:cubicBezTo>
                <a:cubicBezTo>
                  <a:pt x="196" y="58"/>
                  <a:pt x="204" y="46"/>
                  <a:pt x="216" y="40"/>
                </a:cubicBezTo>
                <a:cubicBezTo>
                  <a:pt x="209" y="32"/>
                  <a:pt x="197" y="27"/>
                  <a:pt x="184" y="27"/>
                </a:cubicBezTo>
                <a:cubicBezTo>
                  <a:pt x="181" y="27"/>
                  <a:pt x="179" y="27"/>
                  <a:pt x="177" y="27"/>
                </a:cubicBezTo>
                <a:cubicBezTo>
                  <a:pt x="167" y="12"/>
                  <a:pt x="134" y="0"/>
                  <a:pt x="108" y="0"/>
                </a:cubicBezTo>
                <a:cubicBezTo>
                  <a:pt x="82" y="0"/>
                  <a:pt x="48" y="12"/>
                  <a:pt x="39" y="27"/>
                </a:cubicBezTo>
                <a:cubicBezTo>
                  <a:pt x="37" y="27"/>
                  <a:pt x="34" y="27"/>
                  <a:pt x="32" y="27"/>
                </a:cubicBezTo>
                <a:cubicBezTo>
                  <a:pt x="18" y="27"/>
                  <a:pt x="6" y="32"/>
                  <a:pt x="0" y="40"/>
                </a:cubicBezTo>
                <a:cubicBezTo>
                  <a:pt x="12" y="46"/>
                  <a:pt x="20" y="58"/>
                  <a:pt x="20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Rectangle 882"/>
          <p:cNvSpPr>
            <a:spLocks noChangeArrowheads="1"/>
          </p:cNvSpPr>
          <p:nvPr/>
        </p:nvSpPr>
        <p:spPr bwMode="auto">
          <a:xfrm>
            <a:off x="5707553" y="5860566"/>
            <a:ext cx="185935" cy="2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883"/>
          <p:cNvSpPr>
            <a:spLocks noChangeArrowheads="1"/>
          </p:cNvSpPr>
          <p:nvPr/>
        </p:nvSpPr>
        <p:spPr bwMode="auto">
          <a:xfrm>
            <a:off x="5707553" y="5900924"/>
            <a:ext cx="185935" cy="38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884"/>
          <p:cNvSpPr/>
          <p:nvPr/>
        </p:nvSpPr>
        <p:spPr bwMode="auto">
          <a:xfrm>
            <a:off x="5909343" y="5810119"/>
            <a:ext cx="43241" cy="144136"/>
          </a:xfrm>
          <a:custGeom>
            <a:avLst/>
            <a:gdLst>
              <a:gd name="T0" fmla="*/ 35 w 41"/>
              <a:gd name="T1" fmla="*/ 98 h 137"/>
              <a:gd name="T2" fmla="*/ 30 w 41"/>
              <a:gd name="T3" fmla="*/ 39 h 137"/>
              <a:gd name="T4" fmla="*/ 41 w 41"/>
              <a:gd name="T5" fmla="*/ 20 h 137"/>
              <a:gd name="T6" fmla="*/ 20 w 41"/>
              <a:gd name="T7" fmla="*/ 0 h 137"/>
              <a:gd name="T8" fmla="*/ 0 w 41"/>
              <a:gd name="T9" fmla="*/ 20 h 137"/>
              <a:gd name="T10" fmla="*/ 0 w 41"/>
              <a:gd name="T11" fmla="*/ 137 h 137"/>
              <a:gd name="T12" fmla="*/ 24 w 41"/>
              <a:gd name="T13" fmla="*/ 137 h 137"/>
              <a:gd name="T14" fmla="*/ 35 w 41"/>
              <a:gd name="T15" fmla="*/ 9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137">
                <a:moveTo>
                  <a:pt x="35" y="98"/>
                </a:moveTo>
                <a:cubicBezTo>
                  <a:pt x="30" y="39"/>
                  <a:pt x="30" y="39"/>
                  <a:pt x="30" y="39"/>
                </a:cubicBezTo>
                <a:cubicBezTo>
                  <a:pt x="37" y="35"/>
                  <a:pt x="41" y="28"/>
                  <a:pt x="41" y="20"/>
                </a:cubicBezTo>
                <a:cubicBezTo>
                  <a:pt x="41" y="9"/>
                  <a:pt x="32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37"/>
                  <a:pt x="0" y="137"/>
                  <a:pt x="0" y="137"/>
                </a:cubicBezTo>
                <a:cubicBezTo>
                  <a:pt x="24" y="137"/>
                  <a:pt x="24" y="137"/>
                  <a:pt x="24" y="137"/>
                </a:cubicBezTo>
                <a:cubicBezTo>
                  <a:pt x="30" y="133"/>
                  <a:pt x="22" y="109"/>
                  <a:pt x="3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885"/>
          <p:cNvSpPr/>
          <p:nvPr/>
        </p:nvSpPr>
        <p:spPr bwMode="auto">
          <a:xfrm>
            <a:off x="5648458" y="5810119"/>
            <a:ext cx="43241" cy="144136"/>
          </a:xfrm>
          <a:custGeom>
            <a:avLst/>
            <a:gdLst>
              <a:gd name="T0" fmla="*/ 41 w 41"/>
              <a:gd name="T1" fmla="*/ 20 h 137"/>
              <a:gd name="T2" fmla="*/ 20 w 41"/>
              <a:gd name="T3" fmla="*/ 0 h 137"/>
              <a:gd name="T4" fmla="*/ 0 w 41"/>
              <a:gd name="T5" fmla="*/ 20 h 137"/>
              <a:gd name="T6" fmla="*/ 10 w 41"/>
              <a:gd name="T7" fmla="*/ 39 h 137"/>
              <a:gd name="T8" fmla="*/ 5 w 41"/>
              <a:gd name="T9" fmla="*/ 98 h 137"/>
              <a:gd name="T10" fmla="*/ 17 w 41"/>
              <a:gd name="T11" fmla="*/ 137 h 137"/>
              <a:gd name="T12" fmla="*/ 41 w 41"/>
              <a:gd name="T13" fmla="*/ 137 h 137"/>
              <a:gd name="T14" fmla="*/ 41 w 41"/>
              <a:gd name="T15" fmla="*/ 2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137">
                <a:moveTo>
                  <a:pt x="41" y="20"/>
                </a:moveTo>
                <a:cubicBezTo>
                  <a:pt x="41" y="9"/>
                  <a:pt x="32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8"/>
                  <a:pt x="4" y="35"/>
                  <a:pt x="10" y="39"/>
                </a:cubicBezTo>
                <a:cubicBezTo>
                  <a:pt x="5" y="98"/>
                  <a:pt x="5" y="98"/>
                  <a:pt x="5" y="98"/>
                </a:cubicBezTo>
                <a:cubicBezTo>
                  <a:pt x="19" y="109"/>
                  <a:pt x="11" y="133"/>
                  <a:pt x="17" y="137"/>
                </a:cubicBezTo>
                <a:cubicBezTo>
                  <a:pt x="41" y="137"/>
                  <a:pt x="41" y="137"/>
                  <a:pt x="41" y="137"/>
                </a:cubicBezTo>
                <a:lnTo>
                  <a:pt x="41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886"/>
          <p:cNvSpPr>
            <a:spLocks noEditPoints="1"/>
          </p:cNvSpPr>
          <p:nvPr/>
        </p:nvSpPr>
        <p:spPr bwMode="auto">
          <a:xfrm>
            <a:off x="7483304" y="3884468"/>
            <a:ext cx="279623" cy="302685"/>
          </a:xfrm>
          <a:custGeom>
            <a:avLst/>
            <a:gdLst>
              <a:gd name="T0" fmla="*/ 266 w 266"/>
              <a:gd name="T1" fmla="*/ 64 h 288"/>
              <a:gd name="T2" fmla="*/ 261 w 266"/>
              <a:gd name="T3" fmla="*/ 22 h 288"/>
              <a:gd name="T4" fmla="*/ 234 w 266"/>
              <a:gd name="T5" fmla="*/ 0 h 288"/>
              <a:gd name="T6" fmla="*/ 31 w 266"/>
              <a:gd name="T7" fmla="*/ 0 h 288"/>
              <a:gd name="T8" fmla="*/ 4 w 266"/>
              <a:gd name="T9" fmla="*/ 22 h 288"/>
              <a:gd name="T10" fmla="*/ 0 w 266"/>
              <a:gd name="T11" fmla="*/ 63 h 288"/>
              <a:gd name="T12" fmla="*/ 0 w 266"/>
              <a:gd name="T13" fmla="*/ 248 h 288"/>
              <a:gd name="T14" fmla="*/ 23 w 266"/>
              <a:gd name="T15" fmla="*/ 248 h 288"/>
              <a:gd name="T16" fmla="*/ 23 w 266"/>
              <a:gd name="T17" fmla="*/ 268 h 288"/>
              <a:gd name="T18" fmla="*/ 43 w 266"/>
              <a:gd name="T19" fmla="*/ 288 h 288"/>
              <a:gd name="T20" fmla="*/ 63 w 266"/>
              <a:gd name="T21" fmla="*/ 268 h 288"/>
              <a:gd name="T22" fmla="*/ 63 w 266"/>
              <a:gd name="T23" fmla="*/ 248 h 288"/>
              <a:gd name="T24" fmla="*/ 204 w 266"/>
              <a:gd name="T25" fmla="*/ 248 h 288"/>
              <a:gd name="T26" fmla="*/ 204 w 266"/>
              <a:gd name="T27" fmla="*/ 268 h 288"/>
              <a:gd name="T28" fmla="*/ 224 w 266"/>
              <a:gd name="T29" fmla="*/ 288 h 288"/>
              <a:gd name="T30" fmla="*/ 244 w 266"/>
              <a:gd name="T31" fmla="*/ 268 h 288"/>
              <a:gd name="T32" fmla="*/ 244 w 266"/>
              <a:gd name="T33" fmla="*/ 248 h 288"/>
              <a:gd name="T34" fmla="*/ 266 w 266"/>
              <a:gd name="T35" fmla="*/ 248 h 288"/>
              <a:gd name="T36" fmla="*/ 266 w 266"/>
              <a:gd name="T37" fmla="*/ 64 h 288"/>
              <a:gd name="T38" fmla="*/ 101 w 266"/>
              <a:gd name="T39" fmla="*/ 16 h 288"/>
              <a:gd name="T40" fmla="*/ 165 w 266"/>
              <a:gd name="T41" fmla="*/ 16 h 288"/>
              <a:gd name="T42" fmla="*/ 174 w 266"/>
              <a:gd name="T43" fmla="*/ 25 h 288"/>
              <a:gd name="T44" fmla="*/ 165 w 266"/>
              <a:gd name="T45" fmla="*/ 33 h 288"/>
              <a:gd name="T46" fmla="*/ 101 w 266"/>
              <a:gd name="T47" fmla="*/ 33 h 288"/>
              <a:gd name="T48" fmla="*/ 93 w 266"/>
              <a:gd name="T49" fmla="*/ 25 h 288"/>
              <a:gd name="T50" fmla="*/ 101 w 266"/>
              <a:gd name="T51" fmla="*/ 16 h 288"/>
              <a:gd name="T52" fmla="*/ 33 w 266"/>
              <a:gd name="T53" fmla="*/ 67 h 288"/>
              <a:gd name="T54" fmla="*/ 47 w 266"/>
              <a:gd name="T55" fmla="*/ 52 h 288"/>
              <a:gd name="T56" fmla="*/ 219 w 266"/>
              <a:gd name="T57" fmla="*/ 52 h 288"/>
              <a:gd name="T58" fmla="*/ 234 w 266"/>
              <a:gd name="T59" fmla="*/ 67 h 288"/>
              <a:gd name="T60" fmla="*/ 238 w 266"/>
              <a:gd name="T61" fmla="*/ 156 h 288"/>
              <a:gd name="T62" fmla="*/ 223 w 266"/>
              <a:gd name="T63" fmla="*/ 171 h 288"/>
              <a:gd name="T64" fmla="*/ 43 w 266"/>
              <a:gd name="T65" fmla="*/ 171 h 288"/>
              <a:gd name="T66" fmla="*/ 28 w 266"/>
              <a:gd name="T67" fmla="*/ 156 h 288"/>
              <a:gd name="T68" fmla="*/ 33 w 266"/>
              <a:gd name="T69" fmla="*/ 67 h 288"/>
              <a:gd name="T70" fmla="*/ 63 w 266"/>
              <a:gd name="T71" fmla="*/ 223 h 288"/>
              <a:gd name="T72" fmla="*/ 48 w 266"/>
              <a:gd name="T73" fmla="*/ 230 h 288"/>
              <a:gd name="T74" fmla="*/ 27 w 266"/>
              <a:gd name="T75" fmla="*/ 210 h 288"/>
              <a:gd name="T76" fmla="*/ 27 w 266"/>
              <a:gd name="T77" fmla="*/ 210 h 288"/>
              <a:gd name="T78" fmla="*/ 48 w 266"/>
              <a:gd name="T79" fmla="*/ 189 h 288"/>
              <a:gd name="T80" fmla="*/ 69 w 266"/>
              <a:gd name="T81" fmla="*/ 210 h 288"/>
              <a:gd name="T82" fmla="*/ 63 w 266"/>
              <a:gd name="T83" fmla="*/ 223 h 288"/>
              <a:gd name="T84" fmla="*/ 220 w 266"/>
              <a:gd name="T85" fmla="*/ 230 h 288"/>
              <a:gd name="T86" fmla="*/ 204 w 266"/>
              <a:gd name="T87" fmla="*/ 222 h 288"/>
              <a:gd name="T88" fmla="*/ 199 w 266"/>
              <a:gd name="T89" fmla="*/ 210 h 288"/>
              <a:gd name="T90" fmla="*/ 220 w 266"/>
              <a:gd name="T91" fmla="*/ 189 h 288"/>
              <a:gd name="T92" fmla="*/ 240 w 266"/>
              <a:gd name="T93" fmla="*/ 210 h 288"/>
              <a:gd name="T94" fmla="*/ 240 w 266"/>
              <a:gd name="T95" fmla="*/ 211 h 288"/>
              <a:gd name="T96" fmla="*/ 220 w 266"/>
              <a:gd name="T97" fmla="*/ 2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66" h="288">
                <a:moveTo>
                  <a:pt x="266" y="64"/>
                </a:moveTo>
                <a:cubicBezTo>
                  <a:pt x="261" y="22"/>
                  <a:pt x="261" y="22"/>
                  <a:pt x="261" y="22"/>
                </a:cubicBezTo>
                <a:cubicBezTo>
                  <a:pt x="261" y="10"/>
                  <a:pt x="247" y="0"/>
                  <a:pt x="23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0"/>
                  <a:pt x="4" y="10"/>
                  <a:pt x="4" y="2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48"/>
                  <a:pt x="0" y="248"/>
                  <a:pt x="0" y="248"/>
                </a:cubicBezTo>
                <a:cubicBezTo>
                  <a:pt x="23" y="248"/>
                  <a:pt x="23" y="248"/>
                  <a:pt x="23" y="248"/>
                </a:cubicBezTo>
                <a:cubicBezTo>
                  <a:pt x="23" y="268"/>
                  <a:pt x="23" y="268"/>
                  <a:pt x="23" y="268"/>
                </a:cubicBezTo>
                <a:cubicBezTo>
                  <a:pt x="23" y="279"/>
                  <a:pt x="32" y="288"/>
                  <a:pt x="43" y="288"/>
                </a:cubicBezTo>
                <a:cubicBezTo>
                  <a:pt x="54" y="288"/>
                  <a:pt x="63" y="279"/>
                  <a:pt x="63" y="268"/>
                </a:cubicBezTo>
                <a:cubicBezTo>
                  <a:pt x="63" y="248"/>
                  <a:pt x="63" y="248"/>
                  <a:pt x="63" y="248"/>
                </a:cubicBezTo>
                <a:cubicBezTo>
                  <a:pt x="204" y="248"/>
                  <a:pt x="204" y="248"/>
                  <a:pt x="204" y="248"/>
                </a:cubicBezTo>
                <a:cubicBezTo>
                  <a:pt x="204" y="268"/>
                  <a:pt x="204" y="268"/>
                  <a:pt x="204" y="268"/>
                </a:cubicBezTo>
                <a:cubicBezTo>
                  <a:pt x="204" y="279"/>
                  <a:pt x="213" y="288"/>
                  <a:pt x="224" y="288"/>
                </a:cubicBezTo>
                <a:cubicBezTo>
                  <a:pt x="235" y="288"/>
                  <a:pt x="244" y="279"/>
                  <a:pt x="244" y="268"/>
                </a:cubicBezTo>
                <a:cubicBezTo>
                  <a:pt x="244" y="248"/>
                  <a:pt x="244" y="248"/>
                  <a:pt x="244" y="248"/>
                </a:cubicBezTo>
                <a:cubicBezTo>
                  <a:pt x="266" y="248"/>
                  <a:pt x="266" y="248"/>
                  <a:pt x="266" y="248"/>
                </a:cubicBezTo>
                <a:lnTo>
                  <a:pt x="266" y="64"/>
                </a:lnTo>
                <a:close/>
                <a:moveTo>
                  <a:pt x="101" y="16"/>
                </a:moveTo>
                <a:cubicBezTo>
                  <a:pt x="165" y="16"/>
                  <a:pt x="165" y="16"/>
                  <a:pt x="165" y="16"/>
                </a:cubicBezTo>
                <a:cubicBezTo>
                  <a:pt x="170" y="16"/>
                  <a:pt x="174" y="20"/>
                  <a:pt x="174" y="25"/>
                </a:cubicBezTo>
                <a:cubicBezTo>
                  <a:pt x="174" y="30"/>
                  <a:pt x="170" y="33"/>
                  <a:pt x="165" y="33"/>
                </a:cubicBezTo>
                <a:cubicBezTo>
                  <a:pt x="101" y="33"/>
                  <a:pt x="101" y="33"/>
                  <a:pt x="101" y="33"/>
                </a:cubicBezTo>
                <a:cubicBezTo>
                  <a:pt x="96" y="33"/>
                  <a:pt x="93" y="30"/>
                  <a:pt x="93" y="25"/>
                </a:cubicBezTo>
                <a:cubicBezTo>
                  <a:pt x="93" y="20"/>
                  <a:pt x="96" y="16"/>
                  <a:pt x="101" y="16"/>
                </a:cubicBezTo>
                <a:close/>
                <a:moveTo>
                  <a:pt x="33" y="67"/>
                </a:moveTo>
                <a:cubicBezTo>
                  <a:pt x="33" y="59"/>
                  <a:pt x="39" y="52"/>
                  <a:pt x="47" y="5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227" y="52"/>
                  <a:pt x="234" y="59"/>
                  <a:pt x="234" y="67"/>
                </a:cubicBezTo>
                <a:cubicBezTo>
                  <a:pt x="238" y="156"/>
                  <a:pt x="238" y="156"/>
                  <a:pt x="238" y="156"/>
                </a:cubicBezTo>
                <a:cubicBezTo>
                  <a:pt x="238" y="164"/>
                  <a:pt x="232" y="171"/>
                  <a:pt x="223" y="171"/>
                </a:cubicBezTo>
                <a:cubicBezTo>
                  <a:pt x="43" y="171"/>
                  <a:pt x="43" y="171"/>
                  <a:pt x="43" y="171"/>
                </a:cubicBezTo>
                <a:cubicBezTo>
                  <a:pt x="35" y="171"/>
                  <a:pt x="28" y="164"/>
                  <a:pt x="28" y="156"/>
                </a:cubicBezTo>
                <a:lnTo>
                  <a:pt x="33" y="67"/>
                </a:lnTo>
                <a:close/>
                <a:moveTo>
                  <a:pt x="63" y="223"/>
                </a:moveTo>
                <a:cubicBezTo>
                  <a:pt x="60" y="228"/>
                  <a:pt x="54" y="230"/>
                  <a:pt x="48" y="230"/>
                </a:cubicBezTo>
                <a:cubicBezTo>
                  <a:pt x="37" y="230"/>
                  <a:pt x="28" y="221"/>
                  <a:pt x="27" y="210"/>
                </a:cubicBezTo>
                <a:cubicBezTo>
                  <a:pt x="27" y="210"/>
                  <a:pt x="27" y="210"/>
                  <a:pt x="27" y="210"/>
                </a:cubicBezTo>
                <a:cubicBezTo>
                  <a:pt x="27" y="198"/>
                  <a:pt x="37" y="189"/>
                  <a:pt x="48" y="189"/>
                </a:cubicBezTo>
                <a:cubicBezTo>
                  <a:pt x="59" y="189"/>
                  <a:pt x="69" y="198"/>
                  <a:pt x="69" y="210"/>
                </a:cubicBezTo>
                <a:cubicBezTo>
                  <a:pt x="69" y="215"/>
                  <a:pt x="67" y="220"/>
                  <a:pt x="63" y="223"/>
                </a:cubicBezTo>
                <a:close/>
                <a:moveTo>
                  <a:pt x="220" y="230"/>
                </a:moveTo>
                <a:cubicBezTo>
                  <a:pt x="213" y="230"/>
                  <a:pt x="207" y="227"/>
                  <a:pt x="204" y="222"/>
                </a:cubicBezTo>
                <a:cubicBezTo>
                  <a:pt x="201" y="219"/>
                  <a:pt x="199" y="214"/>
                  <a:pt x="199" y="210"/>
                </a:cubicBezTo>
                <a:cubicBezTo>
                  <a:pt x="199" y="198"/>
                  <a:pt x="208" y="189"/>
                  <a:pt x="220" y="189"/>
                </a:cubicBezTo>
                <a:cubicBezTo>
                  <a:pt x="231" y="189"/>
                  <a:pt x="240" y="198"/>
                  <a:pt x="240" y="210"/>
                </a:cubicBezTo>
                <a:cubicBezTo>
                  <a:pt x="240" y="210"/>
                  <a:pt x="240" y="210"/>
                  <a:pt x="240" y="211"/>
                </a:cubicBezTo>
                <a:cubicBezTo>
                  <a:pt x="240" y="222"/>
                  <a:pt x="231" y="230"/>
                  <a:pt x="220" y="2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Line 887"/>
          <p:cNvSpPr>
            <a:spLocks noChangeShapeType="1"/>
          </p:cNvSpPr>
          <p:nvPr/>
        </p:nvSpPr>
        <p:spPr bwMode="auto">
          <a:xfrm>
            <a:off x="5651341" y="273426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Line 888"/>
          <p:cNvSpPr>
            <a:spLocks noChangeShapeType="1"/>
          </p:cNvSpPr>
          <p:nvPr/>
        </p:nvSpPr>
        <p:spPr bwMode="auto">
          <a:xfrm>
            <a:off x="5778341" y="286126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Freeform 889"/>
          <p:cNvSpPr>
            <a:spLocks noEditPoints="1"/>
          </p:cNvSpPr>
          <p:nvPr/>
        </p:nvSpPr>
        <p:spPr bwMode="auto">
          <a:xfrm>
            <a:off x="5651341" y="2695348"/>
            <a:ext cx="302685" cy="250796"/>
          </a:xfrm>
          <a:custGeom>
            <a:avLst/>
            <a:gdLst>
              <a:gd name="T0" fmla="*/ 278 w 288"/>
              <a:gd name="T1" fmla="*/ 69 h 238"/>
              <a:gd name="T2" fmla="*/ 246 w 288"/>
              <a:gd name="T3" fmla="*/ 69 h 238"/>
              <a:gd name="T4" fmla="*/ 246 w 288"/>
              <a:gd name="T5" fmla="*/ 40 h 238"/>
              <a:gd name="T6" fmla="*/ 236 w 288"/>
              <a:gd name="T7" fmla="*/ 30 h 238"/>
              <a:gd name="T8" fmla="*/ 138 w 288"/>
              <a:gd name="T9" fmla="*/ 30 h 238"/>
              <a:gd name="T10" fmla="*/ 125 w 288"/>
              <a:gd name="T11" fmla="*/ 0 h 238"/>
              <a:gd name="T12" fmla="*/ 53 w 288"/>
              <a:gd name="T13" fmla="*/ 0 h 238"/>
              <a:gd name="T14" fmla="*/ 40 w 288"/>
              <a:gd name="T15" fmla="*/ 30 h 238"/>
              <a:gd name="T16" fmla="*/ 11 w 288"/>
              <a:gd name="T17" fmla="*/ 30 h 238"/>
              <a:gd name="T18" fmla="*/ 0 w 288"/>
              <a:gd name="T19" fmla="*/ 38 h 238"/>
              <a:gd name="T20" fmla="*/ 0 w 288"/>
              <a:gd name="T21" fmla="*/ 210 h 238"/>
              <a:gd name="T22" fmla="*/ 28 w 288"/>
              <a:gd name="T23" fmla="*/ 238 h 238"/>
              <a:gd name="T24" fmla="*/ 270 w 288"/>
              <a:gd name="T25" fmla="*/ 238 h 238"/>
              <a:gd name="T26" fmla="*/ 288 w 288"/>
              <a:gd name="T27" fmla="*/ 219 h 238"/>
              <a:gd name="T28" fmla="*/ 288 w 288"/>
              <a:gd name="T29" fmla="*/ 79 h 238"/>
              <a:gd name="T30" fmla="*/ 278 w 288"/>
              <a:gd name="T31" fmla="*/ 69 h 238"/>
              <a:gd name="T32" fmla="*/ 51 w 288"/>
              <a:gd name="T33" fmla="*/ 47 h 238"/>
              <a:gd name="T34" fmla="*/ 64 w 288"/>
              <a:gd name="T35" fmla="*/ 17 h 238"/>
              <a:gd name="T36" fmla="*/ 114 w 288"/>
              <a:gd name="T37" fmla="*/ 17 h 238"/>
              <a:gd name="T38" fmla="*/ 127 w 288"/>
              <a:gd name="T39" fmla="*/ 47 h 238"/>
              <a:gd name="T40" fmla="*/ 229 w 288"/>
              <a:gd name="T41" fmla="*/ 47 h 238"/>
              <a:gd name="T42" fmla="*/ 229 w 288"/>
              <a:gd name="T43" fmla="*/ 69 h 238"/>
              <a:gd name="T44" fmla="*/ 42 w 288"/>
              <a:gd name="T45" fmla="*/ 69 h 238"/>
              <a:gd name="T46" fmla="*/ 42 w 288"/>
              <a:gd name="T47" fmla="*/ 205 h 238"/>
              <a:gd name="T48" fmla="*/ 59 w 288"/>
              <a:gd name="T49" fmla="*/ 205 h 238"/>
              <a:gd name="T50" fmla="*/ 59 w 288"/>
              <a:gd name="T51" fmla="*/ 86 h 238"/>
              <a:gd name="T52" fmla="*/ 271 w 288"/>
              <a:gd name="T53" fmla="*/ 86 h 238"/>
              <a:gd name="T54" fmla="*/ 271 w 288"/>
              <a:gd name="T55" fmla="*/ 219 h 238"/>
              <a:gd name="T56" fmla="*/ 271 w 288"/>
              <a:gd name="T57" fmla="*/ 220 h 238"/>
              <a:gd name="T58" fmla="*/ 270 w 288"/>
              <a:gd name="T59" fmla="*/ 220 h 238"/>
              <a:gd name="T60" fmla="*/ 28 w 288"/>
              <a:gd name="T61" fmla="*/ 220 h 238"/>
              <a:gd name="T62" fmla="*/ 18 w 288"/>
              <a:gd name="T63" fmla="*/ 210 h 238"/>
              <a:gd name="T64" fmla="*/ 18 w 288"/>
              <a:gd name="T65" fmla="*/ 4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8" h="238">
                <a:moveTo>
                  <a:pt x="278" y="69"/>
                </a:moveTo>
                <a:cubicBezTo>
                  <a:pt x="246" y="69"/>
                  <a:pt x="246" y="69"/>
                  <a:pt x="246" y="69"/>
                </a:cubicBezTo>
                <a:cubicBezTo>
                  <a:pt x="246" y="40"/>
                  <a:pt x="246" y="40"/>
                  <a:pt x="246" y="40"/>
                </a:cubicBezTo>
                <a:cubicBezTo>
                  <a:pt x="246" y="32"/>
                  <a:pt x="244" y="30"/>
                  <a:pt x="236" y="30"/>
                </a:cubicBezTo>
                <a:cubicBezTo>
                  <a:pt x="138" y="30"/>
                  <a:pt x="138" y="30"/>
                  <a:pt x="138" y="30"/>
                </a:cubicBezTo>
                <a:cubicBezTo>
                  <a:pt x="125" y="0"/>
                  <a:pt x="125" y="0"/>
                  <a:pt x="12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" y="30"/>
                  <a:pt x="0" y="38"/>
                  <a:pt x="0" y="38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9"/>
                  <a:pt x="11" y="238"/>
                  <a:pt x="28" y="238"/>
                </a:cubicBezTo>
                <a:cubicBezTo>
                  <a:pt x="270" y="238"/>
                  <a:pt x="270" y="238"/>
                  <a:pt x="270" y="238"/>
                </a:cubicBezTo>
                <a:cubicBezTo>
                  <a:pt x="283" y="238"/>
                  <a:pt x="288" y="231"/>
                  <a:pt x="288" y="219"/>
                </a:cubicBezTo>
                <a:cubicBezTo>
                  <a:pt x="288" y="79"/>
                  <a:pt x="288" y="79"/>
                  <a:pt x="288" y="79"/>
                </a:cubicBezTo>
                <a:cubicBezTo>
                  <a:pt x="288" y="71"/>
                  <a:pt x="286" y="69"/>
                  <a:pt x="278" y="69"/>
                </a:cubicBezTo>
                <a:close/>
                <a:moveTo>
                  <a:pt x="51" y="47"/>
                </a:moveTo>
                <a:cubicBezTo>
                  <a:pt x="64" y="17"/>
                  <a:pt x="64" y="17"/>
                  <a:pt x="6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229" y="47"/>
                  <a:pt x="229" y="47"/>
                  <a:pt x="229" y="47"/>
                </a:cubicBezTo>
                <a:cubicBezTo>
                  <a:pt x="229" y="69"/>
                  <a:pt x="229" y="69"/>
                  <a:pt x="229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42" y="205"/>
                  <a:pt x="42" y="205"/>
                  <a:pt x="42" y="205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9" y="86"/>
                  <a:pt x="59" y="86"/>
                  <a:pt x="59" y="86"/>
                </a:cubicBezTo>
                <a:cubicBezTo>
                  <a:pt x="271" y="86"/>
                  <a:pt x="271" y="86"/>
                  <a:pt x="271" y="86"/>
                </a:cubicBezTo>
                <a:cubicBezTo>
                  <a:pt x="271" y="219"/>
                  <a:pt x="271" y="219"/>
                  <a:pt x="271" y="219"/>
                </a:cubicBezTo>
                <a:cubicBezTo>
                  <a:pt x="271" y="220"/>
                  <a:pt x="271" y="220"/>
                  <a:pt x="271" y="220"/>
                </a:cubicBezTo>
                <a:cubicBezTo>
                  <a:pt x="271" y="220"/>
                  <a:pt x="270" y="220"/>
                  <a:pt x="270" y="220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20" y="220"/>
                  <a:pt x="18" y="218"/>
                  <a:pt x="18" y="210"/>
                </a:cubicBezTo>
                <a:cubicBezTo>
                  <a:pt x="18" y="47"/>
                  <a:pt x="18" y="47"/>
                  <a:pt x="18" y="4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Freeform 890"/>
          <p:cNvSpPr>
            <a:spLocks noEditPoints="1"/>
          </p:cNvSpPr>
          <p:nvPr/>
        </p:nvSpPr>
        <p:spPr bwMode="auto">
          <a:xfrm>
            <a:off x="8683954" y="4512899"/>
            <a:ext cx="302685" cy="259444"/>
          </a:xfrm>
          <a:custGeom>
            <a:avLst/>
            <a:gdLst>
              <a:gd name="T0" fmla="*/ 278 w 288"/>
              <a:gd name="T1" fmla="*/ 0 h 246"/>
              <a:gd name="T2" fmla="*/ 52 w 288"/>
              <a:gd name="T3" fmla="*/ 0 h 246"/>
              <a:gd name="T4" fmla="*/ 42 w 288"/>
              <a:gd name="T5" fmla="*/ 10 h 246"/>
              <a:gd name="T6" fmla="*/ 42 w 288"/>
              <a:gd name="T7" fmla="*/ 43 h 246"/>
              <a:gd name="T8" fmla="*/ 10 w 288"/>
              <a:gd name="T9" fmla="*/ 43 h 246"/>
              <a:gd name="T10" fmla="*/ 0 w 288"/>
              <a:gd name="T11" fmla="*/ 53 h 246"/>
              <a:gd name="T12" fmla="*/ 0 w 288"/>
              <a:gd name="T13" fmla="*/ 219 h 246"/>
              <a:gd name="T14" fmla="*/ 27 w 288"/>
              <a:gd name="T15" fmla="*/ 246 h 246"/>
              <a:gd name="T16" fmla="*/ 52 w 288"/>
              <a:gd name="T17" fmla="*/ 246 h 246"/>
              <a:gd name="T18" fmla="*/ 241 w 288"/>
              <a:gd name="T19" fmla="*/ 246 h 246"/>
              <a:gd name="T20" fmla="*/ 278 w 288"/>
              <a:gd name="T21" fmla="*/ 246 h 246"/>
              <a:gd name="T22" fmla="*/ 288 w 288"/>
              <a:gd name="T23" fmla="*/ 236 h 246"/>
              <a:gd name="T24" fmla="*/ 288 w 288"/>
              <a:gd name="T25" fmla="*/ 10 h 246"/>
              <a:gd name="T26" fmla="*/ 278 w 288"/>
              <a:gd name="T27" fmla="*/ 0 h 246"/>
              <a:gd name="T28" fmla="*/ 271 w 288"/>
              <a:gd name="T29" fmla="*/ 229 h 246"/>
              <a:gd name="T30" fmla="*/ 241 w 288"/>
              <a:gd name="T31" fmla="*/ 229 h 246"/>
              <a:gd name="T32" fmla="*/ 52 w 288"/>
              <a:gd name="T33" fmla="*/ 229 h 246"/>
              <a:gd name="T34" fmla="*/ 27 w 288"/>
              <a:gd name="T35" fmla="*/ 229 h 246"/>
              <a:gd name="T36" fmla="*/ 17 w 288"/>
              <a:gd name="T37" fmla="*/ 219 h 246"/>
              <a:gd name="T38" fmla="*/ 17 w 288"/>
              <a:gd name="T39" fmla="*/ 60 h 246"/>
              <a:gd name="T40" fmla="*/ 42 w 288"/>
              <a:gd name="T41" fmla="*/ 60 h 246"/>
              <a:gd name="T42" fmla="*/ 42 w 288"/>
              <a:gd name="T43" fmla="*/ 214 h 246"/>
              <a:gd name="T44" fmla="*/ 59 w 288"/>
              <a:gd name="T45" fmla="*/ 214 h 246"/>
              <a:gd name="T46" fmla="*/ 59 w 288"/>
              <a:gd name="T47" fmla="*/ 60 h 246"/>
              <a:gd name="T48" fmla="*/ 59 w 288"/>
              <a:gd name="T49" fmla="*/ 60 h 246"/>
              <a:gd name="T50" fmla="*/ 59 w 288"/>
              <a:gd name="T51" fmla="*/ 43 h 246"/>
              <a:gd name="T52" fmla="*/ 59 w 288"/>
              <a:gd name="T53" fmla="*/ 17 h 246"/>
              <a:gd name="T54" fmla="*/ 271 w 288"/>
              <a:gd name="T55" fmla="*/ 17 h 246"/>
              <a:gd name="T56" fmla="*/ 271 w 288"/>
              <a:gd name="T57" fmla="*/ 22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891"/>
          <p:cNvSpPr>
            <a:spLocks noChangeArrowheads="1"/>
          </p:cNvSpPr>
          <p:nvPr/>
        </p:nvSpPr>
        <p:spPr bwMode="auto">
          <a:xfrm>
            <a:off x="8768993" y="4554698"/>
            <a:ext cx="80716" cy="8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892"/>
          <p:cNvSpPr>
            <a:spLocks noChangeArrowheads="1"/>
          </p:cNvSpPr>
          <p:nvPr/>
        </p:nvSpPr>
        <p:spPr bwMode="auto">
          <a:xfrm>
            <a:off x="8875654" y="4566228"/>
            <a:ext cx="66302" cy="1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Rectangle 893"/>
          <p:cNvSpPr>
            <a:spLocks noChangeArrowheads="1"/>
          </p:cNvSpPr>
          <p:nvPr/>
        </p:nvSpPr>
        <p:spPr bwMode="auto">
          <a:xfrm>
            <a:off x="8875654" y="4606586"/>
            <a:ext cx="66302" cy="1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Rectangle 894"/>
          <p:cNvSpPr>
            <a:spLocks noChangeArrowheads="1"/>
          </p:cNvSpPr>
          <p:nvPr/>
        </p:nvSpPr>
        <p:spPr bwMode="auto">
          <a:xfrm>
            <a:off x="8768993" y="4662800"/>
            <a:ext cx="172963" cy="1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Rectangle 895"/>
          <p:cNvSpPr>
            <a:spLocks noChangeArrowheads="1"/>
          </p:cNvSpPr>
          <p:nvPr/>
        </p:nvSpPr>
        <p:spPr bwMode="auto">
          <a:xfrm>
            <a:off x="8768993" y="4704599"/>
            <a:ext cx="172963" cy="1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896"/>
          <p:cNvSpPr/>
          <p:nvPr/>
        </p:nvSpPr>
        <p:spPr bwMode="auto">
          <a:xfrm>
            <a:off x="9284999" y="4642621"/>
            <a:ext cx="309892" cy="109543"/>
          </a:xfrm>
          <a:custGeom>
            <a:avLst/>
            <a:gdLst>
              <a:gd name="T0" fmla="*/ 147 w 295"/>
              <a:gd name="T1" fmla="*/ 15 h 104"/>
              <a:gd name="T2" fmla="*/ 126 w 295"/>
              <a:gd name="T3" fmla="*/ 0 h 104"/>
              <a:gd name="T4" fmla="*/ 13 w 295"/>
              <a:gd name="T5" fmla="*/ 0 h 104"/>
              <a:gd name="T6" fmla="*/ 6 w 295"/>
              <a:gd name="T7" fmla="*/ 92 h 104"/>
              <a:gd name="T8" fmla="*/ 289 w 295"/>
              <a:gd name="T9" fmla="*/ 92 h 104"/>
              <a:gd name="T10" fmla="*/ 283 w 295"/>
              <a:gd name="T11" fmla="*/ 0 h 104"/>
              <a:gd name="T12" fmla="*/ 169 w 295"/>
              <a:gd name="T13" fmla="*/ 0 h 104"/>
              <a:gd name="T14" fmla="*/ 147 w 295"/>
              <a:gd name="T15" fmla="*/ 1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104">
                <a:moveTo>
                  <a:pt x="147" y="15"/>
                </a:moveTo>
                <a:cubicBezTo>
                  <a:pt x="138" y="15"/>
                  <a:pt x="129" y="9"/>
                  <a:pt x="12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39"/>
                  <a:pt x="0" y="86"/>
                  <a:pt x="6" y="92"/>
                </a:cubicBezTo>
                <a:cubicBezTo>
                  <a:pt x="18" y="104"/>
                  <a:pt x="278" y="103"/>
                  <a:pt x="289" y="92"/>
                </a:cubicBezTo>
                <a:cubicBezTo>
                  <a:pt x="295" y="86"/>
                  <a:pt x="289" y="39"/>
                  <a:pt x="28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6" y="9"/>
                  <a:pt x="157" y="15"/>
                  <a:pt x="147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897"/>
          <p:cNvSpPr>
            <a:spLocks noEditPoints="1"/>
          </p:cNvSpPr>
          <p:nvPr/>
        </p:nvSpPr>
        <p:spPr bwMode="auto">
          <a:xfrm>
            <a:off x="9300854" y="4540284"/>
            <a:ext cx="278182" cy="85040"/>
          </a:xfrm>
          <a:custGeom>
            <a:avLst/>
            <a:gdLst>
              <a:gd name="T0" fmla="*/ 132 w 265"/>
              <a:gd name="T1" fmla="*/ 68 h 81"/>
              <a:gd name="T2" fmla="*/ 153 w 265"/>
              <a:gd name="T3" fmla="*/ 81 h 81"/>
              <a:gd name="T4" fmla="*/ 265 w 265"/>
              <a:gd name="T5" fmla="*/ 81 h 81"/>
              <a:gd name="T6" fmla="*/ 257 w 265"/>
              <a:gd name="T7" fmla="*/ 40 h 81"/>
              <a:gd name="T8" fmla="*/ 201 w 265"/>
              <a:gd name="T9" fmla="*/ 40 h 81"/>
              <a:gd name="T10" fmla="*/ 163 w 265"/>
              <a:gd name="T11" fmla="*/ 0 h 81"/>
              <a:gd name="T12" fmla="*/ 101 w 265"/>
              <a:gd name="T13" fmla="*/ 0 h 81"/>
              <a:gd name="T14" fmla="*/ 65 w 265"/>
              <a:gd name="T15" fmla="*/ 40 h 81"/>
              <a:gd name="T16" fmla="*/ 8 w 265"/>
              <a:gd name="T17" fmla="*/ 40 h 81"/>
              <a:gd name="T18" fmla="*/ 0 w 265"/>
              <a:gd name="T19" fmla="*/ 81 h 81"/>
              <a:gd name="T20" fmla="*/ 112 w 265"/>
              <a:gd name="T21" fmla="*/ 81 h 81"/>
              <a:gd name="T22" fmla="*/ 132 w 265"/>
              <a:gd name="T23" fmla="*/ 68 h 81"/>
              <a:gd name="T24" fmla="*/ 117 w 265"/>
              <a:gd name="T25" fmla="*/ 14 h 81"/>
              <a:gd name="T26" fmla="*/ 147 w 265"/>
              <a:gd name="T27" fmla="*/ 14 h 81"/>
              <a:gd name="T28" fmla="*/ 157 w 265"/>
              <a:gd name="T29" fmla="*/ 27 h 81"/>
              <a:gd name="T30" fmla="*/ 147 w 265"/>
              <a:gd name="T31" fmla="*/ 40 h 81"/>
              <a:gd name="T32" fmla="*/ 117 w 265"/>
              <a:gd name="T33" fmla="*/ 40 h 81"/>
              <a:gd name="T34" fmla="*/ 107 w 265"/>
              <a:gd name="T35" fmla="*/ 27 h 81"/>
              <a:gd name="T36" fmla="*/ 117 w 265"/>
              <a:gd name="T3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5" h="81">
                <a:moveTo>
                  <a:pt x="132" y="68"/>
                </a:moveTo>
                <a:cubicBezTo>
                  <a:pt x="142" y="68"/>
                  <a:pt x="149" y="73"/>
                  <a:pt x="153" y="81"/>
                </a:cubicBezTo>
                <a:cubicBezTo>
                  <a:pt x="265" y="81"/>
                  <a:pt x="265" y="81"/>
                  <a:pt x="265" y="81"/>
                </a:cubicBezTo>
                <a:cubicBezTo>
                  <a:pt x="261" y="58"/>
                  <a:pt x="257" y="40"/>
                  <a:pt x="257" y="40"/>
                </a:cubicBezTo>
                <a:cubicBezTo>
                  <a:pt x="201" y="40"/>
                  <a:pt x="201" y="40"/>
                  <a:pt x="201" y="40"/>
                </a:cubicBezTo>
                <a:cubicBezTo>
                  <a:pt x="193" y="23"/>
                  <a:pt x="177" y="0"/>
                  <a:pt x="163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88" y="0"/>
                  <a:pt x="74" y="22"/>
                  <a:pt x="65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40"/>
                  <a:pt x="5" y="58"/>
                  <a:pt x="0" y="81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5" y="73"/>
                  <a:pt x="123" y="68"/>
                  <a:pt x="132" y="68"/>
                </a:cubicBezTo>
                <a:close/>
                <a:moveTo>
                  <a:pt x="117" y="14"/>
                </a:moveTo>
                <a:cubicBezTo>
                  <a:pt x="147" y="14"/>
                  <a:pt x="147" y="14"/>
                  <a:pt x="147" y="14"/>
                </a:cubicBezTo>
                <a:cubicBezTo>
                  <a:pt x="153" y="14"/>
                  <a:pt x="157" y="22"/>
                  <a:pt x="157" y="27"/>
                </a:cubicBezTo>
                <a:cubicBezTo>
                  <a:pt x="157" y="32"/>
                  <a:pt x="153" y="40"/>
                  <a:pt x="147" y="40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11" y="40"/>
                  <a:pt x="107" y="32"/>
                  <a:pt x="107" y="27"/>
                </a:cubicBezTo>
                <a:cubicBezTo>
                  <a:pt x="107" y="22"/>
                  <a:pt x="111" y="14"/>
                  <a:pt x="117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1978023" y="1502341"/>
            <a:ext cx="304427" cy="191980"/>
          </a:xfrm>
          <a:custGeom>
            <a:avLst/>
            <a:gdLst>
              <a:gd name="T0" fmla="*/ 0 w 289"/>
              <a:gd name="T1" fmla="*/ 90 h 180"/>
              <a:gd name="T2" fmla="*/ 134 w 289"/>
              <a:gd name="T3" fmla="*/ 0 h 180"/>
              <a:gd name="T4" fmla="*/ 134 w 289"/>
              <a:gd name="T5" fmla="*/ 54 h 180"/>
              <a:gd name="T6" fmla="*/ 289 w 289"/>
              <a:gd name="T7" fmla="*/ 180 h 180"/>
              <a:gd name="T8" fmla="*/ 194 w 289"/>
              <a:gd name="T9" fmla="*/ 125 h 180"/>
              <a:gd name="T10" fmla="*/ 134 w 289"/>
              <a:gd name="T11" fmla="*/ 122 h 180"/>
              <a:gd name="T12" fmla="*/ 134 w 289"/>
              <a:gd name="T13" fmla="*/ 180 h 180"/>
              <a:gd name="T14" fmla="*/ 0 w 289"/>
              <a:gd name="T15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9" h="180">
                <a:moveTo>
                  <a:pt x="0" y="90"/>
                </a:moveTo>
                <a:cubicBezTo>
                  <a:pt x="134" y="0"/>
                  <a:pt x="134" y="0"/>
                  <a:pt x="134" y="0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34" y="54"/>
                  <a:pt x="289" y="66"/>
                  <a:pt x="289" y="180"/>
                </a:cubicBezTo>
                <a:cubicBezTo>
                  <a:pt x="289" y="180"/>
                  <a:pt x="269" y="133"/>
                  <a:pt x="194" y="125"/>
                </a:cubicBezTo>
                <a:cubicBezTo>
                  <a:pt x="182" y="123"/>
                  <a:pt x="164" y="122"/>
                  <a:pt x="134" y="122"/>
                </a:cubicBezTo>
                <a:cubicBezTo>
                  <a:pt x="134" y="180"/>
                  <a:pt x="134" y="180"/>
                  <a:pt x="134" y="180"/>
                </a:cubicBezTo>
                <a:lnTo>
                  <a:pt x="0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3203955" y="1444746"/>
            <a:ext cx="241346" cy="200209"/>
          </a:xfrm>
          <a:custGeom>
            <a:avLst/>
            <a:gdLst>
              <a:gd name="T0" fmla="*/ 100 w 228"/>
              <a:gd name="T1" fmla="*/ 127 h 188"/>
              <a:gd name="T2" fmla="*/ 138 w 228"/>
              <a:gd name="T3" fmla="*/ 92 h 188"/>
              <a:gd name="T4" fmla="*/ 228 w 228"/>
              <a:gd name="T5" fmla="*/ 69 h 188"/>
              <a:gd name="T6" fmla="*/ 59 w 228"/>
              <a:gd name="T7" fmla="*/ 86 h 188"/>
              <a:gd name="T8" fmla="*/ 27 w 228"/>
              <a:gd name="T9" fmla="*/ 53 h 188"/>
              <a:gd name="T10" fmla="*/ 0 w 228"/>
              <a:gd name="T11" fmla="*/ 188 h 188"/>
              <a:gd name="T12" fmla="*/ 135 w 228"/>
              <a:gd name="T13" fmla="*/ 162 h 188"/>
              <a:gd name="T14" fmla="*/ 100 w 228"/>
              <a:gd name="T15" fmla="*/ 12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88">
                <a:moveTo>
                  <a:pt x="100" y="127"/>
                </a:moveTo>
                <a:cubicBezTo>
                  <a:pt x="118" y="109"/>
                  <a:pt x="130" y="98"/>
                  <a:pt x="138" y="92"/>
                </a:cubicBezTo>
                <a:cubicBezTo>
                  <a:pt x="188" y="52"/>
                  <a:pt x="228" y="69"/>
                  <a:pt x="228" y="69"/>
                </a:cubicBezTo>
                <a:cubicBezTo>
                  <a:pt x="160" y="0"/>
                  <a:pt x="59" y="86"/>
                  <a:pt x="59" y="86"/>
                </a:cubicBezTo>
                <a:cubicBezTo>
                  <a:pt x="27" y="53"/>
                  <a:pt x="27" y="53"/>
                  <a:pt x="27" y="53"/>
                </a:cubicBezTo>
                <a:cubicBezTo>
                  <a:pt x="0" y="188"/>
                  <a:pt x="0" y="188"/>
                  <a:pt x="0" y="188"/>
                </a:cubicBezTo>
                <a:cubicBezTo>
                  <a:pt x="135" y="162"/>
                  <a:pt x="135" y="162"/>
                  <a:pt x="135" y="162"/>
                </a:cubicBezTo>
                <a:lnTo>
                  <a:pt x="100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7"/>
          <p:cNvSpPr/>
          <p:nvPr/>
        </p:nvSpPr>
        <p:spPr bwMode="auto">
          <a:xfrm>
            <a:off x="3256063" y="1551707"/>
            <a:ext cx="241346" cy="197466"/>
          </a:xfrm>
          <a:custGeom>
            <a:avLst/>
            <a:gdLst>
              <a:gd name="T0" fmla="*/ 93 w 228"/>
              <a:gd name="T1" fmla="*/ 26 h 188"/>
              <a:gd name="T2" fmla="*/ 128 w 228"/>
              <a:gd name="T3" fmla="*/ 62 h 188"/>
              <a:gd name="T4" fmla="*/ 90 w 228"/>
              <a:gd name="T5" fmla="*/ 96 h 188"/>
              <a:gd name="T6" fmla="*/ 0 w 228"/>
              <a:gd name="T7" fmla="*/ 119 h 188"/>
              <a:gd name="T8" fmla="*/ 169 w 228"/>
              <a:gd name="T9" fmla="*/ 102 h 188"/>
              <a:gd name="T10" fmla="*/ 201 w 228"/>
              <a:gd name="T11" fmla="*/ 135 h 188"/>
              <a:gd name="T12" fmla="*/ 228 w 228"/>
              <a:gd name="T13" fmla="*/ 0 h 188"/>
              <a:gd name="T14" fmla="*/ 93 w 228"/>
              <a:gd name="T15" fmla="*/ 2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88">
                <a:moveTo>
                  <a:pt x="93" y="26"/>
                </a:moveTo>
                <a:cubicBezTo>
                  <a:pt x="128" y="62"/>
                  <a:pt x="128" y="62"/>
                  <a:pt x="128" y="62"/>
                </a:cubicBezTo>
                <a:cubicBezTo>
                  <a:pt x="110" y="79"/>
                  <a:pt x="98" y="90"/>
                  <a:pt x="90" y="96"/>
                </a:cubicBezTo>
                <a:cubicBezTo>
                  <a:pt x="40" y="136"/>
                  <a:pt x="0" y="119"/>
                  <a:pt x="0" y="119"/>
                </a:cubicBezTo>
                <a:cubicBezTo>
                  <a:pt x="68" y="188"/>
                  <a:pt x="169" y="102"/>
                  <a:pt x="169" y="102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28" y="0"/>
                  <a:pt x="228" y="0"/>
                  <a:pt x="228" y="0"/>
                </a:cubicBezTo>
                <a:lnTo>
                  <a:pt x="9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3914281" y="1488627"/>
            <a:ext cx="197466" cy="123417"/>
          </a:xfrm>
          <a:custGeom>
            <a:avLst/>
            <a:gdLst>
              <a:gd name="T0" fmla="*/ 87 w 187"/>
              <a:gd name="T1" fmla="*/ 35 h 117"/>
              <a:gd name="T2" fmla="*/ 87 w 187"/>
              <a:gd name="T3" fmla="*/ 0 h 117"/>
              <a:gd name="T4" fmla="*/ 0 w 187"/>
              <a:gd name="T5" fmla="*/ 59 h 117"/>
              <a:gd name="T6" fmla="*/ 87 w 187"/>
              <a:gd name="T7" fmla="*/ 117 h 117"/>
              <a:gd name="T8" fmla="*/ 87 w 187"/>
              <a:gd name="T9" fmla="*/ 79 h 117"/>
              <a:gd name="T10" fmla="*/ 126 w 187"/>
              <a:gd name="T11" fmla="*/ 81 h 117"/>
              <a:gd name="T12" fmla="*/ 187 w 187"/>
              <a:gd name="T13" fmla="*/ 117 h 117"/>
              <a:gd name="T14" fmla="*/ 87 w 187"/>
              <a:gd name="T15" fmla="*/ 35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" h="117">
                <a:moveTo>
                  <a:pt x="87" y="35"/>
                </a:moveTo>
                <a:cubicBezTo>
                  <a:pt x="87" y="0"/>
                  <a:pt x="87" y="0"/>
                  <a:pt x="87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87" y="117"/>
                  <a:pt x="87" y="117"/>
                  <a:pt x="87" y="117"/>
                </a:cubicBezTo>
                <a:cubicBezTo>
                  <a:pt x="87" y="79"/>
                  <a:pt x="87" y="79"/>
                  <a:pt x="87" y="79"/>
                </a:cubicBezTo>
                <a:cubicBezTo>
                  <a:pt x="106" y="79"/>
                  <a:pt x="118" y="80"/>
                  <a:pt x="126" y="81"/>
                </a:cubicBezTo>
                <a:cubicBezTo>
                  <a:pt x="175" y="87"/>
                  <a:pt x="187" y="117"/>
                  <a:pt x="187" y="117"/>
                </a:cubicBezTo>
                <a:cubicBezTo>
                  <a:pt x="187" y="43"/>
                  <a:pt x="87" y="35"/>
                  <a:pt x="87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9"/>
          <p:cNvSpPr/>
          <p:nvPr/>
        </p:nvSpPr>
        <p:spPr bwMode="auto">
          <a:xfrm>
            <a:off x="3810063" y="1581875"/>
            <a:ext cx="197466" cy="126158"/>
          </a:xfrm>
          <a:custGeom>
            <a:avLst/>
            <a:gdLst>
              <a:gd name="T0" fmla="*/ 100 w 187"/>
              <a:gd name="T1" fmla="*/ 38 h 118"/>
              <a:gd name="T2" fmla="*/ 61 w 187"/>
              <a:gd name="T3" fmla="*/ 37 h 118"/>
              <a:gd name="T4" fmla="*/ 0 w 187"/>
              <a:gd name="T5" fmla="*/ 0 h 118"/>
              <a:gd name="T6" fmla="*/ 100 w 187"/>
              <a:gd name="T7" fmla="*/ 82 h 118"/>
              <a:gd name="T8" fmla="*/ 100 w 187"/>
              <a:gd name="T9" fmla="*/ 118 h 118"/>
              <a:gd name="T10" fmla="*/ 187 w 187"/>
              <a:gd name="T11" fmla="*/ 59 h 118"/>
              <a:gd name="T12" fmla="*/ 100 w 187"/>
              <a:gd name="T13" fmla="*/ 0 h 118"/>
              <a:gd name="T14" fmla="*/ 100 w 187"/>
              <a:gd name="T15" fmla="*/ 3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" h="118">
                <a:moveTo>
                  <a:pt x="100" y="38"/>
                </a:moveTo>
                <a:cubicBezTo>
                  <a:pt x="81" y="38"/>
                  <a:pt x="69" y="38"/>
                  <a:pt x="61" y="37"/>
                </a:cubicBezTo>
                <a:cubicBezTo>
                  <a:pt x="12" y="31"/>
                  <a:pt x="0" y="0"/>
                  <a:pt x="0" y="0"/>
                </a:cubicBezTo>
                <a:cubicBezTo>
                  <a:pt x="0" y="75"/>
                  <a:pt x="100" y="82"/>
                  <a:pt x="100" y="82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87" y="59"/>
                  <a:pt x="187" y="59"/>
                  <a:pt x="187" y="59"/>
                </a:cubicBezTo>
                <a:cubicBezTo>
                  <a:pt x="100" y="0"/>
                  <a:pt x="100" y="0"/>
                  <a:pt x="100" y="0"/>
                </a:cubicBezTo>
                <a:lnTo>
                  <a:pt x="100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4418915" y="1527024"/>
            <a:ext cx="106961" cy="142614"/>
          </a:xfrm>
          <a:custGeom>
            <a:avLst/>
            <a:gdLst>
              <a:gd name="T0" fmla="*/ 17 w 39"/>
              <a:gd name="T1" fmla="*/ 26 h 52"/>
              <a:gd name="T2" fmla="*/ 24 w 39"/>
              <a:gd name="T3" fmla="*/ 22 h 52"/>
              <a:gd name="T4" fmla="*/ 39 w 39"/>
              <a:gd name="T5" fmla="*/ 11 h 52"/>
              <a:gd name="T6" fmla="*/ 39 w 39"/>
              <a:gd name="T7" fmla="*/ 0 h 52"/>
              <a:gd name="T8" fmla="*/ 0 w 39"/>
              <a:gd name="T9" fmla="*/ 26 h 52"/>
              <a:gd name="T10" fmla="*/ 39 w 39"/>
              <a:gd name="T11" fmla="*/ 52 h 52"/>
              <a:gd name="T12" fmla="*/ 39 w 39"/>
              <a:gd name="T13" fmla="*/ 41 h 52"/>
              <a:gd name="T14" fmla="*/ 24 w 39"/>
              <a:gd name="T15" fmla="*/ 30 h 52"/>
              <a:gd name="T16" fmla="*/ 17 w 39"/>
              <a:gd name="T17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52">
                <a:moveTo>
                  <a:pt x="17" y="26"/>
                </a:moveTo>
                <a:lnTo>
                  <a:pt x="24" y="22"/>
                </a:lnTo>
                <a:lnTo>
                  <a:pt x="39" y="11"/>
                </a:lnTo>
                <a:lnTo>
                  <a:pt x="39" y="0"/>
                </a:lnTo>
                <a:lnTo>
                  <a:pt x="0" y="26"/>
                </a:lnTo>
                <a:lnTo>
                  <a:pt x="39" y="52"/>
                </a:lnTo>
                <a:lnTo>
                  <a:pt x="39" y="41"/>
                </a:lnTo>
                <a:lnTo>
                  <a:pt x="24" y="30"/>
                </a:lnTo>
                <a:lnTo>
                  <a:pt x="17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>
            <a:off x="4492965" y="1527024"/>
            <a:ext cx="230376" cy="142614"/>
          </a:xfrm>
          <a:custGeom>
            <a:avLst/>
            <a:gdLst>
              <a:gd name="T0" fmla="*/ 219 w 219"/>
              <a:gd name="T1" fmla="*/ 137 h 137"/>
              <a:gd name="T2" fmla="*/ 101 w 219"/>
              <a:gd name="T3" fmla="*/ 41 h 137"/>
              <a:gd name="T4" fmla="*/ 101 w 219"/>
              <a:gd name="T5" fmla="*/ 0 h 137"/>
              <a:gd name="T6" fmla="*/ 0 w 219"/>
              <a:gd name="T7" fmla="*/ 69 h 137"/>
              <a:gd name="T8" fmla="*/ 101 w 219"/>
              <a:gd name="T9" fmla="*/ 137 h 137"/>
              <a:gd name="T10" fmla="*/ 101 w 219"/>
              <a:gd name="T11" fmla="*/ 92 h 137"/>
              <a:gd name="T12" fmla="*/ 147 w 219"/>
              <a:gd name="T13" fmla="*/ 95 h 137"/>
              <a:gd name="T14" fmla="*/ 219 w 219"/>
              <a:gd name="T15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" h="137">
                <a:moveTo>
                  <a:pt x="219" y="137"/>
                </a:moveTo>
                <a:cubicBezTo>
                  <a:pt x="219" y="50"/>
                  <a:pt x="101" y="41"/>
                  <a:pt x="101" y="41"/>
                </a:cubicBezTo>
                <a:cubicBezTo>
                  <a:pt x="101" y="0"/>
                  <a:pt x="101" y="0"/>
                  <a:pt x="101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101" y="137"/>
                  <a:pt x="101" y="137"/>
                  <a:pt x="101" y="137"/>
                </a:cubicBezTo>
                <a:cubicBezTo>
                  <a:pt x="101" y="92"/>
                  <a:pt x="101" y="92"/>
                  <a:pt x="101" y="92"/>
                </a:cubicBezTo>
                <a:cubicBezTo>
                  <a:pt x="124" y="92"/>
                  <a:pt x="138" y="94"/>
                  <a:pt x="147" y="95"/>
                </a:cubicBezTo>
                <a:cubicBezTo>
                  <a:pt x="204" y="101"/>
                  <a:pt x="219" y="137"/>
                  <a:pt x="219" y="1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/>
          <p:nvPr/>
        </p:nvSpPr>
        <p:spPr bwMode="auto">
          <a:xfrm>
            <a:off x="2586875" y="1521539"/>
            <a:ext cx="266031" cy="191980"/>
          </a:xfrm>
          <a:custGeom>
            <a:avLst/>
            <a:gdLst>
              <a:gd name="T0" fmla="*/ 216 w 252"/>
              <a:gd name="T1" fmla="*/ 144 h 180"/>
              <a:gd name="T2" fmla="*/ 36 w 252"/>
              <a:gd name="T3" fmla="*/ 144 h 180"/>
              <a:gd name="T4" fmla="*/ 36 w 252"/>
              <a:gd name="T5" fmla="*/ 36 h 180"/>
              <a:gd name="T6" fmla="*/ 60 w 252"/>
              <a:gd name="T7" fmla="*/ 36 h 180"/>
              <a:gd name="T8" fmla="*/ 109 w 252"/>
              <a:gd name="T9" fmla="*/ 2 h 180"/>
              <a:gd name="T10" fmla="*/ 113 w 252"/>
              <a:gd name="T11" fmla="*/ 0 h 180"/>
              <a:gd name="T12" fmla="*/ 0 w 252"/>
              <a:gd name="T13" fmla="*/ 0 h 180"/>
              <a:gd name="T14" fmla="*/ 0 w 252"/>
              <a:gd name="T15" fmla="*/ 180 h 180"/>
              <a:gd name="T16" fmla="*/ 252 w 252"/>
              <a:gd name="T17" fmla="*/ 180 h 180"/>
              <a:gd name="T18" fmla="*/ 252 w 252"/>
              <a:gd name="T19" fmla="*/ 90 h 180"/>
              <a:gd name="T20" fmla="*/ 216 w 252"/>
              <a:gd name="T21" fmla="*/ 114 h 180"/>
              <a:gd name="T22" fmla="*/ 216 w 252"/>
              <a:gd name="T23" fmla="*/ 14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2" h="180">
                <a:moveTo>
                  <a:pt x="216" y="144"/>
                </a:moveTo>
                <a:cubicBezTo>
                  <a:pt x="36" y="144"/>
                  <a:pt x="36" y="144"/>
                  <a:pt x="36" y="144"/>
                </a:cubicBezTo>
                <a:cubicBezTo>
                  <a:pt x="36" y="36"/>
                  <a:pt x="36" y="36"/>
                  <a:pt x="3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73" y="22"/>
                  <a:pt x="89" y="11"/>
                  <a:pt x="109" y="2"/>
                </a:cubicBezTo>
                <a:cubicBezTo>
                  <a:pt x="110" y="1"/>
                  <a:pt x="112" y="1"/>
                  <a:pt x="1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252" y="180"/>
                  <a:pt x="252" y="180"/>
                  <a:pt x="252" y="180"/>
                </a:cubicBezTo>
                <a:cubicBezTo>
                  <a:pt x="252" y="90"/>
                  <a:pt x="252" y="90"/>
                  <a:pt x="252" y="90"/>
                </a:cubicBezTo>
                <a:cubicBezTo>
                  <a:pt x="216" y="114"/>
                  <a:pt x="216" y="114"/>
                  <a:pt x="216" y="114"/>
                </a:cubicBezTo>
                <a:lnTo>
                  <a:pt x="216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/>
          <p:nvPr/>
        </p:nvSpPr>
        <p:spPr bwMode="auto">
          <a:xfrm>
            <a:off x="2647211" y="1483143"/>
            <a:ext cx="246832" cy="153585"/>
          </a:xfrm>
          <a:custGeom>
            <a:avLst/>
            <a:gdLst>
              <a:gd name="T0" fmla="*/ 233 w 233"/>
              <a:gd name="T1" fmla="*/ 73 h 145"/>
              <a:gd name="T2" fmla="*/ 125 w 233"/>
              <a:gd name="T3" fmla="*/ 0 h 145"/>
              <a:gd name="T4" fmla="*/ 125 w 233"/>
              <a:gd name="T5" fmla="*/ 44 h 145"/>
              <a:gd name="T6" fmla="*/ 0 w 233"/>
              <a:gd name="T7" fmla="*/ 145 h 145"/>
              <a:gd name="T8" fmla="*/ 76 w 233"/>
              <a:gd name="T9" fmla="*/ 100 h 145"/>
              <a:gd name="T10" fmla="*/ 125 w 233"/>
              <a:gd name="T11" fmla="*/ 98 h 145"/>
              <a:gd name="T12" fmla="*/ 125 w 233"/>
              <a:gd name="T13" fmla="*/ 145 h 145"/>
              <a:gd name="T14" fmla="*/ 233 w 233"/>
              <a:gd name="T15" fmla="*/ 7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" h="145">
                <a:moveTo>
                  <a:pt x="233" y="73"/>
                </a:moveTo>
                <a:cubicBezTo>
                  <a:pt x="125" y="0"/>
                  <a:pt x="125" y="0"/>
                  <a:pt x="125" y="0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5" y="44"/>
                  <a:pt x="0" y="53"/>
                  <a:pt x="0" y="145"/>
                </a:cubicBezTo>
                <a:cubicBezTo>
                  <a:pt x="0" y="145"/>
                  <a:pt x="16" y="107"/>
                  <a:pt x="76" y="100"/>
                </a:cubicBezTo>
                <a:cubicBezTo>
                  <a:pt x="86" y="99"/>
                  <a:pt x="101" y="98"/>
                  <a:pt x="125" y="98"/>
                </a:cubicBezTo>
                <a:cubicBezTo>
                  <a:pt x="125" y="145"/>
                  <a:pt x="125" y="145"/>
                  <a:pt x="125" y="145"/>
                </a:cubicBezTo>
                <a:lnTo>
                  <a:pt x="233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4"/>
          <p:cNvSpPr/>
          <p:nvPr/>
        </p:nvSpPr>
        <p:spPr bwMode="auto">
          <a:xfrm>
            <a:off x="757579" y="2056341"/>
            <a:ext cx="304427" cy="304427"/>
          </a:xfrm>
          <a:custGeom>
            <a:avLst/>
            <a:gdLst>
              <a:gd name="T0" fmla="*/ 0 w 111"/>
              <a:gd name="T1" fmla="*/ 0 h 111"/>
              <a:gd name="T2" fmla="*/ 0 w 111"/>
              <a:gd name="T3" fmla="*/ 111 h 111"/>
              <a:gd name="T4" fmla="*/ 111 w 111"/>
              <a:gd name="T5" fmla="*/ 55 h 111"/>
              <a:gd name="T6" fmla="*/ 0 w 111"/>
              <a:gd name="T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111">
                <a:moveTo>
                  <a:pt x="0" y="0"/>
                </a:moveTo>
                <a:lnTo>
                  <a:pt x="0" y="111"/>
                </a:lnTo>
                <a:lnTo>
                  <a:pt x="111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5"/>
          <p:cNvSpPr/>
          <p:nvPr/>
        </p:nvSpPr>
        <p:spPr bwMode="auto">
          <a:xfrm>
            <a:off x="2109667" y="2122163"/>
            <a:ext cx="172783" cy="172783"/>
          </a:xfrm>
          <a:custGeom>
            <a:avLst/>
            <a:gdLst>
              <a:gd name="T0" fmla="*/ 63 w 63"/>
              <a:gd name="T1" fmla="*/ 32 h 63"/>
              <a:gd name="T2" fmla="*/ 0 w 63"/>
              <a:gd name="T3" fmla="*/ 0 h 63"/>
              <a:gd name="T4" fmla="*/ 0 w 63"/>
              <a:gd name="T5" fmla="*/ 24 h 63"/>
              <a:gd name="T6" fmla="*/ 16 w 63"/>
              <a:gd name="T7" fmla="*/ 32 h 63"/>
              <a:gd name="T8" fmla="*/ 0 w 63"/>
              <a:gd name="T9" fmla="*/ 40 h 63"/>
              <a:gd name="T10" fmla="*/ 0 w 63"/>
              <a:gd name="T11" fmla="*/ 63 h 63"/>
              <a:gd name="T12" fmla="*/ 63 w 63"/>
              <a:gd name="T13" fmla="*/ 3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63">
                <a:moveTo>
                  <a:pt x="63" y="32"/>
                </a:moveTo>
                <a:lnTo>
                  <a:pt x="0" y="0"/>
                </a:lnTo>
                <a:lnTo>
                  <a:pt x="0" y="24"/>
                </a:lnTo>
                <a:lnTo>
                  <a:pt x="16" y="32"/>
                </a:lnTo>
                <a:lnTo>
                  <a:pt x="0" y="40"/>
                </a:lnTo>
                <a:lnTo>
                  <a:pt x="0" y="63"/>
                </a:lnTo>
                <a:lnTo>
                  <a:pt x="63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6"/>
          <p:cNvSpPr/>
          <p:nvPr/>
        </p:nvSpPr>
        <p:spPr bwMode="auto">
          <a:xfrm>
            <a:off x="1978023" y="2122163"/>
            <a:ext cx="175525" cy="172783"/>
          </a:xfrm>
          <a:custGeom>
            <a:avLst/>
            <a:gdLst>
              <a:gd name="T0" fmla="*/ 48 w 64"/>
              <a:gd name="T1" fmla="*/ 24 h 63"/>
              <a:gd name="T2" fmla="*/ 0 w 64"/>
              <a:gd name="T3" fmla="*/ 0 h 63"/>
              <a:gd name="T4" fmla="*/ 0 w 64"/>
              <a:gd name="T5" fmla="*/ 63 h 63"/>
              <a:gd name="T6" fmla="*/ 48 w 64"/>
              <a:gd name="T7" fmla="*/ 40 h 63"/>
              <a:gd name="T8" fmla="*/ 64 w 64"/>
              <a:gd name="T9" fmla="*/ 32 h 63"/>
              <a:gd name="T10" fmla="*/ 48 w 64"/>
              <a:gd name="T11" fmla="*/ 2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3">
                <a:moveTo>
                  <a:pt x="48" y="24"/>
                </a:moveTo>
                <a:lnTo>
                  <a:pt x="0" y="0"/>
                </a:lnTo>
                <a:lnTo>
                  <a:pt x="0" y="63"/>
                </a:lnTo>
                <a:lnTo>
                  <a:pt x="48" y="40"/>
                </a:lnTo>
                <a:lnTo>
                  <a:pt x="64" y="32"/>
                </a:lnTo>
                <a:lnTo>
                  <a:pt x="4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589618" y="2056341"/>
            <a:ext cx="112446" cy="30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778855" y="2056341"/>
            <a:ext cx="115188" cy="30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3198470" y="2056341"/>
            <a:ext cx="304427" cy="30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9912292" y="3276786"/>
            <a:ext cx="304427" cy="304427"/>
          </a:xfrm>
          <a:custGeom>
            <a:avLst/>
            <a:gdLst>
              <a:gd name="T0" fmla="*/ 40 w 288"/>
              <a:gd name="T1" fmla="*/ 5 h 288"/>
              <a:gd name="T2" fmla="*/ 39 w 288"/>
              <a:gd name="T3" fmla="*/ 6 h 288"/>
              <a:gd name="T4" fmla="*/ 37 w 288"/>
              <a:gd name="T5" fmla="*/ 7 h 288"/>
              <a:gd name="T6" fmla="*/ 0 w 288"/>
              <a:gd name="T7" fmla="*/ 59 h 288"/>
              <a:gd name="T8" fmla="*/ 0 w 288"/>
              <a:gd name="T9" fmla="*/ 61 h 288"/>
              <a:gd name="T10" fmla="*/ 0 w 288"/>
              <a:gd name="T11" fmla="*/ 63 h 288"/>
              <a:gd name="T12" fmla="*/ 0 w 288"/>
              <a:gd name="T13" fmla="*/ 64 h 288"/>
              <a:gd name="T14" fmla="*/ 0 w 288"/>
              <a:gd name="T15" fmla="*/ 66 h 288"/>
              <a:gd name="T16" fmla="*/ 0 w 288"/>
              <a:gd name="T17" fmla="*/ 207 h 288"/>
              <a:gd name="T18" fmla="*/ 0 w 288"/>
              <a:gd name="T19" fmla="*/ 223 h 288"/>
              <a:gd name="T20" fmla="*/ 0 w 288"/>
              <a:gd name="T21" fmla="*/ 225 h 288"/>
              <a:gd name="T22" fmla="*/ 0 w 288"/>
              <a:gd name="T23" fmla="*/ 227 h 288"/>
              <a:gd name="T24" fmla="*/ 0 w 288"/>
              <a:gd name="T25" fmla="*/ 228 h 288"/>
              <a:gd name="T26" fmla="*/ 0 w 288"/>
              <a:gd name="T27" fmla="*/ 230 h 288"/>
              <a:gd name="T28" fmla="*/ 1 w 288"/>
              <a:gd name="T29" fmla="*/ 231 h 288"/>
              <a:gd name="T30" fmla="*/ 1 w 288"/>
              <a:gd name="T31" fmla="*/ 233 h 288"/>
              <a:gd name="T32" fmla="*/ 1 w 288"/>
              <a:gd name="T33" fmla="*/ 235 h 288"/>
              <a:gd name="T34" fmla="*/ 8 w 288"/>
              <a:gd name="T35" fmla="*/ 253 h 288"/>
              <a:gd name="T36" fmla="*/ 33 w 288"/>
              <a:gd name="T37" fmla="*/ 279 h 288"/>
              <a:gd name="T38" fmla="*/ 35 w 288"/>
              <a:gd name="T39" fmla="*/ 280 h 288"/>
              <a:gd name="T40" fmla="*/ 36 w 288"/>
              <a:gd name="T41" fmla="*/ 281 h 288"/>
              <a:gd name="T42" fmla="*/ 53 w 288"/>
              <a:gd name="T43" fmla="*/ 287 h 288"/>
              <a:gd name="T44" fmla="*/ 55 w 288"/>
              <a:gd name="T45" fmla="*/ 287 h 288"/>
              <a:gd name="T46" fmla="*/ 57 w 288"/>
              <a:gd name="T47" fmla="*/ 287 h 288"/>
              <a:gd name="T48" fmla="*/ 58 w 288"/>
              <a:gd name="T49" fmla="*/ 288 h 288"/>
              <a:gd name="T50" fmla="*/ 60 w 288"/>
              <a:gd name="T51" fmla="*/ 288 h 288"/>
              <a:gd name="T52" fmla="*/ 61 w 288"/>
              <a:gd name="T53" fmla="*/ 288 h 288"/>
              <a:gd name="T54" fmla="*/ 63 w 288"/>
              <a:gd name="T55" fmla="*/ 288 h 288"/>
              <a:gd name="T56" fmla="*/ 65 w 288"/>
              <a:gd name="T57" fmla="*/ 288 h 288"/>
              <a:gd name="T58" fmla="*/ 66 w 288"/>
              <a:gd name="T59" fmla="*/ 288 h 288"/>
              <a:gd name="T60" fmla="*/ 222 w 288"/>
              <a:gd name="T61" fmla="*/ 288 h 288"/>
              <a:gd name="T62" fmla="*/ 223 w 288"/>
              <a:gd name="T63" fmla="*/ 288 h 288"/>
              <a:gd name="T64" fmla="*/ 225 w 288"/>
              <a:gd name="T65" fmla="*/ 288 h 288"/>
              <a:gd name="T66" fmla="*/ 227 w 288"/>
              <a:gd name="T67" fmla="*/ 288 h 288"/>
              <a:gd name="T68" fmla="*/ 228 w 288"/>
              <a:gd name="T69" fmla="*/ 288 h 288"/>
              <a:gd name="T70" fmla="*/ 230 w 288"/>
              <a:gd name="T71" fmla="*/ 288 h 288"/>
              <a:gd name="T72" fmla="*/ 231 w 288"/>
              <a:gd name="T73" fmla="*/ 287 h 288"/>
              <a:gd name="T74" fmla="*/ 233 w 288"/>
              <a:gd name="T75" fmla="*/ 287 h 288"/>
              <a:gd name="T76" fmla="*/ 234 w 288"/>
              <a:gd name="T77" fmla="*/ 287 h 288"/>
              <a:gd name="T78" fmla="*/ 264 w 288"/>
              <a:gd name="T79" fmla="*/ 273 h 288"/>
              <a:gd name="T80" fmla="*/ 265 w 288"/>
              <a:gd name="T81" fmla="*/ 272 h 288"/>
              <a:gd name="T82" fmla="*/ 267 w 288"/>
              <a:gd name="T83" fmla="*/ 270 h 288"/>
              <a:gd name="T84" fmla="*/ 268 w 288"/>
              <a:gd name="T85" fmla="*/ 269 h 288"/>
              <a:gd name="T86" fmla="*/ 269 w 288"/>
              <a:gd name="T87" fmla="*/ 268 h 288"/>
              <a:gd name="T88" fmla="*/ 271 w 288"/>
              <a:gd name="T89" fmla="*/ 266 h 288"/>
              <a:gd name="T90" fmla="*/ 285 w 288"/>
              <a:gd name="T91" fmla="*/ 243 h 288"/>
              <a:gd name="T92" fmla="*/ 285 w 288"/>
              <a:gd name="T93" fmla="*/ 241 h 288"/>
              <a:gd name="T94" fmla="*/ 286 w 288"/>
              <a:gd name="T95" fmla="*/ 240 h 288"/>
              <a:gd name="T96" fmla="*/ 288 w 288"/>
              <a:gd name="T97" fmla="*/ 72 h 288"/>
              <a:gd name="T98" fmla="*/ 275 w 288"/>
              <a:gd name="T99" fmla="*/ 27 h 288"/>
              <a:gd name="T100" fmla="*/ 273 w 288"/>
              <a:gd name="T101" fmla="*/ 25 h 288"/>
              <a:gd name="T102" fmla="*/ 272 w 288"/>
              <a:gd name="T103" fmla="*/ 23 h 288"/>
              <a:gd name="T104" fmla="*/ 271 w 288"/>
              <a:gd name="T105" fmla="*/ 22 h 288"/>
              <a:gd name="T106" fmla="*/ 270 w 288"/>
              <a:gd name="T107" fmla="*/ 21 h 288"/>
              <a:gd name="T108" fmla="*/ 269 w 288"/>
              <a:gd name="T109" fmla="*/ 20 h 288"/>
              <a:gd name="T110" fmla="*/ 268 w 288"/>
              <a:gd name="T111" fmla="*/ 19 h 288"/>
              <a:gd name="T112" fmla="*/ 267 w 288"/>
              <a:gd name="T113" fmla="*/ 18 h 288"/>
              <a:gd name="T114" fmla="*/ 266 w 288"/>
              <a:gd name="T115" fmla="*/ 17 h 288"/>
              <a:gd name="T116" fmla="*/ 264 w 288"/>
              <a:gd name="T117" fmla="*/ 16 h 288"/>
              <a:gd name="T118" fmla="*/ 263 w 288"/>
              <a:gd name="T119" fmla="*/ 15 h 288"/>
              <a:gd name="T120" fmla="*/ 262 w 288"/>
              <a:gd name="T121" fmla="*/ 14 h 288"/>
              <a:gd name="T122" fmla="*/ 260 w 288"/>
              <a:gd name="T123" fmla="*/ 1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8" h="288">
                <a:moveTo>
                  <a:pt x="222" y="0"/>
                </a:moveTo>
                <a:cubicBezTo>
                  <a:pt x="174" y="0"/>
                  <a:pt x="174" y="0"/>
                  <a:pt x="174" y="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222" y="16"/>
                  <a:pt x="222" y="16"/>
                  <a:pt x="222" y="16"/>
                </a:cubicBezTo>
                <a:cubicBezTo>
                  <a:pt x="222" y="0"/>
                  <a:pt x="222" y="0"/>
                  <a:pt x="222" y="0"/>
                </a:cubicBezTo>
                <a:cubicBezTo>
                  <a:pt x="222" y="0"/>
                  <a:pt x="222" y="0"/>
                  <a:pt x="222" y="0"/>
                </a:cubicBezTo>
                <a:close/>
                <a:moveTo>
                  <a:pt x="142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16"/>
                  <a:pt x="94" y="16"/>
                  <a:pt x="94" y="16"/>
                </a:cubicBezTo>
                <a:cubicBezTo>
                  <a:pt x="142" y="16"/>
                  <a:pt x="142" y="16"/>
                  <a:pt x="142" y="16"/>
                </a:cubicBezTo>
                <a:cubicBezTo>
                  <a:pt x="142" y="0"/>
                  <a:pt x="142" y="0"/>
                  <a:pt x="142" y="0"/>
                </a:cubicBezTo>
                <a:close/>
                <a:moveTo>
                  <a:pt x="62" y="0"/>
                </a:moveTo>
                <a:cubicBezTo>
                  <a:pt x="54" y="1"/>
                  <a:pt x="47" y="3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6" y="7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29" y="11"/>
                  <a:pt x="24" y="15"/>
                  <a:pt x="19" y="20"/>
                </a:cubicBezTo>
                <a:cubicBezTo>
                  <a:pt x="31" y="31"/>
                  <a:pt x="31" y="31"/>
                  <a:pt x="31" y="31"/>
                </a:cubicBezTo>
                <a:cubicBezTo>
                  <a:pt x="39" y="22"/>
                  <a:pt x="51" y="17"/>
                  <a:pt x="63" y="16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3" y="47"/>
                </a:moveTo>
                <a:cubicBezTo>
                  <a:pt x="2" y="51"/>
                  <a:pt x="1" y="55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95"/>
                  <a:pt x="0" y="95"/>
                  <a:pt x="0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1"/>
                  <a:pt x="17" y="56"/>
                  <a:pt x="18" y="52"/>
                </a:cubicBezTo>
                <a:cubicBezTo>
                  <a:pt x="3" y="47"/>
                  <a:pt x="3" y="47"/>
                  <a:pt x="3" y="47"/>
                </a:cubicBezTo>
                <a:close/>
                <a:moveTo>
                  <a:pt x="16" y="127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75"/>
                  <a:pt x="0" y="175"/>
                  <a:pt x="0" y="175"/>
                </a:cubicBezTo>
                <a:cubicBezTo>
                  <a:pt x="16" y="175"/>
                  <a:pt x="16" y="175"/>
                  <a:pt x="16" y="175"/>
                </a:cubicBezTo>
                <a:cubicBezTo>
                  <a:pt x="16" y="127"/>
                  <a:pt x="16" y="127"/>
                  <a:pt x="16" y="127"/>
                </a:cubicBezTo>
                <a:close/>
                <a:moveTo>
                  <a:pt x="16" y="207"/>
                </a:moveTo>
                <a:cubicBezTo>
                  <a:pt x="0" y="207"/>
                  <a:pt x="0" y="207"/>
                  <a:pt x="0" y="207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22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4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6"/>
                  <a:pt x="0" y="226"/>
                  <a:pt x="0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27"/>
                  <a:pt x="0" y="228"/>
                  <a:pt x="0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28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0"/>
                  <a:pt x="1" y="230"/>
                  <a:pt x="1" y="230"/>
                </a:cubicBezTo>
                <a:cubicBezTo>
                  <a:pt x="1" y="230"/>
                  <a:pt x="1" y="230"/>
                  <a:pt x="1" y="230"/>
                </a:cubicBezTo>
                <a:cubicBezTo>
                  <a:pt x="1" y="230"/>
                  <a:pt x="1" y="230"/>
                  <a:pt x="1" y="230"/>
                </a:cubicBezTo>
                <a:cubicBezTo>
                  <a:pt x="1" y="230"/>
                  <a:pt x="1" y="230"/>
                  <a:pt x="1" y="230"/>
                </a:cubicBezTo>
                <a:cubicBezTo>
                  <a:pt x="1" y="230"/>
                  <a:pt x="1" y="230"/>
                  <a:pt x="1" y="230"/>
                </a:cubicBezTo>
                <a:cubicBezTo>
                  <a:pt x="1" y="230"/>
                  <a:pt x="1" y="231"/>
                  <a:pt x="1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1" y="231"/>
                  <a:pt x="1" y="231"/>
                  <a:pt x="1" y="231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2"/>
                  <a:pt x="1" y="232"/>
                  <a:pt x="1" y="232"/>
                </a:cubicBezTo>
                <a:cubicBezTo>
                  <a:pt x="1" y="233"/>
                  <a:pt x="1" y="233"/>
                  <a:pt x="1" y="233"/>
                </a:cubicBezTo>
                <a:cubicBezTo>
                  <a:pt x="1" y="233"/>
                  <a:pt x="1" y="233"/>
                  <a:pt x="1" y="233"/>
                </a:cubicBezTo>
                <a:cubicBezTo>
                  <a:pt x="1" y="233"/>
                  <a:pt x="1" y="233"/>
                  <a:pt x="1" y="233"/>
                </a:cubicBezTo>
                <a:cubicBezTo>
                  <a:pt x="1" y="233"/>
                  <a:pt x="1" y="233"/>
                  <a:pt x="1" y="233"/>
                </a:cubicBezTo>
                <a:cubicBezTo>
                  <a:pt x="1" y="233"/>
                  <a:pt x="1" y="233"/>
                  <a:pt x="1" y="233"/>
                </a:cubicBezTo>
                <a:cubicBezTo>
                  <a:pt x="1" y="233"/>
                  <a:pt x="1" y="233"/>
                  <a:pt x="1" y="233"/>
                </a:cubicBezTo>
                <a:cubicBezTo>
                  <a:pt x="1" y="233"/>
                  <a:pt x="1" y="233"/>
                  <a:pt x="1" y="233"/>
                </a:cubicBezTo>
                <a:cubicBezTo>
                  <a:pt x="1" y="233"/>
                  <a:pt x="1" y="233"/>
                  <a:pt x="1" y="233"/>
                </a:cubicBezTo>
                <a:cubicBezTo>
                  <a:pt x="1" y="233"/>
                  <a:pt x="1" y="234"/>
                  <a:pt x="1" y="234"/>
                </a:cubicBezTo>
                <a:cubicBezTo>
                  <a:pt x="1" y="234"/>
                  <a:pt x="1" y="234"/>
                  <a:pt x="1" y="234"/>
                </a:cubicBezTo>
                <a:cubicBezTo>
                  <a:pt x="1" y="234"/>
                  <a:pt x="1" y="234"/>
                  <a:pt x="1" y="234"/>
                </a:cubicBezTo>
                <a:cubicBezTo>
                  <a:pt x="1" y="234"/>
                  <a:pt x="1" y="234"/>
                  <a:pt x="1" y="234"/>
                </a:cubicBezTo>
                <a:cubicBezTo>
                  <a:pt x="1" y="234"/>
                  <a:pt x="1" y="234"/>
                  <a:pt x="1" y="234"/>
                </a:cubicBezTo>
                <a:cubicBezTo>
                  <a:pt x="1" y="234"/>
                  <a:pt x="1" y="234"/>
                  <a:pt x="1" y="234"/>
                </a:cubicBezTo>
                <a:cubicBezTo>
                  <a:pt x="1" y="234"/>
                  <a:pt x="1" y="234"/>
                  <a:pt x="1" y="234"/>
                </a:cubicBezTo>
                <a:cubicBezTo>
                  <a:pt x="1" y="234"/>
                  <a:pt x="1" y="234"/>
                  <a:pt x="1" y="234"/>
                </a:cubicBezTo>
                <a:cubicBezTo>
                  <a:pt x="1" y="234"/>
                  <a:pt x="1" y="235"/>
                  <a:pt x="1" y="235"/>
                </a:cubicBezTo>
                <a:cubicBezTo>
                  <a:pt x="1" y="235"/>
                  <a:pt x="1" y="235"/>
                  <a:pt x="1" y="235"/>
                </a:cubicBezTo>
                <a:cubicBezTo>
                  <a:pt x="1" y="235"/>
                  <a:pt x="1" y="235"/>
                  <a:pt x="1" y="235"/>
                </a:cubicBezTo>
                <a:cubicBezTo>
                  <a:pt x="1" y="235"/>
                  <a:pt x="1" y="235"/>
                  <a:pt x="1" y="235"/>
                </a:cubicBezTo>
                <a:cubicBezTo>
                  <a:pt x="1" y="235"/>
                  <a:pt x="1" y="235"/>
                  <a:pt x="1" y="235"/>
                </a:cubicBezTo>
                <a:cubicBezTo>
                  <a:pt x="1" y="235"/>
                  <a:pt x="1" y="235"/>
                  <a:pt x="1" y="235"/>
                </a:cubicBezTo>
                <a:cubicBezTo>
                  <a:pt x="1" y="235"/>
                  <a:pt x="1" y="236"/>
                  <a:pt x="1" y="236"/>
                </a:cubicBezTo>
                <a:cubicBezTo>
                  <a:pt x="1" y="236"/>
                  <a:pt x="1" y="236"/>
                  <a:pt x="1" y="236"/>
                </a:cubicBezTo>
                <a:cubicBezTo>
                  <a:pt x="3" y="242"/>
                  <a:pt x="5" y="247"/>
                  <a:pt x="8" y="253"/>
                </a:cubicBezTo>
                <a:cubicBezTo>
                  <a:pt x="8" y="253"/>
                  <a:pt x="8" y="253"/>
                  <a:pt x="8" y="253"/>
                </a:cubicBezTo>
                <a:cubicBezTo>
                  <a:pt x="8" y="253"/>
                  <a:pt x="8" y="253"/>
                  <a:pt x="8" y="253"/>
                </a:cubicBezTo>
                <a:cubicBezTo>
                  <a:pt x="8" y="253"/>
                  <a:pt x="8" y="253"/>
                  <a:pt x="8" y="253"/>
                </a:cubicBezTo>
                <a:cubicBezTo>
                  <a:pt x="8" y="253"/>
                  <a:pt x="8" y="253"/>
                  <a:pt x="8" y="253"/>
                </a:cubicBezTo>
                <a:cubicBezTo>
                  <a:pt x="8" y="253"/>
                  <a:pt x="8" y="253"/>
                  <a:pt x="8" y="253"/>
                </a:cubicBezTo>
                <a:cubicBezTo>
                  <a:pt x="8" y="253"/>
                  <a:pt x="8" y="253"/>
                  <a:pt x="8" y="253"/>
                </a:cubicBezTo>
                <a:cubicBezTo>
                  <a:pt x="8" y="253"/>
                  <a:pt x="8" y="253"/>
                  <a:pt x="8" y="253"/>
                </a:cubicBezTo>
                <a:cubicBezTo>
                  <a:pt x="8" y="253"/>
                  <a:pt x="8" y="253"/>
                  <a:pt x="8" y="253"/>
                </a:cubicBezTo>
                <a:cubicBezTo>
                  <a:pt x="8" y="253"/>
                  <a:pt x="8" y="253"/>
                  <a:pt x="8" y="253"/>
                </a:cubicBezTo>
                <a:cubicBezTo>
                  <a:pt x="22" y="246"/>
                  <a:pt x="22" y="246"/>
                  <a:pt x="22" y="246"/>
                </a:cubicBezTo>
                <a:cubicBezTo>
                  <a:pt x="18" y="238"/>
                  <a:pt x="16" y="230"/>
                  <a:pt x="16" y="222"/>
                </a:cubicBezTo>
                <a:cubicBezTo>
                  <a:pt x="16" y="207"/>
                  <a:pt x="16" y="207"/>
                  <a:pt x="16" y="207"/>
                </a:cubicBezTo>
                <a:close/>
                <a:moveTo>
                  <a:pt x="38" y="264"/>
                </a:moveTo>
                <a:cubicBezTo>
                  <a:pt x="29" y="277"/>
                  <a:pt x="29" y="277"/>
                  <a:pt x="29" y="277"/>
                </a:cubicBezTo>
                <a:cubicBezTo>
                  <a:pt x="30" y="278"/>
                  <a:pt x="31" y="278"/>
                  <a:pt x="32" y="279"/>
                </a:cubicBezTo>
                <a:cubicBezTo>
                  <a:pt x="32" y="279"/>
                  <a:pt x="32" y="279"/>
                  <a:pt x="32" y="279"/>
                </a:cubicBezTo>
                <a:cubicBezTo>
                  <a:pt x="32" y="279"/>
                  <a:pt x="33" y="279"/>
                  <a:pt x="33" y="279"/>
                </a:cubicBezTo>
                <a:cubicBezTo>
                  <a:pt x="33" y="279"/>
                  <a:pt x="33" y="279"/>
                  <a:pt x="33" y="279"/>
                </a:cubicBezTo>
                <a:cubicBezTo>
                  <a:pt x="33" y="279"/>
                  <a:pt x="33" y="279"/>
                  <a:pt x="33" y="279"/>
                </a:cubicBezTo>
                <a:cubicBezTo>
                  <a:pt x="33" y="279"/>
                  <a:pt x="33" y="279"/>
                  <a:pt x="33" y="279"/>
                </a:cubicBezTo>
                <a:cubicBezTo>
                  <a:pt x="33" y="279"/>
                  <a:pt x="33" y="279"/>
                  <a:pt x="33" y="279"/>
                </a:cubicBezTo>
                <a:cubicBezTo>
                  <a:pt x="33" y="279"/>
                  <a:pt x="33" y="279"/>
                  <a:pt x="33" y="279"/>
                </a:cubicBezTo>
                <a:cubicBezTo>
                  <a:pt x="33" y="279"/>
                  <a:pt x="33" y="279"/>
                  <a:pt x="33" y="279"/>
                </a:cubicBezTo>
                <a:cubicBezTo>
                  <a:pt x="33" y="279"/>
                  <a:pt x="33" y="279"/>
                  <a:pt x="33" y="279"/>
                </a:cubicBezTo>
                <a:cubicBezTo>
                  <a:pt x="33" y="279"/>
                  <a:pt x="33" y="279"/>
                  <a:pt x="34" y="279"/>
                </a:cubicBezTo>
                <a:cubicBezTo>
                  <a:pt x="34" y="279"/>
                  <a:pt x="34" y="279"/>
                  <a:pt x="34" y="279"/>
                </a:cubicBezTo>
                <a:cubicBezTo>
                  <a:pt x="34" y="279"/>
                  <a:pt x="34" y="279"/>
                  <a:pt x="34" y="279"/>
                </a:cubicBezTo>
                <a:cubicBezTo>
                  <a:pt x="34" y="279"/>
                  <a:pt x="34" y="280"/>
                  <a:pt x="34" y="28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0"/>
                  <a:pt x="34" y="280"/>
                  <a:pt x="34" y="280"/>
                </a:cubicBezTo>
                <a:cubicBezTo>
                  <a:pt x="34" y="280"/>
                  <a:pt x="34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80"/>
                  <a:pt x="36" y="281"/>
                  <a:pt x="36" y="281"/>
                </a:cubicBezTo>
                <a:cubicBezTo>
                  <a:pt x="36" y="281"/>
                  <a:pt x="36" y="281"/>
                  <a:pt x="36" y="281"/>
                </a:cubicBezTo>
                <a:cubicBezTo>
                  <a:pt x="36" y="281"/>
                  <a:pt x="36" y="281"/>
                  <a:pt x="36" y="281"/>
                </a:cubicBezTo>
                <a:cubicBezTo>
                  <a:pt x="36" y="281"/>
                  <a:pt x="36" y="281"/>
                  <a:pt x="36" y="281"/>
                </a:cubicBezTo>
                <a:cubicBezTo>
                  <a:pt x="36" y="281"/>
                  <a:pt x="36" y="281"/>
                  <a:pt x="36" y="281"/>
                </a:cubicBezTo>
                <a:cubicBezTo>
                  <a:pt x="36" y="281"/>
                  <a:pt x="36" y="281"/>
                  <a:pt x="36" y="281"/>
                </a:cubicBezTo>
                <a:cubicBezTo>
                  <a:pt x="36" y="281"/>
                  <a:pt x="36" y="281"/>
                  <a:pt x="36" y="281"/>
                </a:cubicBezTo>
                <a:cubicBezTo>
                  <a:pt x="36" y="281"/>
                  <a:pt x="36" y="281"/>
                  <a:pt x="36" y="281"/>
                </a:cubicBezTo>
                <a:cubicBezTo>
                  <a:pt x="37" y="281"/>
                  <a:pt x="37" y="281"/>
                  <a:pt x="37" y="281"/>
                </a:cubicBezTo>
                <a:cubicBezTo>
                  <a:pt x="37" y="281"/>
                  <a:pt x="37" y="281"/>
                  <a:pt x="37" y="281"/>
                </a:cubicBezTo>
                <a:cubicBezTo>
                  <a:pt x="41" y="283"/>
                  <a:pt x="46" y="285"/>
                  <a:pt x="51" y="286"/>
                </a:cubicBezTo>
                <a:cubicBezTo>
                  <a:pt x="51" y="286"/>
                  <a:pt x="51" y="286"/>
                  <a:pt x="51" y="286"/>
                </a:cubicBezTo>
                <a:cubicBezTo>
                  <a:pt x="52" y="286"/>
                  <a:pt x="52" y="287"/>
                  <a:pt x="52" y="287"/>
                </a:cubicBezTo>
                <a:cubicBezTo>
                  <a:pt x="52" y="287"/>
                  <a:pt x="52" y="287"/>
                  <a:pt x="52" y="287"/>
                </a:cubicBezTo>
                <a:cubicBezTo>
                  <a:pt x="52" y="287"/>
                  <a:pt x="52" y="287"/>
                  <a:pt x="52" y="287"/>
                </a:cubicBezTo>
                <a:cubicBezTo>
                  <a:pt x="52" y="287"/>
                  <a:pt x="52" y="287"/>
                  <a:pt x="52" y="287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87"/>
                  <a:pt x="53" y="287"/>
                  <a:pt x="53" y="287"/>
                </a:cubicBezTo>
                <a:cubicBezTo>
                  <a:pt x="53" y="287"/>
                  <a:pt x="54" y="287"/>
                  <a:pt x="54" y="287"/>
                </a:cubicBezTo>
                <a:cubicBezTo>
                  <a:pt x="54" y="287"/>
                  <a:pt x="54" y="287"/>
                  <a:pt x="54" y="287"/>
                </a:cubicBezTo>
                <a:cubicBezTo>
                  <a:pt x="54" y="287"/>
                  <a:pt x="54" y="287"/>
                  <a:pt x="54" y="287"/>
                </a:cubicBezTo>
                <a:cubicBezTo>
                  <a:pt x="54" y="287"/>
                  <a:pt x="54" y="287"/>
                  <a:pt x="54" y="287"/>
                </a:cubicBezTo>
                <a:cubicBezTo>
                  <a:pt x="54" y="287"/>
                  <a:pt x="54" y="287"/>
                  <a:pt x="54" y="287"/>
                </a:cubicBezTo>
                <a:cubicBezTo>
                  <a:pt x="54" y="287"/>
                  <a:pt x="54" y="287"/>
                  <a:pt x="54" y="287"/>
                </a:cubicBezTo>
                <a:cubicBezTo>
                  <a:pt x="54" y="287"/>
                  <a:pt x="54" y="287"/>
                  <a:pt x="54" y="287"/>
                </a:cubicBezTo>
                <a:cubicBezTo>
                  <a:pt x="54" y="287"/>
                  <a:pt x="54" y="287"/>
                  <a:pt x="54" y="287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55" y="287"/>
                  <a:pt x="55" y="287"/>
                  <a:pt x="56" y="287"/>
                </a:cubicBezTo>
                <a:cubicBezTo>
                  <a:pt x="56" y="287"/>
                  <a:pt x="56" y="287"/>
                  <a:pt x="56" y="287"/>
                </a:cubicBezTo>
                <a:cubicBezTo>
                  <a:pt x="56" y="287"/>
                  <a:pt x="56" y="287"/>
                  <a:pt x="56" y="287"/>
                </a:cubicBezTo>
                <a:cubicBezTo>
                  <a:pt x="56" y="287"/>
                  <a:pt x="56" y="287"/>
                  <a:pt x="56" y="287"/>
                </a:cubicBezTo>
                <a:cubicBezTo>
                  <a:pt x="56" y="287"/>
                  <a:pt x="56" y="287"/>
                  <a:pt x="56" y="287"/>
                </a:cubicBezTo>
                <a:cubicBezTo>
                  <a:pt x="56" y="287"/>
                  <a:pt x="56" y="287"/>
                  <a:pt x="56" y="287"/>
                </a:cubicBezTo>
                <a:cubicBezTo>
                  <a:pt x="56" y="287"/>
                  <a:pt x="56" y="287"/>
                  <a:pt x="56" y="287"/>
                </a:cubicBezTo>
                <a:cubicBezTo>
                  <a:pt x="56" y="287"/>
                  <a:pt x="56" y="287"/>
                  <a:pt x="56" y="287"/>
                </a:cubicBezTo>
                <a:cubicBezTo>
                  <a:pt x="56" y="287"/>
                  <a:pt x="56" y="287"/>
                  <a:pt x="56" y="287"/>
                </a:cubicBezTo>
                <a:cubicBezTo>
                  <a:pt x="56" y="287"/>
                  <a:pt x="56" y="287"/>
                  <a:pt x="56" y="287"/>
                </a:cubicBezTo>
                <a:cubicBezTo>
                  <a:pt x="57" y="287"/>
                  <a:pt x="57" y="287"/>
                  <a:pt x="57" y="287"/>
                </a:cubicBezTo>
                <a:cubicBezTo>
                  <a:pt x="57" y="287"/>
                  <a:pt x="57" y="287"/>
                  <a:pt x="57" y="287"/>
                </a:cubicBezTo>
                <a:cubicBezTo>
                  <a:pt x="57" y="287"/>
                  <a:pt x="57" y="287"/>
                  <a:pt x="57" y="287"/>
                </a:cubicBezTo>
                <a:cubicBezTo>
                  <a:pt x="57" y="287"/>
                  <a:pt x="57" y="287"/>
                  <a:pt x="57" y="287"/>
                </a:cubicBezTo>
                <a:cubicBezTo>
                  <a:pt x="57" y="287"/>
                  <a:pt x="57" y="287"/>
                  <a:pt x="57" y="287"/>
                </a:cubicBezTo>
                <a:cubicBezTo>
                  <a:pt x="57" y="287"/>
                  <a:pt x="57" y="287"/>
                  <a:pt x="57" y="287"/>
                </a:cubicBezTo>
                <a:cubicBezTo>
                  <a:pt x="57" y="287"/>
                  <a:pt x="57" y="287"/>
                  <a:pt x="57" y="287"/>
                </a:cubicBezTo>
                <a:cubicBezTo>
                  <a:pt x="57" y="287"/>
                  <a:pt x="57" y="287"/>
                  <a:pt x="57" y="287"/>
                </a:cubicBezTo>
                <a:cubicBezTo>
                  <a:pt x="57" y="288"/>
                  <a:pt x="57" y="288"/>
                  <a:pt x="57" y="288"/>
                </a:cubicBezTo>
                <a:cubicBezTo>
                  <a:pt x="57" y="288"/>
                  <a:pt x="57" y="288"/>
                  <a:pt x="57" y="288"/>
                </a:cubicBezTo>
                <a:cubicBezTo>
                  <a:pt x="57" y="288"/>
                  <a:pt x="58" y="288"/>
                  <a:pt x="58" y="288"/>
                </a:cubicBezTo>
                <a:cubicBezTo>
                  <a:pt x="58" y="288"/>
                  <a:pt x="58" y="288"/>
                  <a:pt x="58" y="288"/>
                </a:cubicBezTo>
                <a:cubicBezTo>
                  <a:pt x="58" y="288"/>
                  <a:pt x="58" y="288"/>
                  <a:pt x="58" y="288"/>
                </a:cubicBezTo>
                <a:cubicBezTo>
                  <a:pt x="58" y="288"/>
                  <a:pt x="58" y="288"/>
                  <a:pt x="58" y="288"/>
                </a:cubicBezTo>
                <a:cubicBezTo>
                  <a:pt x="58" y="288"/>
                  <a:pt x="58" y="288"/>
                  <a:pt x="58" y="288"/>
                </a:cubicBezTo>
                <a:cubicBezTo>
                  <a:pt x="58" y="288"/>
                  <a:pt x="58" y="288"/>
                  <a:pt x="58" y="288"/>
                </a:cubicBezTo>
                <a:cubicBezTo>
                  <a:pt x="58" y="288"/>
                  <a:pt x="58" y="288"/>
                  <a:pt x="58" y="288"/>
                </a:cubicBezTo>
                <a:cubicBezTo>
                  <a:pt x="58" y="288"/>
                  <a:pt x="58" y="288"/>
                  <a:pt x="58" y="288"/>
                </a:cubicBezTo>
                <a:cubicBezTo>
                  <a:pt x="58" y="288"/>
                  <a:pt x="58" y="288"/>
                  <a:pt x="58" y="288"/>
                </a:cubicBezTo>
                <a:cubicBezTo>
                  <a:pt x="58" y="288"/>
                  <a:pt x="58" y="288"/>
                  <a:pt x="59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88"/>
                  <a:pt x="60" y="288"/>
                  <a:pt x="60" y="288"/>
                </a:cubicBezTo>
                <a:cubicBezTo>
                  <a:pt x="60" y="288"/>
                  <a:pt x="60" y="288"/>
                  <a:pt x="60" y="288"/>
                </a:cubicBezTo>
                <a:cubicBezTo>
                  <a:pt x="60" y="288"/>
                  <a:pt x="60" y="288"/>
                  <a:pt x="60" y="288"/>
                </a:cubicBezTo>
                <a:cubicBezTo>
                  <a:pt x="60" y="288"/>
                  <a:pt x="60" y="288"/>
                  <a:pt x="60" y="288"/>
                </a:cubicBezTo>
                <a:cubicBezTo>
                  <a:pt x="60" y="288"/>
                  <a:pt x="60" y="288"/>
                  <a:pt x="60" y="288"/>
                </a:cubicBezTo>
                <a:cubicBezTo>
                  <a:pt x="60" y="288"/>
                  <a:pt x="60" y="288"/>
                  <a:pt x="60" y="288"/>
                </a:cubicBezTo>
                <a:cubicBezTo>
                  <a:pt x="60" y="288"/>
                  <a:pt x="60" y="288"/>
                  <a:pt x="60" y="288"/>
                </a:cubicBezTo>
                <a:cubicBezTo>
                  <a:pt x="60" y="288"/>
                  <a:pt x="60" y="288"/>
                  <a:pt x="60" y="288"/>
                </a:cubicBezTo>
                <a:cubicBezTo>
                  <a:pt x="60" y="288"/>
                  <a:pt x="60" y="288"/>
                  <a:pt x="60" y="288"/>
                </a:cubicBezTo>
                <a:cubicBezTo>
                  <a:pt x="60" y="288"/>
                  <a:pt x="60" y="288"/>
                  <a:pt x="60" y="288"/>
                </a:cubicBezTo>
                <a:cubicBezTo>
                  <a:pt x="61" y="288"/>
                  <a:pt x="61" y="288"/>
                  <a:pt x="61" y="288"/>
                </a:cubicBezTo>
                <a:cubicBezTo>
                  <a:pt x="61" y="288"/>
                  <a:pt x="61" y="288"/>
                  <a:pt x="61" y="288"/>
                </a:cubicBezTo>
                <a:cubicBezTo>
                  <a:pt x="61" y="288"/>
                  <a:pt x="61" y="288"/>
                  <a:pt x="61" y="288"/>
                </a:cubicBezTo>
                <a:cubicBezTo>
                  <a:pt x="61" y="288"/>
                  <a:pt x="61" y="288"/>
                  <a:pt x="61" y="288"/>
                </a:cubicBezTo>
                <a:cubicBezTo>
                  <a:pt x="61" y="288"/>
                  <a:pt x="61" y="288"/>
                  <a:pt x="61" y="288"/>
                </a:cubicBezTo>
                <a:cubicBezTo>
                  <a:pt x="61" y="288"/>
                  <a:pt x="61" y="288"/>
                  <a:pt x="61" y="288"/>
                </a:cubicBezTo>
                <a:cubicBezTo>
                  <a:pt x="61" y="288"/>
                  <a:pt x="61" y="288"/>
                  <a:pt x="61" y="288"/>
                </a:cubicBezTo>
                <a:cubicBezTo>
                  <a:pt x="61" y="288"/>
                  <a:pt x="61" y="288"/>
                  <a:pt x="61" y="288"/>
                </a:cubicBezTo>
                <a:cubicBezTo>
                  <a:pt x="61" y="288"/>
                  <a:pt x="61" y="288"/>
                  <a:pt x="61" y="288"/>
                </a:cubicBezTo>
                <a:cubicBezTo>
                  <a:pt x="61" y="288"/>
                  <a:pt x="62" y="288"/>
                  <a:pt x="62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88"/>
                  <a:pt x="62" y="288"/>
                  <a:pt x="62" y="288"/>
                </a:cubicBezTo>
                <a:cubicBezTo>
                  <a:pt x="62" y="288"/>
                  <a:pt x="63" y="288"/>
                  <a:pt x="63" y="2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63" y="288"/>
                  <a:pt x="63" y="288"/>
                  <a:pt x="63" y="288"/>
                </a:cubicBezTo>
                <a:cubicBezTo>
                  <a:pt x="63" y="288"/>
                  <a:pt x="63" y="288"/>
                  <a:pt x="6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288"/>
                  <a:pt x="64" y="288"/>
                  <a:pt x="65" y="288"/>
                </a:cubicBezTo>
                <a:cubicBezTo>
                  <a:pt x="65" y="288"/>
                  <a:pt x="65" y="288"/>
                  <a:pt x="65" y="288"/>
                </a:cubicBezTo>
                <a:cubicBezTo>
                  <a:pt x="65" y="288"/>
                  <a:pt x="65" y="288"/>
                  <a:pt x="65" y="288"/>
                </a:cubicBezTo>
                <a:cubicBezTo>
                  <a:pt x="65" y="288"/>
                  <a:pt x="65" y="288"/>
                  <a:pt x="65" y="288"/>
                </a:cubicBezTo>
                <a:cubicBezTo>
                  <a:pt x="65" y="288"/>
                  <a:pt x="65" y="288"/>
                  <a:pt x="65" y="288"/>
                </a:cubicBezTo>
                <a:cubicBezTo>
                  <a:pt x="65" y="288"/>
                  <a:pt x="65" y="288"/>
                  <a:pt x="65" y="288"/>
                </a:cubicBezTo>
                <a:cubicBezTo>
                  <a:pt x="65" y="288"/>
                  <a:pt x="65" y="288"/>
                  <a:pt x="65" y="288"/>
                </a:cubicBezTo>
                <a:cubicBezTo>
                  <a:pt x="65" y="288"/>
                  <a:pt x="65" y="288"/>
                  <a:pt x="65" y="288"/>
                </a:cubicBezTo>
                <a:cubicBezTo>
                  <a:pt x="65" y="288"/>
                  <a:pt x="65" y="288"/>
                  <a:pt x="65" y="288"/>
                </a:cubicBezTo>
                <a:cubicBezTo>
                  <a:pt x="65" y="288"/>
                  <a:pt x="65" y="288"/>
                  <a:pt x="65" y="288"/>
                </a:cubicBezTo>
                <a:cubicBezTo>
                  <a:pt x="65" y="288"/>
                  <a:pt x="66" y="288"/>
                  <a:pt x="66" y="288"/>
                </a:cubicBezTo>
                <a:cubicBezTo>
                  <a:pt x="66" y="288"/>
                  <a:pt x="66" y="288"/>
                  <a:pt x="66" y="288"/>
                </a:cubicBezTo>
                <a:cubicBezTo>
                  <a:pt x="66" y="288"/>
                  <a:pt x="66" y="288"/>
                  <a:pt x="66" y="288"/>
                </a:cubicBezTo>
                <a:cubicBezTo>
                  <a:pt x="66" y="288"/>
                  <a:pt x="66" y="288"/>
                  <a:pt x="66" y="288"/>
                </a:cubicBezTo>
                <a:cubicBezTo>
                  <a:pt x="66" y="288"/>
                  <a:pt x="66" y="288"/>
                  <a:pt x="66" y="288"/>
                </a:cubicBezTo>
                <a:cubicBezTo>
                  <a:pt x="66" y="288"/>
                  <a:pt x="66" y="288"/>
                  <a:pt x="66" y="288"/>
                </a:cubicBezTo>
                <a:cubicBezTo>
                  <a:pt x="66" y="288"/>
                  <a:pt x="66" y="288"/>
                  <a:pt x="66" y="288"/>
                </a:cubicBezTo>
                <a:cubicBezTo>
                  <a:pt x="66" y="288"/>
                  <a:pt x="66" y="288"/>
                  <a:pt x="66" y="288"/>
                </a:cubicBezTo>
                <a:cubicBezTo>
                  <a:pt x="75" y="288"/>
                  <a:pt x="75" y="288"/>
                  <a:pt x="75" y="288"/>
                </a:cubicBezTo>
                <a:cubicBezTo>
                  <a:pt x="75" y="272"/>
                  <a:pt x="75" y="272"/>
                  <a:pt x="75" y="272"/>
                </a:cubicBezTo>
                <a:cubicBezTo>
                  <a:pt x="66" y="272"/>
                  <a:pt x="66" y="272"/>
                  <a:pt x="66" y="272"/>
                </a:cubicBezTo>
                <a:cubicBezTo>
                  <a:pt x="56" y="272"/>
                  <a:pt x="47" y="269"/>
                  <a:pt x="38" y="264"/>
                </a:cubicBezTo>
                <a:close/>
                <a:moveTo>
                  <a:pt x="155" y="272"/>
                </a:moveTo>
                <a:cubicBezTo>
                  <a:pt x="107" y="272"/>
                  <a:pt x="107" y="272"/>
                  <a:pt x="107" y="272"/>
                </a:cubicBezTo>
                <a:cubicBezTo>
                  <a:pt x="107" y="288"/>
                  <a:pt x="107" y="288"/>
                  <a:pt x="107" y="288"/>
                </a:cubicBezTo>
                <a:cubicBezTo>
                  <a:pt x="155" y="288"/>
                  <a:pt x="155" y="288"/>
                  <a:pt x="155" y="288"/>
                </a:cubicBezTo>
                <a:cubicBezTo>
                  <a:pt x="155" y="272"/>
                  <a:pt x="155" y="272"/>
                  <a:pt x="155" y="272"/>
                </a:cubicBezTo>
                <a:close/>
                <a:moveTo>
                  <a:pt x="232" y="271"/>
                </a:moveTo>
                <a:cubicBezTo>
                  <a:pt x="229" y="272"/>
                  <a:pt x="225" y="272"/>
                  <a:pt x="222" y="272"/>
                </a:cubicBezTo>
                <a:cubicBezTo>
                  <a:pt x="187" y="272"/>
                  <a:pt x="187" y="272"/>
                  <a:pt x="187" y="272"/>
                </a:cubicBezTo>
                <a:cubicBezTo>
                  <a:pt x="187" y="288"/>
                  <a:pt x="187" y="288"/>
                  <a:pt x="187" y="288"/>
                </a:cubicBezTo>
                <a:cubicBezTo>
                  <a:pt x="222" y="288"/>
                  <a:pt x="222" y="288"/>
                  <a:pt x="222" y="288"/>
                </a:cubicBezTo>
                <a:cubicBezTo>
                  <a:pt x="222" y="288"/>
                  <a:pt x="222" y="288"/>
                  <a:pt x="222" y="288"/>
                </a:cubicBezTo>
                <a:cubicBezTo>
                  <a:pt x="222" y="288"/>
                  <a:pt x="222" y="288"/>
                  <a:pt x="222" y="288"/>
                </a:cubicBezTo>
                <a:cubicBezTo>
                  <a:pt x="222" y="288"/>
                  <a:pt x="222" y="288"/>
                  <a:pt x="222" y="288"/>
                </a:cubicBezTo>
                <a:cubicBezTo>
                  <a:pt x="222" y="288"/>
                  <a:pt x="222" y="288"/>
                  <a:pt x="222" y="288"/>
                </a:cubicBezTo>
                <a:cubicBezTo>
                  <a:pt x="222" y="288"/>
                  <a:pt x="222" y="288"/>
                  <a:pt x="222" y="288"/>
                </a:cubicBezTo>
                <a:cubicBezTo>
                  <a:pt x="222" y="288"/>
                  <a:pt x="222" y="288"/>
                  <a:pt x="223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4" y="288"/>
                  <a:pt x="225" y="288"/>
                  <a:pt x="225" y="288"/>
                </a:cubicBezTo>
                <a:cubicBezTo>
                  <a:pt x="225" y="288"/>
                  <a:pt x="225" y="288"/>
                  <a:pt x="225" y="288"/>
                </a:cubicBezTo>
                <a:cubicBezTo>
                  <a:pt x="225" y="288"/>
                  <a:pt x="225" y="288"/>
                  <a:pt x="225" y="288"/>
                </a:cubicBezTo>
                <a:cubicBezTo>
                  <a:pt x="225" y="288"/>
                  <a:pt x="225" y="288"/>
                  <a:pt x="225" y="288"/>
                </a:cubicBezTo>
                <a:cubicBezTo>
                  <a:pt x="225" y="288"/>
                  <a:pt x="225" y="288"/>
                  <a:pt x="225" y="288"/>
                </a:cubicBezTo>
                <a:cubicBezTo>
                  <a:pt x="225" y="288"/>
                  <a:pt x="225" y="288"/>
                  <a:pt x="225" y="288"/>
                </a:cubicBezTo>
                <a:cubicBezTo>
                  <a:pt x="225" y="288"/>
                  <a:pt x="225" y="288"/>
                  <a:pt x="225" y="288"/>
                </a:cubicBezTo>
                <a:cubicBezTo>
                  <a:pt x="225" y="288"/>
                  <a:pt x="225" y="288"/>
                  <a:pt x="225" y="288"/>
                </a:cubicBezTo>
                <a:cubicBezTo>
                  <a:pt x="225" y="288"/>
                  <a:pt x="225" y="288"/>
                  <a:pt x="225" y="288"/>
                </a:cubicBezTo>
                <a:cubicBezTo>
                  <a:pt x="225" y="288"/>
                  <a:pt x="225" y="288"/>
                  <a:pt x="226" y="288"/>
                </a:cubicBezTo>
                <a:cubicBezTo>
                  <a:pt x="226" y="288"/>
                  <a:pt x="226" y="288"/>
                  <a:pt x="226" y="288"/>
                </a:cubicBezTo>
                <a:cubicBezTo>
                  <a:pt x="226" y="288"/>
                  <a:pt x="226" y="288"/>
                  <a:pt x="226" y="288"/>
                </a:cubicBezTo>
                <a:cubicBezTo>
                  <a:pt x="226" y="288"/>
                  <a:pt x="226" y="288"/>
                  <a:pt x="226" y="288"/>
                </a:cubicBezTo>
                <a:cubicBezTo>
                  <a:pt x="226" y="288"/>
                  <a:pt x="226" y="288"/>
                  <a:pt x="226" y="288"/>
                </a:cubicBezTo>
                <a:cubicBezTo>
                  <a:pt x="226" y="288"/>
                  <a:pt x="226" y="288"/>
                  <a:pt x="226" y="288"/>
                </a:cubicBezTo>
                <a:cubicBezTo>
                  <a:pt x="226" y="288"/>
                  <a:pt x="226" y="288"/>
                  <a:pt x="226" y="288"/>
                </a:cubicBezTo>
                <a:cubicBezTo>
                  <a:pt x="226" y="288"/>
                  <a:pt x="226" y="288"/>
                  <a:pt x="226" y="288"/>
                </a:cubicBezTo>
                <a:cubicBezTo>
                  <a:pt x="226" y="288"/>
                  <a:pt x="226" y="288"/>
                  <a:pt x="226" y="288"/>
                </a:cubicBezTo>
                <a:cubicBezTo>
                  <a:pt x="226" y="288"/>
                  <a:pt x="226" y="288"/>
                  <a:pt x="226" y="288"/>
                </a:cubicBezTo>
                <a:cubicBezTo>
                  <a:pt x="226" y="288"/>
                  <a:pt x="227" y="288"/>
                  <a:pt x="227" y="288"/>
                </a:cubicBezTo>
                <a:cubicBezTo>
                  <a:pt x="227" y="288"/>
                  <a:pt x="227" y="288"/>
                  <a:pt x="227" y="288"/>
                </a:cubicBezTo>
                <a:cubicBezTo>
                  <a:pt x="227" y="288"/>
                  <a:pt x="227" y="288"/>
                  <a:pt x="227" y="288"/>
                </a:cubicBezTo>
                <a:cubicBezTo>
                  <a:pt x="227" y="288"/>
                  <a:pt x="227" y="288"/>
                  <a:pt x="227" y="288"/>
                </a:cubicBezTo>
                <a:cubicBezTo>
                  <a:pt x="227" y="288"/>
                  <a:pt x="227" y="288"/>
                  <a:pt x="227" y="288"/>
                </a:cubicBezTo>
                <a:cubicBezTo>
                  <a:pt x="227" y="288"/>
                  <a:pt x="227" y="288"/>
                  <a:pt x="227" y="288"/>
                </a:cubicBezTo>
                <a:cubicBezTo>
                  <a:pt x="227" y="288"/>
                  <a:pt x="227" y="288"/>
                  <a:pt x="227" y="288"/>
                </a:cubicBezTo>
                <a:cubicBezTo>
                  <a:pt x="227" y="288"/>
                  <a:pt x="227" y="288"/>
                  <a:pt x="227" y="288"/>
                </a:cubicBezTo>
                <a:cubicBezTo>
                  <a:pt x="227" y="288"/>
                  <a:pt x="227" y="288"/>
                  <a:pt x="227" y="288"/>
                </a:cubicBezTo>
                <a:cubicBezTo>
                  <a:pt x="227" y="288"/>
                  <a:pt x="227" y="288"/>
                  <a:pt x="227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28" y="288"/>
                  <a:pt x="229" y="288"/>
                  <a:pt x="229" y="288"/>
                </a:cubicBezTo>
                <a:cubicBezTo>
                  <a:pt x="229" y="288"/>
                  <a:pt x="229" y="288"/>
                  <a:pt x="229" y="288"/>
                </a:cubicBezTo>
                <a:cubicBezTo>
                  <a:pt x="229" y="288"/>
                  <a:pt x="229" y="288"/>
                  <a:pt x="229" y="288"/>
                </a:cubicBezTo>
                <a:cubicBezTo>
                  <a:pt x="229" y="288"/>
                  <a:pt x="229" y="288"/>
                  <a:pt x="229" y="288"/>
                </a:cubicBezTo>
                <a:cubicBezTo>
                  <a:pt x="229" y="288"/>
                  <a:pt x="229" y="288"/>
                  <a:pt x="229" y="288"/>
                </a:cubicBezTo>
                <a:cubicBezTo>
                  <a:pt x="229" y="288"/>
                  <a:pt x="229" y="288"/>
                  <a:pt x="229" y="288"/>
                </a:cubicBezTo>
                <a:cubicBezTo>
                  <a:pt x="229" y="288"/>
                  <a:pt x="229" y="288"/>
                  <a:pt x="229" y="288"/>
                </a:cubicBezTo>
                <a:cubicBezTo>
                  <a:pt x="229" y="288"/>
                  <a:pt x="229" y="288"/>
                  <a:pt x="229" y="288"/>
                </a:cubicBezTo>
                <a:cubicBezTo>
                  <a:pt x="229" y="288"/>
                  <a:pt x="229" y="288"/>
                  <a:pt x="229" y="288"/>
                </a:cubicBezTo>
                <a:cubicBezTo>
                  <a:pt x="229" y="288"/>
                  <a:pt x="229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1" y="288"/>
                </a:cubicBezTo>
                <a:cubicBezTo>
                  <a:pt x="231" y="288"/>
                  <a:pt x="231" y="288"/>
                  <a:pt x="231" y="288"/>
                </a:cubicBezTo>
                <a:cubicBezTo>
                  <a:pt x="231" y="288"/>
                  <a:pt x="231" y="288"/>
                  <a:pt x="231" y="287"/>
                </a:cubicBezTo>
                <a:cubicBezTo>
                  <a:pt x="231" y="287"/>
                  <a:pt x="231" y="287"/>
                  <a:pt x="231" y="287"/>
                </a:cubicBezTo>
                <a:cubicBezTo>
                  <a:pt x="231" y="287"/>
                  <a:pt x="231" y="287"/>
                  <a:pt x="231" y="287"/>
                </a:cubicBezTo>
                <a:cubicBezTo>
                  <a:pt x="231" y="287"/>
                  <a:pt x="231" y="287"/>
                  <a:pt x="231" y="287"/>
                </a:cubicBezTo>
                <a:cubicBezTo>
                  <a:pt x="231" y="287"/>
                  <a:pt x="231" y="287"/>
                  <a:pt x="231" y="287"/>
                </a:cubicBezTo>
                <a:cubicBezTo>
                  <a:pt x="231" y="287"/>
                  <a:pt x="231" y="287"/>
                  <a:pt x="231" y="287"/>
                </a:cubicBezTo>
                <a:cubicBezTo>
                  <a:pt x="231" y="287"/>
                  <a:pt x="231" y="287"/>
                  <a:pt x="231" y="287"/>
                </a:cubicBezTo>
                <a:cubicBezTo>
                  <a:pt x="231" y="287"/>
                  <a:pt x="231" y="287"/>
                  <a:pt x="231" y="287"/>
                </a:cubicBezTo>
                <a:cubicBezTo>
                  <a:pt x="231" y="287"/>
                  <a:pt x="232" y="287"/>
                  <a:pt x="232" y="287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2" y="287"/>
                  <a:pt x="232" y="287"/>
                  <a:pt x="232" y="287"/>
                </a:cubicBezTo>
                <a:cubicBezTo>
                  <a:pt x="232" y="287"/>
                  <a:pt x="233" y="287"/>
                  <a:pt x="233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3" y="287"/>
                  <a:pt x="233" y="287"/>
                  <a:pt x="233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4" y="287"/>
                  <a:pt x="234" y="287"/>
                  <a:pt x="234" y="287"/>
                </a:cubicBezTo>
                <a:cubicBezTo>
                  <a:pt x="235" y="287"/>
                  <a:pt x="235" y="287"/>
                  <a:pt x="235" y="287"/>
                </a:cubicBezTo>
                <a:cubicBezTo>
                  <a:pt x="235" y="287"/>
                  <a:pt x="235" y="287"/>
                  <a:pt x="235" y="287"/>
                </a:cubicBezTo>
                <a:cubicBezTo>
                  <a:pt x="235" y="287"/>
                  <a:pt x="235" y="287"/>
                  <a:pt x="235" y="287"/>
                </a:cubicBezTo>
                <a:cubicBezTo>
                  <a:pt x="235" y="287"/>
                  <a:pt x="235" y="287"/>
                  <a:pt x="235" y="287"/>
                </a:cubicBezTo>
                <a:cubicBezTo>
                  <a:pt x="235" y="287"/>
                  <a:pt x="235" y="287"/>
                  <a:pt x="235" y="287"/>
                </a:cubicBezTo>
                <a:cubicBezTo>
                  <a:pt x="235" y="287"/>
                  <a:pt x="235" y="287"/>
                  <a:pt x="235" y="287"/>
                </a:cubicBezTo>
                <a:cubicBezTo>
                  <a:pt x="235" y="287"/>
                  <a:pt x="235" y="287"/>
                  <a:pt x="235" y="287"/>
                </a:cubicBezTo>
                <a:cubicBezTo>
                  <a:pt x="232" y="271"/>
                  <a:pt x="232" y="271"/>
                  <a:pt x="232" y="271"/>
                </a:cubicBezTo>
                <a:close/>
                <a:moveTo>
                  <a:pt x="271" y="230"/>
                </a:moveTo>
                <a:cubicBezTo>
                  <a:pt x="269" y="242"/>
                  <a:pt x="263" y="253"/>
                  <a:pt x="254" y="261"/>
                </a:cubicBezTo>
                <a:cubicBezTo>
                  <a:pt x="264" y="273"/>
                  <a:pt x="264" y="273"/>
                  <a:pt x="264" y="273"/>
                </a:cubicBezTo>
                <a:cubicBezTo>
                  <a:pt x="264" y="273"/>
                  <a:pt x="264" y="273"/>
                  <a:pt x="264" y="273"/>
                </a:cubicBezTo>
                <a:cubicBezTo>
                  <a:pt x="264" y="273"/>
                  <a:pt x="264" y="273"/>
                  <a:pt x="264" y="273"/>
                </a:cubicBezTo>
                <a:cubicBezTo>
                  <a:pt x="264" y="273"/>
                  <a:pt x="264" y="273"/>
                  <a:pt x="264" y="273"/>
                </a:cubicBezTo>
                <a:cubicBezTo>
                  <a:pt x="264" y="273"/>
                  <a:pt x="264" y="273"/>
                  <a:pt x="264" y="273"/>
                </a:cubicBezTo>
                <a:cubicBezTo>
                  <a:pt x="264" y="272"/>
                  <a:pt x="264" y="272"/>
                  <a:pt x="264" y="272"/>
                </a:cubicBezTo>
                <a:cubicBezTo>
                  <a:pt x="264" y="272"/>
                  <a:pt x="264" y="272"/>
                  <a:pt x="264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5" y="272"/>
                </a:cubicBezTo>
                <a:cubicBezTo>
                  <a:pt x="265" y="272"/>
                  <a:pt x="265" y="272"/>
                  <a:pt x="266" y="272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6" y="271"/>
                </a:cubicBezTo>
                <a:cubicBezTo>
                  <a:pt x="266" y="271"/>
                  <a:pt x="266" y="271"/>
                  <a:pt x="267" y="271"/>
                </a:cubicBezTo>
                <a:cubicBezTo>
                  <a:pt x="267" y="271"/>
                  <a:pt x="267" y="271"/>
                  <a:pt x="267" y="271"/>
                </a:cubicBezTo>
                <a:cubicBezTo>
                  <a:pt x="267" y="271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7" y="270"/>
                  <a:pt x="267" y="270"/>
                  <a:pt x="267" y="270"/>
                </a:cubicBezTo>
                <a:cubicBezTo>
                  <a:pt x="268" y="270"/>
                  <a:pt x="268" y="270"/>
                  <a:pt x="268" y="270"/>
                </a:cubicBezTo>
                <a:cubicBezTo>
                  <a:pt x="268" y="270"/>
                  <a:pt x="268" y="270"/>
                  <a:pt x="268" y="270"/>
                </a:cubicBezTo>
                <a:cubicBezTo>
                  <a:pt x="268" y="270"/>
                  <a:pt x="268" y="270"/>
                  <a:pt x="268" y="269"/>
                </a:cubicBezTo>
                <a:cubicBezTo>
                  <a:pt x="268" y="269"/>
                  <a:pt x="268" y="269"/>
                  <a:pt x="268" y="269"/>
                </a:cubicBezTo>
                <a:cubicBezTo>
                  <a:pt x="268" y="269"/>
                  <a:pt x="268" y="269"/>
                  <a:pt x="268" y="269"/>
                </a:cubicBezTo>
                <a:cubicBezTo>
                  <a:pt x="268" y="269"/>
                  <a:pt x="268" y="269"/>
                  <a:pt x="268" y="269"/>
                </a:cubicBezTo>
                <a:cubicBezTo>
                  <a:pt x="268" y="269"/>
                  <a:pt x="268" y="269"/>
                  <a:pt x="268" y="269"/>
                </a:cubicBezTo>
                <a:cubicBezTo>
                  <a:pt x="268" y="269"/>
                  <a:pt x="268" y="269"/>
                  <a:pt x="268" y="269"/>
                </a:cubicBezTo>
                <a:cubicBezTo>
                  <a:pt x="268" y="269"/>
                  <a:pt x="268" y="269"/>
                  <a:pt x="268" y="269"/>
                </a:cubicBezTo>
                <a:cubicBezTo>
                  <a:pt x="268" y="269"/>
                  <a:pt x="268" y="269"/>
                  <a:pt x="268" y="269"/>
                </a:cubicBezTo>
                <a:cubicBezTo>
                  <a:pt x="268" y="269"/>
                  <a:pt x="268" y="269"/>
                  <a:pt x="268" y="269"/>
                </a:cubicBezTo>
                <a:cubicBezTo>
                  <a:pt x="268" y="269"/>
                  <a:pt x="269" y="269"/>
                  <a:pt x="269" y="269"/>
                </a:cubicBezTo>
                <a:cubicBezTo>
                  <a:pt x="269" y="269"/>
                  <a:pt x="269" y="269"/>
                  <a:pt x="269" y="269"/>
                </a:cubicBezTo>
                <a:cubicBezTo>
                  <a:pt x="269" y="269"/>
                  <a:pt x="269" y="269"/>
                  <a:pt x="269" y="269"/>
                </a:cubicBezTo>
                <a:cubicBezTo>
                  <a:pt x="269" y="269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69" y="268"/>
                  <a:pt x="269" y="268"/>
                  <a:pt x="269" y="268"/>
                </a:cubicBezTo>
                <a:cubicBezTo>
                  <a:pt x="270" y="267"/>
                  <a:pt x="270" y="267"/>
                  <a:pt x="270" y="267"/>
                </a:cubicBezTo>
                <a:cubicBezTo>
                  <a:pt x="270" y="267"/>
                  <a:pt x="270" y="267"/>
                  <a:pt x="270" y="267"/>
                </a:cubicBezTo>
                <a:cubicBezTo>
                  <a:pt x="270" y="267"/>
                  <a:pt x="271" y="267"/>
                  <a:pt x="271" y="267"/>
                </a:cubicBezTo>
                <a:cubicBezTo>
                  <a:pt x="271" y="267"/>
                  <a:pt x="271" y="267"/>
                  <a:pt x="271" y="267"/>
                </a:cubicBezTo>
                <a:cubicBezTo>
                  <a:pt x="271" y="267"/>
                  <a:pt x="271" y="266"/>
                  <a:pt x="271" y="266"/>
                </a:cubicBezTo>
                <a:cubicBezTo>
                  <a:pt x="271" y="266"/>
                  <a:pt x="271" y="266"/>
                  <a:pt x="271" y="266"/>
                </a:cubicBezTo>
                <a:cubicBezTo>
                  <a:pt x="271" y="266"/>
                  <a:pt x="271" y="266"/>
                  <a:pt x="271" y="266"/>
                </a:cubicBezTo>
                <a:cubicBezTo>
                  <a:pt x="271" y="266"/>
                  <a:pt x="271" y="266"/>
                  <a:pt x="271" y="266"/>
                </a:cubicBezTo>
                <a:cubicBezTo>
                  <a:pt x="271" y="266"/>
                  <a:pt x="271" y="266"/>
                  <a:pt x="271" y="266"/>
                </a:cubicBezTo>
                <a:cubicBezTo>
                  <a:pt x="271" y="266"/>
                  <a:pt x="271" y="266"/>
                  <a:pt x="271" y="266"/>
                </a:cubicBezTo>
                <a:cubicBezTo>
                  <a:pt x="271" y="266"/>
                  <a:pt x="271" y="266"/>
                  <a:pt x="271" y="266"/>
                </a:cubicBezTo>
                <a:cubicBezTo>
                  <a:pt x="271" y="266"/>
                  <a:pt x="271" y="266"/>
                  <a:pt x="271" y="266"/>
                </a:cubicBezTo>
                <a:cubicBezTo>
                  <a:pt x="277" y="259"/>
                  <a:pt x="282" y="252"/>
                  <a:pt x="284" y="243"/>
                </a:cubicBezTo>
                <a:cubicBezTo>
                  <a:pt x="284" y="243"/>
                  <a:pt x="284" y="243"/>
                  <a:pt x="284" y="243"/>
                </a:cubicBezTo>
                <a:cubicBezTo>
                  <a:pt x="284" y="243"/>
                  <a:pt x="284" y="243"/>
                  <a:pt x="284" y="243"/>
                </a:cubicBezTo>
                <a:cubicBezTo>
                  <a:pt x="284" y="243"/>
                  <a:pt x="284" y="243"/>
                  <a:pt x="284" y="243"/>
                </a:cubicBezTo>
                <a:cubicBezTo>
                  <a:pt x="285" y="243"/>
                  <a:pt x="285" y="243"/>
                  <a:pt x="285" y="243"/>
                </a:cubicBezTo>
                <a:cubicBezTo>
                  <a:pt x="285" y="243"/>
                  <a:pt x="285" y="243"/>
                  <a:pt x="285" y="243"/>
                </a:cubicBezTo>
                <a:cubicBezTo>
                  <a:pt x="285" y="243"/>
                  <a:pt x="285" y="243"/>
                  <a:pt x="285" y="243"/>
                </a:cubicBezTo>
                <a:cubicBezTo>
                  <a:pt x="285" y="243"/>
                  <a:pt x="285" y="243"/>
                  <a:pt x="285" y="243"/>
                </a:cubicBezTo>
                <a:cubicBezTo>
                  <a:pt x="285" y="243"/>
                  <a:pt x="285" y="243"/>
                  <a:pt x="285" y="243"/>
                </a:cubicBezTo>
                <a:cubicBezTo>
                  <a:pt x="285" y="243"/>
                  <a:pt x="285" y="243"/>
                  <a:pt x="285" y="243"/>
                </a:cubicBezTo>
                <a:cubicBezTo>
                  <a:pt x="285" y="243"/>
                  <a:pt x="285" y="242"/>
                  <a:pt x="285" y="242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2"/>
                  <a:pt x="285" y="242"/>
                  <a:pt x="285" y="242"/>
                </a:cubicBezTo>
                <a:cubicBezTo>
                  <a:pt x="285" y="242"/>
                  <a:pt x="285" y="242"/>
                  <a:pt x="285" y="241"/>
                </a:cubicBezTo>
                <a:cubicBezTo>
                  <a:pt x="285" y="241"/>
                  <a:pt x="285" y="241"/>
                  <a:pt x="285" y="241"/>
                </a:cubicBezTo>
                <a:cubicBezTo>
                  <a:pt x="285" y="241"/>
                  <a:pt x="285" y="241"/>
                  <a:pt x="285" y="241"/>
                </a:cubicBezTo>
                <a:cubicBezTo>
                  <a:pt x="285" y="241"/>
                  <a:pt x="285" y="241"/>
                  <a:pt x="285" y="241"/>
                </a:cubicBezTo>
                <a:cubicBezTo>
                  <a:pt x="285" y="241"/>
                  <a:pt x="285" y="241"/>
                  <a:pt x="285" y="241"/>
                </a:cubicBezTo>
                <a:cubicBezTo>
                  <a:pt x="285" y="241"/>
                  <a:pt x="285" y="241"/>
                  <a:pt x="285" y="241"/>
                </a:cubicBezTo>
                <a:cubicBezTo>
                  <a:pt x="285" y="241"/>
                  <a:pt x="285" y="241"/>
                  <a:pt x="285" y="241"/>
                </a:cubicBezTo>
                <a:cubicBezTo>
                  <a:pt x="285" y="241"/>
                  <a:pt x="285" y="241"/>
                  <a:pt x="285" y="241"/>
                </a:cubicBezTo>
                <a:cubicBezTo>
                  <a:pt x="285" y="241"/>
                  <a:pt x="285" y="241"/>
                  <a:pt x="285" y="241"/>
                </a:cubicBezTo>
                <a:cubicBezTo>
                  <a:pt x="285" y="241"/>
                  <a:pt x="285" y="241"/>
                  <a:pt x="285" y="241"/>
                </a:cubicBezTo>
                <a:cubicBezTo>
                  <a:pt x="285" y="241"/>
                  <a:pt x="285" y="241"/>
                  <a:pt x="285" y="240"/>
                </a:cubicBezTo>
                <a:cubicBezTo>
                  <a:pt x="285" y="240"/>
                  <a:pt x="285" y="240"/>
                  <a:pt x="285" y="240"/>
                </a:cubicBezTo>
                <a:cubicBezTo>
                  <a:pt x="285" y="240"/>
                  <a:pt x="285" y="240"/>
                  <a:pt x="285" y="240"/>
                </a:cubicBezTo>
                <a:cubicBezTo>
                  <a:pt x="285" y="240"/>
                  <a:pt x="285" y="240"/>
                  <a:pt x="285" y="240"/>
                </a:cubicBezTo>
                <a:cubicBezTo>
                  <a:pt x="285" y="240"/>
                  <a:pt x="285" y="240"/>
                  <a:pt x="285" y="240"/>
                </a:cubicBezTo>
                <a:cubicBezTo>
                  <a:pt x="285" y="240"/>
                  <a:pt x="285" y="240"/>
                  <a:pt x="285" y="240"/>
                </a:cubicBezTo>
                <a:cubicBezTo>
                  <a:pt x="285" y="240"/>
                  <a:pt x="285" y="240"/>
                  <a:pt x="285" y="240"/>
                </a:cubicBezTo>
                <a:cubicBezTo>
                  <a:pt x="285" y="240"/>
                  <a:pt x="286" y="240"/>
                  <a:pt x="286" y="240"/>
                </a:cubicBezTo>
                <a:cubicBezTo>
                  <a:pt x="286" y="240"/>
                  <a:pt x="286" y="240"/>
                  <a:pt x="286" y="240"/>
                </a:cubicBezTo>
                <a:cubicBezTo>
                  <a:pt x="286" y="240"/>
                  <a:pt x="286" y="240"/>
                  <a:pt x="286" y="240"/>
                </a:cubicBezTo>
                <a:cubicBezTo>
                  <a:pt x="286" y="240"/>
                  <a:pt x="286" y="240"/>
                  <a:pt x="286" y="240"/>
                </a:cubicBezTo>
                <a:cubicBezTo>
                  <a:pt x="286" y="239"/>
                  <a:pt x="286" y="239"/>
                  <a:pt x="286" y="239"/>
                </a:cubicBezTo>
                <a:cubicBezTo>
                  <a:pt x="286" y="239"/>
                  <a:pt x="286" y="239"/>
                  <a:pt x="286" y="239"/>
                </a:cubicBezTo>
                <a:cubicBezTo>
                  <a:pt x="286" y="237"/>
                  <a:pt x="287" y="235"/>
                  <a:pt x="287" y="232"/>
                </a:cubicBezTo>
                <a:cubicBezTo>
                  <a:pt x="271" y="230"/>
                  <a:pt x="271" y="230"/>
                  <a:pt x="271" y="230"/>
                </a:cubicBezTo>
                <a:close/>
                <a:moveTo>
                  <a:pt x="288" y="152"/>
                </a:moveTo>
                <a:cubicBezTo>
                  <a:pt x="272" y="152"/>
                  <a:pt x="272" y="152"/>
                  <a:pt x="272" y="152"/>
                </a:cubicBezTo>
                <a:cubicBezTo>
                  <a:pt x="272" y="200"/>
                  <a:pt x="272" y="200"/>
                  <a:pt x="272" y="200"/>
                </a:cubicBezTo>
                <a:cubicBezTo>
                  <a:pt x="288" y="200"/>
                  <a:pt x="288" y="200"/>
                  <a:pt x="288" y="200"/>
                </a:cubicBezTo>
                <a:cubicBezTo>
                  <a:pt x="288" y="152"/>
                  <a:pt x="288" y="152"/>
                  <a:pt x="288" y="152"/>
                </a:cubicBezTo>
                <a:close/>
                <a:moveTo>
                  <a:pt x="288" y="72"/>
                </a:moveTo>
                <a:cubicBezTo>
                  <a:pt x="272" y="72"/>
                  <a:pt x="272" y="72"/>
                  <a:pt x="272" y="72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88" y="120"/>
                  <a:pt x="288" y="120"/>
                  <a:pt x="288" y="120"/>
                </a:cubicBezTo>
                <a:cubicBezTo>
                  <a:pt x="288" y="72"/>
                  <a:pt x="288" y="72"/>
                  <a:pt x="288" y="72"/>
                </a:cubicBezTo>
                <a:close/>
                <a:moveTo>
                  <a:pt x="251" y="7"/>
                </a:moveTo>
                <a:cubicBezTo>
                  <a:pt x="244" y="21"/>
                  <a:pt x="244" y="21"/>
                  <a:pt x="244" y="21"/>
                </a:cubicBezTo>
                <a:cubicBezTo>
                  <a:pt x="255" y="27"/>
                  <a:pt x="263" y="36"/>
                  <a:pt x="268" y="47"/>
                </a:cubicBezTo>
                <a:cubicBezTo>
                  <a:pt x="283" y="41"/>
                  <a:pt x="283" y="41"/>
                  <a:pt x="283" y="41"/>
                </a:cubicBezTo>
                <a:cubicBezTo>
                  <a:pt x="281" y="36"/>
                  <a:pt x="279" y="32"/>
                  <a:pt x="276" y="28"/>
                </a:cubicBezTo>
                <a:cubicBezTo>
                  <a:pt x="276" y="28"/>
                  <a:pt x="276" y="28"/>
                  <a:pt x="276" y="28"/>
                </a:cubicBezTo>
                <a:cubicBezTo>
                  <a:pt x="276" y="28"/>
                  <a:pt x="275" y="28"/>
                  <a:pt x="275" y="28"/>
                </a:cubicBezTo>
                <a:cubicBezTo>
                  <a:pt x="275" y="28"/>
                  <a:pt x="275" y="28"/>
                  <a:pt x="275" y="28"/>
                </a:cubicBezTo>
                <a:cubicBezTo>
                  <a:pt x="275" y="28"/>
                  <a:pt x="275" y="28"/>
                  <a:pt x="275" y="28"/>
                </a:cubicBezTo>
                <a:cubicBezTo>
                  <a:pt x="275" y="28"/>
                  <a:pt x="275" y="28"/>
                  <a:pt x="275" y="27"/>
                </a:cubicBezTo>
                <a:cubicBezTo>
                  <a:pt x="275" y="27"/>
                  <a:pt x="275" y="27"/>
                  <a:pt x="275" y="27"/>
                </a:cubicBezTo>
                <a:cubicBezTo>
                  <a:pt x="275" y="27"/>
                  <a:pt x="275" y="27"/>
                  <a:pt x="275" y="27"/>
                </a:cubicBezTo>
                <a:cubicBezTo>
                  <a:pt x="275" y="27"/>
                  <a:pt x="275" y="27"/>
                  <a:pt x="275" y="27"/>
                </a:cubicBezTo>
                <a:cubicBezTo>
                  <a:pt x="275" y="27"/>
                  <a:pt x="275" y="27"/>
                  <a:pt x="275" y="27"/>
                </a:cubicBezTo>
                <a:cubicBezTo>
                  <a:pt x="275" y="27"/>
                  <a:pt x="275" y="27"/>
                  <a:pt x="275" y="27"/>
                </a:cubicBezTo>
                <a:cubicBezTo>
                  <a:pt x="275" y="27"/>
                  <a:pt x="275" y="27"/>
                  <a:pt x="275" y="27"/>
                </a:cubicBezTo>
                <a:cubicBezTo>
                  <a:pt x="275" y="27"/>
                  <a:pt x="274" y="26"/>
                  <a:pt x="274" y="26"/>
                </a:cubicBezTo>
                <a:cubicBezTo>
                  <a:pt x="274" y="26"/>
                  <a:pt x="274" y="26"/>
                  <a:pt x="274" y="26"/>
                </a:cubicBezTo>
                <a:cubicBezTo>
                  <a:pt x="274" y="26"/>
                  <a:pt x="274" y="26"/>
                  <a:pt x="274" y="26"/>
                </a:cubicBezTo>
                <a:cubicBezTo>
                  <a:pt x="274" y="26"/>
                  <a:pt x="274" y="26"/>
                  <a:pt x="274" y="26"/>
                </a:cubicBezTo>
                <a:cubicBezTo>
                  <a:pt x="274" y="26"/>
                  <a:pt x="274" y="26"/>
                  <a:pt x="274" y="26"/>
                </a:cubicBezTo>
                <a:cubicBezTo>
                  <a:pt x="274" y="26"/>
                  <a:pt x="274" y="26"/>
                  <a:pt x="274" y="26"/>
                </a:cubicBezTo>
                <a:cubicBezTo>
                  <a:pt x="274" y="26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4" y="25"/>
                  <a:pt x="274" y="25"/>
                  <a:pt x="274" y="25"/>
                </a:cubicBezTo>
                <a:cubicBezTo>
                  <a:pt x="273" y="25"/>
                  <a:pt x="273" y="25"/>
                  <a:pt x="273" y="25"/>
                </a:cubicBezTo>
                <a:cubicBezTo>
                  <a:pt x="273" y="25"/>
                  <a:pt x="273" y="25"/>
                  <a:pt x="273" y="25"/>
                </a:cubicBezTo>
                <a:cubicBezTo>
                  <a:pt x="273" y="25"/>
                  <a:pt x="273" y="25"/>
                  <a:pt x="273" y="25"/>
                </a:cubicBezTo>
                <a:cubicBezTo>
                  <a:pt x="273" y="25"/>
                  <a:pt x="273" y="25"/>
                  <a:pt x="273" y="25"/>
                </a:cubicBezTo>
                <a:cubicBezTo>
                  <a:pt x="273" y="25"/>
                  <a:pt x="273" y="25"/>
                  <a:pt x="273" y="25"/>
                </a:cubicBezTo>
                <a:cubicBezTo>
                  <a:pt x="273" y="25"/>
                  <a:pt x="273" y="25"/>
                  <a:pt x="273" y="25"/>
                </a:cubicBezTo>
                <a:cubicBezTo>
                  <a:pt x="273" y="25"/>
                  <a:pt x="273" y="25"/>
                  <a:pt x="273" y="25"/>
                </a:cubicBezTo>
                <a:cubicBezTo>
                  <a:pt x="273" y="25"/>
                  <a:pt x="273" y="25"/>
                  <a:pt x="273" y="25"/>
                </a:cubicBezTo>
                <a:cubicBezTo>
                  <a:pt x="273" y="24"/>
                  <a:pt x="273" y="24"/>
                  <a:pt x="273" y="24"/>
                </a:cubicBezTo>
                <a:cubicBezTo>
                  <a:pt x="273" y="24"/>
                  <a:pt x="273" y="24"/>
                  <a:pt x="273" y="24"/>
                </a:cubicBezTo>
                <a:cubicBezTo>
                  <a:pt x="273" y="24"/>
                  <a:pt x="273" y="24"/>
                  <a:pt x="273" y="24"/>
                </a:cubicBezTo>
                <a:cubicBezTo>
                  <a:pt x="273" y="24"/>
                  <a:pt x="273" y="24"/>
                  <a:pt x="273" y="24"/>
                </a:cubicBezTo>
                <a:cubicBezTo>
                  <a:pt x="273" y="24"/>
                  <a:pt x="272" y="24"/>
                  <a:pt x="272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2" y="24"/>
                  <a:pt x="272" y="24"/>
                  <a:pt x="272" y="24"/>
                </a:cubicBezTo>
                <a:cubicBezTo>
                  <a:pt x="272" y="24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2" y="23"/>
                  <a:pt x="272" y="23"/>
                  <a:pt x="272" y="23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1" y="23"/>
                  <a:pt x="271" y="23"/>
                  <a:pt x="271" y="23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1" y="22"/>
                </a:cubicBezTo>
                <a:cubicBezTo>
                  <a:pt x="271" y="22"/>
                  <a:pt x="271" y="22"/>
                  <a:pt x="270" y="22"/>
                </a:cubicBezTo>
                <a:cubicBezTo>
                  <a:pt x="270" y="22"/>
                  <a:pt x="270" y="22"/>
                  <a:pt x="270" y="22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70" y="21"/>
                </a:cubicBezTo>
                <a:cubicBezTo>
                  <a:pt x="270" y="21"/>
                  <a:pt x="270" y="21"/>
                  <a:pt x="269" y="21"/>
                </a:cubicBezTo>
                <a:cubicBezTo>
                  <a:pt x="269" y="21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9" y="20"/>
                  <a:pt x="269" y="20"/>
                  <a:pt x="269" y="20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7" y="19"/>
                  <a:pt x="267" y="19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7" y="18"/>
                  <a:pt x="267" y="18"/>
                  <a:pt x="267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8"/>
                  <a:pt x="266" y="18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6" y="17"/>
                  <a:pt x="266" y="17"/>
                  <a:pt x="266" y="17"/>
                </a:cubicBezTo>
                <a:cubicBezTo>
                  <a:pt x="265" y="17"/>
                  <a:pt x="265" y="17"/>
                  <a:pt x="265" y="17"/>
                </a:cubicBezTo>
                <a:cubicBezTo>
                  <a:pt x="265" y="17"/>
                  <a:pt x="265" y="17"/>
                  <a:pt x="265" y="17"/>
                </a:cubicBezTo>
                <a:cubicBezTo>
                  <a:pt x="265" y="17"/>
                  <a:pt x="265" y="17"/>
                  <a:pt x="265" y="17"/>
                </a:cubicBezTo>
                <a:cubicBezTo>
                  <a:pt x="265" y="17"/>
                  <a:pt x="265" y="16"/>
                  <a:pt x="265" y="16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16"/>
                  <a:pt x="265" y="16"/>
                  <a:pt x="265" y="16"/>
                </a:cubicBezTo>
                <a:cubicBezTo>
                  <a:pt x="265" y="16"/>
                  <a:pt x="265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64" y="16"/>
                  <a:pt x="264" y="15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5"/>
                  <a:pt x="263" y="15"/>
                  <a:pt x="263" y="15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5"/>
                  <a:pt x="263" y="15"/>
                  <a:pt x="263" y="14"/>
                </a:cubicBezTo>
                <a:cubicBezTo>
                  <a:pt x="263" y="14"/>
                  <a:pt x="263" y="14"/>
                  <a:pt x="263" y="14"/>
                </a:cubicBezTo>
                <a:cubicBezTo>
                  <a:pt x="263" y="14"/>
                  <a:pt x="263" y="14"/>
                  <a:pt x="263" y="14"/>
                </a:cubicBezTo>
                <a:cubicBezTo>
                  <a:pt x="263" y="14"/>
                  <a:pt x="263" y="14"/>
                  <a:pt x="263" y="14"/>
                </a:cubicBezTo>
                <a:cubicBezTo>
                  <a:pt x="263" y="14"/>
                  <a:pt x="263" y="14"/>
                  <a:pt x="263" y="14"/>
                </a:cubicBezTo>
                <a:cubicBezTo>
                  <a:pt x="263" y="14"/>
                  <a:pt x="263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262" y="13"/>
                  <a:pt x="261" y="13"/>
                  <a:pt x="261" y="13"/>
                </a:cubicBezTo>
                <a:cubicBezTo>
                  <a:pt x="261" y="13"/>
                  <a:pt x="261" y="13"/>
                  <a:pt x="261" y="13"/>
                </a:cubicBezTo>
                <a:cubicBezTo>
                  <a:pt x="261" y="13"/>
                  <a:pt x="261" y="13"/>
                  <a:pt x="261" y="13"/>
                </a:cubicBezTo>
                <a:cubicBezTo>
                  <a:pt x="261" y="13"/>
                  <a:pt x="261" y="13"/>
                  <a:pt x="261" y="13"/>
                </a:cubicBezTo>
                <a:cubicBezTo>
                  <a:pt x="261" y="13"/>
                  <a:pt x="261" y="13"/>
                  <a:pt x="261" y="13"/>
                </a:cubicBezTo>
                <a:cubicBezTo>
                  <a:pt x="261" y="13"/>
                  <a:pt x="261" y="13"/>
                  <a:pt x="261" y="13"/>
                </a:cubicBezTo>
                <a:cubicBezTo>
                  <a:pt x="261" y="13"/>
                  <a:pt x="261" y="13"/>
                  <a:pt x="261" y="13"/>
                </a:cubicBezTo>
                <a:cubicBezTo>
                  <a:pt x="261" y="13"/>
                  <a:pt x="261" y="13"/>
                  <a:pt x="261" y="13"/>
                </a:cubicBezTo>
                <a:cubicBezTo>
                  <a:pt x="261" y="13"/>
                  <a:pt x="260" y="13"/>
                  <a:pt x="260" y="13"/>
                </a:cubicBezTo>
                <a:cubicBezTo>
                  <a:pt x="260" y="13"/>
                  <a:pt x="260" y="13"/>
                  <a:pt x="260" y="13"/>
                </a:cubicBezTo>
                <a:cubicBezTo>
                  <a:pt x="260" y="13"/>
                  <a:pt x="260" y="13"/>
                  <a:pt x="260" y="13"/>
                </a:cubicBezTo>
                <a:cubicBezTo>
                  <a:pt x="260" y="13"/>
                  <a:pt x="260" y="13"/>
                  <a:pt x="260" y="13"/>
                </a:cubicBezTo>
                <a:cubicBezTo>
                  <a:pt x="260" y="13"/>
                  <a:pt x="260" y="12"/>
                  <a:pt x="260" y="12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7" y="10"/>
                  <a:pt x="254" y="8"/>
                  <a:pt x="251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3810063" y="2056341"/>
            <a:ext cx="304427" cy="3044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2"/>
          <p:cNvSpPr>
            <a:spLocks noEditPoints="1"/>
          </p:cNvSpPr>
          <p:nvPr/>
        </p:nvSpPr>
        <p:spPr bwMode="auto">
          <a:xfrm>
            <a:off x="9300698" y="3276786"/>
            <a:ext cx="304427" cy="304427"/>
          </a:xfrm>
          <a:custGeom>
            <a:avLst/>
            <a:gdLst>
              <a:gd name="T0" fmla="*/ 142 w 288"/>
              <a:gd name="T1" fmla="*/ 0 h 288"/>
              <a:gd name="T2" fmla="*/ 140 w 288"/>
              <a:gd name="T3" fmla="*/ 0 h 288"/>
              <a:gd name="T4" fmla="*/ 138 w 288"/>
              <a:gd name="T5" fmla="*/ 0 h 288"/>
              <a:gd name="T6" fmla="*/ 136 w 288"/>
              <a:gd name="T7" fmla="*/ 0 h 288"/>
              <a:gd name="T8" fmla="*/ 134 w 288"/>
              <a:gd name="T9" fmla="*/ 0 h 288"/>
              <a:gd name="T10" fmla="*/ 94 w 288"/>
              <a:gd name="T11" fmla="*/ 9 h 288"/>
              <a:gd name="T12" fmla="*/ 93 w 288"/>
              <a:gd name="T13" fmla="*/ 9 h 288"/>
              <a:gd name="T14" fmla="*/ 148 w 288"/>
              <a:gd name="T15" fmla="*/ 0 h 288"/>
              <a:gd name="T16" fmla="*/ 59 w 288"/>
              <a:gd name="T17" fmla="*/ 28 h 288"/>
              <a:gd name="T18" fmla="*/ 42 w 288"/>
              <a:gd name="T19" fmla="*/ 43 h 288"/>
              <a:gd name="T20" fmla="*/ 40 w 288"/>
              <a:gd name="T21" fmla="*/ 45 h 288"/>
              <a:gd name="T22" fmla="*/ 38 w 288"/>
              <a:gd name="T23" fmla="*/ 47 h 288"/>
              <a:gd name="T24" fmla="*/ 37 w 288"/>
              <a:gd name="T25" fmla="*/ 48 h 288"/>
              <a:gd name="T26" fmla="*/ 36 w 288"/>
              <a:gd name="T27" fmla="*/ 49 h 288"/>
              <a:gd name="T28" fmla="*/ 5 w 288"/>
              <a:gd name="T29" fmla="*/ 105 h 288"/>
              <a:gd name="T30" fmla="*/ 5 w 288"/>
              <a:gd name="T31" fmla="*/ 107 h 288"/>
              <a:gd name="T32" fmla="*/ 0 w 288"/>
              <a:gd name="T33" fmla="*/ 135 h 288"/>
              <a:gd name="T34" fmla="*/ 0 w 288"/>
              <a:gd name="T35" fmla="*/ 137 h 288"/>
              <a:gd name="T36" fmla="*/ 0 w 288"/>
              <a:gd name="T37" fmla="*/ 139 h 288"/>
              <a:gd name="T38" fmla="*/ 0 w 288"/>
              <a:gd name="T39" fmla="*/ 141 h 288"/>
              <a:gd name="T40" fmla="*/ 0 w 288"/>
              <a:gd name="T41" fmla="*/ 143 h 288"/>
              <a:gd name="T42" fmla="*/ 0 w 288"/>
              <a:gd name="T43" fmla="*/ 145 h 288"/>
              <a:gd name="T44" fmla="*/ 0 w 288"/>
              <a:gd name="T45" fmla="*/ 146 h 288"/>
              <a:gd name="T46" fmla="*/ 0 w 288"/>
              <a:gd name="T47" fmla="*/ 154 h 288"/>
              <a:gd name="T48" fmla="*/ 67 w 288"/>
              <a:gd name="T49" fmla="*/ 247 h 288"/>
              <a:gd name="T50" fmla="*/ 61 w 288"/>
              <a:gd name="T51" fmla="*/ 262 h 288"/>
              <a:gd name="T52" fmla="*/ 63 w 288"/>
              <a:gd name="T53" fmla="*/ 263 h 288"/>
              <a:gd name="T54" fmla="*/ 93 w 288"/>
              <a:gd name="T55" fmla="*/ 279 h 288"/>
              <a:gd name="T56" fmla="*/ 96 w 288"/>
              <a:gd name="T57" fmla="*/ 280 h 288"/>
              <a:gd name="T58" fmla="*/ 98 w 288"/>
              <a:gd name="T59" fmla="*/ 281 h 288"/>
              <a:gd name="T60" fmla="*/ 100 w 288"/>
              <a:gd name="T61" fmla="*/ 281 h 288"/>
              <a:gd name="T62" fmla="*/ 102 w 288"/>
              <a:gd name="T63" fmla="*/ 282 h 288"/>
              <a:gd name="T64" fmla="*/ 104 w 288"/>
              <a:gd name="T65" fmla="*/ 282 h 288"/>
              <a:gd name="T66" fmla="*/ 106 w 288"/>
              <a:gd name="T67" fmla="*/ 283 h 288"/>
              <a:gd name="T68" fmla="*/ 108 w 288"/>
              <a:gd name="T69" fmla="*/ 284 h 288"/>
              <a:gd name="T70" fmla="*/ 111 w 288"/>
              <a:gd name="T71" fmla="*/ 284 h 288"/>
              <a:gd name="T72" fmla="*/ 143 w 288"/>
              <a:gd name="T73" fmla="*/ 288 h 288"/>
              <a:gd name="T74" fmla="*/ 235 w 288"/>
              <a:gd name="T75" fmla="*/ 256 h 288"/>
              <a:gd name="T76" fmla="*/ 236 w 288"/>
              <a:gd name="T77" fmla="*/ 255 h 288"/>
              <a:gd name="T78" fmla="*/ 238 w 288"/>
              <a:gd name="T79" fmla="*/ 253 h 288"/>
              <a:gd name="T80" fmla="*/ 239 w 288"/>
              <a:gd name="T81" fmla="*/ 252 h 288"/>
              <a:gd name="T82" fmla="*/ 241 w 288"/>
              <a:gd name="T83" fmla="*/ 251 h 288"/>
              <a:gd name="T84" fmla="*/ 243 w 288"/>
              <a:gd name="T85" fmla="*/ 249 h 288"/>
              <a:gd name="T86" fmla="*/ 245 w 288"/>
              <a:gd name="T87" fmla="*/ 247 h 288"/>
              <a:gd name="T88" fmla="*/ 247 w 288"/>
              <a:gd name="T89" fmla="*/ 245 h 288"/>
              <a:gd name="T90" fmla="*/ 249 w 288"/>
              <a:gd name="T91" fmla="*/ 243 h 288"/>
              <a:gd name="T92" fmla="*/ 251 w 288"/>
              <a:gd name="T93" fmla="*/ 241 h 288"/>
              <a:gd name="T94" fmla="*/ 253 w 288"/>
              <a:gd name="T95" fmla="*/ 239 h 288"/>
              <a:gd name="T96" fmla="*/ 254 w 288"/>
              <a:gd name="T97" fmla="*/ 237 h 288"/>
              <a:gd name="T98" fmla="*/ 255 w 288"/>
              <a:gd name="T99" fmla="*/ 236 h 288"/>
              <a:gd name="T100" fmla="*/ 256 w 288"/>
              <a:gd name="T101" fmla="*/ 234 h 288"/>
              <a:gd name="T102" fmla="*/ 258 w 288"/>
              <a:gd name="T103" fmla="*/ 232 h 288"/>
              <a:gd name="T104" fmla="*/ 259 w 288"/>
              <a:gd name="T105" fmla="*/ 230 h 288"/>
              <a:gd name="T106" fmla="*/ 265 w 288"/>
              <a:gd name="T107" fmla="*/ 187 h 288"/>
              <a:gd name="T108" fmla="*/ 288 w 288"/>
              <a:gd name="T109" fmla="*/ 154 h 288"/>
              <a:gd name="T110" fmla="*/ 288 w 288"/>
              <a:gd name="T111" fmla="*/ 152 h 288"/>
              <a:gd name="T112" fmla="*/ 288 w 288"/>
              <a:gd name="T113" fmla="*/ 149 h 288"/>
              <a:gd name="T114" fmla="*/ 288 w 288"/>
              <a:gd name="T115" fmla="*/ 148 h 288"/>
              <a:gd name="T116" fmla="*/ 288 w 288"/>
              <a:gd name="T117" fmla="*/ 146 h 288"/>
              <a:gd name="T118" fmla="*/ 288 w 288"/>
              <a:gd name="T119" fmla="*/ 144 h 288"/>
              <a:gd name="T120" fmla="*/ 288 w 288"/>
              <a:gd name="T121" fmla="*/ 142 h 288"/>
              <a:gd name="T122" fmla="*/ 258 w 288"/>
              <a:gd name="T123" fmla="*/ 57 h 288"/>
              <a:gd name="T124" fmla="*/ 257 w 288"/>
              <a:gd name="T125" fmla="*/ 5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0"/>
                  <a:pt x="143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8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6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6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0"/>
                  <a:pt x="135" y="0"/>
                  <a:pt x="13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33" y="1"/>
                  <a:pt x="132" y="1"/>
                  <a:pt x="132" y="1"/>
                </a:cubicBezTo>
                <a:cubicBezTo>
                  <a:pt x="132" y="1"/>
                  <a:pt x="132" y="1"/>
                  <a:pt x="132" y="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1" y="1"/>
                  <a:pt x="131" y="1"/>
                  <a:pt x="131" y="1"/>
                </a:cubicBezTo>
                <a:cubicBezTo>
                  <a:pt x="131" y="1"/>
                  <a:pt x="130" y="1"/>
                  <a:pt x="130" y="1"/>
                </a:cubicBezTo>
                <a:cubicBezTo>
                  <a:pt x="130" y="1"/>
                  <a:pt x="130" y="1"/>
                  <a:pt x="130" y="1"/>
                </a:cubicBezTo>
                <a:cubicBezTo>
                  <a:pt x="130" y="1"/>
                  <a:pt x="130" y="1"/>
                  <a:pt x="130" y="1"/>
                </a:cubicBezTo>
                <a:cubicBezTo>
                  <a:pt x="130" y="1"/>
                  <a:pt x="130" y="1"/>
                  <a:pt x="130" y="1"/>
                </a:cubicBezTo>
                <a:cubicBezTo>
                  <a:pt x="118" y="2"/>
                  <a:pt x="106" y="5"/>
                  <a:pt x="95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9"/>
                  <a:pt x="95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9"/>
                  <a:pt x="94" y="9"/>
                </a:cubicBezTo>
                <a:cubicBezTo>
                  <a:pt x="94" y="9"/>
                  <a:pt x="94" y="9"/>
                  <a:pt x="93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93" y="10"/>
                  <a:pt x="93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3" y="10"/>
                  <a:pt x="92" y="10"/>
                  <a:pt x="92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0" y="11"/>
                  <a:pt x="88" y="11"/>
                  <a:pt x="86" y="12"/>
                </a:cubicBezTo>
                <a:cubicBezTo>
                  <a:pt x="92" y="27"/>
                  <a:pt x="92" y="27"/>
                  <a:pt x="92" y="27"/>
                </a:cubicBezTo>
                <a:cubicBezTo>
                  <a:pt x="109" y="20"/>
                  <a:pt x="126" y="16"/>
                  <a:pt x="144" y="16"/>
                </a:cubicBezTo>
                <a:cubicBezTo>
                  <a:pt x="145" y="16"/>
                  <a:pt x="147" y="16"/>
                  <a:pt x="148" y="16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0"/>
                  <a:pt x="146" y="0"/>
                  <a:pt x="1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44" y="0"/>
                </a:cubicBezTo>
                <a:close/>
                <a:moveTo>
                  <a:pt x="60" y="27"/>
                </a:moveTo>
                <a:cubicBezTo>
                  <a:pt x="60" y="27"/>
                  <a:pt x="59" y="27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8" y="28"/>
                  <a:pt x="58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3" y="32"/>
                  <a:pt x="48" y="36"/>
                  <a:pt x="43" y="41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1"/>
                  <a:pt x="43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1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46"/>
                  <a:pt x="38" y="46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7"/>
                  <a:pt x="37" y="47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29" y="57"/>
                  <a:pt x="24" y="64"/>
                  <a:pt x="20" y="71"/>
                </a:cubicBezTo>
                <a:cubicBezTo>
                  <a:pt x="33" y="79"/>
                  <a:pt x="33" y="79"/>
                  <a:pt x="33" y="79"/>
                </a:cubicBezTo>
                <a:cubicBezTo>
                  <a:pt x="42" y="64"/>
                  <a:pt x="55" y="51"/>
                  <a:pt x="69" y="40"/>
                </a:cubicBezTo>
                <a:cubicBezTo>
                  <a:pt x="60" y="27"/>
                  <a:pt x="60" y="27"/>
                  <a:pt x="60" y="27"/>
                </a:cubicBezTo>
                <a:close/>
                <a:moveTo>
                  <a:pt x="7" y="99"/>
                </a:moveTo>
                <a:cubicBezTo>
                  <a:pt x="7" y="101"/>
                  <a:pt x="6" y="103"/>
                  <a:pt x="5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5" y="105"/>
                  <a:pt x="5" y="105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6"/>
                  <a:pt x="5" y="106"/>
                </a:cubicBezTo>
                <a:cubicBezTo>
                  <a:pt x="5" y="106"/>
                  <a:pt x="5" y="107"/>
                  <a:pt x="5" y="107"/>
                </a:cubicBezTo>
                <a:cubicBezTo>
                  <a:pt x="5" y="107"/>
                  <a:pt x="5" y="107"/>
                  <a:pt x="5" y="107"/>
                </a:cubicBezTo>
                <a:cubicBezTo>
                  <a:pt x="5" y="107"/>
                  <a:pt x="5" y="107"/>
                  <a:pt x="5" y="107"/>
                </a:cubicBezTo>
                <a:cubicBezTo>
                  <a:pt x="5" y="107"/>
                  <a:pt x="5" y="107"/>
                  <a:pt x="5" y="107"/>
                </a:cubicBezTo>
                <a:cubicBezTo>
                  <a:pt x="5" y="107"/>
                  <a:pt x="5" y="107"/>
                  <a:pt x="5" y="107"/>
                </a:cubicBezTo>
                <a:cubicBezTo>
                  <a:pt x="5" y="107"/>
                  <a:pt x="5" y="107"/>
                  <a:pt x="5" y="107"/>
                </a:cubicBezTo>
                <a:cubicBezTo>
                  <a:pt x="5" y="107"/>
                  <a:pt x="5" y="107"/>
                  <a:pt x="5" y="107"/>
                </a:cubicBezTo>
                <a:cubicBezTo>
                  <a:pt x="5" y="107"/>
                  <a:pt x="5" y="107"/>
                  <a:pt x="5" y="107"/>
                </a:cubicBezTo>
                <a:cubicBezTo>
                  <a:pt x="5" y="107"/>
                  <a:pt x="5" y="107"/>
                  <a:pt x="5" y="107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8"/>
                  <a:pt x="5" y="108"/>
                  <a:pt x="5" y="108"/>
                </a:cubicBezTo>
                <a:cubicBezTo>
                  <a:pt x="2" y="116"/>
                  <a:pt x="1" y="125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37"/>
                  <a:pt x="0" y="137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9"/>
                  <a:pt x="0" y="139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0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2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4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5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48"/>
                  <a:pt x="0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1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53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5"/>
                  <a:pt x="1" y="157"/>
                  <a:pt x="1" y="158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16" y="152"/>
                  <a:pt x="16" y="148"/>
                  <a:pt x="16" y="144"/>
                </a:cubicBezTo>
                <a:cubicBezTo>
                  <a:pt x="16" y="130"/>
                  <a:pt x="18" y="117"/>
                  <a:pt x="23" y="104"/>
                </a:cubicBezTo>
                <a:cubicBezTo>
                  <a:pt x="7" y="99"/>
                  <a:pt x="7" y="99"/>
                  <a:pt x="7" y="99"/>
                </a:cubicBezTo>
                <a:close/>
                <a:moveTo>
                  <a:pt x="22" y="182"/>
                </a:moveTo>
                <a:cubicBezTo>
                  <a:pt x="7" y="187"/>
                  <a:pt x="7" y="187"/>
                  <a:pt x="7" y="187"/>
                </a:cubicBezTo>
                <a:cubicBezTo>
                  <a:pt x="13" y="207"/>
                  <a:pt x="23" y="224"/>
                  <a:pt x="36" y="239"/>
                </a:cubicBezTo>
                <a:cubicBezTo>
                  <a:pt x="48" y="229"/>
                  <a:pt x="48" y="229"/>
                  <a:pt x="48" y="229"/>
                </a:cubicBezTo>
                <a:cubicBezTo>
                  <a:pt x="36" y="215"/>
                  <a:pt x="27" y="200"/>
                  <a:pt x="22" y="182"/>
                </a:cubicBezTo>
                <a:close/>
                <a:moveTo>
                  <a:pt x="67" y="247"/>
                </a:moveTo>
                <a:cubicBezTo>
                  <a:pt x="58" y="259"/>
                  <a:pt x="58" y="259"/>
                  <a:pt x="58" y="259"/>
                </a:cubicBezTo>
                <a:cubicBezTo>
                  <a:pt x="58" y="260"/>
                  <a:pt x="59" y="260"/>
                  <a:pt x="60" y="261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60" y="261"/>
                  <a:pt x="60" y="261"/>
                  <a:pt x="60" y="261"/>
                </a:cubicBezTo>
                <a:cubicBezTo>
                  <a:pt x="60" y="261"/>
                  <a:pt x="61" y="261"/>
                  <a:pt x="61" y="261"/>
                </a:cubicBezTo>
                <a:cubicBezTo>
                  <a:pt x="61" y="261"/>
                  <a:pt x="61" y="262"/>
                  <a:pt x="61" y="262"/>
                </a:cubicBezTo>
                <a:cubicBezTo>
                  <a:pt x="61" y="262"/>
                  <a:pt x="61" y="262"/>
                  <a:pt x="61" y="262"/>
                </a:cubicBezTo>
                <a:cubicBezTo>
                  <a:pt x="61" y="262"/>
                  <a:pt x="61" y="262"/>
                  <a:pt x="61" y="262"/>
                </a:cubicBezTo>
                <a:cubicBezTo>
                  <a:pt x="61" y="262"/>
                  <a:pt x="61" y="262"/>
                  <a:pt x="61" y="262"/>
                </a:cubicBezTo>
                <a:cubicBezTo>
                  <a:pt x="61" y="262"/>
                  <a:pt x="61" y="262"/>
                  <a:pt x="61" y="262"/>
                </a:cubicBezTo>
                <a:cubicBezTo>
                  <a:pt x="61" y="262"/>
                  <a:pt x="61" y="262"/>
                  <a:pt x="61" y="262"/>
                </a:cubicBezTo>
                <a:cubicBezTo>
                  <a:pt x="61" y="262"/>
                  <a:pt x="61" y="262"/>
                  <a:pt x="61" y="262"/>
                </a:cubicBezTo>
                <a:cubicBezTo>
                  <a:pt x="61" y="262"/>
                  <a:pt x="61" y="262"/>
                  <a:pt x="62" y="262"/>
                </a:cubicBezTo>
                <a:cubicBezTo>
                  <a:pt x="62" y="262"/>
                  <a:pt x="62" y="262"/>
                  <a:pt x="62" y="262"/>
                </a:cubicBezTo>
                <a:cubicBezTo>
                  <a:pt x="62" y="262"/>
                  <a:pt x="62" y="262"/>
                  <a:pt x="62" y="262"/>
                </a:cubicBezTo>
                <a:cubicBezTo>
                  <a:pt x="62" y="262"/>
                  <a:pt x="62" y="262"/>
                  <a:pt x="62" y="262"/>
                </a:cubicBezTo>
                <a:cubicBezTo>
                  <a:pt x="62" y="262"/>
                  <a:pt x="62" y="262"/>
                  <a:pt x="62" y="262"/>
                </a:cubicBezTo>
                <a:cubicBezTo>
                  <a:pt x="62" y="262"/>
                  <a:pt x="62" y="262"/>
                  <a:pt x="62" y="262"/>
                </a:cubicBezTo>
                <a:cubicBezTo>
                  <a:pt x="62" y="263"/>
                  <a:pt x="62" y="263"/>
                  <a:pt x="62" y="263"/>
                </a:cubicBezTo>
                <a:cubicBezTo>
                  <a:pt x="62" y="263"/>
                  <a:pt x="62" y="263"/>
                  <a:pt x="62" y="263"/>
                </a:cubicBezTo>
                <a:cubicBezTo>
                  <a:pt x="62" y="263"/>
                  <a:pt x="62" y="263"/>
                  <a:pt x="62" y="263"/>
                </a:cubicBezTo>
                <a:cubicBezTo>
                  <a:pt x="62" y="263"/>
                  <a:pt x="62" y="263"/>
                  <a:pt x="62" y="263"/>
                </a:cubicBezTo>
                <a:cubicBezTo>
                  <a:pt x="62" y="263"/>
                  <a:pt x="62" y="263"/>
                  <a:pt x="62" y="263"/>
                </a:cubicBezTo>
                <a:cubicBezTo>
                  <a:pt x="62" y="263"/>
                  <a:pt x="63" y="263"/>
                  <a:pt x="63" y="263"/>
                </a:cubicBezTo>
                <a:cubicBezTo>
                  <a:pt x="63" y="263"/>
                  <a:pt x="63" y="263"/>
                  <a:pt x="63" y="263"/>
                </a:cubicBezTo>
                <a:cubicBezTo>
                  <a:pt x="63" y="263"/>
                  <a:pt x="63" y="263"/>
                  <a:pt x="63" y="263"/>
                </a:cubicBezTo>
                <a:cubicBezTo>
                  <a:pt x="63" y="263"/>
                  <a:pt x="63" y="263"/>
                  <a:pt x="63" y="263"/>
                </a:cubicBezTo>
                <a:cubicBezTo>
                  <a:pt x="63" y="263"/>
                  <a:pt x="63" y="263"/>
                  <a:pt x="63" y="263"/>
                </a:cubicBezTo>
                <a:cubicBezTo>
                  <a:pt x="63" y="263"/>
                  <a:pt x="63" y="263"/>
                  <a:pt x="63" y="263"/>
                </a:cubicBezTo>
                <a:cubicBezTo>
                  <a:pt x="63" y="263"/>
                  <a:pt x="63" y="263"/>
                  <a:pt x="63" y="263"/>
                </a:cubicBezTo>
                <a:cubicBezTo>
                  <a:pt x="63" y="263"/>
                  <a:pt x="63" y="263"/>
                  <a:pt x="63" y="263"/>
                </a:cubicBezTo>
                <a:cubicBezTo>
                  <a:pt x="63" y="263"/>
                  <a:pt x="63" y="263"/>
                  <a:pt x="63" y="263"/>
                </a:cubicBezTo>
                <a:cubicBezTo>
                  <a:pt x="63" y="263"/>
                  <a:pt x="63" y="263"/>
                  <a:pt x="63" y="263"/>
                </a:cubicBezTo>
                <a:cubicBezTo>
                  <a:pt x="72" y="269"/>
                  <a:pt x="82" y="274"/>
                  <a:pt x="92" y="278"/>
                </a:cubicBezTo>
                <a:cubicBezTo>
                  <a:pt x="92" y="278"/>
                  <a:pt x="92" y="278"/>
                  <a:pt x="92" y="278"/>
                </a:cubicBezTo>
                <a:cubicBezTo>
                  <a:pt x="92" y="278"/>
                  <a:pt x="92" y="278"/>
                  <a:pt x="92" y="279"/>
                </a:cubicBezTo>
                <a:cubicBezTo>
                  <a:pt x="92" y="279"/>
                  <a:pt x="92" y="279"/>
                  <a:pt x="92" y="279"/>
                </a:cubicBezTo>
                <a:cubicBezTo>
                  <a:pt x="92" y="279"/>
                  <a:pt x="92" y="279"/>
                  <a:pt x="92" y="279"/>
                </a:cubicBezTo>
                <a:cubicBezTo>
                  <a:pt x="92" y="279"/>
                  <a:pt x="92" y="279"/>
                  <a:pt x="92" y="279"/>
                </a:cubicBezTo>
                <a:cubicBezTo>
                  <a:pt x="93" y="279"/>
                  <a:pt x="93" y="279"/>
                  <a:pt x="93" y="279"/>
                </a:cubicBezTo>
                <a:cubicBezTo>
                  <a:pt x="93" y="279"/>
                  <a:pt x="93" y="279"/>
                  <a:pt x="93" y="279"/>
                </a:cubicBezTo>
                <a:cubicBezTo>
                  <a:pt x="93" y="279"/>
                  <a:pt x="93" y="279"/>
                  <a:pt x="93" y="279"/>
                </a:cubicBezTo>
                <a:cubicBezTo>
                  <a:pt x="93" y="279"/>
                  <a:pt x="93" y="279"/>
                  <a:pt x="93" y="279"/>
                </a:cubicBezTo>
                <a:cubicBezTo>
                  <a:pt x="93" y="279"/>
                  <a:pt x="93" y="279"/>
                  <a:pt x="93" y="279"/>
                </a:cubicBezTo>
                <a:cubicBezTo>
                  <a:pt x="93" y="279"/>
                  <a:pt x="93" y="279"/>
                  <a:pt x="93" y="279"/>
                </a:cubicBezTo>
                <a:cubicBezTo>
                  <a:pt x="94" y="279"/>
                  <a:pt x="94" y="279"/>
                  <a:pt x="94" y="279"/>
                </a:cubicBezTo>
                <a:cubicBezTo>
                  <a:pt x="94" y="279"/>
                  <a:pt x="94" y="279"/>
                  <a:pt x="94" y="279"/>
                </a:cubicBezTo>
                <a:cubicBezTo>
                  <a:pt x="95" y="279"/>
                  <a:pt x="95" y="279"/>
                  <a:pt x="95" y="279"/>
                </a:cubicBezTo>
                <a:cubicBezTo>
                  <a:pt x="95" y="279"/>
                  <a:pt x="95" y="279"/>
                  <a:pt x="95" y="279"/>
                </a:cubicBezTo>
                <a:cubicBezTo>
                  <a:pt x="95" y="279"/>
                  <a:pt x="95" y="279"/>
                  <a:pt x="95" y="280"/>
                </a:cubicBezTo>
                <a:cubicBezTo>
                  <a:pt x="95" y="280"/>
                  <a:pt x="95" y="280"/>
                  <a:pt x="95" y="280"/>
                </a:cubicBezTo>
                <a:cubicBezTo>
                  <a:pt x="95" y="280"/>
                  <a:pt x="95" y="280"/>
                  <a:pt x="95" y="280"/>
                </a:cubicBezTo>
                <a:cubicBezTo>
                  <a:pt x="95" y="280"/>
                  <a:pt x="95" y="280"/>
                  <a:pt x="95" y="280"/>
                </a:cubicBezTo>
                <a:cubicBezTo>
                  <a:pt x="95" y="280"/>
                  <a:pt x="95" y="280"/>
                  <a:pt x="95" y="280"/>
                </a:cubicBezTo>
                <a:cubicBezTo>
                  <a:pt x="95" y="280"/>
                  <a:pt x="95" y="280"/>
                  <a:pt x="95" y="280"/>
                </a:cubicBezTo>
                <a:cubicBezTo>
                  <a:pt x="95" y="280"/>
                  <a:pt x="95" y="280"/>
                  <a:pt x="96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6" y="280"/>
                  <a:pt x="96" y="280"/>
                  <a:pt x="96" y="280"/>
                </a:cubicBezTo>
                <a:cubicBezTo>
                  <a:pt x="97" y="280"/>
                  <a:pt x="97" y="280"/>
                  <a:pt x="97" y="280"/>
                </a:cubicBezTo>
                <a:cubicBezTo>
                  <a:pt x="97" y="280"/>
                  <a:pt x="97" y="280"/>
                  <a:pt x="97" y="280"/>
                </a:cubicBezTo>
                <a:cubicBezTo>
                  <a:pt x="97" y="280"/>
                  <a:pt x="98" y="280"/>
                  <a:pt x="98" y="280"/>
                </a:cubicBezTo>
                <a:cubicBezTo>
                  <a:pt x="98" y="280"/>
                  <a:pt x="98" y="280"/>
                  <a:pt x="98" y="280"/>
                </a:cubicBezTo>
                <a:cubicBezTo>
                  <a:pt x="98" y="280"/>
                  <a:pt x="98" y="281"/>
                  <a:pt x="98" y="281"/>
                </a:cubicBezTo>
                <a:cubicBezTo>
                  <a:pt x="98" y="281"/>
                  <a:pt x="98" y="281"/>
                  <a:pt x="98" y="281"/>
                </a:cubicBezTo>
                <a:cubicBezTo>
                  <a:pt x="98" y="281"/>
                  <a:pt x="98" y="281"/>
                  <a:pt x="98" y="281"/>
                </a:cubicBezTo>
                <a:cubicBezTo>
                  <a:pt x="98" y="281"/>
                  <a:pt x="98" y="281"/>
                  <a:pt x="98" y="281"/>
                </a:cubicBezTo>
                <a:cubicBezTo>
                  <a:pt x="98" y="281"/>
                  <a:pt x="98" y="281"/>
                  <a:pt x="98" y="281"/>
                </a:cubicBezTo>
                <a:cubicBezTo>
                  <a:pt x="98" y="281"/>
                  <a:pt x="98" y="281"/>
                  <a:pt x="98" y="281"/>
                </a:cubicBezTo>
                <a:cubicBezTo>
                  <a:pt x="98" y="281"/>
                  <a:pt x="98" y="281"/>
                  <a:pt x="98" y="281"/>
                </a:cubicBezTo>
                <a:cubicBezTo>
                  <a:pt x="98" y="281"/>
                  <a:pt x="98" y="281"/>
                  <a:pt x="98" y="281"/>
                </a:cubicBezTo>
                <a:cubicBezTo>
                  <a:pt x="99" y="281"/>
                  <a:pt x="99" y="281"/>
                  <a:pt x="99" y="281"/>
                </a:cubicBezTo>
                <a:cubicBezTo>
                  <a:pt x="99" y="281"/>
                  <a:pt x="99" y="281"/>
                  <a:pt x="99" y="281"/>
                </a:cubicBezTo>
                <a:cubicBezTo>
                  <a:pt x="99" y="281"/>
                  <a:pt x="99" y="281"/>
                  <a:pt x="99" y="281"/>
                </a:cubicBezTo>
                <a:cubicBezTo>
                  <a:pt x="99" y="281"/>
                  <a:pt x="99" y="281"/>
                  <a:pt x="99" y="281"/>
                </a:cubicBezTo>
                <a:cubicBezTo>
                  <a:pt x="99" y="281"/>
                  <a:pt x="99" y="281"/>
                  <a:pt x="99" y="281"/>
                </a:cubicBezTo>
                <a:cubicBezTo>
                  <a:pt x="99" y="281"/>
                  <a:pt x="99" y="281"/>
                  <a:pt x="99" y="281"/>
                </a:cubicBezTo>
                <a:cubicBezTo>
                  <a:pt x="99" y="281"/>
                  <a:pt x="99" y="281"/>
                  <a:pt x="99" y="281"/>
                </a:cubicBezTo>
                <a:cubicBezTo>
                  <a:pt x="99" y="281"/>
                  <a:pt x="99" y="281"/>
                  <a:pt x="99" y="281"/>
                </a:cubicBezTo>
                <a:cubicBezTo>
                  <a:pt x="99" y="281"/>
                  <a:pt x="99" y="281"/>
                  <a:pt x="99" y="281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100" y="281"/>
                  <a:pt x="101" y="281"/>
                  <a:pt x="101" y="281"/>
                </a:cubicBezTo>
                <a:cubicBezTo>
                  <a:pt x="101" y="281"/>
                  <a:pt x="101" y="281"/>
                  <a:pt x="101" y="281"/>
                </a:cubicBezTo>
                <a:cubicBezTo>
                  <a:pt x="101" y="281"/>
                  <a:pt x="101" y="281"/>
                  <a:pt x="101" y="282"/>
                </a:cubicBezTo>
                <a:cubicBezTo>
                  <a:pt x="101" y="282"/>
                  <a:pt x="101" y="282"/>
                  <a:pt x="101" y="282"/>
                </a:cubicBezTo>
                <a:cubicBezTo>
                  <a:pt x="101" y="282"/>
                  <a:pt x="101" y="282"/>
                  <a:pt x="101" y="282"/>
                </a:cubicBezTo>
                <a:cubicBezTo>
                  <a:pt x="101" y="282"/>
                  <a:pt x="101" y="282"/>
                  <a:pt x="101" y="282"/>
                </a:cubicBezTo>
                <a:cubicBezTo>
                  <a:pt x="101" y="282"/>
                  <a:pt x="101" y="282"/>
                  <a:pt x="101" y="282"/>
                </a:cubicBezTo>
                <a:cubicBezTo>
                  <a:pt x="101" y="282"/>
                  <a:pt x="101" y="282"/>
                  <a:pt x="101" y="282"/>
                </a:cubicBezTo>
                <a:cubicBezTo>
                  <a:pt x="101" y="282"/>
                  <a:pt x="101" y="282"/>
                  <a:pt x="101" y="282"/>
                </a:cubicBezTo>
                <a:cubicBezTo>
                  <a:pt x="101" y="282"/>
                  <a:pt x="102" y="282"/>
                  <a:pt x="102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282"/>
                  <a:pt x="102" y="282"/>
                  <a:pt x="102" y="282"/>
                </a:cubicBezTo>
                <a:cubicBezTo>
                  <a:pt x="102" y="282"/>
                  <a:pt x="103" y="282"/>
                  <a:pt x="103" y="282"/>
                </a:cubicBezTo>
                <a:cubicBezTo>
                  <a:pt x="103" y="282"/>
                  <a:pt x="103" y="282"/>
                  <a:pt x="103" y="282"/>
                </a:cubicBezTo>
                <a:cubicBezTo>
                  <a:pt x="103" y="282"/>
                  <a:pt x="103" y="282"/>
                  <a:pt x="103" y="282"/>
                </a:cubicBezTo>
                <a:cubicBezTo>
                  <a:pt x="103" y="282"/>
                  <a:pt x="103" y="282"/>
                  <a:pt x="103" y="282"/>
                </a:cubicBezTo>
                <a:cubicBezTo>
                  <a:pt x="103" y="282"/>
                  <a:pt x="103" y="282"/>
                  <a:pt x="103" y="282"/>
                </a:cubicBezTo>
                <a:cubicBezTo>
                  <a:pt x="103" y="282"/>
                  <a:pt x="103" y="282"/>
                  <a:pt x="103" y="282"/>
                </a:cubicBezTo>
                <a:cubicBezTo>
                  <a:pt x="103" y="282"/>
                  <a:pt x="103" y="282"/>
                  <a:pt x="104" y="282"/>
                </a:cubicBezTo>
                <a:cubicBezTo>
                  <a:pt x="104" y="282"/>
                  <a:pt x="104" y="282"/>
                  <a:pt x="104" y="282"/>
                </a:cubicBezTo>
                <a:cubicBezTo>
                  <a:pt x="104" y="282"/>
                  <a:pt x="104" y="282"/>
                  <a:pt x="104" y="282"/>
                </a:cubicBezTo>
                <a:cubicBezTo>
                  <a:pt x="104" y="282"/>
                  <a:pt x="104" y="282"/>
                  <a:pt x="104" y="282"/>
                </a:cubicBezTo>
                <a:cubicBezTo>
                  <a:pt x="104" y="282"/>
                  <a:pt x="104" y="282"/>
                  <a:pt x="104" y="282"/>
                </a:cubicBezTo>
                <a:cubicBezTo>
                  <a:pt x="104" y="282"/>
                  <a:pt x="104" y="282"/>
                  <a:pt x="104" y="282"/>
                </a:cubicBezTo>
                <a:cubicBezTo>
                  <a:pt x="104" y="283"/>
                  <a:pt x="104" y="283"/>
                  <a:pt x="104" y="283"/>
                </a:cubicBezTo>
                <a:cubicBezTo>
                  <a:pt x="104" y="283"/>
                  <a:pt x="104" y="283"/>
                  <a:pt x="104" y="283"/>
                </a:cubicBezTo>
                <a:cubicBezTo>
                  <a:pt x="104" y="283"/>
                  <a:pt x="104" y="283"/>
                  <a:pt x="104" y="283"/>
                </a:cubicBezTo>
                <a:cubicBezTo>
                  <a:pt x="104" y="283"/>
                  <a:pt x="104" y="283"/>
                  <a:pt x="104" y="283"/>
                </a:cubicBezTo>
                <a:cubicBezTo>
                  <a:pt x="105" y="283"/>
                  <a:pt x="105" y="283"/>
                  <a:pt x="105" y="283"/>
                </a:cubicBezTo>
                <a:cubicBezTo>
                  <a:pt x="105" y="283"/>
                  <a:pt x="105" y="283"/>
                  <a:pt x="105" y="283"/>
                </a:cubicBezTo>
                <a:cubicBezTo>
                  <a:pt x="105" y="283"/>
                  <a:pt x="105" y="283"/>
                  <a:pt x="105" y="283"/>
                </a:cubicBezTo>
                <a:cubicBezTo>
                  <a:pt x="105" y="283"/>
                  <a:pt x="105" y="283"/>
                  <a:pt x="105" y="283"/>
                </a:cubicBezTo>
                <a:cubicBezTo>
                  <a:pt x="105" y="283"/>
                  <a:pt x="105" y="283"/>
                  <a:pt x="105" y="283"/>
                </a:cubicBezTo>
                <a:cubicBezTo>
                  <a:pt x="105" y="283"/>
                  <a:pt x="105" y="283"/>
                  <a:pt x="105" y="283"/>
                </a:cubicBezTo>
                <a:cubicBezTo>
                  <a:pt x="105" y="283"/>
                  <a:pt x="105" y="283"/>
                  <a:pt x="105" y="283"/>
                </a:cubicBezTo>
                <a:cubicBezTo>
                  <a:pt x="105" y="283"/>
                  <a:pt x="105" y="283"/>
                  <a:pt x="105" y="283"/>
                </a:cubicBezTo>
                <a:cubicBezTo>
                  <a:pt x="105" y="283"/>
                  <a:pt x="105" y="283"/>
                  <a:pt x="106" y="28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106" y="283"/>
                  <a:pt x="107" y="283"/>
                  <a:pt x="107" y="28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108" y="283"/>
                  <a:pt x="108" y="283"/>
                  <a:pt x="108" y="283"/>
                </a:cubicBezTo>
                <a:cubicBezTo>
                  <a:pt x="108" y="283"/>
                  <a:pt x="108" y="283"/>
                  <a:pt x="108" y="283"/>
                </a:cubicBezTo>
                <a:cubicBezTo>
                  <a:pt x="108" y="284"/>
                  <a:pt x="108" y="284"/>
                  <a:pt x="108" y="284"/>
                </a:cubicBezTo>
                <a:cubicBezTo>
                  <a:pt x="108" y="284"/>
                  <a:pt x="108" y="284"/>
                  <a:pt x="108" y="284"/>
                </a:cubicBezTo>
                <a:cubicBezTo>
                  <a:pt x="108" y="284"/>
                  <a:pt x="108" y="284"/>
                  <a:pt x="108" y="284"/>
                </a:cubicBezTo>
                <a:cubicBezTo>
                  <a:pt x="108" y="284"/>
                  <a:pt x="108" y="284"/>
                  <a:pt x="108" y="284"/>
                </a:cubicBezTo>
                <a:cubicBezTo>
                  <a:pt x="108" y="284"/>
                  <a:pt x="108" y="284"/>
                  <a:pt x="108" y="284"/>
                </a:cubicBezTo>
                <a:cubicBezTo>
                  <a:pt x="108" y="284"/>
                  <a:pt x="108" y="284"/>
                  <a:pt x="108" y="284"/>
                </a:cubicBezTo>
                <a:cubicBezTo>
                  <a:pt x="108" y="284"/>
                  <a:pt x="108" y="284"/>
                  <a:pt x="109" y="284"/>
                </a:cubicBezTo>
                <a:cubicBezTo>
                  <a:pt x="109" y="284"/>
                  <a:pt x="109" y="284"/>
                  <a:pt x="109" y="284"/>
                </a:cubicBezTo>
                <a:cubicBezTo>
                  <a:pt x="109" y="284"/>
                  <a:pt x="109" y="284"/>
                  <a:pt x="109" y="284"/>
                </a:cubicBezTo>
                <a:cubicBezTo>
                  <a:pt x="109" y="284"/>
                  <a:pt x="109" y="284"/>
                  <a:pt x="109" y="284"/>
                </a:cubicBezTo>
                <a:cubicBezTo>
                  <a:pt x="109" y="284"/>
                  <a:pt x="109" y="284"/>
                  <a:pt x="109" y="284"/>
                </a:cubicBezTo>
                <a:cubicBezTo>
                  <a:pt x="109" y="284"/>
                  <a:pt x="109" y="284"/>
                  <a:pt x="109" y="284"/>
                </a:cubicBezTo>
                <a:cubicBezTo>
                  <a:pt x="109" y="284"/>
                  <a:pt x="109" y="284"/>
                  <a:pt x="109" y="284"/>
                </a:cubicBezTo>
                <a:cubicBezTo>
                  <a:pt x="109" y="284"/>
                  <a:pt x="109" y="284"/>
                  <a:pt x="109" y="284"/>
                </a:cubicBezTo>
                <a:cubicBezTo>
                  <a:pt x="110" y="284"/>
                  <a:pt x="110" y="284"/>
                  <a:pt x="110" y="284"/>
                </a:cubicBezTo>
                <a:cubicBezTo>
                  <a:pt x="110" y="284"/>
                  <a:pt x="110" y="284"/>
                  <a:pt x="110" y="284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11" y="284"/>
                  <a:pt x="112" y="284"/>
                  <a:pt x="112" y="284"/>
                </a:cubicBezTo>
                <a:cubicBezTo>
                  <a:pt x="112" y="284"/>
                  <a:pt x="112" y="284"/>
                  <a:pt x="112" y="284"/>
                </a:cubicBezTo>
                <a:cubicBezTo>
                  <a:pt x="112" y="284"/>
                  <a:pt x="112" y="284"/>
                  <a:pt x="112" y="284"/>
                </a:cubicBezTo>
                <a:cubicBezTo>
                  <a:pt x="112" y="284"/>
                  <a:pt x="112" y="284"/>
                  <a:pt x="112" y="284"/>
                </a:cubicBezTo>
                <a:cubicBezTo>
                  <a:pt x="115" y="269"/>
                  <a:pt x="115" y="269"/>
                  <a:pt x="115" y="269"/>
                </a:cubicBezTo>
                <a:cubicBezTo>
                  <a:pt x="98" y="265"/>
                  <a:pt x="82" y="257"/>
                  <a:pt x="67" y="247"/>
                </a:cubicBezTo>
                <a:close/>
                <a:moveTo>
                  <a:pt x="194" y="262"/>
                </a:moveTo>
                <a:cubicBezTo>
                  <a:pt x="178" y="269"/>
                  <a:pt x="161" y="272"/>
                  <a:pt x="144" y="272"/>
                </a:cubicBezTo>
                <a:cubicBezTo>
                  <a:pt x="143" y="272"/>
                  <a:pt x="143" y="272"/>
                  <a:pt x="142" y="272"/>
                </a:cubicBezTo>
                <a:cubicBezTo>
                  <a:pt x="142" y="288"/>
                  <a:pt x="142" y="288"/>
                  <a:pt x="142" y="288"/>
                </a:cubicBezTo>
                <a:cubicBezTo>
                  <a:pt x="142" y="288"/>
                  <a:pt x="143" y="288"/>
                  <a:pt x="143" y="288"/>
                </a:cubicBezTo>
                <a:cubicBezTo>
                  <a:pt x="143" y="288"/>
                  <a:pt x="143" y="288"/>
                  <a:pt x="143" y="288"/>
                </a:cubicBezTo>
                <a:cubicBezTo>
                  <a:pt x="143" y="288"/>
                  <a:pt x="143" y="288"/>
                  <a:pt x="143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45" y="288"/>
                  <a:pt x="145" y="288"/>
                  <a:pt x="146" y="288"/>
                </a:cubicBezTo>
                <a:cubicBezTo>
                  <a:pt x="162" y="288"/>
                  <a:pt x="178" y="285"/>
                  <a:pt x="193" y="280"/>
                </a:cubicBezTo>
                <a:cubicBezTo>
                  <a:pt x="195" y="279"/>
                  <a:pt x="198" y="278"/>
                  <a:pt x="200" y="277"/>
                </a:cubicBezTo>
                <a:cubicBezTo>
                  <a:pt x="194" y="262"/>
                  <a:pt x="194" y="262"/>
                  <a:pt x="194" y="262"/>
                </a:cubicBezTo>
                <a:close/>
                <a:moveTo>
                  <a:pt x="253" y="211"/>
                </a:moveTo>
                <a:cubicBezTo>
                  <a:pt x="244" y="226"/>
                  <a:pt x="232" y="239"/>
                  <a:pt x="217" y="249"/>
                </a:cubicBezTo>
                <a:cubicBezTo>
                  <a:pt x="226" y="262"/>
                  <a:pt x="226" y="262"/>
                  <a:pt x="226" y="262"/>
                </a:cubicBezTo>
                <a:cubicBezTo>
                  <a:pt x="229" y="260"/>
                  <a:pt x="232" y="258"/>
                  <a:pt x="234" y="256"/>
                </a:cubicBezTo>
                <a:cubicBezTo>
                  <a:pt x="234" y="256"/>
                  <a:pt x="234" y="256"/>
                  <a:pt x="234" y="256"/>
                </a:cubicBezTo>
                <a:cubicBezTo>
                  <a:pt x="234" y="256"/>
                  <a:pt x="234" y="256"/>
                  <a:pt x="234" y="256"/>
                </a:cubicBezTo>
                <a:cubicBezTo>
                  <a:pt x="234" y="256"/>
                  <a:pt x="234" y="256"/>
                  <a:pt x="234" y="256"/>
                </a:cubicBezTo>
                <a:cubicBezTo>
                  <a:pt x="234" y="256"/>
                  <a:pt x="235" y="256"/>
                  <a:pt x="235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5" y="256"/>
                  <a:pt x="235" y="255"/>
                </a:cubicBezTo>
                <a:cubicBezTo>
                  <a:pt x="235" y="255"/>
                  <a:pt x="235" y="255"/>
                  <a:pt x="235" y="255"/>
                </a:cubicBezTo>
                <a:cubicBezTo>
                  <a:pt x="235" y="255"/>
                  <a:pt x="236" y="255"/>
                  <a:pt x="236" y="255"/>
                </a:cubicBezTo>
                <a:cubicBezTo>
                  <a:pt x="236" y="255"/>
                  <a:pt x="236" y="255"/>
                  <a:pt x="236" y="255"/>
                </a:cubicBezTo>
                <a:cubicBezTo>
                  <a:pt x="236" y="255"/>
                  <a:pt x="236" y="255"/>
                  <a:pt x="236" y="255"/>
                </a:cubicBezTo>
                <a:cubicBezTo>
                  <a:pt x="236" y="255"/>
                  <a:pt x="236" y="255"/>
                  <a:pt x="236" y="255"/>
                </a:cubicBezTo>
                <a:cubicBezTo>
                  <a:pt x="236" y="255"/>
                  <a:pt x="236" y="255"/>
                  <a:pt x="236" y="255"/>
                </a:cubicBezTo>
                <a:cubicBezTo>
                  <a:pt x="236" y="255"/>
                  <a:pt x="236" y="255"/>
                  <a:pt x="236" y="255"/>
                </a:cubicBezTo>
                <a:cubicBezTo>
                  <a:pt x="236" y="255"/>
                  <a:pt x="236" y="255"/>
                  <a:pt x="236" y="255"/>
                </a:cubicBezTo>
                <a:cubicBezTo>
                  <a:pt x="236" y="255"/>
                  <a:pt x="236" y="255"/>
                  <a:pt x="236" y="255"/>
                </a:cubicBezTo>
                <a:cubicBezTo>
                  <a:pt x="236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7" y="254"/>
                  <a:pt x="237" y="254"/>
                </a:cubicBezTo>
                <a:cubicBezTo>
                  <a:pt x="237" y="254"/>
                  <a:pt x="238" y="254"/>
                  <a:pt x="238" y="254"/>
                </a:cubicBezTo>
                <a:cubicBezTo>
                  <a:pt x="238" y="254"/>
                  <a:pt x="238" y="254"/>
                  <a:pt x="238" y="254"/>
                </a:cubicBezTo>
                <a:cubicBezTo>
                  <a:pt x="238" y="253"/>
                  <a:pt x="238" y="253"/>
                  <a:pt x="238" y="253"/>
                </a:cubicBezTo>
                <a:cubicBezTo>
                  <a:pt x="238" y="253"/>
                  <a:pt x="238" y="253"/>
                  <a:pt x="238" y="253"/>
                </a:cubicBezTo>
                <a:cubicBezTo>
                  <a:pt x="238" y="253"/>
                  <a:pt x="238" y="253"/>
                  <a:pt x="238" y="253"/>
                </a:cubicBezTo>
                <a:cubicBezTo>
                  <a:pt x="238" y="253"/>
                  <a:pt x="238" y="253"/>
                  <a:pt x="238" y="253"/>
                </a:cubicBezTo>
                <a:cubicBezTo>
                  <a:pt x="238" y="253"/>
                  <a:pt x="238" y="253"/>
                  <a:pt x="238" y="253"/>
                </a:cubicBezTo>
                <a:cubicBezTo>
                  <a:pt x="238" y="253"/>
                  <a:pt x="238" y="253"/>
                  <a:pt x="238" y="253"/>
                </a:cubicBezTo>
                <a:cubicBezTo>
                  <a:pt x="238" y="253"/>
                  <a:pt x="238" y="253"/>
                  <a:pt x="238" y="253"/>
                </a:cubicBezTo>
                <a:cubicBezTo>
                  <a:pt x="238" y="253"/>
                  <a:pt x="238" y="253"/>
                  <a:pt x="238" y="253"/>
                </a:cubicBezTo>
                <a:cubicBezTo>
                  <a:pt x="238" y="253"/>
                  <a:pt x="238" y="253"/>
                  <a:pt x="239" y="253"/>
                </a:cubicBezTo>
                <a:cubicBezTo>
                  <a:pt x="239" y="253"/>
                  <a:pt x="239" y="253"/>
                  <a:pt x="239" y="253"/>
                </a:cubicBezTo>
                <a:cubicBezTo>
                  <a:pt x="239" y="253"/>
                  <a:pt x="239" y="253"/>
                  <a:pt x="239" y="253"/>
                </a:cubicBezTo>
                <a:cubicBezTo>
                  <a:pt x="239" y="253"/>
                  <a:pt x="239" y="253"/>
                  <a:pt x="239" y="253"/>
                </a:cubicBezTo>
                <a:cubicBezTo>
                  <a:pt x="239" y="253"/>
                  <a:pt x="239" y="252"/>
                  <a:pt x="239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9" y="252"/>
                  <a:pt x="239" y="252"/>
                  <a:pt x="239" y="252"/>
                </a:cubicBezTo>
                <a:cubicBezTo>
                  <a:pt x="239" y="252"/>
                  <a:pt x="240" y="252"/>
                  <a:pt x="240" y="252"/>
                </a:cubicBezTo>
                <a:cubicBezTo>
                  <a:pt x="240" y="252"/>
                  <a:pt x="240" y="252"/>
                  <a:pt x="240" y="252"/>
                </a:cubicBezTo>
                <a:cubicBezTo>
                  <a:pt x="240" y="252"/>
                  <a:pt x="240" y="252"/>
                  <a:pt x="240" y="252"/>
                </a:cubicBezTo>
                <a:cubicBezTo>
                  <a:pt x="240" y="252"/>
                  <a:pt x="240" y="252"/>
                  <a:pt x="240" y="251"/>
                </a:cubicBezTo>
                <a:cubicBezTo>
                  <a:pt x="240" y="251"/>
                  <a:pt x="240" y="251"/>
                  <a:pt x="240" y="251"/>
                </a:cubicBezTo>
                <a:cubicBezTo>
                  <a:pt x="240" y="251"/>
                  <a:pt x="240" y="251"/>
                  <a:pt x="240" y="251"/>
                </a:cubicBezTo>
                <a:cubicBezTo>
                  <a:pt x="240" y="251"/>
                  <a:pt x="240" y="251"/>
                  <a:pt x="240" y="251"/>
                </a:cubicBezTo>
                <a:cubicBezTo>
                  <a:pt x="240" y="251"/>
                  <a:pt x="240" y="251"/>
                  <a:pt x="240" y="251"/>
                </a:cubicBezTo>
                <a:cubicBezTo>
                  <a:pt x="240" y="251"/>
                  <a:pt x="240" y="251"/>
                  <a:pt x="240" y="251"/>
                </a:cubicBezTo>
                <a:cubicBezTo>
                  <a:pt x="240" y="251"/>
                  <a:pt x="240" y="251"/>
                  <a:pt x="241" y="251"/>
                </a:cubicBezTo>
                <a:cubicBezTo>
                  <a:pt x="241" y="251"/>
                  <a:pt x="241" y="251"/>
                  <a:pt x="241" y="251"/>
                </a:cubicBezTo>
                <a:cubicBezTo>
                  <a:pt x="241" y="251"/>
                  <a:pt x="241" y="251"/>
                  <a:pt x="241" y="251"/>
                </a:cubicBezTo>
                <a:cubicBezTo>
                  <a:pt x="241" y="251"/>
                  <a:pt x="241" y="251"/>
                  <a:pt x="241" y="251"/>
                </a:cubicBezTo>
                <a:cubicBezTo>
                  <a:pt x="241" y="251"/>
                  <a:pt x="241" y="251"/>
                  <a:pt x="241" y="251"/>
                </a:cubicBezTo>
                <a:cubicBezTo>
                  <a:pt x="241" y="251"/>
                  <a:pt x="241" y="251"/>
                  <a:pt x="241" y="251"/>
                </a:cubicBezTo>
                <a:cubicBezTo>
                  <a:pt x="241" y="251"/>
                  <a:pt x="241" y="251"/>
                  <a:pt x="241" y="250"/>
                </a:cubicBezTo>
                <a:cubicBezTo>
                  <a:pt x="241" y="250"/>
                  <a:pt x="241" y="250"/>
                  <a:pt x="241" y="250"/>
                </a:cubicBezTo>
                <a:cubicBezTo>
                  <a:pt x="241" y="250"/>
                  <a:pt x="241" y="250"/>
                  <a:pt x="241" y="250"/>
                </a:cubicBezTo>
                <a:cubicBezTo>
                  <a:pt x="241" y="250"/>
                  <a:pt x="241" y="250"/>
                  <a:pt x="241" y="250"/>
                </a:cubicBezTo>
                <a:cubicBezTo>
                  <a:pt x="241" y="250"/>
                  <a:pt x="241" y="250"/>
                  <a:pt x="241" y="250"/>
                </a:cubicBezTo>
                <a:cubicBezTo>
                  <a:pt x="241" y="250"/>
                  <a:pt x="241" y="250"/>
                  <a:pt x="241" y="250"/>
                </a:cubicBezTo>
                <a:cubicBezTo>
                  <a:pt x="241" y="250"/>
                  <a:pt x="242" y="250"/>
                  <a:pt x="242" y="250"/>
                </a:cubicBezTo>
                <a:cubicBezTo>
                  <a:pt x="242" y="250"/>
                  <a:pt x="242" y="250"/>
                  <a:pt x="242" y="250"/>
                </a:cubicBezTo>
                <a:cubicBezTo>
                  <a:pt x="242" y="250"/>
                  <a:pt x="242" y="250"/>
                  <a:pt x="242" y="249"/>
                </a:cubicBezTo>
                <a:cubicBezTo>
                  <a:pt x="242" y="249"/>
                  <a:pt x="242" y="249"/>
                  <a:pt x="242" y="249"/>
                </a:cubicBezTo>
                <a:cubicBezTo>
                  <a:pt x="242" y="249"/>
                  <a:pt x="242" y="249"/>
                  <a:pt x="242" y="249"/>
                </a:cubicBezTo>
                <a:cubicBezTo>
                  <a:pt x="242" y="249"/>
                  <a:pt x="242" y="249"/>
                  <a:pt x="242" y="249"/>
                </a:cubicBezTo>
                <a:cubicBezTo>
                  <a:pt x="243" y="249"/>
                  <a:pt x="243" y="249"/>
                  <a:pt x="243" y="249"/>
                </a:cubicBezTo>
                <a:cubicBezTo>
                  <a:pt x="243" y="249"/>
                  <a:pt x="243" y="249"/>
                  <a:pt x="243" y="249"/>
                </a:cubicBezTo>
                <a:cubicBezTo>
                  <a:pt x="243" y="249"/>
                  <a:pt x="243" y="249"/>
                  <a:pt x="243" y="249"/>
                </a:cubicBezTo>
                <a:cubicBezTo>
                  <a:pt x="243" y="249"/>
                  <a:pt x="243" y="249"/>
                  <a:pt x="243" y="249"/>
                </a:cubicBezTo>
                <a:cubicBezTo>
                  <a:pt x="243" y="249"/>
                  <a:pt x="243" y="249"/>
                  <a:pt x="243" y="249"/>
                </a:cubicBezTo>
                <a:cubicBezTo>
                  <a:pt x="243" y="249"/>
                  <a:pt x="243" y="249"/>
                  <a:pt x="243" y="249"/>
                </a:cubicBezTo>
                <a:cubicBezTo>
                  <a:pt x="243" y="249"/>
                  <a:pt x="243" y="249"/>
                  <a:pt x="243" y="249"/>
                </a:cubicBezTo>
                <a:cubicBezTo>
                  <a:pt x="243" y="249"/>
                  <a:pt x="243" y="249"/>
                  <a:pt x="243" y="249"/>
                </a:cubicBezTo>
                <a:cubicBezTo>
                  <a:pt x="243" y="248"/>
                  <a:pt x="243" y="248"/>
                  <a:pt x="243" y="248"/>
                </a:cubicBezTo>
                <a:cubicBezTo>
                  <a:pt x="243" y="248"/>
                  <a:pt x="243" y="248"/>
                  <a:pt x="243" y="248"/>
                </a:cubicBezTo>
                <a:cubicBezTo>
                  <a:pt x="243" y="248"/>
                  <a:pt x="243" y="248"/>
                  <a:pt x="243" y="248"/>
                </a:cubicBezTo>
                <a:cubicBezTo>
                  <a:pt x="243" y="248"/>
                  <a:pt x="243" y="248"/>
                  <a:pt x="243" y="248"/>
                </a:cubicBezTo>
                <a:cubicBezTo>
                  <a:pt x="244" y="248"/>
                  <a:pt x="244" y="248"/>
                  <a:pt x="244" y="248"/>
                </a:cubicBezTo>
                <a:cubicBezTo>
                  <a:pt x="244" y="248"/>
                  <a:pt x="244" y="248"/>
                  <a:pt x="244" y="248"/>
                </a:cubicBezTo>
                <a:cubicBezTo>
                  <a:pt x="244" y="248"/>
                  <a:pt x="244" y="248"/>
                  <a:pt x="244" y="247"/>
                </a:cubicBezTo>
                <a:cubicBezTo>
                  <a:pt x="244" y="247"/>
                  <a:pt x="244" y="247"/>
                  <a:pt x="244" y="247"/>
                </a:cubicBezTo>
                <a:cubicBezTo>
                  <a:pt x="244" y="247"/>
                  <a:pt x="244" y="247"/>
                  <a:pt x="244" y="247"/>
                </a:cubicBezTo>
                <a:cubicBezTo>
                  <a:pt x="244" y="247"/>
                  <a:pt x="244" y="247"/>
                  <a:pt x="244" y="247"/>
                </a:cubicBezTo>
                <a:cubicBezTo>
                  <a:pt x="245" y="247"/>
                  <a:pt x="245" y="247"/>
                  <a:pt x="245" y="247"/>
                </a:cubicBezTo>
                <a:cubicBezTo>
                  <a:pt x="245" y="247"/>
                  <a:pt x="245" y="247"/>
                  <a:pt x="245" y="247"/>
                </a:cubicBezTo>
                <a:cubicBezTo>
                  <a:pt x="245" y="247"/>
                  <a:pt x="245" y="247"/>
                  <a:pt x="245" y="247"/>
                </a:cubicBezTo>
                <a:cubicBezTo>
                  <a:pt x="245" y="247"/>
                  <a:pt x="245" y="247"/>
                  <a:pt x="245" y="247"/>
                </a:cubicBezTo>
                <a:cubicBezTo>
                  <a:pt x="245" y="247"/>
                  <a:pt x="245" y="247"/>
                  <a:pt x="245" y="247"/>
                </a:cubicBezTo>
                <a:cubicBezTo>
                  <a:pt x="245" y="247"/>
                  <a:pt x="245" y="247"/>
                  <a:pt x="245" y="247"/>
                </a:cubicBezTo>
                <a:cubicBezTo>
                  <a:pt x="245" y="247"/>
                  <a:pt x="245" y="247"/>
                  <a:pt x="245" y="247"/>
                </a:cubicBezTo>
                <a:cubicBezTo>
                  <a:pt x="245" y="247"/>
                  <a:pt x="245" y="247"/>
                  <a:pt x="245" y="247"/>
                </a:cubicBezTo>
                <a:cubicBezTo>
                  <a:pt x="245" y="247"/>
                  <a:pt x="245" y="246"/>
                  <a:pt x="245" y="246"/>
                </a:cubicBezTo>
                <a:cubicBezTo>
                  <a:pt x="245" y="246"/>
                  <a:pt x="245" y="246"/>
                  <a:pt x="245" y="246"/>
                </a:cubicBezTo>
                <a:cubicBezTo>
                  <a:pt x="246" y="246"/>
                  <a:pt x="246" y="246"/>
                  <a:pt x="246" y="245"/>
                </a:cubicBezTo>
                <a:cubicBezTo>
                  <a:pt x="246" y="245"/>
                  <a:pt x="246" y="245"/>
                  <a:pt x="246" y="245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47" y="245"/>
                  <a:pt x="247" y="245"/>
                  <a:pt x="247" y="245"/>
                </a:cubicBezTo>
                <a:cubicBezTo>
                  <a:pt x="247" y="245"/>
                  <a:pt x="247" y="245"/>
                  <a:pt x="247" y="244"/>
                </a:cubicBezTo>
                <a:cubicBezTo>
                  <a:pt x="247" y="244"/>
                  <a:pt x="247" y="244"/>
                  <a:pt x="247" y="244"/>
                </a:cubicBezTo>
                <a:cubicBezTo>
                  <a:pt x="247" y="244"/>
                  <a:pt x="247" y="244"/>
                  <a:pt x="247" y="244"/>
                </a:cubicBezTo>
                <a:cubicBezTo>
                  <a:pt x="247" y="244"/>
                  <a:pt x="247" y="244"/>
                  <a:pt x="247" y="244"/>
                </a:cubicBezTo>
                <a:cubicBezTo>
                  <a:pt x="248" y="244"/>
                  <a:pt x="248" y="244"/>
                  <a:pt x="248" y="243"/>
                </a:cubicBezTo>
                <a:cubicBezTo>
                  <a:pt x="248" y="243"/>
                  <a:pt x="248" y="243"/>
                  <a:pt x="248" y="243"/>
                </a:cubicBezTo>
                <a:cubicBezTo>
                  <a:pt x="248" y="243"/>
                  <a:pt x="249" y="243"/>
                  <a:pt x="249" y="243"/>
                </a:cubicBezTo>
                <a:cubicBezTo>
                  <a:pt x="249" y="243"/>
                  <a:pt x="249" y="243"/>
                  <a:pt x="249" y="243"/>
                </a:cubicBezTo>
                <a:cubicBezTo>
                  <a:pt x="249" y="243"/>
                  <a:pt x="249" y="243"/>
                  <a:pt x="249" y="243"/>
                </a:cubicBezTo>
                <a:cubicBezTo>
                  <a:pt x="249" y="243"/>
                  <a:pt x="249" y="243"/>
                  <a:pt x="249" y="243"/>
                </a:cubicBezTo>
                <a:cubicBezTo>
                  <a:pt x="249" y="243"/>
                  <a:pt x="249" y="243"/>
                  <a:pt x="249" y="243"/>
                </a:cubicBezTo>
                <a:cubicBezTo>
                  <a:pt x="249" y="243"/>
                  <a:pt x="249" y="243"/>
                  <a:pt x="249" y="243"/>
                </a:cubicBezTo>
                <a:cubicBezTo>
                  <a:pt x="249" y="243"/>
                  <a:pt x="249" y="243"/>
                  <a:pt x="249" y="243"/>
                </a:cubicBezTo>
                <a:cubicBezTo>
                  <a:pt x="249" y="243"/>
                  <a:pt x="249" y="243"/>
                  <a:pt x="249" y="243"/>
                </a:cubicBezTo>
                <a:cubicBezTo>
                  <a:pt x="249" y="243"/>
                  <a:pt x="249" y="242"/>
                  <a:pt x="249" y="242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42"/>
                  <a:pt x="249" y="242"/>
                  <a:pt x="249" y="242"/>
                </a:cubicBezTo>
                <a:cubicBezTo>
                  <a:pt x="249" y="242"/>
                  <a:pt x="249" y="242"/>
                  <a:pt x="250" y="242"/>
                </a:cubicBezTo>
                <a:cubicBezTo>
                  <a:pt x="250" y="242"/>
                  <a:pt x="250" y="242"/>
                  <a:pt x="250" y="242"/>
                </a:cubicBezTo>
                <a:cubicBezTo>
                  <a:pt x="250" y="242"/>
                  <a:pt x="250" y="242"/>
                  <a:pt x="250" y="241"/>
                </a:cubicBezTo>
                <a:cubicBezTo>
                  <a:pt x="250" y="241"/>
                  <a:pt x="250" y="241"/>
                  <a:pt x="250" y="241"/>
                </a:cubicBezTo>
                <a:cubicBezTo>
                  <a:pt x="250" y="241"/>
                  <a:pt x="250" y="241"/>
                  <a:pt x="250" y="241"/>
                </a:cubicBezTo>
                <a:cubicBezTo>
                  <a:pt x="250" y="241"/>
                  <a:pt x="250" y="241"/>
                  <a:pt x="250" y="241"/>
                </a:cubicBezTo>
                <a:cubicBezTo>
                  <a:pt x="250" y="241"/>
                  <a:pt x="250" y="241"/>
                  <a:pt x="250" y="241"/>
                </a:cubicBezTo>
                <a:cubicBezTo>
                  <a:pt x="250" y="241"/>
                  <a:pt x="251" y="241"/>
                  <a:pt x="251" y="241"/>
                </a:cubicBezTo>
                <a:cubicBezTo>
                  <a:pt x="251" y="241"/>
                  <a:pt x="251" y="241"/>
                  <a:pt x="251" y="241"/>
                </a:cubicBezTo>
                <a:cubicBezTo>
                  <a:pt x="251" y="241"/>
                  <a:pt x="251" y="241"/>
                  <a:pt x="251" y="241"/>
                </a:cubicBezTo>
                <a:cubicBezTo>
                  <a:pt x="251" y="241"/>
                  <a:pt x="251" y="241"/>
                  <a:pt x="251" y="241"/>
                </a:cubicBezTo>
                <a:cubicBezTo>
                  <a:pt x="251" y="241"/>
                  <a:pt x="251" y="241"/>
                  <a:pt x="251" y="241"/>
                </a:cubicBezTo>
                <a:cubicBezTo>
                  <a:pt x="251" y="241"/>
                  <a:pt x="251" y="241"/>
                  <a:pt x="251" y="241"/>
                </a:cubicBezTo>
                <a:cubicBezTo>
                  <a:pt x="251" y="241"/>
                  <a:pt x="251" y="241"/>
                  <a:pt x="251" y="241"/>
                </a:cubicBezTo>
                <a:cubicBezTo>
                  <a:pt x="251" y="240"/>
                  <a:pt x="251" y="240"/>
                  <a:pt x="251" y="240"/>
                </a:cubicBezTo>
                <a:cubicBezTo>
                  <a:pt x="251" y="240"/>
                  <a:pt x="251" y="240"/>
                  <a:pt x="251" y="240"/>
                </a:cubicBezTo>
                <a:cubicBezTo>
                  <a:pt x="251" y="240"/>
                  <a:pt x="251" y="240"/>
                  <a:pt x="251" y="240"/>
                </a:cubicBezTo>
                <a:cubicBezTo>
                  <a:pt x="251" y="240"/>
                  <a:pt x="251" y="240"/>
                  <a:pt x="251" y="240"/>
                </a:cubicBezTo>
                <a:cubicBezTo>
                  <a:pt x="251" y="240"/>
                  <a:pt x="251" y="240"/>
                  <a:pt x="251" y="240"/>
                </a:cubicBezTo>
                <a:cubicBezTo>
                  <a:pt x="251" y="240"/>
                  <a:pt x="251" y="240"/>
                  <a:pt x="251" y="240"/>
                </a:cubicBezTo>
                <a:cubicBezTo>
                  <a:pt x="252" y="240"/>
                  <a:pt x="252" y="240"/>
                  <a:pt x="252" y="239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52" y="239"/>
                  <a:pt x="252" y="239"/>
                  <a:pt x="253" y="239"/>
                </a:cubicBezTo>
                <a:cubicBezTo>
                  <a:pt x="253" y="239"/>
                  <a:pt x="253" y="239"/>
                  <a:pt x="253" y="239"/>
                </a:cubicBezTo>
                <a:cubicBezTo>
                  <a:pt x="253" y="239"/>
                  <a:pt x="253" y="239"/>
                  <a:pt x="253" y="239"/>
                </a:cubicBezTo>
                <a:cubicBezTo>
                  <a:pt x="253" y="239"/>
                  <a:pt x="253" y="239"/>
                  <a:pt x="253" y="239"/>
                </a:cubicBezTo>
                <a:cubicBezTo>
                  <a:pt x="253" y="239"/>
                  <a:pt x="253" y="238"/>
                  <a:pt x="253" y="238"/>
                </a:cubicBezTo>
                <a:cubicBezTo>
                  <a:pt x="253" y="238"/>
                  <a:pt x="253" y="238"/>
                  <a:pt x="253" y="238"/>
                </a:cubicBezTo>
                <a:cubicBezTo>
                  <a:pt x="253" y="238"/>
                  <a:pt x="253" y="238"/>
                  <a:pt x="253" y="238"/>
                </a:cubicBezTo>
                <a:cubicBezTo>
                  <a:pt x="253" y="238"/>
                  <a:pt x="253" y="238"/>
                  <a:pt x="253" y="238"/>
                </a:cubicBezTo>
                <a:cubicBezTo>
                  <a:pt x="253" y="238"/>
                  <a:pt x="253" y="238"/>
                  <a:pt x="253" y="238"/>
                </a:cubicBezTo>
                <a:cubicBezTo>
                  <a:pt x="253" y="238"/>
                  <a:pt x="253" y="238"/>
                  <a:pt x="253" y="238"/>
                </a:cubicBezTo>
                <a:cubicBezTo>
                  <a:pt x="253" y="238"/>
                  <a:pt x="253" y="238"/>
                  <a:pt x="253" y="238"/>
                </a:cubicBezTo>
                <a:cubicBezTo>
                  <a:pt x="253" y="238"/>
                  <a:pt x="253" y="238"/>
                  <a:pt x="253" y="238"/>
                </a:cubicBezTo>
                <a:cubicBezTo>
                  <a:pt x="253" y="238"/>
                  <a:pt x="253" y="238"/>
                  <a:pt x="254" y="238"/>
                </a:cubicBezTo>
                <a:cubicBezTo>
                  <a:pt x="254" y="238"/>
                  <a:pt x="254" y="238"/>
                  <a:pt x="254" y="238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6"/>
                </a:cubicBezTo>
                <a:cubicBezTo>
                  <a:pt x="254" y="236"/>
                  <a:pt x="255" y="236"/>
                  <a:pt x="255" y="236"/>
                </a:cubicBezTo>
                <a:cubicBezTo>
                  <a:pt x="255" y="236"/>
                  <a:pt x="255" y="236"/>
                  <a:pt x="255" y="236"/>
                </a:cubicBezTo>
                <a:cubicBezTo>
                  <a:pt x="255" y="236"/>
                  <a:pt x="255" y="236"/>
                  <a:pt x="255" y="236"/>
                </a:cubicBezTo>
                <a:cubicBezTo>
                  <a:pt x="255" y="236"/>
                  <a:pt x="255" y="236"/>
                  <a:pt x="255" y="236"/>
                </a:cubicBezTo>
                <a:cubicBezTo>
                  <a:pt x="255" y="236"/>
                  <a:pt x="255" y="236"/>
                  <a:pt x="255" y="236"/>
                </a:cubicBezTo>
                <a:cubicBezTo>
                  <a:pt x="255" y="236"/>
                  <a:pt x="255" y="236"/>
                  <a:pt x="255" y="236"/>
                </a:cubicBezTo>
                <a:cubicBezTo>
                  <a:pt x="255" y="236"/>
                  <a:pt x="255" y="236"/>
                  <a:pt x="255" y="236"/>
                </a:cubicBezTo>
                <a:cubicBezTo>
                  <a:pt x="255" y="236"/>
                  <a:pt x="255" y="236"/>
                  <a:pt x="255" y="236"/>
                </a:cubicBezTo>
                <a:cubicBezTo>
                  <a:pt x="255" y="236"/>
                  <a:pt x="255" y="236"/>
                  <a:pt x="255" y="236"/>
                </a:cubicBezTo>
                <a:cubicBezTo>
                  <a:pt x="255" y="236"/>
                  <a:pt x="255" y="235"/>
                  <a:pt x="255" y="235"/>
                </a:cubicBezTo>
                <a:cubicBezTo>
                  <a:pt x="255" y="235"/>
                  <a:pt x="255" y="235"/>
                  <a:pt x="255" y="235"/>
                </a:cubicBezTo>
                <a:cubicBezTo>
                  <a:pt x="255" y="235"/>
                  <a:pt x="255" y="235"/>
                  <a:pt x="256" y="235"/>
                </a:cubicBezTo>
                <a:cubicBezTo>
                  <a:pt x="256" y="235"/>
                  <a:pt x="256" y="235"/>
                  <a:pt x="256" y="235"/>
                </a:cubicBezTo>
                <a:cubicBezTo>
                  <a:pt x="256" y="235"/>
                  <a:pt x="256" y="235"/>
                  <a:pt x="256" y="235"/>
                </a:cubicBezTo>
                <a:cubicBezTo>
                  <a:pt x="256" y="235"/>
                  <a:pt x="256" y="235"/>
                  <a:pt x="256" y="235"/>
                </a:cubicBezTo>
                <a:cubicBezTo>
                  <a:pt x="256" y="235"/>
                  <a:pt x="256" y="235"/>
                  <a:pt x="256" y="235"/>
                </a:cubicBezTo>
                <a:cubicBezTo>
                  <a:pt x="256" y="235"/>
                  <a:pt x="256" y="235"/>
                  <a:pt x="256" y="235"/>
                </a:cubicBezTo>
                <a:cubicBezTo>
                  <a:pt x="256" y="235"/>
                  <a:pt x="256" y="235"/>
                  <a:pt x="256" y="235"/>
                </a:cubicBezTo>
                <a:cubicBezTo>
                  <a:pt x="256" y="235"/>
                  <a:pt x="256" y="235"/>
                  <a:pt x="256" y="235"/>
                </a:cubicBezTo>
                <a:cubicBezTo>
                  <a:pt x="256" y="235"/>
                  <a:pt x="256" y="235"/>
                  <a:pt x="256" y="234"/>
                </a:cubicBezTo>
                <a:cubicBezTo>
                  <a:pt x="256" y="234"/>
                  <a:pt x="256" y="234"/>
                  <a:pt x="256" y="234"/>
                </a:cubicBezTo>
                <a:cubicBezTo>
                  <a:pt x="256" y="234"/>
                  <a:pt x="256" y="234"/>
                  <a:pt x="256" y="234"/>
                </a:cubicBezTo>
                <a:cubicBezTo>
                  <a:pt x="256" y="234"/>
                  <a:pt x="256" y="234"/>
                  <a:pt x="256" y="234"/>
                </a:cubicBezTo>
                <a:cubicBezTo>
                  <a:pt x="256" y="234"/>
                  <a:pt x="256" y="234"/>
                  <a:pt x="256" y="234"/>
                </a:cubicBezTo>
                <a:cubicBezTo>
                  <a:pt x="256" y="234"/>
                  <a:pt x="256" y="234"/>
                  <a:pt x="256" y="234"/>
                </a:cubicBezTo>
                <a:cubicBezTo>
                  <a:pt x="256" y="234"/>
                  <a:pt x="257" y="234"/>
                  <a:pt x="257" y="234"/>
                </a:cubicBezTo>
                <a:cubicBezTo>
                  <a:pt x="257" y="234"/>
                  <a:pt x="257" y="234"/>
                  <a:pt x="257" y="234"/>
                </a:cubicBezTo>
                <a:cubicBezTo>
                  <a:pt x="257" y="234"/>
                  <a:pt x="257" y="234"/>
                  <a:pt x="257" y="234"/>
                </a:cubicBezTo>
                <a:cubicBezTo>
                  <a:pt x="257" y="234"/>
                  <a:pt x="257" y="234"/>
                  <a:pt x="257" y="234"/>
                </a:cubicBezTo>
                <a:cubicBezTo>
                  <a:pt x="257" y="234"/>
                  <a:pt x="257" y="234"/>
                  <a:pt x="257" y="234"/>
                </a:cubicBezTo>
                <a:cubicBezTo>
                  <a:pt x="257" y="234"/>
                  <a:pt x="257" y="234"/>
                  <a:pt x="257" y="234"/>
                </a:cubicBezTo>
                <a:cubicBezTo>
                  <a:pt x="257" y="234"/>
                  <a:pt x="257" y="233"/>
                  <a:pt x="257" y="233"/>
                </a:cubicBezTo>
                <a:cubicBezTo>
                  <a:pt x="257" y="233"/>
                  <a:pt x="257" y="233"/>
                  <a:pt x="257" y="233"/>
                </a:cubicBezTo>
                <a:cubicBezTo>
                  <a:pt x="257" y="233"/>
                  <a:pt x="257" y="233"/>
                  <a:pt x="257" y="233"/>
                </a:cubicBezTo>
                <a:cubicBezTo>
                  <a:pt x="257" y="233"/>
                  <a:pt x="257" y="233"/>
                  <a:pt x="257" y="233"/>
                </a:cubicBezTo>
                <a:cubicBezTo>
                  <a:pt x="257" y="233"/>
                  <a:pt x="257" y="233"/>
                  <a:pt x="257" y="233"/>
                </a:cubicBezTo>
                <a:cubicBezTo>
                  <a:pt x="257" y="233"/>
                  <a:pt x="257" y="233"/>
                  <a:pt x="258" y="233"/>
                </a:cubicBezTo>
                <a:cubicBezTo>
                  <a:pt x="258" y="233"/>
                  <a:pt x="258" y="233"/>
                  <a:pt x="258" y="233"/>
                </a:cubicBezTo>
                <a:cubicBezTo>
                  <a:pt x="258" y="233"/>
                  <a:pt x="258" y="233"/>
                  <a:pt x="258" y="233"/>
                </a:cubicBezTo>
                <a:cubicBezTo>
                  <a:pt x="258" y="233"/>
                  <a:pt x="258" y="233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2"/>
                </a:cubicBezTo>
                <a:cubicBezTo>
                  <a:pt x="258" y="232"/>
                  <a:pt x="258" y="232"/>
                  <a:pt x="258" y="231"/>
                </a:cubicBezTo>
                <a:cubicBezTo>
                  <a:pt x="258" y="231"/>
                  <a:pt x="258" y="231"/>
                  <a:pt x="258" y="231"/>
                </a:cubicBezTo>
                <a:cubicBezTo>
                  <a:pt x="259" y="231"/>
                  <a:pt x="259" y="231"/>
                  <a:pt x="259" y="231"/>
                </a:cubicBezTo>
                <a:cubicBezTo>
                  <a:pt x="259" y="231"/>
                  <a:pt x="259" y="231"/>
                  <a:pt x="259" y="231"/>
                </a:cubicBezTo>
                <a:cubicBezTo>
                  <a:pt x="259" y="231"/>
                  <a:pt x="259" y="231"/>
                  <a:pt x="259" y="230"/>
                </a:cubicBezTo>
                <a:cubicBezTo>
                  <a:pt x="259" y="230"/>
                  <a:pt x="259" y="230"/>
                  <a:pt x="259" y="230"/>
                </a:cubicBezTo>
                <a:cubicBezTo>
                  <a:pt x="259" y="230"/>
                  <a:pt x="259" y="230"/>
                  <a:pt x="259" y="230"/>
                </a:cubicBezTo>
                <a:cubicBezTo>
                  <a:pt x="259" y="230"/>
                  <a:pt x="259" y="230"/>
                  <a:pt x="259" y="230"/>
                </a:cubicBezTo>
                <a:cubicBezTo>
                  <a:pt x="259" y="230"/>
                  <a:pt x="259" y="230"/>
                  <a:pt x="260" y="230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2" y="226"/>
                  <a:pt x="265" y="223"/>
                  <a:pt x="267" y="219"/>
                </a:cubicBezTo>
                <a:cubicBezTo>
                  <a:pt x="253" y="211"/>
                  <a:pt x="253" y="211"/>
                  <a:pt x="253" y="211"/>
                </a:cubicBezTo>
                <a:close/>
                <a:moveTo>
                  <a:pt x="288" y="133"/>
                </a:moveTo>
                <a:cubicBezTo>
                  <a:pt x="272" y="134"/>
                  <a:pt x="272" y="134"/>
                  <a:pt x="272" y="134"/>
                </a:cubicBezTo>
                <a:cubicBezTo>
                  <a:pt x="272" y="137"/>
                  <a:pt x="272" y="141"/>
                  <a:pt x="272" y="144"/>
                </a:cubicBezTo>
                <a:cubicBezTo>
                  <a:pt x="272" y="159"/>
                  <a:pt x="270" y="173"/>
                  <a:pt x="265" y="187"/>
                </a:cubicBezTo>
                <a:cubicBezTo>
                  <a:pt x="280" y="192"/>
                  <a:pt x="280" y="192"/>
                  <a:pt x="280" y="192"/>
                </a:cubicBezTo>
                <a:cubicBezTo>
                  <a:pt x="284" y="181"/>
                  <a:pt x="286" y="169"/>
                  <a:pt x="287" y="157"/>
                </a:cubicBezTo>
                <a:cubicBezTo>
                  <a:pt x="287" y="157"/>
                  <a:pt x="287" y="157"/>
                  <a:pt x="287" y="157"/>
                </a:cubicBezTo>
                <a:cubicBezTo>
                  <a:pt x="287" y="157"/>
                  <a:pt x="287" y="157"/>
                  <a:pt x="287" y="157"/>
                </a:cubicBezTo>
                <a:cubicBezTo>
                  <a:pt x="287" y="157"/>
                  <a:pt x="287" y="157"/>
                  <a:pt x="287" y="157"/>
                </a:cubicBezTo>
                <a:cubicBezTo>
                  <a:pt x="287" y="156"/>
                  <a:pt x="288" y="156"/>
                  <a:pt x="288" y="156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88" y="155"/>
                  <a:pt x="288" y="155"/>
                  <a:pt x="288" y="155"/>
                </a:cubicBezTo>
                <a:cubicBezTo>
                  <a:pt x="288" y="155"/>
                  <a:pt x="288" y="155"/>
                  <a:pt x="288" y="155"/>
                </a:cubicBezTo>
                <a:cubicBezTo>
                  <a:pt x="288" y="155"/>
                  <a:pt x="288" y="155"/>
                  <a:pt x="288" y="155"/>
                </a:cubicBezTo>
                <a:cubicBezTo>
                  <a:pt x="288" y="155"/>
                  <a:pt x="288" y="154"/>
                  <a:pt x="288" y="154"/>
                </a:cubicBezTo>
                <a:cubicBezTo>
                  <a:pt x="288" y="154"/>
                  <a:pt x="288" y="154"/>
                  <a:pt x="288" y="154"/>
                </a:cubicBezTo>
                <a:cubicBezTo>
                  <a:pt x="288" y="154"/>
                  <a:pt x="288" y="154"/>
                  <a:pt x="288" y="154"/>
                </a:cubicBezTo>
                <a:cubicBezTo>
                  <a:pt x="288" y="154"/>
                  <a:pt x="288" y="154"/>
                  <a:pt x="288" y="154"/>
                </a:cubicBezTo>
                <a:cubicBezTo>
                  <a:pt x="288" y="154"/>
                  <a:pt x="288" y="154"/>
                  <a:pt x="288" y="154"/>
                </a:cubicBezTo>
                <a:cubicBezTo>
                  <a:pt x="288" y="154"/>
                  <a:pt x="288" y="153"/>
                  <a:pt x="288" y="153"/>
                </a:cubicBezTo>
                <a:cubicBezTo>
                  <a:pt x="288" y="153"/>
                  <a:pt x="288" y="153"/>
                  <a:pt x="288" y="153"/>
                </a:cubicBezTo>
                <a:cubicBezTo>
                  <a:pt x="288" y="153"/>
                  <a:pt x="288" y="153"/>
                  <a:pt x="288" y="153"/>
                </a:cubicBezTo>
                <a:cubicBezTo>
                  <a:pt x="288" y="153"/>
                  <a:pt x="288" y="153"/>
                  <a:pt x="288" y="153"/>
                </a:cubicBezTo>
                <a:cubicBezTo>
                  <a:pt x="288" y="153"/>
                  <a:pt x="288" y="153"/>
                  <a:pt x="288" y="153"/>
                </a:cubicBezTo>
                <a:cubicBezTo>
                  <a:pt x="288" y="153"/>
                  <a:pt x="288" y="153"/>
                  <a:pt x="288" y="153"/>
                </a:cubicBezTo>
                <a:cubicBezTo>
                  <a:pt x="288" y="153"/>
                  <a:pt x="288" y="153"/>
                  <a:pt x="288" y="15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52"/>
                  <a:pt x="288" y="152"/>
                  <a:pt x="288" y="152"/>
                </a:cubicBezTo>
                <a:cubicBezTo>
                  <a:pt x="288" y="151"/>
                  <a:pt x="288" y="151"/>
                  <a:pt x="288" y="151"/>
                </a:cubicBezTo>
                <a:cubicBezTo>
                  <a:pt x="288" y="151"/>
                  <a:pt x="288" y="151"/>
                  <a:pt x="288" y="151"/>
                </a:cubicBezTo>
                <a:cubicBezTo>
                  <a:pt x="288" y="151"/>
                  <a:pt x="288" y="151"/>
                  <a:pt x="288" y="151"/>
                </a:cubicBezTo>
                <a:cubicBezTo>
                  <a:pt x="288" y="151"/>
                  <a:pt x="288" y="151"/>
                  <a:pt x="288" y="151"/>
                </a:cubicBezTo>
                <a:cubicBezTo>
                  <a:pt x="288" y="151"/>
                  <a:pt x="288" y="151"/>
                  <a:pt x="288" y="151"/>
                </a:cubicBezTo>
                <a:cubicBezTo>
                  <a:pt x="288" y="151"/>
                  <a:pt x="288" y="151"/>
                  <a:pt x="288" y="151"/>
                </a:cubicBezTo>
                <a:cubicBezTo>
                  <a:pt x="288" y="151"/>
                  <a:pt x="288" y="151"/>
                  <a:pt x="288" y="151"/>
                </a:cubicBezTo>
                <a:cubicBezTo>
                  <a:pt x="288" y="151"/>
                  <a:pt x="288" y="151"/>
                  <a:pt x="288" y="151"/>
                </a:cubicBezTo>
                <a:cubicBezTo>
                  <a:pt x="288" y="150"/>
                  <a:pt x="288" y="150"/>
                  <a:pt x="288" y="150"/>
                </a:cubicBezTo>
                <a:cubicBezTo>
                  <a:pt x="288" y="150"/>
                  <a:pt x="288" y="150"/>
                  <a:pt x="288" y="150"/>
                </a:cubicBezTo>
                <a:cubicBezTo>
                  <a:pt x="288" y="150"/>
                  <a:pt x="288" y="150"/>
                  <a:pt x="288" y="150"/>
                </a:cubicBezTo>
                <a:cubicBezTo>
                  <a:pt x="288" y="150"/>
                  <a:pt x="288" y="150"/>
                  <a:pt x="288" y="150"/>
                </a:cubicBezTo>
                <a:cubicBezTo>
                  <a:pt x="288" y="150"/>
                  <a:pt x="288" y="150"/>
                  <a:pt x="288" y="150"/>
                </a:cubicBezTo>
                <a:cubicBezTo>
                  <a:pt x="288" y="150"/>
                  <a:pt x="288" y="150"/>
                  <a:pt x="288" y="150"/>
                </a:cubicBezTo>
                <a:cubicBezTo>
                  <a:pt x="288" y="150"/>
                  <a:pt x="288" y="150"/>
                  <a:pt x="288" y="149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49"/>
                  <a:pt x="288" y="149"/>
                  <a:pt x="288" y="148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288" y="147"/>
                  <a:pt x="288" y="147"/>
                  <a:pt x="288" y="147"/>
                </a:cubicBezTo>
                <a:cubicBezTo>
                  <a:pt x="288" y="147"/>
                  <a:pt x="288" y="147"/>
                  <a:pt x="288" y="147"/>
                </a:cubicBezTo>
                <a:cubicBezTo>
                  <a:pt x="288" y="147"/>
                  <a:pt x="288" y="147"/>
                  <a:pt x="288" y="147"/>
                </a:cubicBezTo>
                <a:cubicBezTo>
                  <a:pt x="288" y="147"/>
                  <a:pt x="288" y="147"/>
                  <a:pt x="288" y="147"/>
                </a:cubicBezTo>
                <a:cubicBezTo>
                  <a:pt x="288" y="147"/>
                  <a:pt x="288" y="147"/>
                  <a:pt x="288" y="147"/>
                </a:cubicBezTo>
                <a:cubicBezTo>
                  <a:pt x="288" y="147"/>
                  <a:pt x="288" y="147"/>
                  <a:pt x="288" y="147"/>
                </a:cubicBezTo>
                <a:cubicBezTo>
                  <a:pt x="288" y="147"/>
                  <a:pt x="288" y="147"/>
                  <a:pt x="288" y="147"/>
                </a:cubicBezTo>
                <a:cubicBezTo>
                  <a:pt x="288" y="147"/>
                  <a:pt x="288" y="147"/>
                  <a:pt x="288" y="147"/>
                </a:cubicBezTo>
                <a:cubicBezTo>
                  <a:pt x="288" y="147"/>
                  <a:pt x="288" y="147"/>
                  <a:pt x="288" y="146"/>
                </a:cubicBezTo>
                <a:cubicBezTo>
                  <a:pt x="288" y="146"/>
                  <a:pt x="288" y="146"/>
                  <a:pt x="288" y="146"/>
                </a:cubicBezTo>
                <a:cubicBezTo>
                  <a:pt x="288" y="146"/>
                  <a:pt x="288" y="146"/>
                  <a:pt x="288" y="146"/>
                </a:cubicBezTo>
                <a:cubicBezTo>
                  <a:pt x="288" y="146"/>
                  <a:pt x="288" y="146"/>
                  <a:pt x="288" y="146"/>
                </a:cubicBezTo>
                <a:cubicBezTo>
                  <a:pt x="288" y="146"/>
                  <a:pt x="288" y="146"/>
                  <a:pt x="288" y="146"/>
                </a:cubicBezTo>
                <a:cubicBezTo>
                  <a:pt x="288" y="146"/>
                  <a:pt x="288" y="146"/>
                  <a:pt x="288" y="146"/>
                </a:cubicBezTo>
                <a:cubicBezTo>
                  <a:pt x="288" y="146"/>
                  <a:pt x="288" y="146"/>
                  <a:pt x="288" y="146"/>
                </a:cubicBezTo>
                <a:cubicBezTo>
                  <a:pt x="288" y="146"/>
                  <a:pt x="288" y="146"/>
                  <a:pt x="288" y="146"/>
                </a:cubicBezTo>
                <a:cubicBezTo>
                  <a:pt x="288" y="146"/>
                  <a:pt x="288" y="146"/>
                  <a:pt x="288" y="146"/>
                </a:cubicBezTo>
                <a:cubicBezTo>
                  <a:pt x="288" y="146"/>
                  <a:pt x="288" y="146"/>
                  <a:pt x="288" y="14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45"/>
                  <a:pt x="288" y="145"/>
                  <a:pt x="288" y="145"/>
                </a:cubicBezTo>
                <a:cubicBezTo>
                  <a:pt x="288" y="144"/>
                  <a:pt x="288" y="144"/>
                  <a:pt x="288" y="144"/>
                </a:cubicBezTo>
                <a:cubicBezTo>
                  <a:pt x="288" y="144"/>
                  <a:pt x="288" y="144"/>
                  <a:pt x="288" y="144"/>
                </a:cubicBezTo>
                <a:cubicBezTo>
                  <a:pt x="288" y="144"/>
                  <a:pt x="288" y="144"/>
                  <a:pt x="288" y="144"/>
                </a:cubicBezTo>
                <a:cubicBezTo>
                  <a:pt x="288" y="144"/>
                  <a:pt x="288" y="144"/>
                  <a:pt x="288" y="144"/>
                </a:cubicBezTo>
                <a:cubicBezTo>
                  <a:pt x="288" y="144"/>
                  <a:pt x="288" y="144"/>
                  <a:pt x="288" y="144"/>
                </a:cubicBezTo>
                <a:cubicBezTo>
                  <a:pt x="288" y="144"/>
                  <a:pt x="288" y="144"/>
                  <a:pt x="288" y="144"/>
                </a:cubicBezTo>
                <a:cubicBezTo>
                  <a:pt x="288" y="144"/>
                  <a:pt x="288" y="144"/>
                  <a:pt x="288" y="144"/>
                </a:cubicBezTo>
                <a:cubicBezTo>
                  <a:pt x="288" y="144"/>
                  <a:pt x="288" y="144"/>
                  <a:pt x="288" y="144"/>
                </a:cubicBezTo>
                <a:cubicBezTo>
                  <a:pt x="288" y="144"/>
                  <a:pt x="288" y="144"/>
                  <a:pt x="288" y="143"/>
                </a:cubicBezTo>
                <a:cubicBezTo>
                  <a:pt x="288" y="143"/>
                  <a:pt x="288" y="143"/>
                  <a:pt x="288" y="143"/>
                </a:cubicBezTo>
                <a:cubicBezTo>
                  <a:pt x="288" y="143"/>
                  <a:pt x="288" y="143"/>
                  <a:pt x="288" y="143"/>
                </a:cubicBezTo>
                <a:cubicBezTo>
                  <a:pt x="288" y="143"/>
                  <a:pt x="288" y="143"/>
                  <a:pt x="288" y="143"/>
                </a:cubicBezTo>
                <a:cubicBezTo>
                  <a:pt x="288" y="143"/>
                  <a:pt x="288" y="143"/>
                  <a:pt x="288" y="143"/>
                </a:cubicBezTo>
                <a:cubicBezTo>
                  <a:pt x="288" y="143"/>
                  <a:pt x="288" y="143"/>
                  <a:pt x="288" y="143"/>
                </a:cubicBezTo>
                <a:cubicBezTo>
                  <a:pt x="288" y="143"/>
                  <a:pt x="288" y="143"/>
                  <a:pt x="288" y="143"/>
                </a:cubicBezTo>
                <a:cubicBezTo>
                  <a:pt x="288" y="143"/>
                  <a:pt x="288" y="143"/>
                  <a:pt x="288" y="143"/>
                </a:cubicBezTo>
                <a:cubicBezTo>
                  <a:pt x="288" y="143"/>
                  <a:pt x="288" y="143"/>
                  <a:pt x="288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8" y="142"/>
                  <a:pt x="288" y="142"/>
                  <a:pt x="288" y="142"/>
                </a:cubicBezTo>
                <a:cubicBezTo>
                  <a:pt x="288" y="142"/>
                  <a:pt x="288" y="142"/>
                  <a:pt x="288" y="141"/>
                </a:cubicBezTo>
                <a:cubicBezTo>
                  <a:pt x="288" y="141"/>
                  <a:pt x="288" y="141"/>
                  <a:pt x="288" y="141"/>
                </a:cubicBezTo>
                <a:cubicBezTo>
                  <a:pt x="288" y="141"/>
                  <a:pt x="288" y="141"/>
                  <a:pt x="288" y="141"/>
                </a:cubicBezTo>
                <a:cubicBezTo>
                  <a:pt x="288" y="141"/>
                  <a:pt x="288" y="141"/>
                  <a:pt x="288" y="141"/>
                </a:cubicBezTo>
                <a:cubicBezTo>
                  <a:pt x="288" y="141"/>
                  <a:pt x="288" y="141"/>
                  <a:pt x="288" y="141"/>
                </a:cubicBezTo>
                <a:cubicBezTo>
                  <a:pt x="288" y="141"/>
                  <a:pt x="288" y="141"/>
                  <a:pt x="288" y="141"/>
                </a:cubicBezTo>
                <a:cubicBezTo>
                  <a:pt x="288" y="138"/>
                  <a:pt x="288" y="135"/>
                  <a:pt x="288" y="133"/>
                </a:cubicBezTo>
                <a:close/>
                <a:moveTo>
                  <a:pt x="254" y="51"/>
                </a:moveTo>
                <a:cubicBezTo>
                  <a:pt x="242" y="61"/>
                  <a:pt x="242" y="61"/>
                  <a:pt x="242" y="61"/>
                </a:cubicBezTo>
                <a:cubicBezTo>
                  <a:pt x="253" y="75"/>
                  <a:pt x="262" y="91"/>
                  <a:pt x="267" y="108"/>
                </a:cubicBezTo>
                <a:cubicBezTo>
                  <a:pt x="282" y="103"/>
                  <a:pt x="282" y="103"/>
                  <a:pt x="282" y="103"/>
                </a:cubicBezTo>
                <a:cubicBezTo>
                  <a:pt x="277" y="86"/>
                  <a:pt x="269" y="70"/>
                  <a:pt x="258" y="57"/>
                </a:cubicBezTo>
                <a:cubicBezTo>
                  <a:pt x="258" y="57"/>
                  <a:pt x="258" y="57"/>
                  <a:pt x="258" y="57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6"/>
                </a:cubicBezTo>
                <a:cubicBezTo>
                  <a:pt x="258" y="56"/>
                  <a:pt x="258" y="56"/>
                  <a:pt x="258" y="55"/>
                </a:cubicBezTo>
                <a:cubicBezTo>
                  <a:pt x="257" y="55"/>
                  <a:pt x="257" y="55"/>
                  <a:pt x="257" y="55"/>
                </a:cubicBezTo>
                <a:cubicBezTo>
                  <a:pt x="257" y="55"/>
                  <a:pt x="257" y="55"/>
                  <a:pt x="257" y="55"/>
                </a:cubicBezTo>
                <a:cubicBezTo>
                  <a:pt x="257" y="55"/>
                  <a:pt x="257" y="55"/>
                  <a:pt x="257" y="55"/>
                </a:cubicBezTo>
                <a:cubicBezTo>
                  <a:pt x="257" y="55"/>
                  <a:pt x="257" y="55"/>
                  <a:pt x="257" y="55"/>
                </a:cubicBezTo>
                <a:cubicBezTo>
                  <a:pt x="257" y="55"/>
                  <a:pt x="257" y="55"/>
                  <a:pt x="257" y="55"/>
                </a:cubicBezTo>
                <a:cubicBezTo>
                  <a:pt x="257" y="55"/>
                  <a:pt x="257" y="55"/>
                  <a:pt x="257" y="55"/>
                </a:cubicBezTo>
                <a:cubicBezTo>
                  <a:pt x="257" y="55"/>
                  <a:pt x="257" y="55"/>
                  <a:pt x="257" y="55"/>
                </a:cubicBezTo>
                <a:cubicBezTo>
                  <a:pt x="257" y="55"/>
                  <a:pt x="257" y="55"/>
                  <a:pt x="257" y="55"/>
                </a:cubicBezTo>
                <a:cubicBezTo>
                  <a:pt x="256" y="54"/>
                  <a:pt x="255" y="52"/>
                  <a:pt x="254" y="51"/>
                </a:cubicBezTo>
                <a:close/>
                <a:moveTo>
                  <a:pt x="179" y="4"/>
                </a:moveTo>
                <a:cubicBezTo>
                  <a:pt x="175" y="20"/>
                  <a:pt x="175" y="20"/>
                  <a:pt x="175" y="20"/>
                </a:cubicBezTo>
                <a:cubicBezTo>
                  <a:pt x="192" y="24"/>
                  <a:pt x="208" y="32"/>
                  <a:pt x="222" y="43"/>
                </a:cubicBezTo>
                <a:cubicBezTo>
                  <a:pt x="232" y="30"/>
                  <a:pt x="232" y="30"/>
                  <a:pt x="232" y="30"/>
                </a:cubicBezTo>
                <a:cubicBezTo>
                  <a:pt x="217" y="18"/>
                  <a:pt x="198" y="9"/>
                  <a:pt x="179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3"/>
          <p:cNvSpPr>
            <a:spLocks noEditPoints="1"/>
          </p:cNvSpPr>
          <p:nvPr/>
        </p:nvSpPr>
        <p:spPr bwMode="auto">
          <a:xfrm>
            <a:off x="4418915" y="2056341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4 w 288"/>
              <a:gd name="T11" fmla="*/ 252 h 288"/>
              <a:gd name="T12" fmla="*/ 36 w 288"/>
              <a:gd name="T13" fmla="*/ 144 h 288"/>
              <a:gd name="T14" fmla="*/ 144 w 288"/>
              <a:gd name="T15" fmla="*/ 36 h 288"/>
              <a:gd name="T16" fmla="*/ 252 w 288"/>
              <a:gd name="T17" fmla="*/ 144 h 288"/>
              <a:gd name="T18" fmla="*/ 144 w 288"/>
              <a:gd name="T19" fmla="*/ 2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44" y="252"/>
                </a:moveTo>
                <a:cubicBezTo>
                  <a:pt x="84" y="252"/>
                  <a:pt x="36" y="204"/>
                  <a:pt x="36" y="144"/>
                </a:cubicBezTo>
                <a:cubicBezTo>
                  <a:pt x="36" y="85"/>
                  <a:pt x="84" y="36"/>
                  <a:pt x="144" y="36"/>
                </a:cubicBezTo>
                <a:cubicBezTo>
                  <a:pt x="204" y="36"/>
                  <a:pt x="252" y="85"/>
                  <a:pt x="252" y="144"/>
                </a:cubicBezTo>
                <a:cubicBezTo>
                  <a:pt x="252" y="204"/>
                  <a:pt x="204" y="252"/>
                  <a:pt x="144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4498450" y="2130390"/>
            <a:ext cx="153585" cy="15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8"/>
          <p:cNvSpPr/>
          <p:nvPr/>
        </p:nvSpPr>
        <p:spPr bwMode="auto">
          <a:xfrm>
            <a:off x="6884490" y="874291"/>
            <a:ext cx="279742" cy="150843"/>
          </a:xfrm>
          <a:custGeom>
            <a:avLst/>
            <a:gdLst>
              <a:gd name="T0" fmla="*/ 192 w 264"/>
              <a:gd name="T1" fmla="*/ 36 h 143"/>
              <a:gd name="T2" fmla="*/ 54 w 264"/>
              <a:gd name="T3" fmla="*/ 36 h 143"/>
              <a:gd name="T4" fmla="*/ 54 w 264"/>
              <a:gd name="T5" fmla="*/ 0 h 143"/>
              <a:gd name="T6" fmla="*/ 0 w 264"/>
              <a:gd name="T7" fmla="*/ 54 h 143"/>
              <a:gd name="T8" fmla="*/ 54 w 264"/>
              <a:gd name="T9" fmla="*/ 108 h 143"/>
              <a:gd name="T10" fmla="*/ 54 w 264"/>
              <a:gd name="T11" fmla="*/ 72 h 143"/>
              <a:gd name="T12" fmla="*/ 192 w 264"/>
              <a:gd name="T13" fmla="*/ 72 h 143"/>
              <a:gd name="T14" fmla="*/ 228 w 264"/>
              <a:gd name="T15" fmla="*/ 108 h 143"/>
              <a:gd name="T16" fmla="*/ 227 w 264"/>
              <a:gd name="T17" fmla="*/ 115 h 143"/>
              <a:gd name="T18" fmla="*/ 255 w 264"/>
              <a:gd name="T19" fmla="*/ 143 h 143"/>
              <a:gd name="T20" fmla="*/ 264 w 264"/>
              <a:gd name="T21" fmla="*/ 108 h 143"/>
              <a:gd name="T22" fmla="*/ 192 w 264"/>
              <a:gd name="T23" fmla="*/ 36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" h="143">
                <a:moveTo>
                  <a:pt x="192" y="36"/>
                </a:moveTo>
                <a:cubicBezTo>
                  <a:pt x="54" y="36"/>
                  <a:pt x="54" y="36"/>
                  <a:pt x="54" y="36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72"/>
                  <a:pt x="54" y="72"/>
                  <a:pt x="54" y="72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211" y="72"/>
                  <a:pt x="228" y="88"/>
                  <a:pt x="228" y="108"/>
                </a:cubicBezTo>
                <a:cubicBezTo>
                  <a:pt x="228" y="111"/>
                  <a:pt x="227" y="113"/>
                  <a:pt x="227" y="115"/>
                </a:cubicBezTo>
                <a:cubicBezTo>
                  <a:pt x="234" y="123"/>
                  <a:pt x="249" y="137"/>
                  <a:pt x="255" y="143"/>
                </a:cubicBezTo>
                <a:cubicBezTo>
                  <a:pt x="260" y="133"/>
                  <a:pt x="264" y="121"/>
                  <a:pt x="264" y="108"/>
                </a:cubicBezTo>
                <a:cubicBezTo>
                  <a:pt x="264" y="68"/>
                  <a:pt x="231" y="36"/>
                  <a:pt x="19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9"/>
          <p:cNvSpPr/>
          <p:nvPr/>
        </p:nvSpPr>
        <p:spPr bwMode="auto">
          <a:xfrm>
            <a:off x="6859806" y="951083"/>
            <a:ext cx="279742" cy="150843"/>
          </a:xfrm>
          <a:custGeom>
            <a:avLst/>
            <a:gdLst>
              <a:gd name="T0" fmla="*/ 210 w 264"/>
              <a:gd name="T1" fmla="*/ 71 h 143"/>
              <a:gd name="T2" fmla="*/ 72 w 264"/>
              <a:gd name="T3" fmla="*/ 71 h 143"/>
              <a:gd name="T4" fmla="*/ 36 w 264"/>
              <a:gd name="T5" fmla="*/ 35 h 143"/>
              <a:gd name="T6" fmla="*/ 37 w 264"/>
              <a:gd name="T7" fmla="*/ 28 h 143"/>
              <a:gd name="T8" fmla="*/ 9 w 264"/>
              <a:gd name="T9" fmla="*/ 0 h 143"/>
              <a:gd name="T10" fmla="*/ 0 w 264"/>
              <a:gd name="T11" fmla="*/ 35 h 143"/>
              <a:gd name="T12" fmla="*/ 72 w 264"/>
              <a:gd name="T13" fmla="*/ 107 h 143"/>
              <a:gd name="T14" fmla="*/ 210 w 264"/>
              <a:gd name="T15" fmla="*/ 107 h 143"/>
              <a:gd name="T16" fmla="*/ 210 w 264"/>
              <a:gd name="T17" fmla="*/ 143 h 143"/>
              <a:gd name="T18" fmla="*/ 264 w 264"/>
              <a:gd name="T19" fmla="*/ 89 h 143"/>
              <a:gd name="T20" fmla="*/ 210 w 264"/>
              <a:gd name="T21" fmla="*/ 35 h 143"/>
              <a:gd name="T22" fmla="*/ 210 w 26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" h="143">
                <a:moveTo>
                  <a:pt x="210" y="71"/>
                </a:moveTo>
                <a:cubicBezTo>
                  <a:pt x="72" y="71"/>
                  <a:pt x="72" y="71"/>
                  <a:pt x="72" y="71"/>
                </a:cubicBezTo>
                <a:cubicBezTo>
                  <a:pt x="52" y="71"/>
                  <a:pt x="36" y="55"/>
                  <a:pt x="36" y="35"/>
                </a:cubicBezTo>
                <a:cubicBezTo>
                  <a:pt x="36" y="33"/>
                  <a:pt x="36" y="30"/>
                  <a:pt x="37" y="28"/>
                </a:cubicBezTo>
                <a:cubicBezTo>
                  <a:pt x="29" y="20"/>
                  <a:pt x="14" y="6"/>
                  <a:pt x="9" y="0"/>
                </a:cubicBezTo>
                <a:cubicBezTo>
                  <a:pt x="3" y="11"/>
                  <a:pt x="0" y="22"/>
                  <a:pt x="0" y="35"/>
                </a:cubicBezTo>
                <a:cubicBezTo>
                  <a:pt x="0" y="75"/>
                  <a:pt x="32" y="107"/>
                  <a:pt x="72" y="107"/>
                </a:cubicBezTo>
                <a:cubicBezTo>
                  <a:pt x="210" y="107"/>
                  <a:pt x="210" y="107"/>
                  <a:pt x="210" y="107"/>
                </a:cubicBezTo>
                <a:cubicBezTo>
                  <a:pt x="210" y="143"/>
                  <a:pt x="210" y="143"/>
                  <a:pt x="210" y="143"/>
                </a:cubicBezTo>
                <a:cubicBezTo>
                  <a:pt x="264" y="89"/>
                  <a:pt x="264" y="89"/>
                  <a:pt x="264" y="89"/>
                </a:cubicBezTo>
                <a:cubicBezTo>
                  <a:pt x="210" y="35"/>
                  <a:pt x="210" y="35"/>
                  <a:pt x="210" y="35"/>
                </a:cubicBezTo>
                <a:lnTo>
                  <a:pt x="210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30"/>
          <p:cNvSpPr/>
          <p:nvPr/>
        </p:nvSpPr>
        <p:spPr bwMode="auto">
          <a:xfrm>
            <a:off x="7496083" y="835895"/>
            <a:ext cx="252317" cy="304427"/>
          </a:xfrm>
          <a:custGeom>
            <a:avLst/>
            <a:gdLst>
              <a:gd name="T0" fmla="*/ 59 w 238"/>
              <a:gd name="T1" fmla="*/ 288 h 288"/>
              <a:gd name="T2" fmla="*/ 117 w 238"/>
              <a:gd name="T3" fmla="*/ 229 h 288"/>
              <a:gd name="T4" fmla="*/ 78 w 238"/>
              <a:gd name="T5" fmla="*/ 229 h 288"/>
              <a:gd name="T6" fmla="*/ 78 w 238"/>
              <a:gd name="T7" fmla="*/ 79 h 288"/>
              <a:gd name="T8" fmla="*/ 118 w 238"/>
              <a:gd name="T9" fmla="*/ 39 h 288"/>
              <a:gd name="T10" fmla="*/ 119 w 238"/>
              <a:gd name="T11" fmla="*/ 39 h 288"/>
              <a:gd name="T12" fmla="*/ 120 w 238"/>
              <a:gd name="T13" fmla="*/ 39 h 288"/>
              <a:gd name="T14" fmla="*/ 160 w 238"/>
              <a:gd name="T15" fmla="*/ 79 h 288"/>
              <a:gd name="T16" fmla="*/ 160 w 238"/>
              <a:gd name="T17" fmla="*/ 229 h 288"/>
              <a:gd name="T18" fmla="*/ 121 w 238"/>
              <a:gd name="T19" fmla="*/ 229 h 288"/>
              <a:gd name="T20" fmla="*/ 179 w 238"/>
              <a:gd name="T21" fmla="*/ 288 h 288"/>
              <a:gd name="T22" fmla="*/ 238 w 238"/>
              <a:gd name="T23" fmla="*/ 229 h 288"/>
              <a:gd name="T24" fmla="*/ 199 w 238"/>
              <a:gd name="T25" fmla="*/ 229 h 288"/>
              <a:gd name="T26" fmla="*/ 199 w 238"/>
              <a:gd name="T27" fmla="*/ 79 h 288"/>
              <a:gd name="T28" fmla="*/ 120 w 238"/>
              <a:gd name="T29" fmla="*/ 0 h 288"/>
              <a:gd name="T30" fmla="*/ 119 w 238"/>
              <a:gd name="T31" fmla="*/ 0 h 288"/>
              <a:gd name="T32" fmla="*/ 118 w 238"/>
              <a:gd name="T33" fmla="*/ 0 h 288"/>
              <a:gd name="T34" fmla="*/ 39 w 238"/>
              <a:gd name="T35" fmla="*/ 79 h 288"/>
              <a:gd name="T36" fmla="*/ 39 w 238"/>
              <a:gd name="T37" fmla="*/ 229 h 288"/>
              <a:gd name="T38" fmla="*/ 0 w 238"/>
              <a:gd name="T39" fmla="*/ 229 h 288"/>
              <a:gd name="T40" fmla="*/ 59 w 238"/>
              <a:gd name="T41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8" h="288">
                <a:moveTo>
                  <a:pt x="59" y="288"/>
                </a:moveTo>
                <a:cubicBezTo>
                  <a:pt x="117" y="229"/>
                  <a:pt x="117" y="229"/>
                  <a:pt x="117" y="229"/>
                </a:cubicBezTo>
                <a:cubicBezTo>
                  <a:pt x="78" y="229"/>
                  <a:pt x="78" y="229"/>
                  <a:pt x="78" y="229"/>
                </a:cubicBezTo>
                <a:cubicBezTo>
                  <a:pt x="78" y="79"/>
                  <a:pt x="78" y="79"/>
                  <a:pt x="78" y="79"/>
                </a:cubicBezTo>
                <a:cubicBezTo>
                  <a:pt x="78" y="57"/>
                  <a:pt x="96" y="39"/>
                  <a:pt x="118" y="39"/>
                </a:cubicBezTo>
                <a:cubicBezTo>
                  <a:pt x="118" y="39"/>
                  <a:pt x="119" y="39"/>
                  <a:pt x="119" y="39"/>
                </a:cubicBezTo>
                <a:cubicBezTo>
                  <a:pt x="119" y="39"/>
                  <a:pt x="120" y="39"/>
                  <a:pt x="120" y="39"/>
                </a:cubicBezTo>
                <a:cubicBezTo>
                  <a:pt x="142" y="39"/>
                  <a:pt x="160" y="57"/>
                  <a:pt x="160" y="79"/>
                </a:cubicBezTo>
                <a:cubicBezTo>
                  <a:pt x="160" y="229"/>
                  <a:pt x="160" y="229"/>
                  <a:pt x="160" y="229"/>
                </a:cubicBezTo>
                <a:cubicBezTo>
                  <a:pt x="121" y="229"/>
                  <a:pt x="121" y="229"/>
                  <a:pt x="121" y="229"/>
                </a:cubicBezTo>
                <a:cubicBezTo>
                  <a:pt x="179" y="288"/>
                  <a:pt x="179" y="288"/>
                  <a:pt x="179" y="288"/>
                </a:cubicBezTo>
                <a:cubicBezTo>
                  <a:pt x="238" y="229"/>
                  <a:pt x="238" y="229"/>
                  <a:pt x="238" y="229"/>
                </a:cubicBezTo>
                <a:cubicBezTo>
                  <a:pt x="199" y="229"/>
                  <a:pt x="199" y="229"/>
                  <a:pt x="199" y="229"/>
                </a:cubicBezTo>
                <a:cubicBezTo>
                  <a:pt x="199" y="79"/>
                  <a:pt x="199" y="79"/>
                  <a:pt x="199" y="79"/>
                </a:cubicBezTo>
                <a:cubicBezTo>
                  <a:pt x="199" y="35"/>
                  <a:pt x="164" y="0"/>
                  <a:pt x="120" y="0"/>
                </a:cubicBezTo>
                <a:cubicBezTo>
                  <a:pt x="120" y="0"/>
                  <a:pt x="120" y="0"/>
                  <a:pt x="119" y="0"/>
                </a:cubicBezTo>
                <a:cubicBezTo>
                  <a:pt x="119" y="0"/>
                  <a:pt x="118" y="0"/>
                  <a:pt x="118" y="0"/>
                </a:cubicBezTo>
                <a:cubicBezTo>
                  <a:pt x="74" y="0"/>
                  <a:pt x="39" y="35"/>
                  <a:pt x="39" y="79"/>
                </a:cubicBezTo>
                <a:cubicBezTo>
                  <a:pt x="39" y="229"/>
                  <a:pt x="39" y="229"/>
                  <a:pt x="39" y="229"/>
                </a:cubicBezTo>
                <a:cubicBezTo>
                  <a:pt x="0" y="229"/>
                  <a:pt x="0" y="229"/>
                  <a:pt x="0" y="229"/>
                </a:cubicBezTo>
                <a:lnTo>
                  <a:pt x="59" y="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31"/>
          <p:cNvSpPr/>
          <p:nvPr/>
        </p:nvSpPr>
        <p:spPr bwMode="auto">
          <a:xfrm>
            <a:off x="8135104" y="835895"/>
            <a:ext cx="194724" cy="304427"/>
          </a:xfrm>
          <a:custGeom>
            <a:avLst/>
            <a:gdLst>
              <a:gd name="T0" fmla="*/ 152 w 183"/>
              <a:gd name="T1" fmla="*/ 189 h 288"/>
              <a:gd name="T2" fmla="*/ 132 w 183"/>
              <a:gd name="T3" fmla="*/ 144 h 288"/>
              <a:gd name="T4" fmla="*/ 152 w 183"/>
              <a:gd name="T5" fmla="*/ 99 h 288"/>
              <a:gd name="T6" fmla="*/ 152 w 183"/>
              <a:gd name="T7" fmla="*/ 45 h 288"/>
              <a:gd name="T8" fmla="*/ 183 w 183"/>
              <a:gd name="T9" fmla="*/ 45 h 288"/>
              <a:gd name="T10" fmla="*/ 138 w 183"/>
              <a:gd name="T11" fmla="*/ 0 h 288"/>
              <a:gd name="T12" fmla="*/ 93 w 183"/>
              <a:gd name="T13" fmla="*/ 45 h 288"/>
              <a:gd name="T14" fmla="*/ 122 w 183"/>
              <a:gd name="T15" fmla="*/ 45 h 288"/>
              <a:gd name="T16" fmla="*/ 122 w 183"/>
              <a:gd name="T17" fmla="*/ 99 h 288"/>
              <a:gd name="T18" fmla="*/ 92 w 183"/>
              <a:gd name="T19" fmla="*/ 129 h 288"/>
              <a:gd name="T20" fmla="*/ 91 w 183"/>
              <a:gd name="T21" fmla="*/ 129 h 288"/>
              <a:gd name="T22" fmla="*/ 90 w 183"/>
              <a:gd name="T23" fmla="*/ 129 h 288"/>
              <a:gd name="T24" fmla="*/ 60 w 183"/>
              <a:gd name="T25" fmla="*/ 99 h 288"/>
              <a:gd name="T26" fmla="*/ 60 w 183"/>
              <a:gd name="T27" fmla="*/ 45 h 288"/>
              <a:gd name="T28" fmla="*/ 90 w 183"/>
              <a:gd name="T29" fmla="*/ 45 h 288"/>
              <a:gd name="T30" fmla="*/ 45 w 183"/>
              <a:gd name="T31" fmla="*/ 0 h 288"/>
              <a:gd name="T32" fmla="*/ 0 w 183"/>
              <a:gd name="T33" fmla="*/ 45 h 288"/>
              <a:gd name="T34" fmla="*/ 30 w 183"/>
              <a:gd name="T35" fmla="*/ 45 h 288"/>
              <a:gd name="T36" fmla="*/ 30 w 183"/>
              <a:gd name="T37" fmla="*/ 99 h 288"/>
              <a:gd name="T38" fmla="*/ 50 w 183"/>
              <a:gd name="T39" fmla="*/ 144 h 288"/>
              <a:gd name="T40" fmla="*/ 30 w 183"/>
              <a:gd name="T41" fmla="*/ 189 h 288"/>
              <a:gd name="T42" fmla="*/ 30 w 183"/>
              <a:gd name="T43" fmla="*/ 243 h 288"/>
              <a:gd name="T44" fmla="*/ 0 w 183"/>
              <a:gd name="T45" fmla="*/ 243 h 288"/>
              <a:gd name="T46" fmla="*/ 45 w 183"/>
              <a:gd name="T47" fmla="*/ 288 h 288"/>
              <a:gd name="T48" fmla="*/ 90 w 183"/>
              <a:gd name="T49" fmla="*/ 243 h 288"/>
              <a:gd name="T50" fmla="*/ 60 w 183"/>
              <a:gd name="T51" fmla="*/ 243 h 288"/>
              <a:gd name="T52" fmla="*/ 60 w 183"/>
              <a:gd name="T53" fmla="*/ 189 h 288"/>
              <a:gd name="T54" fmla="*/ 90 w 183"/>
              <a:gd name="T55" fmla="*/ 159 h 288"/>
              <a:gd name="T56" fmla="*/ 92 w 183"/>
              <a:gd name="T57" fmla="*/ 159 h 288"/>
              <a:gd name="T58" fmla="*/ 92 w 183"/>
              <a:gd name="T59" fmla="*/ 159 h 288"/>
              <a:gd name="T60" fmla="*/ 122 w 183"/>
              <a:gd name="T61" fmla="*/ 189 h 288"/>
              <a:gd name="T62" fmla="*/ 122 w 183"/>
              <a:gd name="T63" fmla="*/ 243 h 288"/>
              <a:gd name="T64" fmla="*/ 93 w 183"/>
              <a:gd name="T65" fmla="*/ 243 h 288"/>
              <a:gd name="T66" fmla="*/ 138 w 183"/>
              <a:gd name="T67" fmla="*/ 288 h 288"/>
              <a:gd name="T68" fmla="*/ 183 w 183"/>
              <a:gd name="T69" fmla="*/ 243 h 288"/>
              <a:gd name="T70" fmla="*/ 152 w 183"/>
              <a:gd name="T71" fmla="*/ 243 h 288"/>
              <a:gd name="T72" fmla="*/ 152 w 183"/>
              <a:gd name="T73" fmla="*/ 18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3" h="288">
                <a:moveTo>
                  <a:pt x="152" y="189"/>
                </a:moveTo>
                <a:cubicBezTo>
                  <a:pt x="152" y="171"/>
                  <a:pt x="145" y="155"/>
                  <a:pt x="132" y="144"/>
                </a:cubicBezTo>
                <a:cubicBezTo>
                  <a:pt x="145" y="133"/>
                  <a:pt x="152" y="117"/>
                  <a:pt x="152" y="99"/>
                </a:cubicBezTo>
                <a:cubicBezTo>
                  <a:pt x="152" y="45"/>
                  <a:pt x="152" y="45"/>
                  <a:pt x="152" y="45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38" y="0"/>
                  <a:pt x="138" y="0"/>
                  <a:pt x="138" y="0"/>
                </a:cubicBezTo>
                <a:cubicBezTo>
                  <a:pt x="93" y="45"/>
                  <a:pt x="93" y="45"/>
                  <a:pt x="93" y="45"/>
                </a:cubicBezTo>
                <a:cubicBezTo>
                  <a:pt x="122" y="45"/>
                  <a:pt x="122" y="45"/>
                  <a:pt x="122" y="45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116"/>
                  <a:pt x="109" y="129"/>
                  <a:pt x="92" y="129"/>
                </a:cubicBezTo>
                <a:cubicBezTo>
                  <a:pt x="92" y="129"/>
                  <a:pt x="91" y="129"/>
                  <a:pt x="91" y="129"/>
                </a:cubicBezTo>
                <a:cubicBezTo>
                  <a:pt x="91" y="129"/>
                  <a:pt x="90" y="129"/>
                  <a:pt x="90" y="129"/>
                </a:cubicBezTo>
                <a:cubicBezTo>
                  <a:pt x="74" y="129"/>
                  <a:pt x="60" y="116"/>
                  <a:pt x="60" y="99"/>
                </a:cubicBezTo>
                <a:cubicBezTo>
                  <a:pt x="60" y="45"/>
                  <a:pt x="60" y="45"/>
                  <a:pt x="6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99"/>
                  <a:pt x="30" y="99"/>
                  <a:pt x="30" y="99"/>
                </a:cubicBezTo>
                <a:cubicBezTo>
                  <a:pt x="30" y="117"/>
                  <a:pt x="38" y="133"/>
                  <a:pt x="50" y="144"/>
                </a:cubicBezTo>
                <a:cubicBezTo>
                  <a:pt x="38" y="155"/>
                  <a:pt x="30" y="171"/>
                  <a:pt x="30" y="189"/>
                </a:cubicBezTo>
                <a:cubicBezTo>
                  <a:pt x="30" y="243"/>
                  <a:pt x="30" y="243"/>
                  <a:pt x="30" y="243"/>
                </a:cubicBezTo>
                <a:cubicBezTo>
                  <a:pt x="0" y="243"/>
                  <a:pt x="0" y="243"/>
                  <a:pt x="0" y="243"/>
                </a:cubicBezTo>
                <a:cubicBezTo>
                  <a:pt x="45" y="288"/>
                  <a:pt x="45" y="288"/>
                  <a:pt x="45" y="288"/>
                </a:cubicBezTo>
                <a:cubicBezTo>
                  <a:pt x="90" y="243"/>
                  <a:pt x="90" y="243"/>
                  <a:pt x="90" y="243"/>
                </a:cubicBezTo>
                <a:cubicBezTo>
                  <a:pt x="60" y="243"/>
                  <a:pt x="60" y="243"/>
                  <a:pt x="60" y="243"/>
                </a:cubicBezTo>
                <a:cubicBezTo>
                  <a:pt x="60" y="189"/>
                  <a:pt x="60" y="189"/>
                  <a:pt x="60" y="189"/>
                </a:cubicBezTo>
                <a:cubicBezTo>
                  <a:pt x="60" y="173"/>
                  <a:pt x="74" y="159"/>
                  <a:pt x="90" y="159"/>
                </a:cubicBezTo>
                <a:cubicBezTo>
                  <a:pt x="91" y="159"/>
                  <a:pt x="92" y="159"/>
                  <a:pt x="92" y="159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109" y="159"/>
                  <a:pt x="122" y="173"/>
                  <a:pt x="122" y="189"/>
                </a:cubicBezTo>
                <a:cubicBezTo>
                  <a:pt x="122" y="243"/>
                  <a:pt x="122" y="243"/>
                  <a:pt x="122" y="243"/>
                </a:cubicBezTo>
                <a:cubicBezTo>
                  <a:pt x="93" y="243"/>
                  <a:pt x="93" y="243"/>
                  <a:pt x="93" y="243"/>
                </a:cubicBezTo>
                <a:cubicBezTo>
                  <a:pt x="138" y="288"/>
                  <a:pt x="138" y="288"/>
                  <a:pt x="138" y="288"/>
                </a:cubicBezTo>
                <a:cubicBezTo>
                  <a:pt x="183" y="243"/>
                  <a:pt x="183" y="243"/>
                  <a:pt x="183" y="243"/>
                </a:cubicBezTo>
                <a:cubicBezTo>
                  <a:pt x="152" y="243"/>
                  <a:pt x="152" y="243"/>
                  <a:pt x="152" y="243"/>
                </a:cubicBezTo>
                <a:lnTo>
                  <a:pt x="152" y="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2"/>
          <p:cNvSpPr>
            <a:spLocks noEditPoints="1"/>
          </p:cNvSpPr>
          <p:nvPr/>
        </p:nvSpPr>
        <p:spPr bwMode="auto">
          <a:xfrm>
            <a:off x="7471401" y="1444746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64 w 288"/>
              <a:gd name="T11" fmla="*/ 96 h 288"/>
              <a:gd name="T12" fmla="*/ 164 w 288"/>
              <a:gd name="T13" fmla="*/ 246 h 288"/>
              <a:gd name="T14" fmla="*/ 125 w 288"/>
              <a:gd name="T15" fmla="*/ 246 h 288"/>
              <a:gd name="T16" fmla="*/ 125 w 288"/>
              <a:gd name="T17" fmla="*/ 96 h 288"/>
              <a:gd name="T18" fmla="*/ 86 w 288"/>
              <a:gd name="T19" fmla="*/ 96 h 288"/>
              <a:gd name="T20" fmla="*/ 145 w 288"/>
              <a:gd name="T21" fmla="*/ 37 h 288"/>
              <a:gd name="T22" fmla="*/ 204 w 288"/>
              <a:gd name="T23" fmla="*/ 96 h 288"/>
              <a:gd name="T24" fmla="*/ 164 w 288"/>
              <a:gd name="T25" fmla="*/ 9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64" y="96"/>
                </a:moveTo>
                <a:cubicBezTo>
                  <a:pt x="164" y="246"/>
                  <a:pt x="164" y="246"/>
                  <a:pt x="164" y="246"/>
                </a:cubicBezTo>
                <a:cubicBezTo>
                  <a:pt x="125" y="246"/>
                  <a:pt x="125" y="246"/>
                  <a:pt x="125" y="24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86" y="96"/>
                  <a:pt x="86" y="96"/>
                  <a:pt x="86" y="96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204" y="96"/>
                  <a:pt x="204" y="96"/>
                  <a:pt x="204" y="96"/>
                </a:cubicBezTo>
                <a:lnTo>
                  <a:pt x="164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3"/>
          <p:cNvSpPr>
            <a:spLocks noEditPoints="1"/>
          </p:cNvSpPr>
          <p:nvPr/>
        </p:nvSpPr>
        <p:spPr bwMode="auto">
          <a:xfrm>
            <a:off x="1366430" y="2056341"/>
            <a:ext cx="307168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89 w 288"/>
              <a:gd name="T11" fmla="*/ 218 h 288"/>
              <a:gd name="T12" fmla="*/ 89 w 288"/>
              <a:gd name="T13" fmla="*/ 70 h 288"/>
              <a:gd name="T14" fmla="*/ 237 w 288"/>
              <a:gd name="T15" fmla="*/ 144 h 288"/>
              <a:gd name="T16" fmla="*/ 89 w 288"/>
              <a:gd name="T17" fmla="*/ 21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89" y="218"/>
                </a:moveTo>
                <a:cubicBezTo>
                  <a:pt x="89" y="70"/>
                  <a:pt x="89" y="70"/>
                  <a:pt x="89" y="70"/>
                </a:cubicBezTo>
                <a:cubicBezTo>
                  <a:pt x="237" y="144"/>
                  <a:pt x="237" y="144"/>
                  <a:pt x="237" y="144"/>
                </a:cubicBezTo>
                <a:lnTo>
                  <a:pt x="89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757579" y="3342608"/>
            <a:ext cx="304427" cy="2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36"/>
          <p:cNvSpPr/>
          <p:nvPr/>
        </p:nvSpPr>
        <p:spPr bwMode="auto">
          <a:xfrm>
            <a:off x="771291" y="3444084"/>
            <a:ext cx="279742" cy="71307"/>
          </a:xfrm>
          <a:custGeom>
            <a:avLst/>
            <a:gdLst>
              <a:gd name="T0" fmla="*/ 51 w 102"/>
              <a:gd name="T1" fmla="*/ 12 h 26"/>
              <a:gd name="T2" fmla="*/ 47 w 102"/>
              <a:gd name="T3" fmla="*/ 9 h 26"/>
              <a:gd name="T4" fmla="*/ 35 w 102"/>
              <a:gd name="T5" fmla="*/ 0 h 26"/>
              <a:gd name="T6" fmla="*/ 0 w 102"/>
              <a:gd name="T7" fmla="*/ 26 h 26"/>
              <a:gd name="T8" fmla="*/ 102 w 102"/>
              <a:gd name="T9" fmla="*/ 26 h 26"/>
              <a:gd name="T10" fmla="*/ 66 w 102"/>
              <a:gd name="T11" fmla="*/ 0 h 26"/>
              <a:gd name="T12" fmla="*/ 54 w 102"/>
              <a:gd name="T13" fmla="*/ 9 h 26"/>
              <a:gd name="T14" fmla="*/ 51 w 102"/>
              <a:gd name="T15" fmla="*/ 1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26">
                <a:moveTo>
                  <a:pt x="51" y="12"/>
                </a:moveTo>
                <a:lnTo>
                  <a:pt x="47" y="9"/>
                </a:lnTo>
                <a:lnTo>
                  <a:pt x="35" y="0"/>
                </a:lnTo>
                <a:lnTo>
                  <a:pt x="0" y="26"/>
                </a:lnTo>
                <a:lnTo>
                  <a:pt x="102" y="26"/>
                </a:lnTo>
                <a:lnTo>
                  <a:pt x="66" y="0"/>
                </a:lnTo>
                <a:lnTo>
                  <a:pt x="54" y="9"/>
                </a:lnTo>
                <a:lnTo>
                  <a:pt x="51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7"/>
          <p:cNvSpPr/>
          <p:nvPr/>
        </p:nvSpPr>
        <p:spPr bwMode="auto">
          <a:xfrm>
            <a:off x="757579" y="3364549"/>
            <a:ext cx="93247" cy="137129"/>
          </a:xfrm>
          <a:custGeom>
            <a:avLst/>
            <a:gdLst>
              <a:gd name="T0" fmla="*/ 0 w 34"/>
              <a:gd name="T1" fmla="*/ 0 h 50"/>
              <a:gd name="T2" fmla="*/ 0 w 34"/>
              <a:gd name="T3" fmla="*/ 50 h 50"/>
              <a:gd name="T4" fmla="*/ 34 w 34"/>
              <a:gd name="T5" fmla="*/ 25 h 50"/>
              <a:gd name="T6" fmla="*/ 0 w 34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50">
                <a:moveTo>
                  <a:pt x="0" y="0"/>
                </a:moveTo>
                <a:lnTo>
                  <a:pt x="0" y="50"/>
                </a:lnTo>
                <a:lnTo>
                  <a:pt x="34" y="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8"/>
          <p:cNvSpPr/>
          <p:nvPr/>
        </p:nvSpPr>
        <p:spPr bwMode="auto">
          <a:xfrm>
            <a:off x="968756" y="3364549"/>
            <a:ext cx="93247" cy="137129"/>
          </a:xfrm>
          <a:custGeom>
            <a:avLst/>
            <a:gdLst>
              <a:gd name="T0" fmla="*/ 34 w 34"/>
              <a:gd name="T1" fmla="*/ 50 h 50"/>
              <a:gd name="T2" fmla="*/ 34 w 34"/>
              <a:gd name="T3" fmla="*/ 0 h 50"/>
              <a:gd name="T4" fmla="*/ 0 w 34"/>
              <a:gd name="T5" fmla="*/ 25 h 50"/>
              <a:gd name="T6" fmla="*/ 34 w 34"/>
              <a:gd name="T7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50">
                <a:moveTo>
                  <a:pt x="34" y="50"/>
                </a:moveTo>
                <a:lnTo>
                  <a:pt x="34" y="0"/>
                </a:lnTo>
                <a:lnTo>
                  <a:pt x="0" y="25"/>
                </a:lnTo>
                <a:lnTo>
                  <a:pt x="34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9"/>
          <p:cNvSpPr/>
          <p:nvPr/>
        </p:nvSpPr>
        <p:spPr bwMode="auto">
          <a:xfrm>
            <a:off x="757579" y="3342608"/>
            <a:ext cx="304427" cy="112446"/>
          </a:xfrm>
          <a:custGeom>
            <a:avLst/>
            <a:gdLst>
              <a:gd name="T0" fmla="*/ 56 w 111"/>
              <a:gd name="T1" fmla="*/ 41 h 41"/>
              <a:gd name="T2" fmla="*/ 111 w 111"/>
              <a:gd name="T3" fmla="*/ 0 h 41"/>
              <a:gd name="T4" fmla="*/ 0 w 111"/>
              <a:gd name="T5" fmla="*/ 0 h 41"/>
              <a:gd name="T6" fmla="*/ 56 w 111"/>
              <a:gd name="T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41">
                <a:moveTo>
                  <a:pt x="56" y="41"/>
                </a:moveTo>
                <a:lnTo>
                  <a:pt x="111" y="0"/>
                </a:lnTo>
                <a:lnTo>
                  <a:pt x="0" y="0"/>
                </a:lnTo>
                <a:lnTo>
                  <a:pt x="56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1673599" y="3408429"/>
            <a:ext cx="2743" cy="2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41"/>
          <p:cNvSpPr/>
          <p:nvPr/>
        </p:nvSpPr>
        <p:spPr bwMode="auto">
          <a:xfrm>
            <a:off x="1380143" y="3504421"/>
            <a:ext cx="279742" cy="76792"/>
          </a:xfrm>
          <a:custGeom>
            <a:avLst/>
            <a:gdLst>
              <a:gd name="T0" fmla="*/ 64 w 102"/>
              <a:gd name="T1" fmla="*/ 0 h 28"/>
              <a:gd name="T2" fmla="*/ 38 w 102"/>
              <a:gd name="T3" fmla="*/ 0 h 28"/>
              <a:gd name="T4" fmla="*/ 35 w 102"/>
              <a:gd name="T5" fmla="*/ 2 h 28"/>
              <a:gd name="T6" fmla="*/ 0 w 102"/>
              <a:gd name="T7" fmla="*/ 28 h 28"/>
              <a:gd name="T8" fmla="*/ 102 w 102"/>
              <a:gd name="T9" fmla="*/ 28 h 28"/>
              <a:gd name="T10" fmla="*/ 67 w 102"/>
              <a:gd name="T11" fmla="*/ 2 h 28"/>
              <a:gd name="T12" fmla="*/ 64 w 102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28">
                <a:moveTo>
                  <a:pt x="64" y="0"/>
                </a:moveTo>
                <a:lnTo>
                  <a:pt x="38" y="0"/>
                </a:lnTo>
                <a:lnTo>
                  <a:pt x="35" y="2"/>
                </a:lnTo>
                <a:lnTo>
                  <a:pt x="0" y="28"/>
                </a:lnTo>
                <a:lnTo>
                  <a:pt x="102" y="28"/>
                </a:lnTo>
                <a:lnTo>
                  <a:pt x="67" y="2"/>
                </a:lnTo>
                <a:lnTo>
                  <a:pt x="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42"/>
          <p:cNvSpPr/>
          <p:nvPr/>
        </p:nvSpPr>
        <p:spPr bwMode="auto">
          <a:xfrm>
            <a:off x="1577608" y="3430370"/>
            <a:ext cx="95990" cy="139872"/>
          </a:xfrm>
          <a:custGeom>
            <a:avLst/>
            <a:gdLst>
              <a:gd name="T0" fmla="*/ 0 w 35"/>
              <a:gd name="T1" fmla="*/ 25 h 51"/>
              <a:gd name="T2" fmla="*/ 0 w 35"/>
              <a:gd name="T3" fmla="*/ 25 h 51"/>
              <a:gd name="T4" fmla="*/ 35 w 35"/>
              <a:gd name="T5" fmla="*/ 51 h 51"/>
              <a:gd name="T6" fmla="*/ 35 w 35"/>
              <a:gd name="T7" fmla="*/ 0 h 51"/>
              <a:gd name="T8" fmla="*/ 20 w 35"/>
              <a:gd name="T9" fmla="*/ 11 h 51"/>
              <a:gd name="T10" fmla="*/ 0 w 35"/>
              <a:gd name="T11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51">
                <a:moveTo>
                  <a:pt x="0" y="25"/>
                </a:moveTo>
                <a:lnTo>
                  <a:pt x="0" y="25"/>
                </a:lnTo>
                <a:lnTo>
                  <a:pt x="35" y="51"/>
                </a:lnTo>
                <a:lnTo>
                  <a:pt x="35" y="0"/>
                </a:lnTo>
                <a:lnTo>
                  <a:pt x="20" y="11"/>
                </a:lnTo>
                <a:lnTo>
                  <a:pt x="0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43"/>
          <p:cNvSpPr/>
          <p:nvPr/>
        </p:nvSpPr>
        <p:spPr bwMode="auto">
          <a:xfrm>
            <a:off x="1632459" y="3381004"/>
            <a:ext cx="41139" cy="57595"/>
          </a:xfrm>
          <a:custGeom>
            <a:avLst/>
            <a:gdLst>
              <a:gd name="T0" fmla="*/ 15 w 15"/>
              <a:gd name="T1" fmla="*/ 10 h 21"/>
              <a:gd name="T2" fmla="*/ 15 w 15"/>
              <a:gd name="T3" fmla="*/ 10 h 21"/>
              <a:gd name="T4" fmla="*/ 15 w 15"/>
              <a:gd name="T5" fmla="*/ 10 h 21"/>
              <a:gd name="T6" fmla="*/ 0 w 15"/>
              <a:gd name="T7" fmla="*/ 0 h 21"/>
              <a:gd name="T8" fmla="*/ 0 w 15"/>
              <a:gd name="T9" fmla="*/ 21 h 21"/>
              <a:gd name="T10" fmla="*/ 15 w 15"/>
              <a:gd name="T11" fmla="*/ 10 h 21"/>
              <a:gd name="T12" fmla="*/ 15 w 15"/>
              <a:gd name="T13" fmla="*/ 10 h 21"/>
              <a:gd name="T14" fmla="*/ 15 w 15"/>
              <a:gd name="T15" fmla="*/ 10 h 21"/>
              <a:gd name="T16" fmla="*/ 15 w 15"/>
              <a:gd name="T17" fmla="*/ 10 h 21"/>
              <a:gd name="T18" fmla="*/ 15 w 15"/>
              <a:gd name="T19" fmla="*/ 1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21">
                <a:moveTo>
                  <a:pt x="15" y="10"/>
                </a:moveTo>
                <a:lnTo>
                  <a:pt x="15" y="10"/>
                </a:lnTo>
                <a:lnTo>
                  <a:pt x="15" y="10"/>
                </a:lnTo>
                <a:lnTo>
                  <a:pt x="0" y="0"/>
                </a:lnTo>
                <a:lnTo>
                  <a:pt x="0" y="21"/>
                </a:lnTo>
                <a:lnTo>
                  <a:pt x="15" y="10"/>
                </a:lnTo>
                <a:lnTo>
                  <a:pt x="15" y="10"/>
                </a:lnTo>
                <a:lnTo>
                  <a:pt x="15" y="10"/>
                </a:lnTo>
                <a:lnTo>
                  <a:pt x="15" y="10"/>
                </a:lnTo>
                <a:lnTo>
                  <a:pt x="15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44"/>
          <p:cNvSpPr/>
          <p:nvPr/>
        </p:nvSpPr>
        <p:spPr bwMode="auto">
          <a:xfrm>
            <a:off x="1366430" y="3430370"/>
            <a:ext cx="95990" cy="139872"/>
          </a:xfrm>
          <a:custGeom>
            <a:avLst/>
            <a:gdLst>
              <a:gd name="T0" fmla="*/ 35 w 35"/>
              <a:gd name="T1" fmla="*/ 25 h 51"/>
              <a:gd name="T2" fmla="*/ 15 w 35"/>
              <a:gd name="T3" fmla="*/ 11 h 51"/>
              <a:gd name="T4" fmla="*/ 0 w 35"/>
              <a:gd name="T5" fmla="*/ 0 h 51"/>
              <a:gd name="T6" fmla="*/ 0 w 35"/>
              <a:gd name="T7" fmla="*/ 0 h 51"/>
              <a:gd name="T8" fmla="*/ 0 w 35"/>
              <a:gd name="T9" fmla="*/ 51 h 51"/>
              <a:gd name="T10" fmla="*/ 35 w 35"/>
              <a:gd name="T11" fmla="*/ 25 h 51"/>
              <a:gd name="T12" fmla="*/ 35 w 35"/>
              <a:gd name="T13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51">
                <a:moveTo>
                  <a:pt x="35" y="25"/>
                </a:moveTo>
                <a:lnTo>
                  <a:pt x="15" y="11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35" y="25"/>
                </a:lnTo>
                <a:lnTo>
                  <a:pt x="35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45"/>
          <p:cNvSpPr/>
          <p:nvPr/>
        </p:nvSpPr>
        <p:spPr bwMode="auto">
          <a:xfrm>
            <a:off x="1366430" y="3381004"/>
            <a:ext cx="41139" cy="57595"/>
          </a:xfrm>
          <a:custGeom>
            <a:avLst/>
            <a:gdLst>
              <a:gd name="T0" fmla="*/ 15 w 15"/>
              <a:gd name="T1" fmla="*/ 0 h 21"/>
              <a:gd name="T2" fmla="*/ 0 w 15"/>
              <a:gd name="T3" fmla="*/ 10 h 21"/>
              <a:gd name="T4" fmla="*/ 15 w 15"/>
              <a:gd name="T5" fmla="*/ 21 h 21"/>
              <a:gd name="T6" fmla="*/ 15 w 15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21">
                <a:moveTo>
                  <a:pt x="15" y="0"/>
                </a:moveTo>
                <a:lnTo>
                  <a:pt x="0" y="10"/>
                </a:lnTo>
                <a:lnTo>
                  <a:pt x="15" y="21"/>
                </a:lnTo>
                <a:lnTo>
                  <a:pt x="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46"/>
          <p:cNvSpPr/>
          <p:nvPr/>
        </p:nvSpPr>
        <p:spPr bwMode="auto">
          <a:xfrm>
            <a:off x="1424023" y="3276786"/>
            <a:ext cx="191980" cy="211179"/>
          </a:xfrm>
          <a:custGeom>
            <a:avLst/>
            <a:gdLst>
              <a:gd name="T0" fmla="*/ 20 w 70"/>
              <a:gd name="T1" fmla="*/ 14 h 77"/>
              <a:gd name="T2" fmla="*/ 20 w 70"/>
              <a:gd name="T3" fmla="*/ 20 h 77"/>
              <a:gd name="T4" fmla="*/ 14 w 70"/>
              <a:gd name="T5" fmla="*/ 20 h 77"/>
              <a:gd name="T6" fmla="*/ 0 w 70"/>
              <a:gd name="T7" fmla="*/ 20 h 77"/>
              <a:gd name="T8" fmla="*/ 0 w 70"/>
              <a:gd name="T9" fmla="*/ 63 h 77"/>
              <a:gd name="T10" fmla="*/ 19 w 70"/>
              <a:gd name="T11" fmla="*/ 77 h 77"/>
              <a:gd name="T12" fmla="*/ 51 w 70"/>
              <a:gd name="T13" fmla="*/ 77 h 77"/>
              <a:gd name="T14" fmla="*/ 70 w 70"/>
              <a:gd name="T15" fmla="*/ 63 h 77"/>
              <a:gd name="T16" fmla="*/ 70 w 70"/>
              <a:gd name="T17" fmla="*/ 0 h 77"/>
              <a:gd name="T18" fmla="*/ 20 w 70"/>
              <a:gd name="T19" fmla="*/ 0 h 77"/>
              <a:gd name="T20" fmla="*/ 20 w 70"/>
              <a:gd name="T21" fmla="*/ 0 h 77"/>
              <a:gd name="T22" fmla="*/ 20 w 70"/>
              <a:gd name="T23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7">
                <a:moveTo>
                  <a:pt x="20" y="14"/>
                </a:moveTo>
                <a:lnTo>
                  <a:pt x="20" y="20"/>
                </a:lnTo>
                <a:lnTo>
                  <a:pt x="14" y="20"/>
                </a:lnTo>
                <a:lnTo>
                  <a:pt x="0" y="20"/>
                </a:lnTo>
                <a:lnTo>
                  <a:pt x="0" y="63"/>
                </a:lnTo>
                <a:lnTo>
                  <a:pt x="19" y="77"/>
                </a:lnTo>
                <a:lnTo>
                  <a:pt x="51" y="77"/>
                </a:lnTo>
                <a:lnTo>
                  <a:pt x="70" y="63"/>
                </a:lnTo>
                <a:lnTo>
                  <a:pt x="70" y="0"/>
                </a:lnTo>
                <a:lnTo>
                  <a:pt x="20" y="0"/>
                </a:lnTo>
                <a:lnTo>
                  <a:pt x="20" y="0"/>
                </a:lnTo>
                <a:lnTo>
                  <a:pt x="20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7"/>
          <p:cNvSpPr/>
          <p:nvPr/>
        </p:nvSpPr>
        <p:spPr bwMode="auto">
          <a:xfrm>
            <a:off x="1424023" y="3276786"/>
            <a:ext cx="38396" cy="38396"/>
          </a:xfrm>
          <a:custGeom>
            <a:avLst/>
            <a:gdLst>
              <a:gd name="T0" fmla="*/ 0 w 14"/>
              <a:gd name="T1" fmla="*/ 14 h 14"/>
              <a:gd name="T2" fmla="*/ 14 w 14"/>
              <a:gd name="T3" fmla="*/ 14 h 14"/>
              <a:gd name="T4" fmla="*/ 14 w 14"/>
              <a:gd name="T5" fmla="*/ 0 h 14"/>
              <a:gd name="T6" fmla="*/ 0 w 14"/>
              <a:gd name="T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4">
                <a:moveTo>
                  <a:pt x="0" y="14"/>
                </a:moveTo>
                <a:lnTo>
                  <a:pt x="14" y="14"/>
                </a:lnTo>
                <a:lnTo>
                  <a:pt x="14" y="0"/>
                </a:lnTo>
                <a:lnTo>
                  <a:pt x="0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8"/>
          <p:cNvSpPr/>
          <p:nvPr/>
        </p:nvSpPr>
        <p:spPr bwMode="auto">
          <a:xfrm>
            <a:off x="1988994" y="3493450"/>
            <a:ext cx="282486" cy="76792"/>
          </a:xfrm>
          <a:custGeom>
            <a:avLst/>
            <a:gdLst>
              <a:gd name="T0" fmla="*/ 65 w 103"/>
              <a:gd name="T1" fmla="*/ 0 h 28"/>
              <a:gd name="T2" fmla="*/ 38 w 103"/>
              <a:gd name="T3" fmla="*/ 0 h 28"/>
              <a:gd name="T4" fmla="*/ 36 w 103"/>
              <a:gd name="T5" fmla="*/ 2 h 28"/>
              <a:gd name="T6" fmla="*/ 0 w 103"/>
              <a:gd name="T7" fmla="*/ 28 h 28"/>
              <a:gd name="T8" fmla="*/ 103 w 103"/>
              <a:gd name="T9" fmla="*/ 28 h 28"/>
              <a:gd name="T10" fmla="*/ 67 w 103"/>
              <a:gd name="T11" fmla="*/ 2 h 28"/>
              <a:gd name="T12" fmla="*/ 65 w 103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28">
                <a:moveTo>
                  <a:pt x="65" y="0"/>
                </a:moveTo>
                <a:lnTo>
                  <a:pt x="38" y="0"/>
                </a:lnTo>
                <a:lnTo>
                  <a:pt x="36" y="2"/>
                </a:lnTo>
                <a:lnTo>
                  <a:pt x="0" y="28"/>
                </a:lnTo>
                <a:lnTo>
                  <a:pt x="103" y="28"/>
                </a:lnTo>
                <a:lnTo>
                  <a:pt x="67" y="2"/>
                </a:lnTo>
                <a:lnTo>
                  <a:pt x="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9"/>
          <p:cNvSpPr/>
          <p:nvPr/>
        </p:nvSpPr>
        <p:spPr bwMode="auto">
          <a:xfrm>
            <a:off x="1978023" y="3287756"/>
            <a:ext cx="304427" cy="271516"/>
          </a:xfrm>
          <a:custGeom>
            <a:avLst/>
            <a:gdLst>
              <a:gd name="T0" fmla="*/ 111 w 111"/>
              <a:gd name="T1" fmla="*/ 41 h 99"/>
              <a:gd name="T2" fmla="*/ 111 w 111"/>
              <a:gd name="T3" fmla="*/ 41 h 99"/>
              <a:gd name="T4" fmla="*/ 111 w 111"/>
              <a:gd name="T5" fmla="*/ 41 h 99"/>
              <a:gd name="T6" fmla="*/ 56 w 111"/>
              <a:gd name="T7" fmla="*/ 0 h 99"/>
              <a:gd name="T8" fmla="*/ 0 w 111"/>
              <a:gd name="T9" fmla="*/ 41 h 99"/>
              <a:gd name="T10" fmla="*/ 0 w 111"/>
              <a:gd name="T11" fmla="*/ 41 h 99"/>
              <a:gd name="T12" fmla="*/ 0 w 111"/>
              <a:gd name="T13" fmla="*/ 48 h 99"/>
              <a:gd name="T14" fmla="*/ 0 w 111"/>
              <a:gd name="T15" fmla="*/ 48 h 99"/>
              <a:gd name="T16" fmla="*/ 0 w 111"/>
              <a:gd name="T17" fmla="*/ 99 h 99"/>
              <a:gd name="T18" fmla="*/ 34 w 111"/>
              <a:gd name="T19" fmla="*/ 73 h 99"/>
              <a:gd name="T20" fmla="*/ 34 w 111"/>
              <a:gd name="T21" fmla="*/ 73 h 99"/>
              <a:gd name="T22" fmla="*/ 0 w 111"/>
              <a:gd name="T23" fmla="*/ 48 h 99"/>
              <a:gd name="T24" fmla="*/ 11 w 111"/>
              <a:gd name="T25" fmla="*/ 41 h 99"/>
              <a:gd name="T26" fmla="*/ 11 w 111"/>
              <a:gd name="T27" fmla="*/ 41 h 99"/>
              <a:gd name="T28" fmla="*/ 56 w 111"/>
              <a:gd name="T29" fmla="*/ 7 h 99"/>
              <a:gd name="T30" fmla="*/ 101 w 111"/>
              <a:gd name="T31" fmla="*/ 41 h 99"/>
              <a:gd name="T32" fmla="*/ 101 w 111"/>
              <a:gd name="T33" fmla="*/ 41 h 99"/>
              <a:gd name="T34" fmla="*/ 111 w 111"/>
              <a:gd name="T35" fmla="*/ 48 h 99"/>
              <a:gd name="T36" fmla="*/ 77 w 111"/>
              <a:gd name="T37" fmla="*/ 73 h 99"/>
              <a:gd name="T38" fmla="*/ 77 w 111"/>
              <a:gd name="T39" fmla="*/ 73 h 99"/>
              <a:gd name="T40" fmla="*/ 111 w 111"/>
              <a:gd name="T41" fmla="*/ 99 h 99"/>
              <a:gd name="T42" fmla="*/ 111 w 111"/>
              <a:gd name="T43" fmla="*/ 48 h 99"/>
              <a:gd name="T44" fmla="*/ 111 w 111"/>
              <a:gd name="T45" fmla="*/ 48 h 99"/>
              <a:gd name="T46" fmla="*/ 111 w 111"/>
              <a:gd name="T47" fmla="*/ 41 h 99"/>
              <a:gd name="T48" fmla="*/ 111 w 111"/>
              <a:gd name="T49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" h="99">
                <a:moveTo>
                  <a:pt x="111" y="41"/>
                </a:moveTo>
                <a:lnTo>
                  <a:pt x="111" y="41"/>
                </a:lnTo>
                <a:lnTo>
                  <a:pt x="111" y="41"/>
                </a:lnTo>
                <a:lnTo>
                  <a:pt x="56" y="0"/>
                </a:lnTo>
                <a:lnTo>
                  <a:pt x="0" y="41"/>
                </a:lnTo>
                <a:lnTo>
                  <a:pt x="0" y="41"/>
                </a:lnTo>
                <a:lnTo>
                  <a:pt x="0" y="48"/>
                </a:lnTo>
                <a:lnTo>
                  <a:pt x="0" y="48"/>
                </a:lnTo>
                <a:lnTo>
                  <a:pt x="0" y="99"/>
                </a:lnTo>
                <a:lnTo>
                  <a:pt x="34" y="73"/>
                </a:lnTo>
                <a:lnTo>
                  <a:pt x="34" y="73"/>
                </a:lnTo>
                <a:lnTo>
                  <a:pt x="0" y="48"/>
                </a:lnTo>
                <a:lnTo>
                  <a:pt x="11" y="41"/>
                </a:lnTo>
                <a:lnTo>
                  <a:pt x="11" y="41"/>
                </a:lnTo>
                <a:lnTo>
                  <a:pt x="56" y="7"/>
                </a:lnTo>
                <a:lnTo>
                  <a:pt x="101" y="41"/>
                </a:lnTo>
                <a:lnTo>
                  <a:pt x="101" y="41"/>
                </a:lnTo>
                <a:lnTo>
                  <a:pt x="111" y="48"/>
                </a:lnTo>
                <a:lnTo>
                  <a:pt x="77" y="73"/>
                </a:lnTo>
                <a:lnTo>
                  <a:pt x="77" y="73"/>
                </a:lnTo>
                <a:lnTo>
                  <a:pt x="111" y="99"/>
                </a:lnTo>
                <a:lnTo>
                  <a:pt x="111" y="48"/>
                </a:lnTo>
                <a:lnTo>
                  <a:pt x="111" y="48"/>
                </a:lnTo>
                <a:lnTo>
                  <a:pt x="111" y="41"/>
                </a:lnTo>
                <a:lnTo>
                  <a:pt x="111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50"/>
          <p:cNvSpPr>
            <a:spLocks noChangeArrowheads="1"/>
          </p:cNvSpPr>
          <p:nvPr/>
        </p:nvSpPr>
        <p:spPr bwMode="auto">
          <a:xfrm>
            <a:off x="2282450" y="3400202"/>
            <a:ext cx="2743" cy="2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51"/>
          <p:cNvSpPr/>
          <p:nvPr/>
        </p:nvSpPr>
        <p:spPr bwMode="auto">
          <a:xfrm>
            <a:off x="4418915" y="3381004"/>
            <a:ext cx="200209" cy="200209"/>
          </a:xfrm>
          <a:custGeom>
            <a:avLst/>
            <a:gdLst>
              <a:gd name="T0" fmla="*/ 0 w 190"/>
              <a:gd name="T1" fmla="*/ 0 h 190"/>
              <a:gd name="T2" fmla="*/ 0 w 190"/>
              <a:gd name="T3" fmla="*/ 56 h 190"/>
              <a:gd name="T4" fmla="*/ 95 w 190"/>
              <a:gd name="T5" fmla="*/ 95 h 190"/>
              <a:gd name="T6" fmla="*/ 135 w 190"/>
              <a:gd name="T7" fmla="*/ 190 h 190"/>
              <a:gd name="T8" fmla="*/ 190 w 190"/>
              <a:gd name="T9" fmla="*/ 190 h 190"/>
              <a:gd name="T10" fmla="*/ 0 w 190"/>
              <a:gd name="T11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" h="190">
                <a:moveTo>
                  <a:pt x="0" y="0"/>
                </a:moveTo>
                <a:cubicBezTo>
                  <a:pt x="0" y="56"/>
                  <a:pt x="0" y="56"/>
                  <a:pt x="0" y="56"/>
                </a:cubicBezTo>
                <a:cubicBezTo>
                  <a:pt x="36" y="56"/>
                  <a:pt x="70" y="70"/>
                  <a:pt x="95" y="95"/>
                </a:cubicBezTo>
                <a:cubicBezTo>
                  <a:pt x="120" y="121"/>
                  <a:pt x="134" y="154"/>
                  <a:pt x="135" y="190"/>
                </a:cubicBezTo>
                <a:cubicBezTo>
                  <a:pt x="190" y="190"/>
                  <a:pt x="190" y="190"/>
                  <a:pt x="190" y="190"/>
                </a:cubicBezTo>
                <a:cubicBezTo>
                  <a:pt x="189" y="85"/>
                  <a:pt x="104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52"/>
          <p:cNvSpPr/>
          <p:nvPr/>
        </p:nvSpPr>
        <p:spPr bwMode="auto">
          <a:xfrm>
            <a:off x="4418915" y="3276786"/>
            <a:ext cx="304427" cy="304427"/>
          </a:xfrm>
          <a:custGeom>
            <a:avLst/>
            <a:gdLst>
              <a:gd name="T0" fmla="*/ 0 w 288"/>
              <a:gd name="T1" fmla="*/ 0 h 288"/>
              <a:gd name="T2" fmla="*/ 0 w 288"/>
              <a:gd name="T3" fmla="*/ 55 h 288"/>
              <a:gd name="T4" fmla="*/ 233 w 288"/>
              <a:gd name="T5" fmla="*/ 288 h 288"/>
              <a:gd name="T6" fmla="*/ 288 w 288"/>
              <a:gd name="T7" fmla="*/ 288 h 288"/>
              <a:gd name="T8" fmla="*/ 0 w 288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88">
                <a:moveTo>
                  <a:pt x="0" y="0"/>
                </a:moveTo>
                <a:cubicBezTo>
                  <a:pt x="0" y="55"/>
                  <a:pt x="0" y="55"/>
                  <a:pt x="0" y="55"/>
                </a:cubicBezTo>
                <a:cubicBezTo>
                  <a:pt x="128" y="55"/>
                  <a:pt x="232" y="159"/>
                  <a:pt x="233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7" y="129"/>
                  <a:pt x="158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53"/>
          <p:cNvSpPr>
            <a:spLocks noChangeArrowheads="1"/>
          </p:cNvSpPr>
          <p:nvPr/>
        </p:nvSpPr>
        <p:spPr bwMode="auto">
          <a:xfrm>
            <a:off x="4418915" y="3501677"/>
            <a:ext cx="82278" cy="79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54"/>
          <p:cNvSpPr/>
          <p:nvPr/>
        </p:nvSpPr>
        <p:spPr bwMode="auto">
          <a:xfrm>
            <a:off x="6250955" y="3468766"/>
            <a:ext cx="112446" cy="112446"/>
          </a:xfrm>
          <a:custGeom>
            <a:avLst/>
            <a:gdLst>
              <a:gd name="T0" fmla="*/ 0 w 108"/>
              <a:gd name="T1" fmla="*/ 0 h 107"/>
              <a:gd name="T2" fmla="*/ 0 w 108"/>
              <a:gd name="T3" fmla="*/ 107 h 107"/>
              <a:gd name="T4" fmla="*/ 108 w 108"/>
              <a:gd name="T5" fmla="*/ 107 h 107"/>
              <a:gd name="T6" fmla="*/ 73 w 108"/>
              <a:gd name="T7" fmla="*/ 35 h 107"/>
              <a:gd name="T8" fmla="*/ 0 w 10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7">
                <a:moveTo>
                  <a:pt x="0" y="0"/>
                </a:moveTo>
                <a:cubicBezTo>
                  <a:pt x="0" y="107"/>
                  <a:pt x="0" y="107"/>
                  <a:pt x="0" y="107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5" y="80"/>
                  <a:pt x="93" y="55"/>
                  <a:pt x="73" y="35"/>
                </a:cubicBezTo>
                <a:cubicBezTo>
                  <a:pt x="53" y="15"/>
                  <a:pt x="28" y="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55"/>
          <p:cNvSpPr/>
          <p:nvPr/>
        </p:nvSpPr>
        <p:spPr bwMode="auto">
          <a:xfrm>
            <a:off x="6250955" y="3276786"/>
            <a:ext cx="304427" cy="304427"/>
          </a:xfrm>
          <a:custGeom>
            <a:avLst/>
            <a:gdLst>
              <a:gd name="T0" fmla="*/ 249 w 289"/>
              <a:gd name="T1" fmla="*/ 287 h 287"/>
              <a:gd name="T2" fmla="*/ 289 w 289"/>
              <a:gd name="T3" fmla="*/ 287 h 287"/>
              <a:gd name="T4" fmla="*/ 0 w 289"/>
              <a:gd name="T5" fmla="*/ 0 h 287"/>
              <a:gd name="T6" fmla="*/ 0 w 289"/>
              <a:gd name="T7" fmla="*/ 38 h 287"/>
              <a:gd name="T8" fmla="*/ 249 w 289"/>
              <a:gd name="T9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287">
                <a:moveTo>
                  <a:pt x="249" y="287"/>
                </a:moveTo>
                <a:cubicBezTo>
                  <a:pt x="289" y="287"/>
                  <a:pt x="289" y="287"/>
                  <a:pt x="289" y="287"/>
                </a:cubicBezTo>
                <a:cubicBezTo>
                  <a:pt x="286" y="138"/>
                  <a:pt x="149" y="2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34" y="46"/>
                  <a:pt x="241" y="153"/>
                  <a:pt x="249" y="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56"/>
          <p:cNvSpPr/>
          <p:nvPr/>
        </p:nvSpPr>
        <p:spPr bwMode="auto">
          <a:xfrm>
            <a:off x="6250955" y="3370034"/>
            <a:ext cx="208436" cy="211179"/>
          </a:xfrm>
          <a:custGeom>
            <a:avLst/>
            <a:gdLst>
              <a:gd name="T0" fmla="*/ 0 w 198"/>
              <a:gd name="T1" fmla="*/ 0 h 198"/>
              <a:gd name="T2" fmla="*/ 0 w 198"/>
              <a:gd name="T3" fmla="*/ 40 h 198"/>
              <a:gd name="T4" fmla="*/ 159 w 198"/>
              <a:gd name="T5" fmla="*/ 198 h 198"/>
              <a:gd name="T6" fmla="*/ 198 w 198"/>
              <a:gd name="T7" fmla="*/ 198 h 198"/>
              <a:gd name="T8" fmla="*/ 0 w 198"/>
              <a:gd name="T9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198">
                <a:moveTo>
                  <a:pt x="0" y="0"/>
                </a:moveTo>
                <a:cubicBezTo>
                  <a:pt x="0" y="40"/>
                  <a:pt x="0" y="40"/>
                  <a:pt x="0" y="40"/>
                </a:cubicBezTo>
                <a:cubicBezTo>
                  <a:pt x="84" y="47"/>
                  <a:pt x="152" y="114"/>
                  <a:pt x="159" y="198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1" y="92"/>
                  <a:pt x="106" y="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7"/>
          <p:cNvSpPr>
            <a:spLocks noEditPoints="1"/>
          </p:cNvSpPr>
          <p:nvPr/>
        </p:nvSpPr>
        <p:spPr bwMode="auto">
          <a:xfrm>
            <a:off x="6859806" y="3356322"/>
            <a:ext cx="104218" cy="142614"/>
          </a:xfrm>
          <a:custGeom>
            <a:avLst/>
            <a:gdLst>
              <a:gd name="T0" fmla="*/ 0 w 97"/>
              <a:gd name="T1" fmla="*/ 2 h 133"/>
              <a:gd name="T2" fmla="*/ 45 w 97"/>
              <a:gd name="T3" fmla="*/ 0 h 133"/>
              <a:gd name="T4" fmla="*/ 91 w 97"/>
              <a:gd name="T5" fmla="*/ 34 h 133"/>
              <a:gd name="T6" fmla="*/ 67 w 97"/>
              <a:gd name="T7" fmla="*/ 66 h 133"/>
              <a:gd name="T8" fmla="*/ 67 w 97"/>
              <a:gd name="T9" fmla="*/ 66 h 133"/>
              <a:gd name="T10" fmla="*/ 86 w 97"/>
              <a:gd name="T11" fmla="*/ 95 h 133"/>
              <a:gd name="T12" fmla="*/ 97 w 97"/>
              <a:gd name="T13" fmla="*/ 133 h 133"/>
              <a:gd name="T14" fmla="*/ 69 w 97"/>
              <a:gd name="T15" fmla="*/ 133 h 133"/>
              <a:gd name="T16" fmla="*/ 58 w 97"/>
              <a:gd name="T17" fmla="*/ 95 h 133"/>
              <a:gd name="T18" fmla="*/ 42 w 97"/>
              <a:gd name="T19" fmla="*/ 80 h 133"/>
              <a:gd name="T20" fmla="*/ 27 w 97"/>
              <a:gd name="T21" fmla="*/ 81 h 133"/>
              <a:gd name="T22" fmla="*/ 27 w 97"/>
              <a:gd name="T23" fmla="*/ 133 h 133"/>
              <a:gd name="T24" fmla="*/ 0 w 97"/>
              <a:gd name="T25" fmla="*/ 133 h 133"/>
              <a:gd name="T26" fmla="*/ 0 w 97"/>
              <a:gd name="T27" fmla="*/ 2 h 133"/>
              <a:gd name="T28" fmla="*/ 27 w 97"/>
              <a:gd name="T29" fmla="*/ 59 h 133"/>
              <a:gd name="T30" fmla="*/ 41 w 97"/>
              <a:gd name="T31" fmla="*/ 59 h 133"/>
              <a:gd name="T32" fmla="*/ 62 w 97"/>
              <a:gd name="T33" fmla="*/ 40 h 133"/>
              <a:gd name="T34" fmla="*/ 42 w 97"/>
              <a:gd name="T35" fmla="*/ 22 h 133"/>
              <a:gd name="T36" fmla="*/ 27 w 97"/>
              <a:gd name="T37" fmla="*/ 22 h 133"/>
              <a:gd name="T38" fmla="*/ 27 w 97"/>
              <a:gd name="T39" fmla="*/ 5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" h="133">
                <a:moveTo>
                  <a:pt x="0" y="2"/>
                </a:moveTo>
                <a:cubicBezTo>
                  <a:pt x="14" y="1"/>
                  <a:pt x="28" y="0"/>
                  <a:pt x="45" y="0"/>
                </a:cubicBezTo>
                <a:cubicBezTo>
                  <a:pt x="73" y="0"/>
                  <a:pt x="91" y="16"/>
                  <a:pt x="91" y="34"/>
                </a:cubicBezTo>
                <a:cubicBezTo>
                  <a:pt x="91" y="50"/>
                  <a:pt x="80" y="60"/>
                  <a:pt x="67" y="66"/>
                </a:cubicBezTo>
                <a:cubicBezTo>
                  <a:pt x="67" y="66"/>
                  <a:pt x="67" y="66"/>
                  <a:pt x="67" y="66"/>
                </a:cubicBezTo>
                <a:cubicBezTo>
                  <a:pt x="76" y="71"/>
                  <a:pt x="81" y="76"/>
                  <a:pt x="86" y="95"/>
                </a:cubicBezTo>
                <a:cubicBezTo>
                  <a:pt x="89" y="109"/>
                  <a:pt x="93" y="121"/>
                  <a:pt x="97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5" y="122"/>
                  <a:pt x="61" y="108"/>
                  <a:pt x="58" y="95"/>
                </a:cubicBezTo>
                <a:cubicBezTo>
                  <a:pt x="56" y="85"/>
                  <a:pt x="50" y="80"/>
                  <a:pt x="42" y="80"/>
                </a:cubicBezTo>
                <a:cubicBezTo>
                  <a:pt x="37" y="80"/>
                  <a:pt x="34" y="80"/>
                  <a:pt x="27" y="81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0" y="133"/>
                  <a:pt x="0" y="133"/>
                  <a:pt x="0" y="133"/>
                </a:cubicBezTo>
                <a:lnTo>
                  <a:pt x="0" y="2"/>
                </a:lnTo>
                <a:close/>
                <a:moveTo>
                  <a:pt x="27" y="59"/>
                </a:moveTo>
                <a:cubicBezTo>
                  <a:pt x="33" y="59"/>
                  <a:pt x="36" y="59"/>
                  <a:pt x="41" y="59"/>
                </a:cubicBezTo>
                <a:cubicBezTo>
                  <a:pt x="55" y="59"/>
                  <a:pt x="62" y="51"/>
                  <a:pt x="62" y="40"/>
                </a:cubicBezTo>
                <a:cubicBezTo>
                  <a:pt x="62" y="28"/>
                  <a:pt x="56" y="22"/>
                  <a:pt x="42" y="22"/>
                </a:cubicBezTo>
                <a:cubicBezTo>
                  <a:pt x="37" y="22"/>
                  <a:pt x="33" y="22"/>
                  <a:pt x="27" y="22"/>
                </a:cubicBezTo>
                <a:lnTo>
                  <a:pt x="27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58"/>
          <p:cNvSpPr/>
          <p:nvPr/>
        </p:nvSpPr>
        <p:spPr bwMode="auto">
          <a:xfrm>
            <a:off x="6972252" y="3356322"/>
            <a:ext cx="90506" cy="145358"/>
          </a:xfrm>
          <a:custGeom>
            <a:avLst/>
            <a:gdLst>
              <a:gd name="T0" fmla="*/ 46 w 84"/>
              <a:gd name="T1" fmla="*/ 0 h 135"/>
              <a:gd name="T2" fmla="*/ 75 w 84"/>
              <a:gd name="T3" fmla="*/ 5 h 135"/>
              <a:gd name="T4" fmla="*/ 72 w 84"/>
              <a:gd name="T5" fmla="*/ 27 h 135"/>
              <a:gd name="T6" fmla="*/ 44 w 84"/>
              <a:gd name="T7" fmla="*/ 22 h 135"/>
              <a:gd name="T8" fmla="*/ 29 w 84"/>
              <a:gd name="T9" fmla="*/ 33 h 135"/>
              <a:gd name="T10" fmla="*/ 49 w 84"/>
              <a:gd name="T11" fmla="*/ 54 h 135"/>
              <a:gd name="T12" fmla="*/ 84 w 84"/>
              <a:gd name="T13" fmla="*/ 96 h 135"/>
              <a:gd name="T14" fmla="*/ 34 w 84"/>
              <a:gd name="T15" fmla="*/ 135 h 135"/>
              <a:gd name="T16" fmla="*/ 0 w 84"/>
              <a:gd name="T17" fmla="*/ 130 h 135"/>
              <a:gd name="T18" fmla="*/ 3 w 84"/>
              <a:gd name="T19" fmla="*/ 108 h 135"/>
              <a:gd name="T20" fmla="*/ 35 w 84"/>
              <a:gd name="T21" fmla="*/ 113 h 135"/>
              <a:gd name="T22" fmla="*/ 55 w 84"/>
              <a:gd name="T23" fmla="*/ 98 h 135"/>
              <a:gd name="T24" fmla="*/ 37 w 84"/>
              <a:gd name="T25" fmla="*/ 78 h 135"/>
              <a:gd name="T26" fmla="*/ 0 w 84"/>
              <a:gd name="T27" fmla="*/ 35 h 135"/>
              <a:gd name="T28" fmla="*/ 46 w 84"/>
              <a:gd name="T2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135">
                <a:moveTo>
                  <a:pt x="46" y="0"/>
                </a:moveTo>
                <a:cubicBezTo>
                  <a:pt x="56" y="0"/>
                  <a:pt x="67" y="1"/>
                  <a:pt x="75" y="5"/>
                </a:cubicBezTo>
                <a:cubicBezTo>
                  <a:pt x="72" y="27"/>
                  <a:pt x="72" y="27"/>
                  <a:pt x="72" y="27"/>
                </a:cubicBezTo>
                <a:cubicBezTo>
                  <a:pt x="63" y="23"/>
                  <a:pt x="53" y="22"/>
                  <a:pt x="44" y="22"/>
                </a:cubicBezTo>
                <a:cubicBezTo>
                  <a:pt x="35" y="22"/>
                  <a:pt x="29" y="27"/>
                  <a:pt x="29" y="33"/>
                </a:cubicBezTo>
                <a:cubicBezTo>
                  <a:pt x="29" y="42"/>
                  <a:pt x="32" y="45"/>
                  <a:pt x="49" y="54"/>
                </a:cubicBezTo>
                <a:cubicBezTo>
                  <a:pt x="73" y="66"/>
                  <a:pt x="84" y="78"/>
                  <a:pt x="84" y="96"/>
                </a:cubicBezTo>
                <a:cubicBezTo>
                  <a:pt x="84" y="120"/>
                  <a:pt x="61" y="135"/>
                  <a:pt x="34" y="135"/>
                </a:cubicBezTo>
                <a:cubicBezTo>
                  <a:pt x="24" y="135"/>
                  <a:pt x="10" y="133"/>
                  <a:pt x="0" y="130"/>
                </a:cubicBezTo>
                <a:cubicBezTo>
                  <a:pt x="3" y="108"/>
                  <a:pt x="3" y="108"/>
                  <a:pt x="3" y="108"/>
                </a:cubicBezTo>
                <a:cubicBezTo>
                  <a:pt x="14" y="112"/>
                  <a:pt x="23" y="113"/>
                  <a:pt x="35" y="113"/>
                </a:cubicBezTo>
                <a:cubicBezTo>
                  <a:pt x="48" y="113"/>
                  <a:pt x="55" y="107"/>
                  <a:pt x="55" y="98"/>
                </a:cubicBezTo>
                <a:cubicBezTo>
                  <a:pt x="55" y="90"/>
                  <a:pt x="51" y="85"/>
                  <a:pt x="37" y="78"/>
                </a:cubicBezTo>
                <a:cubicBezTo>
                  <a:pt x="12" y="65"/>
                  <a:pt x="0" y="54"/>
                  <a:pt x="0" y="35"/>
                </a:cubicBezTo>
                <a:cubicBezTo>
                  <a:pt x="0" y="14"/>
                  <a:pt x="17" y="0"/>
                  <a:pt x="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9"/>
          <p:cNvSpPr/>
          <p:nvPr/>
        </p:nvSpPr>
        <p:spPr bwMode="auto">
          <a:xfrm>
            <a:off x="7076471" y="3356322"/>
            <a:ext cx="87763" cy="145358"/>
          </a:xfrm>
          <a:custGeom>
            <a:avLst/>
            <a:gdLst>
              <a:gd name="T0" fmla="*/ 45 w 83"/>
              <a:gd name="T1" fmla="*/ 0 h 135"/>
              <a:gd name="T2" fmla="*/ 74 w 83"/>
              <a:gd name="T3" fmla="*/ 5 h 135"/>
              <a:gd name="T4" fmla="*/ 71 w 83"/>
              <a:gd name="T5" fmla="*/ 27 h 135"/>
              <a:gd name="T6" fmla="*/ 44 w 83"/>
              <a:gd name="T7" fmla="*/ 22 h 135"/>
              <a:gd name="T8" fmla="*/ 29 w 83"/>
              <a:gd name="T9" fmla="*/ 33 h 135"/>
              <a:gd name="T10" fmla="*/ 48 w 83"/>
              <a:gd name="T11" fmla="*/ 54 h 135"/>
              <a:gd name="T12" fmla="*/ 83 w 83"/>
              <a:gd name="T13" fmla="*/ 96 h 135"/>
              <a:gd name="T14" fmla="*/ 34 w 83"/>
              <a:gd name="T15" fmla="*/ 135 h 135"/>
              <a:gd name="T16" fmla="*/ 0 w 83"/>
              <a:gd name="T17" fmla="*/ 130 h 135"/>
              <a:gd name="T18" fmla="*/ 3 w 83"/>
              <a:gd name="T19" fmla="*/ 108 h 135"/>
              <a:gd name="T20" fmla="*/ 35 w 83"/>
              <a:gd name="T21" fmla="*/ 113 h 135"/>
              <a:gd name="T22" fmla="*/ 54 w 83"/>
              <a:gd name="T23" fmla="*/ 98 h 135"/>
              <a:gd name="T24" fmla="*/ 36 w 83"/>
              <a:gd name="T25" fmla="*/ 78 h 135"/>
              <a:gd name="T26" fmla="*/ 0 w 83"/>
              <a:gd name="T27" fmla="*/ 35 h 135"/>
              <a:gd name="T28" fmla="*/ 45 w 83"/>
              <a:gd name="T2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135">
                <a:moveTo>
                  <a:pt x="45" y="0"/>
                </a:moveTo>
                <a:cubicBezTo>
                  <a:pt x="55" y="0"/>
                  <a:pt x="67" y="1"/>
                  <a:pt x="74" y="5"/>
                </a:cubicBezTo>
                <a:cubicBezTo>
                  <a:pt x="71" y="27"/>
                  <a:pt x="71" y="27"/>
                  <a:pt x="71" y="27"/>
                </a:cubicBezTo>
                <a:cubicBezTo>
                  <a:pt x="63" y="23"/>
                  <a:pt x="53" y="22"/>
                  <a:pt x="44" y="22"/>
                </a:cubicBezTo>
                <a:cubicBezTo>
                  <a:pt x="34" y="22"/>
                  <a:pt x="29" y="27"/>
                  <a:pt x="29" y="33"/>
                </a:cubicBezTo>
                <a:cubicBezTo>
                  <a:pt x="29" y="42"/>
                  <a:pt x="31" y="45"/>
                  <a:pt x="48" y="54"/>
                </a:cubicBezTo>
                <a:cubicBezTo>
                  <a:pt x="73" y="66"/>
                  <a:pt x="83" y="78"/>
                  <a:pt x="83" y="96"/>
                </a:cubicBezTo>
                <a:cubicBezTo>
                  <a:pt x="83" y="120"/>
                  <a:pt x="61" y="135"/>
                  <a:pt x="34" y="135"/>
                </a:cubicBezTo>
                <a:cubicBezTo>
                  <a:pt x="23" y="135"/>
                  <a:pt x="9" y="133"/>
                  <a:pt x="0" y="130"/>
                </a:cubicBezTo>
                <a:cubicBezTo>
                  <a:pt x="3" y="108"/>
                  <a:pt x="3" y="108"/>
                  <a:pt x="3" y="108"/>
                </a:cubicBezTo>
                <a:cubicBezTo>
                  <a:pt x="14" y="112"/>
                  <a:pt x="22" y="113"/>
                  <a:pt x="35" y="113"/>
                </a:cubicBezTo>
                <a:cubicBezTo>
                  <a:pt x="47" y="113"/>
                  <a:pt x="54" y="107"/>
                  <a:pt x="54" y="98"/>
                </a:cubicBezTo>
                <a:cubicBezTo>
                  <a:pt x="54" y="90"/>
                  <a:pt x="51" y="85"/>
                  <a:pt x="36" y="78"/>
                </a:cubicBezTo>
                <a:cubicBezTo>
                  <a:pt x="12" y="65"/>
                  <a:pt x="0" y="54"/>
                  <a:pt x="0" y="35"/>
                </a:cubicBezTo>
                <a:cubicBezTo>
                  <a:pt x="0" y="14"/>
                  <a:pt x="16" y="0"/>
                  <a:pt x="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0"/>
          <p:cNvSpPr>
            <a:spLocks noEditPoints="1"/>
          </p:cNvSpPr>
          <p:nvPr/>
        </p:nvSpPr>
        <p:spPr bwMode="auto">
          <a:xfrm>
            <a:off x="7471401" y="3361807"/>
            <a:ext cx="304427" cy="134387"/>
          </a:xfrm>
          <a:custGeom>
            <a:avLst/>
            <a:gdLst>
              <a:gd name="T0" fmla="*/ 262 w 288"/>
              <a:gd name="T1" fmla="*/ 0 h 125"/>
              <a:gd name="T2" fmla="*/ 27 w 288"/>
              <a:gd name="T3" fmla="*/ 0 h 125"/>
              <a:gd name="T4" fmla="*/ 0 w 288"/>
              <a:gd name="T5" fmla="*/ 27 h 125"/>
              <a:gd name="T6" fmla="*/ 0 w 288"/>
              <a:gd name="T7" fmla="*/ 98 h 125"/>
              <a:gd name="T8" fmla="*/ 27 w 288"/>
              <a:gd name="T9" fmla="*/ 125 h 125"/>
              <a:gd name="T10" fmla="*/ 262 w 288"/>
              <a:gd name="T11" fmla="*/ 125 h 125"/>
              <a:gd name="T12" fmla="*/ 288 w 288"/>
              <a:gd name="T13" fmla="*/ 98 h 125"/>
              <a:gd name="T14" fmla="*/ 288 w 288"/>
              <a:gd name="T15" fmla="*/ 27 h 125"/>
              <a:gd name="T16" fmla="*/ 262 w 288"/>
              <a:gd name="T17" fmla="*/ 0 h 125"/>
              <a:gd name="T18" fmla="*/ 70 w 288"/>
              <a:gd name="T19" fmla="*/ 93 h 125"/>
              <a:gd name="T20" fmla="*/ 65 w 288"/>
              <a:gd name="T21" fmla="*/ 77 h 125"/>
              <a:gd name="T22" fmla="*/ 47 w 288"/>
              <a:gd name="T23" fmla="*/ 77 h 125"/>
              <a:gd name="T24" fmla="*/ 42 w 288"/>
              <a:gd name="T25" fmla="*/ 93 h 125"/>
              <a:gd name="T26" fmla="*/ 30 w 288"/>
              <a:gd name="T27" fmla="*/ 93 h 125"/>
              <a:gd name="T28" fmla="*/ 50 w 288"/>
              <a:gd name="T29" fmla="*/ 34 h 125"/>
              <a:gd name="T30" fmla="*/ 63 w 288"/>
              <a:gd name="T31" fmla="*/ 34 h 125"/>
              <a:gd name="T32" fmla="*/ 83 w 288"/>
              <a:gd name="T33" fmla="*/ 93 h 125"/>
              <a:gd name="T34" fmla="*/ 70 w 288"/>
              <a:gd name="T35" fmla="*/ 93 h 125"/>
              <a:gd name="T36" fmla="*/ 126 w 288"/>
              <a:gd name="T37" fmla="*/ 44 h 125"/>
              <a:gd name="T38" fmla="*/ 107 w 288"/>
              <a:gd name="T39" fmla="*/ 44 h 125"/>
              <a:gd name="T40" fmla="*/ 107 w 288"/>
              <a:gd name="T41" fmla="*/ 93 h 125"/>
              <a:gd name="T42" fmla="*/ 95 w 288"/>
              <a:gd name="T43" fmla="*/ 93 h 125"/>
              <a:gd name="T44" fmla="*/ 95 w 288"/>
              <a:gd name="T45" fmla="*/ 44 h 125"/>
              <a:gd name="T46" fmla="*/ 77 w 288"/>
              <a:gd name="T47" fmla="*/ 44 h 125"/>
              <a:gd name="T48" fmla="*/ 77 w 288"/>
              <a:gd name="T49" fmla="*/ 34 h 125"/>
              <a:gd name="T50" fmla="*/ 126 w 288"/>
              <a:gd name="T51" fmla="*/ 34 h 125"/>
              <a:gd name="T52" fmla="*/ 126 w 288"/>
              <a:gd name="T53" fmla="*/ 44 h 125"/>
              <a:gd name="T54" fmla="*/ 157 w 288"/>
              <a:gd name="T55" fmla="*/ 94 h 125"/>
              <a:gd name="T56" fmla="*/ 126 w 288"/>
              <a:gd name="T57" fmla="*/ 64 h 125"/>
              <a:gd name="T58" fmla="*/ 157 w 288"/>
              <a:gd name="T59" fmla="*/ 33 h 125"/>
              <a:gd name="T60" fmla="*/ 187 w 288"/>
              <a:gd name="T61" fmla="*/ 64 h 125"/>
              <a:gd name="T62" fmla="*/ 157 w 288"/>
              <a:gd name="T63" fmla="*/ 94 h 125"/>
              <a:gd name="T64" fmla="*/ 246 w 288"/>
              <a:gd name="T65" fmla="*/ 93 h 125"/>
              <a:gd name="T66" fmla="*/ 246 w 288"/>
              <a:gd name="T67" fmla="*/ 58 h 125"/>
              <a:gd name="T68" fmla="*/ 247 w 288"/>
              <a:gd name="T69" fmla="*/ 46 h 125"/>
              <a:gd name="T70" fmla="*/ 246 w 288"/>
              <a:gd name="T71" fmla="*/ 46 h 125"/>
              <a:gd name="T72" fmla="*/ 244 w 288"/>
              <a:gd name="T73" fmla="*/ 58 h 125"/>
              <a:gd name="T74" fmla="*/ 232 w 288"/>
              <a:gd name="T75" fmla="*/ 91 h 125"/>
              <a:gd name="T76" fmla="*/ 220 w 288"/>
              <a:gd name="T77" fmla="*/ 91 h 125"/>
              <a:gd name="T78" fmla="*/ 209 w 288"/>
              <a:gd name="T79" fmla="*/ 58 h 125"/>
              <a:gd name="T80" fmla="*/ 206 w 288"/>
              <a:gd name="T81" fmla="*/ 46 h 125"/>
              <a:gd name="T82" fmla="*/ 206 w 288"/>
              <a:gd name="T83" fmla="*/ 46 h 125"/>
              <a:gd name="T84" fmla="*/ 206 w 288"/>
              <a:gd name="T85" fmla="*/ 58 h 125"/>
              <a:gd name="T86" fmla="*/ 206 w 288"/>
              <a:gd name="T87" fmla="*/ 93 h 125"/>
              <a:gd name="T88" fmla="*/ 195 w 288"/>
              <a:gd name="T89" fmla="*/ 93 h 125"/>
              <a:gd name="T90" fmla="*/ 196 w 288"/>
              <a:gd name="T91" fmla="*/ 34 h 125"/>
              <a:gd name="T92" fmla="*/ 213 w 288"/>
              <a:gd name="T93" fmla="*/ 34 h 125"/>
              <a:gd name="T94" fmla="*/ 223 w 288"/>
              <a:gd name="T95" fmla="*/ 64 h 125"/>
              <a:gd name="T96" fmla="*/ 227 w 288"/>
              <a:gd name="T97" fmla="*/ 80 h 125"/>
              <a:gd name="T98" fmla="*/ 227 w 288"/>
              <a:gd name="T99" fmla="*/ 80 h 125"/>
              <a:gd name="T100" fmla="*/ 231 w 288"/>
              <a:gd name="T101" fmla="*/ 64 h 125"/>
              <a:gd name="T102" fmla="*/ 241 w 288"/>
              <a:gd name="T103" fmla="*/ 34 h 125"/>
              <a:gd name="T104" fmla="*/ 258 w 288"/>
              <a:gd name="T105" fmla="*/ 34 h 125"/>
              <a:gd name="T106" fmla="*/ 259 w 288"/>
              <a:gd name="T107" fmla="*/ 93 h 125"/>
              <a:gd name="T108" fmla="*/ 246 w 288"/>
              <a:gd name="T109" fmla="*/ 9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8" h="125">
                <a:moveTo>
                  <a:pt x="262" y="0"/>
                </a:move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3"/>
                  <a:pt x="12" y="125"/>
                  <a:pt x="27" y="125"/>
                </a:cubicBezTo>
                <a:cubicBezTo>
                  <a:pt x="262" y="125"/>
                  <a:pt x="262" y="125"/>
                  <a:pt x="262" y="125"/>
                </a:cubicBezTo>
                <a:cubicBezTo>
                  <a:pt x="276" y="125"/>
                  <a:pt x="288" y="113"/>
                  <a:pt x="288" y="98"/>
                </a:cubicBezTo>
                <a:cubicBezTo>
                  <a:pt x="288" y="27"/>
                  <a:pt x="288" y="27"/>
                  <a:pt x="288" y="27"/>
                </a:cubicBezTo>
                <a:cubicBezTo>
                  <a:pt x="288" y="12"/>
                  <a:pt x="276" y="0"/>
                  <a:pt x="262" y="0"/>
                </a:cubicBezTo>
                <a:close/>
                <a:moveTo>
                  <a:pt x="70" y="93"/>
                </a:moveTo>
                <a:cubicBezTo>
                  <a:pt x="65" y="77"/>
                  <a:pt x="65" y="77"/>
                  <a:pt x="65" y="77"/>
                </a:cubicBezTo>
                <a:cubicBezTo>
                  <a:pt x="47" y="77"/>
                  <a:pt x="47" y="77"/>
                  <a:pt x="47" y="77"/>
                </a:cubicBezTo>
                <a:cubicBezTo>
                  <a:pt x="44" y="85"/>
                  <a:pt x="42" y="93"/>
                  <a:pt x="42" y="93"/>
                </a:cubicBezTo>
                <a:cubicBezTo>
                  <a:pt x="30" y="93"/>
                  <a:pt x="30" y="93"/>
                  <a:pt x="30" y="93"/>
                </a:cubicBezTo>
                <a:cubicBezTo>
                  <a:pt x="50" y="34"/>
                  <a:pt x="50" y="34"/>
                  <a:pt x="50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83" y="93"/>
                  <a:pt x="83" y="93"/>
                  <a:pt x="83" y="93"/>
                </a:cubicBezTo>
                <a:lnTo>
                  <a:pt x="70" y="93"/>
                </a:lnTo>
                <a:close/>
                <a:moveTo>
                  <a:pt x="126" y="44"/>
                </a:moveTo>
                <a:cubicBezTo>
                  <a:pt x="107" y="44"/>
                  <a:pt x="107" y="44"/>
                  <a:pt x="107" y="44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95" y="93"/>
                  <a:pt x="95" y="93"/>
                  <a:pt x="95" y="93"/>
                </a:cubicBezTo>
                <a:cubicBezTo>
                  <a:pt x="95" y="44"/>
                  <a:pt x="95" y="44"/>
                  <a:pt x="95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4"/>
                  <a:pt x="77" y="34"/>
                  <a:pt x="77" y="34"/>
                </a:cubicBezTo>
                <a:cubicBezTo>
                  <a:pt x="126" y="34"/>
                  <a:pt x="126" y="34"/>
                  <a:pt x="126" y="34"/>
                </a:cubicBezTo>
                <a:lnTo>
                  <a:pt x="126" y="44"/>
                </a:lnTo>
                <a:close/>
                <a:moveTo>
                  <a:pt x="157" y="94"/>
                </a:moveTo>
                <a:cubicBezTo>
                  <a:pt x="138" y="94"/>
                  <a:pt x="126" y="80"/>
                  <a:pt x="126" y="64"/>
                </a:cubicBezTo>
                <a:cubicBezTo>
                  <a:pt x="126" y="47"/>
                  <a:pt x="138" y="33"/>
                  <a:pt x="157" y="33"/>
                </a:cubicBezTo>
                <a:cubicBezTo>
                  <a:pt x="175" y="33"/>
                  <a:pt x="187" y="47"/>
                  <a:pt x="187" y="64"/>
                </a:cubicBezTo>
                <a:cubicBezTo>
                  <a:pt x="187" y="80"/>
                  <a:pt x="175" y="94"/>
                  <a:pt x="157" y="94"/>
                </a:cubicBezTo>
                <a:close/>
                <a:moveTo>
                  <a:pt x="246" y="93"/>
                </a:moveTo>
                <a:cubicBezTo>
                  <a:pt x="246" y="58"/>
                  <a:pt x="246" y="58"/>
                  <a:pt x="246" y="58"/>
                </a:cubicBezTo>
                <a:cubicBezTo>
                  <a:pt x="246" y="54"/>
                  <a:pt x="246" y="50"/>
                  <a:pt x="247" y="46"/>
                </a:cubicBezTo>
                <a:cubicBezTo>
                  <a:pt x="246" y="46"/>
                  <a:pt x="246" y="46"/>
                  <a:pt x="246" y="46"/>
                </a:cubicBezTo>
                <a:cubicBezTo>
                  <a:pt x="246" y="49"/>
                  <a:pt x="245" y="54"/>
                  <a:pt x="244" y="58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09" y="58"/>
                  <a:pt x="209" y="58"/>
                  <a:pt x="209" y="58"/>
                </a:cubicBezTo>
                <a:cubicBezTo>
                  <a:pt x="208" y="54"/>
                  <a:pt x="207" y="50"/>
                  <a:pt x="206" y="46"/>
                </a:cubicBezTo>
                <a:cubicBezTo>
                  <a:pt x="206" y="46"/>
                  <a:pt x="206" y="46"/>
                  <a:pt x="206" y="46"/>
                </a:cubicBezTo>
                <a:cubicBezTo>
                  <a:pt x="206" y="50"/>
                  <a:pt x="207" y="54"/>
                  <a:pt x="206" y="58"/>
                </a:cubicBezTo>
                <a:cubicBezTo>
                  <a:pt x="206" y="93"/>
                  <a:pt x="206" y="93"/>
                  <a:pt x="206" y="93"/>
                </a:cubicBezTo>
                <a:cubicBezTo>
                  <a:pt x="195" y="93"/>
                  <a:pt x="195" y="93"/>
                  <a:pt x="195" y="93"/>
                </a:cubicBezTo>
                <a:cubicBezTo>
                  <a:pt x="196" y="34"/>
                  <a:pt x="196" y="34"/>
                  <a:pt x="196" y="34"/>
                </a:cubicBezTo>
                <a:cubicBezTo>
                  <a:pt x="213" y="34"/>
                  <a:pt x="213" y="34"/>
                  <a:pt x="213" y="34"/>
                </a:cubicBezTo>
                <a:cubicBezTo>
                  <a:pt x="223" y="64"/>
                  <a:pt x="223" y="64"/>
                  <a:pt x="223" y="64"/>
                </a:cubicBezTo>
                <a:cubicBezTo>
                  <a:pt x="224" y="68"/>
                  <a:pt x="225" y="73"/>
                  <a:pt x="227" y="80"/>
                </a:cubicBezTo>
                <a:cubicBezTo>
                  <a:pt x="227" y="80"/>
                  <a:pt x="227" y="80"/>
                  <a:pt x="227" y="80"/>
                </a:cubicBezTo>
                <a:cubicBezTo>
                  <a:pt x="228" y="73"/>
                  <a:pt x="229" y="68"/>
                  <a:pt x="231" y="64"/>
                </a:cubicBezTo>
                <a:cubicBezTo>
                  <a:pt x="241" y="34"/>
                  <a:pt x="241" y="34"/>
                  <a:pt x="241" y="34"/>
                </a:cubicBezTo>
                <a:cubicBezTo>
                  <a:pt x="258" y="34"/>
                  <a:pt x="258" y="34"/>
                  <a:pt x="258" y="34"/>
                </a:cubicBezTo>
                <a:cubicBezTo>
                  <a:pt x="259" y="93"/>
                  <a:pt x="259" y="93"/>
                  <a:pt x="259" y="93"/>
                </a:cubicBezTo>
                <a:lnTo>
                  <a:pt x="246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61"/>
          <p:cNvSpPr/>
          <p:nvPr/>
        </p:nvSpPr>
        <p:spPr bwMode="auto">
          <a:xfrm>
            <a:off x="7523509" y="3411173"/>
            <a:ext cx="13714" cy="21941"/>
          </a:xfrm>
          <a:custGeom>
            <a:avLst/>
            <a:gdLst>
              <a:gd name="T0" fmla="*/ 6 w 12"/>
              <a:gd name="T1" fmla="*/ 0 h 21"/>
              <a:gd name="T2" fmla="*/ 6 w 12"/>
              <a:gd name="T3" fmla="*/ 0 h 21"/>
              <a:gd name="T4" fmla="*/ 1 w 12"/>
              <a:gd name="T5" fmla="*/ 18 h 21"/>
              <a:gd name="T6" fmla="*/ 0 w 12"/>
              <a:gd name="T7" fmla="*/ 21 h 21"/>
              <a:gd name="T8" fmla="*/ 12 w 12"/>
              <a:gd name="T9" fmla="*/ 21 h 21"/>
              <a:gd name="T10" fmla="*/ 11 w 12"/>
              <a:gd name="T11" fmla="*/ 18 h 21"/>
              <a:gd name="T12" fmla="*/ 6 w 12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1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5" y="6"/>
                  <a:pt x="3" y="12"/>
                  <a:pt x="1" y="18"/>
                </a:cubicBezTo>
                <a:cubicBezTo>
                  <a:pt x="1" y="18"/>
                  <a:pt x="1" y="19"/>
                  <a:pt x="0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18"/>
                  <a:pt x="11" y="18"/>
                  <a:pt x="11" y="18"/>
                </a:cubicBezTo>
                <a:cubicBezTo>
                  <a:pt x="9" y="12"/>
                  <a:pt x="7" y="6"/>
                  <a:pt x="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62"/>
          <p:cNvSpPr>
            <a:spLocks noChangeArrowheads="1"/>
          </p:cNvSpPr>
          <p:nvPr/>
        </p:nvSpPr>
        <p:spPr bwMode="auto">
          <a:xfrm>
            <a:off x="7616757" y="3408429"/>
            <a:ext cx="38396" cy="43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3"/>
          <p:cNvSpPr>
            <a:spLocks noEditPoints="1"/>
          </p:cNvSpPr>
          <p:nvPr/>
        </p:nvSpPr>
        <p:spPr bwMode="auto">
          <a:xfrm>
            <a:off x="8080252" y="3348093"/>
            <a:ext cx="304427" cy="164554"/>
          </a:xfrm>
          <a:custGeom>
            <a:avLst/>
            <a:gdLst>
              <a:gd name="T0" fmla="*/ 250 w 288"/>
              <a:gd name="T1" fmla="*/ 0 h 157"/>
              <a:gd name="T2" fmla="*/ 39 w 288"/>
              <a:gd name="T3" fmla="*/ 0 h 157"/>
              <a:gd name="T4" fmla="*/ 0 w 288"/>
              <a:gd name="T5" fmla="*/ 38 h 157"/>
              <a:gd name="T6" fmla="*/ 0 w 288"/>
              <a:gd name="T7" fmla="*/ 118 h 157"/>
              <a:gd name="T8" fmla="*/ 39 w 288"/>
              <a:gd name="T9" fmla="*/ 157 h 157"/>
              <a:gd name="T10" fmla="*/ 250 w 288"/>
              <a:gd name="T11" fmla="*/ 157 h 157"/>
              <a:gd name="T12" fmla="*/ 288 w 288"/>
              <a:gd name="T13" fmla="*/ 118 h 157"/>
              <a:gd name="T14" fmla="*/ 288 w 288"/>
              <a:gd name="T15" fmla="*/ 38 h 157"/>
              <a:gd name="T16" fmla="*/ 250 w 288"/>
              <a:gd name="T17" fmla="*/ 0 h 157"/>
              <a:gd name="T18" fmla="*/ 96 w 288"/>
              <a:gd name="T19" fmla="*/ 121 h 157"/>
              <a:gd name="T20" fmla="*/ 89 w 288"/>
              <a:gd name="T21" fmla="*/ 96 h 157"/>
              <a:gd name="T22" fmla="*/ 78 w 288"/>
              <a:gd name="T23" fmla="*/ 87 h 157"/>
              <a:gd name="T24" fmla="*/ 69 w 288"/>
              <a:gd name="T25" fmla="*/ 87 h 157"/>
              <a:gd name="T26" fmla="*/ 69 w 288"/>
              <a:gd name="T27" fmla="*/ 121 h 157"/>
              <a:gd name="T28" fmla="*/ 51 w 288"/>
              <a:gd name="T29" fmla="*/ 121 h 157"/>
              <a:gd name="T30" fmla="*/ 51 w 288"/>
              <a:gd name="T31" fmla="*/ 36 h 157"/>
              <a:gd name="T32" fmla="*/ 80 w 288"/>
              <a:gd name="T33" fmla="*/ 35 h 157"/>
              <a:gd name="T34" fmla="*/ 110 w 288"/>
              <a:gd name="T35" fmla="*/ 57 h 157"/>
              <a:gd name="T36" fmla="*/ 94 w 288"/>
              <a:gd name="T37" fmla="*/ 78 h 157"/>
              <a:gd name="T38" fmla="*/ 94 w 288"/>
              <a:gd name="T39" fmla="*/ 78 h 157"/>
              <a:gd name="T40" fmla="*/ 107 w 288"/>
              <a:gd name="T41" fmla="*/ 96 h 157"/>
              <a:gd name="T42" fmla="*/ 114 w 288"/>
              <a:gd name="T43" fmla="*/ 121 h 157"/>
              <a:gd name="T44" fmla="*/ 96 w 288"/>
              <a:gd name="T45" fmla="*/ 121 h 157"/>
              <a:gd name="T46" fmla="*/ 142 w 288"/>
              <a:gd name="T47" fmla="*/ 122 h 157"/>
              <a:gd name="T48" fmla="*/ 120 w 288"/>
              <a:gd name="T49" fmla="*/ 119 h 157"/>
              <a:gd name="T50" fmla="*/ 122 w 288"/>
              <a:gd name="T51" fmla="*/ 105 h 157"/>
              <a:gd name="T52" fmla="*/ 143 w 288"/>
              <a:gd name="T53" fmla="*/ 108 h 157"/>
              <a:gd name="T54" fmla="*/ 156 w 288"/>
              <a:gd name="T55" fmla="*/ 98 h 157"/>
              <a:gd name="T56" fmla="*/ 144 w 288"/>
              <a:gd name="T57" fmla="*/ 85 h 157"/>
              <a:gd name="T58" fmla="*/ 120 w 288"/>
              <a:gd name="T59" fmla="*/ 58 h 157"/>
              <a:gd name="T60" fmla="*/ 150 w 288"/>
              <a:gd name="T61" fmla="*/ 35 h 157"/>
              <a:gd name="T62" fmla="*/ 169 w 288"/>
              <a:gd name="T63" fmla="*/ 38 h 157"/>
              <a:gd name="T64" fmla="*/ 167 w 288"/>
              <a:gd name="T65" fmla="*/ 52 h 157"/>
              <a:gd name="T66" fmla="*/ 149 w 288"/>
              <a:gd name="T67" fmla="*/ 49 h 157"/>
              <a:gd name="T68" fmla="*/ 139 w 288"/>
              <a:gd name="T69" fmla="*/ 56 h 157"/>
              <a:gd name="T70" fmla="*/ 152 w 288"/>
              <a:gd name="T71" fmla="*/ 70 h 157"/>
              <a:gd name="T72" fmla="*/ 174 w 288"/>
              <a:gd name="T73" fmla="*/ 97 h 157"/>
              <a:gd name="T74" fmla="*/ 142 w 288"/>
              <a:gd name="T75" fmla="*/ 122 h 157"/>
              <a:gd name="T76" fmla="*/ 205 w 288"/>
              <a:gd name="T77" fmla="*/ 122 h 157"/>
              <a:gd name="T78" fmla="*/ 183 w 288"/>
              <a:gd name="T79" fmla="*/ 119 h 157"/>
              <a:gd name="T80" fmla="*/ 185 w 288"/>
              <a:gd name="T81" fmla="*/ 105 h 157"/>
              <a:gd name="T82" fmla="*/ 206 w 288"/>
              <a:gd name="T83" fmla="*/ 108 h 157"/>
              <a:gd name="T84" fmla="*/ 218 w 288"/>
              <a:gd name="T85" fmla="*/ 98 h 157"/>
              <a:gd name="T86" fmla="*/ 207 w 288"/>
              <a:gd name="T87" fmla="*/ 85 h 157"/>
              <a:gd name="T88" fmla="*/ 183 w 288"/>
              <a:gd name="T89" fmla="*/ 58 h 157"/>
              <a:gd name="T90" fmla="*/ 213 w 288"/>
              <a:gd name="T91" fmla="*/ 35 h 157"/>
              <a:gd name="T92" fmla="*/ 231 w 288"/>
              <a:gd name="T93" fmla="*/ 38 h 157"/>
              <a:gd name="T94" fmla="*/ 229 w 288"/>
              <a:gd name="T95" fmla="*/ 52 h 157"/>
              <a:gd name="T96" fmla="*/ 212 w 288"/>
              <a:gd name="T97" fmla="*/ 49 h 157"/>
              <a:gd name="T98" fmla="*/ 202 w 288"/>
              <a:gd name="T99" fmla="*/ 56 h 157"/>
              <a:gd name="T100" fmla="*/ 215 w 288"/>
              <a:gd name="T101" fmla="*/ 70 h 157"/>
              <a:gd name="T102" fmla="*/ 237 w 288"/>
              <a:gd name="T103" fmla="*/ 97 h 157"/>
              <a:gd name="T104" fmla="*/ 205 w 288"/>
              <a:gd name="T105" fmla="*/ 122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8" h="157">
                <a:moveTo>
                  <a:pt x="250" y="0"/>
                </a:moveTo>
                <a:cubicBezTo>
                  <a:pt x="39" y="0"/>
                  <a:pt x="39" y="0"/>
                  <a:pt x="39" y="0"/>
                </a:cubicBezTo>
                <a:cubicBezTo>
                  <a:pt x="18" y="0"/>
                  <a:pt x="0" y="17"/>
                  <a:pt x="0" y="3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39"/>
                  <a:pt x="18" y="157"/>
                  <a:pt x="39" y="157"/>
                </a:cubicBezTo>
                <a:cubicBezTo>
                  <a:pt x="250" y="157"/>
                  <a:pt x="250" y="157"/>
                  <a:pt x="250" y="157"/>
                </a:cubicBezTo>
                <a:cubicBezTo>
                  <a:pt x="271" y="157"/>
                  <a:pt x="288" y="139"/>
                  <a:pt x="288" y="118"/>
                </a:cubicBezTo>
                <a:cubicBezTo>
                  <a:pt x="288" y="38"/>
                  <a:pt x="288" y="38"/>
                  <a:pt x="288" y="38"/>
                </a:cubicBezTo>
                <a:cubicBezTo>
                  <a:pt x="288" y="17"/>
                  <a:pt x="271" y="0"/>
                  <a:pt x="250" y="0"/>
                </a:cubicBezTo>
                <a:close/>
                <a:moveTo>
                  <a:pt x="96" y="121"/>
                </a:moveTo>
                <a:cubicBezTo>
                  <a:pt x="93" y="113"/>
                  <a:pt x="91" y="104"/>
                  <a:pt x="89" y="96"/>
                </a:cubicBezTo>
                <a:cubicBezTo>
                  <a:pt x="87" y="90"/>
                  <a:pt x="84" y="87"/>
                  <a:pt x="78" y="87"/>
                </a:cubicBezTo>
                <a:cubicBezTo>
                  <a:pt x="75" y="87"/>
                  <a:pt x="74" y="87"/>
                  <a:pt x="69" y="87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51" y="36"/>
                  <a:pt x="51" y="36"/>
                  <a:pt x="51" y="36"/>
                </a:cubicBezTo>
                <a:cubicBezTo>
                  <a:pt x="60" y="35"/>
                  <a:pt x="69" y="35"/>
                  <a:pt x="80" y="35"/>
                </a:cubicBezTo>
                <a:cubicBezTo>
                  <a:pt x="98" y="35"/>
                  <a:pt x="110" y="45"/>
                  <a:pt x="110" y="57"/>
                </a:cubicBezTo>
                <a:cubicBezTo>
                  <a:pt x="110" y="67"/>
                  <a:pt x="103" y="74"/>
                  <a:pt x="94" y="78"/>
                </a:cubicBezTo>
                <a:cubicBezTo>
                  <a:pt x="94" y="78"/>
                  <a:pt x="94" y="78"/>
                  <a:pt x="94" y="78"/>
                </a:cubicBezTo>
                <a:cubicBezTo>
                  <a:pt x="101" y="81"/>
                  <a:pt x="103" y="84"/>
                  <a:pt x="107" y="96"/>
                </a:cubicBezTo>
                <a:cubicBezTo>
                  <a:pt x="109" y="105"/>
                  <a:pt x="111" y="113"/>
                  <a:pt x="114" y="121"/>
                </a:cubicBezTo>
                <a:lnTo>
                  <a:pt x="96" y="121"/>
                </a:lnTo>
                <a:close/>
                <a:moveTo>
                  <a:pt x="142" y="122"/>
                </a:moveTo>
                <a:cubicBezTo>
                  <a:pt x="136" y="122"/>
                  <a:pt x="127" y="121"/>
                  <a:pt x="120" y="119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9" y="107"/>
                  <a:pt x="135" y="108"/>
                  <a:pt x="143" y="108"/>
                </a:cubicBezTo>
                <a:cubicBezTo>
                  <a:pt x="151" y="108"/>
                  <a:pt x="156" y="104"/>
                  <a:pt x="156" y="98"/>
                </a:cubicBezTo>
                <a:cubicBezTo>
                  <a:pt x="156" y="93"/>
                  <a:pt x="153" y="90"/>
                  <a:pt x="144" y="85"/>
                </a:cubicBezTo>
                <a:cubicBezTo>
                  <a:pt x="128" y="77"/>
                  <a:pt x="120" y="70"/>
                  <a:pt x="120" y="58"/>
                </a:cubicBezTo>
                <a:cubicBezTo>
                  <a:pt x="120" y="44"/>
                  <a:pt x="131" y="35"/>
                  <a:pt x="150" y="35"/>
                </a:cubicBezTo>
                <a:cubicBezTo>
                  <a:pt x="156" y="35"/>
                  <a:pt x="163" y="36"/>
                  <a:pt x="169" y="38"/>
                </a:cubicBezTo>
                <a:cubicBezTo>
                  <a:pt x="167" y="52"/>
                  <a:pt x="167" y="52"/>
                  <a:pt x="167" y="52"/>
                </a:cubicBezTo>
                <a:cubicBezTo>
                  <a:pt x="161" y="50"/>
                  <a:pt x="155" y="49"/>
                  <a:pt x="149" y="49"/>
                </a:cubicBezTo>
                <a:cubicBezTo>
                  <a:pt x="143" y="49"/>
                  <a:pt x="139" y="52"/>
                  <a:pt x="139" y="56"/>
                </a:cubicBezTo>
                <a:cubicBezTo>
                  <a:pt x="139" y="62"/>
                  <a:pt x="141" y="64"/>
                  <a:pt x="152" y="70"/>
                </a:cubicBezTo>
                <a:cubicBezTo>
                  <a:pt x="168" y="78"/>
                  <a:pt x="174" y="86"/>
                  <a:pt x="174" y="97"/>
                </a:cubicBezTo>
                <a:cubicBezTo>
                  <a:pt x="174" y="112"/>
                  <a:pt x="160" y="122"/>
                  <a:pt x="142" y="122"/>
                </a:cubicBezTo>
                <a:close/>
                <a:moveTo>
                  <a:pt x="205" y="122"/>
                </a:moveTo>
                <a:cubicBezTo>
                  <a:pt x="198" y="122"/>
                  <a:pt x="190" y="121"/>
                  <a:pt x="183" y="119"/>
                </a:cubicBezTo>
                <a:cubicBezTo>
                  <a:pt x="185" y="105"/>
                  <a:pt x="185" y="105"/>
                  <a:pt x="185" y="105"/>
                </a:cubicBezTo>
                <a:cubicBezTo>
                  <a:pt x="192" y="107"/>
                  <a:pt x="198" y="108"/>
                  <a:pt x="206" y="108"/>
                </a:cubicBezTo>
                <a:cubicBezTo>
                  <a:pt x="214" y="108"/>
                  <a:pt x="218" y="104"/>
                  <a:pt x="218" y="98"/>
                </a:cubicBezTo>
                <a:cubicBezTo>
                  <a:pt x="218" y="93"/>
                  <a:pt x="216" y="90"/>
                  <a:pt x="207" y="85"/>
                </a:cubicBezTo>
                <a:cubicBezTo>
                  <a:pt x="191" y="77"/>
                  <a:pt x="183" y="70"/>
                  <a:pt x="183" y="58"/>
                </a:cubicBezTo>
                <a:cubicBezTo>
                  <a:pt x="183" y="44"/>
                  <a:pt x="194" y="35"/>
                  <a:pt x="213" y="35"/>
                </a:cubicBezTo>
                <a:cubicBezTo>
                  <a:pt x="219" y="35"/>
                  <a:pt x="226" y="36"/>
                  <a:pt x="231" y="38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50"/>
                  <a:pt x="217" y="49"/>
                  <a:pt x="212" y="49"/>
                </a:cubicBezTo>
                <a:cubicBezTo>
                  <a:pt x="206" y="49"/>
                  <a:pt x="202" y="52"/>
                  <a:pt x="202" y="56"/>
                </a:cubicBezTo>
                <a:cubicBezTo>
                  <a:pt x="202" y="62"/>
                  <a:pt x="204" y="64"/>
                  <a:pt x="215" y="70"/>
                </a:cubicBezTo>
                <a:cubicBezTo>
                  <a:pt x="231" y="78"/>
                  <a:pt x="237" y="86"/>
                  <a:pt x="237" y="97"/>
                </a:cubicBezTo>
                <a:cubicBezTo>
                  <a:pt x="237" y="112"/>
                  <a:pt x="223" y="122"/>
                  <a:pt x="205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64"/>
          <p:cNvSpPr/>
          <p:nvPr/>
        </p:nvSpPr>
        <p:spPr bwMode="auto">
          <a:xfrm>
            <a:off x="8154301" y="3400202"/>
            <a:ext cx="21941" cy="24684"/>
          </a:xfrm>
          <a:custGeom>
            <a:avLst/>
            <a:gdLst>
              <a:gd name="T0" fmla="*/ 10 w 22"/>
              <a:gd name="T1" fmla="*/ 0 h 24"/>
              <a:gd name="T2" fmla="*/ 0 w 22"/>
              <a:gd name="T3" fmla="*/ 0 h 24"/>
              <a:gd name="T4" fmla="*/ 0 w 22"/>
              <a:gd name="T5" fmla="*/ 24 h 24"/>
              <a:gd name="T6" fmla="*/ 9 w 22"/>
              <a:gd name="T7" fmla="*/ 24 h 24"/>
              <a:gd name="T8" fmla="*/ 22 w 22"/>
              <a:gd name="T9" fmla="*/ 12 h 24"/>
              <a:gd name="T10" fmla="*/ 10 w 22"/>
              <a:gd name="T11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24">
                <a:moveTo>
                  <a:pt x="10" y="0"/>
                </a:moveTo>
                <a:cubicBezTo>
                  <a:pt x="6" y="0"/>
                  <a:pt x="4" y="0"/>
                  <a:pt x="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4" y="24"/>
                  <a:pt x="5" y="24"/>
                  <a:pt x="9" y="24"/>
                </a:cubicBezTo>
                <a:cubicBezTo>
                  <a:pt x="17" y="24"/>
                  <a:pt x="22" y="19"/>
                  <a:pt x="22" y="12"/>
                </a:cubicBezTo>
                <a:cubicBezTo>
                  <a:pt x="22" y="4"/>
                  <a:pt x="18" y="0"/>
                  <a:pt x="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65"/>
          <p:cNvSpPr>
            <a:spLocks noChangeArrowheads="1"/>
          </p:cNvSpPr>
          <p:nvPr/>
        </p:nvSpPr>
        <p:spPr bwMode="auto">
          <a:xfrm>
            <a:off x="8837203" y="3408429"/>
            <a:ext cx="41139" cy="43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6"/>
          <p:cNvSpPr>
            <a:spLocks noEditPoints="1"/>
          </p:cNvSpPr>
          <p:nvPr/>
        </p:nvSpPr>
        <p:spPr bwMode="auto">
          <a:xfrm>
            <a:off x="8691846" y="3361807"/>
            <a:ext cx="304427" cy="134387"/>
          </a:xfrm>
          <a:custGeom>
            <a:avLst/>
            <a:gdLst>
              <a:gd name="T0" fmla="*/ 261 w 288"/>
              <a:gd name="T1" fmla="*/ 0 h 128"/>
              <a:gd name="T2" fmla="*/ 28 w 288"/>
              <a:gd name="T3" fmla="*/ 0 h 128"/>
              <a:gd name="T4" fmla="*/ 0 w 288"/>
              <a:gd name="T5" fmla="*/ 27 h 128"/>
              <a:gd name="T6" fmla="*/ 0 w 288"/>
              <a:gd name="T7" fmla="*/ 101 h 128"/>
              <a:gd name="T8" fmla="*/ 28 w 288"/>
              <a:gd name="T9" fmla="*/ 128 h 128"/>
              <a:gd name="T10" fmla="*/ 261 w 288"/>
              <a:gd name="T11" fmla="*/ 128 h 128"/>
              <a:gd name="T12" fmla="*/ 288 w 288"/>
              <a:gd name="T13" fmla="*/ 101 h 128"/>
              <a:gd name="T14" fmla="*/ 288 w 288"/>
              <a:gd name="T15" fmla="*/ 27 h 128"/>
              <a:gd name="T16" fmla="*/ 261 w 288"/>
              <a:gd name="T17" fmla="*/ 0 h 128"/>
              <a:gd name="T18" fmla="*/ 71 w 288"/>
              <a:gd name="T19" fmla="*/ 72 h 128"/>
              <a:gd name="T20" fmla="*/ 46 w 288"/>
              <a:gd name="T21" fmla="*/ 96 h 128"/>
              <a:gd name="T22" fmla="*/ 37 w 288"/>
              <a:gd name="T23" fmla="*/ 95 h 128"/>
              <a:gd name="T24" fmla="*/ 38 w 288"/>
              <a:gd name="T25" fmla="*/ 85 h 128"/>
              <a:gd name="T26" fmla="*/ 46 w 288"/>
              <a:gd name="T27" fmla="*/ 86 h 128"/>
              <a:gd name="T28" fmla="*/ 58 w 288"/>
              <a:gd name="T29" fmla="*/ 72 h 128"/>
              <a:gd name="T30" fmla="*/ 58 w 288"/>
              <a:gd name="T31" fmla="*/ 33 h 128"/>
              <a:gd name="T32" fmla="*/ 71 w 288"/>
              <a:gd name="T33" fmla="*/ 33 h 128"/>
              <a:gd name="T34" fmla="*/ 71 w 288"/>
              <a:gd name="T35" fmla="*/ 72 h 128"/>
              <a:gd name="T36" fmla="*/ 96 w 288"/>
              <a:gd name="T37" fmla="*/ 96 h 128"/>
              <a:gd name="T38" fmla="*/ 80 w 288"/>
              <a:gd name="T39" fmla="*/ 94 h 128"/>
              <a:gd name="T40" fmla="*/ 81 w 288"/>
              <a:gd name="T41" fmla="*/ 84 h 128"/>
              <a:gd name="T42" fmla="*/ 97 w 288"/>
              <a:gd name="T43" fmla="*/ 86 h 128"/>
              <a:gd name="T44" fmla="*/ 106 w 288"/>
              <a:gd name="T45" fmla="*/ 79 h 128"/>
              <a:gd name="T46" fmla="*/ 97 w 288"/>
              <a:gd name="T47" fmla="*/ 69 h 128"/>
              <a:gd name="T48" fmla="*/ 80 w 288"/>
              <a:gd name="T49" fmla="*/ 49 h 128"/>
              <a:gd name="T50" fmla="*/ 102 w 288"/>
              <a:gd name="T51" fmla="*/ 32 h 128"/>
              <a:gd name="T52" fmla="*/ 115 w 288"/>
              <a:gd name="T53" fmla="*/ 34 h 128"/>
              <a:gd name="T54" fmla="*/ 114 w 288"/>
              <a:gd name="T55" fmla="*/ 45 h 128"/>
              <a:gd name="T56" fmla="*/ 101 w 288"/>
              <a:gd name="T57" fmla="*/ 43 h 128"/>
              <a:gd name="T58" fmla="*/ 94 w 288"/>
              <a:gd name="T59" fmla="*/ 48 h 128"/>
              <a:gd name="T60" fmla="*/ 103 w 288"/>
              <a:gd name="T61" fmla="*/ 58 h 128"/>
              <a:gd name="T62" fmla="*/ 120 w 288"/>
              <a:gd name="T63" fmla="*/ 78 h 128"/>
              <a:gd name="T64" fmla="*/ 96 w 288"/>
              <a:gd name="T65" fmla="*/ 96 h 128"/>
              <a:gd name="T66" fmla="*/ 158 w 288"/>
              <a:gd name="T67" fmla="*/ 96 h 128"/>
              <a:gd name="T68" fmla="*/ 126 w 288"/>
              <a:gd name="T69" fmla="*/ 64 h 128"/>
              <a:gd name="T70" fmla="*/ 158 w 288"/>
              <a:gd name="T71" fmla="*/ 32 h 128"/>
              <a:gd name="T72" fmla="*/ 190 w 288"/>
              <a:gd name="T73" fmla="*/ 64 h 128"/>
              <a:gd name="T74" fmla="*/ 158 w 288"/>
              <a:gd name="T75" fmla="*/ 96 h 128"/>
              <a:gd name="T76" fmla="*/ 252 w 288"/>
              <a:gd name="T77" fmla="*/ 95 h 128"/>
              <a:gd name="T78" fmla="*/ 234 w 288"/>
              <a:gd name="T79" fmla="*/ 95 h 128"/>
              <a:gd name="T80" fmla="*/ 218 w 288"/>
              <a:gd name="T81" fmla="*/ 63 h 128"/>
              <a:gd name="T82" fmla="*/ 211 w 288"/>
              <a:gd name="T83" fmla="*/ 44 h 128"/>
              <a:gd name="T84" fmla="*/ 211 w 288"/>
              <a:gd name="T85" fmla="*/ 44 h 128"/>
              <a:gd name="T86" fmla="*/ 211 w 288"/>
              <a:gd name="T87" fmla="*/ 63 h 128"/>
              <a:gd name="T88" fmla="*/ 211 w 288"/>
              <a:gd name="T89" fmla="*/ 95 h 128"/>
              <a:gd name="T90" fmla="*/ 199 w 288"/>
              <a:gd name="T91" fmla="*/ 95 h 128"/>
              <a:gd name="T92" fmla="*/ 199 w 288"/>
              <a:gd name="T93" fmla="*/ 33 h 128"/>
              <a:gd name="T94" fmla="*/ 217 w 288"/>
              <a:gd name="T95" fmla="*/ 33 h 128"/>
              <a:gd name="T96" fmla="*/ 232 w 288"/>
              <a:gd name="T97" fmla="*/ 65 h 128"/>
              <a:gd name="T98" fmla="*/ 240 w 288"/>
              <a:gd name="T99" fmla="*/ 84 h 128"/>
              <a:gd name="T100" fmla="*/ 240 w 288"/>
              <a:gd name="T101" fmla="*/ 84 h 128"/>
              <a:gd name="T102" fmla="*/ 240 w 288"/>
              <a:gd name="T103" fmla="*/ 65 h 128"/>
              <a:gd name="T104" fmla="*/ 240 w 288"/>
              <a:gd name="T105" fmla="*/ 33 h 128"/>
              <a:gd name="T106" fmla="*/ 252 w 288"/>
              <a:gd name="T107" fmla="*/ 33 h 128"/>
              <a:gd name="T108" fmla="*/ 252 w 288"/>
              <a:gd name="T109" fmla="*/ 9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8" h="128">
                <a:moveTo>
                  <a:pt x="261" y="0"/>
                </a:move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2"/>
                  <a:pt x="0" y="2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16"/>
                  <a:pt x="13" y="128"/>
                  <a:pt x="28" y="128"/>
                </a:cubicBezTo>
                <a:cubicBezTo>
                  <a:pt x="261" y="128"/>
                  <a:pt x="261" y="128"/>
                  <a:pt x="261" y="128"/>
                </a:cubicBezTo>
                <a:cubicBezTo>
                  <a:pt x="276" y="128"/>
                  <a:pt x="288" y="116"/>
                  <a:pt x="288" y="101"/>
                </a:cubicBezTo>
                <a:cubicBezTo>
                  <a:pt x="288" y="27"/>
                  <a:pt x="288" y="27"/>
                  <a:pt x="288" y="27"/>
                </a:cubicBezTo>
                <a:cubicBezTo>
                  <a:pt x="288" y="12"/>
                  <a:pt x="276" y="0"/>
                  <a:pt x="261" y="0"/>
                </a:cubicBezTo>
                <a:close/>
                <a:moveTo>
                  <a:pt x="71" y="72"/>
                </a:moveTo>
                <a:cubicBezTo>
                  <a:pt x="71" y="89"/>
                  <a:pt x="61" y="96"/>
                  <a:pt x="46" y="96"/>
                </a:cubicBezTo>
                <a:cubicBezTo>
                  <a:pt x="43" y="96"/>
                  <a:pt x="40" y="96"/>
                  <a:pt x="37" y="95"/>
                </a:cubicBezTo>
                <a:cubicBezTo>
                  <a:pt x="38" y="85"/>
                  <a:pt x="38" y="85"/>
                  <a:pt x="38" y="85"/>
                </a:cubicBezTo>
                <a:cubicBezTo>
                  <a:pt x="41" y="86"/>
                  <a:pt x="43" y="86"/>
                  <a:pt x="46" y="86"/>
                </a:cubicBezTo>
                <a:cubicBezTo>
                  <a:pt x="55" y="86"/>
                  <a:pt x="58" y="81"/>
                  <a:pt x="58" y="72"/>
                </a:cubicBezTo>
                <a:cubicBezTo>
                  <a:pt x="58" y="33"/>
                  <a:pt x="58" y="33"/>
                  <a:pt x="58" y="33"/>
                </a:cubicBezTo>
                <a:cubicBezTo>
                  <a:pt x="71" y="33"/>
                  <a:pt x="71" y="33"/>
                  <a:pt x="71" y="33"/>
                </a:cubicBezTo>
                <a:lnTo>
                  <a:pt x="71" y="72"/>
                </a:lnTo>
                <a:close/>
                <a:moveTo>
                  <a:pt x="96" y="96"/>
                </a:moveTo>
                <a:cubicBezTo>
                  <a:pt x="91" y="96"/>
                  <a:pt x="85" y="96"/>
                  <a:pt x="80" y="94"/>
                </a:cubicBezTo>
                <a:cubicBezTo>
                  <a:pt x="81" y="84"/>
                  <a:pt x="81" y="84"/>
                  <a:pt x="81" y="84"/>
                </a:cubicBezTo>
                <a:cubicBezTo>
                  <a:pt x="87" y="85"/>
                  <a:pt x="91" y="86"/>
                  <a:pt x="97" y="86"/>
                </a:cubicBezTo>
                <a:cubicBezTo>
                  <a:pt x="103" y="86"/>
                  <a:pt x="106" y="83"/>
                  <a:pt x="106" y="79"/>
                </a:cubicBezTo>
                <a:cubicBezTo>
                  <a:pt x="106" y="75"/>
                  <a:pt x="104" y="73"/>
                  <a:pt x="97" y="69"/>
                </a:cubicBezTo>
                <a:cubicBezTo>
                  <a:pt x="86" y="63"/>
                  <a:pt x="80" y="58"/>
                  <a:pt x="80" y="49"/>
                </a:cubicBezTo>
                <a:cubicBezTo>
                  <a:pt x="80" y="39"/>
                  <a:pt x="88" y="32"/>
                  <a:pt x="102" y="32"/>
                </a:cubicBezTo>
                <a:cubicBezTo>
                  <a:pt x="106" y="32"/>
                  <a:pt x="112" y="33"/>
                  <a:pt x="115" y="3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0" y="43"/>
                  <a:pt x="105" y="43"/>
                  <a:pt x="101" y="43"/>
                </a:cubicBezTo>
                <a:cubicBezTo>
                  <a:pt x="96" y="43"/>
                  <a:pt x="94" y="45"/>
                  <a:pt x="94" y="48"/>
                </a:cubicBezTo>
                <a:cubicBezTo>
                  <a:pt x="94" y="52"/>
                  <a:pt x="95" y="54"/>
                  <a:pt x="103" y="58"/>
                </a:cubicBezTo>
                <a:cubicBezTo>
                  <a:pt x="115" y="64"/>
                  <a:pt x="120" y="70"/>
                  <a:pt x="120" y="78"/>
                </a:cubicBezTo>
                <a:cubicBezTo>
                  <a:pt x="120" y="89"/>
                  <a:pt x="109" y="96"/>
                  <a:pt x="96" y="96"/>
                </a:cubicBezTo>
                <a:close/>
                <a:moveTo>
                  <a:pt x="158" y="96"/>
                </a:moveTo>
                <a:cubicBezTo>
                  <a:pt x="138" y="96"/>
                  <a:pt x="126" y="82"/>
                  <a:pt x="126" y="64"/>
                </a:cubicBezTo>
                <a:cubicBezTo>
                  <a:pt x="126" y="47"/>
                  <a:pt x="138" y="32"/>
                  <a:pt x="158" y="32"/>
                </a:cubicBezTo>
                <a:cubicBezTo>
                  <a:pt x="177" y="32"/>
                  <a:pt x="190" y="47"/>
                  <a:pt x="190" y="64"/>
                </a:cubicBezTo>
                <a:cubicBezTo>
                  <a:pt x="190" y="82"/>
                  <a:pt x="177" y="96"/>
                  <a:pt x="158" y="96"/>
                </a:cubicBezTo>
                <a:close/>
                <a:moveTo>
                  <a:pt x="252" y="95"/>
                </a:moveTo>
                <a:cubicBezTo>
                  <a:pt x="234" y="95"/>
                  <a:pt x="234" y="95"/>
                  <a:pt x="234" y="95"/>
                </a:cubicBezTo>
                <a:cubicBezTo>
                  <a:pt x="218" y="63"/>
                  <a:pt x="218" y="63"/>
                  <a:pt x="218" y="63"/>
                </a:cubicBezTo>
                <a:cubicBezTo>
                  <a:pt x="216" y="58"/>
                  <a:pt x="215" y="54"/>
                  <a:pt x="211" y="44"/>
                </a:cubicBezTo>
                <a:cubicBezTo>
                  <a:pt x="211" y="44"/>
                  <a:pt x="211" y="44"/>
                  <a:pt x="211" y="44"/>
                </a:cubicBezTo>
                <a:cubicBezTo>
                  <a:pt x="211" y="49"/>
                  <a:pt x="211" y="58"/>
                  <a:pt x="211" y="63"/>
                </a:cubicBezTo>
                <a:cubicBezTo>
                  <a:pt x="211" y="95"/>
                  <a:pt x="211" y="95"/>
                  <a:pt x="211" y="95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199" y="33"/>
                  <a:pt x="199" y="33"/>
                  <a:pt x="199" y="33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4" y="70"/>
                  <a:pt x="236" y="74"/>
                  <a:pt x="240" y="84"/>
                </a:cubicBezTo>
                <a:cubicBezTo>
                  <a:pt x="240" y="84"/>
                  <a:pt x="240" y="84"/>
                  <a:pt x="240" y="84"/>
                </a:cubicBezTo>
                <a:cubicBezTo>
                  <a:pt x="240" y="74"/>
                  <a:pt x="240" y="70"/>
                  <a:pt x="240" y="65"/>
                </a:cubicBezTo>
                <a:cubicBezTo>
                  <a:pt x="240" y="33"/>
                  <a:pt x="240" y="33"/>
                  <a:pt x="240" y="33"/>
                </a:cubicBezTo>
                <a:cubicBezTo>
                  <a:pt x="252" y="33"/>
                  <a:pt x="252" y="33"/>
                  <a:pt x="252" y="33"/>
                </a:cubicBezTo>
                <a:lnTo>
                  <a:pt x="252" y="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75"/>
          <p:cNvSpPr>
            <a:spLocks noEditPoints="1"/>
          </p:cNvSpPr>
          <p:nvPr/>
        </p:nvSpPr>
        <p:spPr bwMode="auto">
          <a:xfrm>
            <a:off x="5027767" y="5717677"/>
            <a:ext cx="304427" cy="304427"/>
          </a:xfrm>
          <a:custGeom>
            <a:avLst/>
            <a:gdLst>
              <a:gd name="T0" fmla="*/ 239 w 288"/>
              <a:gd name="T1" fmla="*/ 102 h 288"/>
              <a:gd name="T2" fmla="*/ 245 w 288"/>
              <a:gd name="T3" fmla="*/ 108 h 288"/>
              <a:gd name="T4" fmla="*/ 243 w 288"/>
              <a:gd name="T5" fmla="*/ 116 h 288"/>
              <a:gd name="T6" fmla="*/ 240 w 288"/>
              <a:gd name="T7" fmla="*/ 201 h 288"/>
              <a:gd name="T8" fmla="*/ 240 w 288"/>
              <a:gd name="T9" fmla="*/ 197 h 288"/>
              <a:gd name="T10" fmla="*/ 28 w 288"/>
              <a:gd name="T11" fmla="*/ 144 h 288"/>
              <a:gd name="T12" fmla="*/ 48 w 288"/>
              <a:gd name="T13" fmla="*/ 120 h 288"/>
              <a:gd name="T14" fmla="*/ 55 w 288"/>
              <a:gd name="T15" fmla="*/ 125 h 288"/>
              <a:gd name="T16" fmla="*/ 73 w 288"/>
              <a:gd name="T17" fmla="*/ 147 h 288"/>
              <a:gd name="T18" fmla="*/ 98 w 288"/>
              <a:gd name="T19" fmla="*/ 162 h 288"/>
              <a:gd name="T20" fmla="*/ 98 w 288"/>
              <a:gd name="T21" fmla="*/ 183 h 288"/>
              <a:gd name="T22" fmla="*/ 107 w 288"/>
              <a:gd name="T23" fmla="*/ 228 h 288"/>
              <a:gd name="T24" fmla="*/ 112 w 288"/>
              <a:gd name="T25" fmla="*/ 254 h 288"/>
              <a:gd name="T26" fmla="*/ 115 w 288"/>
              <a:gd name="T27" fmla="*/ 244 h 288"/>
              <a:gd name="T28" fmla="*/ 124 w 288"/>
              <a:gd name="T29" fmla="*/ 233 h 288"/>
              <a:gd name="T30" fmla="*/ 136 w 288"/>
              <a:gd name="T31" fmla="*/ 220 h 288"/>
              <a:gd name="T32" fmla="*/ 148 w 288"/>
              <a:gd name="T33" fmla="*/ 203 h 288"/>
              <a:gd name="T34" fmla="*/ 146 w 288"/>
              <a:gd name="T35" fmla="*/ 178 h 288"/>
              <a:gd name="T36" fmla="*/ 135 w 288"/>
              <a:gd name="T37" fmla="*/ 171 h 288"/>
              <a:gd name="T38" fmla="*/ 125 w 288"/>
              <a:gd name="T39" fmla="*/ 162 h 288"/>
              <a:gd name="T40" fmla="*/ 115 w 288"/>
              <a:gd name="T41" fmla="*/ 158 h 288"/>
              <a:gd name="T42" fmla="*/ 104 w 288"/>
              <a:gd name="T43" fmla="*/ 157 h 288"/>
              <a:gd name="T44" fmla="*/ 92 w 288"/>
              <a:gd name="T45" fmla="*/ 149 h 288"/>
              <a:gd name="T46" fmla="*/ 89 w 288"/>
              <a:gd name="T47" fmla="*/ 140 h 288"/>
              <a:gd name="T48" fmla="*/ 78 w 288"/>
              <a:gd name="T49" fmla="*/ 142 h 288"/>
              <a:gd name="T50" fmla="*/ 86 w 288"/>
              <a:gd name="T51" fmla="*/ 126 h 288"/>
              <a:gd name="T52" fmla="*/ 97 w 288"/>
              <a:gd name="T53" fmla="*/ 125 h 288"/>
              <a:gd name="T54" fmla="*/ 111 w 288"/>
              <a:gd name="T55" fmla="*/ 105 h 288"/>
              <a:gd name="T56" fmla="*/ 118 w 288"/>
              <a:gd name="T57" fmla="*/ 104 h 288"/>
              <a:gd name="T58" fmla="*/ 109 w 288"/>
              <a:gd name="T59" fmla="*/ 101 h 288"/>
              <a:gd name="T60" fmla="*/ 124 w 288"/>
              <a:gd name="T61" fmla="*/ 89 h 288"/>
              <a:gd name="T62" fmla="*/ 114 w 288"/>
              <a:gd name="T63" fmla="*/ 82 h 288"/>
              <a:gd name="T64" fmla="*/ 100 w 288"/>
              <a:gd name="T65" fmla="*/ 81 h 288"/>
              <a:gd name="T66" fmla="*/ 97 w 288"/>
              <a:gd name="T67" fmla="*/ 93 h 288"/>
              <a:gd name="T68" fmla="*/ 83 w 288"/>
              <a:gd name="T69" fmla="*/ 84 h 288"/>
              <a:gd name="T70" fmla="*/ 89 w 288"/>
              <a:gd name="T71" fmla="*/ 74 h 288"/>
              <a:gd name="T72" fmla="*/ 93 w 288"/>
              <a:gd name="T73" fmla="*/ 65 h 288"/>
              <a:gd name="T74" fmla="*/ 83 w 288"/>
              <a:gd name="T75" fmla="*/ 63 h 288"/>
              <a:gd name="T76" fmla="*/ 74 w 288"/>
              <a:gd name="T77" fmla="*/ 68 h 288"/>
              <a:gd name="T78" fmla="*/ 72 w 288"/>
              <a:gd name="T79" fmla="*/ 65 h 288"/>
              <a:gd name="T80" fmla="*/ 233 w 288"/>
              <a:gd name="T81" fmla="*/ 70 h 288"/>
              <a:gd name="T82" fmla="*/ 222 w 288"/>
              <a:gd name="T83" fmla="*/ 70 h 288"/>
              <a:gd name="T84" fmla="*/ 197 w 288"/>
              <a:gd name="T85" fmla="*/ 69 h 288"/>
              <a:gd name="T86" fmla="*/ 194 w 288"/>
              <a:gd name="T87" fmla="*/ 82 h 288"/>
              <a:gd name="T88" fmla="*/ 188 w 288"/>
              <a:gd name="T89" fmla="*/ 92 h 288"/>
              <a:gd name="T90" fmla="*/ 180 w 288"/>
              <a:gd name="T91" fmla="*/ 97 h 288"/>
              <a:gd name="T92" fmla="*/ 176 w 288"/>
              <a:gd name="T93" fmla="*/ 105 h 288"/>
              <a:gd name="T94" fmla="*/ 182 w 288"/>
              <a:gd name="T95" fmla="*/ 113 h 288"/>
              <a:gd name="T96" fmla="*/ 200 w 288"/>
              <a:gd name="T97" fmla="*/ 115 h 288"/>
              <a:gd name="T98" fmla="*/ 195 w 288"/>
              <a:gd name="T99" fmla="*/ 103 h 288"/>
              <a:gd name="T100" fmla="*/ 209 w 288"/>
              <a:gd name="T101" fmla="*/ 114 h 288"/>
              <a:gd name="T102" fmla="*/ 225 w 288"/>
              <a:gd name="T103" fmla="*/ 116 h 288"/>
              <a:gd name="T104" fmla="*/ 226 w 288"/>
              <a:gd name="T105" fmla="*/ 134 h 288"/>
              <a:gd name="T106" fmla="*/ 245 w 288"/>
              <a:gd name="T107" fmla="*/ 150 h 288"/>
              <a:gd name="T108" fmla="*/ 250 w 288"/>
              <a:gd name="T109" fmla="*/ 135 h 288"/>
              <a:gd name="T110" fmla="*/ 243 w 288"/>
              <a:gd name="T111" fmla="*/ 135 h 288"/>
              <a:gd name="T112" fmla="*/ 255 w 288"/>
              <a:gd name="T113" fmla="*/ 134 h 288"/>
              <a:gd name="T114" fmla="*/ 221 w 288"/>
              <a:gd name="T115" fmla="*/ 103 h 288"/>
              <a:gd name="T116" fmla="*/ 225 w 288"/>
              <a:gd name="T117" fmla="*/ 10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39" y="102"/>
                </a:moveTo>
                <a:cubicBezTo>
                  <a:pt x="241" y="102"/>
                  <a:pt x="242" y="101"/>
                  <a:pt x="243" y="100"/>
                </a:cubicBezTo>
                <a:cubicBezTo>
                  <a:pt x="246" y="100"/>
                  <a:pt x="245" y="101"/>
                  <a:pt x="246" y="103"/>
                </a:cubicBezTo>
                <a:cubicBezTo>
                  <a:pt x="247" y="103"/>
                  <a:pt x="245" y="103"/>
                  <a:pt x="245" y="103"/>
                </a:cubicBezTo>
                <a:cubicBezTo>
                  <a:pt x="243" y="104"/>
                  <a:pt x="244" y="103"/>
                  <a:pt x="243" y="103"/>
                </a:cubicBezTo>
                <a:cubicBezTo>
                  <a:pt x="242" y="104"/>
                  <a:pt x="243" y="106"/>
                  <a:pt x="243" y="106"/>
                </a:cubicBezTo>
                <a:cubicBezTo>
                  <a:pt x="244" y="107"/>
                  <a:pt x="245" y="106"/>
                  <a:pt x="245" y="108"/>
                </a:cubicBezTo>
                <a:cubicBezTo>
                  <a:pt x="244" y="110"/>
                  <a:pt x="246" y="108"/>
                  <a:pt x="246" y="108"/>
                </a:cubicBezTo>
                <a:cubicBezTo>
                  <a:pt x="246" y="109"/>
                  <a:pt x="248" y="110"/>
                  <a:pt x="248" y="111"/>
                </a:cubicBezTo>
                <a:cubicBezTo>
                  <a:pt x="247" y="111"/>
                  <a:pt x="246" y="111"/>
                  <a:pt x="246" y="111"/>
                </a:cubicBezTo>
                <a:cubicBezTo>
                  <a:pt x="246" y="112"/>
                  <a:pt x="246" y="112"/>
                  <a:pt x="246" y="113"/>
                </a:cubicBezTo>
                <a:cubicBezTo>
                  <a:pt x="247" y="113"/>
                  <a:pt x="245" y="116"/>
                  <a:pt x="247" y="116"/>
                </a:cubicBezTo>
                <a:cubicBezTo>
                  <a:pt x="247" y="118"/>
                  <a:pt x="244" y="117"/>
                  <a:pt x="243" y="116"/>
                </a:cubicBezTo>
                <a:cubicBezTo>
                  <a:pt x="240" y="115"/>
                  <a:pt x="242" y="113"/>
                  <a:pt x="242" y="111"/>
                </a:cubicBezTo>
                <a:cubicBezTo>
                  <a:pt x="242" y="108"/>
                  <a:pt x="239" y="108"/>
                  <a:pt x="239" y="106"/>
                </a:cubicBezTo>
                <a:cubicBezTo>
                  <a:pt x="238" y="106"/>
                  <a:pt x="239" y="103"/>
                  <a:pt x="239" y="102"/>
                </a:cubicBezTo>
                <a:close/>
                <a:moveTo>
                  <a:pt x="238" y="212"/>
                </a:moveTo>
                <a:cubicBezTo>
                  <a:pt x="239" y="210"/>
                  <a:pt x="238" y="206"/>
                  <a:pt x="239" y="206"/>
                </a:cubicBezTo>
                <a:cubicBezTo>
                  <a:pt x="239" y="205"/>
                  <a:pt x="240" y="203"/>
                  <a:pt x="240" y="201"/>
                </a:cubicBezTo>
                <a:cubicBezTo>
                  <a:pt x="240" y="201"/>
                  <a:pt x="241" y="201"/>
                  <a:pt x="241" y="201"/>
                </a:cubicBezTo>
                <a:cubicBezTo>
                  <a:pt x="241" y="201"/>
                  <a:pt x="241" y="199"/>
                  <a:pt x="242" y="199"/>
                </a:cubicBezTo>
                <a:cubicBezTo>
                  <a:pt x="242" y="198"/>
                  <a:pt x="244" y="197"/>
                  <a:pt x="243" y="196"/>
                </a:cubicBezTo>
                <a:cubicBezTo>
                  <a:pt x="242" y="196"/>
                  <a:pt x="242" y="193"/>
                  <a:pt x="242" y="192"/>
                </a:cubicBezTo>
                <a:cubicBezTo>
                  <a:pt x="241" y="193"/>
                  <a:pt x="242" y="195"/>
                  <a:pt x="240" y="195"/>
                </a:cubicBezTo>
                <a:cubicBezTo>
                  <a:pt x="240" y="193"/>
                  <a:pt x="237" y="197"/>
                  <a:pt x="240" y="197"/>
                </a:cubicBezTo>
                <a:cubicBezTo>
                  <a:pt x="240" y="199"/>
                  <a:pt x="237" y="198"/>
                  <a:pt x="236" y="197"/>
                </a:cubicBezTo>
                <a:cubicBezTo>
                  <a:pt x="236" y="198"/>
                  <a:pt x="235" y="199"/>
                  <a:pt x="237" y="199"/>
                </a:cubicBezTo>
                <a:cubicBezTo>
                  <a:pt x="236" y="201"/>
                  <a:pt x="236" y="200"/>
                  <a:pt x="235" y="199"/>
                </a:cubicBezTo>
                <a:cubicBezTo>
                  <a:pt x="234" y="201"/>
                  <a:pt x="232" y="215"/>
                  <a:pt x="237" y="213"/>
                </a:cubicBezTo>
                <a:cubicBezTo>
                  <a:pt x="216" y="242"/>
                  <a:pt x="182" y="260"/>
                  <a:pt x="144" y="260"/>
                </a:cubicBezTo>
                <a:cubicBezTo>
                  <a:pt x="80" y="260"/>
                  <a:pt x="28" y="208"/>
                  <a:pt x="28" y="144"/>
                </a:cubicBezTo>
                <a:cubicBezTo>
                  <a:pt x="28" y="127"/>
                  <a:pt x="32" y="110"/>
                  <a:pt x="39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43" y="98"/>
                  <a:pt x="43" y="102"/>
                  <a:pt x="43" y="106"/>
                </a:cubicBezTo>
                <a:cubicBezTo>
                  <a:pt x="42" y="108"/>
                  <a:pt x="43" y="110"/>
                  <a:pt x="43" y="112"/>
                </a:cubicBezTo>
                <a:cubicBezTo>
                  <a:pt x="44" y="113"/>
                  <a:pt x="46" y="116"/>
                  <a:pt x="46" y="116"/>
                </a:cubicBezTo>
                <a:cubicBezTo>
                  <a:pt x="46" y="116"/>
                  <a:pt x="48" y="119"/>
                  <a:pt x="48" y="120"/>
                </a:cubicBezTo>
                <a:cubicBezTo>
                  <a:pt x="51" y="120"/>
                  <a:pt x="52" y="121"/>
                  <a:pt x="52" y="123"/>
                </a:cubicBezTo>
                <a:cubicBezTo>
                  <a:pt x="52" y="123"/>
                  <a:pt x="53" y="127"/>
                  <a:pt x="54" y="127"/>
                </a:cubicBezTo>
                <a:cubicBezTo>
                  <a:pt x="54" y="128"/>
                  <a:pt x="56" y="132"/>
                  <a:pt x="56" y="132"/>
                </a:cubicBezTo>
                <a:cubicBezTo>
                  <a:pt x="56" y="135"/>
                  <a:pt x="64" y="140"/>
                  <a:pt x="60" y="133"/>
                </a:cubicBezTo>
                <a:cubicBezTo>
                  <a:pt x="59" y="132"/>
                  <a:pt x="57" y="129"/>
                  <a:pt x="57" y="129"/>
                </a:cubicBezTo>
                <a:cubicBezTo>
                  <a:pt x="57" y="127"/>
                  <a:pt x="54" y="126"/>
                  <a:pt x="55" y="125"/>
                </a:cubicBezTo>
                <a:cubicBezTo>
                  <a:pt x="55" y="123"/>
                  <a:pt x="58" y="127"/>
                  <a:pt x="58" y="128"/>
                </a:cubicBezTo>
                <a:cubicBezTo>
                  <a:pt x="58" y="128"/>
                  <a:pt x="59" y="130"/>
                  <a:pt x="59" y="130"/>
                </a:cubicBezTo>
                <a:cubicBezTo>
                  <a:pt x="60" y="130"/>
                  <a:pt x="63" y="133"/>
                  <a:pt x="63" y="134"/>
                </a:cubicBezTo>
                <a:cubicBezTo>
                  <a:pt x="65" y="134"/>
                  <a:pt x="66" y="139"/>
                  <a:pt x="66" y="140"/>
                </a:cubicBezTo>
                <a:cubicBezTo>
                  <a:pt x="66" y="141"/>
                  <a:pt x="67" y="144"/>
                  <a:pt x="68" y="144"/>
                </a:cubicBezTo>
                <a:cubicBezTo>
                  <a:pt x="69" y="146"/>
                  <a:pt x="72" y="145"/>
                  <a:pt x="73" y="147"/>
                </a:cubicBezTo>
                <a:cubicBezTo>
                  <a:pt x="75" y="147"/>
                  <a:pt x="77" y="148"/>
                  <a:pt x="79" y="148"/>
                </a:cubicBezTo>
                <a:cubicBezTo>
                  <a:pt x="81" y="148"/>
                  <a:pt x="82" y="150"/>
                  <a:pt x="83" y="150"/>
                </a:cubicBezTo>
                <a:cubicBezTo>
                  <a:pt x="84" y="151"/>
                  <a:pt x="84" y="151"/>
                  <a:pt x="84" y="151"/>
                </a:cubicBezTo>
                <a:cubicBezTo>
                  <a:pt x="86" y="151"/>
                  <a:pt x="91" y="154"/>
                  <a:pt x="90" y="156"/>
                </a:cubicBezTo>
                <a:cubicBezTo>
                  <a:pt x="91" y="156"/>
                  <a:pt x="93" y="158"/>
                  <a:pt x="93" y="159"/>
                </a:cubicBezTo>
                <a:cubicBezTo>
                  <a:pt x="93" y="162"/>
                  <a:pt x="97" y="162"/>
                  <a:pt x="98" y="162"/>
                </a:cubicBezTo>
                <a:cubicBezTo>
                  <a:pt x="99" y="158"/>
                  <a:pt x="101" y="162"/>
                  <a:pt x="101" y="164"/>
                </a:cubicBezTo>
                <a:cubicBezTo>
                  <a:pt x="101" y="165"/>
                  <a:pt x="101" y="167"/>
                  <a:pt x="101" y="168"/>
                </a:cubicBezTo>
                <a:cubicBezTo>
                  <a:pt x="103" y="168"/>
                  <a:pt x="101" y="171"/>
                  <a:pt x="100" y="169"/>
                </a:cubicBezTo>
                <a:cubicBezTo>
                  <a:pt x="99" y="170"/>
                  <a:pt x="99" y="170"/>
                  <a:pt x="99" y="171"/>
                </a:cubicBezTo>
                <a:cubicBezTo>
                  <a:pt x="98" y="171"/>
                  <a:pt x="96" y="177"/>
                  <a:pt x="98" y="177"/>
                </a:cubicBezTo>
                <a:cubicBezTo>
                  <a:pt x="98" y="180"/>
                  <a:pt x="95" y="181"/>
                  <a:pt x="98" y="183"/>
                </a:cubicBezTo>
                <a:cubicBezTo>
                  <a:pt x="98" y="183"/>
                  <a:pt x="102" y="189"/>
                  <a:pt x="102" y="189"/>
                </a:cubicBezTo>
                <a:cubicBezTo>
                  <a:pt x="102" y="191"/>
                  <a:pt x="102" y="192"/>
                  <a:pt x="103" y="193"/>
                </a:cubicBezTo>
                <a:cubicBezTo>
                  <a:pt x="103" y="195"/>
                  <a:pt x="105" y="199"/>
                  <a:pt x="107" y="199"/>
                </a:cubicBezTo>
                <a:cubicBezTo>
                  <a:pt x="107" y="199"/>
                  <a:pt x="110" y="202"/>
                  <a:pt x="110" y="202"/>
                </a:cubicBezTo>
                <a:cubicBezTo>
                  <a:pt x="111" y="207"/>
                  <a:pt x="109" y="210"/>
                  <a:pt x="109" y="216"/>
                </a:cubicBezTo>
                <a:cubicBezTo>
                  <a:pt x="108" y="216"/>
                  <a:pt x="109" y="227"/>
                  <a:pt x="107" y="228"/>
                </a:cubicBezTo>
                <a:cubicBezTo>
                  <a:pt x="107" y="230"/>
                  <a:pt x="105" y="231"/>
                  <a:pt x="106" y="232"/>
                </a:cubicBezTo>
                <a:cubicBezTo>
                  <a:pt x="106" y="234"/>
                  <a:pt x="106" y="236"/>
                  <a:pt x="106" y="237"/>
                </a:cubicBezTo>
                <a:cubicBezTo>
                  <a:pt x="106" y="237"/>
                  <a:pt x="105" y="240"/>
                  <a:pt x="105" y="240"/>
                </a:cubicBezTo>
                <a:cubicBezTo>
                  <a:pt x="104" y="240"/>
                  <a:pt x="104" y="250"/>
                  <a:pt x="104" y="253"/>
                </a:cubicBezTo>
                <a:cubicBezTo>
                  <a:pt x="107" y="254"/>
                  <a:pt x="110" y="255"/>
                  <a:pt x="113" y="256"/>
                </a:cubicBezTo>
                <a:cubicBezTo>
                  <a:pt x="113" y="256"/>
                  <a:pt x="112" y="255"/>
                  <a:pt x="112" y="254"/>
                </a:cubicBezTo>
                <a:cubicBezTo>
                  <a:pt x="111" y="254"/>
                  <a:pt x="112" y="251"/>
                  <a:pt x="114" y="251"/>
                </a:cubicBezTo>
                <a:cubicBezTo>
                  <a:pt x="114" y="249"/>
                  <a:pt x="115" y="249"/>
                  <a:pt x="116" y="248"/>
                </a:cubicBezTo>
                <a:cubicBezTo>
                  <a:pt x="117" y="248"/>
                  <a:pt x="115" y="247"/>
                  <a:pt x="115" y="247"/>
                </a:cubicBezTo>
                <a:cubicBezTo>
                  <a:pt x="115" y="247"/>
                  <a:pt x="115" y="248"/>
                  <a:pt x="114" y="248"/>
                </a:cubicBezTo>
                <a:cubicBezTo>
                  <a:pt x="114" y="248"/>
                  <a:pt x="115" y="247"/>
                  <a:pt x="114" y="247"/>
                </a:cubicBezTo>
                <a:cubicBezTo>
                  <a:pt x="114" y="246"/>
                  <a:pt x="115" y="245"/>
                  <a:pt x="115" y="244"/>
                </a:cubicBezTo>
                <a:cubicBezTo>
                  <a:pt x="115" y="244"/>
                  <a:pt x="116" y="243"/>
                  <a:pt x="116" y="242"/>
                </a:cubicBezTo>
                <a:cubicBezTo>
                  <a:pt x="117" y="241"/>
                  <a:pt x="118" y="241"/>
                  <a:pt x="118" y="239"/>
                </a:cubicBezTo>
                <a:cubicBezTo>
                  <a:pt x="118" y="239"/>
                  <a:pt x="118" y="237"/>
                  <a:pt x="118" y="237"/>
                </a:cubicBezTo>
                <a:cubicBezTo>
                  <a:pt x="119" y="236"/>
                  <a:pt x="120" y="238"/>
                  <a:pt x="120" y="236"/>
                </a:cubicBezTo>
                <a:cubicBezTo>
                  <a:pt x="120" y="236"/>
                  <a:pt x="121" y="235"/>
                  <a:pt x="121" y="235"/>
                </a:cubicBezTo>
                <a:cubicBezTo>
                  <a:pt x="122" y="234"/>
                  <a:pt x="122" y="233"/>
                  <a:pt x="124" y="233"/>
                </a:cubicBezTo>
                <a:cubicBezTo>
                  <a:pt x="125" y="233"/>
                  <a:pt x="126" y="232"/>
                  <a:pt x="127" y="232"/>
                </a:cubicBezTo>
                <a:cubicBezTo>
                  <a:pt x="127" y="232"/>
                  <a:pt x="127" y="229"/>
                  <a:pt x="127" y="229"/>
                </a:cubicBezTo>
                <a:cubicBezTo>
                  <a:pt x="127" y="228"/>
                  <a:pt x="130" y="228"/>
                  <a:pt x="130" y="227"/>
                </a:cubicBezTo>
                <a:cubicBezTo>
                  <a:pt x="131" y="226"/>
                  <a:pt x="131" y="225"/>
                  <a:pt x="131" y="224"/>
                </a:cubicBezTo>
                <a:cubicBezTo>
                  <a:pt x="131" y="222"/>
                  <a:pt x="133" y="221"/>
                  <a:pt x="134" y="221"/>
                </a:cubicBezTo>
                <a:cubicBezTo>
                  <a:pt x="136" y="221"/>
                  <a:pt x="135" y="220"/>
                  <a:pt x="136" y="220"/>
                </a:cubicBezTo>
                <a:cubicBezTo>
                  <a:pt x="136" y="219"/>
                  <a:pt x="136" y="219"/>
                  <a:pt x="137" y="219"/>
                </a:cubicBezTo>
                <a:cubicBezTo>
                  <a:pt x="138" y="218"/>
                  <a:pt x="137" y="215"/>
                  <a:pt x="138" y="213"/>
                </a:cubicBezTo>
                <a:cubicBezTo>
                  <a:pt x="137" y="213"/>
                  <a:pt x="139" y="211"/>
                  <a:pt x="139" y="211"/>
                </a:cubicBezTo>
                <a:cubicBezTo>
                  <a:pt x="140" y="211"/>
                  <a:pt x="141" y="210"/>
                  <a:pt x="142" y="210"/>
                </a:cubicBezTo>
                <a:cubicBezTo>
                  <a:pt x="142" y="209"/>
                  <a:pt x="145" y="208"/>
                  <a:pt x="146" y="207"/>
                </a:cubicBezTo>
                <a:cubicBezTo>
                  <a:pt x="147" y="205"/>
                  <a:pt x="148" y="205"/>
                  <a:pt x="148" y="203"/>
                </a:cubicBezTo>
                <a:cubicBezTo>
                  <a:pt x="149" y="203"/>
                  <a:pt x="149" y="199"/>
                  <a:pt x="149" y="198"/>
                </a:cubicBezTo>
                <a:cubicBezTo>
                  <a:pt x="150" y="198"/>
                  <a:pt x="150" y="194"/>
                  <a:pt x="150" y="194"/>
                </a:cubicBezTo>
                <a:cubicBezTo>
                  <a:pt x="150" y="194"/>
                  <a:pt x="152" y="191"/>
                  <a:pt x="152" y="190"/>
                </a:cubicBezTo>
                <a:cubicBezTo>
                  <a:pt x="155" y="188"/>
                  <a:pt x="155" y="183"/>
                  <a:pt x="152" y="181"/>
                </a:cubicBezTo>
                <a:cubicBezTo>
                  <a:pt x="151" y="179"/>
                  <a:pt x="150" y="179"/>
                  <a:pt x="148" y="178"/>
                </a:cubicBezTo>
                <a:cubicBezTo>
                  <a:pt x="147" y="179"/>
                  <a:pt x="147" y="178"/>
                  <a:pt x="146" y="178"/>
                </a:cubicBezTo>
                <a:cubicBezTo>
                  <a:pt x="144" y="178"/>
                  <a:pt x="144" y="179"/>
                  <a:pt x="142" y="179"/>
                </a:cubicBezTo>
                <a:cubicBezTo>
                  <a:pt x="143" y="178"/>
                  <a:pt x="143" y="176"/>
                  <a:pt x="141" y="175"/>
                </a:cubicBezTo>
                <a:cubicBezTo>
                  <a:pt x="141" y="177"/>
                  <a:pt x="139" y="176"/>
                  <a:pt x="140" y="175"/>
                </a:cubicBezTo>
                <a:cubicBezTo>
                  <a:pt x="139" y="175"/>
                  <a:pt x="138" y="174"/>
                  <a:pt x="137" y="174"/>
                </a:cubicBezTo>
                <a:cubicBezTo>
                  <a:pt x="137" y="176"/>
                  <a:pt x="134" y="174"/>
                  <a:pt x="135" y="174"/>
                </a:cubicBezTo>
                <a:cubicBezTo>
                  <a:pt x="135" y="174"/>
                  <a:pt x="135" y="171"/>
                  <a:pt x="135" y="171"/>
                </a:cubicBezTo>
                <a:cubicBezTo>
                  <a:pt x="135" y="170"/>
                  <a:pt x="135" y="168"/>
                  <a:pt x="134" y="168"/>
                </a:cubicBezTo>
                <a:cubicBezTo>
                  <a:pt x="133" y="166"/>
                  <a:pt x="134" y="167"/>
                  <a:pt x="133" y="165"/>
                </a:cubicBezTo>
                <a:cubicBezTo>
                  <a:pt x="132" y="165"/>
                  <a:pt x="132" y="165"/>
                  <a:pt x="132" y="165"/>
                </a:cubicBezTo>
                <a:cubicBezTo>
                  <a:pt x="131" y="165"/>
                  <a:pt x="130" y="163"/>
                  <a:pt x="130" y="164"/>
                </a:cubicBezTo>
                <a:cubicBezTo>
                  <a:pt x="129" y="164"/>
                  <a:pt x="128" y="164"/>
                  <a:pt x="127" y="163"/>
                </a:cubicBezTo>
                <a:cubicBezTo>
                  <a:pt x="125" y="163"/>
                  <a:pt x="126" y="163"/>
                  <a:pt x="125" y="162"/>
                </a:cubicBezTo>
                <a:cubicBezTo>
                  <a:pt x="125" y="161"/>
                  <a:pt x="124" y="161"/>
                  <a:pt x="124" y="161"/>
                </a:cubicBezTo>
                <a:cubicBezTo>
                  <a:pt x="123" y="160"/>
                  <a:pt x="123" y="160"/>
                  <a:pt x="122" y="159"/>
                </a:cubicBezTo>
                <a:cubicBezTo>
                  <a:pt x="122" y="159"/>
                  <a:pt x="122" y="159"/>
                  <a:pt x="122" y="159"/>
                </a:cubicBezTo>
                <a:cubicBezTo>
                  <a:pt x="122" y="159"/>
                  <a:pt x="122" y="158"/>
                  <a:pt x="121" y="158"/>
                </a:cubicBezTo>
                <a:cubicBezTo>
                  <a:pt x="121" y="158"/>
                  <a:pt x="120" y="157"/>
                  <a:pt x="120" y="158"/>
                </a:cubicBezTo>
                <a:cubicBezTo>
                  <a:pt x="119" y="158"/>
                  <a:pt x="117" y="158"/>
                  <a:pt x="115" y="158"/>
                </a:cubicBezTo>
                <a:cubicBezTo>
                  <a:pt x="113" y="158"/>
                  <a:pt x="113" y="155"/>
                  <a:pt x="112" y="154"/>
                </a:cubicBezTo>
                <a:cubicBezTo>
                  <a:pt x="111" y="155"/>
                  <a:pt x="110" y="156"/>
                  <a:pt x="109" y="156"/>
                </a:cubicBezTo>
                <a:cubicBezTo>
                  <a:pt x="109" y="155"/>
                  <a:pt x="109" y="155"/>
                  <a:pt x="108" y="155"/>
                </a:cubicBezTo>
                <a:cubicBezTo>
                  <a:pt x="108" y="155"/>
                  <a:pt x="107" y="156"/>
                  <a:pt x="107" y="156"/>
                </a:cubicBezTo>
                <a:cubicBezTo>
                  <a:pt x="107" y="156"/>
                  <a:pt x="106" y="157"/>
                  <a:pt x="105" y="157"/>
                </a:cubicBezTo>
                <a:cubicBezTo>
                  <a:pt x="105" y="156"/>
                  <a:pt x="105" y="157"/>
                  <a:pt x="104" y="157"/>
                </a:cubicBezTo>
                <a:cubicBezTo>
                  <a:pt x="103" y="157"/>
                  <a:pt x="105" y="161"/>
                  <a:pt x="101" y="161"/>
                </a:cubicBezTo>
                <a:cubicBezTo>
                  <a:pt x="102" y="160"/>
                  <a:pt x="101" y="158"/>
                  <a:pt x="100" y="158"/>
                </a:cubicBezTo>
                <a:cubicBezTo>
                  <a:pt x="100" y="160"/>
                  <a:pt x="97" y="160"/>
                  <a:pt x="96" y="159"/>
                </a:cubicBezTo>
                <a:cubicBezTo>
                  <a:pt x="96" y="158"/>
                  <a:pt x="95" y="157"/>
                  <a:pt x="94" y="157"/>
                </a:cubicBezTo>
                <a:cubicBezTo>
                  <a:pt x="94" y="156"/>
                  <a:pt x="94" y="154"/>
                  <a:pt x="94" y="153"/>
                </a:cubicBezTo>
                <a:cubicBezTo>
                  <a:pt x="92" y="153"/>
                  <a:pt x="94" y="149"/>
                  <a:pt x="92" y="149"/>
                </a:cubicBezTo>
                <a:cubicBezTo>
                  <a:pt x="92" y="149"/>
                  <a:pt x="92" y="149"/>
                  <a:pt x="92" y="149"/>
                </a:cubicBezTo>
                <a:cubicBezTo>
                  <a:pt x="91" y="149"/>
                  <a:pt x="89" y="150"/>
                  <a:pt x="88" y="149"/>
                </a:cubicBezTo>
                <a:cubicBezTo>
                  <a:pt x="88" y="148"/>
                  <a:pt x="87" y="148"/>
                  <a:pt x="87" y="146"/>
                </a:cubicBezTo>
                <a:cubicBezTo>
                  <a:pt x="87" y="145"/>
                  <a:pt x="88" y="144"/>
                  <a:pt x="88" y="143"/>
                </a:cubicBezTo>
                <a:cubicBezTo>
                  <a:pt x="89" y="143"/>
                  <a:pt x="89" y="141"/>
                  <a:pt x="90" y="141"/>
                </a:cubicBezTo>
                <a:cubicBezTo>
                  <a:pt x="91" y="141"/>
                  <a:pt x="89" y="139"/>
                  <a:pt x="89" y="140"/>
                </a:cubicBezTo>
                <a:cubicBezTo>
                  <a:pt x="89" y="140"/>
                  <a:pt x="87" y="141"/>
                  <a:pt x="87" y="141"/>
                </a:cubicBezTo>
                <a:cubicBezTo>
                  <a:pt x="87" y="141"/>
                  <a:pt x="85" y="143"/>
                  <a:pt x="85" y="142"/>
                </a:cubicBezTo>
                <a:cubicBezTo>
                  <a:pt x="84" y="142"/>
                  <a:pt x="83" y="144"/>
                  <a:pt x="84" y="144"/>
                </a:cubicBezTo>
                <a:cubicBezTo>
                  <a:pt x="84" y="145"/>
                  <a:pt x="83" y="146"/>
                  <a:pt x="83" y="146"/>
                </a:cubicBezTo>
                <a:cubicBezTo>
                  <a:pt x="81" y="146"/>
                  <a:pt x="82" y="146"/>
                  <a:pt x="82" y="145"/>
                </a:cubicBezTo>
                <a:cubicBezTo>
                  <a:pt x="80" y="145"/>
                  <a:pt x="79" y="142"/>
                  <a:pt x="78" y="142"/>
                </a:cubicBezTo>
                <a:cubicBezTo>
                  <a:pt x="78" y="141"/>
                  <a:pt x="76" y="140"/>
                  <a:pt x="76" y="138"/>
                </a:cubicBezTo>
                <a:cubicBezTo>
                  <a:pt x="76" y="138"/>
                  <a:pt x="76" y="132"/>
                  <a:pt x="76" y="132"/>
                </a:cubicBezTo>
                <a:cubicBezTo>
                  <a:pt x="76" y="129"/>
                  <a:pt x="78" y="127"/>
                  <a:pt x="81" y="127"/>
                </a:cubicBezTo>
                <a:cubicBezTo>
                  <a:pt x="83" y="127"/>
                  <a:pt x="83" y="128"/>
                  <a:pt x="84" y="128"/>
                </a:cubicBezTo>
                <a:cubicBezTo>
                  <a:pt x="85" y="128"/>
                  <a:pt x="86" y="128"/>
                  <a:pt x="87" y="127"/>
                </a:cubicBezTo>
                <a:cubicBezTo>
                  <a:pt x="87" y="127"/>
                  <a:pt x="86" y="126"/>
                  <a:pt x="86" y="126"/>
                </a:cubicBezTo>
                <a:cubicBezTo>
                  <a:pt x="87" y="126"/>
                  <a:pt x="90" y="126"/>
                  <a:pt x="91" y="127"/>
                </a:cubicBezTo>
                <a:cubicBezTo>
                  <a:pt x="92" y="127"/>
                  <a:pt x="93" y="126"/>
                  <a:pt x="94" y="127"/>
                </a:cubicBezTo>
                <a:cubicBezTo>
                  <a:pt x="95" y="128"/>
                  <a:pt x="96" y="130"/>
                  <a:pt x="96" y="131"/>
                </a:cubicBezTo>
                <a:cubicBezTo>
                  <a:pt x="95" y="131"/>
                  <a:pt x="97" y="133"/>
                  <a:pt x="97" y="133"/>
                </a:cubicBezTo>
                <a:cubicBezTo>
                  <a:pt x="99" y="133"/>
                  <a:pt x="98" y="132"/>
                  <a:pt x="98" y="131"/>
                </a:cubicBezTo>
                <a:cubicBezTo>
                  <a:pt x="98" y="129"/>
                  <a:pt x="97" y="126"/>
                  <a:pt x="97" y="125"/>
                </a:cubicBezTo>
                <a:cubicBezTo>
                  <a:pt x="97" y="122"/>
                  <a:pt x="99" y="123"/>
                  <a:pt x="100" y="120"/>
                </a:cubicBezTo>
                <a:cubicBezTo>
                  <a:pt x="102" y="120"/>
                  <a:pt x="102" y="117"/>
                  <a:pt x="104" y="116"/>
                </a:cubicBezTo>
                <a:cubicBezTo>
                  <a:pt x="104" y="116"/>
                  <a:pt x="104" y="113"/>
                  <a:pt x="104" y="113"/>
                </a:cubicBezTo>
                <a:cubicBezTo>
                  <a:pt x="105" y="112"/>
                  <a:pt x="105" y="112"/>
                  <a:pt x="106" y="111"/>
                </a:cubicBezTo>
                <a:cubicBezTo>
                  <a:pt x="106" y="111"/>
                  <a:pt x="108" y="109"/>
                  <a:pt x="108" y="109"/>
                </a:cubicBezTo>
                <a:cubicBezTo>
                  <a:pt x="109" y="108"/>
                  <a:pt x="110" y="106"/>
                  <a:pt x="111" y="105"/>
                </a:cubicBezTo>
                <a:cubicBezTo>
                  <a:pt x="111" y="105"/>
                  <a:pt x="112" y="104"/>
                  <a:pt x="113" y="103"/>
                </a:cubicBezTo>
                <a:cubicBezTo>
                  <a:pt x="114" y="103"/>
                  <a:pt x="115" y="103"/>
                  <a:pt x="116" y="103"/>
                </a:cubicBezTo>
                <a:cubicBezTo>
                  <a:pt x="116" y="103"/>
                  <a:pt x="116" y="103"/>
                  <a:pt x="117" y="104"/>
                </a:cubicBezTo>
                <a:cubicBezTo>
                  <a:pt x="117" y="104"/>
                  <a:pt x="116" y="104"/>
                  <a:pt x="115" y="104"/>
                </a:cubicBezTo>
                <a:cubicBezTo>
                  <a:pt x="115" y="105"/>
                  <a:pt x="114" y="105"/>
                  <a:pt x="117" y="105"/>
                </a:cubicBezTo>
                <a:cubicBezTo>
                  <a:pt x="117" y="104"/>
                  <a:pt x="118" y="104"/>
                  <a:pt x="118" y="104"/>
                </a:cubicBezTo>
                <a:cubicBezTo>
                  <a:pt x="118" y="103"/>
                  <a:pt x="120" y="103"/>
                  <a:pt x="120" y="103"/>
                </a:cubicBezTo>
                <a:cubicBezTo>
                  <a:pt x="119" y="102"/>
                  <a:pt x="118" y="102"/>
                  <a:pt x="117" y="101"/>
                </a:cubicBezTo>
                <a:cubicBezTo>
                  <a:pt x="117" y="100"/>
                  <a:pt x="115" y="98"/>
                  <a:pt x="118" y="98"/>
                </a:cubicBezTo>
                <a:cubicBezTo>
                  <a:pt x="118" y="97"/>
                  <a:pt x="117" y="98"/>
                  <a:pt x="117" y="97"/>
                </a:cubicBezTo>
                <a:cubicBezTo>
                  <a:pt x="116" y="98"/>
                  <a:pt x="116" y="99"/>
                  <a:pt x="114" y="99"/>
                </a:cubicBezTo>
                <a:cubicBezTo>
                  <a:pt x="112" y="99"/>
                  <a:pt x="111" y="101"/>
                  <a:pt x="109" y="101"/>
                </a:cubicBezTo>
                <a:cubicBezTo>
                  <a:pt x="109" y="99"/>
                  <a:pt x="113" y="95"/>
                  <a:pt x="114" y="95"/>
                </a:cubicBezTo>
                <a:cubicBezTo>
                  <a:pt x="118" y="94"/>
                  <a:pt x="123" y="97"/>
                  <a:pt x="124" y="92"/>
                </a:cubicBezTo>
                <a:cubicBezTo>
                  <a:pt x="125" y="93"/>
                  <a:pt x="128" y="94"/>
                  <a:pt x="128" y="92"/>
                </a:cubicBezTo>
                <a:cubicBezTo>
                  <a:pt x="128" y="92"/>
                  <a:pt x="127" y="91"/>
                  <a:pt x="128" y="91"/>
                </a:cubicBezTo>
                <a:cubicBezTo>
                  <a:pt x="128" y="90"/>
                  <a:pt x="127" y="89"/>
                  <a:pt x="126" y="89"/>
                </a:cubicBezTo>
                <a:cubicBezTo>
                  <a:pt x="126" y="87"/>
                  <a:pt x="125" y="89"/>
                  <a:pt x="124" y="89"/>
                </a:cubicBezTo>
                <a:cubicBezTo>
                  <a:pt x="124" y="88"/>
                  <a:pt x="124" y="88"/>
                  <a:pt x="124" y="87"/>
                </a:cubicBezTo>
                <a:cubicBezTo>
                  <a:pt x="124" y="86"/>
                  <a:pt x="121" y="85"/>
                  <a:pt x="121" y="84"/>
                </a:cubicBezTo>
                <a:cubicBezTo>
                  <a:pt x="120" y="84"/>
                  <a:pt x="118" y="79"/>
                  <a:pt x="118" y="80"/>
                </a:cubicBezTo>
                <a:cubicBezTo>
                  <a:pt x="118" y="81"/>
                  <a:pt x="117" y="82"/>
                  <a:pt x="116" y="82"/>
                </a:cubicBezTo>
                <a:cubicBezTo>
                  <a:pt x="116" y="83"/>
                  <a:pt x="114" y="83"/>
                  <a:pt x="113" y="83"/>
                </a:cubicBezTo>
                <a:cubicBezTo>
                  <a:pt x="113" y="82"/>
                  <a:pt x="114" y="83"/>
                  <a:pt x="114" y="82"/>
                </a:cubicBezTo>
                <a:cubicBezTo>
                  <a:pt x="113" y="82"/>
                  <a:pt x="113" y="81"/>
                  <a:pt x="113" y="81"/>
                </a:cubicBezTo>
                <a:cubicBezTo>
                  <a:pt x="113" y="81"/>
                  <a:pt x="110" y="78"/>
                  <a:pt x="110" y="78"/>
                </a:cubicBezTo>
                <a:cubicBezTo>
                  <a:pt x="107" y="78"/>
                  <a:pt x="109" y="77"/>
                  <a:pt x="107" y="76"/>
                </a:cubicBezTo>
                <a:cubicBezTo>
                  <a:pt x="106" y="78"/>
                  <a:pt x="104" y="77"/>
                  <a:pt x="102" y="77"/>
                </a:cubicBezTo>
                <a:cubicBezTo>
                  <a:pt x="102" y="77"/>
                  <a:pt x="101" y="76"/>
                  <a:pt x="100" y="77"/>
                </a:cubicBezTo>
                <a:cubicBezTo>
                  <a:pt x="101" y="78"/>
                  <a:pt x="102" y="81"/>
                  <a:pt x="100" y="81"/>
                </a:cubicBezTo>
                <a:cubicBezTo>
                  <a:pt x="100" y="82"/>
                  <a:pt x="101" y="81"/>
                  <a:pt x="102" y="82"/>
                </a:cubicBezTo>
                <a:cubicBezTo>
                  <a:pt x="103" y="83"/>
                  <a:pt x="102" y="85"/>
                  <a:pt x="102" y="86"/>
                </a:cubicBezTo>
                <a:cubicBezTo>
                  <a:pt x="104" y="87"/>
                  <a:pt x="100" y="89"/>
                  <a:pt x="100" y="88"/>
                </a:cubicBezTo>
                <a:cubicBezTo>
                  <a:pt x="99" y="88"/>
                  <a:pt x="99" y="90"/>
                  <a:pt x="100" y="90"/>
                </a:cubicBezTo>
                <a:cubicBezTo>
                  <a:pt x="100" y="91"/>
                  <a:pt x="99" y="92"/>
                  <a:pt x="100" y="92"/>
                </a:cubicBezTo>
                <a:cubicBezTo>
                  <a:pt x="100" y="94"/>
                  <a:pt x="98" y="94"/>
                  <a:pt x="97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7" y="92"/>
                  <a:pt x="96" y="90"/>
                  <a:pt x="97" y="90"/>
                </a:cubicBezTo>
                <a:cubicBezTo>
                  <a:pt x="96" y="90"/>
                  <a:pt x="94" y="86"/>
                  <a:pt x="94" y="88"/>
                </a:cubicBezTo>
                <a:cubicBezTo>
                  <a:pt x="93" y="88"/>
                  <a:pt x="91" y="88"/>
                  <a:pt x="91" y="86"/>
                </a:cubicBezTo>
                <a:cubicBezTo>
                  <a:pt x="91" y="86"/>
                  <a:pt x="90" y="86"/>
                  <a:pt x="90" y="86"/>
                </a:cubicBezTo>
                <a:cubicBezTo>
                  <a:pt x="87" y="85"/>
                  <a:pt x="86" y="85"/>
                  <a:pt x="83" y="84"/>
                </a:cubicBezTo>
                <a:cubicBezTo>
                  <a:pt x="84" y="83"/>
                  <a:pt x="81" y="81"/>
                  <a:pt x="80" y="80"/>
                </a:cubicBezTo>
                <a:cubicBezTo>
                  <a:pt x="80" y="78"/>
                  <a:pt x="79" y="75"/>
                  <a:pt x="82" y="75"/>
                </a:cubicBezTo>
                <a:cubicBezTo>
                  <a:pt x="82" y="75"/>
                  <a:pt x="85" y="74"/>
                  <a:pt x="85" y="74"/>
                </a:cubicBezTo>
                <a:cubicBezTo>
                  <a:pt x="86" y="72"/>
                  <a:pt x="87" y="74"/>
                  <a:pt x="88" y="72"/>
                </a:cubicBezTo>
                <a:cubicBezTo>
                  <a:pt x="89" y="71"/>
                  <a:pt x="90" y="70"/>
                  <a:pt x="92" y="70"/>
                </a:cubicBezTo>
                <a:cubicBezTo>
                  <a:pt x="91" y="72"/>
                  <a:pt x="91" y="74"/>
                  <a:pt x="89" y="74"/>
                </a:cubicBezTo>
                <a:cubicBezTo>
                  <a:pt x="90" y="75"/>
                  <a:pt x="93" y="74"/>
                  <a:pt x="95" y="74"/>
                </a:cubicBezTo>
                <a:cubicBezTo>
                  <a:pt x="95" y="74"/>
                  <a:pt x="97" y="74"/>
                  <a:pt x="97" y="74"/>
                </a:cubicBezTo>
                <a:cubicBezTo>
                  <a:pt x="96" y="73"/>
                  <a:pt x="91" y="72"/>
                  <a:pt x="93" y="70"/>
                </a:cubicBezTo>
                <a:cubicBezTo>
                  <a:pt x="93" y="69"/>
                  <a:pt x="96" y="69"/>
                  <a:pt x="96" y="68"/>
                </a:cubicBezTo>
                <a:cubicBezTo>
                  <a:pt x="96" y="67"/>
                  <a:pt x="96" y="65"/>
                  <a:pt x="96" y="65"/>
                </a:cubicBezTo>
                <a:cubicBezTo>
                  <a:pt x="95" y="64"/>
                  <a:pt x="94" y="65"/>
                  <a:pt x="93" y="65"/>
                </a:cubicBezTo>
                <a:cubicBezTo>
                  <a:pt x="93" y="64"/>
                  <a:pt x="93" y="64"/>
                  <a:pt x="93" y="64"/>
                </a:cubicBezTo>
                <a:cubicBezTo>
                  <a:pt x="93" y="65"/>
                  <a:pt x="92" y="64"/>
                  <a:pt x="91" y="64"/>
                </a:cubicBezTo>
                <a:cubicBezTo>
                  <a:pt x="91" y="64"/>
                  <a:pt x="92" y="65"/>
                  <a:pt x="91" y="65"/>
                </a:cubicBezTo>
                <a:cubicBezTo>
                  <a:pt x="91" y="67"/>
                  <a:pt x="91" y="69"/>
                  <a:pt x="89" y="69"/>
                </a:cubicBezTo>
                <a:cubicBezTo>
                  <a:pt x="89" y="68"/>
                  <a:pt x="88" y="66"/>
                  <a:pt x="87" y="65"/>
                </a:cubicBezTo>
                <a:cubicBezTo>
                  <a:pt x="87" y="69"/>
                  <a:pt x="83" y="64"/>
                  <a:pt x="83" y="63"/>
                </a:cubicBezTo>
                <a:cubicBezTo>
                  <a:pt x="82" y="62"/>
                  <a:pt x="82" y="61"/>
                  <a:pt x="81" y="61"/>
                </a:cubicBezTo>
                <a:cubicBezTo>
                  <a:pt x="80" y="63"/>
                  <a:pt x="79" y="61"/>
                  <a:pt x="78" y="63"/>
                </a:cubicBezTo>
                <a:cubicBezTo>
                  <a:pt x="77" y="64"/>
                  <a:pt x="78" y="64"/>
                  <a:pt x="77" y="65"/>
                </a:cubicBezTo>
                <a:cubicBezTo>
                  <a:pt x="76" y="65"/>
                  <a:pt x="74" y="65"/>
                  <a:pt x="74" y="66"/>
                </a:cubicBezTo>
                <a:cubicBezTo>
                  <a:pt x="75" y="66"/>
                  <a:pt x="75" y="66"/>
                  <a:pt x="75" y="67"/>
                </a:cubicBezTo>
                <a:cubicBezTo>
                  <a:pt x="77" y="67"/>
                  <a:pt x="74" y="68"/>
                  <a:pt x="74" y="68"/>
                </a:cubicBezTo>
                <a:cubicBezTo>
                  <a:pt x="73" y="68"/>
                  <a:pt x="72" y="69"/>
                  <a:pt x="71" y="69"/>
                </a:cubicBezTo>
                <a:cubicBezTo>
                  <a:pt x="70" y="68"/>
                  <a:pt x="68" y="68"/>
                  <a:pt x="67" y="68"/>
                </a:cubicBezTo>
                <a:cubicBezTo>
                  <a:pt x="65" y="67"/>
                  <a:pt x="66" y="66"/>
                  <a:pt x="65" y="66"/>
                </a:cubicBezTo>
                <a:cubicBezTo>
                  <a:pt x="63" y="64"/>
                  <a:pt x="68" y="65"/>
                  <a:pt x="68" y="65"/>
                </a:cubicBezTo>
                <a:cubicBezTo>
                  <a:pt x="69" y="65"/>
                  <a:pt x="71" y="67"/>
                  <a:pt x="70" y="64"/>
                </a:cubicBezTo>
                <a:cubicBezTo>
                  <a:pt x="71" y="64"/>
                  <a:pt x="71" y="65"/>
                  <a:pt x="72" y="65"/>
                </a:cubicBezTo>
                <a:cubicBezTo>
                  <a:pt x="71" y="63"/>
                  <a:pt x="70" y="64"/>
                  <a:pt x="69" y="64"/>
                </a:cubicBezTo>
                <a:cubicBezTo>
                  <a:pt x="69" y="63"/>
                  <a:pt x="68" y="61"/>
                  <a:pt x="68" y="61"/>
                </a:cubicBezTo>
                <a:cubicBezTo>
                  <a:pt x="67" y="60"/>
                  <a:pt x="67" y="60"/>
                  <a:pt x="67" y="59"/>
                </a:cubicBezTo>
                <a:cubicBezTo>
                  <a:pt x="67" y="59"/>
                  <a:pt x="65" y="60"/>
                  <a:pt x="65" y="60"/>
                </a:cubicBezTo>
                <a:cubicBezTo>
                  <a:pt x="86" y="40"/>
                  <a:pt x="114" y="28"/>
                  <a:pt x="144" y="28"/>
                </a:cubicBezTo>
                <a:cubicBezTo>
                  <a:pt x="180" y="28"/>
                  <a:pt x="211" y="44"/>
                  <a:pt x="233" y="70"/>
                </a:cubicBezTo>
                <a:cubicBezTo>
                  <a:pt x="232" y="72"/>
                  <a:pt x="230" y="70"/>
                  <a:pt x="230" y="72"/>
                </a:cubicBezTo>
                <a:cubicBezTo>
                  <a:pt x="229" y="72"/>
                  <a:pt x="229" y="73"/>
                  <a:pt x="230" y="73"/>
                </a:cubicBezTo>
                <a:cubicBezTo>
                  <a:pt x="230" y="75"/>
                  <a:pt x="228" y="75"/>
                  <a:pt x="228" y="73"/>
                </a:cubicBezTo>
                <a:cubicBezTo>
                  <a:pt x="227" y="73"/>
                  <a:pt x="226" y="74"/>
                  <a:pt x="225" y="74"/>
                </a:cubicBezTo>
                <a:cubicBezTo>
                  <a:pt x="225" y="73"/>
                  <a:pt x="223" y="71"/>
                  <a:pt x="222" y="71"/>
                </a:cubicBezTo>
                <a:cubicBezTo>
                  <a:pt x="222" y="70"/>
                  <a:pt x="222" y="71"/>
                  <a:pt x="222" y="70"/>
                </a:cubicBezTo>
                <a:cubicBezTo>
                  <a:pt x="225" y="70"/>
                  <a:pt x="229" y="69"/>
                  <a:pt x="231" y="69"/>
                </a:cubicBezTo>
                <a:cubicBezTo>
                  <a:pt x="231" y="68"/>
                  <a:pt x="226" y="65"/>
                  <a:pt x="225" y="66"/>
                </a:cubicBezTo>
                <a:cubicBezTo>
                  <a:pt x="224" y="66"/>
                  <a:pt x="222" y="65"/>
                  <a:pt x="221" y="65"/>
                </a:cubicBezTo>
                <a:cubicBezTo>
                  <a:pt x="221" y="65"/>
                  <a:pt x="214" y="65"/>
                  <a:pt x="213" y="65"/>
                </a:cubicBezTo>
                <a:cubicBezTo>
                  <a:pt x="213" y="63"/>
                  <a:pt x="203" y="66"/>
                  <a:pt x="202" y="66"/>
                </a:cubicBezTo>
                <a:cubicBezTo>
                  <a:pt x="200" y="66"/>
                  <a:pt x="199" y="68"/>
                  <a:pt x="197" y="69"/>
                </a:cubicBezTo>
                <a:cubicBezTo>
                  <a:pt x="197" y="69"/>
                  <a:pt x="192" y="73"/>
                  <a:pt x="195" y="73"/>
                </a:cubicBezTo>
                <a:cubicBezTo>
                  <a:pt x="194" y="76"/>
                  <a:pt x="187" y="76"/>
                  <a:pt x="187" y="78"/>
                </a:cubicBezTo>
                <a:cubicBezTo>
                  <a:pt x="186" y="78"/>
                  <a:pt x="184" y="77"/>
                  <a:pt x="185" y="79"/>
                </a:cubicBezTo>
                <a:cubicBezTo>
                  <a:pt x="185" y="79"/>
                  <a:pt x="187" y="82"/>
                  <a:pt x="187" y="82"/>
                </a:cubicBezTo>
                <a:cubicBezTo>
                  <a:pt x="189" y="82"/>
                  <a:pt x="190" y="83"/>
                  <a:pt x="192" y="83"/>
                </a:cubicBezTo>
                <a:cubicBezTo>
                  <a:pt x="192" y="82"/>
                  <a:pt x="193" y="82"/>
                  <a:pt x="194" y="82"/>
                </a:cubicBezTo>
                <a:cubicBezTo>
                  <a:pt x="194" y="83"/>
                  <a:pt x="195" y="86"/>
                  <a:pt x="195" y="86"/>
                </a:cubicBezTo>
                <a:cubicBezTo>
                  <a:pt x="195" y="87"/>
                  <a:pt x="196" y="88"/>
                  <a:pt x="194" y="87"/>
                </a:cubicBezTo>
                <a:cubicBezTo>
                  <a:pt x="194" y="87"/>
                  <a:pt x="194" y="85"/>
                  <a:pt x="193" y="85"/>
                </a:cubicBezTo>
                <a:cubicBezTo>
                  <a:pt x="193" y="83"/>
                  <a:pt x="192" y="86"/>
                  <a:pt x="190" y="85"/>
                </a:cubicBezTo>
                <a:cubicBezTo>
                  <a:pt x="190" y="86"/>
                  <a:pt x="190" y="89"/>
                  <a:pt x="191" y="90"/>
                </a:cubicBezTo>
                <a:cubicBezTo>
                  <a:pt x="191" y="91"/>
                  <a:pt x="189" y="90"/>
                  <a:pt x="188" y="92"/>
                </a:cubicBezTo>
                <a:cubicBezTo>
                  <a:pt x="187" y="92"/>
                  <a:pt x="186" y="94"/>
                  <a:pt x="186" y="92"/>
                </a:cubicBezTo>
                <a:cubicBezTo>
                  <a:pt x="184" y="93"/>
                  <a:pt x="186" y="95"/>
                  <a:pt x="183" y="94"/>
                </a:cubicBezTo>
                <a:cubicBezTo>
                  <a:pt x="183" y="95"/>
                  <a:pt x="183" y="95"/>
                  <a:pt x="183" y="96"/>
                </a:cubicBezTo>
                <a:cubicBezTo>
                  <a:pt x="185" y="96"/>
                  <a:pt x="183" y="97"/>
                  <a:pt x="182" y="97"/>
                </a:cubicBezTo>
                <a:cubicBezTo>
                  <a:pt x="182" y="99"/>
                  <a:pt x="181" y="97"/>
                  <a:pt x="180" y="97"/>
                </a:cubicBezTo>
                <a:cubicBezTo>
                  <a:pt x="180" y="97"/>
                  <a:pt x="180" y="97"/>
                  <a:pt x="180" y="97"/>
                </a:cubicBezTo>
                <a:cubicBezTo>
                  <a:pt x="182" y="99"/>
                  <a:pt x="178" y="98"/>
                  <a:pt x="177" y="98"/>
                </a:cubicBezTo>
                <a:cubicBezTo>
                  <a:pt x="176" y="97"/>
                  <a:pt x="177" y="99"/>
                  <a:pt x="178" y="99"/>
                </a:cubicBezTo>
                <a:cubicBezTo>
                  <a:pt x="178" y="100"/>
                  <a:pt x="182" y="102"/>
                  <a:pt x="180" y="105"/>
                </a:cubicBezTo>
                <a:cubicBezTo>
                  <a:pt x="180" y="105"/>
                  <a:pt x="180" y="106"/>
                  <a:pt x="181" y="106"/>
                </a:cubicBezTo>
                <a:cubicBezTo>
                  <a:pt x="181" y="107"/>
                  <a:pt x="179" y="107"/>
                  <a:pt x="177" y="107"/>
                </a:cubicBezTo>
                <a:cubicBezTo>
                  <a:pt x="178" y="106"/>
                  <a:pt x="178" y="105"/>
                  <a:pt x="176" y="105"/>
                </a:cubicBezTo>
                <a:cubicBezTo>
                  <a:pt x="176" y="107"/>
                  <a:pt x="173" y="106"/>
                  <a:pt x="172" y="106"/>
                </a:cubicBezTo>
                <a:cubicBezTo>
                  <a:pt x="172" y="106"/>
                  <a:pt x="172" y="106"/>
                  <a:pt x="171" y="106"/>
                </a:cubicBezTo>
                <a:cubicBezTo>
                  <a:pt x="171" y="106"/>
                  <a:pt x="170" y="112"/>
                  <a:pt x="170" y="112"/>
                </a:cubicBezTo>
                <a:cubicBezTo>
                  <a:pt x="170" y="115"/>
                  <a:pt x="172" y="116"/>
                  <a:pt x="174" y="117"/>
                </a:cubicBezTo>
                <a:cubicBezTo>
                  <a:pt x="174" y="116"/>
                  <a:pt x="179" y="117"/>
                  <a:pt x="180" y="116"/>
                </a:cubicBezTo>
                <a:cubicBezTo>
                  <a:pt x="180" y="114"/>
                  <a:pt x="181" y="114"/>
                  <a:pt x="182" y="113"/>
                </a:cubicBezTo>
                <a:cubicBezTo>
                  <a:pt x="182" y="112"/>
                  <a:pt x="184" y="106"/>
                  <a:pt x="184" y="106"/>
                </a:cubicBezTo>
                <a:cubicBezTo>
                  <a:pt x="184" y="106"/>
                  <a:pt x="189" y="107"/>
                  <a:pt x="190" y="105"/>
                </a:cubicBezTo>
                <a:cubicBezTo>
                  <a:pt x="190" y="105"/>
                  <a:pt x="191" y="105"/>
                  <a:pt x="191" y="105"/>
                </a:cubicBezTo>
                <a:cubicBezTo>
                  <a:pt x="193" y="105"/>
                  <a:pt x="193" y="107"/>
                  <a:pt x="194" y="107"/>
                </a:cubicBezTo>
                <a:cubicBezTo>
                  <a:pt x="195" y="109"/>
                  <a:pt x="197" y="109"/>
                  <a:pt x="198" y="110"/>
                </a:cubicBezTo>
                <a:cubicBezTo>
                  <a:pt x="199" y="110"/>
                  <a:pt x="200" y="113"/>
                  <a:pt x="200" y="115"/>
                </a:cubicBezTo>
                <a:cubicBezTo>
                  <a:pt x="201" y="114"/>
                  <a:pt x="201" y="113"/>
                  <a:pt x="201" y="112"/>
                </a:cubicBezTo>
                <a:cubicBezTo>
                  <a:pt x="200" y="110"/>
                  <a:pt x="202" y="112"/>
                  <a:pt x="203" y="111"/>
                </a:cubicBezTo>
                <a:cubicBezTo>
                  <a:pt x="202" y="111"/>
                  <a:pt x="202" y="109"/>
                  <a:pt x="201" y="110"/>
                </a:cubicBezTo>
                <a:cubicBezTo>
                  <a:pt x="200" y="109"/>
                  <a:pt x="200" y="109"/>
                  <a:pt x="200" y="108"/>
                </a:cubicBezTo>
                <a:cubicBezTo>
                  <a:pt x="198" y="109"/>
                  <a:pt x="198" y="105"/>
                  <a:pt x="196" y="105"/>
                </a:cubicBezTo>
                <a:cubicBezTo>
                  <a:pt x="196" y="104"/>
                  <a:pt x="195" y="104"/>
                  <a:pt x="195" y="103"/>
                </a:cubicBezTo>
                <a:cubicBezTo>
                  <a:pt x="196" y="101"/>
                  <a:pt x="200" y="106"/>
                  <a:pt x="201" y="106"/>
                </a:cubicBezTo>
                <a:cubicBezTo>
                  <a:pt x="201" y="107"/>
                  <a:pt x="203" y="107"/>
                  <a:pt x="203" y="108"/>
                </a:cubicBezTo>
                <a:cubicBezTo>
                  <a:pt x="204" y="108"/>
                  <a:pt x="204" y="110"/>
                  <a:pt x="204" y="111"/>
                </a:cubicBezTo>
                <a:cubicBezTo>
                  <a:pt x="205" y="111"/>
                  <a:pt x="205" y="112"/>
                  <a:pt x="205" y="112"/>
                </a:cubicBezTo>
                <a:cubicBezTo>
                  <a:pt x="207" y="113"/>
                  <a:pt x="206" y="116"/>
                  <a:pt x="208" y="116"/>
                </a:cubicBezTo>
                <a:cubicBezTo>
                  <a:pt x="208" y="116"/>
                  <a:pt x="211" y="114"/>
                  <a:pt x="209" y="114"/>
                </a:cubicBezTo>
                <a:cubicBezTo>
                  <a:pt x="209" y="113"/>
                  <a:pt x="208" y="109"/>
                  <a:pt x="210" y="110"/>
                </a:cubicBezTo>
                <a:cubicBezTo>
                  <a:pt x="211" y="110"/>
                  <a:pt x="212" y="110"/>
                  <a:pt x="213" y="111"/>
                </a:cubicBezTo>
                <a:cubicBezTo>
                  <a:pt x="213" y="113"/>
                  <a:pt x="213" y="114"/>
                  <a:pt x="214" y="116"/>
                </a:cubicBezTo>
                <a:cubicBezTo>
                  <a:pt x="215" y="118"/>
                  <a:pt x="219" y="116"/>
                  <a:pt x="219" y="117"/>
                </a:cubicBezTo>
                <a:cubicBezTo>
                  <a:pt x="220" y="117"/>
                  <a:pt x="222" y="118"/>
                  <a:pt x="222" y="117"/>
                </a:cubicBezTo>
                <a:cubicBezTo>
                  <a:pt x="223" y="117"/>
                  <a:pt x="223" y="116"/>
                  <a:pt x="225" y="116"/>
                </a:cubicBezTo>
                <a:cubicBezTo>
                  <a:pt x="225" y="118"/>
                  <a:pt x="224" y="119"/>
                  <a:pt x="224" y="120"/>
                </a:cubicBezTo>
                <a:cubicBezTo>
                  <a:pt x="224" y="121"/>
                  <a:pt x="223" y="122"/>
                  <a:pt x="223" y="123"/>
                </a:cubicBezTo>
                <a:cubicBezTo>
                  <a:pt x="222" y="123"/>
                  <a:pt x="222" y="124"/>
                  <a:pt x="223" y="124"/>
                </a:cubicBezTo>
                <a:cubicBezTo>
                  <a:pt x="223" y="126"/>
                  <a:pt x="221" y="126"/>
                  <a:pt x="220" y="126"/>
                </a:cubicBezTo>
                <a:cubicBezTo>
                  <a:pt x="220" y="127"/>
                  <a:pt x="223" y="130"/>
                  <a:pt x="224" y="130"/>
                </a:cubicBezTo>
                <a:cubicBezTo>
                  <a:pt x="224" y="132"/>
                  <a:pt x="225" y="134"/>
                  <a:pt x="226" y="134"/>
                </a:cubicBezTo>
                <a:cubicBezTo>
                  <a:pt x="226" y="135"/>
                  <a:pt x="227" y="138"/>
                  <a:pt x="228" y="138"/>
                </a:cubicBezTo>
                <a:cubicBezTo>
                  <a:pt x="228" y="139"/>
                  <a:pt x="232" y="147"/>
                  <a:pt x="231" y="147"/>
                </a:cubicBezTo>
                <a:cubicBezTo>
                  <a:pt x="231" y="148"/>
                  <a:pt x="232" y="148"/>
                  <a:pt x="232" y="149"/>
                </a:cubicBezTo>
                <a:cubicBezTo>
                  <a:pt x="233" y="149"/>
                  <a:pt x="233" y="153"/>
                  <a:pt x="236" y="153"/>
                </a:cubicBezTo>
                <a:cubicBezTo>
                  <a:pt x="237" y="153"/>
                  <a:pt x="239" y="152"/>
                  <a:pt x="240" y="152"/>
                </a:cubicBezTo>
                <a:cubicBezTo>
                  <a:pt x="241" y="151"/>
                  <a:pt x="244" y="150"/>
                  <a:pt x="245" y="150"/>
                </a:cubicBezTo>
                <a:cubicBezTo>
                  <a:pt x="245" y="149"/>
                  <a:pt x="250" y="146"/>
                  <a:pt x="250" y="146"/>
                </a:cubicBezTo>
                <a:cubicBezTo>
                  <a:pt x="251" y="145"/>
                  <a:pt x="252" y="144"/>
                  <a:pt x="252" y="143"/>
                </a:cubicBezTo>
                <a:cubicBezTo>
                  <a:pt x="252" y="142"/>
                  <a:pt x="253" y="142"/>
                  <a:pt x="253" y="141"/>
                </a:cubicBezTo>
                <a:cubicBezTo>
                  <a:pt x="254" y="140"/>
                  <a:pt x="255" y="137"/>
                  <a:pt x="252" y="137"/>
                </a:cubicBezTo>
                <a:cubicBezTo>
                  <a:pt x="253" y="139"/>
                  <a:pt x="251" y="138"/>
                  <a:pt x="251" y="137"/>
                </a:cubicBezTo>
                <a:cubicBezTo>
                  <a:pt x="252" y="136"/>
                  <a:pt x="251" y="136"/>
                  <a:pt x="250" y="135"/>
                </a:cubicBezTo>
                <a:cubicBezTo>
                  <a:pt x="250" y="135"/>
                  <a:pt x="251" y="134"/>
                  <a:pt x="250" y="133"/>
                </a:cubicBezTo>
                <a:cubicBezTo>
                  <a:pt x="249" y="136"/>
                  <a:pt x="247" y="137"/>
                  <a:pt x="245" y="137"/>
                </a:cubicBezTo>
                <a:cubicBezTo>
                  <a:pt x="245" y="135"/>
                  <a:pt x="246" y="137"/>
                  <a:pt x="245" y="135"/>
                </a:cubicBezTo>
                <a:cubicBezTo>
                  <a:pt x="244" y="134"/>
                  <a:pt x="244" y="134"/>
                  <a:pt x="245" y="133"/>
                </a:cubicBezTo>
                <a:cubicBezTo>
                  <a:pt x="244" y="133"/>
                  <a:pt x="244" y="133"/>
                  <a:pt x="244" y="133"/>
                </a:cubicBezTo>
                <a:cubicBezTo>
                  <a:pt x="244" y="135"/>
                  <a:pt x="244" y="135"/>
                  <a:pt x="243" y="135"/>
                </a:cubicBezTo>
                <a:cubicBezTo>
                  <a:pt x="242" y="134"/>
                  <a:pt x="244" y="134"/>
                  <a:pt x="243" y="133"/>
                </a:cubicBezTo>
                <a:cubicBezTo>
                  <a:pt x="242" y="132"/>
                  <a:pt x="242" y="131"/>
                  <a:pt x="242" y="131"/>
                </a:cubicBezTo>
                <a:cubicBezTo>
                  <a:pt x="241" y="130"/>
                  <a:pt x="240" y="128"/>
                  <a:pt x="240" y="127"/>
                </a:cubicBezTo>
                <a:cubicBezTo>
                  <a:pt x="242" y="125"/>
                  <a:pt x="245" y="130"/>
                  <a:pt x="244" y="131"/>
                </a:cubicBezTo>
                <a:cubicBezTo>
                  <a:pt x="245" y="131"/>
                  <a:pt x="245" y="131"/>
                  <a:pt x="245" y="132"/>
                </a:cubicBezTo>
                <a:cubicBezTo>
                  <a:pt x="248" y="130"/>
                  <a:pt x="252" y="134"/>
                  <a:pt x="255" y="134"/>
                </a:cubicBezTo>
                <a:cubicBezTo>
                  <a:pt x="256" y="134"/>
                  <a:pt x="258" y="135"/>
                  <a:pt x="260" y="135"/>
                </a:cubicBezTo>
                <a:cubicBezTo>
                  <a:pt x="260" y="138"/>
                  <a:pt x="260" y="141"/>
                  <a:pt x="260" y="144"/>
                </a:cubicBezTo>
                <a:cubicBezTo>
                  <a:pt x="260" y="170"/>
                  <a:pt x="252" y="193"/>
                  <a:pt x="238" y="212"/>
                </a:cubicBezTo>
                <a:close/>
                <a:moveTo>
                  <a:pt x="215" y="108"/>
                </a:moveTo>
                <a:cubicBezTo>
                  <a:pt x="215" y="105"/>
                  <a:pt x="216" y="104"/>
                  <a:pt x="218" y="101"/>
                </a:cubicBezTo>
                <a:cubicBezTo>
                  <a:pt x="220" y="101"/>
                  <a:pt x="221" y="101"/>
                  <a:pt x="221" y="103"/>
                </a:cubicBezTo>
                <a:cubicBezTo>
                  <a:pt x="222" y="103"/>
                  <a:pt x="221" y="105"/>
                  <a:pt x="223" y="104"/>
                </a:cubicBezTo>
                <a:cubicBezTo>
                  <a:pt x="223" y="103"/>
                  <a:pt x="224" y="103"/>
                  <a:pt x="225" y="103"/>
                </a:cubicBezTo>
                <a:cubicBezTo>
                  <a:pt x="226" y="103"/>
                  <a:pt x="227" y="104"/>
                  <a:pt x="228" y="104"/>
                </a:cubicBezTo>
                <a:cubicBezTo>
                  <a:pt x="228" y="106"/>
                  <a:pt x="231" y="106"/>
                  <a:pt x="231" y="109"/>
                </a:cubicBezTo>
                <a:cubicBezTo>
                  <a:pt x="233" y="109"/>
                  <a:pt x="229" y="111"/>
                  <a:pt x="229" y="111"/>
                </a:cubicBezTo>
                <a:cubicBezTo>
                  <a:pt x="227" y="111"/>
                  <a:pt x="226" y="109"/>
                  <a:pt x="225" y="109"/>
                </a:cubicBezTo>
                <a:cubicBezTo>
                  <a:pt x="225" y="111"/>
                  <a:pt x="224" y="109"/>
                  <a:pt x="224" y="109"/>
                </a:cubicBezTo>
                <a:cubicBezTo>
                  <a:pt x="224" y="109"/>
                  <a:pt x="217" y="110"/>
                  <a:pt x="215" y="110"/>
                </a:cubicBezTo>
                <a:cubicBezTo>
                  <a:pt x="216" y="109"/>
                  <a:pt x="216" y="109"/>
                  <a:pt x="215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76"/>
          <p:cNvSpPr/>
          <p:nvPr/>
        </p:nvSpPr>
        <p:spPr bwMode="auto">
          <a:xfrm>
            <a:off x="5189579" y="5791728"/>
            <a:ext cx="13714" cy="5485"/>
          </a:xfrm>
          <a:custGeom>
            <a:avLst/>
            <a:gdLst>
              <a:gd name="T0" fmla="*/ 11 w 12"/>
              <a:gd name="T1" fmla="*/ 1 h 5"/>
              <a:gd name="T2" fmla="*/ 9 w 12"/>
              <a:gd name="T3" fmla="*/ 2 h 5"/>
              <a:gd name="T4" fmla="*/ 6 w 12"/>
              <a:gd name="T5" fmla="*/ 1 h 5"/>
              <a:gd name="T6" fmla="*/ 3 w 12"/>
              <a:gd name="T7" fmla="*/ 2 h 5"/>
              <a:gd name="T8" fmla="*/ 3 w 12"/>
              <a:gd name="T9" fmla="*/ 1 h 5"/>
              <a:gd name="T10" fmla="*/ 3 w 12"/>
              <a:gd name="T11" fmla="*/ 0 h 5"/>
              <a:gd name="T12" fmla="*/ 0 w 12"/>
              <a:gd name="T13" fmla="*/ 1 h 5"/>
              <a:gd name="T14" fmla="*/ 0 w 12"/>
              <a:gd name="T15" fmla="*/ 3 h 5"/>
              <a:gd name="T16" fmla="*/ 4 w 12"/>
              <a:gd name="T17" fmla="*/ 4 h 5"/>
              <a:gd name="T18" fmla="*/ 7 w 12"/>
              <a:gd name="T19" fmla="*/ 4 h 5"/>
              <a:gd name="T20" fmla="*/ 11 w 12"/>
              <a:gd name="T21" fmla="*/ 3 h 5"/>
              <a:gd name="T22" fmla="*/ 11 w 12"/>
              <a:gd name="T23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" h="5">
                <a:moveTo>
                  <a:pt x="11" y="1"/>
                </a:moveTo>
                <a:cubicBezTo>
                  <a:pt x="10" y="2"/>
                  <a:pt x="10" y="3"/>
                  <a:pt x="9" y="2"/>
                </a:cubicBezTo>
                <a:cubicBezTo>
                  <a:pt x="9" y="0"/>
                  <a:pt x="9" y="1"/>
                  <a:pt x="6" y="1"/>
                </a:cubicBezTo>
                <a:cubicBezTo>
                  <a:pt x="6" y="2"/>
                  <a:pt x="3" y="3"/>
                  <a:pt x="3" y="2"/>
                </a:cubicBezTo>
                <a:cubicBezTo>
                  <a:pt x="3" y="2"/>
                  <a:pt x="3" y="1"/>
                  <a:pt x="3" y="1"/>
                </a:cubicBezTo>
                <a:cubicBezTo>
                  <a:pt x="2" y="1"/>
                  <a:pt x="3" y="1"/>
                  <a:pt x="3" y="0"/>
                </a:cubicBezTo>
                <a:cubicBezTo>
                  <a:pt x="2" y="0"/>
                  <a:pt x="0" y="1"/>
                  <a:pt x="0" y="1"/>
                </a:cubicBezTo>
                <a:cubicBezTo>
                  <a:pt x="2" y="1"/>
                  <a:pt x="0" y="3"/>
                  <a:pt x="0" y="3"/>
                </a:cubicBezTo>
                <a:cubicBezTo>
                  <a:pt x="2" y="4"/>
                  <a:pt x="2" y="4"/>
                  <a:pt x="4" y="4"/>
                </a:cubicBezTo>
                <a:cubicBezTo>
                  <a:pt x="4" y="5"/>
                  <a:pt x="7" y="4"/>
                  <a:pt x="7" y="4"/>
                </a:cubicBezTo>
                <a:cubicBezTo>
                  <a:pt x="9" y="4"/>
                  <a:pt x="10" y="4"/>
                  <a:pt x="11" y="3"/>
                </a:cubicBezTo>
                <a:cubicBezTo>
                  <a:pt x="12" y="2"/>
                  <a:pt x="11" y="2"/>
                  <a:pt x="1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77"/>
          <p:cNvSpPr/>
          <p:nvPr/>
        </p:nvSpPr>
        <p:spPr bwMode="auto">
          <a:xfrm>
            <a:off x="5214262" y="5802698"/>
            <a:ext cx="8229" cy="13714"/>
          </a:xfrm>
          <a:custGeom>
            <a:avLst/>
            <a:gdLst>
              <a:gd name="T0" fmla="*/ 1 w 9"/>
              <a:gd name="T1" fmla="*/ 6 h 12"/>
              <a:gd name="T2" fmla="*/ 3 w 9"/>
              <a:gd name="T3" fmla="*/ 8 h 12"/>
              <a:gd name="T4" fmla="*/ 1 w 9"/>
              <a:gd name="T5" fmla="*/ 9 h 12"/>
              <a:gd name="T6" fmla="*/ 2 w 9"/>
              <a:gd name="T7" fmla="*/ 11 h 12"/>
              <a:gd name="T8" fmla="*/ 3 w 9"/>
              <a:gd name="T9" fmla="*/ 12 h 12"/>
              <a:gd name="T10" fmla="*/ 8 w 9"/>
              <a:gd name="T11" fmla="*/ 10 h 12"/>
              <a:gd name="T12" fmla="*/ 8 w 9"/>
              <a:gd name="T13" fmla="*/ 9 h 12"/>
              <a:gd name="T14" fmla="*/ 7 w 9"/>
              <a:gd name="T15" fmla="*/ 10 h 12"/>
              <a:gd name="T16" fmla="*/ 5 w 9"/>
              <a:gd name="T17" fmla="*/ 7 h 12"/>
              <a:gd name="T18" fmla="*/ 4 w 9"/>
              <a:gd name="T19" fmla="*/ 4 h 12"/>
              <a:gd name="T20" fmla="*/ 5 w 9"/>
              <a:gd name="T21" fmla="*/ 2 h 12"/>
              <a:gd name="T22" fmla="*/ 2 w 9"/>
              <a:gd name="T23" fmla="*/ 3 h 12"/>
              <a:gd name="T24" fmla="*/ 2 w 9"/>
              <a:gd name="T25" fmla="*/ 2 h 12"/>
              <a:gd name="T26" fmla="*/ 2 w 9"/>
              <a:gd name="T27" fmla="*/ 0 h 12"/>
              <a:gd name="T28" fmla="*/ 0 w 9"/>
              <a:gd name="T29" fmla="*/ 3 h 12"/>
              <a:gd name="T30" fmla="*/ 1 w 9"/>
              <a:gd name="T31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" h="12">
                <a:moveTo>
                  <a:pt x="1" y="6"/>
                </a:moveTo>
                <a:cubicBezTo>
                  <a:pt x="2" y="6"/>
                  <a:pt x="3" y="6"/>
                  <a:pt x="3" y="8"/>
                </a:cubicBezTo>
                <a:cubicBezTo>
                  <a:pt x="5" y="9"/>
                  <a:pt x="2" y="9"/>
                  <a:pt x="1" y="9"/>
                </a:cubicBezTo>
                <a:cubicBezTo>
                  <a:pt x="1" y="10"/>
                  <a:pt x="0" y="12"/>
                  <a:pt x="2" y="11"/>
                </a:cubicBezTo>
                <a:cubicBezTo>
                  <a:pt x="3" y="11"/>
                  <a:pt x="3" y="11"/>
                  <a:pt x="3" y="12"/>
                </a:cubicBezTo>
                <a:cubicBezTo>
                  <a:pt x="5" y="12"/>
                  <a:pt x="7" y="12"/>
                  <a:pt x="8" y="10"/>
                </a:cubicBezTo>
                <a:cubicBezTo>
                  <a:pt x="9" y="10"/>
                  <a:pt x="9" y="10"/>
                  <a:pt x="8" y="9"/>
                </a:cubicBezTo>
                <a:cubicBezTo>
                  <a:pt x="8" y="10"/>
                  <a:pt x="8" y="10"/>
                  <a:pt x="7" y="10"/>
                </a:cubicBezTo>
                <a:cubicBezTo>
                  <a:pt x="8" y="8"/>
                  <a:pt x="7" y="7"/>
                  <a:pt x="5" y="7"/>
                </a:cubicBezTo>
                <a:cubicBezTo>
                  <a:pt x="6" y="6"/>
                  <a:pt x="5" y="5"/>
                  <a:pt x="4" y="4"/>
                </a:cubicBezTo>
                <a:cubicBezTo>
                  <a:pt x="3" y="3"/>
                  <a:pt x="4" y="3"/>
                  <a:pt x="5" y="2"/>
                </a:cubicBezTo>
                <a:cubicBezTo>
                  <a:pt x="4" y="2"/>
                  <a:pt x="4" y="3"/>
                  <a:pt x="2" y="3"/>
                </a:cubicBezTo>
                <a:cubicBezTo>
                  <a:pt x="2" y="3"/>
                  <a:pt x="2" y="2"/>
                  <a:pt x="2" y="2"/>
                </a:cubicBezTo>
                <a:cubicBezTo>
                  <a:pt x="2" y="2"/>
                  <a:pt x="4" y="0"/>
                  <a:pt x="2" y="0"/>
                </a:cubicBezTo>
                <a:cubicBezTo>
                  <a:pt x="2" y="3"/>
                  <a:pt x="0" y="1"/>
                  <a:pt x="0" y="3"/>
                </a:cubicBezTo>
                <a:cubicBezTo>
                  <a:pt x="0" y="4"/>
                  <a:pt x="1" y="4"/>
                  <a:pt x="1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78"/>
          <p:cNvSpPr/>
          <p:nvPr/>
        </p:nvSpPr>
        <p:spPr bwMode="auto">
          <a:xfrm>
            <a:off x="5206035" y="5808183"/>
            <a:ext cx="8229" cy="8229"/>
          </a:xfrm>
          <a:custGeom>
            <a:avLst/>
            <a:gdLst>
              <a:gd name="T0" fmla="*/ 2 w 7"/>
              <a:gd name="T1" fmla="*/ 6 h 6"/>
              <a:gd name="T2" fmla="*/ 6 w 7"/>
              <a:gd name="T3" fmla="*/ 2 h 6"/>
              <a:gd name="T4" fmla="*/ 5 w 7"/>
              <a:gd name="T5" fmla="*/ 1 h 6"/>
              <a:gd name="T6" fmla="*/ 4 w 7"/>
              <a:gd name="T7" fmla="*/ 1 h 6"/>
              <a:gd name="T8" fmla="*/ 4 w 7"/>
              <a:gd name="T9" fmla="*/ 2 h 6"/>
              <a:gd name="T10" fmla="*/ 2 w 7"/>
              <a:gd name="T11" fmla="*/ 3 h 6"/>
              <a:gd name="T12" fmla="*/ 2 w 7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6">
                <a:moveTo>
                  <a:pt x="2" y="6"/>
                </a:moveTo>
                <a:cubicBezTo>
                  <a:pt x="5" y="6"/>
                  <a:pt x="6" y="4"/>
                  <a:pt x="6" y="2"/>
                </a:cubicBezTo>
                <a:cubicBezTo>
                  <a:pt x="7" y="0"/>
                  <a:pt x="6" y="1"/>
                  <a:pt x="5" y="1"/>
                </a:cubicBezTo>
                <a:cubicBezTo>
                  <a:pt x="4" y="1"/>
                  <a:pt x="4" y="0"/>
                  <a:pt x="4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2"/>
                  <a:pt x="0" y="3"/>
                  <a:pt x="2" y="3"/>
                </a:cubicBezTo>
                <a:cubicBezTo>
                  <a:pt x="2" y="4"/>
                  <a:pt x="1" y="5"/>
                  <a:pt x="2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79"/>
          <p:cNvSpPr/>
          <p:nvPr/>
        </p:nvSpPr>
        <p:spPr bwMode="auto">
          <a:xfrm>
            <a:off x="5214262" y="5816410"/>
            <a:ext cx="2743" cy="2743"/>
          </a:xfrm>
          <a:custGeom>
            <a:avLst/>
            <a:gdLst>
              <a:gd name="T0" fmla="*/ 0 w 1"/>
              <a:gd name="T1" fmla="*/ 0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1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80"/>
          <p:cNvSpPr/>
          <p:nvPr/>
        </p:nvSpPr>
        <p:spPr bwMode="auto">
          <a:xfrm>
            <a:off x="5156668" y="5824638"/>
            <a:ext cx="0" cy="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1" y="1"/>
                  <a:pt x="1" y="1"/>
                  <a:pt x="1" y="0"/>
                </a:cubicBezTo>
                <a:cubicBezTo>
                  <a:pt x="0" y="1"/>
                  <a:pt x="0" y="0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81"/>
          <p:cNvSpPr/>
          <p:nvPr/>
        </p:nvSpPr>
        <p:spPr bwMode="auto">
          <a:xfrm>
            <a:off x="5230716" y="5830124"/>
            <a:ext cx="2743" cy="2743"/>
          </a:xfrm>
          <a:custGeom>
            <a:avLst/>
            <a:gdLst>
              <a:gd name="T0" fmla="*/ 1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1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1"/>
                  <a:pt x="2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82"/>
          <p:cNvSpPr/>
          <p:nvPr/>
        </p:nvSpPr>
        <p:spPr bwMode="auto">
          <a:xfrm>
            <a:off x="5230716" y="5832865"/>
            <a:ext cx="0" cy="2743"/>
          </a:xfrm>
          <a:custGeom>
            <a:avLst/>
            <a:gdLst>
              <a:gd name="T0" fmla="*/ 1 w 2"/>
              <a:gd name="T1" fmla="*/ 0 h 4"/>
              <a:gd name="T2" fmla="*/ 1 w 2"/>
              <a:gd name="T3" fmla="*/ 1 h 4"/>
              <a:gd name="T4" fmla="*/ 0 w 2"/>
              <a:gd name="T5" fmla="*/ 3 h 4"/>
              <a:gd name="T6" fmla="*/ 1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1" y="0"/>
                </a:moveTo>
                <a:cubicBezTo>
                  <a:pt x="1" y="1"/>
                  <a:pt x="1" y="2"/>
                  <a:pt x="1" y="1"/>
                </a:cubicBezTo>
                <a:cubicBezTo>
                  <a:pt x="0" y="1"/>
                  <a:pt x="0" y="2"/>
                  <a:pt x="0" y="3"/>
                </a:cubicBezTo>
                <a:cubicBezTo>
                  <a:pt x="2" y="4"/>
                  <a:pt x="2" y="0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83"/>
          <p:cNvSpPr/>
          <p:nvPr/>
        </p:nvSpPr>
        <p:spPr bwMode="auto">
          <a:xfrm>
            <a:off x="5236202" y="5838351"/>
            <a:ext cx="2743" cy="2743"/>
          </a:xfrm>
          <a:custGeom>
            <a:avLst/>
            <a:gdLst>
              <a:gd name="T0" fmla="*/ 4 w 4"/>
              <a:gd name="T1" fmla="*/ 0 h 3"/>
              <a:gd name="T2" fmla="*/ 2 w 4"/>
              <a:gd name="T3" fmla="*/ 1 h 3"/>
              <a:gd name="T4" fmla="*/ 0 w 4"/>
              <a:gd name="T5" fmla="*/ 1 h 3"/>
              <a:gd name="T6" fmla="*/ 4 w 4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4" y="0"/>
                </a:moveTo>
                <a:cubicBezTo>
                  <a:pt x="3" y="1"/>
                  <a:pt x="3" y="1"/>
                  <a:pt x="2" y="1"/>
                </a:cubicBezTo>
                <a:cubicBezTo>
                  <a:pt x="1" y="1"/>
                  <a:pt x="1" y="0"/>
                  <a:pt x="0" y="1"/>
                </a:cubicBezTo>
                <a:cubicBezTo>
                  <a:pt x="2" y="1"/>
                  <a:pt x="4" y="3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84"/>
          <p:cNvSpPr/>
          <p:nvPr/>
        </p:nvSpPr>
        <p:spPr bwMode="auto">
          <a:xfrm>
            <a:off x="5197806" y="5838351"/>
            <a:ext cx="87763" cy="120673"/>
          </a:xfrm>
          <a:custGeom>
            <a:avLst/>
            <a:gdLst>
              <a:gd name="T0" fmla="*/ 76 w 84"/>
              <a:gd name="T1" fmla="*/ 41 h 113"/>
              <a:gd name="T2" fmla="*/ 70 w 84"/>
              <a:gd name="T3" fmla="*/ 32 h 113"/>
              <a:gd name="T4" fmla="*/ 65 w 84"/>
              <a:gd name="T5" fmla="*/ 22 h 113"/>
              <a:gd name="T6" fmla="*/ 61 w 84"/>
              <a:gd name="T7" fmla="*/ 14 h 113"/>
              <a:gd name="T8" fmla="*/ 50 w 84"/>
              <a:gd name="T9" fmla="*/ 10 h 113"/>
              <a:gd name="T10" fmla="*/ 42 w 84"/>
              <a:gd name="T11" fmla="*/ 10 h 113"/>
              <a:gd name="T12" fmla="*/ 36 w 84"/>
              <a:gd name="T13" fmla="*/ 8 h 113"/>
              <a:gd name="T14" fmla="*/ 32 w 84"/>
              <a:gd name="T15" fmla="*/ 1 h 113"/>
              <a:gd name="T16" fmla="*/ 20 w 84"/>
              <a:gd name="T17" fmla="*/ 4 h 113"/>
              <a:gd name="T18" fmla="*/ 14 w 84"/>
              <a:gd name="T19" fmla="*/ 5 h 113"/>
              <a:gd name="T20" fmla="*/ 10 w 84"/>
              <a:gd name="T21" fmla="*/ 8 h 113"/>
              <a:gd name="T22" fmla="*/ 9 w 84"/>
              <a:gd name="T23" fmla="*/ 13 h 113"/>
              <a:gd name="T24" fmla="*/ 4 w 84"/>
              <a:gd name="T25" fmla="*/ 18 h 113"/>
              <a:gd name="T26" fmla="*/ 1 w 84"/>
              <a:gd name="T27" fmla="*/ 27 h 113"/>
              <a:gd name="T28" fmla="*/ 1 w 84"/>
              <a:gd name="T29" fmla="*/ 34 h 113"/>
              <a:gd name="T30" fmla="*/ 5 w 84"/>
              <a:gd name="T31" fmla="*/ 45 h 113"/>
              <a:gd name="T32" fmla="*/ 16 w 84"/>
              <a:gd name="T33" fmla="*/ 51 h 113"/>
              <a:gd name="T34" fmla="*/ 32 w 84"/>
              <a:gd name="T35" fmla="*/ 52 h 113"/>
              <a:gd name="T36" fmla="*/ 33 w 84"/>
              <a:gd name="T37" fmla="*/ 64 h 113"/>
              <a:gd name="T38" fmla="*/ 35 w 84"/>
              <a:gd name="T39" fmla="*/ 74 h 113"/>
              <a:gd name="T40" fmla="*/ 35 w 84"/>
              <a:gd name="T41" fmla="*/ 87 h 113"/>
              <a:gd name="T42" fmla="*/ 38 w 84"/>
              <a:gd name="T43" fmla="*/ 97 h 113"/>
              <a:gd name="T44" fmla="*/ 42 w 84"/>
              <a:gd name="T45" fmla="*/ 108 h 113"/>
              <a:gd name="T46" fmla="*/ 48 w 84"/>
              <a:gd name="T47" fmla="*/ 112 h 113"/>
              <a:gd name="T48" fmla="*/ 57 w 84"/>
              <a:gd name="T49" fmla="*/ 107 h 113"/>
              <a:gd name="T50" fmla="*/ 64 w 84"/>
              <a:gd name="T51" fmla="*/ 96 h 113"/>
              <a:gd name="T52" fmla="*/ 67 w 84"/>
              <a:gd name="T53" fmla="*/ 86 h 113"/>
              <a:gd name="T54" fmla="*/ 70 w 84"/>
              <a:gd name="T55" fmla="*/ 80 h 113"/>
              <a:gd name="T56" fmla="*/ 69 w 84"/>
              <a:gd name="T57" fmla="*/ 64 h 113"/>
              <a:gd name="T58" fmla="*/ 76 w 84"/>
              <a:gd name="T59" fmla="*/ 55 h 113"/>
              <a:gd name="T60" fmla="*/ 81 w 84"/>
              <a:gd name="T61" fmla="*/ 49 h 113"/>
              <a:gd name="T62" fmla="*/ 84 w 84"/>
              <a:gd name="T63" fmla="*/ 41 h 113"/>
              <a:gd name="T64" fmla="*/ 76 w 84"/>
              <a:gd name="T65" fmla="*/ 4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113">
                <a:moveTo>
                  <a:pt x="76" y="42"/>
                </a:moveTo>
                <a:cubicBezTo>
                  <a:pt x="74" y="42"/>
                  <a:pt x="76" y="42"/>
                  <a:pt x="76" y="41"/>
                </a:cubicBezTo>
                <a:cubicBezTo>
                  <a:pt x="74" y="41"/>
                  <a:pt x="71" y="36"/>
                  <a:pt x="71" y="34"/>
                </a:cubicBezTo>
                <a:cubicBezTo>
                  <a:pt x="71" y="34"/>
                  <a:pt x="70" y="32"/>
                  <a:pt x="70" y="32"/>
                </a:cubicBezTo>
                <a:cubicBezTo>
                  <a:pt x="70" y="31"/>
                  <a:pt x="68" y="30"/>
                  <a:pt x="69" y="28"/>
                </a:cubicBezTo>
                <a:cubicBezTo>
                  <a:pt x="67" y="27"/>
                  <a:pt x="65" y="24"/>
                  <a:pt x="65" y="22"/>
                </a:cubicBezTo>
                <a:cubicBezTo>
                  <a:pt x="64" y="22"/>
                  <a:pt x="63" y="19"/>
                  <a:pt x="63" y="18"/>
                </a:cubicBezTo>
                <a:cubicBezTo>
                  <a:pt x="62" y="18"/>
                  <a:pt x="61" y="15"/>
                  <a:pt x="61" y="14"/>
                </a:cubicBezTo>
                <a:cubicBezTo>
                  <a:pt x="60" y="14"/>
                  <a:pt x="59" y="12"/>
                  <a:pt x="58" y="12"/>
                </a:cubicBezTo>
                <a:cubicBezTo>
                  <a:pt x="59" y="10"/>
                  <a:pt x="51" y="10"/>
                  <a:pt x="50" y="10"/>
                </a:cubicBezTo>
                <a:cubicBezTo>
                  <a:pt x="50" y="9"/>
                  <a:pt x="49" y="8"/>
                  <a:pt x="48" y="8"/>
                </a:cubicBezTo>
                <a:cubicBezTo>
                  <a:pt x="48" y="10"/>
                  <a:pt x="44" y="10"/>
                  <a:pt x="42" y="10"/>
                </a:cubicBezTo>
                <a:cubicBezTo>
                  <a:pt x="41" y="10"/>
                  <a:pt x="39" y="10"/>
                  <a:pt x="39" y="8"/>
                </a:cubicBezTo>
                <a:cubicBezTo>
                  <a:pt x="38" y="8"/>
                  <a:pt x="37" y="8"/>
                  <a:pt x="36" y="8"/>
                </a:cubicBezTo>
                <a:cubicBezTo>
                  <a:pt x="36" y="7"/>
                  <a:pt x="34" y="1"/>
                  <a:pt x="32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1" y="2"/>
                  <a:pt x="25" y="0"/>
                  <a:pt x="25" y="1"/>
                </a:cubicBezTo>
                <a:cubicBezTo>
                  <a:pt x="24" y="1"/>
                  <a:pt x="20" y="3"/>
                  <a:pt x="20" y="4"/>
                </a:cubicBezTo>
                <a:cubicBezTo>
                  <a:pt x="20" y="4"/>
                  <a:pt x="17" y="5"/>
                  <a:pt x="17" y="4"/>
                </a:cubicBezTo>
                <a:cubicBezTo>
                  <a:pt x="16" y="4"/>
                  <a:pt x="15" y="4"/>
                  <a:pt x="14" y="5"/>
                </a:cubicBezTo>
                <a:cubicBezTo>
                  <a:pt x="14" y="5"/>
                  <a:pt x="13" y="7"/>
                  <a:pt x="12" y="7"/>
                </a:cubicBezTo>
                <a:cubicBezTo>
                  <a:pt x="11" y="7"/>
                  <a:pt x="12" y="6"/>
                  <a:pt x="10" y="8"/>
                </a:cubicBezTo>
                <a:cubicBezTo>
                  <a:pt x="10" y="9"/>
                  <a:pt x="9" y="12"/>
                  <a:pt x="9" y="12"/>
                </a:cubicBezTo>
                <a:cubicBezTo>
                  <a:pt x="9" y="12"/>
                  <a:pt x="9" y="12"/>
                  <a:pt x="9" y="13"/>
                </a:cubicBezTo>
                <a:cubicBezTo>
                  <a:pt x="8" y="14"/>
                  <a:pt x="7" y="16"/>
                  <a:pt x="6" y="16"/>
                </a:cubicBezTo>
                <a:cubicBezTo>
                  <a:pt x="5" y="18"/>
                  <a:pt x="5" y="16"/>
                  <a:pt x="4" y="18"/>
                </a:cubicBezTo>
                <a:cubicBezTo>
                  <a:pt x="4" y="19"/>
                  <a:pt x="3" y="20"/>
                  <a:pt x="3" y="21"/>
                </a:cubicBezTo>
                <a:cubicBezTo>
                  <a:pt x="1" y="24"/>
                  <a:pt x="1" y="25"/>
                  <a:pt x="1" y="27"/>
                </a:cubicBezTo>
                <a:cubicBezTo>
                  <a:pt x="1" y="28"/>
                  <a:pt x="0" y="29"/>
                  <a:pt x="0" y="30"/>
                </a:cubicBezTo>
                <a:cubicBezTo>
                  <a:pt x="1" y="31"/>
                  <a:pt x="1" y="33"/>
                  <a:pt x="1" y="34"/>
                </a:cubicBezTo>
                <a:cubicBezTo>
                  <a:pt x="0" y="34"/>
                  <a:pt x="0" y="37"/>
                  <a:pt x="1" y="37"/>
                </a:cubicBezTo>
                <a:cubicBezTo>
                  <a:pt x="1" y="39"/>
                  <a:pt x="4" y="44"/>
                  <a:pt x="5" y="45"/>
                </a:cubicBezTo>
                <a:cubicBezTo>
                  <a:pt x="5" y="46"/>
                  <a:pt x="8" y="49"/>
                  <a:pt x="10" y="49"/>
                </a:cubicBezTo>
                <a:cubicBezTo>
                  <a:pt x="10" y="50"/>
                  <a:pt x="16" y="52"/>
                  <a:pt x="16" y="51"/>
                </a:cubicBezTo>
                <a:cubicBezTo>
                  <a:pt x="18" y="51"/>
                  <a:pt x="26" y="49"/>
                  <a:pt x="27" y="52"/>
                </a:cubicBezTo>
                <a:cubicBezTo>
                  <a:pt x="30" y="52"/>
                  <a:pt x="30" y="51"/>
                  <a:pt x="32" y="52"/>
                </a:cubicBezTo>
                <a:cubicBezTo>
                  <a:pt x="32" y="54"/>
                  <a:pt x="32" y="58"/>
                  <a:pt x="31" y="59"/>
                </a:cubicBezTo>
                <a:cubicBezTo>
                  <a:pt x="31" y="61"/>
                  <a:pt x="32" y="63"/>
                  <a:pt x="33" y="64"/>
                </a:cubicBezTo>
                <a:cubicBezTo>
                  <a:pt x="33" y="64"/>
                  <a:pt x="34" y="66"/>
                  <a:pt x="35" y="66"/>
                </a:cubicBezTo>
                <a:cubicBezTo>
                  <a:pt x="35" y="69"/>
                  <a:pt x="36" y="71"/>
                  <a:pt x="35" y="74"/>
                </a:cubicBezTo>
                <a:cubicBezTo>
                  <a:pt x="35" y="77"/>
                  <a:pt x="34" y="79"/>
                  <a:pt x="34" y="82"/>
                </a:cubicBezTo>
                <a:cubicBezTo>
                  <a:pt x="34" y="82"/>
                  <a:pt x="35" y="87"/>
                  <a:pt x="35" y="87"/>
                </a:cubicBezTo>
                <a:cubicBezTo>
                  <a:pt x="35" y="89"/>
                  <a:pt x="37" y="91"/>
                  <a:pt x="37" y="94"/>
                </a:cubicBezTo>
                <a:cubicBezTo>
                  <a:pt x="37" y="94"/>
                  <a:pt x="38" y="97"/>
                  <a:pt x="38" y="97"/>
                </a:cubicBezTo>
                <a:cubicBezTo>
                  <a:pt x="37" y="97"/>
                  <a:pt x="41" y="105"/>
                  <a:pt x="41" y="105"/>
                </a:cubicBezTo>
                <a:cubicBezTo>
                  <a:pt x="42" y="105"/>
                  <a:pt x="42" y="108"/>
                  <a:pt x="42" y="108"/>
                </a:cubicBezTo>
                <a:cubicBezTo>
                  <a:pt x="42" y="109"/>
                  <a:pt x="43" y="111"/>
                  <a:pt x="43" y="112"/>
                </a:cubicBezTo>
                <a:cubicBezTo>
                  <a:pt x="44" y="113"/>
                  <a:pt x="47" y="112"/>
                  <a:pt x="48" y="112"/>
                </a:cubicBezTo>
                <a:cubicBezTo>
                  <a:pt x="48" y="112"/>
                  <a:pt x="54" y="111"/>
                  <a:pt x="55" y="111"/>
                </a:cubicBezTo>
                <a:cubicBezTo>
                  <a:pt x="55" y="110"/>
                  <a:pt x="57" y="107"/>
                  <a:pt x="57" y="107"/>
                </a:cubicBezTo>
                <a:cubicBezTo>
                  <a:pt x="57" y="105"/>
                  <a:pt x="61" y="101"/>
                  <a:pt x="62" y="101"/>
                </a:cubicBezTo>
                <a:cubicBezTo>
                  <a:pt x="62" y="100"/>
                  <a:pt x="64" y="96"/>
                  <a:pt x="64" y="96"/>
                </a:cubicBezTo>
                <a:cubicBezTo>
                  <a:pt x="64" y="93"/>
                  <a:pt x="65" y="91"/>
                  <a:pt x="65" y="88"/>
                </a:cubicBezTo>
                <a:cubicBezTo>
                  <a:pt x="65" y="88"/>
                  <a:pt x="66" y="86"/>
                  <a:pt x="67" y="86"/>
                </a:cubicBezTo>
                <a:cubicBezTo>
                  <a:pt x="67" y="85"/>
                  <a:pt x="68" y="85"/>
                  <a:pt x="69" y="85"/>
                </a:cubicBezTo>
                <a:cubicBezTo>
                  <a:pt x="69" y="83"/>
                  <a:pt x="70" y="82"/>
                  <a:pt x="70" y="80"/>
                </a:cubicBezTo>
                <a:cubicBezTo>
                  <a:pt x="71" y="80"/>
                  <a:pt x="69" y="73"/>
                  <a:pt x="69" y="73"/>
                </a:cubicBezTo>
                <a:cubicBezTo>
                  <a:pt x="68" y="73"/>
                  <a:pt x="69" y="65"/>
                  <a:pt x="69" y="64"/>
                </a:cubicBezTo>
                <a:cubicBezTo>
                  <a:pt x="68" y="64"/>
                  <a:pt x="73" y="59"/>
                  <a:pt x="72" y="59"/>
                </a:cubicBezTo>
                <a:cubicBezTo>
                  <a:pt x="73" y="58"/>
                  <a:pt x="75" y="56"/>
                  <a:pt x="76" y="55"/>
                </a:cubicBezTo>
                <a:cubicBezTo>
                  <a:pt x="77" y="54"/>
                  <a:pt x="79" y="52"/>
                  <a:pt x="79" y="51"/>
                </a:cubicBezTo>
                <a:cubicBezTo>
                  <a:pt x="80" y="51"/>
                  <a:pt x="80" y="50"/>
                  <a:pt x="81" y="49"/>
                </a:cubicBezTo>
                <a:cubicBezTo>
                  <a:pt x="81" y="49"/>
                  <a:pt x="81" y="47"/>
                  <a:pt x="82" y="47"/>
                </a:cubicBezTo>
                <a:cubicBezTo>
                  <a:pt x="82" y="45"/>
                  <a:pt x="84" y="44"/>
                  <a:pt x="84" y="41"/>
                </a:cubicBezTo>
                <a:cubicBezTo>
                  <a:pt x="82" y="42"/>
                  <a:pt x="80" y="42"/>
                  <a:pt x="78" y="42"/>
                </a:cubicBezTo>
                <a:cubicBezTo>
                  <a:pt x="78" y="42"/>
                  <a:pt x="77" y="42"/>
                  <a:pt x="76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85"/>
          <p:cNvSpPr/>
          <p:nvPr/>
        </p:nvSpPr>
        <p:spPr bwMode="auto">
          <a:xfrm>
            <a:off x="5126499" y="5863035"/>
            <a:ext cx="2743" cy="2743"/>
          </a:xfrm>
          <a:custGeom>
            <a:avLst/>
            <a:gdLst>
              <a:gd name="T0" fmla="*/ 1 w 3"/>
              <a:gd name="T1" fmla="*/ 0 h 2"/>
              <a:gd name="T2" fmla="*/ 1 w 3"/>
              <a:gd name="T3" fmla="*/ 0 h 2"/>
              <a:gd name="T4" fmla="*/ 3 w 3"/>
              <a:gd name="T5" fmla="*/ 0 h 2"/>
              <a:gd name="T6" fmla="*/ 1 w 3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2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3" y="1"/>
                  <a:pt x="3" y="0"/>
                </a:cubicBezTo>
                <a:cubicBezTo>
                  <a:pt x="2" y="1"/>
                  <a:pt x="2" y="1"/>
                  <a:pt x="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86"/>
          <p:cNvSpPr/>
          <p:nvPr/>
        </p:nvSpPr>
        <p:spPr bwMode="auto">
          <a:xfrm>
            <a:off x="5131984" y="5863035"/>
            <a:ext cx="8229" cy="5485"/>
          </a:xfrm>
          <a:custGeom>
            <a:avLst/>
            <a:gdLst>
              <a:gd name="T0" fmla="*/ 2 w 9"/>
              <a:gd name="T1" fmla="*/ 0 h 4"/>
              <a:gd name="T2" fmla="*/ 0 w 9"/>
              <a:gd name="T3" fmla="*/ 0 h 4"/>
              <a:gd name="T4" fmla="*/ 3 w 9"/>
              <a:gd name="T5" fmla="*/ 2 h 4"/>
              <a:gd name="T6" fmla="*/ 7 w 9"/>
              <a:gd name="T7" fmla="*/ 4 h 4"/>
              <a:gd name="T8" fmla="*/ 7 w 9"/>
              <a:gd name="T9" fmla="*/ 2 h 4"/>
              <a:gd name="T10" fmla="*/ 2 w 9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4">
                <a:moveTo>
                  <a:pt x="2" y="0"/>
                </a:moveTo>
                <a:cubicBezTo>
                  <a:pt x="1" y="1"/>
                  <a:pt x="0" y="0"/>
                  <a:pt x="0" y="0"/>
                </a:cubicBezTo>
                <a:cubicBezTo>
                  <a:pt x="0" y="1"/>
                  <a:pt x="2" y="2"/>
                  <a:pt x="3" y="2"/>
                </a:cubicBezTo>
                <a:cubicBezTo>
                  <a:pt x="4" y="3"/>
                  <a:pt x="5" y="4"/>
                  <a:pt x="7" y="4"/>
                </a:cubicBezTo>
                <a:cubicBezTo>
                  <a:pt x="9" y="4"/>
                  <a:pt x="7" y="2"/>
                  <a:pt x="7" y="2"/>
                </a:cubicBezTo>
                <a:cubicBezTo>
                  <a:pt x="5" y="2"/>
                  <a:pt x="4" y="0"/>
                  <a:pt x="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87"/>
          <p:cNvSpPr/>
          <p:nvPr/>
        </p:nvSpPr>
        <p:spPr bwMode="auto">
          <a:xfrm>
            <a:off x="5140213" y="5868519"/>
            <a:ext cx="8229" cy="2743"/>
          </a:xfrm>
          <a:custGeom>
            <a:avLst/>
            <a:gdLst>
              <a:gd name="T0" fmla="*/ 6 w 8"/>
              <a:gd name="T1" fmla="*/ 0 h 2"/>
              <a:gd name="T2" fmla="*/ 6 w 8"/>
              <a:gd name="T3" fmla="*/ 1 h 2"/>
              <a:gd name="T4" fmla="*/ 2 w 8"/>
              <a:gd name="T5" fmla="*/ 0 h 2"/>
              <a:gd name="T6" fmla="*/ 3 w 8"/>
              <a:gd name="T7" fmla="*/ 1 h 2"/>
              <a:gd name="T8" fmla="*/ 0 w 8"/>
              <a:gd name="T9" fmla="*/ 1 h 2"/>
              <a:gd name="T10" fmla="*/ 3 w 8"/>
              <a:gd name="T11" fmla="*/ 2 h 2"/>
              <a:gd name="T12" fmla="*/ 8 w 8"/>
              <a:gd name="T13" fmla="*/ 2 h 2"/>
              <a:gd name="T14" fmla="*/ 6 w 8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2">
                <a:moveTo>
                  <a:pt x="6" y="0"/>
                </a:moveTo>
                <a:cubicBezTo>
                  <a:pt x="5" y="1"/>
                  <a:pt x="6" y="0"/>
                  <a:pt x="6" y="1"/>
                </a:cubicBezTo>
                <a:cubicBezTo>
                  <a:pt x="4" y="1"/>
                  <a:pt x="3" y="0"/>
                  <a:pt x="2" y="0"/>
                </a:cubicBezTo>
                <a:cubicBezTo>
                  <a:pt x="2" y="1"/>
                  <a:pt x="3" y="1"/>
                  <a:pt x="3" y="1"/>
                </a:cubicBezTo>
                <a:cubicBezTo>
                  <a:pt x="2" y="2"/>
                  <a:pt x="1" y="1"/>
                  <a:pt x="0" y="1"/>
                </a:cubicBezTo>
                <a:cubicBezTo>
                  <a:pt x="0" y="2"/>
                  <a:pt x="3" y="2"/>
                  <a:pt x="3" y="2"/>
                </a:cubicBezTo>
                <a:cubicBezTo>
                  <a:pt x="5" y="2"/>
                  <a:pt x="6" y="2"/>
                  <a:pt x="8" y="2"/>
                </a:cubicBezTo>
                <a:cubicBezTo>
                  <a:pt x="8" y="1"/>
                  <a:pt x="6" y="0"/>
                  <a:pt x="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88"/>
          <p:cNvSpPr/>
          <p:nvPr/>
        </p:nvSpPr>
        <p:spPr bwMode="auto">
          <a:xfrm>
            <a:off x="5134728" y="5868519"/>
            <a:ext cx="0" cy="2743"/>
          </a:xfrm>
          <a:custGeom>
            <a:avLst/>
            <a:gdLst>
              <a:gd name="T0" fmla="*/ 0 w 1"/>
              <a:gd name="T1" fmla="*/ 0 h 2"/>
              <a:gd name="T2" fmla="*/ 1 w 1"/>
              <a:gd name="T3" fmla="*/ 1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2"/>
                  <a:pt x="1" y="1"/>
                  <a:pt x="1" y="1"/>
                </a:cubicBezTo>
                <a:cubicBezTo>
                  <a:pt x="1" y="1"/>
                  <a:pt x="1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89"/>
          <p:cNvSpPr/>
          <p:nvPr/>
        </p:nvSpPr>
        <p:spPr bwMode="auto">
          <a:xfrm>
            <a:off x="5137469" y="5868519"/>
            <a:ext cx="0" cy="2743"/>
          </a:xfrm>
          <a:custGeom>
            <a:avLst/>
            <a:gdLst>
              <a:gd name="T0" fmla="*/ 0 w 1"/>
              <a:gd name="T1" fmla="*/ 1 h 1"/>
              <a:gd name="T2" fmla="*/ 1 w 1"/>
              <a:gd name="T3" fmla="*/ 1 h 1"/>
              <a:gd name="T4" fmla="*/ 0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0" y="1"/>
                  <a:pt x="0" y="1"/>
                  <a:pt x="1" y="1"/>
                </a:cubicBezTo>
                <a:cubicBezTo>
                  <a:pt x="1" y="0"/>
                  <a:pt x="0" y="1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90"/>
          <p:cNvSpPr/>
          <p:nvPr/>
        </p:nvSpPr>
        <p:spPr bwMode="auto">
          <a:xfrm>
            <a:off x="5151183" y="5868519"/>
            <a:ext cx="0" cy="2743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1"/>
                  <a:pt x="1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91"/>
          <p:cNvSpPr/>
          <p:nvPr/>
        </p:nvSpPr>
        <p:spPr bwMode="auto">
          <a:xfrm>
            <a:off x="5148440" y="5868519"/>
            <a:ext cx="2743" cy="274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0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92"/>
          <p:cNvSpPr/>
          <p:nvPr/>
        </p:nvSpPr>
        <p:spPr bwMode="auto">
          <a:xfrm>
            <a:off x="5142955" y="5879490"/>
            <a:ext cx="2743" cy="0"/>
          </a:xfrm>
          <a:custGeom>
            <a:avLst/>
            <a:gdLst>
              <a:gd name="T0" fmla="*/ 0 w 1"/>
              <a:gd name="T1" fmla="*/ 1 h 1"/>
              <a:gd name="T2" fmla="*/ 1 w 1"/>
              <a:gd name="T3" fmla="*/ 1 h 1"/>
              <a:gd name="T4" fmla="*/ 0 w 1"/>
              <a:gd name="T5" fmla="*/ 0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1" y="1"/>
                  <a:pt x="1" y="1"/>
                  <a:pt x="1" y="1"/>
                </a:cubicBez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93"/>
          <p:cNvSpPr/>
          <p:nvPr/>
        </p:nvSpPr>
        <p:spPr bwMode="auto">
          <a:xfrm>
            <a:off x="5282827" y="5920628"/>
            <a:ext cx="0" cy="2743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1" y="1"/>
                  <a:pt x="1" y="1"/>
                  <a:pt x="1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94"/>
          <p:cNvSpPr/>
          <p:nvPr/>
        </p:nvSpPr>
        <p:spPr bwMode="auto">
          <a:xfrm>
            <a:off x="5891678" y="5821895"/>
            <a:ext cx="10970" cy="19199"/>
          </a:xfrm>
          <a:custGeom>
            <a:avLst/>
            <a:gdLst>
              <a:gd name="T0" fmla="*/ 1 w 10"/>
              <a:gd name="T1" fmla="*/ 6 h 18"/>
              <a:gd name="T2" fmla="*/ 4 w 10"/>
              <a:gd name="T3" fmla="*/ 11 h 18"/>
              <a:gd name="T4" fmla="*/ 5 w 10"/>
              <a:gd name="T5" fmla="*/ 16 h 18"/>
              <a:gd name="T6" fmla="*/ 9 w 10"/>
              <a:gd name="T7" fmla="*/ 16 h 18"/>
              <a:gd name="T8" fmla="*/ 8 w 10"/>
              <a:gd name="T9" fmla="*/ 13 h 18"/>
              <a:gd name="T10" fmla="*/ 8 w 10"/>
              <a:gd name="T11" fmla="*/ 11 h 18"/>
              <a:gd name="T12" fmla="*/ 10 w 10"/>
              <a:gd name="T13" fmla="*/ 11 h 18"/>
              <a:gd name="T14" fmla="*/ 8 w 10"/>
              <a:gd name="T15" fmla="*/ 9 h 18"/>
              <a:gd name="T16" fmla="*/ 7 w 10"/>
              <a:gd name="T17" fmla="*/ 8 h 18"/>
              <a:gd name="T18" fmla="*/ 5 w 10"/>
              <a:gd name="T19" fmla="*/ 6 h 18"/>
              <a:gd name="T20" fmla="*/ 5 w 10"/>
              <a:gd name="T21" fmla="*/ 4 h 18"/>
              <a:gd name="T22" fmla="*/ 7 w 10"/>
              <a:gd name="T23" fmla="*/ 4 h 18"/>
              <a:gd name="T24" fmla="*/ 8 w 10"/>
              <a:gd name="T25" fmla="*/ 3 h 18"/>
              <a:gd name="T26" fmla="*/ 5 w 10"/>
              <a:gd name="T27" fmla="*/ 1 h 18"/>
              <a:gd name="T28" fmla="*/ 1 w 10"/>
              <a:gd name="T29" fmla="*/ 3 h 18"/>
              <a:gd name="T30" fmla="*/ 1 w 10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" h="18">
                <a:moveTo>
                  <a:pt x="1" y="6"/>
                </a:moveTo>
                <a:cubicBezTo>
                  <a:pt x="1" y="8"/>
                  <a:pt x="3" y="9"/>
                  <a:pt x="4" y="11"/>
                </a:cubicBezTo>
                <a:cubicBezTo>
                  <a:pt x="4" y="13"/>
                  <a:pt x="2" y="15"/>
                  <a:pt x="5" y="16"/>
                </a:cubicBezTo>
                <a:cubicBezTo>
                  <a:pt x="6" y="18"/>
                  <a:pt x="9" y="18"/>
                  <a:pt x="9" y="16"/>
                </a:cubicBezTo>
                <a:cubicBezTo>
                  <a:pt x="7" y="16"/>
                  <a:pt x="9" y="13"/>
                  <a:pt x="8" y="13"/>
                </a:cubicBezTo>
                <a:cubicBezTo>
                  <a:pt x="8" y="12"/>
                  <a:pt x="8" y="12"/>
                  <a:pt x="8" y="11"/>
                </a:cubicBezTo>
                <a:cubicBezTo>
                  <a:pt x="8" y="11"/>
                  <a:pt x="9" y="11"/>
                  <a:pt x="10" y="11"/>
                </a:cubicBezTo>
                <a:cubicBezTo>
                  <a:pt x="10" y="10"/>
                  <a:pt x="8" y="10"/>
                  <a:pt x="8" y="9"/>
                </a:cubicBezTo>
                <a:cubicBezTo>
                  <a:pt x="8" y="9"/>
                  <a:pt x="6" y="10"/>
                  <a:pt x="7" y="8"/>
                </a:cubicBezTo>
                <a:cubicBezTo>
                  <a:pt x="7" y="7"/>
                  <a:pt x="6" y="7"/>
                  <a:pt x="5" y="6"/>
                </a:cubicBezTo>
                <a:cubicBezTo>
                  <a:pt x="5" y="6"/>
                  <a:pt x="4" y="4"/>
                  <a:pt x="5" y="4"/>
                </a:cubicBezTo>
                <a:cubicBezTo>
                  <a:pt x="6" y="4"/>
                  <a:pt x="5" y="4"/>
                  <a:pt x="7" y="4"/>
                </a:cubicBezTo>
                <a:cubicBezTo>
                  <a:pt x="7" y="4"/>
                  <a:pt x="9" y="3"/>
                  <a:pt x="8" y="3"/>
                </a:cubicBezTo>
                <a:cubicBezTo>
                  <a:pt x="7" y="2"/>
                  <a:pt x="8" y="0"/>
                  <a:pt x="5" y="1"/>
                </a:cubicBezTo>
                <a:cubicBezTo>
                  <a:pt x="4" y="1"/>
                  <a:pt x="3" y="3"/>
                  <a:pt x="1" y="3"/>
                </a:cubicBezTo>
                <a:cubicBezTo>
                  <a:pt x="1" y="3"/>
                  <a:pt x="0" y="6"/>
                  <a:pt x="1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95"/>
          <p:cNvSpPr/>
          <p:nvPr/>
        </p:nvSpPr>
        <p:spPr bwMode="auto">
          <a:xfrm>
            <a:off x="5866994" y="5824638"/>
            <a:ext cx="19199" cy="10970"/>
          </a:xfrm>
          <a:custGeom>
            <a:avLst/>
            <a:gdLst>
              <a:gd name="T0" fmla="*/ 16 w 18"/>
              <a:gd name="T1" fmla="*/ 8 h 11"/>
              <a:gd name="T2" fmla="*/ 13 w 18"/>
              <a:gd name="T3" fmla="*/ 4 h 11"/>
              <a:gd name="T4" fmla="*/ 10 w 18"/>
              <a:gd name="T5" fmla="*/ 3 h 11"/>
              <a:gd name="T6" fmla="*/ 8 w 18"/>
              <a:gd name="T7" fmla="*/ 3 h 11"/>
              <a:gd name="T8" fmla="*/ 6 w 18"/>
              <a:gd name="T9" fmla="*/ 2 h 11"/>
              <a:gd name="T10" fmla="*/ 3 w 18"/>
              <a:gd name="T11" fmla="*/ 0 h 11"/>
              <a:gd name="T12" fmla="*/ 0 w 18"/>
              <a:gd name="T13" fmla="*/ 8 h 11"/>
              <a:gd name="T14" fmla="*/ 0 w 18"/>
              <a:gd name="T15" fmla="*/ 9 h 11"/>
              <a:gd name="T16" fmla="*/ 9 w 18"/>
              <a:gd name="T17" fmla="*/ 8 h 11"/>
              <a:gd name="T18" fmla="*/ 10 w 18"/>
              <a:gd name="T19" fmla="*/ 8 h 11"/>
              <a:gd name="T20" fmla="*/ 14 w 18"/>
              <a:gd name="T21" fmla="*/ 10 h 11"/>
              <a:gd name="T22" fmla="*/ 16 w 18"/>
              <a:gd name="T23" fmla="*/ 8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" h="11">
                <a:moveTo>
                  <a:pt x="16" y="8"/>
                </a:moveTo>
                <a:cubicBezTo>
                  <a:pt x="16" y="5"/>
                  <a:pt x="13" y="5"/>
                  <a:pt x="13" y="4"/>
                </a:cubicBezTo>
                <a:cubicBezTo>
                  <a:pt x="12" y="4"/>
                  <a:pt x="11" y="3"/>
                  <a:pt x="10" y="3"/>
                </a:cubicBezTo>
                <a:cubicBezTo>
                  <a:pt x="9" y="3"/>
                  <a:pt x="8" y="3"/>
                  <a:pt x="8" y="3"/>
                </a:cubicBezTo>
                <a:cubicBezTo>
                  <a:pt x="6" y="4"/>
                  <a:pt x="7" y="2"/>
                  <a:pt x="6" y="2"/>
                </a:cubicBezTo>
                <a:cubicBezTo>
                  <a:pt x="6" y="1"/>
                  <a:pt x="5" y="0"/>
                  <a:pt x="3" y="0"/>
                </a:cubicBezTo>
                <a:cubicBezTo>
                  <a:pt x="1" y="3"/>
                  <a:pt x="0" y="5"/>
                  <a:pt x="0" y="8"/>
                </a:cubicBezTo>
                <a:cubicBezTo>
                  <a:pt x="1" y="8"/>
                  <a:pt x="1" y="8"/>
                  <a:pt x="0" y="9"/>
                </a:cubicBezTo>
                <a:cubicBezTo>
                  <a:pt x="2" y="9"/>
                  <a:pt x="9" y="9"/>
                  <a:pt x="9" y="8"/>
                </a:cubicBezTo>
                <a:cubicBezTo>
                  <a:pt x="9" y="8"/>
                  <a:pt x="10" y="11"/>
                  <a:pt x="10" y="8"/>
                </a:cubicBezTo>
                <a:cubicBezTo>
                  <a:pt x="11" y="8"/>
                  <a:pt x="12" y="11"/>
                  <a:pt x="14" y="10"/>
                </a:cubicBezTo>
                <a:cubicBezTo>
                  <a:pt x="14" y="11"/>
                  <a:pt x="18" y="8"/>
                  <a:pt x="16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96"/>
          <p:cNvSpPr/>
          <p:nvPr/>
        </p:nvSpPr>
        <p:spPr bwMode="auto">
          <a:xfrm>
            <a:off x="5760035" y="5871261"/>
            <a:ext cx="2743" cy="0"/>
          </a:xfrm>
          <a:custGeom>
            <a:avLst/>
            <a:gdLst>
              <a:gd name="T0" fmla="*/ 0 w 1"/>
              <a:gd name="T1" fmla="*/ 0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97"/>
          <p:cNvSpPr>
            <a:spLocks noEditPoints="1"/>
          </p:cNvSpPr>
          <p:nvPr/>
        </p:nvSpPr>
        <p:spPr bwMode="auto">
          <a:xfrm>
            <a:off x="5639361" y="5717677"/>
            <a:ext cx="304427" cy="304427"/>
          </a:xfrm>
          <a:custGeom>
            <a:avLst/>
            <a:gdLst>
              <a:gd name="T0" fmla="*/ 178 w 288"/>
              <a:gd name="T1" fmla="*/ 90 h 288"/>
              <a:gd name="T2" fmla="*/ 180 w 288"/>
              <a:gd name="T3" fmla="*/ 88 h 288"/>
              <a:gd name="T4" fmla="*/ 176 w 288"/>
              <a:gd name="T5" fmla="*/ 94 h 288"/>
              <a:gd name="T6" fmla="*/ 191 w 288"/>
              <a:gd name="T7" fmla="*/ 108 h 288"/>
              <a:gd name="T8" fmla="*/ 210 w 288"/>
              <a:gd name="T9" fmla="*/ 124 h 288"/>
              <a:gd name="T10" fmla="*/ 236 w 288"/>
              <a:gd name="T11" fmla="*/ 156 h 288"/>
              <a:gd name="T12" fmla="*/ 232 w 288"/>
              <a:gd name="T13" fmla="*/ 174 h 288"/>
              <a:gd name="T14" fmla="*/ 222 w 288"/>
              <a:gd name="T15" fmla="*/ 215 h 288"/>
              <a:gd name="T16" fmla="*/ 197 w 288"/>
              <a:gd name="T17" fmla="*/ 208 h 288"/>
              <a:gd name="T18" fmla="*/ 187 w 288"/>
              <a:gd name="T19" fmla="*/ 166 h 288"/>
              <a:gd name="T20" fmla="*/ 163 w 288"/>
              <a:gd name="T21" fmla="*/ 135 h 288"/>
              <a:gd name="T22" fmla="*/ 177 w 288"/>
              <a:gd name="T23" fmla="*/ 118 h 288"/>
              <a:gd name="T24" fmla="*/ 240 w 288"/>
              <a:gd name="T25" fmla="*/ 193 h 288"/>
              <a:gd name="T26" fmla="*/ 174 w 288"/>
              <a:gd name="T27" fmla="*/ 88 h 288"/>
              <a:gd name="T28" fmla="*/ 164 w 288"/>
              <a:gd name="T29" fmla="*/ 71 h 288"/>
              <a:gd name="T30" fmla="*/ 236 w 288"/>
              <a:gd name="T31" fmla="*/ 197 h 288"/>
              <a:gd name="T32" fmla="*/ 239 w 288"/>
              <a:gd name="T33" fmla="*/ 206 h 288"/>
              <a:gd name="T34" fmla="*/ 240 w 288"/>
              <a:gd name="T35" fmla="*/ 127 h 288"/>
              <a:gd name="T36" fmla="*/ 250 w 288"/>
              <a:gd name="T37" fmla="*/ 133 h 288"/>
              <a:gd name="T38" fmla="*/ 240 w 288"/>
              <a:gd name="T39" fmla="*/ 151 h 288"/>
              <a:gd name="T40" fmla="*/ 223 w 288"/>
              <a:gd name="T41" fmla="*/ 124 h 288"/>
              <a:gd name="T42" fmla="*/ 210 w 288"/>
              <a:gd name="T43" fmla="*/ 109 h 288"/>
              <a:gd name="T44" fmla="*/ 196 w 288"/>
              <a:gd name="T45" fmla="*/ 105 h 288"/>
              <a:gd name="T46" fmla="*/ 191 w 288"/>
              <a:gd name="T47" fmla="*/ 104 h 288"/>
              <a:gd name="T48" fmla="*/ 172 w 288"/>
              <a:gd name="T49" fmla="*/ 106 h 288"/>
              <a:gd name="T50" fmla="*/ 180 w 288"/>
              <a:gd name="T51" fmla="*/ 96 h 288"/>
              <a:gd name="T52" fmla="*/ 193 w 288"/>
              <a:gd name="T53" fmla="*/ 84 h 288"/>
              <a:gd name="T54" fmla="*/ 195 w 288"/>
              <a:gd name="T55" fmla="*/ 73 h 288"/>
              <a:gd name="T56" fmla="*/ 222 w 288"/>
              <a:gd name="T57" fmla="*/ 70 h 288"/>
              <a:gd name="T58" fmla="*/ 67 w 288"/>
              <a:gd name="T59" fmla="*/ 58 h 288"/>
              <a:gd name="T60" fmla="*/ 71 w 288"/>
              <a:gd name="T61" fmla="*/ 68 h 288"/>
              <a:gd name="T62" fmla="*/ 87 w 288"/>
              <a:gd name="T63" fmla="*/ 64 h 288"/>
              <a:gd name="T64" fmla="*/ 93 w 288"/>
              <a:gd name="T65" fmla="*/ 69 h 288"/>
              <a:gd name="T66" fmla="*/ 80 w 288"/>
              <a:gd name="T67" fmla="*/ 80 h 288"/>
              <a:gd name="T68" fmla="*/ 100 w 288"/>
              <a:gd name="T69" fmla="*/ 92 h 288"/>
              <a:gd name="T70" fmla="*/ 107 w 288"/>
              <a:gd name="T71" fmla="*/ 76 h 288"/>
              <a:gd name="T72" fmla="*/ 124 w 288"/>
              <a:gd name="T73" fmla="*/ 87 h 288"/>
              <a:gd name="T74" fmla="*/ 114 w 288"/>
              <a:gd name="T75" fmla="*/ 98 h 288"/>
              <a:gd name="T76" fmla="*/ 117 w 288"/>
              <a:gd name="T77" fmla="*/ 103 h 288"/>
              <a:gd name="T78" fmla="*/ 100 w 288"/>
              <a:gd name="T79" fmla="*/ 119 h 288"/>
              <a:gd name="T80" fmla="*/ 87 w 288"/>
              <a:gd name="T81" fmla="*/ 127 h 288"/>
              <a:gd name="T82" fmla="*/ 84 w 288"/>
              <a:gd name="T83" fmla="*/ 144 h 288"/>
              <a:gd name="T84" fmla="*/ 92 w 288"/>
              <a:gd name="T85" fmla="*/ 149 h 288"/>
              <a:gd name="T86" fmla="*/ 105 w 288"/>
              <a:gd name="T87" fmla="*/ 156 h 288"/>
              <a:gd name="T88" fmla="*/ 122 w 288"/>
              <a:gd name="T89" fmla="*/ 158 h 288"/>
              <a:gd name="T90" fmla="*/ 134 w 288"/>
              <a:gd name="T91" fmla="*/ 167 h 288"/>
              <a:gd name="T92" fmla="*/ 148 w 288"/>
              <a:gd name="T93" fmla="*/ 177 h 288"/>
              <a:gd name="T94" fmla="*/ 139 w 288"/>
              <a:gd name="T95" fmla="*/ 211 h 288"/>
              <a:gd name="T96" fmla="*/ 127 w 288"/>
              <a:gd name="T97" fmla="*/ 232 h 288"/>
              <a:gd name="T98" fmla="*/ 114 w 288"/>
              <a:gd name="T99" fmla="*/ 247 h 288"/>
              <a:gd name="T100" fmla="*/ 105 w 288"/>
              <a:gd name="T101" fmla="*/ 240 h 288"/>
              <a:gd name="T102" fmla="*/ 102 w 288"/>
              <a:gd name="T103" fmla="*/ 189 h 288"/>
              <a:gd name="T104" fmla="*/ 93 w 288"/>
              <a:gd name="T105" fmla="*/ 159 h 288"/>
              <a:gd name="T106" fmla="*/ 63 w 288"/>
              <a:gd name="T107" fmla="*/ 133 h 288"/>
              <a:gd name="T108" fmla="*/ 52 w 288"/>
              <a:gd name="T109" fmla="*/ 122 h 288"/>
              <a:gd name="T110" fmla="*/ 121 w 288"/>
              <a:gd name="T111" fmla="*/ 102 h 288"/>
              <a:gd name="T112" fmla="*/ 107 w 288"/>
              <a:gd name="T113" fmla="*/ 142 h 288"/>
              <a:gd name="T114" fmla="*/ 110 w 288"/>
              <a:gd name="T115" fmla="*/ 153 h 288"/>
              <a:gd name="T116" fmla="*/ 102 w 288"/>
              <a:gd name="T117" fmla="*/ 145 h 288"/>
              <a:gd name="T118" fmla="*/ 95 w 288"/>
              <a:gd name="T119" fmla="*/ 13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3"/>
                  <a:pt x="65" y="288"/>
                  <a:pt x="144" y="288"/>
                </a:cubicBezTo>
                <a:cubicBezTo>
                  <a:pt x="224" y="288"/>
                  <a:pt x="288" y="223"/>
                  <a:pt x="288" y="144"/>
                </a:cubicBezTo>
                <a:cubicBezTo>
                  <a:pt x="288" y="64"/>
                  <a:pt x="224" y="0"/>
                  <a:pt x="144" y="0"/>
                </a:cubicBezTo>
                <a:close/>
                <a:moveTo>
                  <a:pt x="177" y="93"/>
                </a:moveTo>
                <a:cubicBezTo>
                  <a:pt x="175" y="93"/>
                  <a:pt x="176" y="91"/>
                  <a:pt x="176" y="90"/>
                </a:cubicBezTo>
                <a:cubicBezTo>
                  <a:pt x="177" y="90"/>
                  <a:pt x="180" y="90"/>
                  <a:pt x="178" y="90"/>
                </a:cubicBezTo>
                <a:cubicBezTo>
                  <a:pt x="178" y="88"/>
                  <a:pt x="177" y="87"/>
                  <a:pt x="176" y="87"/>
                </a:cubicBezTo>
                <a:cubicBezTo>
                  <a:pt x="176" y="86"/>
                  <a:pt x="175" y="86"/>
                  <a:pt x="175" y="84"/>
                </a:cubicBezTo>
                <a:cubicBezTo>
                  <a:pt x="175" y="82"/>
                  <a:pt x="177" y="84"/>
                  <a:pt x="177" y="82"/>
                </a:cubicBezTo>
                <a:cubicBezTo>
                  <a:pt x="179" y="82"/>
                  <a:pt x="177" y="83"/>
                  <a:pt x="177" y="83"/>
                </a:cubicBezTo>
                <a:cubicBezTo>
                  <a:pt x="177" y="83"/>
                  <a:pt x="177" y="84"/>
                  <a:pt x="177" y="84"/>
                </a:cubicBezTo>
                <a:cubicBezTo>
                  <a:pt x="179" y="84"/>
                  <a:pt x="179" y="83"/>
                  <a:pt x="180" y="83"/>
                </a:cubicBezTo>
                <a:cubicBezTo>
                  <a:pt x="179" y="84"/>
                  <a:pt x="178" y="85"/>
                  <a:pt x="179" y="86"/>
                </a:cubicBezTo>
                <a:cubicBezTo>
                  <a:pt x="180" y="86"/>
                  <a:pt x="181" y="87"/>
                  <a:pt x="180" y="88"/>
                </a:cubicBezTo>
                <a:cubicBezTo>
                  <a:pt x="182" y="88"/>
                  <a:pt x="183" y="90"/>
                  <a:pt x="182" y="92"/>
                </a:cubicBezTo>
                <a:cubicBezTo>
                  <a:pt x="183" y="92"/>
                  <a:pt x="183" y="92"/>
                  <a:pt x="183" y="91"/>
                </a:cubicBezTo>
                <a:cubicBezTo>
                  <a:pt x="184" y="91"/>
                  <a:pt x="184" y="92"/>
                  <a:pt x="183" y="92"/>
                </a:cubicBezTo>
                <a:cubicBezTo>
                  <a:pt x="182" y="94"/>
                  <a:pt x="180" y="94"/>
                  <a:pt x="178" y="94"/>
                </a:cubicBezTo>
                <a:cubicBezTo>
                  <a:pt x="178" y="92"/>
                  <a:pt x="178" y="92"/>
                  <a:pt x="177" y="93"/>
                </a:cubicBezTo>
                <a:close/>
                <a:moveTo>
                  <a:pt x="177" y="94"/>
                </a:moveTo>
                <a:cubicBezTo>
                  <a:pt x="177" y="95"/>
                  <a:pt x="176" y="95"/>
                  <a:pt x="176" y="94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6" y="94"/>
                  <a:pt x="176" y="94"/>
                  <a:pt x="177" y="94"/>
                </a:cubicBezTo>
                <a:close/>
                <a:moveTo>
                  <a:pt x="191" y="109"/>
                </a:moveTo>
                <a:cubicBezTo>
                  <a:pt x="191" y="110"/>
                  <a:pt x="191" y="110"/>
                  <a:pt x="191" y="109"/>
                </a:cubicBezTo>
                <a:cubicBezTo>
                  <a:pt x="192" y="109"/>
                  <a:pt x="192" y="112"/>
                  <a:pt x="190" y="112"/>
                </a:cubicBezTo>
                <a:cubicBezTo>
                  <a:pt x="190" y="111"/>
                  <a:pt x="190" y="109"/>
                  <a:pt x="191" y="109"/>
                </a:cubicBezTo>
                <a:close/>
                <a:moveTo>
                  <a:pt x="191" y="106"/>
                </a:moveTo>
                <a:cubicBezTo>
                  <a:pt x="191" y="107"/>
                  <a:pt x="192" y="107"/>
                  <a:pt x="192" y="106"/>
                </a:cubicBezTo>
                <a:cubicBezTo>
                  <a:pt x="193" y="106"/>
                  <a:pt x="191" y="107"/>
                  <a:pt x="191" y="108"/>
                </a:cubicBezTo>
                <a:cubicBezTo>
                  <a:pt x="191" y="108"/>
                  <a:pt x="191" y="107"/>
                  <a:pt x="191" y="106"/>
                </a:cubicBezTo>
                <a:close/>
                <a:moveTo>
                  <a:pt x="192" y="116"/>
                </a:moveTo>
                <a:cubicBezTo>
                  <a:pt x="192" y="116"/>
                  <a:pt x="192" y="115"/>
                  <a:pt x="192" y="115"/>
                </a:cubicBezTo>
                <a:cubicBezTo>
                  <a:pt x="194" y="116"/>
                  <a:pt x="196" y="121"/>
                  <a:pt x="196" y="123"/>
                </a:cubicBezTo>
                <a:cubicBezTo>
                  <a:pt x="197" y="123"/>
                  <a:pt x="198" y="123"/>
                  <a:pt x="199" y="123"/>
                </a:cubicBezTo>
                <a:cubicBezTo>
                  <a:pt x="199" y="124"/>
                  <a:pt x="201" y="124"/>
                  <a:pt x="202" y="124"/>
                </a:cubicBezTo>
                <a:cubicBezTo>
                  <a:pt x="204" y="124"/>
                  <a:pt x="208" y="124"/>
                  <a:pt x="208" y="122"/>
                </a:cubicBezTo>
                <a:cubicBezTo>
                  <a:pt x="209" y="122"/>
                  <a:pt x="210" y="123"/>
                  <a:pt x="210" y="124"/>
                </a:cubicBezTo>
                <a:cubicBezTo>
                  <a:pt x="211" y="124"/>
                  <a:pt x="219" y="124"/>
                  <a:pt x="218" y="126"/>
                </a:cubicBezTo>
                <a:cubicBezTo>
                  <a:pt x="219" y="126"/>
                  <a:pt x="220" y="128"/>
                  <a:pt x="221" y="128"/>
                </a:cubicBezTo>
                <a:cubicBezTo>
                  <a:pt x="221" y="129"/>
                  <a:pt x="222" y="133"/>
                  <a:pt x="223" y="133"/>
                </a:cubicBezTo>
                <a:cubicBezTo>
                  <a:pt x="223" y="134"/>
                  <a:pt x="224" y="136"/>
                  <a:pt x="225" y="137"/>
                </a:cubicBezTo>
                <a:cubicBezTo>
                  <a:pt x="225" y="138"/>
                  <a:pt x="227" y="142"/>
                  <a:pt x="229" y="143"/>
                </a:cubicBezTo>
                <a:cubicBezTo>
                  <a:pt x="228" y="144"/>
                  <a:pt x="230" y="145"/>
                  <a:pt x="230" y="146"/>
                </a:cubicBezTo>
                <a:cubicBezTo>
                  <a:pt x="230" y="146"/>
                  <a:pt x="231" y="148"/>
                  <a:pt x="231" y="149"/>
                </a:cubicBezTo>
                <a:cubicBezTo>
                  <a:pt x="231" y="150"/>
                  <a:pt x="234" y="156"/>
                  <a:pt x="236" y="156"/>
                </a:cubicBezTo>
                <a:cubicBezTo>
                  <a:pt x="236" y="156"/>
                  <a:pt x="234" y="157"/>
                  <a:pt x="236" y="157"/>
                </a:cubicBezTo>
                <a:cubicBezTo>
                  <a:pt x="237" y="157"/>
                  <a:pt x="238" y="157"/>
                  <a:pt x="238" y="156"/>
                </a:cubicBezTo>
                <a:cubicBezTo>
                  <a:pt x="240" y="156"/>
                  <a:pt x="242" y="156"/>
                  <a:pt x="244" y="156"/>
                </a:cubicBezTo>
                <a:cubicBezTo>
                  <a:pt x="244" y="158"/>
                  <a:pt x="242" y="159"/>
                  <a:pt x="242" y="162"/>
                </a:cubicBezTo>
                <a:cubicBezTo>
                  <a:pt x="241" y="162"/>
                  <a:pt x="241" y="163"/>
                  <a:pt x="241" y="164"/>
                </a:cubicBezTo>
                <a:cubicBezTo>
                  <a:pt x="240" y="164"/>
                  <a:pt x="240" y="165"/>
                  <a:pt x="239" y="166"/>
                </a:cubicBezTo>
                <a:cubicBezTo>
                  <a:pt x="239" y="167"/>
                  <a:pt x="237" y="169"/>
                  <a:pt x="236" y="170"/>
                </a:cubicBezTo>
                <a:cubicBezTo>
                  <a:pt x="235" y="171"/>
                  <a:pt x="233" y="172"/>
                  <a:pt x="232" y="174"/>
                </a:cubicBezTo>
                <a:cubicBezTo>
                  <a:pt x="233" y="174"/>
                  <a:pt x="228" y="179"/>
                  <a:pt x="229" y="179"/>
                </a:cubicBezTo>
                <a:cubicBezTo>
                  <a:pt x="229" y="180"/>
                  <a:pt x="228" y="187"/>
                  <a:pt x="229" y="187"/>
                </a:cubicBezTo>
                <a:cubicBezTo>
                  <a:pt x="229" y="188"/>
                  <a:pt x="231" y="194"/>
                  <a:pt x="230" y="194"/>
                </a:cubicBezTo>
                <a:cubicBezTo>
                  <a:pt x="230" y="196"/>
                  <a:pt x="229" y="197"/>
                  <a:pt x="229" y="199"/>
                </a:cubicBezTo>
                <a:cubicBezTo>
                  <a:pt x="228" y="199"/>
                  <a:pt x="227" y="200"/>
                  <a:pt x="227" y="200"/>
                </a:cubicBezTo>
                <a:cubicBezTo>
                  <a:pt x="226" y="200"/>
                  <a:pt x="225" y="203"/>
                  <a:pt x="225" y="203"/>
                </a:cubicBezTo>
                <a:cubicBezTo>
                  <a:pt x="225" y="205"/>
                  <a:pt x="224" y="207"/>
                  <a:pt x="224" y="210"/>
                </a:cubicBezTo>
                <a:cubicBezTo>
                  <a:pt x="224" y="210"/>
                  <a:pt x="222" y="215"/>
                  <a:pt x="222" y="215"/>
                </a:cubicBezTo>
                <a:cubicBezTo>
                  <a:pt x="221" y="216"/>
                  <a:pt x="217" y="219"/>
                  <a:pt x="217" y="221"/>
                </a:cubicBezTo>
                <a:cubicBezTo>
                  <a:pt x="217" y="221"/>
                  <a:pt x="215" y="224"/>
                  <a:pt x="215" y="225"/>
                </a:cubicBezTo>
                <a:cubicBezTo>
                  <a:pt x="214" y="225"/>
                  <a:pt x="208" y="226"/>
                  <a:pt x="208" y="226"/>
                </a:cubicBezTo>
                <a:cubicBezTo>
                  <a:pt x="207" y="226"/>
                  <a:pt x="204" y="227"/>
                  <a:pt x="203" y="226"/>
                </a:cubicBezTo>
                <a:cubicBezTo>
                  <a:pt x="203" y="225"/>
                  <a:pt x="202" y="224"/>
                  <a:pt x="202" y="222"/>
                </a:cubicBezTo>
                <a:cubicBezTo>
                  <a:pt x="202" y="222"/>
                  <a:pt x="202" y="219"/>
                  <a:pt x="201" y="219"/>
                </a:cubicBezTo>
                <a:cubicBezTo>
                  <a:pt x="201" y="219"/>
                  <a:pt x="197" y="212"/>
                  <a:pt x="198" y="212"/>
                </a:cubicBezTo>
                <a:cubicBezTo>
                  <a:pt x="198" y="211"/>
                  <a:pt x="197" y="208"/>
                  <a:pt x="197" y="208"/>
                </a:cubicBezTo>
                <a:cubicBezTo>
                  <a:pt x="197" y="206"/>
                  <a:pt x="195" y="204"/>
                  <a:pt x="195" y="201"/>
                </a:cubicBezTo>
                <a:cubicBezTo>
                  <a:pt x="195" y="201"/>
                  <a:pt x="194" y="196"/>
                  <a:pt x="194" y="196"/>
                </a:cubicBezTo>
                <a:cubicBezTo>
                  <a:pt x="194" y="193"/>
                  <a:pt x="195" y="191"/>
                  <a:pt x="195" y="188"/>
                </a:cubicBezTo>
                <a:cubicBezTo>
                  <a:pt x="196" y="185"/>
                  <a:pt x="195" y="183"/>
                  <a:pt x="195" y="181"/>
                </a:cubicBezTo>
                <a:cubicBezTo>
                  <a:pt x="194" y="181"/>
                  <a:pt x="193" y="179"/>
                  <a:pt x="193" y="178"/>
                </a:cubicBezTo>
                <a:cubicBezTo>
                  <a:pt x="192" y="177"/>
                  <a:pt x="191" y="175"/>
                  <a:pt x="191" y="173"/>
                </a:cubicBezTo>
                <a:cubicBezTo>
                  <a:pt x="192" y="172"/>
                  <a:pt x="192" y="168"/>
                  <a:pt x="192" y="167"/>
                </a:cubicBezTo>
                <a:cubicBezTo>
                  <a:pt x="190" y="166"/>
                  <a:pt x="190" y="166"/>
                  <a:pt x="187" y="166"/>
                </a:cubicBezTo>
                <a:cubicBezTo>
                  <a:pt x="186" y="164"/>
                  <a:pt x="178" y="165"/>
                  <a:pt x="176" y="165"/>
                </a:cubicBezTo>
                <a:cubicBezTo>
                  <a:pt x="176" y="166"/>
                  <a:pt x="170" y="165"/>
                  <a:pt x="170" y="164"/>
                </a:cubicBezTo>
                <a:cubicBezTo>
                  <a:pt x="168" y="164"/>
                  <a:pt x="165" y="161"/>
                  <a:pt x="165" y="159"/>
                </a:cubicBezTo>
                <a:cubicBezTo>
                  <a:pt x="164" y="158"/>
                  <a:pt x="161" y="153"/>
                  <a:pt x="161" y="152"/>
                </a:cubicBezTo>
                <a:cubicBezTo>
                  <a:pt x="160" y="151"/>
                  <a:pt x="160" y="148"/>
                  <a:pt x="161" y="148"/>
                </a:cubicBezTo>
                <a:cubicBezTo>
                  <a:pt x="161" y="148"/>
                  <a:pt x="161" y="145"/>
                  <a:pt x="160" y="144"/>
                </a:cubicBezTo>
                <a:cubicBezTo>
                  <a:pt x="160" y="144"/>
                  <a:pt x="161" y="143"/>
                  <a:pt x="161" y="142"/>
                </a:cubicBezTo>
                <a:cubicBezTo>
                  <a:pt x="161" y="139"/>
                  <a:pt x="161" y="138"/>
                  <a:pt x="163" y="135"/>
                </a:cubicBezTo>
                <a:cubicBezTo>
                  <a:pt x="163" y="134"/>
                  <a:pt x="164" y="133"/>
                  <a:pt x="164" y="132"/>
                </a:cubicBezTo>
                <a:cubicBezTo>
                  <a:pt x="165" y="130"/>
                  <a:pt x="165" y="132"/>
                  <a:pt x="166" y="130"/>
                </a:cubicBezTo>
                <a:cubicBezTo>
                  <a:pt x="167" y="130"/>
                  <a:pt x="168" y="128"/>
                  <a:pt x="169" y="127"/>
                </a:cubicBezTo>
                <a:cubicBezTo>
                  <a:pt x="169" y="127"/>
                  <a:pt x="169" y="127"/>
                  <a:pt x="169" y="126"/>
                </a:cubicBezTo>
                <a:cubicBezTo>
                  <a:pt x="169" y="126"/>
                  <a:pt x="170" y="123"/>
                  <a:pt x="170" y="122"/>
                </a:cubicBezTo>
                <a:cubicBezTo>
                  <a:pt x="172" y="120"/>
                  <a:pt x="171" y="121"/>
                  <a:pt x="172" y="122"/>
                </a:cubicBezTo>
                <a:cubicBezTo>
                  <a:pt x="173" y="121"/>
                  <a:pt x="174" y="119"/>
                  <a:pt x="174" y="119"/>
                </a:cubicBezTo>
                <a:cubicBezTo>
                  <a:pt x="175" y="119"/>
                  <a:pt x="176" y="118"/>
                  <a:pt x="177" y="118"/>
                </a:cubicBezTo>
                <a:cubicBezTo>
                  <a:pt x="177" y="119"/>
                  <a:pt x="180" y="118"/>
                  <a:pt x="180" y="118"/>
                </a:cubicBezTo>
                <a:cubicBezTo>
                  <a:pt x="180" y="117"/>
                  <a:pt x="184" y="116"/>
                  <a:pt x="185" y="116"/>
                </a:cubicBezTo>
                <a:cubicBezTo>
                  <a:pt x="185" y="114"/>
                  <a:pt x="191" y="116"/>
                  <a:pt x="192" y="116"/>
                </a:cubicBezTo>
                <a:close/>
                <a:moveTo>
                  <a:pt x="195" y="114"/>
                </a:moveTo>
                <a:cubicBezTo>
                  <a:pt x="196" y="113"/>
                  <a:pt x="196" y="114"/>
                  <a:pt x="197" y="114"/>
                </a:cubicBezTo>
                <a:cubicBezTo>
                  <a:pt x="198" y="115"/>
                  <a:pt x="198" y="114"/>
                  <a:pt x="199" y="114"/>
                </a:cubicBezTo>
                <a:cubicBezTo>
                  <a:pt x="199" y="117"/>
                  <a:pt x="197" y="115"/>
                  <a:pt x="195" y="114"/>
                </a:cubicBezTo>
                <a:close/>
                <a:moveTo>
                  <a:pt x="240" y="193"/>
                </a:moveTo>
                <a:cubicBezTo>
                  <a:pt x="240" y="192"/>
                  <a:pt x="240" y="193"/>
                  <a:pt x="241" y="192"/>
                </a:cubicBezTo>
                <a:cubicBezTo>
                  <a:pt x="241" y="193"/>
                  <a:pt x="241" y="193"/>
                  <a:pt x="240" y="193"/>
                </a:cubicBezTo>
                <a:close/>
                <a:moveTo>
                  <a:pt x="170" y="92"/>
                </a:moveTo>
                <a:cubicBezTo>
                  <a:pt x="169" y="91"/>
                  <a:pt x="170" y="91"/>
                  <a:pt x="170" y="90"/>
                </a:cubicBezTo>
                <a:cubicBezTo>
                  <a:pt x="168" y="89"/>
                  <a:pt x="172" y="89"/>
                  <a:pt x="172" y="88"/>
                </a:cubicBezTo>
                <a:cubicBezTo>
                  <a:pt x="172" y="88"/>
                  <a:pt x="171" y="87"/>
                  <a:pt x="172" y="87"/>
                </a:cubicBezTo>
                <a:cubicBezTo>
                  <a:pt x="172" y="86"/>
                  <a:pt x="172" y="88"/>
                  <a:pt x="173" y="87"/>
                </a:cubicBezTo>
                <a:cubicBezTo>
                  <a:pt x="174" y="87"/>
                  <a:pt x="175" y="86"/>
                  <a:pt x="174" y="88"/>
                </a:cubicBezTo>
                <a:cubicBezTo>
                  <a:pt x="174" y="91"/>
                  <a:pt x="173" y="92"/>
                  <a:pt x="170" y="92"/>
                </a:cubicBezTo>
                <a:close/>
                <a:moveTo>
                  <a:pt x="153" y="71"/>
                </a:moveTo>
                <a:cubicBezTo>
                  <a:pt x="153" y="71"/>
                  <a:pt x="155" y="70"/>
                  <a:pt x="156" y="70"/>
                </a:cubicBezTo>
                <a:cubicBezTo>
                  <a:pt x="156" y="70"/>
                  <a:pt x="155" y="70"/>
                  <a:pt x="156" y="70"/>
                </a:cubicBezTo>
                <a:cubicBezTo>
                  <a:pt x="156" y="70"/>
                  <a:pt x="156" y="71"/>
                  <a:pt x="156" y="71"/>
                </a:cubicBezTo>
                <a:cubicBezTo>
                  <a:pt x="156" y="72"/>
                  <a:pt x="159" y="71"/>
                  <a:pt x="159" y="71"/>
                </a:cubicBezTo>
                <a:cubicBezTo>
                  <a:pt x="162" y="71"/>
                  <a:pt x="162" y="69"/>
                  <a:pt x="162" y="71"/>
                </a:cubicBezTo>
                <a:cubicBezTo>
                  <a:pt x="163" y="72"/>
                  <a:pt x="163" y="71"/>
                  <a:pt x="164" y="71"/>
                </a:cubicBezTo>
                <a:cubicBezTo>
                  <a:pt x="164" y="72"/>
                  <a:pt x="165" y="72"/>
                  <a:pt x="164" y="72"/>
                </a:cubicBezTo>
                <a:cubicBezTo>
                  <a:pt x="163" y="73"/>
                  <a:pt x="162" y="73"/>
                  <a:pt x="160" y="73"/>
                </a:cubicBezTo>
                <a:cubicBezTo>
                  <a:pt x="160" y="73"/>
                  <a:pt x="157" y="74"/>
                  <a:pt x="157" y="74"/>
                </a:cubicBezTo>
                <a:cubicBezTo>
                  <a:pt x="155" y="74"/>
                  <a:pt x="155" y="73"/>
                  <a:pt x="153" y="73"/>
                </a:cubicBezTo>
                <a:cubicBezTo>
                  <a:pt x="153" y="72"/>
                  <a:pt x="155" y="71"/>
                  <a:pt x="153" y="71"/>
                </a:cubicBezTo>
                <a:close/>
                <a:moveTo>
                  <a:pt x="235" y="198"/>
                </a:moveTo>
                <a:cubicBezTo>
                  <a:pt x="236" y="199"/>
                  <a:pt x="236" y="200"/>
                  <a:pt x="237" y="198"/>
                </a:cubicBezTo>
                <a:cubicBezTo>
                  <a:pt x="235" y="198"/>
                  <a:pt x="236" y="198"/>
                  <a:pt x="236" y="197"/>
                </a:cubicBezTo>
                <a:cubicBezTo>
                  <a:pt x="237" y="197"/>
                  <a:pt x="240" y="198"/>
                  <a:pt x="240" y="196"/>
                </a:cubicBezTo>
                <a:cubicBezTo>
                  <a:pt x="237" y="196"/>
                  <a:pt x="240" y="192"/>
                  <a:pt x="240" y="195"/>
                </a:cubicBezTo>
                <a:cubicBezTo>
                  <a:pt x="242" y="195"/>
                  <a:pt x="241" y="192"/>
                  <a:pt x="242" y="191"/>
                </a:cubicBezTo>
                <a:cubicBezTo>
                  <a:pt x="242" y="192"/>
                  <a:pt x="242" y="195"/>
                  <a:pt x="243" y="195"/>
                </a:cubicBezTo>
                <a:cubicBezTo>
                  <a:pt x="244" y="197"/>
                  <a:pt x="242" y="197"/>
                  <a:pt x="242" y="198"/>
                </a:cubicBezTo>
                <a:cubicBezTo>
                  <a:pt x="241" y="199"/>
                  <a:pt x="241" y="200"/>
                  <a:pt x="241" y="200"/>
                </a:cubicBezTo>
                <a:cubicBezTo>
                  <a:pt x="241" y="200"/>
                  <a:pt x="240" y="200"/>
                  <a:pt x="240" y="200"/>
                </a:cubicBezTo>
                <a:cubicBezTo>
                  <a:pt x="240" y="202"/>
                  <a:pt x="239" y="204"/>
                  <a:pt x="239" y="206"/>
                </a:cubicBezTo>
                <a:cubicBezTo>
                  <a:pt x="238" y="206"/>
                  <a:pt x="238" y="209"/>
                  <a:pt x="238" y="211"/>
                </a:cubicBezTo>
                <a:cubicBezTo>
                  <a:pt x="238" y="212"/>
                  <a:pt x="237" y="212"/>
                  <a:pt x="237" y="213"/>
                </a:cubicBezTo>
                <a:cubicBezTo>
                  <a:pt x="232" y="213"/>
                  <a:pt x="234" y="201"/>
                  <a:pt x="235" y="198"/>
                </a:cubicBezTo>
                <a:close/>
                <a:moveTo>
                  <a:pt x="259" y="134"/>
                </a:moveTo>
                <a:cubicBezTo>
                  <a:pt x="258" y="134"/>
                  <a:pt x="256" y="134"/>
                  <a:pt x="255" y="133"/>
                </a:cubicBezTo>
                <a:cubicBezTo>
                  <a:pt x="252" y="133"/>
                  <a:pt x="248" y="130"/>
                  <a:pt x="245" y="131"/>
                </a:cubicBezTo>
                <a:cubicBezTo>
                  <a:pt x="245" y="131"/>
                  <a:pt x="245" y="131"/>
                  <a:pt x="244" y="131"/>
                </a:cubicBezTo>
                <a:cubicBezTo>
                  <a:pt x="245" y="130"/>
                  <a:pt x="242" y="124"/>
                  <a:pt x="240" y="127"/>
                </a:cubicBezTo>
                <a:cubicBezTo>
                  <a:pt x="240" y="127"/>
                  <a:pt x="241" y="130"/>
                  <a:pt x="242" y="130"/>
                </a:cubicBezTo>
                <a:cubicBezTo>
                  <a:pt x="242" y="131"/>
                  <a:pt x="242" y="132"/>
                  <a:pt x="243" y="132"/>
                </a:cubicBezTo>
                <a:cubicBezTo>
                  <a:pt x="244" y="133"/>
                  <a:pt x="242" y="134"/>
                  <a:pt x="243" y="134"/>
                </a:cubicBezTo>
                <a:cubicBezTo>
                  <a:pt x="244" y="134"/>
                  <a:pt x="244" y="134"/>
                  <a:pt x="244" y="132"/>
                </a:cubicBezTo>
                <a:cubicBezTo>
                  <a:pt x="244" y="132"/>
                  <a:pt x="244" y="132"/>
                  <a:pt x="245" y="132"/>
                </a:cubicBezTo>
                <a:cubicBezTo>
                  <a:pt x="244" y="133"/>
                  <a:pt x="244" y="134"/>
                  <a:pt x="245" y="134"/>
                </a:cubicBezTo>
                <a:cubicBezTo>
                  <a:pt x="246" y="137"/>
                  <a:pt x="245" y="135"/>
                  <a:pt x="245" y="136"/>
                </a:cubicBezTo>
                <a:cubicBezTo>
                  <a:pt x="247" y="136"/>
                  <a:pt x="249" y="135"/>
                  <a:pt x="250" y="133"/>
                </a:cubicBezTo>
                <a:cubicBezTo>
                  <a:pt x="251" y="133"/>
                  <a:pt x="250" y="134"/>
                  <a:pt x="250" y="134"/>
                </a:cubicBezTo>
                <a:cubicBezTo>
                  <a:pt x="251" y="135"/>
                  <a:pt x="252" y="135"/>
                  <a:pt x="251" y="136"/>
                </a:cubicBezTo>
                <a:cubicBezTo>
                  <a:pt x="251" y="137"/>
                  <a:pt x="253" y="138"/>
                  <a:pt x="252" y="136"/>
                </a:cubicBezTo>
                <a:cubicBezTo>
                  <a:pt x="255" y="136"/>
                  <a:pt x="254" y="139"/>
                  <a:pt x="253" y="140"/>
                </a:cubicBezTo>
                <a:cubicBezTo>
                  <a:pt x="253" y="141"/>
                  <a:pt x="252" y="141"/>
                  <a:pt x="252" y="142"/>
                </a:cubicBezTo>
                <a:cubicBezTo>
                  <a:pt x="252" y="143"/>
                  <a:pt x="251" y="145"/>
                  <a:pt x="250" y="145"/>
                </a:cubicBezTo>
                <a:cubicBezTo>
                  <a:pt x="250" y="145"/>
                  <a:pt x="245" y="148"/>
                  <a:pt x="245" y="149"/>
                </a:cubicBezTo>
                <a:cubicBezTo>
                  <a:pt x="244" y="149"/>
                  <a:pt x="241" y="150"/>
                  <a:pt x="240" y="151"/>
                </a:cubicBezTo>
                <a:cubicBezTo>
                  <a:pt x="239" y="151"/>
                  <a:pt x="236" y="152"/>
                  <a:pt x="236" y="153"/>
                </a:cubicBezTo>
                <a:cubicBezTo>
                  <a:pt x="233" y="153"/>
                  <a:pt x="233" y="149"/>
                  <a:pt x="232" y="149"/>
                </a:cubicBezTo>
                <a:cubicBezTo>
                  <a:pt x="232" y="148"/>
                  <a:pt x="231" y="148"/>
                  <a:pt x="231" y="147"/>
                </a:cubicBezTo>
                <a:cubicBezTo>
                  <a:pt x="232" y="147"/>
                  <a:pt x="228" y="139"/>
                  <a:pt x="228" y="137"/>
                </a:cubicBezTo>
                <a:cubicBezTo>
                  <a:pt x="227" y="137"/>
                  <a:pt x="226" y="135"/>
                  <a:pt x="226" y="134"/>
                </a:cubicBezTo>
                <a:cubicBezTo>
                  <a:pt x="225" y="133"/>
                  <a:pt x="224" y="131"/>
                  <a:pt x="224" y="130"/>
                </a:cubicBezTo>
                <a:cubicBezTo>
                  <a:pt x="223" y="129"/>
                  <a:pt x="220" y="126"/>
                  <a:pt x="220" y="125"/>
                </a:cubicBezTo>
                <a:cubicBezTo>
                  <a:pt x="221" y="125"/>
                  <a:pt x="223" y="126"/>
                  <a:pt x="223" y="124"/>
                </a:cubicBezTo>
                <a:cubicBezTo>
                  <a:pt x="222" y="124"/>
                  <a:pt x="222" y="123"/>
                  <a:pt x="223" y="123"/>
                </a:cubicBezTo>
                <a:cubicBezTo>
                  <a:pt x="223" y="122"/>
                  <a:pt x="224" y="121"/>
                  <a:pt x="224" y="120"/>
                </a:cubicBezTo>
                <a:cubicBezTo>
                  <a:pt x="224" y="119"/>
                  <a:pt x="225" y="117"/>
                  <a:pt x="225" y="116"/>
                </a:cubicBezTo>
                <a:cubicBezTo>
                  <a:pt x="223" y="116"/>
                  <a:pt x="223" y="116"/>
                  <a:pt x="222" y="116"/>
                </a:cubicBezTo>
                <a:cubicBezTo>
                  <a:pt x="222" y="117"/>
                  <a:pt x="220" y="116"/>
                  <a:pt x="219" y="116"/>
                </a:cubicBezTo>
                <a:cubicBezTo>
                  <a:pt x="219" y="115"/>
                  <a:pt x="215" y="117"/>
                  <a:pt x="214" y="115"/>
                </a:cubicBezTo>
                <a:cubicBezTo>
                  <a:pt x="213" y="114"/>
                  <a:pt x="213" y="113"/>
                  <a:pt x="213" y="111"/>
                </a:cubicBezTo>
                <a:cubicBezTo>
                  <a:pt x="212" y="110"/>
                  <a:pt x="211" y="109"/>
                  <a:pt x="210" y="109"/>
                </a:cubicBezTo>
                <a:cubicBezTo>
                  <a:pt x="208" y="109"/>
                  <a:pt x="209" y="112"/>
                  <a:pt x="209" y="113"/>
                </a:cubicBezTo>
                <a:cubicBezTo>
                  <a:pt x="211" y="113"/>
                  <a:pt x="208" y="115"/>
                  <a:pt x="208" y="116"/>
                </a:cubicBezTo>
                <a:cubicBezTo>
                  <a:pt x="206" y="115"/>
                  <a:pt x="207" y="112"/>
                  <a:pt x="205" y="112"/>
                </a:cubicBezTo>
                <a:cubicBezTo>
                  <a:pt x="205" y="111"/>
                  <a:pt x="205" y="110"/>
                  <a:pt x="204" y="110"/>
                </a:cubicBezTo>
                <a:cubicBezTo>
                  <a:pt x="204" y="109"/>
                  <a:pt x="204" y="108"/>
                  <a:pt x="203" y="107"/>
                </a:cubicBezTo>
                <a:cubicBezTo>
                  <a:pt x="203" y="107"/>
                  <a:pt x="201" y="106"/>
                  <a:pt x="201" y="106"/>
                </a:cubicBezTo>
                <a:cubicBezTo>
                  <a:pt x="200" y="106"/>
                  <a:pt x="196" y="101"/>
                  <a:pt x="195" y="102"/>
                </a:cubicBezTo>
                <a:cubicBezTo>
                  <a:pt x="195" y="104"/>
                  <a:pt x="196" y="104"/>
                  <a:pt x="196" y="105"/>
                </a:cubicBezTo>
                <a:cubicBezTo>
                  <a:pt x="198" y="104"/>
                  <a:pt x="198" y="108"/>
                  <a:pt x="200" y="108"/>
                </a:cubicBezTo>
                <a:cubicBezTo>
                  <a:pt x="200" y="108"/>
                  <a:pt x="200" y="109"/>
                  <a:pt x="201" y="109"/>
                </a:cubicBezTo>
                <a:cubicBezTo>
                  <a:pt x="202" y="109"/>
                  <a:pt x="202" y="110"/>
                  <a:pt x="203" y="110"/>
                </a:cubicBezTo>
                <a:cubicBezTo>
                  <a:pt x="202" y="111"/>
                  <a:pt x="200" y="109"/>
                  <a:pt x="201" y="111"/>
                </a:cubicBezTo>
                <a:cubicBezTo>
                  <a:pt x="201" y="112"/>
                  <a:pt x="201" y="113"/>
                  <a:pt x="200" y="114"/>
                </a:cubicBezTo>
                <a:cubicBezTo>
                  <a:pt x="200" y="113"/>
                  <a:pt x="199" y="110"/>
                  <a:pt x="198" y="110"/>
                </a:cubicBezTo>
                <a:cubicBezTo>
                  <a:pt x="197" y="108"/>
                  <a:pt x="195" y="108"/>
                  <a:pt x="194" y="107"/>
                </a:cubicBezTo>
                <a:cubicBezTo>
                  <a:pt x="193" y="107"/>
                  <a:pt x="193" y="104"/>
                  <a:pt x="191" y="104"/>
                </a:cubicBezTo>
                <a:cubicBezTo>
                  <a:pt x="191" y="104"/>
                  <a:pt x="190" y="105"/>
                  <a:pt x="190" y="105"/>
                </a:cubicBezTo>
                <a:cubicBezTo>
                  <a:pt x="189" y="106"/>
                  <a:pt x="184" y="105"/>
                  <a:pt x="184" y="105"/>
                </a:cubicBezTo>
                <a:cubicBezTo>
                  <a:pt x="184" y="105"/>
                  <a:pt x="182" y="111"/>
                  <a:pt x="182" y="112"/>
                </a:cubicBezTo>
                <a:cubicBezTo>
                  <a:pt x="181" y="114"/>
                  <a:pt x="180" y="114"/>
                  <a:pt x="180" y="115"/>
                </a:cubicBezTo>
                <a:cubicBezTo>
                  <a:pt x="179" y="116"/>
                  <a:pt x="174" y="116"/>
                  <a:pt x="174" y="116"/>
                </a:cubicBezTo>
                <a:cubicBezTo>
                  <a:pt x="172" y="116"/>
                  <a:pt x="170" y="114"/>
                  <a:pt x="170" y="112"/>
                </a:cubicBezTo>
                <a:cubicBezTo>
                  <a:pt x="170" y="112"/>
                  <a:pt x="171" y="106"/>
                  <a:pt x="171" y="105"/>
                </a:cubicBezTo>
                <a:cubicBezTo>
                  <a:pt x="172" y="105"/>
                  <a:pt x="172" y="105"/>
                  <a:pt x="172" y="106"/>
                </a:cubicBezTo>
                <a:cubicBezTo>
                  <a:pt x="173" y="105"/>
                  <a:pt x="176" y="106"/>
                  <a:pt x="176" y="105"/>
                </a:cubicBezTo>
                <a:cubicBezTo>
                  <a:pt x="178" y="105"/>
                  <a:pt x="178" y="105"/>
                  <a:pt x="177" y="106"/>
                </a:cubicBezTo>
                <a:cubicBezTo>
                  <a:pt x="179" y="106"/>
                  <a:pt x="181" y="107"/>
                  <a:pt x="181" y="105"/>
                </a:cubicBezTo>
                <a:cubicBezTo>
                  <a:pt x="180" y="105"/>
                  <a:pt x="180" y="105"/>
                  <a:pt x="180" y="104"/>
                </a:cubicBezTo>
                <a:cubicBezTo>
                  <a:pt x="182" y="102"/>
                  <a:pt x="178" y="100"/>
                  <a:pt x="178" y="98"/>
                </a:cubicBezTo>
                <a:cubicBezTo>
                  <a:pt x="177" y="98"/>
                  <a:pt x="176" y="96"/>
                  <a:pt x="177" y="97"/>
                </a:cubicBezTo>
                <a:cubicBezTo>
                  <a:pt x="178" y="98"/>
                  <a:pt x="182" y="99"/>
                  <a:pt x="180" y="96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181" y="97"/>
                  <a:pt x="182" y="98"/>
                  <a:pt x="182" y="97"/>
                </a:cubicBezTo>
                <a:cubicBezTo>
                  <a:pt x="183" y="97"/>
                  <a:pt x="185" y="95"/>
                  <a:pt x="183" y="95"/>
                </a:cubicBezTo>
                <a:cubicBezTo>
                  <a:pt x="183" y="95"/>
                  <a:pt x="183" y="94"/>
                  <a:pt x="183" y="93"/>
                </a:cubicBezTo>
                <a:cubicBezTo>
                  <a:pt x="186" y="95"/>
                  <a:pt x="184" y="93"/>
                  <a:pt x="186" y="92"/>
                </a:cubicBezTo>
                <a:cubicBezTo>
                  <a:pt x="186" y="93"/>
                  <a:pt x="187" y="91"/>
                  <a:pt x="188" y="91"/>
                </a:cubicBezTo>
                <a:cubicBezTo>
                  <a:pt x="189" y="90"/>
                  <a:pt x="191" y="91"/>
                  <a:pt x="191" y="89"/>
                </a:cubicBezTo>
                <a:cubicBezTo>
                  <a:pt x="190" y="89"/>
                  <a:pt x="190" y="86"/>
                  <a:pt x="190" y="85"/>
                </a:cubicBezTo>
                <a:cubicBezTo>
                  <a:pt x="192" y="85"/>
                  <a:pt x="193" y="83"/>
                  <a:pt x="193" y="84"/>
                </a:cubicBezTo>
                <a:cubicBezTo>
                  <a:pt x="194" y="85"/>
                  <a:pt x="194" y="86"/>
                  <a:pt x="194" y="87"/>
                </a:cubicBezTo>
                <a:cubicBezTo>
                  <a:pt x="196" y="88"/>
                  <a:pt x="195" y="86"/>
                  <a:pt x="195" y="85"/>
                </a:cubicBezTo>
                <a:cubicBezTo>
                  <a:pt x="195" y="85"/>
                  <a:pt x="194" y="82"/>
                  <a:pt x="194" y="81"/>
                </a:cubicBezTo>
                <a:cubicBezTo>
                  <a:pt x="193" y="81"/>
                  <a:pt x="192" y="82"/>
                  <a:pt x="192" y="82"/>
                </a:cubicBezTo>
                <a:cubicBezTo>
                  <a:pt x="190" y="82"/>
                  <a:pt x="189" y="81"/>
                  <a:pt x="187" y="81"/>
                </a:cubicBezTo>
                <a:cubicBezTo>
                  <a:pt x="187" y="81"/>
                  <a:pt x="185" y="79"/>
                  <a:pt x="185" y="79"/>
                </a:cubicBezTo>
                <a:cubicBezTo>
                  <a:pt x="184" y="77"/>
                  <a:pt x="186" y="77"/>
                  <a:pt x="187" y="77"/>
                </a:cubicBezTo>
                <a:cubicBezTo>
                  <a:pt x="187" y="75"/>
                  <a:pt x="194" y="76"/>
                  <a:pt x="195" y="73"/>
                </a:cubicBezTo>
                <a:cubicBezTo>
                  <a:pt x="192" y="73"/>
                  <a:pt x="197" y="68"/>
                  <a:pt x="197" y="68"/>
                </a:cubicBezTo>
                <a:cubicBezTo>
                  <a:pt x="199" y="67"/>
                  <a:pt x="200" y="66"/>
                  <a:pt x="202" y="66"/>
                </a:cubicBezTo>
                <a:cubicBezTo>
                  <a:pt x="203" y="65"/>
                  <a:pt x="213" y="63"/>
                  <a:pt x="213" y="64"/>
                </a:cubicBezTo>
                <a:cubicBezTo>
                  <a:pt x="214" y="64"/>
                  <a:pt x="221" y="64"/>
                  <a:pt x="221" y="65"/>
                </a:cubicBezTo>
                <a:cubicBezTo>
                  <a:pt x="222" y="65"/>
                  <a:pt x="224" y="66"/>
                  <a:pt x="225" y="65"/>
                </a:cubicBezTo>
                <a:cubicBezTo>
                  <a:pt x="226" y="65"/>
                  <a:pt x="231" y="67"/>
                  <a:pt x="231" y="69"/>
                </a:cubicBezTo>
                <a:cubicBezTo>
                  <a:pt x="229" y="69"/>
                  <a:pt x="225" y="69"/>
                  <a:pt x="222" y="69"/>
                </a:cubicBezTo>
                <a:cubicBezTo>
                  <a:pt x="222" y="70"/>
                  <a:pt x="222" y="69"/>
                  <a:pt x="222" y="70"/>
                </a:cubicBezTo>
                <a:cubicBezTo>
                  <a:pt x="223" y="70"/>
                  <a:pt x="225" y="73"/>
                  <a:pt x="225" y="74"/>
                </a:cubicBezTo>
                <a:cubicBezTo>
                  <a:pt x="226" y="74"/>
                  <a:pt x="227" y="73"/>
                  <a:pt x="228" y="73"/>
                </a:cubicBezTo>
                <a:cubicBezTo>
                  <a:pt x="228" y="74"/>
                  <a:pt x="230" y="74"/>
                  <a:pt x="230" y="73"/>
                </a:cubicBezTo>
                <a:cubicBezTo>
                  <a:pt x="229" y="73"/>
                  <a:pt x="229" y="71"/>
                  <a:pt x="230" y="71"/>
                </a:cubicBezTo>
                <a:cubicBezTo>
                  <a:pt x="230" y="70"/>
                  <a:pt x="232" y="71"/>
                  <a:pt x="233" y="69"/>
                </a:cubicBezTo>
                <a:cubicBezTo>
                  <a:pt x="248" y="87"/>
                  <a:pt x="257" y="110"/>
                  <a:pt x="259" y="134"/>
                </a:cubicBezTo>
                <a:close/>
                <a:moveTo>
                  <a:pt x="65" y="59"/>
                </a:moveTo>
                <a:cubicBezTo>
                  <a:pt x="66" y="59"/>
                  <a:pt x="67" y="58"/>
                  <a:pt x="67" y="58"/>
                </a:cubicBezTo>
                <a:cubicBezTo>
                  <a:pt x="67" y="59"/>
                  <a:pt x="67" y="59"/>
                  <a:pt x="68" y="61"/>
                </a:cubicBezTo>
                <a:cubicBezTo>
                  <a:pt x="68" y="61"/>
                  <a:pt x="69" y="63"/>
                  <a:pt x="69" y="63"/>
                </a:cubicBezTo>
                <a:cubicBezTo>
                  <a:pt x="70" y="63"/>
                  <a:pt x="71" y="63"/>
                  <a:pt x="72" y="64"/>
                </a:cubicBezTo>
                <a:cubicBezTo>
                  <a:pt x="71" y="64"/>
                  <a:pt x="71" y="64"/>
                  <a:pt x="70" y="64"/>
                </a:cubicBezTo>
                <a:cubicBezTo>
                  <a:pt x="71" y="67"/>
                  <a:pt x="69" y="65"/>
                  <a:pt x="68" y="65"/>
                </a:cubicBezTo>
                <a:cubicBezTo>
                  <a:pt x="68" y="65"/>
                  <a:pt x="63" y="63"/>
                  <a:pt x="65" y="66"/>
                </a:cubicBezTo>
                <a:cubicBezTo>
                  <a:pt x="66" y="66"/>
                  <a:pt x="65" y="66"/>
                  <a:pt x="67" y="67"/>
                </a:cubicBezTo>
                <a:cubicBezTo>
                  <a:pt x="68" y="67"/>
                  <a:pt x="70" y="68"/>
                  <a:pt x="71" y="68"/>
                </a:cubicBezTo>
                <a:cubicBezTo>
                  <a:pt x="72" y="68"/>
                  <a:pt x="73" y="68"/>
                  <a:pt x="74" y="68"/>
                </a:cubicBezTo>
                <a:cubicBezTo>
                  <a:pt x="74" y="68"/>
                  <a:pt x="77" y="66"/>
                  <a:pt x="75" y="66"/>
                </a:cubicBezTo>
                <a:cubicBezTo>
                  <a:pt x="75" y="65"/>
                  <a:pt x="75" y="65"/>
                  <a:pt x="74" y="65"/>
                </a:cubicBezTo>
                <a:cubicBezTo>
                  <a:pt x="74" y="64"/>
                  <a:pt x="76" y="65"/>
                  <a:pt x="77" y="65"/>
                </a:cubicBezTo>
                <a:cubicBezTo>
                  <a:pt x="78" y="63"/>
                  <a:pt x="77" y="63"/>
                  <a:pt x="78" y="62"/>
                </a:cubicBezTo>
                <a:cubicBezTo>
                  <a:pt x="79" y="61"/>
                  <a:pt x="80" y="62"/>
                  <a:pt x="81" y="61"/>
                </a:cubicBezTo>
                <a:cubicBezTo>
                  <a:pt x="82" y="61"/>
                  <a:pt x="82" y="61"/>
                  <a:pt x="83" y="62"/>
                </a:cubicBezTo>
                <a:cubicBezTo>
                  <a:pt x="83" y="63"/>
                  <a:pt x="87" y="68"/>
                  <a:pt x="87" y="64"/>
                </a:cubicBezTo>
                <a:cubicBezTo>
                  <a:pt x="88" y="65"/>
                  <a:pt x="89" y="67"/>
                  <a:pt x="89" y="68"/>
                </a:cubicBezTo>
                <a:cubicBezTo>
                  <a:pt x="91" y="68"/>
                  <a:pt x="91" y="66"/>
                  <a:pt x="91" y="65"/>
                </a:cubicBezTo>
                <a:cubicBezTo>
                  <a:pt x="92" y="65"/>
                  <a:pt x="91" y="64"/>
                  <a:pt x="91" y="64"/>
                </a:cubicBezTo>
                <a:cubicBezTo>
                  <a:pt x="92" y="63"/>
                  <a:pt x="93" y="64"/>
                  <a:pt x="93" y="63"/>
                </a:cubicBezTo>
                <a:cubicBezTo>
                  <a:pt x="93" y="63"/>
                  <a:pt x="93" y="64"/>
                  <a:pt x="93" y="64"/>
                </a:cubicBezTo>
                <a:cubicBezTo>
                  <a:pt x="94" y="64"/>
                  <a:pt x="95" y="64"/>
                  <a:pt x="96" y="64"/>
                </a:cubicBezTo>
                <a:cubicBezTo>
                  <a:pt x="96" y="64"/>
                  <a:pt x="96" y="67"/>
                  <a:pt x="96" y="68"/>
                </a:cubicBezTo>
                <a:cubicBezTo>
                  <a:pt x="95" y="69"/>
                  <a:pt x="93" y="69"/>
                  <a:pt x="93" y="69"/>
                </a:cubicBezTo>
                <a:cubicBezTo>
                  <a:pt x="91" y="71"/>
                  <a:pt x="96" y="72"/>
                  <a:pt x="97" y="73"/>
                </a:cubicBezTo>
                <a:cubicBezTo>
                  <a:pt x="97" y="73"/>
                  <a:pt x="95" y="73"/>
                  <a:pt x="95" y="73"/>
                </a:cubicBezTo>
                <a:cubicBezTo>
                  <a:pt x="93" y="73"/>
                  <a:pt x="90" y="74"/>
                  <a:pt x="89" y="73"/>
                </a:cubicBezTo>
                <a:cubicBezTo>
                  <a:pt x="91" y="73"/>
                  <a:pt x="91" y="72"/>
                  <a:pt x="92" y="70"/>
                </a:cubicBezTo>
                <a:cubicBezTo>
                  <a:pt x="90" y="69"/>
                  <a:pt x="89" y="70"/>
                  <a:pt x="88" y="72"/>
                </a:cubicBezTo>
                <a:cubicBezTo>
                  <a:pt x="87" y="74"/>
                  <a:pt x="86" y="71"/>
                  <a:pt x="85" y="73"/>
                </a:cubicBezTo>
                <a:cubicBezTo>
                  <a:pt x="85" y="73"/>
                  <a:pt x="82" y="74"/>
                  <a:pt x="82" y="74"/>
                </a:cubicBezTo>
                <a:cubicBezTo>
                  <a:pt x="79" y="74"/>
                  <a:pt x="80" y="77"/>
                  <a:pt x="80" y="80"/>
                </a:cubicBezTo>
                <a:cubicBezTo>
                  <a:pt x="81" y="81"/>
                  <a:pt x="84" y="83"/>
                  <a:pt x="83" y="84"/>
                </a:cubicBezTo>
                <a:cubicBezTo>
                  <a:pt x="86" y="84"/>
                  <a:pt x="87" y="85"/>
                  <a:pt x="90" y="85"/>
                </a:cubicBezTo>
                <a:cubicBezTo>
                  <a:pt x="90" y="85"/>
                  <a:pt x="91" y="86"/>
                  <a:pt x="91" y="86"/>
                </a:cubicBezTo>
                <a:cubicBezTo>
                  <a:pt x="91" y="87"/>
                  <a:pt x="93" y="87"/>
                  <a:pt x="94" y="87"/>
                </a:cubicBezTo>
                <a:cubicBezTo>
                  <a:pt x="94" y="85"/>
                  <a:pt x="96" y="89"/>
                  <a:pt x="97" y="90"/>
                </a:cubicBezTo>
                <a:cubicBezTo>
                  <a:pt x="96" y="90"/>
                  <a:pt x="97" y="92"/>
                  <a:pt x="97" y="92"/>
                </a:cubicBezTo>
                <a:cubicBezTo>
                  <a:pt x="97" y="92"/>
                  <a:pt x="97" y="92"/>
                  <a:pt x="97" y="93"/>
                </a:cubicBezTo>
                <a:cubicBezTo>
                  <a:pt x="98" y="93"/>
                  <a:pt x="100" y="93"/>
                  <a:pt x="100" y="92"/>
                </a:cubicBezTo>
                <a:cubicBezTo>
                  <a:pt x="99" y="92"/>
                  <a:pt x="100" y="91"/>
                  <a:pt x="100" y="90"/>
                </a:cubicBezTo>
                <a:cubicBezTo>
                  <a:pt x="99" y="89"/>
                  <a:pt x="99" y="87"/>
                  <a:pt x="100" y="87"/>
                </a:cubicBezTo>
                <a:cubicBezTo>
                  <a:pt x="100" y="88"/>
                  <a:pt x="104" y="86"/>
                  <a:pt x="102" y="86"/>
                </a:cubicBezTo>
                <a:cubicBezTo>
                  <a:pt x="102" y="84"/>
                  <a:pt x="103" y="83"/>
                  <a:pt x="102" y="82"/>
                </a:cubicBezTo>
                <a:cubicBezTo>
                  <a:pt x="101" y="81"/>
                  <a:pt x="100" y="82"/>
                  <a:pt x="100" y="81"/>
                </a:cubicBezTo>
                <a:cubicBezTo>
                  <a:pt x="102" y="80"/>
                  <a:pt x="101" y="77"/>
                  <a:pt x="100" y="76"/>
                </a:cubicBezTo>
                <a:cubicBezTo>
                  <a:pt x="101" y="76"/>
                  <a:pt x="102" y="76"/>
                  <a:pt x="102" y="76"/>
                </a:cubicBezTo>
                <a:cubicBezTo>
                  <a:pt x="104" y="76"/>
                  <a:pt x="106" y="78"/>
                  <a:pt x="107" y="76"/>
                </a:cubicBezTo>
                <a:cubicBezTo>
                  <a:pt x="109" y="77"/>
                  <a:pt x="107" y="78"/>
                  <a:pt x="110" y="77"/>
                </a:cubicBezTo>
                <a:cubicBezTo>
                  <a:pt x="110" y="78"/>
                  <a:pt x="113" y="80"/>
                  <a:pt x="113" y="80"/>
                </a:cubicBezTo>
                <a:cubicBezTo>
                  <a:pt x="113" y="80"/>
                  <a:pt x="113" y="81"/>
                  <a:pt x="114" y="81"/>
                </a:cubicBezTo>
                <a:cubicBezTo>
                  <a:pt x="114" y="82"/>
                  <a:pt x="113" y="81"/>
                  <a:pt x="113" y="82"/>
                </a:cubicBezTo>
                <a:cubicBezTo>
                  <a:pt x="114" y="82"/>
                  <a:pt x="116" y="82"/>
                  <a:pt x="116" y="82"/>
                </a:cubicBezTo>
                <a:cubicBezTo>
                  <a:pt x="117" y="82"/>
                  <a:pt x="118" y="80"/>
                  <a:pt x="118" y="79"/>
                </a:cubicBezTo>
                <a:cubicBezTo>
                  <a:pt x="118" y="79"/>
                  <a:pt x="120" y="83"/>
                  <a:pt x="121" y="83"/>
                </a:cubicBezTo>
                <a:cubicBezTo>
                  <a:pt x="121" y="84"/>
                  <a:pt x="124" y="86"/>
                  <a:pt x="124" y="87"/>
                </a:cubicBezTo>
                <a:cubicBezTo>
                  <a:pt x="124" y="87"/>
                  <a:pt x="124" y="87"/>
                  <a:pt x="124" y="88"/>
                </a:cubicBezTo>
                <a:cubicBezTo>
                  <a:pt x="125" y="88"/>
                  <a:pt x="126" y="86"/>
                  <a:pt x="126" y="88"/>
                </a:cubicBezTo>
                <a:cubicBezTo>
                  <a:pt x="127" y="88"/>
                  <a:pt x="128" y="89"/>
                  <a:pt x="128" y="90"/>
                </a:cubicBezTo>
                <a:cubicBezTo>
                  <a:pt x="127" y="90"/>
                  <a:pt x="128" y="92"/>
                  <a:pt x="128" y="92"/>
                </a:cubicBezTo>
                <a:cubicBezTo>
                  <a:pt x="128" y="93"/>
                  <a:pt x="125" y="92"/>
                  <a:pt x="124" y="92"/>
                </a:cubicBezTo>
                <a:cubicBezTo>
                  <a:pt x="123" y="96"/>
                  <a:pt x="118" y="93"/>
                  <a:pt x="114" y="94"/>
                </a:cubicBezTo>
                <a:cubicBezTo>
                  <a:pt x="113" y="95"/>
                  <a:pt x="109" y="98"/>
                  <a:pt x="109" y="100"/>
                </a:cubicBezTo>
                <a:cubicBezTo>
                  <a:pt x="111" y="100"/>
                  <a:pt x="112" y="99"/>
                  <a:pt x="114" y="98"/>
                </a:cubicBezTo>
                <a:cubicBezTo>
                  <a:pt x="116" y="98"/>
                  <a:pt x="116" y="97"/>
                  <a:pt x="117" y="97"/>
                </a:cubicBezTo>
                <a:cubicBezTo>
                  <a:pt x="117" y="97"/>
                  <a:pt x="118" y="97"/>
                  <a:pt x="118" y="97"/>
                </a:cubicBezTo>
                <a:cubicBezTo>
                  <a:pt x="115" y="97"/>
                  <a:pt x="117" y="99"/>
                  <a:pt x="117" y="100"/>
                </a:cubicBezTo>
                <a:cubicBezTo>
                  <a:pt x="118" y="101"/>
                  <a:pt x="119" y="102"/>
                  <a:pt x="120" y="102"/>
                </a:cubicBezTo>
                <a:cubicBezTo>
                  <a:pt x="120" y="103"/>
                  <a:pt x="118" y="102"/>
                  <a:pt x="118" y="103"/>
                </a:cubicBezTo>
                <a:cubicBezTo>
                  <a:pt x="118" y="103"/>
                  <a:pt x="117" y="104"/>
                  <a:pt x="117" y="104"/>
                </a:cubicBezTo>
                <a:cubicBezTo>
                  <a:pt x="114" y="104"/>
                  <a:pt x="115" y="104"/>
                  <a:pt x="115" y="103"/>
                </a:cubicBezTo>
                <a:cubicBezTo>
                  <a:pt x="116" y="104"/>
                  <a:pt x="117" y="103"/>
                  <a:pt x="117" y="103"/>
                </a:cubicBezTo>
                <a:cubicBezTo>
                  <a:pt x="116" y="102"/>
                  <a:pt x="116" y="103"/>
                  <a:pt x="116" y="102"/>
                </a:cubicBezTo>
                <a:cubicBezTo>
                  <a:pt x="115" y="102"/>
                  <a:pt x="114" y="103"/>
                  <a:pt x="113" y="103"/>
                </a:cubicBezTo>
                <a:cubicBezTo>
                  <a:pt x="112" y="103"/>
                  <a:pt x="111" y="104"/>
                  <a:pt x="111" y="104"/>
                </a:cubicBezTo>
                <a:cubicBezTo>
                  <a:pt x="110" y="106"/>
                  <a:pt x="109" y="108"/>
                  <a:pt x="108" y="108"/>
                </a:cubicBezTo>
                <a:cubicBezTo>
                  <a:pt x="108" y="108"/>
                  <a:pt x="106" y="110"/>
                  <a:pt x="106" y="110"/>
                </a:cubicBezTo>
                <a:cubicBezTo>
                  <a:pt x="105" y="111"/>
                  <a:pt x="105" y="111"/>
                  <a:pt x="104" y="112"/>
                </a:cubicBezTo>
                <a:cubicBezTo>
                  <a:pt x="104" y="113"/>
                  <a:pt x="104" y="115"/>
                  <a:pt x="104" y="115"/>
                </a:cubicBezTo>
                <a:cubicBezTo>
                  <a:pt x="102" y="116"/>
                  <a:pt x="102" y="119"/>
                  <a:pt x="100" y="119"/>
                </a:cubicBezTo>
                <a:cubicBezTo>
                  <a:pt x="99" y="122"/>
                  <a:pt x="97" y="122"/>
                  <a:pt x="97" y="125"/>
                </a:cubicBezTo>
                <a:cubicBezTo>
                  <a:pt x="97" y="126"/>
                  <a:pt x="98" y="129"/>
                  <a:pt x="98" y="130"/>
                </a:cubicBezTo>
                <a:cubicBezTo>
                  <a:pt x="98" y="131"/>
                  <a:pt x="98" y="133"/>
                  <a:pt x="97" y="133"/>
                </a:cubicBezTo>
                <a:cubicBezTo>
                  <a:pt x="97" y="133"/>
                  <a:pt x="95" y="131"/>
                  <a:pt x="96" y="131"/>
                </a:cubicBezTo>
                <a:cubicBezTo>
                  <a:pt x="96" y="130"/>
                  <a:pt x="95" y="127"/>
                  <a:pt x="94" y="127"/>
                </a:cubicBezTo>
                <a:cubicBezTo>
                  <a:pt x="93" y="126"/>
                  <a:pt x="92" y="127"/>
                  <a:pt x="91" y="126"/>
                </a:cubicBezTo>
                <a:cubicBezTo>
                  <a:pt x="90" y="125"/>
                  <a:pt x="87" y="125"/>
                  <a:pt x="86" y="125"/>
                </a:cubicBezTo>
                <a:cubicBezTo>
                  <a:pt x="86" y="126"/>
                  <a:pt x="87" y="126"/>
                  <a:pt x="87" y="127"/>
                </a:cubicBezTo>
                <a:cubicBezTo>
                  <a:pt x="86" y="127"/>
                  <a:pt x="85" y="128"/>
                  <a:pt x="84" y="128"/>
                </a:cubicBezTo>
                <a:cubicBezTo>
                  <a:pt x="83" y="127"/>
                  <a:pt x="83" y="126"/>
                  <a:pt x="81" y="126"/>
                </a:cubicBezTo>
                <a:cubicBezTo>
                  <a:pt x="78" y="126"/>
                  <a:pt x="76" y="129"/>
                  <a:pt x="76" y="132"/>
                </a:cubicBezTo>
                <a:cubicBezTo>
                  <a:pt x="76" y="132"/>
                  <a:pt x="76" y="137"/>
                  <a:pt x="76" y="137"/>
                </a:cubicBezTo>
                <a:cubicBezTo>
                  <a:pt x="76" y="139"/>
                  <a:pt x="78" y="140"/>
                  <a:pt x="78" y="141"/>
                </a:cubicBezTo>
                <a:cubicBezTo>
                  <a:pt x="79" y="141"/>
                  <a:pt x="80" y="144"/>
                  <a:pt x="82" y="144"/>
                </a:cubicBezTo>
                <a:cubicBezTo>
                  <a:pt x="82" y="145"/>
                  <a:pt x="81" y="145"/>
                  <a:pt x="83" y="145"/>
                </a:cubicBezTo>
                <a:cubicBezTo>
                  <a:pt x="83" y="145"/>
                  <a:pt x="84" y="145"/>
                  <a:pt x="84" y="144"/>
                </a:cubicBezTo>
                <a:cubicBezTo>
                  <a:pt x="83" y="143"/>
                  <a:pt x="84" y="142"/>
                  <a:pt x="85" y="141"/>
                </a:cubicBezTo>
                <a:cubicBezTo>
                  <a:pt x="85" y="143"/>
                  <a:pt x="87" y="141"/>
                  <a:pt x="87" y="141"/>
                </a:cubicBezTo>
                <a:cubicBezTo>
                  <a:pt x="87" y="141"/>
                  <a:pt x="89" y="140"/>
                  <a:pt x="89" y="140"/>
                </a:cubicBezTo>
                <a:cubicBezTo>
                  <a:pt x="89" y="138"/>
                  <a:pt x="91" y="140"/>
                  <a:pt x="90" y="141"/>
                </a:cubicBezTo>
                <a:cubicBezTo>
                  <a:pt x="89" y="141"/>
                  <a:pt x="89" y="142"/>
                  <a:pt x="88" y="142"/>
                </a:cubicBezTo>
                <a:cubicBezTo>
                  <a:pt x="88" y="144"/>
                  <a:pt x="87" y="145"/>
                  <a:pt x="87" y="146"/>
                </a:cubicBezTo>
                <a:cubicBezTo>
                  <a:pt x="87" y="147"/>
                  <a:pt x="88" y="147"/>
                  <a:pt x="88" y="149"/>
                </a:cubicBezTo>
                <a:cubicBezTo>
                  <a:pt x="89" y="149"/>
                  <a:pt x="91" y="149"/>
                  <a:pt x="92" y="149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94" y="148"/>
                  <a:pt x="92" y="152"/>
                  <a:pt x="94" y="152"/>
                </a:cubicBezTo>
                <a:cubicBezTo>
                  <a:pt x="94" y="154"/>
                  <a:pt x="94" y="155"/>
                  <a:pt x="94" y="156"/>
                </a:cubicBezTo>
                <a:cubicBezTo>
                  <a:pt x="95" y="157"/>
                  <a:pt x="96" y="158"/>
                  <a:pt x="96" y="159"/>
                </a:cubicBezTo>
                <a:cubicBezTo>
                  <a:pt x="97" y="159"/>
                  <a:pt x="100" y="159"/>
                  <a:pt x="100" y="158"/>
                </a:cubicBezTo>
                <a:cubicBezTo>
                  <a:pt x="101" y="158"/>
                  <a:pt x="102" y="159"/>
                  <a:pt x="101" y="160"/>
                </a:cubicBezTo>
                <a:cubicBezTo>
                  <a:pt x="105" y="160"/>
                  <a:pt x="103" y="157"/>
                  <a:pt x="104" y="157"/>
                </a:cubicBezTo>
                <a:cubicBezTo>
                  <a:pt x="105" y="156"/>
                  <a:pt x="105" y="156"/>
                  <a:pt x="105" y="156"/>
                </a:cubicBezTo>
                <a:cubicBezTo>
                  <a:pt x="106" y="157"/>
                  <a:pt x="107" y="155"/>
                  <a:pt x="107" y="155"/>
                </a:cubicBezTo>
                <a:cubicBezTo>
                  <a:pt x="107" y="155"/>
                  <a:pt x="108" y="154"/>
                  <a:pt x="108" y="154"/>
                </a:cubicBezTo>
                <a:cubicBezTo>
                  <a:pt x="109" y="155"/>
                  <a:pt x="109" y="155"/>
                  <a:pt x="109" y="155"/>
                </a:cubicBezTo>
                <a:cubicBezTo>
                  <a:pt x="110" y="155"/>
                  <a:pt x="111" y="154"/>
                  <a:pt x="112" y="154"/>
                </a:cubicBezTo>
                <a:cubicBezTo>
                  <a:pt x="113" y="154"/>
                  <a:pt x="113" y="157"/>
                  <a:pt x="115" y="157"/>
                </a:cubicBezTo>
                <a:cubicBezTo>
                  <a:pt x="117" y="157"/>
                  <a:pt x="119" y="158"/>
                  <a:pt x="120" y="157"/>
                </a:cubicBezTo>
                <a:cubicBezTo>
                  <a:pt x="120" y="157"/>
                  <a:pt x="121" y="157"/>
                  <a:pt x="121" y="158"/>
                </a:cubicBezTo>
                <a:cubicBezTo>
                  <a:pt x="122" y="158"/>
                  <a:pt x="122" y="158"/>
                  <a:pt x="122" y="158"/>
                </a:cubicBezTo>
                <a:cubicBezTo>
                  <a:pt x="122" y="159"/>
                  <a:pt x="122" y="159"/>
                  <a:pt x="122" y="159"/>
                </a:cubicBezTo>
                <a:cubicBezTo>
                  <a:pt x="123" y="159"/>
                  <a:pt x="123" y="159"/>
                  <a:pt x="124" y="160"/>
                </a:cubicBezTo>
                <a:cubicBezTo>
                  <a:pt x="124" y="161"/>
                  <a:pt x="125" y="161"/>
                  <a:pt x="125" y="161"/>
                </a:cubicBezTo>
                <a:cubicBezTo>
                  <a:pt x="126" y="162"/>
                  <a:pt x="125" y="162"/>
                  <a:pt x="127" y="163"/>
                </a:cubicBezTo>
                <a:cubicBezTo>
                  <a:pt x="128" y="163"/>
                  <a:pt x="129" y="164"/>
                  <a:pt x="130" y="164"/>
                </a:cubicBezTo>
                <a:cubicBezTo>
                  <a:pt x="130" y="162"/>
                  <a:pt x="131" y="164"/>
                  <a:pt x="132" y="164"/>
                </a:cubicBezTo>
                <a:cubicBezTo>
                  <a:pt x="132" y="164"/>
                  <a:pt x="132" y="164"/>
                  <a:pt x="133" y="165"/>
                </a:cubicBezTo>
                <a:cubicBezTo>
                  <a:pt x="134" y="166"/>
                  <a:pt x="133" y="166"/>
                  <a:pt x="134" y="167"/>
                </a:cubicBezTo>
                <a:cubicBezTo>
                  <a:pt x="135" y="168"/>
                  <a:pt x="135" y="170"/>
                  <a:pt x="135" y="171"/>
                </a:cubicBezTo>
                <a:cubicBezTo>
                  <a:pt x="135" y="171"/>
                  <a:pt x="135" y="173"/>
                  <a:pt x="135" y="174"/>
                </a:cubicBezTo>
                <a:cubicBezTo>
                  <a:pt x="134" y="174"/>
                  <a:pt x="137" y="175"/>
                  <a:pt x="137" y="173"/>
                </a:cubicBezTo>
                <a:cubicBezTo>
                  <a:pt x="138" y="173"/>
                  <a:pt x="139" y="175"/>
                  <a:pt x="140" y="175"/>
                </a:cubicBezTo>
                <a:cubicBezTo>
                  <a:pt x="139" y="176"/>
                  <a:pt x="141" y="177"/>
                  <a:pt x="141" y="175"/>
                </a:cubicBezTo>
                <a:cubicBezTo>
                  <a:pt x="143" y="175"/>
                  <a:pt x="143" y="178"/>
                  <a:pt x="142" y="179"/>
                </a:cubicBezTo>
                <a:cubicBezTo>
                  <a:pt x="144" y="179"/>
                  <a:pt x="144" y="178"/>
                  <a:pt x="146" y="178"/>
                </a:cubicBezTo>
                <a:cubicBezTo>
                  <a:pt x="147" y="178"/>
                  <a:pt x="147" y="178"/>
                  <a:pt x="148" y="177"/>
                </a:cubicBezTo>
                <a:cubicBezTo>
                  <a:pt x="150" y="178"/>
                  <a:pt x="151" y="179"/>
                  <a:pt x="152" y="180"/>
                </a:cubicBezTo>
                <a:cubicBezTo>
                  <a:pt x="155" y="182"/>
                  <a:pt x="155" y="188"/>
                  <a:pt x="152" y="190"/>
                </a:cubicBezTo>
                <a:cubicBezTo>
                  <a:pt x="152" y="190"/>
                  <a:pt x="150" y="193"/>
                  <a:pt x="150" y="193"/>
                </a:cubicBezTo>
                <a:cubicBezTo>
                  <a:pt x="150" y="193"/>
                  <a:pt x="150" y="197"/>
                  <a:pt x="149" y="197"/>
                </a:cubicBezTo>
                <a:cubicBezTo>
                  <a:pt x="149" y="198"/>
                  <a:pt x="149" y="202"/>
                  <a:pt x="148" y="202"/>
                </a:cubicBezTo>
                <a:cubicBezTo>
                  <a:pt x="148" y="204"/>
                  <a:pt x="147" y="205"/>
                  <a:pt x="146" y="207"/>
                </a:cubicBezTo>
                <a:cubicBezTo>
                  <a:pt x="145" y="207"/>
                  <a:pt x="142" y="209"/>
                  <a:pt x="142" y="210"/>
                </a:cubicBezTo>
                <a:cubicBezTo>
                  <a:pt x="141" y="210"/>
                  <a:pt x="140" y="211"/>
                  <a:pt x="139" y="211"/>
                </a:cubicBezTo>
                <a:cubicBezTo>
                  <a:pt x="139" y="211"/>
                  <a:pt x="137" y="213"/>
                  <a:pt x="138" y="213"/>
                </a:cubicBezTo>
                <a:cubicBezTo>
                  <a:pt x="137" y="214"/>
                  <a:pt x="138" y="217"/>
                  <a:pt x="137" y="218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135" y="219"/>
                  <a:pt x="136" y="220"/>
                  <a:pt x="134" y="220"/>
                </a:cubicBezTo>
                <a:cubicBezTo>
                  <a:pt x="133" y="220"/>
                  <a:pt x="131" y="222"/>
                  <a:pt x="131" y="223"/>
                </a:cubicBezTo>
                <a:cubicBezTo>
                  <a:pt x="131" y="225"/>
                  <a:pt x="131" y="226"/>
                  <a:pt x="130" y="227"/>
                </a:cubicBezTo>
                <a:cubicBezTo>
                  <a:pt x="130" y="227"/>
                  <a:pt x="127" y="227"/>
                  <a:pt x="127" y="229"/>
                </a:cubicBezTo>
                <a:cubicBezTo>
                  <a:pt x="127" y="229"/>
                  <a:pt x="127" y="231"/>
                  <a:pt x="127" y="232"/>
                </a:cubicBezTo>
                <a:cubicBezTo>
                  <a:pt x="126" y="232"/>
                  <a:pt x="125" y="232"/>
                  <a:pt x="124" y="233"/>
                </a:cubicBezTo>
                <a:cubicBezTo>
                  <a:pt x="122" y="233"/>
                  <a:pt x="122" y="233"/>
                  <a:pt x="121" y="234"/>
                </a:cubicBezTo>
                <a:cubicBezTo>
                  <a:pt x="121" y="235"/>
                  <a:pt x="120" y="236"/>
                  <a:pt x="120" y="236"/>
                </a:cubicBezTo>
                <a:cubicBezTo>
                  <a:pt x="120" y="238"/>
                  <a:pt x="119" y="236"/>
                  <a:pt x="117" y="237"/>
                </a:cubicBezTo>
                <a:cubicBezTo>
                  <a:pt x="118" y="237"/>
                  <a:pt x="118" y="239"/>
                  <a:pt x="118" y="239"/>
                </a:cubicBezTo>
                <a:cubicBezTo>
                  <a:pt x="118" y="240"/>
                  <a:pt x="117" y="241"/>
                  <a:pt x="116" y="242"/>
                </a:cubicBezTo>
                <a:cubicBezTo>
                  <a:pt x="116" y="242"/>
                  <a:pt x="115" y="243"/>
                  <a:pt x="115" y="243"/>
                </a:cubicBezTo>
                <a:cubicBezTo>
                  <a:pt x="115" y="245"/>
                  <a:pt x="114" y="246"/>
                  <a:pt x="114" y="247"/>
                </a:cubicBezTo>
                <a:cubicBezTo>
                  <a:pt x="115" y="247"/>
                  <a:pt x="114" y="247"/>
                  <a:pt x="114" y="248"/>
                </a:cubicBezTo>
                <a:cubicBezTo>
                  <a:pt x="115" y="247"/>
                  <a:pt x="115" y="247"/>
                  <a:pt x="115" y="247"/>
                </a:cubicBezTo>
                <a:cubicBezTo>
                  <a:pt x="115" y="246"/>
                  <a:pt x="117" y="247"/>
                  <a:pt x="116" y="247"/>
                </a:cubicBezTo>
                <a:cubicBezTo>
                  <a:pt x="115" y="249"/>
                  <a:pt x="114" y="249"/>
                  <a:pt x="114" y="250"/>
                </a:cubicBezTo>
                <a:cubicBezTo>
                  <a:pt x="112" y="250"/>
                  <a:pt x="111" y="254"/>
                  <a:pt x="112" y="254"/>
                </a:cubicBezTo>
                <a:cubicBezTo>
                  <a:pt x="112" y="254"/>
                  <a:pt x="113" y="255"/>
                  <a:pt x="113" y="255"/>
                </a:cubicBezTo>
                <a:cubicBezTo>
                  <a:pt x="110" y="254"/>
                  <a:pt x="107" y="253"/>
                  <a:pt x="104" y="252"/>
                </a:cubicBezTo>
                <a:cubicBezTo>
                  <a:pt x="104" y="249"/>
                  <a:pt x="104" y="240"/>
                  <a:pt x="105" y="240"/>
                </a:cubicBezTo>
                <a:cubicBezTo>
                  <a:pt x="105" y="239"/>
                  <a:pt x="106" y="237"/>
                  <a:pt x="106" y="237"/>
                </a:cubicBezTo>
                <a:cubicBezTo>
                  <a:pt x="106" y="235"/>
                  <a:pt x="106" y="234"/>
                  <a:pt x="106" y="232"/>
                </a:cubicBezTo>
                <a:cubicBezTo>
                  <a:pt x="105" y="231"/>
                  <a:pt x="107" y="229"/>
                  <a:pt x="107" y="227"/>
                </a:cubicBezTo>
                <a:cubicBezTo>
                  <a:pt x="109" y="226"/>
                  <a:pt x="108" y="215"/>
                  <a:pt x="109" y="215"/>
                </a:cubicBezTo>
                <a:cubicBezTo>
                  <a:pt x="109" y="210"/>
                  <a:pt x="111" y="207"/>
                  <a:pt x="110" y="201"/>
                </a:cubicBezTo>
                <a:cubicBezTo>
                  <a:pt x="110" y="201"/>
                  <a:pt x="107" y="198"/>
                  <a:pt x="107" y="198"/>
                </a:cubicBezTo>
                <a:cubicBezTo>
                  <a:pt x="105" y="198"/>
                  <a:pt x="103" y="194"/>
                  <a:pt x="103" y="192"/>
                </a:cubicBezTo>
                <a:cubicBezTo>
                  <a:pt x="102" y="191"/>
                  <a:pt x="102" y="190"/>
                  <a:pt x="102" y="189"/>
                </a:cubicBezTo>
                <a:cubicBezTo>
                  <a:pt x="102" y="189"/>
                  <a:pt x="98" y="182"/>
                  <a:pt x="98" y="182"/>
                </a:cubicBezTo>
                <a:cubicBezTo>
                  <a:pt x="95" y="181"/>
                  <a:pt x="98" y="179"/>
                  <a:pt x="98" y="177"/>
                </a:cubicBezTo>
                <a:cubicBezTo>
                  <a:pt x="96" y="176"/>
                  <a:pt x="98" y="170"/>
                  <a:pt x="99" y="170"/>
                </a:cubicBezTo>
                <a:cubicBezTo>
                  <a:pt x="99" y="170"/>
                  <a:pt x="99" y="169"/>
                  <a:pt x="100" y="169"/>
                </a:cubicBezTo>
                <a:cubicBezTo>
                  <a:pt x="101" y="171"/>
                  <a:pt x="103" y="168"/>
                  <a:pt x="101" y="168"/>
                </a:cubicBezTo>
                <a:cubicBezTo>
                  <a:pt x="101" y="167"/>
                  <a:pt x="101" y="164"/>
                  <a:pt x="101" y="163"/>
                </a:cubicBezTo>
                <a:cubicBezTo>
                  <a:pt x="101" y="161"/>
                  <a:pt x="99" y="158"/>
                  <a:pt x="98" y="162"/>
                </a:cubicBezTo>
                <a:cubicBezTo>
                  <a:pt x="97" y="161"/>
                  <a:pt x="93" y="161"/>
                  <a:pt x="93" y="159"/>
                </a:cubicBezTo>
                <a:cubicBezTo>
                  <a:pt x="93" y="158"/>
                  <a:pt x="91" y="155"/>
                  <a:pt x="90" y="155"/>
                </a:cubicBezTo>
                <a:cubicBezTo>
                  <a:pt x="91" y="153"/>
                  <a:pt x="86" y="150"/>
                  <a:pt x="84" y="150"/>
                </a:cubicBezTo>
                <a:cubicBezTo>
                  <a:pt x="84" y="150"/>
                  <a:pt x="84" y="150"/>
                  <a:pt x="83" y="150"/>
                </a:cubicBezTo>
                <a:cubicBezTo>
                  <a:pt x="82" y="150"/>
                  <a:pt x="81" y="147"/>
                  <a:pt x="79" y="147"/>
                </a:cubicBezTo>
                <a:cubicBezTo>
                  <a:pt x="77" y="147"/>
                  <a:pt x="75" y="146"/>
                  <a:pt x="73" y="146"/>
                </a:cubicBezTo>
                <a:cubicBezTo>
                  <a:pt x="72" y="145"/>
                  <a:pt x="69" y="145"/>
                  <a:pt x="68" y="144"/>
                </a:cubicBezTo>
                <a:cubicBezTo>
                  <a:pt x="67" y="144"/>
                  <a:pt x="66" y="141"/>
                  <a:pt x="66" y="139"/>
                </a:cubicBezTo>
                <a:cubicBezTo>
                  <a:pt x="66" y="138"/>
                  <a:pt x="65" y="133"/>
                  <a:pt x="63" y="133"/>
                </a:cubicBezTo>
                <a:cubicBezTo>
                  <a:pt x="63" y="132"/>
                  <a:pt x="60" y="130"/>
                  <a:pt x="59" y="130"/>
                </a:cubicBezTo>
                <a:cubicBezTo>
                  <a:pt x="59" y="130"/>
                  <a:pt x="58" y="127"/>
                  <a:pt x="58" y="127"/>
                </a:cubicBezTo>
                <a:cubicBezTo>
                  <a:pt x="58" y="126"/>
                  <a:pt x="55" y="123"/>
                  <a:pt x="55" y="124"/>
                </a:cubicBezTo>
                <a:cubicBezTo>
                  <a:pt x="54" y="125"/>
                  <a:pt x="57" y="127"/>
                  <a:pt x="57" y="128"/>
                </a:cubicBezTo>
                <a:cubicBezTo>
                  <a:pt x="57" y="128"/>
                  <a:pt x="59" y="132"/>
                  <a:pt x="60" y="132"/>
                </a:cubicBezTo>
                <a:cubicBezTo>
                  <a:pt x="64" y="140"/>
                  <a:pt x="56" y="135"/>
                  <a:pt x="56" y="132"/>
                </a:cubicBezTo>
                <a:cubicBezTo>
                  <a:pt x="56" y="131"/>
                  <a:pt x="54" y="127"/>
                  <a:pt x="54" y="126"/>
                </a:cubicBezTo>
                <a:cubicBezTo>
                  <a:pt x="53" y="126"/>
                  <a:pt x="52" y="122"/>
                  <a:pt x="52" y="122"/>
                </a:cubicBezTo>
                <a:cubicBezTo>
                  <a:pt x="52" y="120"/>
                  <a:pt x="51" y="119"/>
                  <a:pt x="48" y="119"/>
                </a:cubicBezTo>
                <a:cubicBezTo>
                  <a:pt x="48" y="119"/>
                  <a:pt x="46" y="116"/>
                  <a:pt x="46" y="116"/>
                </a:cubicBezTo>
                <a:cubicBezTo>
                  <a:pt x="46" y="115"/>
                  <a:pt x="44" y="112"/>
                  <a:pt x="43" y="112"/>
                </a:cubicBezTo>
                <a:cubicBezTo>
                  <a:pt x="43" y="110"/>
                  <a:pt x="42" y="107"/>
                  <a:pt x="43" y="105"/>
                </a:cubicBezTo>
                <a:cubicBezTo>
                  <a:pt x="43" y="102"/>
                  <a:pt x="43" y="97"/>
                  <a:pt x="39" y="94"/>
                </a:cubicBezTo>
                <a:cubicBezTo>
                  <a:pt x="46" y="81"/>
                  <a:pt x="55" y="69"/>
                  <a:pt x="65" y="59"/>
                </a:cubicBezTo>
                <a:close/>
                <a:moveTo>
                  <a:pt x="122" y="100"/>
                </a:moveTo>
                <a:cubicBezTo>
                  <a:pt x="122" y="101"/>
                  <a:pt x="122" y="102"/>
                  <a:pt x="121" y="102"/>
                </a:cubicBezTo>
                <a:cubicBezTo>
                  <a:pt x="121" y="101"/>
                  <a:pt x="121" y="101"/>
                  <a:pt x="122" y="100"/>
                </a:cubicBezTo>
                <a:close/>
                <a:moveTo>
                  <a:pt x="116" y="144"/>
                </a:moveTo>
                <a:cubicBezTo>
                  <a:pt x="116" y="144"/>
                  <a:pt x="115" y="145"/>
                  <a:pt x="115" y="144"/>
                </a:cubicBezTo>
                <a:cubicBezTo>
                  <a:pt x="116" y="144"/>
                  <a:pt x="116" y="144"/>
                  <a:pt x="116" y="144"/>
                </a:cubicBezTo>
                <a:close/>
                <a:moveTo>
                  <a:pt x="108" y="144"/>
                </a:moveTo>
                <a:cubicBezTo>
                  <a:pt x="108" y="145"/>
                  <a:pt x="105" y="145"/>
                  <a:pt x="105" y="144"/>
                </a:cubicBezTo>
                <a:cubicBezTo>
                  <a:pt x="106" y="144"/>
                  <a:pt x="107" y="144"/>
                  <a:pt x="108" y="144"/>
                </a:cubicBezTo>
                <a:cubicBezTo>
                  <a:pt x="108" y="143"/>
                  <a:pt x="107" y="143"/>
                  <a:pt x="107" y="142"/>
                </a:cubicBezTo>
                <a:cubicBezTo>
                  <a:pt x="108" y="142"/>
                  <a:pt x="109" y="143"/>
                  <a:pt x="111" y="143"/>
                </a:cubicBezTo>
                <a:cubicBezTo>
                  <a:pt x="111" y="142"/>
                  <a:pt x="110" y="143"/>
                  <a:pt x="111" y="142"/>
                </a:cubicBezTo>
                <a:cubicBezTo>
                  <a:pt x="111" y="142"/>
                  <a:pt x="113" y="144"/>
                  <a:pt x="113" y="144"/>
                </a:cubicBezTo>
                <a:cubicBezTo>
                  <a:pt x="111" y="144"/>
                  <a:pt x="110" y="144"/>
                  <a:pt x="108" y="144"/>
                </a:cubicBezTo>
                <a:close/>
                <a:moveTo>
                  <a:pt x="110" y="153"/>
                </a:moveTo>
                <a:cubicBezTo>
                  <a:pt x="110" y="153"/>
                  <a:pt x="110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10" y="153"/>
                  <a:pt x="110" y="153"/>
                </a:cubicBezTo>
                <a:close/>
                <a:moveTo>
                  <a:pt x="100" y="140"/>
                </a:moveTo>
                <a:cubicBezTo>
                  <a:pt x="99" y="140"/>
                  <a:pt x="97" y="139"/>
                  <a:pt x="97" y="138"/>
                </a:cubicBezTo>
                <a:cubicBezTo>
                  <a:pt x="97" y="138"/>
                  <a:pt x="98" y="138"/>
                  <a:pt x="99" y="137"/>
                </a:cubicBezTo>
                <a:cubicBezTo>
                  <a:pt x="101" y="137"/>
                  <a:pt x="102" y="139"/>
                  <a:pt x="104" y="139"/>
                </a:cubicBezTo>
                <a:cubicBezTo>
                  <a:pt x="104" y="140"/>
                  <a:pt x="106" y="141"/>
                  <a:pt x="104" y="141"/>
                </a:cubicBezTo>
                <a:cubicBezTo>
                  <a:pt x="102" y="142"/>
                  <a:pt x="101" y="141"/>
                  <a:pt x="100" y="140"/>
                </a:cubicBezTo>
                <a:close/>
                <a:moveTo>
                  <a:pt x="103" y="145"/>
                </a:moveTo>
                <a:cubicBezTo>
                  <a:pt x="102" y="145"/>
                  <a:pt x="102" y="145"/>
                  <a:pt x="102" y="145"/>
                </a:cubicBezTo>
                <a:cubicBezTo>
                  <a:pt x="102" y="144"/>
                  <a:pt x="103" y="143"/>
                  <a:pt x="103" y="145"/>
                </a:cubicBezTo>
                <a:close/>
                <a:moveTo>
                  <a:pt x="101" y="145"/>
                </a:moveTo>
                <a:cubicBezTo>
                  <a:pt x="101" y="145"/>
                  <a:pt x="100" y="145"/>
                  <a:pt x="100" y="144"/>
                </a:cubicBezTo>
                <a:cubicBezTo>
                  <a:pt x="101" y="144"/>
                  <a:pt x="101" y="144"/>
                  <a:pt x="101" y="145"/>
                </a:cubicBezTo>
                <a:close/>
                <a:moveTo>
                  <a:pt x="95" y="138"/>
                </a:moveTo>
                <a:cubicBezTo>
                  <a:pt x="95" y="139"/>
                  <a:pt x="92" y="139"/>
                  <a:pt x="93" y="137"/>
                </a:cubicBezTo>
                <a:cubicBezTo>
                  <a:pt x="93" y="137"/>
                  <a:pt x="93" y="137"/>
                  <a:pt x="93" y="137"/>
                </a:cubicBezTo>
                <a:cubicBezTo>
                  <a:pt x="94" y="138"/>
                  <a:pt x="94" y="138"/>
                  <a:pt x="95" y="1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98"/>
          <p:cNvSpPr/>
          <p:nvPr/>
        </p:nvSpPr>
        <p:spPr bwMode="auto">
          <a:xfrm>
            <a:off x="9912292" y="852351"/>
            <a:ext cx="304427" cy="271516"/>
          </a:xfrm>
          <a:custGeom>
            <a:avLst/>
            <a:gdLst>
              <a:gd name="T0" fmla="*/ 222 w 288"/>
              <a:gd name="T1" fmla="*/ 130 h 258"/>
              <a:gd name="T2" fmla="*/ 222 w 288"/>
              <a:gd name="T3" fmla="*/ 130 h 258"/>
              <a:gd name="T4" fmla="*/ 191 w 288"/>
              <a:gd name="T5" fmla="*/ 130 h 258"/>
              <a:gd name="T6" fmla="*/ 240 w 288"/>
              <a:gd name="T7" fmla="*/ 178 h 258"/>
              <a:gd name="T8" fmla="*/ 288 w 288"/>
              <a:gd name="T9" fmla="*/ 130 h 258"/>
              <a:gd name="T10" fmla="*/ 258 w 288"/>
              <a:gd name="T11" fmla="*/ 130 h 258"/>
              <a:gd name="T12" fmla="*/ 258 w 288"/>
              <a:gd name="T13" fmla="*/ 129 h 258"/>
              <a:gd name="T14" fmla="*/ 129 w 288"/>
              <a:gd name="T15" fmla="*/ 0 h 258"/>
              <a:gd name="T16" fmla="*/ 0 w 288"/>
              <a:gd name="T17" fmla="*/ 129 h 258"/>
              <a:gd name="T18" fmla="*/ 129 w 288"/>
              <a:gd name="T19" fmla="*/ 258 h 258"/>
              <a:gd name="T20" fmla="*/ 230 w 288"/>
              <a:gd name="T21" fmla="*/ 209 h 258"/>
              <a:gd name="T22" fmla="*/ 219 w 288"/>
              <a:gd name="T23" fmla="*/ 198 h 258"/>
              <a:gd name="T24" fmla="*/ 204 w 288"/>
              <a:gd name="T25" fmla="*/ 183 h 258"/>
              <a:gd name="T26" fmla="*/ 129 w 288"/>
              <a:gd name="T27" fmla="*/ 222 h 258"/>
              <a:gd name="T28" fmla="*/ 36 w 288"/>
              <a:gd name="T29" fmla="*/ 129 h 258"/>
              <a:gd name="T30" fmla="*/ 129 w 288"/>
              <a:gd name="T31" fmla="*/ 36 h 258"/>
              <a:gd name="T32" fmla="*/ 222 w 288"/>
              <a:gd name="T33" fmla="*/ 129 h 258"/>
              <a:gd name="T34" fmla="*/ 222 w 288"/>
              <a:gd name="T35" fmla="*/ 13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58">
                <a:moveTo>
                  <a:pt x="222" y="130"/>
                </a:moveTo>
                <a:cubicBezTo>
                  <a:pt x="222" y="130"/>
                  <a:pt x="222" y="130"/>
                  <a:pt x="222" y="130"/>
                </a:cubicBezTo>
                <a:cubicBezTo>
                  <a:pt x="191" y="130"/>
                  <a:pt x="191" y="130"/>
                  <a:pt x="191" y="130"/>
                </a:cubicBezTo>
                <a:cubicBezTo>
                  <a:pt x="240" y="178"/>
                  <a:pt x="240" y="178"/>
                  <a:pt x="240" y="178"/>
                </a:cubicBezTo>
                <a:cubicBezTo>
                  <a:pt x="288" y="130"/>
                  <a:pt x="288" y="130"/>
                  <a:pt x="288" y="130"/>
                </a:cubicBezTo>
                <a:cubicBezTo>
                  <a:pt x="258" y="130"/>
                  <a:pt x="258" y="130"/>
                  <a:pt x="258" y="130"/>
                </a:cubicBezTo>
                <a:cubicBezTo>
                  <a:pt x="258" y="129"/>
                  <a:pt x="258" y="129"/>
                  <a:pt x="258" y="129"/>
                </a:cubicBezTo>
                <a:cubicBezTo>
                  <a:pt x="258" y="58"/>
                  <a:pt x="200" y="0"/>
                  <a:pt x="129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0"/>
                  <a:pt x="58" y="258"/>
                  <a:pt x="129" y="258"/>
                </a:cubicBezTo>
                <a:cubicBezTo>
                  <a:pt x="170" y="258"/>
                  <a:pt x="206" y="239"/>
                  <a:pt x="230" y="209"/>
                </a:cubicBezTo>
                <a:cubicBezTo>
                  <a:pt x="219" y="198"/>
                  <a:pt x="219" y="198"/>
                  <a:pt x="219" y="198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187" y="207"/>
                  <a:pt x="160" y="222"/>
                  <a:pt x="129" y="222"/>
                </a:cubicBezTo>
                <a:cubicBezTo>
                  <a:pt x="77" y="222"/>
                  <a:pt x="36" y="180"/>
                  <a:pt x="36" y="129"/>
                </a:cubicBezTo>
                <a:cubicBezTo>
                  <a:pt x="36" y="78"/>
                  <a:pt x="77" y="36"/>
                  <a:pt x="129" y="36"/>
                </a:cubicBezTo>
                <a:cubicBezTo>
                  <a:pt x="180" y="36"/>
                  <a:pt x="222" y="78"/>
                  <a:pt x="222" y="129"/>
                </a:cubicBezTo>
                <a:cubicBezTo>
                  <a:pt x="222" y="129"/>
                  <a:pt x="222" y="129"/>
                  <a:pt x="222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99"/>
          <p:cNvSpPr/>
          <p:nvPr/>
        </p:nvSpPr>
        <p:spPr bwMode="auto">
          <a:xfrm>
            <a:off x="10534856" y="835895"/>
            <a:ext cx="277001" cy="304427"/>
          </a:xfrm>
          <a:custGeom>
            <a:avLst/>
            <a:gdLst>
              <a:gd name="T0" fmla="*/ 260 w 260"/>
              <a:gd name="T1" fmla="*/ 157 h 287"/>
              <a:gd name="T2" fmla="*/ 130 w 260"/>
              <a:gd name="T3" fmla="*/ 287 h 287"/>
              <a:gd name="T4" fmla="*/ 0 w 260"/>
              <a:gd name="T5" fmla="*/ 157 h 287"/>
              <a:gd name="T6" fmla="*/ 130 w 260"/>
              <a:gd name="T7" fmla="*/ 28 h 287"/>
              <a:gd name="T8" fmla="*/ 152 w 260"/>
              <a:gd name="T9" fmla="*/ 30 h 287"/>
              <a:gd name="T10" fmla="*/ 152 w 260"/>
              <a:gd name="T11" fmla="*/ 0 h 287"/>
              <a:gd name="T12" fmla="*/ 201 w 260"/>
              <a:gd name="T13" fmla="*/ 48 h 287"/>
              <a:gd name="T14" fmla="*/ 152 w 260"/>
              <a:gd name="T15" fmla="*/ 97 h 287"/>
              <a:gd name="T16" fmla="*/ 152 w 260"/>
              <a:gd name="T17" fmla="*/ 66 h 287"/>
              <a:gd name="T18" fmla="*/ 130 w 260"/>
              <a:gd name="T19" fmla="*/ 64 h 287"/>
              <a:gd name="T20" fmla="*/ 37 w 260"/>
              <a:gd name="T21" fmla="*/ 157 h 287"/>
              <a:gd name="T22" fmla="*/ 130 w 260"/>
              <a:gd name="T23" fmla="*/ 251 h 287"/>
              <a:gd name="T24" fmla="*/ 224 w 260"/>
              <a:gd name="T25" fmla="*/ 157 h 287"/>
              <a:gd name="T26" fmla="*/ 260 w 260"/>
              <a:gd name="T27" fmla="*/ 15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0" h="287">
                <a:moveTo>
                  <a:pt x="260" y="157"/>
                </a:moveTo>
                <a:cubicBezTo>
                  <a:pt x="260" y="229"/>
                  <a:pt x="202" y="287"/>
                  <a:pt x="130" y="287"/>
                </a:cubicBezTo>
                <a:cubicBezTo>
                  <a:pt x="59" y="287"/>
                  <a:pt x="0" y="229"/>
                  <a:pt x="0" y="157"/>
                </a:cubicBezTo>
                <a:cubicBezTo>
                  <a:pt x="0" y="86"/>
                  <a:pt x="59" y="28"/>
                  <a:pt x="130" y="28"/>
                </a:cubicBezTo>
                <a:cubicBezTo>
                  <a:pt x="138" y="28"/>
                  <a:pt x="145" y="28"/>
                  <a:pt x="152" y="30"/>
                </a:cubicBezTo>
                <a:cubicBezTo>
                  <a:pt x="152" y="0"/>
                  <a:pt x="152" y="0"/>
                  <a:pt x="152" y="0"/>
                </a:cubicBezTo>
                <a:cubicBezTo>
                  <a:pt x="201" y="48"/>
                  <a:pt x="201" y="48"/>
                  <a:pt x="201" y="48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52" y="66"/>
                  <a:pt x="152" y="66"/>
                  <a:pt x="152" y="66"/>
                </a:cubicBezTo>
                <a:cubicBezTo>
                  <a:pt x="145" y="65"/>
                  <a:pt x="138" y="64"/>
                  <a:pt x="130" y="64"/>
                </a:cubicBezTo>
                <a:cubicBezTo>
                  <a:pt x="79" y="64"/>
                  <a:pt x="37" y="106"/>
                  <a:pt x="37" y="157"/>
                </a:cubicBezTo>
                <a:cubicBezTo>
                  <a:pt x="37" y="209"/>
                  <a:pt x="79" y="251"/>
                  <a:pt x="130" y="251"/>
                </a:cubicBezTo>
                <a:cubicBezTo>
                  <a:pt x="182" y="251"/>
                  <a:pt x="224" y="209"/>
                  <a:pt x="224" y="157"/>
                </a:cubicBezTo>
                <a:lnTo>
                  <a:pt x="260" y="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00"/>
          <p:cNvSpPr>
            <a:spLocks noEditPoints="1"/>
          </p:cNvSpPr>
          <p:nvPr/>
        </p:nvSpPr>
        <p:spPr bwMode="auto">
          <a:xfrm>
            <a:off x="743865" y="2651480"/>
            <a:ext cx="334594" cy="334594"/>
          </a:xfrm>
          <a:custGeom>
            <a:avLst/>
            <a:gdLst>
              <a:gd name="T0" fmla="*/ 260 w 316"/>
              <a:gd name="T1" fmla="*/ 56 h 316"/>
              <a:gd name="T2" fmla="*/ 56 w 316"/>
              <a:gd name="T3" fmla="*/ 56 h 316"/>
              <a:gd name="T4" fmla="*/ 56 w 316"/>
              <a:gd name="T5" fmla="*/ 260 h 316"/>
              <a:gd name="T6" fmla="*/ 260 w 316"/>
              <a:gd name="T7" fmla="*/ 260 h 316"/>
              <a:gd name="T8" fmla="*/ 260 w 316"/>
              <a:gd name="T9" fmla="*/ 56 h 316"/>
              <a:gd name="T10" fmla="*/ 52 w 316"/>
              <a:gd name="T11" fmla="*/ 180 h 316"/>
              <a:gd name="T12" fmla="*/ 52 w 316"/>
              <a:gd name="T13" fmla="*/ 136 h 316"/>
              <a:gd name="T14" fmla="*/ 264 w 316"/>
              <a:gd name="T15" fmla="*/ 136 h 316"/>
              <a:gd name="T16" fmla="*/ 264 w 316"/>
              <a:gd name="T17" fmla="*/ 180 h 316"/>
              <a:gd name="T18" fmla="*/ 52 w 316"/>
              <a:gd name="T19" fmla="*/ 18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" h="316">
                <a:moveTo>
                  <a:pt x="260" y="56"/>
                </a:moveTo>
                <a:cubicBezTo>
                  <a:pt x="204" y="0"/>
                  <a:pt x="112" y="0"/>
                  <a:pt x="56" y="56"/>
                </a:cubicBezTo>
                <a:cubicBezTo>
                  <a:pt x="0" y="113"/>
                  <a:pt x="0" y="204"/>
                  <a:pt x="56" y="260"/>
                </a:cubicBezTo>
                <a:cubicBezTo>
                  <a:pt x="112" y="316"/>
                  <a:pt x="204" y="316"/>
                  <a:pt x="260" y="260"/>
                </a:cubicBezTo>
                <a:cubicBezTo>
                  <a:pt x="316" y="204"/>
                  <a:pt x="316" y="113"/>
                  <a:pt x="260" y="56"/>
                </a:cubicBezTo>
                <a:close/>
                <a:moveTo>
                  <a:pt x="52" y="180"/>
                </a:moveTo>
                <a:cubicBezTo>
                  <a:pt x="50" y="168"/>
                  <a:pt x="50" y="148"/>
                  <a:pt x="52" y="136"/>
                </a:cubicBezTo>
                <a:cubicBezTo>
                  <a:pt x="264" y="136"/>
                  <a:pt x="264" y="136"/>
                  <a:pt x="264" y="136"/>
                </a:cubicBezTo>
                <a:cubicBezTo>
                  <a:pt x="266" y="148"/>
                  <a:pt x="266" y="168"/>
                  <a:pt x="264" y="180"/>
                </a:cubicBezTo>
                <a:lnTo>
                  <a:pt x="52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01"/>
          <p:cNvSpPr/>
          <p:nvPr/>
        </p:nvSpPr>
        <p:spPr bwMode="auto">
          <a:xfrm>
            <a:off x="9300698" y="942856"/>
            <a:ext cx="249575" cy="167298"/>
          </a:xfrm>
          <a:custGeom>
            <a:avLst/>
            <a:gdLst>
              <a:gd name="T0" fmla="*/ 213 w 236"/>
              <a:gd name="T1" fmla="*/ 92 h 159"/>
              <a:gd name="T2" fmla="*/ 144 w 236"/>
              <a:gd name="T3" fmla="*/ 127 h 159"/>
              <a:gd name="T4" fmla="*/ 60 w 236"/>
              <a:gd name="T5" fmla="*/ 43 h 159"/>
              <a:gd name="T6" fmla="*/ 70 w 236"/>
              <a:gd name="T7" fmla="*/ 43 h 159"/>
              <a:gd name="T8" fmla="*/ 88 w 236"/>
              <a:gd name="T9" fmla="*/ 43 h 159"/>
              <a:gd name="T10" fmla="*/ 44 w 236"/>
              <a:gd name="T11" fmla="*/ 0 h 159"/>
              <a:gd name="T12" fmla="*/ 0 w 236"/>
              <a:gd name="T13" fmla="*/ 43 h 159"/>
              <a:gd name="T14" fmla="*/ 23 w 236"/>
              <a:gd name="T15" fmla="*/ 43 h 159"/>
              <a:gd name="T16" fmla="*/ 24 w 236"/>
              <a:gd name="T17" fmla="*/ 43 h 159"/>
              <a:gd name="T18" fmla="*/ 28 w 236"/>
              <a:gd name="T19" fmla="*/ 43 h 159"/>
              <a:gd name="T20" fmla="*/ 144 w 236"/>
              <a:gd name="T21" fmla="*/ 159 h 159"/>
              <a:gd name="T22" fmla="*/ 236 w 236"/>
              <a:gd name="T23" fmla="*/ 115 h 159"/>
              <a:gd name="T24" fmla="*/ 226 w 236"/>
              <a:gd name="T25" fmla="*/ 105 h 159"/>
              <a:gd name="T26" fmla="*/ 213 w 236"/>
              <a:gd name="T27" fmla="*/ 92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6" h="159">
                <a:moveTo>
                  <a:pt x="213" y="92"/>
                </a:moveTo>
                <a:cubicBezTo>
                  <a:pt x="197" y="113"/>
                  <a:pt x="172" y="127"/>
                  <a:pt x="144" y="127"/>
                </a:cubicBezTo>
                <a:cubicBezTo>
                  <a:pt x="98" y="127"/>
                  <a:pt x="60" y="89"/>
                  <a:pt x="60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88" y="43"/>
                  <a:pt x="88" y="43"/>
                  <a:pt x="88" y="43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4" y="43"/>
                  <a:pt x="24" y="43"/>
                  <a:pt x="24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107"/>
                  <a:pt x="80" y="159"/>
                  <a:pt x="144" y="159"/>
                </a:cubicBezTo>
                <a:cubicBezTo>
                  <a:pt x="181" y="159"/>
                  <a:pt x="214" y="142"/>
                  <a:pt x="236" y="115"/>
                </a:cubicBezTo>
                <a:cubicBezTo>
                  <a:pt x="226" y="105"/>
                  <a:pt x="226" y="105"/>
                  <a:pt x="226" y="105"/>
                </a:cubicBezTo>
                <a:lnTo>
                  <a:pt x="213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02"/>
          <p:cNvSpPr/>
          <p:nvPr/>
        </p:nvSpPr>
        <p:spPr bwMode="auto">
          <a:xfrm>
            <a:off x="9355549" y="863321"/>
            <a:ext cx="249575" cy="170039"/>
          </a:xfrm>
          <a:custGeom>
            <a:avLst/>
            <a:gdLst>
              <a:gd name="T0" fmla="*/ 218 w 236"/>
              <a:gd name="T1" fmla="*/ 117 h 161"/>
              <a:gd name="T2" fmla="*/ 218 w 236"/>
              <a:gd name="T3" fmla="*/ 117 h 161"/>
              <a:gd name="T4" fmla="*/ 209 w 236"/>
              <a:gd name="T5" fmla="*/ 117 h 161"/>
              <a:gd name="T6" fmla="*/ 209 w 236"/>
              <a:gd name="T7" fmla="*/ 117 h 161"/>
              <a:gd name="T8" fmla="*/ 209 w 236"/>
              <a:gd name="T9" fmla="*/ 117 h 161"/>
              <a:gd name="T10" fmla="*/ 92 w 236"/>
              <a:gd name="T11" fmla="*/ 0 h 161"/>
              <a:gd name="T12" fmla="*/ 0 w 236"/>
              <a:gd name="T13" fmla="*/ 45 h 161"/>
              <a:gd name="T14" fmla="*/ 10 w 236"/>
              <a:gd name="T15" fmla="*/ 55 h 161"/>
              <a:gd name="T16" fmla="*/ 23 w 236"/>
              <a:gd name="T17" fmla="*/ 68 h 161"/>
              <a:gd name="T18" fmla="*/ 92 w 236"/>
              <a:gd name="T19" fmla="*/ 33 h 161"/>
              <a:gd name="T20" fmla="*/ 176 w 236"/>
              <a:gd name="T21" fmla="*/ 117 h 161"/>
              <a:gd name="T22" fmla="*/ 176 w 236"/>
              <a:gd name="T23" fmla="*/ 117 h 161"/>
              <a:gd name="T24" fmla="*/ 176 w 236"/>
              <a:gd name="T25" fmla="*/ 117 h 161"/>
              <a:gd name="T26" fmla="*/ 166 w 236"/>
              <a:gd name="T27" fmla="*/ 117 h 161"/>
              <a:gd name="T28" fmla="*/ 166 w 236"/>
              <a:gd name="T29" fmla="*/ 117 h 161"/>
              <a:gd name="T30" fmla="*/ 149 w 236"/>
              <a:gd name="T31" fmla="*/ 117 h 161"/>
              <a:gd name="T32" fmla="*/ 192 w 236"/>
              <a:gd name="T33" fmla="*/ 161 h 161"/>
              <a:gd name="T34" fmla="*/ 236 w 236"/>
              <a:gd name="T35" fmla="*/ 117 h 161"/>
              <a:gd name="T36" fmla="*/ 218 w 236"/>
              <a:gd name="T37" fmla="*/ 11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6" h="161">
                <a:moveTo>
                  <a:pt x="218" y="117"/>
                </a:moveTo>
                <a:cubicBezTo>
                  <a:pt x="218" y="117"/>
                  <a:pt x="218" y="117"/>
                  <a:pt x="218" y="117"/>
                </a:cubicBezTo>
                <a:cubicBezTo>
                  <a:pt x="209" y="117"/>
                  <a:pt x="209" y="117"/>
                  <a:pt x="209" y="117"/>
                </a:cubicBezTo>
                <a:cubicBezTo>
                  <a:pt x="209" y="117"/>
                  <a:pt x="209" y="117"/>
                  <a:pt x="209" y="117"/>
                </a:cubicBezTo>
                <a:cubicBezTo>
                  <a:pt x="209" y="117"/>
                  <a:pt x="209" y="117"/>
                  <a:pt x="209" y="117"/>
                </a:cubicBezTo>
                <a:cubicBezTo>
                  <a:pt x="209" y="52"/>
                  <a:pt x="157" y="0"/>
                  <a:pt x="92" y="0"/>
                </a:cubicBezTo>
                <a:cubicBezTo>
                  <a:pt x="55" y="0"/>
                  <a:pt x="22" y="18"/>
                  <a:pt x="0" y="45"/>
                </a:cubicBezTo>
                <a:cubicBezTo>
                  <a:pt x="10" y="55"/>
                  <a:pt x="10" y="55"/>
                  <a:pt x="10" y="55"/>
                </a:cubicBezTo>
                <a:cubicBezTo>
                  <a:pt x="23" y="68"/>
                  <a:pt x="23" y="68"/>
                  <a:pt x="23" y="68"/>
                </a:cubicBezTo>
                <a:cubicBezTo>
                  <a:pt x="39" y="47"/>
                  <a:pt x="64" y="33"/>
                  <a:pt x="92" y="33"/>
                </a:cubicBezTo>
                <a:cubicBezTo>
                  <a:pt x="139" y="33"/>
                  <a:pt x="176" y="70"/>
                  <a:pt x="176" y="117"/>
                </a:cubicBezTo>
                <a:cubicBezTo>
                  <a:pt x="176" y="117"/>
                  <a:pt x="176" y="117"/>
                  <a:pt x="176" y="117"/>
                </a:cubicBezTo>
                <a:cubicBezTo>
                  <a:pt x="176" y="117"/>
                  <a:pt x="176" y="117"/>
                  <a:pt x="176" y="117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236" y="117"/>
                  <a:pt x="236" y="117"/>
                  <a:pt x="236" y="117"/>
                </a:cubicBezTo>
                <a:lnTo>
                  <a:pt x="218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03"/>
          <p:cNvSpPr>
            <a:spLocks noEditPoints="1"/>
          </p:cNvSpPr>
          <p:nvPr/>
        </p:nvSpPr>
        <p:spPr bwMode="auto">
          <a:xfrm>
            <a:off x="11132737" y="2056341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52 w 288"/>
              <a:gd name="T11" fmla="*/ 144 h 288"/>
              <a:gd name="T12" fmla="*/ 232 w 288"/>
              <a:gd name="T13" fmla="*/ 207 h 288"/>
              <a:gd name="T14" fmla="*/ 82 w 288"/>
              <a:gd name="T15" fmla="*/ 56 h 288"/>
              <a:gd name="T16" fmla="*/ 144 w 288"/>
              <a:gd name="T17" fmla="*/ 36 h 288"/>
              <a:gd name="T18" fmla="*/ 252 w 288"/>
              <a:gd name="T19" fmla="*/ 144 h 288"/>
              <a:gd name="T20" fmla="*/ 36 w 288"/>
              <a:gd name="T21" fmla="*/ 144 h 288"/>
              <a:gd name="T22" fmla="*/ 56 w 288"/>
              <a:gd name="T23" fmla="*/ 81 h 288"/>
              <a:gd name="T24" fmla="*/ 207 w 288"/>
              <a:gd name="T25" fmla="*/ 232 h 288"/>
              <a:gd name="T26" fmla="*/ 144 w 288"/>
              <a:gd name="T27" fmla="*/ 252 h 288"/>
              <a:gd name="T28" fmla="*/ 36 w 288"/>
              <a:gd name="T29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52" y="144"/>
                </a:moveTo>
                <a:cubicBezTo>
                  <a:pt x="252" y="167"/>
                  <a:pt x="245" y="189"/>
                  <a:pt x="232" y="207"/>
                </a:cubicBezTo>
                <a:cubicBezTo>
                  <a:pt x="82" y="56"/>
                  <a:pt x="82" y="56"/>
                  <a:pt x="82" y="56"/>
                </a:cubicBezTo>
                <a:cubicBezTo>
                  <a:pt x="99" y="44"/>
                  <a:pt x="121" y="36"/>
                  <a:pt x="144" y="36"/>
                </a:cubicBezTo>
                <a:cubicBezTo>
                  <a:pt x="204" y="36"/>
                  <a:pt x="252" y="85"/>
                  <a:pt x="252" y="144"/>
                </a:cubicBezTo>
                <a:close/>
                <a:moveTo>
                  <a:pt x="36" y="144"/>
                </a:moveTo>
                <a:cubicBezTo>
                  <a:pt x="36" y="121"/>
                  <a:pt x="44" y="99"/>
                  <a:pt x="56" y="81"/>
                </a:cubicBezTo>
                <a:cubicBezTo>
                  <a:pt x="207" y="232"/>
                  <a:pt x="207" y="232"/>
                  <a:pt x="207" y="232"/>
                </a:cubicBezTo>
                <a:cubicBezTo>
                  <a:pt x="189" y="245"/>
                  <a:pt x="167" y="252"/>
                  <a:pt x="144" y="252"/>
                </a:cubicBezTo>
                <a:cubicBezTo>
                  <a:pt x="84" y="252"/>
                  <a:pt x="36" y="204"/>
                  <a:pt x="36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04"/>
          <p:cNvSpPr/>
          <p:nvPr/>
        </p:nvSpPr>
        <p:spPr bwMode="auto">
          <a:xfrm>
            <a:off x="2589618" y="2684390"/>
            <a:ext cx="304427" cy="266031"/>
          </a:xfrm>
          <a:custGeom>
            <a:avLst/>
            <a:gdLst>
              <a:gd name="T0" fmla="*/ 0 w 111"/>
              <a:gd name="T1" fmla="*/ 42 h 97"/>
              <a:gd name="T2" fmla="*/ 27 w 111"/>
              <a:gd name="T3" fmla="*/ 42 h 97"/>
              <a:gd name="T4" fmla="*/ 41 w 111"/>
              <a:gd name="T5" fmla="*/ 70 h 97"/>
              <a:gd name="T6" fmla="*/ 83 w 111"/>
              <a:gd name="T7" fmla="*/ 0 h 97"/>
              <a:gd name="T8" fmla="*/ 111 w 111"/>
              <a:gd name="T9" fmla="*/ 0 h 97"/>
              <a:gd name="T10" fmla="*/ 55 w 111"/>
              <a:gd name="T11" fmla="*/ 97 h 97"/>
              <a:gd name="T12" fmla="*/ 27 w 111"/>
              <a:gd name="T13" fmla="*/ 97 h 97"/>
              <a:gd name="T14" fmla="*/ 0 w 111"/>
              <a:gd name="T15" fmla="*/ 4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" h="97">
                <a:moveTo>
                  <a:pt x="0" y="42"/>
                </a:moveTo>
                <a:lnTo>
                  <a:pt x="27" y="42"/>
                </a:lnTo>
                <a:lnTo>
                  <a:pt x="41" y="70"/>
                </a:lnTo>
                <a:lnTo>
                  <a:pt x="83" y="0"/>
                </a:lnTo>
                <a:lnTo>
                  <a:pt x="111" y="0"/>
                </a:lnTo>
                <a:lnTo>
                  <a:pt x="55" y="97"/>
                </a:lnTo>
                <a:lnTo>
                  <a:pt x="27" y="97"/>
                </a:lnTo>
                <a:lnTo>
                  <a:pt x="0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05"/>
          <p:cNvSpPr/>
          <p:nvPr/>
        </p:nvSpPr>
        <p:spPr bwMode="auto">
          <a:xfrm>
            <a:off x="3198470" y="2703589"/>
            <a:ext cx="307168" cy="224891"/>
          </a:xfrm>
          <a:custGeom>
            <a:avLst/>
            <a:gdLst>
              <a:gd name="T0" fmla="*/ 4 w 290"/>
              <a:gd name="T1" fmla="*/ 131 h 213"/>
              <a:gd name="T2" fmla="*/ 4 w 290"/>
              <a:gd name="T3" fmla="*/ 115 h 213"/>
              <a:gd name="T4" fmla="*/ 33 w 290"/>
              <a:gd name="T5" fmla="*/ 86 h 213"/>
              <a:gd name="T6" fmla="*/ 49 w 290"/>
              <a:gd name="T7" fmla="*/ 86 h 213"/>
              <a:gd name="T8" fmla="*/ 96 w 290"/>
              <a:gd name="T9" fmla="*/ 133 h 213"/>
              <a:gd name="T10" fmla="*/ 113 w 290"/>
              <a:gd name="T11" fmla="*/ 133 h 213"/>
              <a:gd name="T12" fmla="*/ 241 w 290"/>
              <a:gd name="T13" fmla="*/ 4 h 213"/>
              <a:gd name="T14" fmla="*/ 257 w 290"/>
              <a:gd name="T15" fmla="*/ 4 h 213"/>
              <a:gd name="T16" fmla="*/ 286 w 290"/>
              <a:gd name="T17" fmla="*/ 33 h 213"/>
              <a:gd name="T18" fmla="*/ 286 w 290"/>
              <a:gd name="T19" fmla="*/ 49 h 213"/>
              <a:gd name="T20" fmla="*/ 130 w 290"/>
              <a:gd name="T21" fmla="*/ 205 h 213"/>
              <a:gd name="T22" fmla="*/ 111 w 290"/>
              <a:gd name="T23" fmla="*/ 213 h 213"/>
              <a:gd name="T24" fmla="*/ 97 w 290"/>
              <a:gd name="T25" fmla="*/ 213 h 213"/>
              <a:gd name="T26" fmla="*/ 78 w 290"/>
              <a:gd name="T27" fmla="*/ 205 h 213"/>
              <a:gd name="T28" fmla="*/ 4 w 290"/>
              <a:gd name="T29" fmla="*/ 13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0" h="213">
                <a:moveTo>
                  <a:pt x="4" y="131"/>
                </a:moveTo>
                <a:cubicBezTo>
                  <a:pt x="0" y="127"/>
                  <a:pt x="0" y="120"/>
                  <a:pt x="4" y="115"/>
                </a:cubicBezTo>
                <a:cubicBezTo>
                  <a:pt x="33" y="86"/>
                  <a:pt x="33" y="86"/>
                  <a:pt x="33" y="86"/>
                </a:cubicBezTo>
                <a:cubicBezTo>
                  <a:pt x="38" y="82"/>
                  <a:pt x="45" y="82"/>
                  <a:pt x="49" y="86"/>
                </a:cubicBezTo>
                <a:cubicBezTo>
                  <a:pt x="96" y="133"/>
                  <a:pt x="96" y="133"/>
                  <a:pt x="96" y="133"/>
                </a:cubicBezTo>
                <a:cubicBezTo>
                  <a:pt x="101" y="137"/>
                  <a:pt x="108" y="137"/>
                  <a:pt x="113" y="133"/>
                </a:cubicBezTo>
                <a:cubicBezTo>
                  <a:pt x="241" y="4"/>
                  <a:pt x="241" y="4"/>
                  <a:pt x="241" y="4"/>
                </a:cubicBezTo>
                <a:cubicBezTo>
                  <a:pt x="245" y="0"/>
                  <a:pt x="252" y="0"/>
                  <a:pt x="257" y="4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0" y="37"/>
                  <a:pt x="290" y="45"/>
                  <a:pt x="286" y="49"/>
                </a:cubicBezTo>
                <a:cubicBezTo>
                  <a:pt x="130" y="205"/>
                  <a:pt x="130" y="205"/>
                  <a:pt x="130" y="205"/>
                </a:cubicBezTo>
                <a:cubicBezTo>
                  <a:pt x="126" y="209"/>
                  <a:pt x="117" y="213"/>
                  <a:pt x="111" y="213"/>
                </a:cubicBezTo>
                <a:cubicBezTo>
                  <a:pt x="97" y="213"/>
                  <a:pt x="97" y="213"/>
                  <a:pt x="97" y="213"/>
                </a:cubicBezTo>
                <a:cubicBezTo>
                  <a:pt x="91" y="213"/>
                  <a:pt x="82" y="209"/>
                  <a:pt x="78" y="205"/>
                </a:cubicBezTo>
                <a:lnTo>
                  <a:pt x="4" y="1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06"/>
          <p:cNvSpPr/>
          <p:nvPr/>
        </p:nvSpPr>
        <p:spPr bwMode="auto">
          <a:xfrm>
            <a:off x="5030510" y="2056341"/>
            <a:ext cx="304427" cy="304427"/>
          </a:xfrm>
          <a:custGeom>
            <a:avLst/>
            <a:gdLst>
              <a:gd name="T0" fmla="*/ 71 w 111"/>
              <a:gd name="T1" fmla="*/ 39 h 111"/>
              <a:gd name="T2" fmla="*/ 71 w 111"/>
              <a:gd name="T3" fmla="*/ 0 h 111"/>
              <a:gd name="T4" fmla="*/ 39 w 111"/>
              <a:gd name="T5" fmla="*/ 0 h 111"/>
              <a:gd name="T6" fmla="*/ 39 w 111"/>
              <a:gd name="T7" fmla="*/ 39 h 111"/>
              <a:gd name="T8" fmla="*/ 0 w 111"/>
              <a:gd name="T9" fmla="*/ 39 h 111"/>
              <a:gd name="T10" fmla="*/ 0 w 111"/>
              <a:gd name="T11" fmla="*/ 71 h 111"/>
              <a:gd name="T12" fmla="*/ 39 w 111"/>
              <a:gd name="T13" fmla="*/ 71 h 111"/>
              <a:gd name="T14" fmla="*/ 39 w 111"/>
              <a:gd name="T15" fmla="*/ 111 h 111"/>
              <a:gd name="T16" fmla="*/ 71 w 111"/>
              <a:gd name="T17" fmla="*/ 111 h 111"/>
              <a:gd name="T18" fmla="*/ 71 w 111"/>
              <a:gd name="T19" fmla="*/ 71 h 111"/>
              <a:gd name="T20" fmla="*/ 111 w 111"/>
              <a:gd name="T21" fmla="*/ 71 h 111"/>
              <a:gd name="T22" fmla="*/ 111 w 111"/>
              <a:gd name="T23" fmla="*/ 39 h 111"/>
              <a:gd name="T24" fmla="*/ 71 w 111"/>
              <a:gd name="T25" fmla="*/ 3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11">
                <a:moveTo>
                  <a:pt x="71" y="39"/>
                </a:moveTo>
                <a:lnTo>
                  <a:pt x="71" y="0"/>
                </a:lnTo>
                <a:lnTo>
                  <a:pt x="39" y="0"/>
                </a:lnTo>
                <a:lnTo>
                  <a:pt x="39" y="39"/>
                </a:lnTo>
                <a:lnTo>
                  <a:pt x="0" y="39"/>
                </a:lnTo>
                <a:lnTo>
                  <a:pt x="0" y="71"/>
                </a:lnTo>
                <a:lnTo>
                  <a:pt x="39" y="71"/>
                </a:lnTo>
                <a:lnTo>
                  <a:pt x="39" y="111"/>
                </a:lnTo>
                <a:lnTo>
                  <a:pt x="71" y="111"/>
                </a:lnTo>
                <a:lnTo>
                  <a:pt x="71" y="71"/>
                </a:lnTo>
                <a:lnTo>
                  <a:pt x="111" y="71"/>
                </a:lnTo>
                <a:lnTo>
                  <a:pt x="111" y="39"/>
                </a:lnTo>
                <a:lnTo>
                  <a:pt x="71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07"/>
          <p:cNvSpPr>
            <a:spLocks noEditPoints="1"/>
          </p:cNvSpPr>
          <p:nvPr/>
        </p:nvSpPr>
        <p:spPr bwMode="auto">
          <a:xfrm>
            <a:off x="6859806" y="2056341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35 w 288"/>
              <a:gd name="T11" fmla="*/ 194 h 288"/>
              <a:gd name="T12" fmla="*/ 195 w 288"/>
              <a:gd name="T13" fmla="*/ 234 h 288"/>
              <a:gd name="T14" fmla="*/ 145 w 288"/>
              <a:gd name="T15" fmla="*/ 184 h 288"/>
              <a:gd name="T16" fmla="*/ 94 w 288"/>
              <a:gd name="T17" fmla="*/ 234 h 288"/>
              <a:gd name="T18" fmla="*/ 55 w 288"/>
              <a:gd name="T19" fmla="*/ 194 h 288"/>
              <a:gd name="T20" fmla="*/ 105 w 288"/>
              <a:gd name="T21" fmla="*/ 144 h 288"/>
              <a:gd name="T22" fmla="*/ 55 w 288"/>
              <a:gd name="T23" fmla="*/ 94 h 288"/>
              <a:gd name="T24" fmla="*/ 94 w 288"/>
              <a:gd name="T25" fmla="*/ 54 h 288"/>
              <a:gd name="T26" fmla="*/ 145 w 288"/>
              <a:gd name="T27" fmla="*/ 104 h 288"/>
              <a:gd name="T28" fmla="*/ 195 w 288"/>
              <a:gd name="T29" fmla="*/ 54 h 288"/>
              <a:gd name="T30" fmla="*/ 235 w 288"/>
              <a:gd name="T31" fmla="*/ 94 h 288"/>
              <a:gd name="T32" fmla="*/ 184 w 288"/>
              <a:gd name="T33" fmla="*/ 144 h 288"/>
              <a:gd name="T34" fmla="*/ 235 w 288"/>
              <a:gd name="T35" fmla="*/ 19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35" y="194"/>
                </a:moveTo>
                <a:cubicBezTo>
                  <a:pt x="195" y="234"/>
                  <a:pt x="195" y="234"/>
                  <a:pt x="195" y="234"/>
                </a:cubicBezTo>
                <a:cubicBezTo>
                  <a:pt x="145" y="184"/>
                  <a:pt x="145" y="184"/>
                  <a:pt x="145" y="184"/>
                </a:cubicBezTo>
                <a:cubicBezTo>
                  <a:pt x="94" y="234"/>
                  <a:pt x="94" y="234"/>
                  <a:pt x="94" y="234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105" y="144"/>
                  <a:pt x="105" y="144"/>
                  <a:pt x="105" y="144"/>
                </a:cubicBezTo>
                <a:cubicBezTo>
                  <a:pt x="55" y="94"/>
                  <a:pt x="55" y="94"/>
                  <a:pt x="55" y="94"/>
                </a:cubicBezTo>
                <a:cubicBezTo>
                  <a:pt x="94" y="54"/>
                  <a:pt x="94" y="54"/>
                  <a:pt x="94" y="54"/>
                </a:cubicBezTo>
                <a:cubicBezTo>
                  <a:pt x="145" y="104"/>
                  <a:pt x="145" y="104"/>
                  <a:pt x="145" y="104"/>
                </a:cubicBezTo>
                <a:cubicBezTo>
                  <a:pt x="195" y="54"/>
                  <a:pt x="195" y="54"/>
                  <a:pt x="195" y="54"/>
                </a:cubicBezTo>
                <a:cubicBezTo>
                  <a:pt x="235" y="94"/>
                  <a:pt x="235" y="94"/>
                  <a:pt x="235" y="94"/>
                </a:cubicBezTo>
                <a:cubicBezTo>
                  <a:pt x="184" y="144"/>
                  <a:pt x="184" y="144"/>
                  <a:pt x="184" y="144"/>
                </a:cubicBezTo>
                <a:lnTo>
                  <a:pt x="235" y="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Rectangle 108"/>
          <p:cNvSpPr>
            <a:spLocks noChangeArrowheads="1"/>
          </p:cNvSpPr>
          <p:nvPr/>
        </p:nvSpPr>
        <p:spPr bwMode="auto">
          <a:xfrm>
            <a:off x="5639361" y="2160560"/>
            <a:ext cx="304427" cy="85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09"/>
          <p:cNvSpPr>
            <a:spLocks noEditPoints="1"/>
          </p:cNvSpPr>
          <p:nvPr/>
        </p:nvSpPr>
        <p:spPr bwMode="auto">
          <a:xfrm>
            <a:off x="5639361" y="2665193"/>
            <a:ext cx="304427" cy="307168"/>
          </a:xfrm>
          <a:custGeom>
            <a:avLst/>
            <a:gdLst>
              <a:gd name="T0" fmla="*/ 288 w 288"/>
              <a:gd name="T1" fmla="*/ 244 h 289"/>
              <a:gd name="T2" fmla="*/ 203 w 288"/>
              <a:gd name="T3" fmla="*/ 159 h 289"/>
              <a:gd name="T4" fmla="*/ 216 w 288"/>
              <a:gd name="T5" fmla="*/ 108 h 289"/>
              <a:gd name="T6" fmla="*/ 108 w 288"/>
              <a:gd name="T7" fmla="*/ 0 h 289"/>
              <a:gd name="T8" fmla="*/ 0 w 288"/>
              <a:gd name="T9" fmla="*/ 108 h 289"/>
              <a:gd name="T10" fmla="*/ 108 w 288"/>
              <a:gd name="T11" fmla="*/ 216 h 289"/>
              <a:gd name="T12" fmla="*/ 158 w 288"/>
              <a:gd name="T13" fmla="*/ 204 h 289"/>
              <a:gd name="T14" fmla="*/ 243 w 288"/>
              <a:gd name="T15" fmla="*/ 289 h 289"/>
              <a:gd name="T16" fmla="*/ 288 w 288"/>
              <a:gd name="T17" fmla="*/ 244 h 289"/>
              <a:gd name="T18" fmla="*/ 36 w 288"/>
              <a:gd name="T19" fmla="*/ 108 h 289"/>
              <a:gd name="T20" fmla="*/ 108 w 288"/>
              <a:gd name="T21" fmla="*/ 36 h 289"/>
              <a:gd name="T22" fmla="*/ 180 w 288"/>
              <a:gd name="T23" fmla="*/ 108 h 289"/>
              <a:gd name="T24" fmla="*/ 108 w 288"/>
              <a:gd name="T25" fmla="*/ 180 h 289"/>
              <a:gd name="T26" fmla="*/ 36 w 288"/>
              <a:gd name="T27" fmla="*/ 10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" h="289">
                <a:moveTo>
                  <a:pt x="288" y="244"/>
                </a:moveTo>
                <a:cubicBezTo>
                  <a:pt x="203" y="159"/>
                  <a:pt x="203" y="159"/>
                  <a:pt x="203" y="159"/>
                </a:cubicBezTo>
                <a:cubicBezTo>
                  <a:pt x="211" y="144"/>
                  <a:pt x="216" y="126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ubicBezTo>
                  <a:pt x="48" y="0"/>
                  <a:pt x="0" y="48"/>
                  <a:pt x="0" y="108"/>
                </a:cubicBezTo>
                <a:cubicBezTo>
                  <a:pt x="0" y="168"/>
                  <a:pt x="48" y="216"/>
                  <a:pt x="108" y="216"/>
                </a:cubicBezTo>
                <a:cubicBezTo>
                  <a:pt x="126" y="216"/>
                  <a:pt x="143" y="212"/>
                  <a:pt x="158" y="204"/>
                </a:cubicBezTo>
                <a:cubicBezTo>
                  <a:pt x="243" y="289"/>
                  <a:pt x="243" y="289"/>
                  <a:pt x="243" y="289"/>
                </a:cubicBezTo>
                <a:lnTo>
                  <a:pt x="288" y="244"/>
                </a:lnTo>
                <a:close/>
                <a:moveTo>
                  <a:pt x="36" y="108"/>
                </a:moveTo>
                <a:cubicBezTo>
                  <a:pt x="36" y="68"/>
                  <a:pt x="68" y="36"/>
                  <a:pt x="108" y="36"/>
                </a:cubicBezTo>
                <a:cubicBezTo>
                  <a:pt x="148" y="36"/>
                  <a:pt x="180" y="68"/>
                  <a:pt x="180" y="108"/>
                </a:cubicBezTo>
                <a:cubicBezTo>
                  <a:pt x="180" y="148"/>
                  <a:pt x="148" y="180"/>
                  <a:pt x="108" y="180"/>
                </a:cubicBezTo>
                <a:cubicBezTo>
                  <a:pt x="68" y="180"/>
                  <a:pt x="36" y="148"/>
                  <a:pt x="36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10"/>
          <p:cNvSpPr>
            <a:spLocks noEditPoints="1"/>
          </p:cNvSpPr>
          <p:nvPr/>
        </p:nvSpPr>
        <p:spPr bwMode="auto">
          <a:xfrm>
            <a:off x="6250955" y="2665193"/>
            <a:ext cx="307168" cy="307168"/>
          </a:xfrm>
          <a:custGeom>
            <a:avLst/>
            <a:gdLst>
              <a:gd name="T0" fmla="*/ 282 w 290"/>
              <a:gd name="T1" fmla="*/ 256 h 290"/>
              <a:gd name="T2" fmla="*/ 196 w 290"/>
              <a:gd name="T3" fmla="*/ 170 h 290"/>
              <a:gd name="T4" fmla="*/ 216 w 290"/>
              <a:gd name="T5" fmla="*/ 108 h 290"/>
              <a:gd name="T6" fmla="*/ 108 w 290"/>
              <a:gd name="T7" fmla="*/ 0 h 290"/>
              <a:gd name="T8" fmla="*/ 0 w 290"/>
              <a:gd name="T9" fmla="*/ 108 h 290"/>
              <a:gd name="T10" fmla="*/ 108 w 290"/>
              <a:gd name="T11" fmla="*/ 216 h 290"/>
              <a:gd name="T12" fmla="*/ 170 w 290"/>
              <a:gd name="T13" fmla="*/ 196 h 290"/>
              <a:gd name="T14" fmla="*/ 256 w 290"/>
              <a:gd name="T15" fmla="*/ 282 h 290"/>
              <a:gd name="T16" fmla="*/ 283 w 290"/>
              <a:gd name="T17" fmla="*/ 283 h 290"/>
              <a:gd name="T18" fmla="*/ 282 w 290"/>
              <a:gd name="T19" fmla="*/ 256 h 290"/>
              <a:gd name="T20" fmla="*/ 36 w 290"/>
              <a:gd name="T21" fmla="*/ 108 h 290"/>
              <a:gd name="T22" fmla="*/ 108 w 290"/>
              <a:gd name="T23" fmla="*/ 36 h 290"/>
              <a:gd name="T24" fmla="*/ 180 w 290"/>
              <a:gd name="T25" fmla="*/ 108 h 290"/>
              <a:gd name="T26" fmla="*/ 108 w 290"/>
              <a:gd name="T27" fmla="*/ 180 h 290"/>
              <a:gd name="T28" fmla="*/ 36 w 290"/>
              <a:gd name="T29" fmla="*/ 108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0" h="290">
                <a:moveTo>
                  <a:pt x="282" y="256"/>
                </a:moveTo>
                <a:cubicBezTo>
                  <a:pt x="196" y="170"/>
                  <a:pt x="196" y="170"/>
                  <a:pt x="196" y="170"/>
                </a:cubicBezTo>
                <a:cubicBezTo>
                  <a:pt x="209" y="153"/>
                  <a:pt x="216" y="131"/>
                  <a:pt x="216" y="108"/>
                </a:cubicBezTo>
                <a:cubicBezTo>
                  <a:pt x="216" y="48"/>
                  <a:pt x="168" y="0"/>
                  <a:pt x="108" y="0"/>
                </a:cubicBezTo>
                <a:cubicBezTo>
                  <a:pt x="48" y="0"/>
                  <a:pt x="0" y="48"/>
                  <a:pt x="0" y="108"/>
                </a:cubicBezTo>
                <a:cubicBezTo>
                  <a:pt x="0" y="168"/>
                  <a:pt x="48" y="216"/>
                  <a:pt x="108" y="216"/>
                </a:cubicBezTo>
                <a:cubicBezTo>
                  <a:pt x="131" y="216"/>
                  <a:pt x="153" y="209"/>
                  <a:pt x="170" y="196"/>
                </a:cubicBezTo>
                <a:cubicBezTo>
                  <a:pt x="256" y="282"/>
                  <a:pt x="256" y="282"/>
                  <a:pt x="256" y="282"/>
                </a:cubicBezTo>
                <a:cubicBezTo>
                  <a:pt x="264" y="289"/>
                  <a:pt x="276" y="290"/>
                  <a:pt x="283" y="283"/>
                </a:cubicBezTo>
                <a:cubicBezTo>
                  <a:pt x="290" y="276"/>
                  <a:pt x="290" y="264"/>
                  <a:pt x="282" y="256"/>
                </a:cubicBezTo>
                <a:close/>
                <a:moveTo>
                  <a:pt x="36" y="108"/>
                </a:moveTo>
                <a:cubicBezTo>
                  <a:pt x="36" y="68"/>
                  <a:pt x="68" y="36"/>
                  <a:pt x="108" y="36"/>
                </a:cubicBezTo>
                <a:cubicBezTo>
                  <a:pt x="148" y="36"/>
                  <a:pt x="180" y="68"/>
                  <a:pt x="180" y="108"/>
                </a:cubicBezTo>
                <a:cubicBezTo>
                  <a:pt x="180" y="148"/>
                  <a:pt x="148" y="180"/>
                  <a:pt x="108" y="180"/>
                </a:cubicBezTo>
                <a:cubicBezTo>
                  <a:pt x="68" y="180"/>
                  <a:pt x="36" y="148"/>
                  <a:pt x="36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11"/>
          <p:cNvSpPr/>
          <p:nvPr/>
        </p:nvSpPr>
        <p:spPr bwMode="auto">
          <a:xfrm>
            <a:off x="6250955" y="2056341"/>
            <a:ext cx="304427" cy="304427"/>
          </a:xfrm>
          <a:custGeom>
            <a:avLst/>
            <a:gdLst>
              <a:gd name="T0" fmla="*/ 111 w 111"/>
              <a:gd name="T1" fmla="*/ 24 h 111"/>
              <a:gd name="T2" fmla="*/ 86 w 111"/>
              <a:gd name="T3" fmla="*/ 0 h 111"/>
              <a:gd name="T4" fmla="*/ 55 w 111"/>
              <a:gd name="T5" fmla="*/ 31 h 111"/>
              <a:gd name="T6" fmla="*/ 24 w 111"/>
              <a:gd name="T7" fmla="*/ 0 h 111"/>
              <a:gd name="T8" fmla="*/ 0 w 111"/>
              <a:gd name="T9" fmla="*/ 24 h 111"/>
              <a:gd name="T10" fmla="*/ 31 w 111"/>
              <a:gd name="T11" fmla="*/ 55 h 111"/>
              <a:gd name="T12" fmla="*/ 0 w 111"/>
              <a:gd name="T13" fmla="*/ 86 h 111"/>
              <a:gd name="T14" fmla="*/ 24 w 111"/>
              <a:gd name="T15" fmla="*/ 111 h 111"/>
              <a:gd name="T16" fmla="*/ 55 w 111"/>
              <a:gd name="T17" fmla="*/ 80 h 111"/>
              <a:gd name="T18" fmla="*/ 86 w 111"/>
              <a:gd name="T19" fmla="*/ 111 h 111"/>
              <a:gd name="T20" fmla="*/ 111 w 111"/>
              <a:gd name="T21" fmla="*/ 86 h 111"/>
              <a:gd name="T22" fmla="*/ 80 w 111"/>
              <a:gd name="T23" fmla="*/ 55 h 111"/>
              <a:gd name="T24" fmla="*/ 111 w 111"/>
              <a:gd name="T25" fmla="*/ 2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11">
                <a:moveTo>
                  <a:pt x="111" y="24"/>
                </a:moveTo>
                <a:lnTo>
                  <a:pt x="86" y="0"/>
                </a:lnTo>
                <a:lnTo>
                  <a:pt x="55" y="31"/>
                </a:lnTo>
                <a:lnTo>
                  <a:pt x="24" y="0"/>
                </a:lnTo>
                <a:lnTo>
                  <a:pt x="0" y="24"/>
                </a:lnTo>
                <a:lnTo>
                  <a:pt x="31" y="55"/>
                </a:lnTo>
                <a:lnTo>
                  <a:pt x="0" y="86"/>
                </a:lnTo>
                <a:lnTo>
                  <a:pt x="24" y="111"/>
                </a:lnTo>
                <a:lnTo>
                  <a:pt x="55" y="80"/>
                </a:lnTo>
                <a:lnTo>
                  <a:pt x="86" y="111"/>
                </a:lnTo>
                <a:lnTo>
                  <a:pt x="111" y="86"/>
                </a:lnTo>
                <a:lnTo>
                  <a:pt x="80" y="55"/>
                </a:lnTo>
                <a:lnTo>
                  <a:pt x="111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12"/>
          <p:cNvSpPr>
            <a:spLocks noEditPoints="1"/>
          </p:cNvSpPr>
          <p:nvPr/>
        </p:nvSpPr>
        <p:spPr bwMode="auto">
          <a:xfrm>
            <a:off x="9950688" y="3885638"/>
            <a:ext cx="227634" cy="304427"/>
          </a:xfrm>
          <a:custGeom>
            <a:avLst/>
            <a:gdLst>
              <a:gd name="T0" fmla="*/ 188 w 216"/>
              <a:gd name="T1" fmla="*/ 126 h 288"/>
              <a:gd name="T2" fmla="*/ 188 w 216"/>
              <a:gd name="T3" fmla="*/ 79 h 288"/>
              <a:gd name="T4" fmla="*/ 109 w 216"/>
              <a:gd name="T5" fmla="*/ 0 h 288"/>
              <a:gd name="T6" fmla="*/ 108 w 216"/>
              <a:gd name="T7" fmla="*/ 0 h 288"/>
              <a:gd name="T8" fmla="*/ 106 w 216"/>
              <a:gd name="T9" fmla="*/ 0 h 288"/>
              <a:gd name="T10" fmla="*/ 28 w 216"/>
              <a:gd name="T11" fmla="*/ 79 h 288"/>
              <a:gd name="T12" fmla="*/ 28 w 216"/>
              <a:gd name="T13" fmla="*/ 126 h 288"/>
              <a:gd name="T14" fmla="*/ 0 w 216"/>
              <a:gd name="T15" fmla="*/ 126 h 288"/>
              <a:gd name="T16" fmla="*/ 0 w 216"/>
              <a:gd name="T17" fmla="*/ 288 h 288"/>
              <a:gd name="T18" fmla="*/ 216 w 216"/>
              <a:gd name="T19" fmla="*/ 288 h 288"/>
              <a:gd name="T20" fmla="*/ 216 w 216"/>
              <a:gd name="T21" fmla="*/ 126 h 288"/>
              <a:gd name="T22" fmla="*/ 188 w 216"/>
              <a:gd name="T23" fmla="*/ 126 h 288"/>
              <a:gd name="T24" fmla="*/ 67 w 216"/>
              <a:gd name="T25" fmla="*/ 79 h 288"/>
              <a:gd name="T26" fmla="*/ 106 w 216"/>
              <a:gd name="T27" fmla="*/ 39 h 288"/>
              <a:gd name="T28" fmla="*/ 108 w 216"/>
              <a:gd name="T29" fmla="*/ 39 h 288"/>
              <a:gd name="T30" fmla="*/ 109 w 216"/>
              <a:gd name="T31" fmla="*/ 39 h 288"/>
              <a:gd name="T32" fmla="*/ 148 w 216"/>
              <a:gd name="T33" fmla="*/ 79 h 288"/>
              <a:gd name="T34" fmla="*/ 148 w 216"/>
              <a:gd name="T35" fmla="*/ 126 h 288"/>
              <a:gd name="T36" fmla="*/ 67 w 216"/>
              <a:gd name="T37" fmla="*/ 126 h 288"/>
              <a:gd name="T38" fmla="*/ 67 w 216"/>
              <a:gd name="T39" fmla="*/ 7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5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5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67" y="79"/>
                </a:moveTo>
                <a:cubicBezTo>
                  <a:pt x="67" y="57"/>
                  <a:pt x="85" y="39"/>
                  <a:pt x="106" y="39"/>
                </a:cubicBezTo>
                <a:cubicBezTo>
                  <a:pt x="107" y="39"/>
                  <a:pt x="108" y="39"/>
                  <a:pt x="108" y="39"/>
                </a:cubicBezTo>
                <a:cubicBezTo>
                  <a:pt x="108" y="39"/>
                  <a:pt x="109" y="39"/>
                  <a:pt x="109" y="39"/>
                </a:cubicBezTo>
                <a:cubicBezTo>
                  <a:pt x="131" y="39"/>
                  <a:pt x="148" y="57"/>
                  <a:pt x="148" y="79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67" y="126"/>
                  <a:pt x="67" y="126"/>
                  <a:pt x="67" y="126"/>
                </a:cubicBezTo>
                <a:lnTo>
                  <a:pt x="67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18"/>
          <p:cNvSpPr/>
          <p:nvPr/>
        </p:nvSpPr>
        <p:spPr bwMode="auto">
          <a:xfrm>
            <a:off x="6404538" y="835895"/>
            <a:ext cx="150843" cy="148099"/>
          </a:xfrm>
          <a:custGeom>
            <a:avLst/>
            <a:gdLst>
              <a:gd name="T0" fmla="*/ 55 w 55"/>
              <a:gd name="T1" fmla="*/ 22 h 54"/>
              <a:gd name="T2" fmla="*/ 33 w 55"/>
              <a:gd name="T3" fmla="*/ 0 h 54"/>
              <a:gd name="T4" fmla="*/ 17 w 55"/>
              <a:gd name="T5" fmla="*/ 16 h 54"/>
              <a:gd name="T6" fmla="*/ 6 w 55"/>
              <a:gd name="T7" fmla="*/ 5 h 54"/>
              <a:gd name="T8" fmla="*/ 0 w 55"/>
              <a:gd name="T9" fmla="*/ 54 h 54"/>
              <a:gd name="T10" fmla="*/ 49 w 55"/>
              <a:gd name="T11" fmla="*/ 49 h 54"/>
              <a:gd name="T12" fmla="*/ 39 w 55"/>
              <a:gd name="T13" fmla="*/ 38 h 54"/>
              <a:gd name="T14" fmla="*/ 55 w 55"/>
              <a:gd name="T15" fmla="*/ 2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54">
                <a:moveTo>
                  <a:pt x="55" y="22"/>
                </a:moveTo>
                <a:lnTo>
                  <a:pt x="33" y="0"/>
                </a:lnTo>
                <a:lnTo>
                  <a:pt x="17" y="16"/>
                </a:lnTo>
                <a:lnTo>
                  <a:pt x="6" y="5"/>
                </a:lnTo>
                <a:lnTo>
                  <a:pt x="0" y="54"/>
                </a:lnTo>
                <a:lnTo>
                  <a:pt x="49" y="49"/>
                </a:lnTo>
                <a:lnTo>
                  <a:pt x="39" y="38"/>
                </a:lnTo>
                <a:lnTo>
                  <a:pt x="55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19"/>
          <p:cNvSpPr/>
          <p:nvPr/>
        </p:nvSpPr>
        <p:spPr bwMode="auto">
          <a:xfrm>
            <a:off x="6250955" y="989480"/>
            <a:ext cx="148099" cy="150843"/>
          </a:xfrm>
          <a:custGeom>
            <a:avLst/>
            <a:gdLst>
              <a:gd name="T0" fmla="*/ 16 w 54"/>
              <a:gd name="T1" fmla="*/ 17 h 55"/>
              <a:gd name="T2" fmla="*/ 0 w 54"/>
              <a:gd name="T3" fmla="*/ 33 h 55"/>
              <a:gd name="T4" fmla="*/ 22 w 54"/>
              <a:gd name="T5" fmla="*/ 55 h 55"/>
              <a:gd name="T6" fmla="*/ 38 w 54"/>
              <a:gd name="T7" fmla="*/ 39 h 55"/>
              <a:gd name="T8" fmla="*/ 49 w 54"/>
              <a:gd name="T9" fmla="*/ 49 h 55"/>
              <a:gd name="T10" fmla="*/ 54 w 54"/>
              <a:gd name="T11" fmla="*/ 0 h 55"/>
              <a:gd name="T12" fmla="*/ 5 w 54"/>
              <a:gd name="T13" fmla="*/ 6 h 55"/>
              <a:gd name="T14" fmla="*/ 16 w 54"/>
              <a:gd name="T15" fmla="*/ 1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16" y="17"/>
                </a:moveTo>
                <a:lnTo>
                  <a:pt x="0" y="33"/>
                </a:lnTo>
                <a:lnTo>
                  <a:pt x="22" y="55"/>
                </a:lnTo>
                <a:lnTo>
                  <a:pt x="38" y="39"/>
                </a:lnTo>
                <a:lnTo>
                  <a:pt x="49" y="49"/>
                </a:lnTo>
                <a:lnTo>
                  <a:pt x="54" y="0"/>
                </a:lnTo>
                <a:lnTo>
                  <a:pt x="5" y="6"/>
                </a:lnTo>
                <a:lnTo>
                  <a:pt x="16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20"/>
          <p:cNvSpPr/>
          <p:nvPr/>
        </p:nvSpPr>
        <p:spPr bwMode="auto">
          <a:xfrm>
            <a:off x="6303064" y="948341"/>
            <a:ext cx="82278" cy="24684"/>
          </a:xfrm>
          <a:custGeom>
            <a:avLst/>
            <a:gdLst>
              <a:gd name="T0" fmla="*/ 3 w 30"/>
              <a:gd name="T1" fmla="*/ 0 h 9"/>
              <a:gd name="T2" fmla="*/ 0 w 30"/>
              <a:gd name="T3" fmla="*/ 7 h 9"/>
              <a:gd name="T4" fmla="*/ 30 w 30"/>
              <a:gd name="T5" fmla="*/ 9 h 9"/>
              <a:gd name="T6" fmla="*/ 3 w 30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9">
                <a:moveTo>
                  <a:pt x="3" y="0"/>
                </a:moveTo>
                <a:lnTo>
                  <a:pt x="0" y="7"/>
                </a:lnTo>
                <a:lnTo>
                  <a:pt x="30" y="9"/>
                </a:lnTo>
                <a:lnTo>
                  <a:pt x="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21"/>
          <p:cNvSpPr/>
          <p:nvPr/>
        </p:nvSpPr>
        <p:spPr bwMode="auto">
          <a:xfrm>
            <a:off x="6379856" y="937371"/>
            <a:ext cx="8229" cy="32910"/>
          </a:xfrm>
          <a:custGeom>
            <a:avLst/>
            <a:gdLst>
              <a:gd name="T0" fmla="*/ 3 w 3"/>
              <a:gd name="T1" fmla="*/ 0 h 12"/>
              <a:gd name="T2" fmla="*/ 0 w 3"/>
              <a:gd name="T3" fmla="*/ 1 h 12"/>
              <a:gd name="T4" fmla="*/ 3 w 3"/>
              <a:gd name="T5" fmla="*/ 12 h 12"/>
              <a:gd name="T6" fmla="*/ 3 w 3"/>
              <a:gd name="T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2">
                <a:moveTo>
                  <a:pt x="3" y="0"/>
                </a:moveTo>
                <a:lnTo>
                  <a:pt x="0" y="1"/>
                </a:lnTo>
                <a:lnTo>
                  <a:pt x="3" y="12"/>
                </a:lnTo>
                <a:lnTo>
                  <a:pt x="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22"/>
          <p:cNvSpPr/>
          <p:nvPr/>
        </p:nvSpPr>
        <p:spPr bwMode="auto">
          <a:xfrm>
            <a:off x="6423737" y="1000449"/>
            <a:ext cx="79536" cy="27426"/>
          </a:xfrm>
          <a:custGeom>
            <a:avLst/>
            <a:gdLst>
              <a:gd name="T0" fmla="*/ 26 w 29"/>
              <a:gd name="T1" fmla="*/ 10 h 10"/>
              <a:gd name="T2" fmla="*/ 29 w 29"/>
              <a:gd name="T3" fmla="*/ 3 h 10"/>
              <a:gd name="T4" fmla="*/ 0 w 29"/>
              <a:gd name="T5" fmla="*/ 0 h 10"/>
              <a:gd name="T6" fmla="*/ 26 w 29"/>
              <a:gd name="T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10">
                <a:moveTo>
                  <a:pt x="26" y="10"/>
                </a:moveTo>
                <a:lnTo>
                  <a:pt x="29" y="3"/>
                </a:lnTo>
                <a:lnTo>
                  <a:pt x="0" y="0"/>
                </a:lnTo>
                <a:lnTo>
                  <a:pt x="26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23"/>
          <p:cNvSpPr/>
          <p:nvPr/>
        </p:nvSpPr>
        <p:spPr bwMode="auto">
          <a:xfrm>
            <a:off x="6418252" y="1005934"/>
            <a:ext cx="8229" cy="30170"/>
          </a:xfrm>
          <a:custGeom>
            <a:avLst/>
            <a:gdLst>
              <a:gd name="T0" fmla="*/ 0 w 3"/>
              <a:gd name="T1" fmla="*/ 11 h 11"/>
              <a:gd name="T2" fmla="*/ 3 w 3"/>
              <a:gd name="T3" fmla="*/ 11 h 11"/>
              <a:gd name="T4" fmla="*/ 0 w 3"/>
              <a:gd name="T5" fmla="*/ 0 h 11"/>
              <a:gd name="T6" fmla="*/ 0 w 3"/>
              <a:gd name="T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1">
                <a:moveTo>
                  <a:pt x="0" y="11"/>
                </a:moveTo>
                <a:lnTo>
                  <a:pt x="3" y="11"/>
                </a:ln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24"/>
          <p:cNvSpPr>
            <a:spLocks noEditPoints="1"/>
          </p:cNvSpPr>
          <p:nvPr/>
        </p:nvSpPr>
        <p:spPr bwMode="auto">
          <a:xfrm>
            <a:off x="3810063" y="3885638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54 w 288"/>
              <a:gd name="T11" fmla="*/ 252 h 288"/>
              <a:gd name="T12" fmla="*/ 154 w 288"/>
              <a:gd name="T13" fmla="*/ 206 h 288"/>
              <a:gd name="T14" fmla="*/ 135 w 288"/>
              <a:gd name="T15" fmla="*/ 206 h 288"/>
              <a:gd name="T16" fmla="*/ 135 w 288"/>
              <a:gd name="T17" fmla="*/ 252 h 288"/>
              <a:gd name="T18" fmla="*/ 36 w 288"/>
              <a:gd name="T19" fmla="*/ 154 h 288"/>
              <a:gd name="T20" fmla="*/ 83 w 288"/>
              <a:gd name="T21" fmla="*/ 154 h 288"/>
              <a:gd name="T22" fmla="*/ 83 w 288"/>
              <a:gd name="T23" fmla="*/ 135 h 288"/>
              <a:gd name="T24" fmla="*/ 36 w 288"/>
              <a:gd name="T25" fmla="*/ 135 h 288"/>
              <a:gd name="T26" fmla="*/ 135 w 288"/>
              <a:gd name="T27" fmla="*/ 37 h 288"/>
              <a:gd name="T28" fmla="*/ 135 w 288"/>
              <a:gd name="T29" fmla="*/ 83 h 288"/>
              <a:gd name="T30" fmla="*/ 154 w 288"/>
              <a:gd name="T31" fmla="*/ 83 h 288"/>
              <a:gd name="T32" fmla="*/ 154 w 288"/>
              <a:gd name="T33" fmla="*/ 37 h 288"/>
              <a:gd name="T34" fmla="*/ 252 w 288"/>
              <a:gd name="T35" fmla="*/ 135 h 288"/>
              <a:gd name="T36" fmla="*/ 206 w 288"/>
              <a:gd name="T37" fmla="*/ 135 h 288"/>
              <a:gd name="T38" fmla="*/ 206 w 288"/>
              <a:gd name="T39" fmla="*/ 154 h 288"/>
              <a:gd name="T40" fmla="*/ 252 w 288"/>
              <a:gd name="T41" fmla="*/ 154 h 288"/>
              <a:gd name="T42" fmla="*/ 154 w 288"/>
              <a:gd name="T43" fmla="*/ 2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54" y="252"/>
                </a:moveTo>
                <a:cubicBezTo>
                  <a:pt x="154" y="206"/>
                  <a:pt x="154" y="206"/>
                  <a:pt x="154" y="206"/>
                </a:cubicBezTo>
                <a:cubicBezTo>
                  <a:pt x="135" y="206"/>
                  <a:pt x="135" y="206"/>
                  <a:pt x="135" y="206"/>
                </a:cubicBezTo>
                <a:cubicBezTo>
                  <a:pt x="135" y="252"/>
                  <a:pt x="135" y="252"/>
                  <a:pt x="135" y="252"/>
                </a:cubicBezTo>
                <a:cubicBezTo>
                  <a:pt x="83" y="247"/>
                  <a:pt x="41" y="206"/>
                  <a:pt x="36" y="154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3" y="135"/>
                  <a:pt x="83" y="135"/>
                  <a:pt x="83" y="135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41" y="83"/>
                  <a:pt x="83" y="41"/>
                  <a:pt x="135" y="37"/>
                </a:cubicBezTo>
                <a:cubicBezTo>
                  <a:pt x="135" y="83"/>
                  <a:pt x="135" y="83"/>
                  <a:pt x="135" y="83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206" y="41"/>
                  <a:pt x="247" y="83"/>
                  <a:pt x="252" y="135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154"/>
                  <a:pt x="206" y="154"/>
                  <a:pt x="206" y="154"/>
                </a:cubicBezTo>
                <a:cubicBezTo>
                  <a:pt x="252" y="154"/>
                  <a:pt x="252" y="154"/>
                  <a:pt x="252" y="154"/>
                </a:cubicBezTo>
                <a:cubicBezTo>
                  <a:pt x="247" y="206"/>
                  <a:pt x="206" y="247"/>
                  <a:pt x="154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25"/>
          <p:cNvSpPr/>
          <p:nvPr/>
        </p:nvSpPr>
        <p:spPr bwMode="auto">
          <a:xfrm>
            <a:off x="4583469" y="4088588"/>
            <a:ext cx="2743" cy="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0" y="1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26"/>
          <p:cNvSpPr>
            <a:spLocks noChangeArrowheads="1"/>
          </p:cNvSpPr>
          <p:nvPr/>
        </p:nvSpPr>
        <p:spPr bwMode="auto">
          <a:xfrm>
            <a:off x="4635579" y="4028251"/>
            <a:ext cx="2743" cy="2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Rectangle 127"/>
          <p:cNvSpPr>
            <a:spLocks noChangeArrowheads="1"/>
          </p:cNvSpPr>
          <p:nvPr/>
        </p:nvSpPr>
        <p:spPr bwMode="auto">
          <a:xfrm>
            <a:off x="4583469" y="4052936"/>
            <a:ext cx="2743" cy="2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28"/>
          <p:cNvSpPr/>
          <p:nvPr/>
        </p:nvSpPr>
        <p:spPr bwMode="auto">
          <a:xfrm>
            <a:off x="4558787" y="4085846"/>
            <a:ext cx="0" cy="2743"/>
          </a:xfrm>
          <a:custGeom>
            <a:avLst/>
            <a:gdLst>
              <a:gd name="T0" fmla="*/ 3 h 3"/>
              <a:gd name="T1" fmla="*/ 0 h 3"/>
              <a:gd name="T2" fmla="*/ 3 h 3"/>
              <a:gd name="T3" fmla="*/ 3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">
                <a:moveTo>
                  <a:pt x="0" y="3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29"/>
          <p:cNvSpPr/>
          <p:nvPr/>
        </p:nvSpPr>
        <p:spPr bwMode="auto">
          <a:xfrm>
            <a:off x="4503935" y="4028251"/>
            <a:ext cx="5485" cy="0"/>
          </a:xfrm>
          <a:custGeom>
            <a:avLst/>
            <a:gdLst>
              <a:gd name="T0" fmla="*/ 2 w 2"/>
              <a:gd name="T1" fmla="*/ 2 w 2"/>
              <a:gd name="T2" fmla="*/ 0 w 2"/>
              <a:gd name="T3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30"/>
          <p:cNvSpPr/>
          <p:nvPr/>
        </p:nvSpPr>
        <p:spPr bwMode="auto">
          <a:xfrm>
            <a:off x="4564272" y="3984370"/>
            <a:ext cx="0" cy="2743"/>
          </a:xfrm>
          <a:custGeom>
            <a:avLst/>
            <a:gdLst>
              <a:gd name="T0" fmla="*/ 1 h 1"/>
              <a:gd name="T1" fmla="*/ 1 h 1"/>
              <a:gd name="T2" fmla="*/ 0 h 1"/>
              <a:gd name="T3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1"/>
                </a:moveTo>
                <a:lnTo>
                  <a:pt x="0" y="1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31"/>
          <p:cNvSpPr/>
          <p:nvPr/>
        </p:nvSpPr>
        <p:spPr bwMode="auto">
          <a:xfrm>
            <a:off x="4509420" y="4009055"/>
            <a:ext cx="0" cy="2743"/>
          </a:xfrm>
          <a:custGeom>
            <a:avLst/>
            <a:gdLst>
              <a:gd name="T0" fmla="*/ 0 h 1"/>
              <a:gd name="T1" fmla="*/ 0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32"/>
          <p:cNvSpPr/>
          <p:nvPr/>
        </p:nvSpPr>
        <p:spPr bwMode="auto">
          <a:xfrm>
            <a:off x="4632835" y="4009055"/>
            <a:ext cx="5485" cy="0"/>
          </a:xfrm>
          <a:custGeom>
            <a:avLst/>
            <a:gdLst>
              <a:gd name="T0" fmla="*/ 0 w 2"/>
              <a:gd name="T1" fmla="*/ 0 w 2"/>
              <a:gd name="T2" fmla="*/ 2 w 2"/>
              <a:gd name="T3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33"/>
          <p:cNvSpPr>
            <a:spLocks noEditPoints="1"/>
          </p:cNvSpPr>
          <p:nvPr/>
        </p:nvSpPr>
        <p:spPr bwMode="auto">
          <a:xfrm>
            <a:off x="4418915" y="3954202"/>
            <a:ext cx="307168" cy="175525"/>
          </a:xfrm>
          <a:custGeom>
            <a:avLst/>
            <a:gdLst>
              <a:gd name="T0" fmla="*/ 101 w 290"/>
              <a:gd name="T1" fmla="*/ 4 h 168"/>
              <a:gd name="T2" fmla="*/ 2 w 290"/>
              <a:gd name="T3" fmla="*/ 90 h 168"/>
              <a:gd name="T4" fmla="*/ 8 w 290"/>
              <a:gd name="T5" fmla="*/ 109 h 168"/>
              <a:gd name="T6" fmla="*/ 15 w 290"/>
              <a:gd name="T7" fmla="*/ 121 h 168"/>
              <a:gd name="T8" fmla="*/ 27 w 290"/>
              <a:gd name="T9" fmla="*/ 133 h 168"/>
              <a:gd name="T10" fmla="*/ 44 w 290"/>
              <a:gd name="T11" fmla="*/ 144 h 168"/>
              <a:gd name="T12" fmla="*/ 56 w 290"/>
              <a:gd name="T13" fmla="*/ 150 h 168"/>
              <a:gd name="T14" fmla="*/ 78 w 290"/>
              <a:gd name="T15" fmla="*/ 159 h 168"/>
              <a:gd name="T16" fmla="*/ 110 w 290"/>
              <a:gd name="T17" fmla="*/ 166 h 168"/>
              <a:gd name="T18" fmla="*/ 152 w 290"/>
              <a:gd name="T19" fmla="*/ 168 h 168"/>
              <a:gd name="T20" fmla="*/ 187 w 290"/>
              <a:gd name="T21" fmla="*/ 165 h 168"/>
              <a:gd name="T22" fmla="*/ 213 w 290"/>
              <a:gd name="T23" fmla="*/ 158 h 168"/>
              <a:gd name="T24" fmla="*/ 235 w 290"/>
              <a:gd name="T25" fmla="*/ 150 h 168"/>
              <a:gd name="T26" fmla="*/ 253 w 290"/>
              <a:gd name="T27" fmla="*/ 140 h 168"/>
              <a:gd name="T28" fmla="*/ 264 w 290"/>
              <a:gd name="T29" fmla="*/ 132 h 168"/>
              <a:gd name="T30" fmla="*/ 273 w 290"/>
              <a:gd name="T31" fmla="*/ 122 h 168"/>
              <a:gd name="T32" fmla="*/ 281 w 290"/>
              <a:gd name="T33" fmla="*/ 111 h 168"/>
              <a:gd name="T34" fmla="*/ 285 w 290"/>
              <a:gd name="T35" fmla="*/ 103 h 168"/>
              <a:gd name="T36" fmla="*/ 287 w 290"/>
              <a:gd name="T37" fmla="*/ 93 h 168"/>
              <a:gd name="T38" fmla="*/ 288 w 290"/>
              <a:gd name="T39" fmla="*/ 90 h 168"/>
              <a:gd name="T40" fmla="*/ 205 w 290"/>
              <a:gd name="T41" fmla="*/ 70 h 168"/>
              <a:gd name="T42" fmla="*/ 156 w 290"/>
              <a:gd name="T43" fmla="*/ 95 h 168"/>
              <a:gd name="T44" fmla="*/ 134 w 290"/>
              <a:gd name="T45" fmla="*/ 129 h 168"/>
              <a:gd name="T46" fmla="*/ 205 w 290"/>
              <a:gd name="T47" fmla="*/ 71 h 168"/>
              <a:gd name="T48" fmla="*/ 230 w 290"/>
              <a:gd name="T49" fmla="*/ 105 h 168"/>
              <a:gd name="T50" fmla="*/ 135 w 290"/>
              <a:gd name="T51" fmla="*/ 95 h 168"/>
              <a:gd name="T52" fmla="*/ 43 w 290"/>
              <a:gd name="T53" fmla="*/ 85 h 168"/>
              <a:gd name="T54" fmla="*/ 40 w 290"/>
              <a:gd name="T55" fmla="*/ 77 h 168"/>
              <a:gd name="T56" fmla="*/ 40 w 290"/>
              <a:gd name="T57" fmla="*/ 74 h 168"/>
              <a:gd name="T58" fmla="*/ 86 w 290"/>
              <a:gd name="T59" fmla="*/ 71 h 168"/>
              <a:gd name="T60" fmla="*/ 49 w 290"/>
              <a:gd name="T61" fmla="*/ 54 h 168"/>
              <a:gd name="T62" fmla="*/ 54 w 290"/>
              <a:gd name="T63" fmla="*/ 47 h 168"/>
              <a:gd name="T64" fmla="*/ 59 w 290"/>
              <a:gd name="T65" fmla="*/ 44 h 168"/>
              <a:gd name="T66" fmla="*/ 64 w 290"/>
              <a:gd name="T67" fmla="*/ 40 h 168"/>
              <a:gd name="T68" fmla="*/ 69 w 290"/>
              <a:gd name="T69" fmla="*/ 36 h 168"/>
              <a:gd name="T70" fmla="*/ 76 w 290"/>
              <a:gd name="T71" fmla="*/ 33 h 168"/>
              <a:gd name="T72" fmla="*/ 81 w 290"/>
              <a:gd name="T73" fmla="*/ 31 h 168"/>
              <a:gd name="T74" fmla="*/ 87 w 290"/>
              <a:gd name="T75" fmla="*/ 28 h 168"/>
              <a:gd name="T76" fmla="*/ 94 w 290"/>
              <a:gd name="T77" fmla="*/ 26 h 168"/>
              <a:gd name="T78" fmla="*/ 100 w 290"/>
              <a:gd name="T79" fmla="*/ 24 h 168"/>
              <a:gd name="T80" fmla="*/ 107 w 290"/>
              <a:gd name="T81" fmla="*/ 22 h 168"/>
              <a:gd name="T82" fmla="*/ 114 w 290"/>
              <a:gd name="T83" fmla="*/ 21 h 168"/>
              <a:gd name="T84" fmla="*/ 122 w 290"/>
              <a:gd name="T85" fmla="*/ 20 h 168"/>
              <a:gd name="T86" fmla="*/ 126 w 290"/>
              <a:gd name="T87" fmla="*/ 19 h 168"/>
              <a:gd name="T88" fmla="*/ 136 w 290"/>
              <a:gd name="T89" fmla="*/ 18 h 168"/>
              <a:gd name="T90" fmla="*/ 137 w 290"/>
              <a:gd name="T91" fmla="*/ 31 h 168"/>
              <a:gd name="T92" fmla="*/ 154 w 290"/>
              <a:gd name="T93" fmla="*/ 37 h 168"/>
              <a:gd name="T94" fmla="*/ 153 w 290"/>
              <a:gd name="T95" fmla="*/ 18 h 168"/>
              <a:gd name="T96" fmla="*/ 155 w 290"/>
              <a:gd name="T97" fmla="*/ 19 h 168"/>
              <a:gd name="T98" fmla="*/ 166 w 290"/>
              <a:gd name="T99" fmla="*/ 19 h 168"/>
              <a:gd name="T100" fmla="*/ 174 w 290"/>
              <a:gd name="T101" fmla="*/ 21 h 168"/>
              <a:gd name="T102" fmla="*/ 178 w 290"/>
              <a:gd name="T103" fmla="*/ 21 h 168"/>
              <a:gd name="T104" fmla="*/ 192 w 290"/>
              <a:gd name="T105" fmla="*/ 25 h 168"/>
              <a:gd name="T106" fmla="*/ 197 w 290"/>
              <a:gd name="T107" fmla="*/ 26 h 168"/>
              <a:gd name="T108" fmla="*/ 208 w 290"/>
              <a:gd name="T109" fmla="*/ 30 h 168"/>
              <a:gd name="T110" fmla="*/ 213 w 290"/>
              <a:gd name="T111" fmla="*/ 33 h 168"/>
              <a:gd name="T112" fmla="*/ 227 w 290"/>
              <a:gd name="T113" fmla="*/ 40 h 168"/>
              <a:gd name="T114" fmla="*/ 233 w 290"/>
              <a:gd name="T115" fmla="*/ 45 h 168"/>
              <a:gd name="T116" fmla="*/ 239 w 290"/>
              <a:gd name="T117" fmla="*/ 51 h 168"/>
              <a:gd name="T118" fmla="*/ 203 w 290"/>
              <a:gd name="T119" fmla="*/ 54 h 168"/>
              <a:gd name="T120" fmla="*/ 137 w 290"/>
              <a:gd name="T121" fmla="*/ 3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" h="168">
                <a:moveTo>
                  <a:pt x="284" y="59"/>
                </a:moveTo>
                <a:cubicBezTo>
                  <a:pt x="279" y="49"/>
                  <a:pt x="271" y="41"/>
                  <a:pt x="261" y="33"/>
                </a:cubicBezTo>
                <a:cubicBezTo>
                  <a:pt x="252" y="26"/>
                  <a:pt x="241" y="19"/>
                  <a:pt x="228" y="14"/>
                </a:cubicBezTo>
                <a:cubicBezTo>
                  <a:pt x="216" y="10"/>
                  <a:pt x="202" y="6"/>
                  <a:pt x="188" y="4"/>
                </a:cubicBezTo>
                <a:cubicBezTo>
                  <a:pt x="174" y="1"/>
                  <a:pt x="160" y="0"/>
                  <a:pt x="145" y="0"/>
                </a:cubicBezTo>
                <a:cubicBezTo>
                  <a:pt x="130" y="0"/>
                  <a:pt x="115" y="1"/>
                  <a:pt x="101" y="4"/>
                </a:cubicBezTo>
                <a:cubicBezTo>
                  <a:pt x="88" y="6"/>
                  <a:pt x="74" y="10"/>
                  <a:pt x="62" y="14"/>
                </a:cubicBezTo>
                <a:cubicBezTo>
                  <a:pt x="49" y="19"/>
                  <a:pt x="38" y="26"/>
                  <a:pt x="29" y="33"/>
                </a:cubicBezTo>
                <a:cubicBezTo>
                  <a:pt x="18" y="41"/>
                  <a:pt x="11" y="49"/>
                  <a:pt x="6" y="59"/>
                </a:cubicBezTo>
                <a:cubicBezTo>
                  <a:pt x="1" y="69"/>
                  <a:pt x="0" y="80"/>
                  <a:pt x="2" y="90"/>
                </a:cubicBezTo>
                <a:cubicBezTo>
                  <a:pt x="2" y="90"/>
                  <a:pt x="2" y="90"/>
                  <a:pt x="2" y="90"/>
                </a:cubicBezTo>
                <a:cubicBezTo>
                  <a:pt x="2" y="90"/>
                  <a:pt x="2" y="90"/>
                  <a:pt x="2" y="90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7"/>
                  <a:pt x="4" y="97"/>
                  <a:pt x="4" y="97"/>
                </a:cubicBezTo>
                <a:cubicBezTo>
                  <a:pt x="4" y="99"/>
                  <a:pt x="4" y="101"/>
                  <a:pt x="5" y="103"/>
                </a:cubicBezTo>
                <a:cubicBezTo>
                  <a:pt x="5" y="103"/>
                  <a:pt x="5" y="103"/>
                  <a:pt x="5" y="103"/>
                </a:cubicBezTo>
                <a:cubicBezTo>
                  <a:pt x="5" y="103"/>
                  <a:pt x="5" y="103"/>
                  <a:pt x="5" y="103"/>
                </a:cubicBezTo>
                <a:cubicBezTo>
                  <a:pt x="6" y="105"/>
                  <a:pt x="7" y="107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8" y="109"/>
                  <a:pt x="8" y="109"/>
                  <a:pt x="8" y="109"/>
                </a:cubicBezTo>
                <a:cubicBezTo>
                  <a:pt x="9" y="111"/>
                  <a:pt x="10" y="113"/>
                  <a:pt x="11" y="115"/>
                </a:cubicBezTo>
                <a:cubicBezTo>
                  <a:pt x="11" y="115"/>
                  <a:pt x="11" y="115"/>
                  <a:pt x="11" y="115"/>
                </a:cubicBezTo>
                <a:cubicBezTo>
                  <a:pt x="12" y="115"/>
                  <a:pt x="12" y="115"/>
                  <a:pt x="12" y="115"/>
                </a:cubicBezTo>
                <a:cubicBezTo>
                  <a:pt x="13" y="117"/>
                  <a:pt x="14" y="119"/>
                  <a:pt x="15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7" y="123"/>
                  <a:pt x="19" y="125"/>
                  <a:pt x="21" y="126"/>
                </a:cubicBezTo>
                <a:cubicBezTo>
                  <a:pt x="21" y="127"/>
                  <a:pt x="21" y="127"/>
                  <a:pt x="21" y="127"/>
                </a:cubicBezTo>
                <a:cubicBezTo>
                  <a:pt x="23" y="129"/>
                  <a:pt x="25" y="131"/>
                  <a:pt x="27" y="132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30" y="134"/>
                  <a:pt x="32" y="136"/>
                  <a:pt x="34" y="138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7" y="140"/>
                  <a:pt x="39" y="141"/>
                  <a:pt x="42" y="143"/>
                </a:cubicBezTo>
                <a:cubicBezTo>
                  <a:pt x="42" y="143"/>
                  <a:pt x="43" y="144"/>
                  <a:pt x="44" y="144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5" y="145"/>
                  <a:pt x="45" y="145"/>
                  <a:pt x="45" y="145"/>
                </a:cubicBezTo>
                <a:cubicBezTo>
                  <a:pt x="45" y="145"/>
                  <a:pt x="45" y="145"/>
                  <a:pt x="46" y="145"/>
                </a:cubicBezTo>
                <a:cubicBezTo>
                  <a:pt x="49" y="147"/>
                  <a:pt x="52" y="148"/>
                  <a:pt x="55" y="150"/>
                </a:cubicBezTo>
                <a:cubicBezTo>
                  <a:pt x="56" y="150"/>
                  <a:pt x="56" y="150"/>
                  <a:pt x="56" y="150"/>
                </a:cubicBezTo>
                <a:cubicBezTo>
                  <a:pt x="56" y="150"/>
                  <a:pt x="56" y="150"/>
                  <a:pt x="56" y="150"/>
                </a:cubicBezTo>
                <a:cubicBezTo>
                  <a:pt x="59" y="152"/>
                  <a:pt x="63" y="153"/>
                  <a:pt x="66" y="154"/>
                </a:cubicBezTo>
                <a:cubicBezTo>
                  <a:pt x="66" y="155"/>
                  <a:pt x="66" y="155"/>
                  <a:pt x="66" y="155"/>
                </a:cubicBezTo>
                <a:cubicBezTo>
                  <a:pt x="66" y="155"/>
                  <a:pt x="66" y="155"/>
                  <a:pt x="66" y="155"/>
                </a:cubicBezTo>
                <a:cubicBezTo>
                  <a:pt x="70" y="156"/>
                  <a:pt x="74" y="157"/>
                  <a:pt x="77" y="158"/>
                </a:cubicBezTo>
                <a:cubicBezTo>
                  <a:pt x="78" y="158"/>
                  <a:pt x="78" y="158"/>
                  <a:pt x="78" y="158"/>
                </a:cubicBezTo>
                <a:cubicBezTo>
                  <a:pt x="78" y="159"/>
                  <a:pt x="78" y="159"/>
                  <a:pt x="78" y="159"/>
                </a:cubicBezTo>
                <a:cubicBezTo>
                  <a:pt x="82" y="160"/>
                  <a:pt x="86" y="161"/>
                  <a:pt x="89" y="162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94" y="163"/>
                  <a:pt x="98" y="164"/>
                  <a:pt x="103" y="164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5" y="165"/>
                  <a:pt x="107" y="165"/>
                  <a:pt x="109" y="165"/>
                </a:cubicBezTo>
                <a:cubicBezTo>
                  <a:pt x="109" y="165"/>
                  <a:pt x="110" y="165"/>
                  <a:pt x="110" y="166"/>
                </a:cubicBezTo>
                <a:cubicBezTo>
                  <a:pt x="112" y="166"/>
                  <a:pt x="114" y="166"/>
                  <a:pt x="116" y="166"/>
                </a:cubicBezTo>
                <a:cubicBezTo>
                  <a:pt x="116" y="166"/>
                  <a:pt x="117" y="167"/>
                  <a:pt x="117" y="167"/>
                </a:cubicBezTo>
                <a:cubicBezTo>
                  <a:pt x="121" y="167"/>
                  <a:pt x="126" y="167"/>
                  <a:pt x="130" y="168"/>
                </a:cubicBezTo>
                <a:cubicBezTo>
                  <a:pt x="131" y="168"/>
                  <a:pt x="131" y="168"/>
                  <a:pt x="131" y="168"/>
                </a:cubicBezTo>
                <a:cubicBezTo>
                  <a:pt x="136" y="168"/>
                  <a:pt x="140" y="168"/>
                  <a:pt x="145" y="168"/>
                </a:cubicBezTo>
                <a:cubicBezTo>
                  <a:pt x="147" y="168"/>
                  <a:pt x="150" y="168"/>
                  <a:pt x="152" y="168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55" y="168"/>
                  <a:pt x="157" y="168"/>
                  <a:pt x="159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4" y="167"/>
                  <a:pt x="169" y="167"/>
                  <a:pt x="173" y="167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8" y="166"/>
                  <a:pt x="182" y="165"/>
                  <a:pt x="187" y="165"/>
                </a:cubicBezTo>
                <a:cubicBezTo>
                  <a:pt x="188" y="164"/>
                  <a:pt x="188" y="164"/>
                  <a:pt x="188" y="164"/>
                </a:cubicBezTo>
                <a:cubicBezTo>
                  <a:pt x="192" y="164"/>
                  <a:pt x="196" y="163"/>
                  <a:pt x="200" y="162"/>
                </a:cubicBezTo>
                <a:cubicBezTo>
                  <a:pt x="200" y="162"/>
                  <a:pt x="200" y="162"/>
                  <a:pt x="200" y="162"/>
                </a:cubicBezTo>
                <a:cubicBezTo>
                  <a:pt x="200" y="162"/>
                  <a:pt x="200" y="162"/>
                  <a:pt x="200" y="162"/>
                </a:cubicBezTo>
                <a:cubicBezTo>
                  <a:pt x="204" y="161"/>
                  <a:pt x="208" y="160"/>
                  <a:pt x="212" y="159"/>
                </a:cubicBezTo>
                <a:cubicBezTo>
                  <a:pt x="212" y="159"/>
                  <a:pt x="213" y="158"/>
                  <a:pt x="213" y="158"/>
                </a:cubicBezTo>
                <a:cubicBezTo>
                  <a:pt x="215" y="158"/>
                  <a:pt x="215" y="158"/>
                  <a:pt x="215" y="158"/>
                </a:cubicBezTo>
                <a:cubicBezTo>
                  <a:pt x="217" y="157"/>
                  <a:pt x="220" y="156"/>
                  <a:pt x="222" y="155"/>
                </a:cubicBezTo>
                <a:cubicBezTo>
                  <a:pt x="223" y="155"/>
                  <a:pt x="225" y="154"/>
                  <a:pt x="226" y="154"/>
                </a:cubicBezTo>
                <a:cubicBezTo>
                  <a:pt x="228" y="153"/>
                  <a:pt x="230" y="152"/>
                  <a:pt x="232" y="151"/>
                </a:cubicBezTo>
                <a:cubicBezTo>
                  <a:pt x="233" y="151"/>
                  <a:pt x="233" y="151"/>
                  <a:pt x="233" y="151"/>
                </a:cubicBezTo>
                <a:cubicBezTo>
                  <a:pt x="234" y="150"/>
                  <a:pt x="235" y="150"/>
                  <a:pt x="235" y="150"/>
                </a:cubicBezTo>
                <a:cubicBezTo>
                  <a:pt x="238" y="148"/>
                  <a:pt x="241" y="147"/>
                  <a:pt x="244" y="145"/>
                </a:cubicBezTo>
                <a:cubicBezTo>
                  <a:pt x="245" y="145"/>
                  <a:pt x="246" y="144"/>
                  <a:pt x="247" y="144"/>
                </a:cubicBezTo>
                <a:cubicBezTo>
                  <a:pt x="247" y="143"/>
                  <a:pt x="247" y="143"/>
                  <a:pt x="247" y="143"/>
                </a:cubicBezTo>
                <a:cubicBezTo>
                  <a:pt x="248" y="143"/>
                  <a:pt x="248" y="143"/>
                  <a:pt x="248" y="143"/>
                </a:cubicBezTo>
                <a:cubicBezTo>
                  <a:pt x="250" y="142"/>
                  <a:pt x="251" y="141"/>
                  <a:pt x="253" y="140"/>
                </a:cubicBezTo>
                <a:cubicBezTo>
                  <a:pt x="253" y="140"/>
                  <a:pt x="253" y="140"/>
                  <a:pt x="253" y="140"/>
                </a:cubicBezTo>
                <a:cubicBezTo>
                  <a:pt x="254" y="139"/>
                  <a:pt x="256" y="138"/>
                  <a:pt x="257" y="137"/>
                </a:cubicBezTo>
                <a:cubicBezTo>
                  <a:pt x="258" y="137"/>
                  <a:pt x="258" y="137"/>
                  <a:pt x="258" y="137"/>
                </a:cubicBezTo>
                <a:cubicBezTo>
                  <a:pt x="258" y="136"/>
                  <a:pt x="258" y="136"/>
                  <a:pt x="258" y="136"/>
                </a:cubicBezTo>
                <a:cubicBezTo>
                  <a:pt x="260" y="135"/>
                  <a:pt x="261" y="134"/>
                  <a:pt x="263" y="133"/>
                </a:cubicBezTo>
                <a:cubicBezTo>
                  <a:pt x="263" y="132"/>
                  <a:pt x="263" y="132"/>
                  <a:pt x="263" y="132"/>
                </a:cubicBezTo>
                <a:cubicBezTo>
                  <a:pt x="264" y="132"/>
                  <a:pt x="264" y="132"/>
                  <a:pt x="264" y="132"/>
                </a:cubicBezTo>
                <a:cubicBezTo>
                  <a:pt x="265" y="131"/>
                  <a:pt x="267" y="129"/>
                  <a:pt x="268" y="128"/>
                </a:cubicBezTo>
                <a:cubicBezTo>
                  <a:pt x="269" y="127"/>
                  <a:pt x="269" y="127"/>
                  <a:pt x="269" y="127"/>
                </a:cubicBezTo>
                <a:cubicBezTo>
                  <a:pt x="269" y="127"/>
                  <a:pt x="269" y="127"/>
                  <a:pt x="269" y="127"/>
                </a:cubicBezTo>
                <a:cubicBezTo>
                  <a:pt x="270" y="125"/>
                  <a:pt x="272" y="124"/>
                  <a:pt x="273" y="123"/>
                </a:cubicBezTo>
                <a:cubicBezTo>
                  <a:pt x="273" y="123"/>
                  <a:pt x="273" y="123"/>
                  <a:pt x="273" y="123"/>
                </a:cubicBezTo>
                <a:cubicBezTo>
                  <a:pt x="273" y="122"/>
                  <a:pt x="273" y="122"/>
                  <a:pt x="273" y="122"/>
                </a:cubicBezTo>
                <a:cubicBezTo>
                  <a:pt x="274" y="121"/>
                  <a:pt x="275" y="120"/>
                  <a:pt x="277" y="118"/>
                </a:cubicBezTo>
                <a:cubicBezTo>
                  <a:pt x="277" y="118"/>
                  <a:pt x="277" y="117"/>
                  <a:pt x="277" y="117"/>
                </a:cubicBezTo>
                <a:cubicBezTo>
                  <a:pt x="278" y="116"/>
                  <a:pt x="278" y="116"/>
                  <a:pt x="278" y="115"/>
                </a:cubicBezTo>
                <a:cubicBezTo>
                  <a:pt x="279" y="115"/>
                  <a:pt x="279" y="114"/>
                  <a:pt x="279" y="114"/>
                </a:cubicBezTo>
                <a:cubicBezTo>
                  <a:pt x="280" y="113"/>
                  <a:pt x="280" y="113"/>
                  <a:pt x="280" y="112"/>
                </a:cubicBezTo>
                <a:cubicBezTo>
                  <a:pt x="281" y="112"/>
                  <a:pt x="281" y="111"/>
                  <a:pt x="281" y="111"/>
                </a:cubicBezTo>
                <a:cubicBezTo>
                  <a:pt x="281" y="110"/>
                  <a:pt x="282" y="110"/>
                  <a:pt x="282" y="109"/>
                </a:cubicBezTo>
                <a:cubicBezTo>
                  <a:pt x="282" y="109"/>
                  <a:pt x="282" y="108"/>
                  <a:pt x="283" y="108"/>
                </a:cubicBezTo>
                <a:cubicBezTo>
                  <a:pt x="283" y="107"/>
                  <a:pt x="283" y="107"/>
                  <a:pt x="283" y="107"/>
                </a:cubicBezTo>
                <a:cubicBezTo>
                  <a:pt x="283" y="107"/>
                  <a:pt x="283" y="107"/>
                  <a:pt x="283" y="106"/>
                </a:cubicBezTo>
                <a:cubicBezTo>
                  <a:pt x="284" y="106"/>
                  <a:pt x="284" y="105"/>
                  <a:pt x="284" y="104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102"/>
                  <a:pt x="285" y="101"/>
                  <a:pt x="285" y="101"/>
                </a:cubicBezTo>
                <a:cubicBezTo>
                  <a:pt x="286" y="100"/>
                  <a:pt x="286" y="100"/>
                  <a:pt x="286" y="100"/>
                </a:cubicBezTo>
                <a:cubicBezTo>
                  <a:pt x="286" y="100"/>
                  <a:pt x="286" y="100"/>
                  <a:pt x="286" y="100"/>
                </a:cubicBezTo>
                <a:cubicBezTo>
                  <a:pt x="286" y="99"/>
                  <a:pt x="286" y="98"/>
                  <a:pt x="286" y="97"/>
                </a:cubicBezTo>
                <a:cubicBezTo>
                  <a:pt x="287" y="93"/>
                  <a:pt x="287" y="93"/>
                  <a:pt x="287" y="93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290" y="79"/>
                  <a:pt x="289" y="69"/>
                  <a:pt x="284" y="59"/>
                </a:cubicBezTo>
                <a:close/>
                <a:moveTo>
                  <a:pt x="86" y="71"/>
                </a:moveTo>
                <a:cubicBezTo>
                  <a:pt x="81" y="71"/>
                  <a:pt x="81" y="71"/>
                  <a:pt x="81" y="71"/>
                </a:cubicBezTo>
                <a:cubicBezTo>
                  <a:pt x="86" y="71"/>
                  <a:pt x="86" y="71"/>
                  <a:pt x="86" y="71"/>
                </a:cubicBezTo>
                <a:close/>
                <a:moveTo>
                  <a:pt x="205" y="71"/>
                </a:moveTo>
                <a:cubicBezTo>
                  <a:pt x="205" y="70"/>
                  <a:pt x="205" y="70"/>
                  <a:pt x="205" y="70"/>
                </a:cubicBezTo>
                <a:cubicBezTo>
                  <a:pt x="205" y="71"/>
                  <a:pt x="205" y="71"/>
                  <a:pt x="205" y="71"/>
                </a:cubicBezTo>
                <a:close/>
                <a:moveTo>
                  <a:pt x="157" y="129"/>
                </a:moveTo>
                <a:cubicBezTo>
                  <a:pt x="157" y="129"/>
                  <a:pt x="157" y="129"/>
                  <a:pt x="157" y="129"/>
                </a:cubicBezTo>
                <a:cubicBezTo>
                  <a:pt x="157" y="129"/>
                  <a:pt x="158" y="128"/>
                  <a:pt x="158" y="128"/>
                </a:cubicBezTo>
                <a:cubicBezTo>
                  <a:pt x="158" y="128"/>
                  <a:pt x="157" y="129"/>
                  <a:pt x="157" y="129"/>
                </a:cubicBezTo>
                <a:close/>
                <a:moveTo>
                  <a:pt x="156" y="95"/>
                </a:moveTo>
                <a:cubicBezTo>
                  <a:pt x="156" y="95"/>
                  <a:pt x="156" y="95"/>
                  <a:pt x="156" y="95"/>
                </a:cubicBezTo>
                <a:cubicBezTo>
                  <a:pt x="156" y="95"/>
                  <a:pt x="156" y="95"/>
                  <a:pt x="156" y="95"/>
                </a:cubicBezTo>
                <a:close/>
                <a:moveTo>
                  <a:pt x="134" y="129"/>
                </a:moveTo>
                <a:cubicBezTo>
                  <a:pt x="134" y="129"/>
                  <a:pt x="134" y="129"/>
                  <a:pt x="134" y="129"/>
                </a:cubicBezTo>
                <a:cubicBezTo>
                  <a:pt x="134" y="126"/>
                  <a:pt x="134" y="126"/>
                  <a:pt x="134" y="126"/>
                </a:cubicBezTo>
                <a:lnTo>
                  <a:pt x="134" y="129"/>
                </a:lnTo>
                <a:close/>
                <a:moveTo>
                  <a:pt x="203" y="54"/>
                </a:moveTo>
                <a:cubicBezTo>
                  <a:pt x="209" y="54"/>
                  <a:pt x="209" y="54"/>
                  <a:pt x="209" y="54"/>
                </a:cubicBezTo>
                <a:cubicBezTo>
                  <a:pt x="203" y="54"/>
                  <a:pt x="203" y="54"/>
                  <a:pt x="203" y="54"/>
                </a:cubicBezTo>
                <a:close/>
                <a:moveTo>
                  <a:pt x="205" y="71"/>
                </a:moveTo>
                <a:cubicBezTo>
                  <a:pt x="205" y="71"/>
                  <a:pt x="205" y="71"/>
                  <a:pt x="205" y="71"/>
                </a:cubicBezTo>
                <a:cubicBezTo>
                  <a:pt x="205" y="71"/>
                  <a:pt x="205" y="71"/>
                  <a:pt x="205" y="71"/>
                </a:cubicBezTo>
                <a:cubicBezTo>
                  <a:pt x="249" y="71"/>
                  <a:pt x="249" y="71"/>
                  <a:pt x="249" y="71"/>
                </a:cubicBezTo>
                <a:cubicBezTo>
                  <a:pt x="249" y="72"/>
                  <a:pt x="250" y="73"/>
                  <a:pt x="250" y="74"/>
                </a:cubicBezTo>
                <a:cubicBezTo>
                  <a:pt x="250" y="75"/>
                  <a:pt x="250" y="76"/>
                  <a:pt x="250" y="77"/>
                </a:cubicBezTo>
                <a:cubicBezTo>
                  <a:pt x="250" y="77"/>
                  <a:pt x="250" y="78"/>
                  <a:pt x="250" y="79"/>
                </a:cubicBezTo>
                <a:cubicBezTo>
                  <a:pt x="249" y="81"/>
                  <a:pt x="248" y="83"/>
                  <a:pt x="247" y="85"/>
                </a:cubicBezTo>
                <a:cubicBezTo>
                  <a:pt x="244" y="92"/>
                  <a:pt x="238" y="99"/>
                  <a:pt x="230" y="105"/>
                </a:cubicBezTo>
                <a:cubicBezTo>
                  <a:pt x="222" y="111"/>
                  <a:pt x="211" y="117"/>
                  <a:pt x="199" y="121"/>
                </a:cubicBezTo>
                <a:cubicBezTo>
                  <a:pt x="186" y="125"/>
                  <a:pt x="172" y="127"/>
                  <a:pt x="157" y="128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35" y="95"/>
                  <a:pt x="135" y="95"/>
                  <a:pt x="135" y="95"/>
                </a:cubicBezTo>
                <a:cubicBezTo>
                  <a:pt x="135" y="95"/>
                  <a:pt x="135" y="95"/>
                  <a:pt x="135" y="95"/>
                </a:cubicBezTo>
                <a:cubicBezTo>
                  <a:pt x="135" y="95"/>
                  <a:pt x="135" y="95"/>
                  <a:pt x="135" y="95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19" y="128"/>
                  <a:pt x="104" y="125"/>
                  <a:pt x="91" y="121"/>
                </a:cubicBezTo>
                <a:cubicBezTo>
                  <a:pt x="79" y="117"/>
                  <a:pt x="68" y="111"/>
                  <a:pt x="60" y="105"/>
                </a:cubicBezTo>
                <a:cubicBezTo>
                  <a:pt x="52" y="99"/>
                  <a:pt x="46" y="92"/>
                  <a:pt x="43" y="85"/>
                </a:cubicBezTo>
                <a:cubicBezTo>
                  <a:pt x="42" y="83"/>
                  <a:pt x="41" y="81"/>
                  <a:pt x="40" y="79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78"/>
                  <a:pt x="40" y="77"/>
                  <a:pt x="40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0" y="77"/>
                  <a:pt x="40" y="77"/>
                  <a:pt x="40" y="77"/>
                </a:cubicBezTo>
                <a:cubicBezTo>
                  <a:pt x="40" y="77"/>
                  <a:pt x="40" y="76"/>
                  <a:pt x="40" y="76"/>
                </a:cubicBezTo>
                <a:cubicBezTo>
                  <a:pt x="40" y="76"/>
                  <a:pt x="40" y="76"/>
                  <a:pt x="40" y="76"/>
                </a:cubicBezTo>
                <a:cubicBezTo>
                  <a:pt x="40" y="76"/>
                  <a:pt x="40" y="76"/>
                  <a:pt x="40" y="76"/>
                </a:cubicBezTo>
                <a:cubicBezTo>
                  <a:pt x="40" y="76"/>
                  <a:pt x="40" y="76"/>
                  <a:pt x="40" y="75"/>
                </a:cubicBezTo>
                <a:cubicBezTo>
                  <a:pt x="40" y="75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3"/>
                  <a:pt x="40" y="73"/>
                  <a:pt x="40" y="72"/>
                </a:cubicBezTo>
                <a:cubicBezTo>
                  <a:pt x="41" y="72"/>
                  <a:pt x="41" y="71"/>
                  <a:pt x="41" y="71"/>
                </a:cubicBezTo>
                <a:cubicBezTo>
                  <a:pt x="86" y="71"/>
                  <a:pt x="86" y="71"/>
                  <a:pt x="86" y="71"/>
                </a:cubicBezTo>
                <a:cubicBezTo>
                  <a:pt x="86" y="71"/>
                  <a:pt x="86" y="71"/>
                  <a:pt x="86" y="71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2"/>
                  <a:pt x="50" y="52"/>
                  <a:pt x="50" y="52"/>
                </a:cubicBezTo>
                <a:cubicBezTo>
                  <a:pt x="51" y="51"/>
                  <a:pt x="51" y="51"/>
                  <a:pt x="51" y="50"/>
                </a:cubicBezTo>
                <a:cubicBezTo>
                  <a:pt x="52" y="50"/>
                  <a:pt x="52" y="50"/>
                  <a:pt x="53" y="49"/>
                </a:cubicBezTo>
                <a:cubicBezTo>
                  <a:pt x="53" y="49"/>
                  <a:pt x="53" y="49"/>
                  <a:pt x="54" y="48"/>
                </a:cubicBezTo>
                <a:cubicBezTo>
                  <a:pt x="54" y="48"/>
                  <a:pt x="54" y="48"/>
                  <a:pt x="54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6" y="46"/>
                  <a:pt x="56" y="46"/>
                </a:cubicBezTo>
                <a:cubicBezTo>
                  <a:pt x="56" y="46"/>
                  <a:pt x="57" y="45"/>
                  <a:pt x="57" y="45"/>
                </a:cubicBezTo>
                <a:cubicBezTo>
                  <a:pt x="58" y="44"/>
                  <a:pt x="58" y="44"/>
                  <a:pt x="59" y="44"/>
                </a:cubicBezTo>
                <a:cubicBezTo>
                  <a:pt x="59" y="44"/>
                  <a:pt x="59" y="43"/>
                  <a:pt x="59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60" y="43"/>
                  <a:pt x="60" y="43"/>
                  <a:pt x="60" y="42"/>
                </a:cubicBezTo>
                <a:cubicBezTo>
                  <a:pt x="61" y="42"/>
                  <a:pt x="61" y="42"/>
                  <a:pt x="62" y="41"/>
                </a:cubicBezTo>
                <a:cubicBezTo>
                  <a:pt x="62" y="41"/>
                  <a:pt x="63" y="40"/>
                  <a:pt x="64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5" y="39"/>
                  <a:pt x="65" y="39"/>
                  <a:pt x="66" y="39"/>
                </a:cubicBezTo>
                <a:cubicBezTo>
                  <a:pt x="66" y="38"/>
                  <a:pt x="67" y="38"/>
                  <a:pt x="68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6"/>
                  <a:pt x="70" y="36"/>
                  <a:pt x="70" y="36"/>
                </a:cubicBezTo>
                <a:cubicBezTo>
                  <a:pt x="70" y="36"/>
                  <a:pt x="70" y="36"/>
                  <a:pt x="70" y="36"/>
                </a:cubicBezTo>
                <a:cubicBezTo>
                  <a:pt x="71" y="35"/>
                  <a:pt x="72" y="35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3"/>
                  <a:pt x="75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7" y="32"/>
                  <a:pt x="77" y="32"/>
                  <a:pt x="78" y="32"/>
                </a:cubicBezTo>
                <a:cubicBezTo>
                  <a:pt x="78" y="32"/>
                  <a:pt x="79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2" y="30"/>
                  <a:pt x="82" y="30"/>
                  <a:pt x="82" y="30"/>
                </a:cubicBezTo>
                <a:cubicBezTo>
                  <a:pt x="83" y="30"/>
                  <a:pt x="85" y="29"/>
                  <a:pt x="86" y="29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28"/>
                  <a:pt x="88" y="28"/>
                  <a:pt x="88" y="28"/>
                </a:cubicBezTo>
                <a:cubicBezTo>
                  <a:pt x="88" y="28"/>
                  <a:pt x="88" y="28"/>
                  <a:pt x="88" y="28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7"/>
                  <a:pt x="91" y="27"/>
                  <a:pt x="92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4" y="26"/>
                  <a:pt x="94" y="26"/>
                  <a:pt x="94" y="26"/>
                </a:cubicBezTo>
                <a:cubicBezTo>
                  <a:pt x="94" y="26"/>
                  <a:pt x="94" y="26"/>
                  <a:pt x="94" y="26"/>
                </a:cubicBezTo>
                <a:cubicBezTo>
                  <a:pt x="95" y="25"/>
                  <a:pt x="95" y="25"/>
                  <a:pt x="95" y="25"/>
                </a:cubicBezTo>
                <a:cubicBezTo>
                  <a:pt x="96" y="25"/>
                  <a:pt x="96" y="25"/>
                  <a:pt x="96" y="25"/>
                </a:cubicBezTo>
                <a:cubicBezTo>
                  <a:pt x="97" y="25"/>
                  <a:pt x="98" y="25"/>
                  <a:pt x="99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1" y="24"/>
                  <a:pt x="101" y="24"/>
                  <a:pt x="102" y="24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103" y="23"/>
                  <a:pt x="103" y="23"/>
                  <a:pt x="104" y="23"/>
                </a:cubicBezTo>
                <a:cubicBezTo>
                  <a:pt x="105" y="23"/>
                  <a:pt x="105" y="23"/>
                  <a:pt x="106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10" y="22"/>
                  <a:pt x="112" y="21"/>
                  <a:pt x="113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6" y="21"/>
                  <a:pt x="116" y="21"/>
                  <a:pt x="116" y="21"/>
                </a:cubicBezTo>
                <a:cubicBezTo>
                  <a:pt x="117" y="20"/>
                  <a:pt x="117" y="20"/>
                  <a:pt x="117" y="20"/>
                </a:cubicBezTo>
                <a:cubicBezTo>
                  <a:pt x="117" y="20"/>
                  <a:pt x="118" y="20"/>
                  <a:pt x="118" y="20"/>
                </a:cubicBezTo>
                <a:cubicBezTo>
                  <a:pt x="119" y="20"/>
                  <a:pt x="120" y="20"/>
                  <a:pt x="121" y="20"/>
                </a:cubicBezTo>
                <a:cubicBezTo>
                  <a:pt x="122" y="20"/>
                  <a:pt x="122" y="20"/>
                  <a:pt x="122" y="20"/>
                </a:cubicBezTo>
                <a:cubicBezTo>
                  <a:pt x="122" y="20"/>
                  <a:pt x="122" y="20"/>
                  <a:pt x="122" y="20"/>
                </a:cubicBezTo>
                <a:cubicBezTo>
                  <a:pt x="122" y="20"/>
                  <a:pt x="122" y="20"/>
                  <a:pt x="122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5" y="19"/>
                  <a:pt x="126" y="19"/>
                  <a:pt x="126" y="19"/>
                </a:cubicBezTo>
                <a:cubicBezTo>
                  <a:pt x="127" y="19"/>
                  <a:pt x="128" y="19"/>
                  <a:pt x="129" y="19"/>
                </a:cubicBezTo>
                <a:cubicBezTo>
                  <a:pt x="130" y="19"/>
                  <a:pt x="130" y="19"/>
                  <a:pt x="130" y="19"/>
                </a:cubicBezTo>
                <a:cubicBezTo>
                  <a:pt x="130" y="19"/>
                  <a:pt x="130" y="19"/>
                  <a:pt x="130" y="19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2" y="19"/>
                  <a:pt x="133" y="19"/>
                  <a:pt x="133" y="19"/>
                </a:cubicBezTo>
                <a:cubicBezTo>
                  <a:pt x="134" y="19"/>
                  <a:pt x="135" y="19"/>
                  <a:pt x="136" y="18"/>
                </a:cubicBezTo>
                <a:cubicBezTo>
                  <a:pt x="136" y="18"/>
                  <a:pt x="137" y="18"/>
                  <a:pt x="137" y="18"/>
                </a:cubicBezTo>
                <a:cubicBezTo>
                  <a:pt x="137" y="31"/>
                  <a:pt x="137" y="31"/>
                  <a:pt x="137" y="31"/>
                </a:cubicBezTo>
                <a:cubicBezTo>
                  <a:pt x="137" y="31"/>
                  <a:pt x="137" y="31"/>
                  <a:pt x="137" y="31"/>
                </a:cubicBezTo>
                <a:cubicBezTo>
                  <a:pt x="137" y="31"/>
                  <a:pt x="137" y="31"/>
                  <a:pt x="137" y="31"/>
                </a:cubicBezTo>
                <a:cubicBezTo>
                  <a:pt x="137" y="31"/>
                  <a:pt x="137" y="31"/>
                  <a:pt x="137" y="31"/>
                </a:cubicBezTo>
                <a:cubicBezTo>
                  <a:pt x="137" y="31"/>
                  <a:pt x="137" y="31"/>
                  <a:pt x="137" y="31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37" y="37"/>
                  <a:pt x="137" y="37"/>
                  <a:pt x="137" y="37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7"/>
                  <a:pt x="154" y="37"/>
                  <a:pt x="154" y="37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54" y="18"/>
                  <a:pt x="154" y="18"/>
                  <a:pt x="154" y="18"/>
                </a:cubicBezTo>
                <a:cubicBezTo>
                  <a:pt x="154" y="18"/>
                  <a:pt x="154" y="18"/>
                  <a:pt x="154" y="18"/>
                </a:cubicBezTo>
                <a:cubicBezTo>
                  <a:pt x="154" y="18"/>
                  <a:pt x="154" y="18"/>
                  <a:pt x="154" y="18"/>
                </a:cubicBezTo>
                <a:cubicBezTo>
                  <a:pt x="154" y="19"/>
                  <a:pt x="154" y="19"/>
                  <a:pt x="154" y="19"/>
                </a:cubicBezTo>
                <a:cubicBezTo>
                  <a:pt x="155" y="19"/>
                  <a:pt x="155" y="19"/>
                  <a:pt x="155" y="19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59" y="19"/>
                  <a:pt x="159" y="19"/>
                  <a:pt x="159" y="19"/>
                </a:cubicBezTo>
                <a:cubicBezTo>
                  <a:pt x="161" y="19"/>
                  <a:pt x="161" y="19"/>
                  <a:pt x="161" y="19"/>
                </a:cubicBezTo>
                <a:cubicBezTo>
                  <a:pt x="161" y="19"/>
                  <a:pt x="162" y="19"/>
                  <a:pt x="162" y="19"/>
                </a:cubicBezTo>
                <a:cubicBezTo>
                  <a:pt x="164" y="19"/>
                  <a:pt x="164" y="19"/>
                  <a:pt x="164" y="19"/>
                </a:cubicBezTo>
                <a:cubicBezTo>
                  <a:pt x="165" y="19"/>
                  <a:pt x="166" y="19"/>
                  <a:pt x="166" y="19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69" y="20"/>
                  <a:pt x="170" y="20"/>
                  <a:pt x="170" y="20"/>
                </a:cubicBezTo>
                <a:cubicBezTo>
                  <a:pt x="171" y="20"/>
                  <a:pt x="172" y="20"/>
                  <a:pt x="172" y="20"/>
                </a:cubicBezTo>
                <a:cubicBezTo>
                  <a:pt x="173" y="20"/>
                  <a:pt x="174" y="20"/>
                  <a:pt x="174" y="21"/>
                </a:cubicBezTo>
                <a:cubicBezTo>
                  <a:pt x="175" y="21"/>
                  <a:pt x="175" y="21"/>
                  <a:pt x="175" y="21"/>
                </a:cubicBezTo>
                <a:cubicBezTo>
                  <a:pt x="175" y="21"/>
                  <a:pt x="175" y="21"/>
                  <a:pt x="175" y="21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7" y="21"/>
                  <a:pt x="178" y="21"/>
                  <a:pt x="178" y="21"/>
                </a:cubicBezTo>
                <a:cubicBezTo>
                  <a:pt x="179" y="21"/>
                  <a:pt x="180" y="22"/>
                  <a:pt x="180" y="22"/>
                </a:cubicBezTo>
                <a:cubicBezTo>
                  <a:pt x="181" y="22"/>
                  <a:pt x="182" y="22"/>
                  <a:pt x="183" y="22"/>
                </a:cubicBezTo>
                <a:cubicBezTo>
                  <a:pt x="183" y="22"/>
                  <a:pt x="184" y="23"/>
                  <a:pt x="185" y="23"/>
                </a:cubicBezTo>
                <a:cubicBezTo>
                  <a:pt x="186" y="23"/>
                  <a:pt x="186" y="23"/>
                  <a:pt x="187" y="23"/>
                </a:cubicBezTo>
                <a:cubicBezTo>
                  <a:pt x="188" y="23"/>
                  <a:pt x="189" y="24"/>
                  <a:pt x="190" y="24"/>
                </a:cubicBezTo>
                <a:cubicBezTo>
                  <a:pt x="191" y="24"/>
                  <a:pt x="192" y="24"/>
                  <a:pt x="192" y="25"/>
                </a:cubicBezTo>
                <a:cubicBezTo>
                  <a:pt x="193" y="25"/>
                  <a:pt x="194" y="25"/>
                  <a:pt x="195" y="25"/>
                </a:cubicBezTo>
                <a:cubicBezTo>
                  <a:pt x="196" y="26"/>
                  <a:pt x="196" y="26"/>
                  <a:pt x="196" y="26"/>
                </a:cubicBezTo>
                <a:cubicBezTo>
                  <a:pt x="196" y="26"/>
                  <a:pt x="196" y="26"/>
                  <a:pt x="196" y="26"/>
                </a:cubicBezTo>
                <a:cubicBezTo>
                  <a:pt x="196" y="26"/>
                  <a:pt x="196" y="26"/>
                  <a:pt x="196" y="26"/>
                </a:cubicBezTo>
                <a:cubicBezTo>
                  <a:pt x="197" y="26"/>
                  <a:pt x="197" y="26"/>
                  <a:pt x="197" y="26"/>
                </a:cubicBezTo>
                <a:cubicBezTo>
                  <a:pt x="197" y="26"/>
                  <a:pt x="197" y="26"/>
                  <a:pt x="197" y="26"/>
                </a:cubicBezTo>
                <a:cubicBezTo>
                  <a:pt x="198" y="26"/>
                  <a:pt x="198" y="26"/>
                  <a:pt x="198" y="26"/>
                </a:cubicBezTo>
                <a:cubicBezTo>
                  <a:pt x="198" y="26"/>
                  <a:pt x="198" y="26"/>
                  <a:pt x="199" y="27"/>
                </a:cubicBezTo>
                <a:cubicBezTo>
                  <a:pt x="199" y="27"/>
                  <a:pt x="199" y="27"/>
                  <a:pt x="199" y="27"/>
                </a:cubicBezTo>
                <a:cubicBezTo>
                  <a:pt x="201" y="27"/>
                  <a:pt x="203" y="28"/>
                  <a:pt x="204" y="29"/>
                </a:cubicBezTo>
                <a:cubicBezTo>
                  <a:pt x="205" y="29"/>
                  <a:pt x="206" y="29"/>
                  <a:pt x="207" y="30"/>
                </a:cubicBezTo>
                <a:cubicBezTo>
                  <a:pt x="208" y="30"/>
                  <a:pt x="208" y="30"/>
                  <a:pt x="208" y="30"/>
                </a:cubicBezTo>
                <a:cubicBezTo>
                  <a:pt x="208" y="30"/>
                  <a:pt x="209" y="30"/>
                  <a:pt x="209" y="31"/>
                </a:cubicBezTo>
                <a:cubicBezTo>
                  <a:pt x="210" y="31"/>
                  <a:pt x="210" y="31"/>
                  <a:pt x="211" y="31"/>
                </a:cubicBezTo>
                <a:cubicBezTo>
                  <a:pt x="211" y="32"/>
                  <a:pt x="211" y="32"/>
                  <a:pt x="211" y="32"/>
                </a:cubicBezTo>
                <a:cubicBezTo>
                  <a:pt x="212" y="32"/>
                  <a:pt x="212" y="32"/>
                  <a:pt x="212" y="32"/>
                </a:cubicBezTo>
                <a:cubicBezTo>
                  <a:pt x="212" y="32"/>
                  <a:pt x="213" y="32"/>
                  <a:pt x="213" y="32"/>
                </a:cubicBezTo>
                <a:cubicBezTo>
                  <a:pt x="213" y="32"/>
                  <a:pt x="213" y="33"/>
                  <a:pt x="213" y="33"/>
                </a:cubicBezTo>
                <a:cubicBezTo>
                  <a:pt x="214" y="33"/>
                  <a:pt x="214" y="33"/>
                  <a:pt x="214" y="33"/>
                </a:cubicBezTo>
                <a:cubicBezTo>
                  <a:pt x="215" y="34"/>
                  <a:pt x="217" y="34"/>
                  <a:pt x="219" y="35"/>
                </a:cubicBezTo>
                <a:cubicBezTo>
                  <a:pt x="219" y="36"/>
                  <a:pt x="219" y="36"/>
                  <a:pt x="219" y="36"/>
                </a:cubicBezTo>
                <a:cubicBezTo>
                  <a:pt x="220" y="36"/>
                  <a:pt x="220" y="36"/>
                  <a:pt x="220" y="36"/>
                </a:cubicBezTo>
                <a:cubicBezTo>
                  <a:pt x="223" y="38"/>
                  <a:pt x="225" y="39"/>
                  <a:pt x="226" y="40"/>
                </a:cubicBezTo>
                <a:cubicBezTo>
                  <a:pt x="227" y="40"/>
                  <a:pt x="227" y="40"/>
                  <a:pt x="227" y="40"/>
                </a:cubicBezTo>
                <a:cubicBezTo>
                  <a:pt x="227" y="40"/>
                  <a:pt x="227" y="40"/>
                  <a:pt x="227" y="40"/>
                </a:cubicBezTo>
                <a:cubicBezTo>
                  <a:pt x="227" y="41"/>
                  <a:pt x="227" y="41"/>
                  <a:pt x="227" y="41"/>
                </a:cubicBezTo>
                <a:cubicBezTo>
                  <a:pt x="229" y="42"/>
                  <a:pt x="230" y="43"/>
                  <a:pt x="231" y="43"/>
                </a:cubicBezTo>
                <a:cubicBezTo>
                  <a:pt x="231" y="44"/>
                  <a:pt x="231" y="44"/>
                  <a:pt x="231" y="44"/>
                </a:cubicBezTo>
                <a:cubicBezTo>
                  <a:pt x="232" y="44"/>
                  <a:pt x="232" y="44"/>
                  <a:pt x="232" y="44"/>
                </a:cubicBezTo>
                <a:cubicBezTo>
                  <a:pt x="232" y="45"/>
                  <a:pt x="233" y="45"/>
                  <a:pt x="233" y="45"/>
                </a:cubicBezTo>
                <a:cubicBezTo>
                  <a:pt x="234" y="46"/>
                  <a:pt x="234" y="46"/>
                  <a:pt x="234" y="46"/>
                </a:cubicBezTo>
                <a:cubicBezTo>
                  <a:pt x="235" y="47"/>
                  <a:pt x="236" y="48"/>
                  <a:pt x="237" y="49"/>
                </a:cubicBezTo>
                <a:cubicBezTo>
                  <a:pt x="237" y="49"/>
                  <a:pt x="237" y="49"/>
                  <a:pt x="237" y="49"/>
                </a:cubicBezTo>
                <a:cubicBezTo>
                  <a:pt x="237" y="49"/>
                  <a:pt x="238" y="49"/>
                  <a:pt x="238" y="50"/>
                </a:cubicBezTo>
                <a:cubicBezTo>
                  <a:pt x="238" y="50"/>
                  <a:pt x="238" y="50"/>
                  <a:pt x="239" y="51"/>
                </a:cubicBezTo>
                <a:cubicBezTo>
                  <a:pt x="239" y="51"/>
                  <a:pt x="239" y="51"/>
                  <a:pt x="239" y="51"/>
                </a:cubicBezTo>
                <a:cubicBezTo>
                  <a:pt x="239" y="52"/>
                  <a:pt x="239" y="52"/>
                  <a:pt x="239" y="52"/>
                </a:cubicBezTo>
                <a:cubicBezTo>
                  <a:pt x="240" y="52"/>
                  <a:pt x="240" y="52"/>
                  <a:pt x="240" y="52"/>
                </a:cubicBezTo>
                <a:cubicBezTo>
                  <a:pt x="240" y="53"/>
                  <a:pt x="241" y="53"/>
                  <a:pt x="242" y="54"/>
                </a:cubicBezTo>
                <a:cubicBezTo>
                  <a:pt x="203" y="54"/>
                  <a:pt x="203" y="54"/>
                  <a:pt x="203" y="54"/>
                </a:cubicBezTo>
                <a:cubicBezTo>
                  <a:pt x="203" y="54"/>
                  <a:pt x="203" y="54"/>
                  <a:pt x="203" y="54"/>
                </a:cubicBezTo>
                <a:cubicBezTo>
                  <a:pt x="203" y="54"/>
                  <a:pt x="203" y="54"/>
                  <a:pt x="203" y="54"/>
                </a:cubicBezTo>
                <a:lnTo>
                  <a:pt x="205" y="71"/>
                </a:lnTo>
                <a:close/>
                <a:moveTo>
                  <a:pt x="87" y="54"/>
                </a:moveTo>
                <a:cubicBezTo>
                  <a:pt x="87" y="56"/>
                  <a:pt x="87" y="56"/>
                  <a:pt x="87" y="56"/>
                </a:cubicBezTo>
                <a:cubicBezTo>
                  <a:pt x="87" y="54"/>
                  <a:pt x="87" y="54"/>
                  <a:pt x="87" y="54"/>
                </a:cubicBezTo>
                <a:close/>
                <a:moveTo>
                  <a:pt x="137" y="31"/>
                </a:moveTo>
                <a:cubicBezTo>
                  <a:pt x="137" y="30"/>
                  <a:pt x="137" y="30"/>
                  <a:pt x="137" y="30"/>
                </a:cubicBezTo>
                <a:cubicBezTo>
                  <a:pt x="137" y="31"/>
                  <a:pt x="137" y="31"/>
                  <a:pt x="137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34"/>
          <p:cNvSpPr>
            <a:spLocks noEditPoints="1"/>
          </p:cNvSpPr>
          <p:nvPr/>
        </p:nvSpPr>
        <p:spPr bwMode="auto">
          <a:xfrm>
            <a:off x="6319520" y="3885638"/>
            <a:ext cx="170039" cy="304427"/>
          </a:xfrm>
          <a:custGeom>
            <a:avLst/>
            <a:gdLst>
              <a:gd name="T0" fmla="*/ 82 w 160"/>
              <a:gd name="T1" fmla="*/ 0 h 288"/>
              <a:gd name="T2" fmla="*/ 80 w 160"/>
              <a:gd name="T3" fmla="*/ 0 h 288"/>
              <a:gd name="T4" fmla="*/ 79 w 160"/>
              <a:gd name="T5" fmla="*/ 0 h 288"/>
              <a:gd name="T6" fmla="*/ 0 w 160"/>
              <a:gd name="T7" fmla="*/ 79 h 288"/>
              <a:gd name="T8" fmla="*/ 80 w 160"/>
              <a:gd name="T9" fmla="*/ 288 h 288"/>
              <a:gd name="T10" fmla="*/ 160 w 160"/>
              <a:gd name="T11" fmla="*/ 79 h 288"/>
              <a:gd name="T12" fmla="*/ 82 w 160"/>
              <a:gd name="T13" fmla="*/ 0 h 288"/>
              <a:gd name="T14" fmla="*/ 80 w 160"/>
              <a:gd name="T15" fmla="*/ 108 h 288"/>
              <a:gd name="T16" fmla="*/ 44 w 160"/>
              <a:gd name="T17" fmla="*/ 72 h 288"/>
              <a:gd name="T18" fmla="*/ 80 w 160"/>
              <a:gd name="T19" fmla="*/ 36 h 288"/>
              <a:gd name="T20" fmla="*/ 116 w 160"/>
              <a:gd name="T21" fmla="*/ 72 h 288"/>
              <a:gd name="T22" fmla="*/ 80 w 160"/>
              <a:gd name="T23" fmla="*/ 10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0" h="288">
                <a:moveTo>
                  <a:pt x="82" y="0"/>
                </a:moveTo>
                <a:cubicBezTo>
                  <a:pt x="81" y="0"/>
                  <a:pt x="81" y="0"/>
                  <a:pt x="80" y="0"/>
                </a:cubicBezTo>
                <a:cubicBezTo>
                  <a:pt x="80" y="0"/>
                  <a:pt x="79" y="0"/>
                  <a:pt x="79" y="0"/>
                </a:cubicBezTo>
                <a:cubicBezTo>
                  <a:pt x="35" y="0"/>
                  <a:pt x="0" y="36"/>
                  <a:pt x="0" y="79"/>
                </a:cubicBezTo>
                <a:cubicBezTo>
                  <a:pt x="0" y="122"/>
                  <a:pt x="80" y="288"/>
                  <a:pt x="80" y="288"/>
                </a:cubicBezTo>
                <a:cubicBezTo>
                  <a:pt x="80" y="288"/>
                  <a:pt x="160" y="121"/>
                  <a:pt x="160" y="79"/>
                </a:cubicBezTo>
                <a:cubicBezTo>
                  <a:pt x="160" y="36"/>
                  <a:pt x="125" y="0"/>
                  <a:pt x="82" y="0"/>
                </a:cubicBezTo>
                <a:close/>
                <a:moveTo>
                  <a:pt x="80" y="108"/>
                </a:moveTo>
                <a:cubicBezTo>
                  <a:pt x="60" y="108"/>
                  <a:pt x="44" y="92"/>
                  <a:pt x="44" y="72"/>
                </a:cubicBezTo>
                <a:cubicBezTo>
                  <a:pt x="44" y="52"/>
                  <a:pt x="60" y="36"/>
                  <a:pt x="80" y="36"/>
                </a:cubicBezTo>
                <a:cubicBezTo>
                  <a:pt x="100" y="36"/>
                  <a:pt x="116" y="52"/>
                  <a:pt x="116" y="72"/>
                </a:cubicBezTo>
                <a:cubicBezTo>
                  <a:pt x="116" y="92"/>
                  <a:pt x="100" y="108"/>
                  <a:pt x="80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37"/>
          <p:cNvSpPr>
            <a:spLocks noEditPoints="1"/>
          </p:cNvSpPr>
          <p:nvPr/>
        </p:nvSpPr>
        <p:spPr bwMode="auto">
          <a:xfrm>
            <a:off x="3810063" y="2665193"/>
            <a:ext cx="304427" cy="304427"/>
          </a:xfrm>
          <a:custGeom>
            <a:avLst/>
            <a:gdLst>
              <a:gd name="T0" fmla="*/ 236 w 288"/>
              <a:gd name="T1" fmla="*/ 0 h 288"/>
              <a:gd name="T2" fmla="*/ 52 w 288"/>
              <a:gd name="T3" fmla="*/ 0 h 288"/>
              <a:gd name="T4" fmla="*/ 0 w 288"/>
              <a:gd name="T5" fmla="*/ 52 h 288"/>
              <a:gd name="T6" fmla="*/ 0 w 288"/>
              <a:gd name="T7" fmla="*/ 236 h 288"/>
              <a:gd name="T8" fmla="*/ 52 w 288"/>
              <a:gd name="T9" fmla="*/ 288 h 288"/>
              <a:gd name="T10" fmla="*/ 236 w 288"/>
              <a:gd name="T11" fmla="*/ 288 h 288"/>
              <a:gd name="T12" fmla="*/ 288 w 288"/>
              <a:gd name="T13" fmla="*/ 236 h 288"/>
              <a:gd name="T14" fmla="*/ 288 w 288"/>
              <a:gd name="T15" fmla="*/ 52 h 288"/>
              <a:gd name="T16" fmla="*/ 236 w 288"/>
              <a:gd name="T17" fmla="*/ 0 h 288"/>
              <a:gd name="T18" fmla="*/ 235 w 288"/>
              <a:gd name="T19" fmla="*/ 107 h 288"/>
              <a:gd name="T20" fmla="*/ 135 w 288"/>
              <a:gd name="T21" fmla="*/ 207 h 288"/>
              <a:gd name="T22" fmla="*/ 123 w 288"/>
              <a:gd name="T23" fmla="*/ 212 h 288"/>
              <a:gd name="T24" fmla="*/ 114 w 288"/>
              <a:gd name="T25" fmla="*/ 212 h 288"/>
              <a:gd name="T26" fmla="*/ 102 w 288"/>
              <a:gd name="T27" fmla="*/ 207 h 288"/>
              <a:gd name="T28" fmla="*/ 55 w 288"/>
              <a:gd name="T29" fmla="*/ 160 h 288"/>
              <a:gd name="T30" fmla="*/ 55 w 288"/>
              <a:gd name="T31" fmla="*/ 149 h 288"/>
              <a:gd name="T32" fmla="*/ 73 w 288"/>
              <a:gd name="T33" fmla="*/ 131 h 288"/>
              <a:gd name="T34" fmla="*/ 84 w 288"/>
              <a:gd name="T35" fmla="*/ 131 h 288"/>
              <a:gd name="T36" fmla="*/ 114 w 288"/>
              <a:gd name="T37" fmla="*/ 161 h 288"/>
              <a:gd name="T38" fmla="*/ 124 w 288"/>
              <a:gd name="T39" fmla="*/ 161 h 288"/>
              <a:gd name="T40" fmla="*/ 206 w 288"/>
              <a:gd name="T41" fmla="*/ 78 h 288"/>
              <a:gd name="T42" fmla="*/ 217 w 288"/>
              <a:gd name="T43" fmla="*/ 78 h 288"/>
              <a:gd name="T44" fmla="*/ 235 w 288"/>
              <a:gd name="T45" fmla="*/ 97 h 288"/>
              <a:gd name="T46" fmla="*/ 235 w 288"/>
              <a:gd name="T47" fmla="*/ 10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8" h="288">
                <a:moveTo>
                  <a:pt x="236" y="0"/>
                </a:moveTo>
                <a:cubicBezTo>
                  <a:pt x="52" y="0"/>
                  <a:pt x="52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65"/>
                  <a:pt x="23" y="288"/>
                  <a:pt x="52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65" y="288"/>
                  <a:pt x="288" y="265"/>
                  <a:pt x="288" y="236"/>
                </a:cubicBezTo>
                <a:cubicBezTo>
                  <a:pt x="288" y="52"/>
                  <a:pt x="288" y="52"/>
                  <a:pt x="288" y="52"/>
                </a:cubicBezTo>
                <a:cubicBezTo>
                  <a:pt x="288" y="23"/>
                  <a:pt x="265" y="0"/>
                  <a:pt x="236" y="0"/>
                </a:cubicBezTo>
                <a:close/>
                <a:moveTo>
                  <a:pt x="235" y="107"/>
                </a:moveTo>
                <a:cubicBezTo>
                  <a:pt x="135" y="207"/>
                  <a:pt x="135" y="207"/>
                  <a:pt x="135" y="207"/>
                </a:cubicBezTo>
                <a:cubicBezTo>
                  <a:pt x="133" y="210"/>
                  <a:pt x="127" y="212"/>
                  <a:pt x="123" y="212"/>
                </a:cubicBezTo>
                <a:cubicBezTo>
                  <a:pt x="114" y="212"/>
                  <a:pt x="114" y="212"/>
                  <a:pt x="114" y="212"/>
                </a:cubicBezTo>
                <a:cubicBezTo>
                  <a:pt x="110" y="212"/>
                  <a:pt x="104" y="210"/>
                  <a:pt x="102" y="207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2" y="157"/>
                  <a:pt x="52" y="152"/>
                  <a:pt x="55" y="149"/>
                </a:cubicBezTo>
                <a:cubicBezTo>
                  <a:pt x="73" y="131"/>
                  <a:pt x="73" y="131"/>
                  <a:pt x="73" y="131"/>
                </a:cubicBezTo>
                <a:cubicBezTo>
                  <a:pt x="76" y="128"/>
                  <a:pt x="81" y="128"/>
                  <a:pt x="84" y="131"/>
                </a:cubicBezTo>
                <a:cubicBezTo>
                  <a:pt x="114" y="161"/>
                  <a:pt x="114" y="161"/>
                  <a:pt x="114" y="161"/>
                </a:cubicBezTo>
                <a:cubicBezTo>
                  <a:pt x="116" y="164"/>
                  <a:pt x="121" y="164"/>
                  <a:pt x="124" y="161"/>
                </a:cubicBezTo>
                <a:cubicBezTo>
                  <a:pt x="206" y="78"/>
                  <a:pt x="206" y="78"/>
                  <a:pt x="206" y="78"/>
                </a:cubicBezTo>
                <a:cubicBezTo>
                  <a:pt x="209" y="75"/>
                  <a:pt x="214" y="75"/>
                  <a:pt x="217" y="78"/>
                </a:cubicBezTo>
                <a:cubicBezTo>
                  <a:pt x="235" y="97"/>
                  <a:pt x="235" y="97"/>
                  <a:pt x="235" y="97"/>
                </a:cubicBezTo>
                <a:cubicBezTo>
                  <a:pt x="238" y="99"/>
                  <a:pt x="238" y="104"/>
                  <a:pt x="235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38"/>
          <p:cNvSpPr>
            <a:spLocks noEditPoints="1"/>
          </p:cNvSpPr>
          <p:nvPr/>
        </p:nvSpPr>
        <p:spPr bwMode="auto">
          <a:xfrm>
            <a:off x="5030510" y="2665193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36 w 288"/>
              <a:gd name="T11" fmla="*/ 106 h 288"/>
              <a:gd name="T12" fmla="*/ 135 w 288"/>
              <a:gd name="T13" fmla="*/ 208 h 288"/>
              <a:gd name="T14" fmla="*/ 122 w 288"/>
              <a:gd name="T15" fmla="*/ 213 h 288"/>
              <a:gd name="T16" fmla="*/ 113 w 288"/>
              <a:gd name="T17" fmla="*/ 213 h 288"/>
              <a:gd name="T18" fmla="*/ 101 w 288"/>
              <a:gd name="T19" fmla="*/ 208 h 288"/>
              <a:gd name="T20" fmla="*/ 53 w 288"/>
              <a:gd name="T21" fmla="*/ 160 h 288"/>
              <a:gd name="T22" fmla="*/ 53 w 288"/>
              <a:gd name="T23" fmla="*/ 149 h 288"/>
              <a:gd name="T24" fmla="*/ 72 w 288"/>
              <a:gd name="T25" fmla="*/ 130 h 288"/>
              <a:gd name="T26" fmla="*/ 82 w 288"/>
              <a:gd name="T27" fmla="*/ 130 h 288"/>
              <a:gd name="T28" fmla="*/ 113 w 288"/>
              <a:gd name="T29" fmla="*/ 161 h 288"/>
              <a:gd name="T30" fmla="*/ 123 w 288"/>
              <a:gd name="T31" fmla="*/ 161 h 288"/>
              <a:gd name="T32" fmla="*/ 207 w 288"/>
              <a:gd name="T33" fmla="*/ 77 h 288"/>
              <a:gd name="T34" fmla="*/ 217 w 288"/>
              <a:gd name="T35" fmla="*/ 77 h 288"/>
              <a:gd name="T36" fmla="*/ 236 w 288"/>
              <a:gd name="T37" fmla="*/ 96 h 288"/>
              <a:gd name="T38" fmla="*/ 236 w 288"/>
              <a:gd name="T39" fmla="*/ 10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36" y="106"/>
                </a:moveTo>
                <a:cubicBezTo>
                  <a:pt x="135" y="208"/>
                  <a:pt x="135" y="208"/>
                  <a:pt x="135" y="208"/>
                </a:cubicBezTo>
                <a:cubicBezTo>
                  <a:pt x="132" y="210"/>
                  <a:pt x="126" y="213"/>
                  <a:pt x="122" y="213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109" y="213"/>
                  <a:pt x="103" y="210"/>
                  <a:pt x="101" y="208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50" y="157"/>
                  <a:pt x="50" y="152"/>
                  <a:pt x="53" y="149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5" y="127"/>
                  <a:pt x="79" y="127"/>
                  <a:pt x="82" y="130"/>
                </a:cubicBezTo>
                <a:cubicBezTo>
                  <a:pt x="113" y="161"/>
                  <a:pt x="113" y="161"/>
                  <a:pt x="113" y="161"/>
                </a:cubicBezTo>
                <a:cubicBezTo>
                  <a:pt x="116" y="164"/>
                  <a:pt x="120" y="164"/>
                  <a:pt x="123" y="161"/>
                </a:cubicBezTo>
                <a:cubicBezTo>
                  <a:pt x="207" y="77"/>
                  <a:pt x="207" y="77"/>
                  <a:pt x="207" y="77"/>
                </a:cubicBezTo>
                <a:cubicBezTo>
                  <a:pt x="210" y="74"/>
                  <a:pt x="214" y="74"/>
                  <a:pt x="217" y="77"/>
                </a:cubicBezTo>
                <a:cubicBezTo>
                  <a:pt x="236" y="96"/>
                  <a:pt x="236" y="96"/>
                  <a:pt x="236" y="96"/>
                </a:cubicBezTo>
                <a:cubicBezTo>
                  <a:pt x="239" y="98"/>
                  <a:pt x="239" y="103"/>
                  <a:pt x="236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39"/>
          <p:cNvSpPr/>
          <p:nvPr/>
        </p:nvSpPr>
        <p:spPr bwMode="auto">
          <a:xfrm>
            <a:off x="798716" y="4497233"/>
            <a:ext cx="222149" cy="304427"/>
          </a:xfrm>
          <a:custGeom>
            <a:avLst/>
            <a:gdLst>
              <a:gd name="T0" fmla="*/ 81 w 81"/>
              <a:gd name="T1" fmla="*/ 0 h 111"/>
              <a:gd name="T2" fmla="*/ 23 w 81"/>
              <a:gd name="T3" fmla="*/ 0 h 111"/>
              <a:gd name="T4" fmla="*/ 23 w 81"/>
              <a:gd name="T5" fmla="*/ 0 h 111"/>
              <a:gd name="T6" fmla="*/ 23 w 81"/>
              <a:gd name="T7" fmla="*/ 16 h 111"/>
              <a:gd name="T8" fmla="*/ 23 w 81"/>
              <a:gd name="T9" fmla="*/ 23 h 111"/>
              <a:gd name="T10" fmla="*/ 16 w 81"/>
              <a:gd name="T11" fmla="*/ 23 h 111"/>
              <a:gd name="T12" fmla="*/ 0 w 81"/>
              <a:gd name="T13" fmla="*/ 23 h 111"/>
              <a:gd name="T14" fmla="*/ 0 w 81"/>
              <a:gd name="T15" fmla="*/ 111 h 111"/>
              <a:gd name="T16" fmla="*/ 81 w 81"/>
              <a:gd name="T17" fmla="*/ 111 h 111"/>
              <a:gd name="T18" fmla="*/ 81 w 8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" h="111">
                <a:moveTo>
                  <a:pt x="81" y="0"/>
                </a:moveTo>
                <a:lnTo>
                  <a:pt x="23" y="0"/>
                </a:lnTo>
                <a:lnTo>
                  <a:pt x="23" y="0"/>
                </a:lnTo>
                <a:lnTo>
                  <a:pt x="23" y="16"/>
                </a:lnTo>
                <a:lnTo>
                  <a:pt x="23" y="23"/>
                </a:lnTo>
                <a:lnTo>
                  <a:pt x="16" y="23"/>
                </a:lnTo>
                <a:lnTo>
                  <a:pt x="0" y="23"/>
                </a:lnTo>
                <a:lnTo>
                  <a:pt x="0" y="111"/>
                </a:lnTo>
                <a:lnTo>
                  <a:pt x="81" y="111"/>
                </a:lnTo>
                <a:lnTo>
                  <a:pt x="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140"/>
          <p:cNvSpPr/>
          <p:nvPr/>
        </p:nvSpPr>
        <p:spPr bwMode="auto">
          <a:xfrm>
            <a:off x="798716" y="4497233"/>
            <a:ext cx="43881" cy="43881"/>
          </a:xfrm>
          <a:custGeom>
            <a:avLst/>
            <a:gdLst>
              <a:gd name="T0" fmla="*/ 16 w 16"/>
              <a:gd name="T1" fmla="*/ 0 h 16"/>
              <a:gd name="T2" fmla="*/ 0 w 16"/>
              <a:gd name="T3" fmla="*/ 16 h 16"/>
              <a:gd name="T4" fmla="*/ 16 w 16"/>
              <a:gd name="T5" fmla="*/ 16 h 16"/>
              <a:gd name="T6" fmla="*/ 16 w 16"/>
              <a:gd name="T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0" y="16"/>
                </a:lnTo>
                <a:lnTo>
                  <a:pt x="16" y="16"/>
                </a:lnTo>
                <a:lnTo>
                  <a:pt x="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41"/>
          <p:cNvSpPr/>
          <p:nvPr/>
        </p:nvSpPr>
        <p:spPr bwMode="auto">
          <a:xfrm>
            <a:off x="1366430" y="4538370"/>
            <a:ext cx="307168" cy="222149"/>
          </a:xfrm>
          <a:custGeom>
            <a:avLst/>
            <a:gdLst>
              <a:gd name="T0" fmla="*/ 0 w 112"/>
              <a:gd name="T1" fmla="*/ 81 h 81"/>
              <a:gd name="T2" fmla="*/ 0 w 112"/>
              <a:gd name="T3" fmla="*/ 23 h 81"/>
              <a:gd name="T4" fmla="*/ 0 w 112"/>
              <a:gd name="T5" fmla="*/ 23 h 81"/>
              <a:gd name="T6" fmla="*/ 17 w 112"/>
              <a:gd name="T7" fmla="*/ 23 h 81"/>
              <a:gd name="T8" fmla="*/ 24 w 112"/>
              <a:gd name="T9" fmla="*/ 23 h 81"/>
              <a:gd name="T10" fmla="*/ 24 w 112"/>
              <a:gd name="T11" fmla="*/ 16 h 81"/>
              <a:gd name="T12" fmla="*/ 24 w 112"/>
              <a:gd name="T13" fmla="*/ 0 h 81"/>
              <a:gd name="T14" fmla="*/ 112 w 112"/>
              <a:gd name="T15" fmla="*/ 0 h 81"/>
              <a:gd name="T16" fmla="*/ 112 w 112"/>
              <a:gd name="T17" fmla="*/ 81 h 81"/>
              <a:gd name="T18" fmla="*/ 0 w 112"/>
              <a:gd name="T1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81">
                <a:moveTo>
                  <a:pt x="0" y="81"/>
                </a:moveTo>
                <a:lnTo>
                  <a:pt x="0" y="23"/>
                </a:lnTo>
                <a:lnTo>
                  <a:pt x="0" y="23"/>
                </a:lnTo>
                <a:lnTo>
                  <a:pt x="17" y="23"/>
                </a:lnTo>
                <a:lnTo>
                  <a:pt x="24" y="23"/>
                </a:lnTo>
                <a:lnTo>
                  <a:pt x="24" y="16"/>
                </a:lnTo>
                <a:lnTo>
                  <a:pt x="24" y="0"/>
                </a:lnTo>
                <a:lnTo>
                  <a:pt x="112" y="0"/>
                </a:lnTo>
                <a:lnTo>
                  <a:pt x="112" y="81"/>
                </a:lnTo>
                <a:lnTo>
                  <a:pt x="0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42"/>
          <p:cNvSpPr/>
          <p:nvPr/>
        </p:nvSpPr>
        <p:spPr bwMode="auto">
          <a:xfrm>
            <a:off x="1366430" y="4538370"/>
            <a:ext cx="46624" cy="43881"/>
          </a:xfrm>
          <a:custGeom>
            <a:avLst/>
            <a:gdLst>
              <a:gd name="T0" fmla="*/ 0 w 17"/>
              <a:gd name="T1" fmla="*/ 16 h 16"/>
              <a:gd name="T2" fmla="*/ 17 w 17"/>
              <a:gd name="T3" fmla="*/ 0 h 16"/>
              <a:gd name="T4" fmla="*/ 17 w 17"/>
              <a:gd name="T5" fmla="*/ 16 h 16"/>
              <a:gd name="T6" fmla="*/ 0 w 17"/>
              <a:gd name="T7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6">
                <a:moveTo>
                  <a:pt x="0" y="16"/>
                </a:moveTo>
                <a:lnTo>
                  <a:pt x="17" y="0"/>
                </a:lnTo>
                <a:lnTo>
                  <a:pt x="17" y="16"/>
                </a:lnTo>
                <a:lnTo>
                  <a:pt x="0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48"/>
          <p:cNvSpPr/>
          <p:nvPr/>
        </p:nvSpPr>
        <p:spPr bwMode="auto">
          <a:xfrm>
            <a:off x="6250955" y="5734133"/>
            <a:ext cx="304427" cy="274258"/>
          </a:xfrm>
          <a:custGeom>
            <a:avLst/>
            <a:gdLst>
              <a:gd name="T0" fmla="*/ 159 w 288"/>
              <a:gd name="T1" fmla="*/ 0 h 258"/>
              <a:gd name="T2" fmla="*/ 31 w 288"/>
              <a:gd name="T3" fmla="*/ 129 h 258"/>
              <a:gd name="T4" fmla="*/ 31 w 288"/>
              <a:gd name="T5" fmla="*/ 130 h 258"/>
              <a:gd name="T6" fmla="*/ 0 w 288"/>
              <a:gd name="T7" fmla="*/ 130 h 258"/>
              <a:gd name="T8" fmla="*/ 48 w 288"/>
              <a:gd name="T9" fmla="*/ 178 h 258"/>
              <a:gd name="T10" fmla="*/ 97 w 288"/>
              <a:gd name="T11" fmla="*/ 130 h 258"/>
              <a:gd name="T12" fmla="*/ 66 w 288"/>
              <a:gd name="T13" fmla="*/ 130 h 258"/>
              <a:gd name="T14" fmla="*/ 66 w 288"/>
              <a:gd name="T15" fmla="*/ 130 h 258"/>
              <a:gd name="T16" fmla="*/ 66 w 288"/>
              <a:gd name="T17" fmla="*/ 130 h 258"/>
              <a:gd name="T18" fmla="*/ 66 w 288"/>
              <a:gd name="T19" fmla="*/ 129 h 258"/>
              <a:gd name="T20" fmla="*/ 159 w 288"/>
              <a:gd name="T21" fmla="*/ 36 h 258"/>
              <a:gd name="T22" fmla="*/ 253 w 288"/>
              <a:gd name="T23" fmla="*/ 129 h 258"/>
              <a:gd name="T24" fmla="*/ 159 w 288"/>
              <a:gd name="T25" fmla="*/ 222 h 258"/>
              <a:gd name="T26" fmla="*/ 84 w 288"/>
              <a:gd name="T27" fmla="*/ 183 h 258"/>
              <a:gd name="T28" fmla="*/ 69 w 288"/>
              <a:gd name="T29" fmla="*/ 198 h 258"/>
              <a:gd name="T30" fmla="*/ 58 w 288"/>
              <a:gd name="T31" fmla="*/ 209 h 258"/>
              <a:gd name="T32" fmla="*/ 159 w 288"/>
              <a:gd name="T33" fmla="*/ 258 h 258"/>
              <a:gd name="T34" fmla="*/ 288 w 288"/>
              <a:gd name="T35" fmla="*/ 129 h 258"/>
              <a:gd name="T36" fmla="*/ 159 w 288"/>
              <a:gd name="T37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258">
                <a:moveTo>
                  <a:pt x="159" y="0"/>
                </a:moveTo>
                <a:cubicBezTo>
                  <a:pt x="88" y="0"/>
                  <a:pt x="31" y="58"/>
                  <a:pt x="31" y="129"/>
                </a:cubicBezTo>
                <a:cubicBezTo>
                  <a:pt x="31" y="129"/>
                  <a:pt x="31" y="129"/>
                  <a:pt x="31" y="130"/>
                </a:cubicBezTo>
                <a:cubicBezTo>
                  <a:pt x="0" y="130"/>
                  <a:pt x="0" y="130"/>
                  <a:pt x="0" y="130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66" y="130"/>
                  <a:pt x="66" y="130"/>
                  <a:pt x="66" y="130"/>
                </a:cubicBezTo>
                <a:cubicBezTo>
                  <a:pt x="66" y="129"/>
                  <a:pt x="66" y="129"/>
                  <a:pt x="66" y="129"/>
                </a:cubicBezTo>
                <a:cubicBezTo>
                  <a:pt x="66" y="78"/>
                  <a:pt x="108" y="36"/>
                  <a:pt x="159" y="36"/>
                </a:cubicBezTo>
                <a:cubicBezTo>
                  <a:pt x="211" y="36"/>
                  <a:pt x="253" y="78"/>
                  <a:pt x="253" y="129"/>
                </a:cubicBezTo>
                <a:cubicBezTo>
                  <a:pt x="253" y="180"/>
                  <a:pt x="211" y="222"/>
                  <a:pt x="159" y="222"/>
                </a:cubicBezTo>
                <a:cubicBezTo>
                  <a:pt x="128" y="222"/>
                  <a:pt x="101" y="207"/>
                  <a:pt x="84" y="183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58" y="209"/>
                  <a:pt x="58" y="209"/>
                  <a:pt x="58" y="209"/>
                </a:cubicBezTo>
                <a:cubicBezTo>
                  <a:pt x="82" y="239"/>
                  <a:pt x="118" y="258"/>
                  <a:pt x="159" y="258"/>
                </a:cubicBezTo>
                <a:cubicBezTo>
                  <a:pt x="231" y="258"/>
                  <a:pt x="288" y="200"/>
                  <a:pt x="288" y="129"/>
                </a:cubicBezTo>
                <a:cubicBezTo>
                  <a:pt x="288" y="58"/>
                  <a:pt x="231" y="0"/>
                  <a:pt x="1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49"/>
          <p:cNvSpPr/>
          <p:nvPr/>
        </p:nvSpPr>
        <p:spPr bwMode="auto">
          <a:xfrm>
            <a:off x="6410023" y="5802698"/>
            <a:ext cx="71307" cy="112446"/>
          </a:xfrm>
          <a:custGeom>
            <a:avLst/>
            <a:gdLst>
              <a:gd name="T0" fmla="*/ 0 w 26"/>
              <a:gd name="T1" fmla="*/ 0 h 41"/>
              <a:gd name="T2" fmla="*/ 0 w 26"/>
              <a:gd name="T3" fmla="*/ 27 h 41"/>
              <a:gd name="T4" fmla="*/ 0 w 26"/>
              <a:gd name="T5" fmla="*/ 27 h 41"/>
              <a:gd name="T6" fmla="*/ 23 w 26"/>
              <a:gd name="T7" fmla="*/ 41 h 41"/>
              <a:gd name="T8" fmla="*/ 26 w 26"/>
              <a:gd name="T9" fmla="*/ 36 h 41"/>
              <a:gd name="T10" fmla="*/ 6 w 26"/>
              <a:gd name="T11" fmla="*/ 24 h 41"/>
              <a:gd name="T12" fmla="*/ 6 w 26"/>
              <a:gd name="T13" fmla="*/ 0 h 41"/>
              <a:gd name="T14" fmla="*/ 0 w 26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1">
                <a:moveTo>
                  <a:pt x="0" y="0"/>
                </a:moveTo>
                <a:lnTo>
                  <a:pt x="0" y="27"/>
                </a:lnTo>
                <a:lnTo>
                  <a:pt x="0" y="27"/>
                </a:lnTo>
                <a:lnTo>
                  <a:pt x="23" y="41"/>
                </a:lnTo>
                <a:lnTo>
                  <a:pt x="26" y="36"/>
                </a:lnTo>
                <a:lnTo>
                  <a:pt x="6" y="24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0"/>
          <p:cNvSpPr/>
          <p:nvPr/>
        </p:nvSpPr>
        <p:spPr bwMode="auto">
          <a:xfrm>
            <a:off x="2013677" y="4557570"/>
            <a:ext cx="175525" cy="244090"/>
          </a:xfrm>
          <a:custGeom>
            <a:avLst/>
            <a:gdLst>
              <a:gd name="T0" fmla="*/ 15 w 64"/>
              <a:gd name="T1" fmla="*/ 74 h 89"/>
              <a:gd name="T2" fmla="*/ 15 w 64"/>
              <a:gd name="T3" fmla="*/ 67 h 89"/>
              <a:gd name="T4" fmla="*/ 15 w 64"/>
              <a:gd name="T5" fmla="*/ 0 h 89"/>
              <a:gd name="T6" fmla="*/ 0 w 64"/>
              <a:gd name="T7" fmla="*/ 0 h 89"/>
              <a:gd name="T8" fmla="*/ 0 w 64"/>
              <a:gd name="T9" fmla="*/ 89 h 89"/>
              <a:gd name="T10" fmla="*/ 64 w 64"/>
              <a:gd name="T11" fmla="*/ 89 h 89"/>
              <a:gd name="T12" fmla="*/ 64 w 64"/>
              <a:gd name="T13" fmla="*/ 74 h 89"/>
              <a:gd name="T14" fmla="*/ 22 w 64"/>
              <a:gd name="T15" fmla="*/ 74 h 89"/>
              <a:gd name="T16" fmla="*/ 15 w 64"/>
              <a:gd name="T17" fmla="*/ 7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89">
                <a:moveTo>
                  <a:pt x="15" y="74"/>
                </a:moveTo>
                <a:lnTo>
                  <a:pt x="15" y="67"/>
                </a:lnTo>
                <a:lnTo>
                  <a:pt x="15" y="0"/>
                </a:lnTo>
                <a:lnTo>
                  <a:pt x="0" y="0"/>
                </a:lnTo>
                <a:lnTo>
                  <a:pt x="0" y="89"/>
                </a:lnTo>
                <a:lnTo>
                  <a:pt x="64" y="89"/>
                </a:lnTo>
                <a:lnTo>
                  <a:pt x="64" y="74"/>
                </a:lnTo>
                <a:lnTo>
                  <a:pt x="22" y="74"/>
                </a:lnTo>
                <a:lnTo>
                  <a:pt x="15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1"/>
          <p:cNvSpPr/>
          <p:nvPr/>
        </p:nvSpPr>
        <p:spPr bwMode="auto">
          <a:xfrm>
            <a:off x="2074015" y="4497233"/>
            <a:ext cx="178268" cy="244090"/>
          </a:xfrm>
          <a:custGeom>
            <a:avLst/>
            <a:gdLst>
              <a:gd name="T0" fmla="*/ 46 w 65"/>
              <a:gd name="T1" fmla="*/ 19 h 89"/>
              <a:gd name="T2" fmla="*/ 46 w 65"/>
              <a:gd name="T3" fmla="*/ 13 h 89"/>
              <a:gd name="T4" fmla="*/ 46 w 65"/>
              <a:gd name="T5" fmla="*/ 0 h 89"/>
              <a:gd name="T6" fmla="*/ 46 w 65"/>
              <a:gd name="T7" fmla="*/ 0 h 89"/>
              <a:gd name="T8" fmla="*/ 0 w 65"/>
              <a:gd name="T9" fmla="*/ 0 h 89"/>
              <a:gd name="T10" fmla="*/ 0 w 65"/>
              <a:gd name="T11" fmla="*/ 89 h 89"/>
              <a:gd name="T12" fmla="*/ 65 w 65"/>
              <a:gd name="T13" fmla="*/ 89 h 89"/>
              <a:gd name="T14" fmla="*/ 65 w 65"/>
              <a:gd name="T15" fmla="*/ 19 h 89"/>
              <a:gd name="T16" fmla="*/ 52 w 65"/>
              <a:gd name="T17" fmla="*/ 19 h 89"/>
              <a:gd name="T18" fmla="*/ 46 w 65"/>
              <a:gd name="T19" fmla="*/ 1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89">
                <a:moveTo>
                  <a:pt x="46" y="19"/>
                </a:moveTo>
                <a:lnTo>
                  <a:pt x="46" y="13"/>
                </a:lnTo>
                <a:lnTo>
                  <a:pt x="46" y="0"/>
                </a:lnTo>
                <a:lnTo>
                  <a:pt x="46" y="0"/>
                </a:lnTo>
                <a:lnTo>
                  <a:pt x="0" y="0"/>
                </a:lnTo>
                <a:lnTo>
                  <a:pt x="0" y="89"/>
                </a:lnTo>
                <a:lnTo>
                  <a:pt x="65" y="89"/>
                </a:lnTo>
                <a:lnTo>
                  <a:pt x="65" y="19"/>
                </a:lnTo>
                <a:lnTo>
                  <a:pt x="52" y="19"/>
                </a:lnTo>
                <a:lnTo>
                  <a:pt x="46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52"/>
          <p:cNvSpPr/>
          <p:nvPr/>
        </p:nvSpPr>
        <p:spPr bwMode="auto">
          <a:xfrm>
            <a:off x="2216628" y="4497233"/>
            <a:ext cx="35654" cy="35654"/>
          </a:xfrm>
          <a:custGeom>
            <a:avLst/>
            <a:gdLst>
              <a:gd name="T0" fmla="*/ 0 w 13"/>
              <a:gd name="T1" fmla="*/ 13 h 13"/>
              <a:gd name="T2" fmla="*/ 13 w 13"/>
              <a:gd name="T3" fmla="*/ 13 h 13"/>
              <a:gd name="T4" fmla="*/ 12 w 13"/>
              <a:gd name="T5" fmla="*/ 12 h 13"/>
              <a:gd name="T6" fmla="*/ 0 w 13"/>
              <a:gd name="T7" fmla="*/ 1 h 13"/>
              <a:gd name="T8" fmla="*/ 0 w 13"/>
              <a:gd name="T9" fmla="*/ 0 h 13"/>
              <a:gd name="T10" fmla="*/ 0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0" y="13"/>
                </a:moveTo>
                <a:lnTo>
                  <a:pt x="13" y="13"/>
                </a:lnTo>
                <a:lnTo>
                  <a:pt x="12" y="12"/>
                </a:lnTo>
                <a:lnTo>
                  <a:pt x="0" y="1"/>
                </a:lnTo>
                <a:lnTo>
                  <a:pt x="0" y="0"/>
                </a:ln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53"/>
          <p:cNvSpPr/>
          <p:nvPr/>
        </p:nvSpPr>
        <p:spPr bwMode="auto">
          <a:xfrm>
            <a:off x="10551311" y="3556529"/>
            <a:ext cx="49366" cy="24684"/>
          </a:xfrm>
          <a:custGeom>
            <a:avLst/>
            <a:gdLst>
              <a:gd name="T0" fmla="*/ 3 w 46"/>
              <a:gd name="T1" fmla="*/ 15 h 24"/>
              <a:gd name="T2" fmla="*/ 4 w 46"/>
              <a:gd name="T3" fmla="*/ 15 h 24"/>
              <a:gd name="T4" fmla="*/ 4 w 46"/>
              <a:gd name="T5" fmla="*/ 15 h 24"/>
              <a:gd name="T6" fmla="*/ 5 w 46"/>
              <a:gd name="T7" fmla="*/ 15 h 24"/>
              <a:gd name="T8" fmla="*/ 5 w 46"/>
              <a:gd name="T9" fmla="*/ 16 h 24"/>
              <a:gd name="T10" fmla="*/ 5 w 46"/>
              <a:gd name="T11" fmla="*/ 16 h 24"/>
              <a:gd name="T12" fmla="*/ 5 w 46"/>
              <a:gd name="T13" fmla="*/ 16 h 24"/>
              <a:gd name="T14" fmla="*/ 6 w 46"/>
              <a:gd name="T15" fmla="*/ 16 h 24"/>
              <a:gd name="T16" fmla="*/ 6 w 46"/>
              <a:gd name="T17" fmla="*/ 16 h 24"/>
              <a:gd name="T18" fmla="*/ 6 w 46"/>
              <a:gd name="T19" fmla="*/ 16 h 24"/>
              <a:gd name="T20" fmla="*/ 6 w 46"/>
              <a:gd name="T21" fmla="*/ 16 h 24"/>
              <a:gd name="T22" fmla="*/ 7 w 46"/>
              <a:gd name="T23" fmla="*/ 17 h 24"/>
              <a:gd name="T24" fmla="*/ 7 w 46"/>
              <a:gd name="T25" fmla="*/ 17 h 24"/>
              <a:gd name="T26" fmla="*/ 7 w 46"/>
              <a:gd name="T27" fmla="*/ 17 h 24"/>
              <a:gd name="T28" fmla="*/ 22 w 46"/>
              <a:gd name="T29" fmla="*/ 22 h 24"/>
              <a:gd name="T30" fmla="*/ 23 w 46"/>
              <a:gd name="T31" fmla="*/ 23 h 24"/>
              <a:gd name="T32" fmla="*/ 24 w 46"/>
              <a:gd name="T33" fmla="*/ 23 h 24"/>
              <a:gd name="T34" fmla="*/ 24 w 46"/>
              <a:gd name="T35" fmla="*/ 23 h 24"/>
              <a:gd name="T36" fmla="*/ 25 w 46"/>
              <a:gd name="T37" fmla="*/ 23 h 24"/>
              <a:gd name="T38" fmla="*/ 25 w 46"/>
              <a:gd name="T39" fmla="*/ 23 h 24"/>
              <a:gd name="T40" fmla="*/ 25 w 46"/>
              <a:gd name="T41" fmla="*/ 23 h 24"/>
              <a:gd name="T42" fmla="*/ 26 w 46"/>
              <a:gd name="T43" fmla="*/ 23 h 24"/>
              <a:gd name="T44" fmla="*/ 26 w 46"/>
              <a:gd name="T45" fmla="*/ 23 h 24"/>
              <a:gd name="T46" fmla="*/ 27 w 46"/>
              <a:gd name="T47" fmla="*/ 23 h 24"/>
              <a:gd name="T48" fmla="*/ 27 w 46"/>
              <a:gd name="T49" fmla="*/ 23 h 24"/>
              <a:gd name="T50" fmla="*/ 27 w 46"/>
              <a:gd name="T51" fmla="*/ 23 h 24"/>
              <a:gd name="T52" fmla="*/ 28 w 46"/>
              <a:gd name="T53" fmla="*/ 23 h 24"/>
              <a:gd name="T54" fmla="*/ 28 w 46"/>
              <a:gd name="T55" fmla="*/ 23 h 24"/>
              <a:gd name="T56" fmla="*/ 28 w 46"/>
              <a:gd name="T57" fmla="*/ 23 h 24"/>
              <a:gd name="T58" fmla="*/ 28 w 46"/>
              <a:gd name="T59" fmla="*/ 24 h 24"/>
              <a:gd name="T60" fmla="*/ 29 w 46"/>
              <a:gd name="T61" fmla="*/ 24 h 24"/>
              <a:gd name="T62" fmla="*/ 29 w 46"/>
              <a:gd name="T63" fmla="*/ 24 h 24"/>
              <a:gd name="T64" fmla="*/ 29 w 46"/>
              <a:gd name="T65" fmla="*/ 24 h 24"/>
              <a:gd name="T66" fmla="*/ 30 w 46"/>
              <a:gd name="T67" fmla="*/ 24 h 24"/>
              <a:gd name="T68" fmla="*/ 30 w 46"/>
              <a:gd name="T69" fmla="*/ 24 h 24"/>
              <a:gd name="T70" fmla="*/ 30 w 46"/>
              <a:gd name="T71" fmla="*/ 24 h 24"/>
              <a:gd name="T72" fmla="*/ 31 w 46"/>
              <a:gd name="T73" fmla="*/ 24 h 24"/>
              <a:gd name="T74" fmla="*/ 31 w 46"/>
              <a:gd name="T75" fmla="*/ 24 h 24"/>
              <a:gd name="T76" fmla="*/ 31 w 46"/>
              <a:gd name="T77" fmla="*/ 24 h 24"/>
              <a:gd name="T78" fmla="*/ 32 w 46"/>
              <a:gd name="T79" fmla="*/ 24 h 24"/>
              <a:gd name="T80" fmla="*/ 32 w 46"/>
              <a:gd name="T81" fmla="*/ 24 h 24"/>
              <a:gd name="T82" fmla="*/ 32 w 46"/>
              <a:gd name="T83" fmla="*/ 24 h 24"/>
              <a:gd name="T84" fmla="*/ 33 w 46"/>
              <a:gd name="T85" fmla="*/ 24 h 24"/>
              <a:gd name="T86" fmla="*/ 33 w 46"/>
              <a:gd name="T87" fmla="*/ 24 h 24"/>
              <a:gd name="T88" fmla="*/ 33 w 46"/>
              <a:gd name="T89" fmla="*/ 24 h 24"/>
              <a:gd name="T90" fmla="*/ 33 w 46"/>
              <a:gd name="T91" fmla="*/ 24 h 24"/>
              <a:gd name="T92" fmla="*/ 34 w 46"/>
              <a:gd name="T93" fmla="*/ 24 h 24"/>
              <a:gd name="T94" fmla="*/ 34 w 46"/>
              <a:gd name="T95" fmla="*/ 24 h 24"/>
              <a:gd name="T96" fmla="*/ 34 w 46"/>
              <a:gd name="T97" fmla="*/ 24 h 24"/>
              <a:gd name="T98" fmla="*/ 35 w 46"/>
              <a:gd name="T99" fmla="*/ 24 h 24"/>
              <a:gd name="T100" fmla="*/ 35 w 46"/>
              <a:gd name="T101" fmla="*/ 24 h 24"/>
              <a:gd name="T102" fmla="*/ 35 w 46"/>
              <a:gd name="T103" fmla="*/ 24 h 24"/>
              <a:gd name="T104" fmla="*/ 36 w 46"/>
              <a:gd name="T105" fmla="*/ 24 h 24"/>
              <a:gd name="T106" fmla="*/ 36 w 46"/>
              <a:gd name="T107" fmla="*/ 24 h 24"/>
              <a:gd name="T108" fmla="*/ 36 w 46"/>
              <a:gd name="T109" fmla="*/ 24 h 24"/>
              <a:gd name="T110" fmla="*/ 37 w 46"/>
              <a:gd name="T111" fmla="*/ 24 h 24"/>
              <a:gd name="T112" fmla="*/ 37 w 46"/>
              <a:gd name="T113" fmla="*/ 24 h 24"/>
              <a:gd name="T114" fmla="*/ 46 w 46"/>
              <a:gd name="T115" fmla="*/ 24 h 24"/>
              <a:gd name="T116" fmla="*/ 9 w 46"/>
              <a:gd name="T1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6" h="24">
                <a:moveTo>
                  <a:pt x="9" y="0"/>
                </a:moveTo>
                <a:cubicBezTo>
                  <a:pt x="0" y="13"/>
                  <a:pt x="0" y="13"/>
                  <a:pt x="0" y="13"/>
                </a:cubicBezTo>
                <a:cubicBezTo>
                  <a:pt x="1" y="14"/>
                  <a:pt x="2" y="14"/>
                  <a:pt x="3" y="15"/>
                </a:cubicBezTo>
                <a:cubicBezTo>
                  <a:pt x="3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12" y="19"/>
                  <a:pt x="17" y="21"/>
                  <a:pt x="22" y="22"/>
                </a:cubicBezTo>
                <a:cubicBezTo>
                  <a:pt x="23" y="22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8"/>
                  <a:pt x="46" y="8"/>
                  <a:pt x="46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27" y="8"/>
                  <a:pt x="18" y="5"/>
                  <a:pt x="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154"/>
          <p:cNvSpPr/>
          <p:nvPr/>
        </p:nvSpPr>
        <p:spPr bwMode="auto">
          <a:xfrm>
            <a:off x="10543085" y="3276786"/>
            <a:ext cx="46624" cy="32910"/>
          </a:xfrm>
          <a:custGeom>
            <a:avLst/>
            <a:gdLst>
              <a:gd name="T0" fmla="*/ 44 w 44"/>
              <a:gd name="T1" fmla="*/ 16 h 31"/>
              <a:gd name="T2" fmla="*/ 43 w 44"/>
              <a:gd name="T3" fmla="*/ 0 h 31"/>
              <a:gd name="T4" fmla="*/ 21 w 44"/>
              <a:gd name="T5" fmla="*/ 5 h 31"/>
              <a:gd name="T6" fmla="*/ 21 w 44"/>
              <a:gd name="T7" fmla="*/ 5 h 31"/>
              <a:gd name="T8" fmla="*/ 21 w 44"/>
              <a:gd name="T9" fmla="*/ 5 h 31"/>
              <a:gd name="T10" fmla="*/ 21 w 44"/>
              <a:gd name="T11" fmla="*/ 5 h 31"/>
              <a:gd name="T12" fmla="*/ 21 w 44"/>
              <a:gd name="T13" fmla="*/ 6 h 31"/>
              <a:gd name="T14" fmla="*/ 21 w 44"/>
              <a:gd name="T15" fmla="*/ 6 h 31"/>
              <a:gd name="T16" fmla="*/ 21 w 44"/>
              <a:gd name="T17" fmla="*/ 6 h 31"/>
              <a:gd name="T18" fmla="*/ 21 w 44"/>
              <a:gd name="T19" fmla="*/ 6 h 31"/>
              <a:gd name="T20" fmla="*/ 21 w 44"/>
              <a:gd name="T21" fmla="*/ 6 h 31"/>
              <a:gd name="T22" fmla="*/ 21 w 44"/>
              <a:gd name="T23" fmla="*/ 6 h 31"/>
              <a:gd name="T24" fmla="*/ 20 w 44"/>
              <a:gd name="T25" fmla="*/ 6 h 31"/>
              <a:gd name="T26" fmla="*/ 20 w 44"/>
              <a:gd name="T27" fmla="*/ 6 h 31"/>
              <a:gd name="T28" fmla="*/ 20 w 44"/>
              <a:gd name="T29" fmla="*/ 6 h 31"/>
              <a:gd name="T30" fmla="*/ 20 w 44"/>
              <a:gd name="T31" fmla="*/ 6 h 31"/>
              <a:gd name="T32" fmla="*/ 20 w 44"/>
              <a:gd name="T33" fmla="*/ 6 h 31"/>
              <a:gd name="T34" fmla="*/ 20 w 44"/>
              <a:gd name="T35" fmla="*/ 6 h 31"/>
              <a:gd name="T36" fmla="*/ 20 w 44"/>
              <a:gd name="T37" fmla="*/ 6 h 31"/>
              <a:gd name="T38" fmla="*/ 20 w 44"/>
              <a:gd name="T39" fmla="*/ 6 h 31"/>
              <a:gd name="T40" fmla="*/ 20 w 44"/>
              <a:gd name="T41" fmla="*/ 6 h 31"/>
              <a:gd name="T42" fmla="*/ 19 w 44"/>
              <a:gd name="T43" fmla="*/ 6 h 31"/>
              <a:gd name="T44" fmla="*/ 19 w 44"/>
              <a:gd name="T45" fmla="*/ 6 h 31"/>
              <a:gd name="T46" fmla="*/ 19 w 44"/>
              <a:gd name="T47" fmla="*/ 6 h 31"/>
              <a:gd name="T48" fmla="*/ 19 w 44"/>
              <a:gd name="T49" fmla="*/ 6 h 31"/>
              <a:gd name="T50" fmla="*/ 19 w 44"/>
              <a:gd name="T51" fmla="*/ 6 h 31"/>
              <a:gd name="T52" fmla="*/ 19 w 44"/>
              <a:gd name="T53" fmla="*/ 6 h 31"/>
              <a:gd name="T54" fmla="*/ 19 w 44"/>
              <a:gd name="T55" fmla="*/ 7 h 31"/>
              <a:gd name="T56" fmla="*/ 19 w 44"/>
              <a:gd name="T57" fmla="*/ 7 h 31"/>
              <a:gd name="T58" fmla="*/ 19 w 44"/>
              <a:gd name="T59" fmla="*/ 7 h 31"/>
              <a:gd name="T60" fmla="*/ 19 w 44"/>
              <a:gd name="T61" fmla="*/ 7 h 31"/>
              <a:gd name="T62" fmla="*/ 19 w 44"/>
              <a:gd name="T63" fmla="*/ 7 h 31"/>
              <a:gd name="T64" fmla="*/ 18 w 44"/>
              <a:gd name="T65" fmla="*/ 7 h 31"/>
              <a:gd name="T66" fmla="*/ 18 w 44"/>
              <a:gd name="T67" fmla="*/ 7 h 31"/>
              <a:gd name="T68" fmla="*/ 18 w 44"/>
              <a:gd name="T69" fmla="*/ 7 h 31"/>
              <a:gd name="T70" fmla="*/ 18 w 44"/>
              <a:gd name="T71" fmla="*/ 7 h 31"/>
              <a:gd name="T72" fmla="*/ 18 w 44"/>
              <a:gd name="T73" fmla="*/ 7 h 31"/>
              <a:gd name="T74" fmla="*/ 18 w 44"/>
              <a:gd name="T75" fmla="*/ 7 h 31"/>
              <a:gd name="T76" fmla="*/ 18 w 44"/>
              <a:gd name="T77" fmla="*/ 7 h 31"/>
              <a:gd name="T78" fmla="*/ 17 w 44"/>
              <a:gd name="T79" fmla="*/ 8 h 31"/>
              <a:gd name="T80" fmla="*/ 17 w 44"/>
              <a:gd name="T81" fmla="*/ 8 h 31"/>
              <a:gd name="T82" fmla="*/ 0 w 44"/>
              <a:gd name="T83" fmla="*/ 20 h 31"/>
              <a:gd name="T84" fmla="*/ 12 w 44"/>
              <a:gd name="T85" fmla="*/ 31 h 31"/>
              <a:gd name="T86" fmla="*/ 44 w 44"/>
              <a:gd name="T8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" h="31">
                <a:moveTo>
                  <a:pt x="44" y="16"/>
                </a:moveTo>
                <a:cubicBezTo>
                  <a:pt x="43" y="0"/>
                  <a:pt x="43" y="0"/>
                  <a:pt x="43" y="0"/>
                </a:cubicBezTo>
                <a:cubicBezTo>
                  <a:pt x="35" y="1"/>
                  <a:pt x="28" y="3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7" y="7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0" y="11"/>
                  <a:pt x="5" y="15"/>
                  <a:pt x="0" y="20"/>
                </a:cubicBezTo>
                <a:cubicBezTo>
                  <a:pt x="12" y="31"/>
                  <a:pt x="12" y="31"/>
                  <a:pt x="12" y="31"/>
                </a:cubicBezTo>
                <a:cubicBezTo>
                  <a:pt x="20" y="22"/>
                  <a:pt x="32" y="17"/>
                  <a:pt x="4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55"/>
          <p:cNvSpPr/>
          <p:nvPr/>
        </p:nvSpPr>
        <p:spPr bwMode="auto">
          <a:xfrm>
            <a:off x="10718609" y="3562014"/>
            <a:ext cx="52110" cy="19199"/>
          </a:xfrm>
          <a:custGeom>
            <a:avLst/>
            <a:gdLst>
              <a:gd name="T0" fmla="*/ 0 w 48"/>
              <a:gd name="T1" fmla="*/ 17 h 17"/>
              <a:gd name="T2" fmla="*/ 35 w 48"/>
              <a:gd name="T3" fmla="*/ 17 h 17"/>
              <a:gd name="T4" fmla="*/ 35 w 48"/>
              <a:gd name="T5" fmla="*/ 17 h 17"/>
              <a:gd name="T6" fmla="*/ 36 w 48"/>
              <a:gd name="T7" fmla="*/ 17 h 17"/>
              <a:gd name="T8" fmla="*/ 36 w 48"/>
              <a:gd name="T9" fmla="*/ 17 h 17"/>
              <a:gd name="T10" fmla="*/ 36 w 48"/>
              <a:gd name="T11" fmla="*/ 17 h 17"/>
              <a:gd name="T12" fmla="*/ 37 w 48"/>
              <a:gd name="T13" fmla="*/ 17 h 17"/>
              <a:gd name="T14" fmla="*/ 37 w 48"/>
              <a:gd name="T15" fmla="*/ 17 h 17"/>
              <a:gd name="T16" fmla="*/ 37 w 48"/>
              <a:gd name="T17" fmla="*/ 17 h 17"/>
              <a:gd name="T18" fmla="*/ 38 w 48"/>
              <a:gd name="T19" fmla="*/ 17 h 17"/>
              <a:gd name="T20" fmla="*/ 38 w 48"/>
              <a:gd name="T21" fmla="*/ 17 h 17"/>
              <a:gd name="T22" fmla="*/ 38 w 48"/>
              <a:gd name="T23" fmla="*/ 17 h 17"/>
              <a:gd name="T24" fmla="*/ 39 w 48"/>
              <a:gd name="T25" fmla="*/ 17 h 17"/>
              <a:gd name="T26" fmla="*/ 39 w 48"/>
              <a:gd name="T27" fmla="*/ 17 h 17"/>
              <a:gd name="T28" fmla="*/ 39 w 48"/>
              <a:gd name="T29" fmla="*/ 17 h 17"/>
              <a:gd name="T30" fmla="*/ 40 w 48"/>
              <a:gd name="T31" fmla="*/ 17 h 17"/>
              <a:gd name="T32" fmla="*/ 40 w 48"/>
              <a:gd name="T33" fmla="*/ 17 h 17"/>
              <a:gd name="T34" fmla="*/ 40 w 48"/>
              <a:gd name="T35" fmla="*/ 17 h 17"/>
              <a:gd name="T36" fmla="*/ 40 w 48"/>
              <a:gd name="T37" fmla="*/ 17 h 17"/>
              <a:gd name="T38" fmla="*/ 41 w 48"/>
              <a:gd name="T39" fmla="*/ 17 h 17"/>
              <a:gd name="T40" fmla="*/ 41 w 48"/>
              <a:gd name="T41" fmla="*/ 17 h 17"/>
              <a:gd name="T42" fmla="*/ 41 w 48"/>
              <a:gd name="T43" fmla="*/ 17 h 17"/>
              <a:gd name="T44" fmla="*/ 42 w 48"/>
              <a:gd name="T45" fmla="*/ 17 h 17"/>
              <a:gd name="T46" fmla="*/ 42 w 48"/>
              <a:gd name="T47" fmla="*/ 17 h 17"/>
              <a:gd name="T48" fmla="*/ 42 w 48"/>
              <a:gd name="T49" fmla="*/ 17 h 17"/>
              <a:gd name="T50" fmla="*/ 43 w 48"/>
              <a:gd name="T51" fmla="*/ 17 h 17"/>
              <a:gd name="T52" fmla="*/ 43 w 48"/>
              <a:gd name="T53" fmla="*/ 17 h 17"/>
              <a:gd name="T54" fmla="*/ 43 w 48"/>
              <a:gd name="T55" fmla="*/ 17 h 17"/>
              <a:gd name="T56" fmla="*/ 44 w 48"/>
              <a:gd name="T57" fmla="*/ 17 h 17"/>
              <a:gd name="T58" fmla="*/ 44 w 48"/>
              <a:gd name="T59" fmla="*/ 16 h 17"/>
              <a:gd name="T60" fmla="*/ 44 w 48"/>
              <a:gd name="T61" fmla="*/ 16 h 17"/>
              <a:gd name="T62" fmla="*/ 45 w 48"/>
              <a:gd name="T63" fmla="*/ 16 h 17"/>
              <a:gd name="T64" fmla="*/ 45 w 48"/>
              <a:gd name="T65" fmla="*/ 16 h 17"/>
              <a:gd name="T66" fmla="*/ 45 w 48"/>
              <a:gd name="T67" fmla="*/ 16 h 17"/>
              <a:gd name="T68" fmla="*/ 45 w 48"/>
              <a:gd name="T69" fmla="*/ 16 h 17"/>
              <a:gd name="T70" fmla="*/ 46 w 48"/>
              <a:gd name="T71" fmla="*/ 16 h 17"/>
              <a:gd name="T72" fmla="*/ 46 w 48"/>
              <a:gd name="T73" fmla="*/ 16 h 17"/>
              <a:gd name="T74" fmla="*/ 46 w 48"/>
              <a:gd name="T75" fmla="*/ 16 h 17"/>
              <a:gd name="T76" fmla="*/ 47 w 48"/>
              <a:gd name="T77" fmla="*/ 16 h 17"/>
              <a:gd name="T78" fmla="*/ 47 w 48"/>
              <a:gd name="T79" fmla="*/ 16 h 17"/>
              <a:gd name="T80" fmla="*/ 47 w 48"/>
              <a:gd name="T81" fmla="*/ 16 h 17"/>
              <a:gd name="T82" fmla="*/ 48 w 48"/>
              <a:gd name="T83" fmla="*/ 16 h 17"/>
              <a:gd name="T84" fmla="*/ 48 w 48"/>
              <a:gd name="T85" fmla="*/ 16 h 17"/>
              <a:gd name="T86" fmla="*/ 48 w 48"/>
              <a:gd name="T87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" h="17">
                <a:moveTo>
                  <a:pt x="35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4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17"/>
                  <a:pt x="44" y="17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5" y="0"/>
                  <a:pt x="45" y="0"/>
                  <a:pt x="45" y="0"/>
                </a:cubicBezTo>
                <a:cubicBezTo>
                  <a:pt x="42" y="1"/>
                  <a:pt x="38" y="1"/>
                  <a:pt x="3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Rectangle 156"/>
          <p:cNvSpPr>
            <a:spLocks noChangeArrowheads="1"/>
          </p:cNvSpPr>
          <p:nvPr/>
        </p:nvSpPr>
        <p:spPr bwMode="auto">
          <a:xfrm>
            <a:off x="10704895" y="3276786"/>
            <a:ext cx="52110" cy="1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Rectangle 157"/>
          <p:cNvSpPr>
            <a:spLocks noChangeArrowheads="1"/>
          </p:cNvSpPr>
          <p:nvPr/>
        </p:nvSpPr>
        <p:spPr bwMode="auto">
          <a:xfrm>
            <a:off x="10809113" y="3435856"/>
            <a:ext cx="16456" cy="52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Rectangle 158"/>
          <p:cNvSpPr>
            <a:spLocks noChangeArrowheads="1"/>
          </p:cNvSpPr>
          <p:nvPr/>
        </p:nvSpPr>
        <p:spPr bwMode="auto">
          <a:xfrm>
            <a:off x="10636332" y="3564758"/>
            <a:ext cx="49366" cy="1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59"/>
          <p:cNvSpPr/>
          <p:nvPr/>
        </p:nvSpPr>
        <p:spPr bwMode="auto">
          <a:xfrm>
            <a:off x="10789916" y="3520877"/>
            <a:ext cx="35654" cy="43881"/>
          </a:xfrm>
          <a:custGeom>
            <a:avLst/>
            <a:gdLst>
              <a:gd name="T0" fmla="*/ 10 w 33"/>
              <a:gd name="T1" fmla="*/ 43 h 43"/>
              <a:gd name="T2" fmla="*/ 10 w 33"/>
              <a:gd name="T3" fmla="*/ 43 h 43"/>
              <a:gd name="T4" fmla="*/ 11 w 33"/>
              <a:gd name="T5" fmla="*/ 42 h 43"/>
              <a:gd name="T6" fmla="*/ 11 w 33"/>
              <a:gd name="T7" fmla="*/ 42 h 43"/>
              <a:gd name="T8" fmla="*/ 11 w 33"/>
              <a:gd name="T9" fmla="*/ 42 h 43"/>
              <a:gd name="T10" fmla="*/ 11 w 33"/>
              <a:gd name="T11" fmla="*/ 42 h 43"/>
              <a:gd name="T12" fmla="*/ 11 w 33"/>
              <a:gd name="T13" fmla="*/ 42 h 43"/>
              <a:gd name="T14" fmla="*/ 12 w 33"/>
              <a:gd name="T15" fmla="*/ 41 h 43"/>
              <a:gd name="T16" fmla="*/ 12 w 33"/>
              <a:gd name="T17" fmla="*/ 41 h 43"/>
              <a:gd name="T18" fmla="*/ 12 w 33"/>
              <a:gd name="T19" fmla="*/ 41 h 43"/>
              <a:gd name="T20" fmla="*/ 13 w 33"/>
              <a:gd name="T21" fmla="*/ 41 h 43"/>
              <a:gd name="T22" fmla="*/ 13 w 33"/>
              <a:gd name="T23" fmla="*/ 40 h 43"/>
              <a:gd name="T24" fmla="*/ 13 w 33"/>
              <a:gd name="T25" fmla="*/ 40 h 43"/>
              <a:gd name="T26" fmla="*/ 13 w 33"/>
              <a:gd name="T27" fmla="*/ 40 h 43"/>
              <a:gd name="T28" fmla="*/ 13 w 33"/>
              <a:gd name="T29" fmla="*/ 40 h 43"/>
              <a:gd name="T30" fmla="*/ 14 w 33"/>
              <a:gd name="T31" fmla="*/ 40 h 43"/>
              <a:gd name="T32" fmla="*/ 14 w 33"/>
              <a:gd name="T33" fmla="*/ 39 h 43"/>
              <a:gd name="T34" fmla="*/ 14 w 33"/>
              <a:gd name="T35" fmla="*/ 39 h 43"/>
              <a:gd name="T36" fmla="*/ 14 w 33"/>
              <a:gd name="T37" fmla="*/ 39 h 43"/>
              <a:gd name="T38" fmla="*/ 15 w 33"/>
              <a:gd name="T39" fmla="*/ 39 h 43"/>
              <a:gd name="T40" fmla="*/ 15 w 33"/>
              <a:gd name="T41" fmla="*/ 38 h 43"/>
              <a:gd name="T42" fmla="*/ 15 w 33"/>
              <a:gd name="T43" fmla="*/ 38 h 43"/>
              <a:gd name="T44" fmla="*/ 15 w 33"/>
              <a:gd name="T45" fmla="*/ 38 h 43"/>
              <a:gd name="T46" fmla="*/ 15 w 33"/>
              <a:gd name="T47" fmla="*/ 38 h 43"/>
              <a:gd name="T48" fmla="*/ 17 w 33"/>
              <a:gd name="T49" fmla="*/ 37 h 43"/>
              <a:gd name="T50" fmla="*/ 17 w 33"/>
              <a:gd name="T51" fmla="*/ 36 h 43"/>
              <a:gd name="T52" fmla="*/ 17 w 33"/>
              <a:gd name="T53" fmla="*/ 36 h 43"/>
              <a:gd name="T54" fmla="*/ 17 w 33"/>
              <a:gd name="T55" fmla="*/ 36 h 43"/>
              <a:gd name="T56" fmla="*/ 30 w 33"/>
              <a:gd name="T57" fmla="*/ 13 h 43"/>
              <a:gd name="T58" fmla="*/ 31 w 33"/>
              <a:gd name="T59" fmla="*/ 13 h 43"/>
              <a:gd name="T60" fmla="*/ 31 w 33"/>
              <a:gd name="T61" fmla="*/ 13 h 43"/>
              <a:gd name="T62" fmla="*/ 31 w 33"/>
              <a:gd name="T63" fmla="*/ 12 h 43"/>
              <a:gd name="T64" fmla="*/ 31 w 33"/>
              <a:gd name="T65" fmla="*/ 12 h 43"/>
              <a:gd name="T66" fmla="*/ 31 w 33"/>
              <a:gd name="T67" fmla="*/ 12 h 43"/>
              <a:gd name="T68" fmla="*/ 31 w 33"/>
              <a:gd name="T69" fmla="*/ 11 h 43"/>
              <a:gd name="T70" fmla="*/ 31 w 33"/>
              <a:gd name="T71" fmla="*/ 11 h 43"/>
              <a:gd name="T72" fmla="*/ 31 w 33"/>
              <a:gd name="T73" fmla="*/ 11 h 43"/>
              <a:gd name="T74" fmla="*/ 31 w 33"/>
              <a:gd name="T75" fmla="*/ 11 h 43"/>
              <a:gd name="T76" fmla="*/ 31 w 33"/>
              <a:gd name="T77" fmla="*/ 10 h 43"/>
              <a:gd name="T78" fmla="*/ 31 w 33"/>
              <a:gd name="T79" fmla="*/ 10 h 43"/>
              <a:gd name="T80" fmla="*/ 32 w 33"/>
              <a:gd name="T81" fmla="*/ 10 h 43"/>
              <a:gd name="T82" fmla="*/ 32 w 33"/>
              <a:gd name="T83" fmla="*/ 9 h 43"/>
              <a:gd name="T84" fmla="*/ 17 w 33"/>
              <a:gd name="T8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" h="43">
                <a:moveTo>
                  <a:pt x="0" y="31"/>
                </a:move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2" y="42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1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23" y="29"/>
                  <a:pt x="28" y="22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7"/>
                  <a:pt x="33" y="5"/>
                  <a:pt x="33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2"/>
                  <a:pt x="9" y="23"/>
                  <a:pt x="0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60"/>
          <p:cNvSpPr/>
          <p:nvPr/>
        </p:nvSpPr>
        <p:spPr bwMode="auto">
          <a:xfrm>
            <a:off x="10778946" y="3282271"/>
            <a:ext cx="43881" cy="43881"/>
          </a:xfrm>
          <a:custGeom>
            <a:avLst/>
            <a:gdLst>
              <a:gd name="T0" fmla="*/ 32 w 39"/>
              <a:gd name="T1" fmla="*/ 21 h 40"/>
              <a:gd name="T2" fmla="*/ 31 w 39"/>
              <a:gd name="T3" fmla="*/ 20 h 40"/>
              <a:gd name="T4" fmla="*/ 31 w 39"/>
              <a:gd name="T5" fmla="*/ 20 h 40"/>
              <a:gd name="T6" fmla="*/ 30 w 39"/>
              <a:gd name="T7" fmla="*/ 19 h 40"/>
              <a:gd name="T8" fmla="*/ 30 w 39"/>
              <a:gd name="T9" fmla="*/ 19 h 40"/>
              <a:gd name="T10" fmla="*/ 30 w 39"/>
              <a:gd name="T11" fmla="*/ 18 h 40"/>
              <a:gd name="T12" fmla="*/ 29 w 39"/>
              <a:gd name="T13" fmla="*/ 18 h 40"/>
              <a:gd name="T14" fmla="*/ 29 w 39"/>
              <a:gd name="T15" fmla="*/ 18 h 40"/>
              <a:gd name="T16" fmla="*/ 29 w 39"/>
              <a:gd name="T17" fmla="*/ 17 h 40"/>
              <a:gd name="T18" fmla="*/ 28 w 39"/>
              <a:gd name="T19" fmla="*/ 17 h 40"/>
              <a:gd name="T20" fmla="*/ 28 w 39"/>
              <a:gd name="T21" fmla="*/ 16 h 40"/>
              <a:gd name="T22" fmla="*/ 28 w 39"/>
              <a:gd name="T23" fmla="*/ 16 h 40"/>
              <a:gd name="T24" fmla="*/ 28 w 39"/>
              <a:gd name="T25" fmla="*/ 16 h 40"/>
              <a:gd name="T26" fmla="*/ 27 w 39"/>
              <a:gd name="T27" fmla="*/ 16 h 40"/>
              <a:gd name="T28" fmla="*/ 27 w 39"/>
              <a:gd name="T29" fmla="*/ 15 h 40"/>
              <a:gd name="T30" fmla="*/ 27 w 39"/>
              <a:gd name="T31" fmla="*/ 15 h 40"/>
              <a:gd name="T32" fmla="*/ 26 w 39"/>
              <a:gd name="T33" fmla="*/ 15 h 40"/>
              <a:gd name="T34" fmla="*/ 26 w 39"/>
              <a:gd name="T35" fmla="*/ 14 h 40"/>
              <a:gd name="T36" fmla="*/ 26 w 39"/>
              <a:gd name="T37" fmla="*/ 14 h 40"/>
              <a:gd name="T38" fmla="*/ 26 w 39"/>
              <a:gd name="T39" fmla="*/ 14 h 40"/>
              <a:gd name="T40" fmla="*/ 25 w 39"/>
              <a:gd name="T41" fmla="*/ 13 h 40"/>
              <a:gd name="T42" fmla="*/ 25 w 39"/>
              <a:gd name="T43" fmla="*/ 13 h 40"/>
              <a:gd name="T44" fmla="*/ 25 w 39"/>
              <a:gd name="T45" fmla="*/ 13 h 40"/>
              <a:gd name="T46" fmla="*/ 25 w 39"/>
              <a:gd name="T47" fmla="*/ 13 h 40"/>
              <a:gd name="T48" fmla="*/ 24 w 39"/>
              <a:gd name="T49" fmla="*/ 12 h 40"/>
              <a:gd name="T50" fmla="*/ 24 w 39"/>
              <a:gd name="T51" fmla="*/ 12 h 40"/>
              <a:gd name="T52" fmla="*/ 24 w 39"/>
              <a:gd name="T53" fmla="*/ 12 h 40"/>
              <a:gd name="T54" fmla="*/ 23 w 39"/>
              <a:gd name="T55" fmla="*/ 11 h 40"/>
              <a:gd name="T56" fmla="*/ 23 w 39"/>
              <a:gd name="T57" fmla="*/ 11 h 40"/>
              <a:gd name="T58" fmla="*/ 23 w 39"/>
              <a:gd name="T59" fmla="*/ 11 h 40"/>
              <a:gd name="T60" fmla="*/ 22 w 39"/>
              <a:gd name="T61" fmla="*/ 11 h 40"/>
              <a:gd name="T62" fmla="*/ 22 w 39"/>
              <a:gd name="T63" fmla="*/ 10 h 40"/>
              <a:gd name="T64" fmla="*/ 22 w 39"/>
              <a:gd name="T65" fmla="*/ 10 h 40"/>
              <a:gd name="T66" fmla="*/ 21 w 39"/>
              <a:gd name="T67" fmla="*/ 10 h 40"/>
              <a:gd name="T68" fmla="*/ 21 w 39"/>
              <a:gd name="T69" fmla="*/ 9 h 40"/>
              <a:gd name="T70" fmla="*/ 21 w 39"/>
              <a:gd name="T71" fmla="*/ 9 h 40"/>
              <a:gd name="T72" fmla="*/ 20 w 39"/>
              <a:gd name="T73" fmla="*/ 9 h 40"/>
              <a:gd name="T74" fmla="*/ 20 w 39"/>
              <a:gd name="T75" fmla="*/ 9 h 40"/>
              <a:gd name="T76" fmla="*/ 20 w 39"/>
              <a:gd name="T77" fmla="*/ 8 h 40"/>
              <a:gd name="T78" fmla="*/ 20 w 39"/>
              <a:gd name="T79" fmla="*/ 8 h 40"/>
              <a:gd name="T80" fmla="*/ 19 w 39"/>
              <a:gd name="T81" fmla="*/ 8 h 40"/>
              <a:gd name="T82" fmla="*/ 19 w 39"/>
              <a:gd name="T83" fmla="*/ 8 h 40"/>
              <a:gd name="T84" fmla="*/ 19 w 39"/>
              <a:gd name="T85" fmla="*/ 7 h 40"/>
              <a:gd name="T86" fmla="*/ 18 w 39"/>
              <a:gd name="T87" fmla="*/ 7 h 40"/>
              <a:gd name="T88" fmla="*/ 18 w 39"/>
              <a:gd name="T89" fmla="*/ 7 h 40"/>
              <a:gd name="T90" fmla="*/ 17 w 39"/>
              <a:gd name="T91" fmla="*/ 6 h 40"/>
              <a:gd name="T92" fmla="*/ 17 w 39"/>
              <a:gd name="T93" fmla="*/ 6 h 40"/>
              <a:gd name="T94" fmla="*/ 16 w 39"/>
              <a:gd name="T95" fmla="*/ 6 h 40"/>
              <a:gd name="T96" fmla="*/ 16 w 39"/>
              <a:gd name="T97" fmla="*/ 5 h 40"/>
              <a:gd name="T98" fmla="*/ 16 w 39"/>
              <a:gd name="T99" fmla="*/ 5 h 40"/>
              <a:gd name="T100" fmla="*/ 7 w 39"/>
              <a:gd name="T10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" h="40">
                <a:moveTo>
                  <a:pt x="24" y="40"/>
                </a:moveTo>
                <a:cubicBezTo>
                  <a:pt x="39" y="34"/>
                  <a:pt x="39" y="34"/>
                  <a:pt x="39" y="34"/>
                </a:cubicBezTo>
                <a:cubicBezTo>
                  <a:pt x="37" y="29"/>
                  <a:pt x="35" y="25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5" y="14"/>
                </a:cubicBezTo>
                <a:cubicBezTo>
                  <a:pt x="25" y="14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2"/>
                  <a:pt x="23" y="12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3" y="3"/>
                  <a:pt x="10" y="1"/>
                  <a:pt x="7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11" y="20"/>
                  <a:pt x="19" y="29"/>
                  <a:pt x="2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161"/>
          <p:cNvSpPr>
            <a:spLocks noChangeArrowheads="1"/>
          </p:cNvSpPr>
          <p:nvPr/>
        </p:nvSpPr>
        <p:spPr bwMode="auto">
          <a:xfrm>
            <a:off x="10622618" y="3276786"/>
            <a:ext cx="49366" cy="1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62"/>
          <p:cNvSpPr/>
          <p:nvPr/>
        </p:nvSpPr>
        <p:spPr bwMode="auto">
          <a:xfrm>
            <a:off x="10521144" y="3496192"/>
            <a:ext cx="24684" cy="46624"/>
          </a:xfrm>
          <a:custGeom>
            <a:avLst/>
            <a:gdLst>
              <a:gd name="T0" fmla="*/ 0 w 22"/>
              <a:gd name="T1" fmla="*/ 15 h 46"/>
              <a:gd name="T2" fmla="*/ 0 w 22"/>
              <a:gd name="T3" fmla="*/ 15 h 46"/>
              <a:gd name="T4" fmla="*/ 0 w 22"/>
              <a:gd name="T5" fmla="*/ 16 h 46"/>
              <a:gd name="T6" fmla="*/ 0 w 22"/>
              <a:gd name="T7" fmla="*/ 16 h 46"/>
              <a:gd name="T8" fmla="*/ 0 w 22"/>
              <a:gd name="T9" fmla="*/ 16 h 46"/>
              <a:gd name="T10" fmla="*/ 0 w 22"/>
              <a:gd name="T11" fmla="*/ 17 h 46"/>
              <a:gd name="T12" fmla="*/ 0 w 22"/>
              <a:gd name="T13" fmla="*/ 17 h 46"/>
              <a:gd name="T14" fmla="*/ 0 w 22"/>
              <a:gd name="T15" fmla="*/ 17 h 46"/>
              <a:gd name="T16" fmla="*/ 0 w 22"/>
              <a:gd name="T17" fmla="*/ 17 h 46"/>
              <a:gd name="T18" fmla="*/ 0 w 22"/>
              <a:gd name="T19" fmla="*/ 18 h 46"/>
              <a:gd name="T20" fmla="*/ 0 w 22"/>
              <a:gd name="T21" fmla="*/ 18 h 46"/>
              <a:gd name="T22" fmla="*/ 0 w 22"/>
              <a:gd name="T23" fmla="*/ 18 h 46"/>
              <a:gd name="T24" fmla="*/ 0 w 22"/>
              <a:gd name="T25" fmla="*/ 19 h 46"/>
              <a:gd name="T26" fmla="*/ 0 w 22"/>
              <a:gd name="T27" fmla="*/ 19 h 46"/>
              <a:gd name="T28" fmla="*/ 0 w 22"/>
              <a:gd name="T29" fmla="*/ 19 h 46"/>
              <a:gd name="T30" fmla="*/ 0 w 22"/>
              <a:gd name="T31" fmla="*/ 20 h 46"/>
              <a:gd name="T32" fmla="*/ 0 w 22"/>
              <a:gd name="T33" fmla="*/ 20 h 46"/>
              <a:gd name="T34" fmla="*/ 0 w 22"/>
              <a:gd name="T35" fmla="*/ 20 h 46"/>
              <a:gd name="T36" fmla="*/ 0 w 22"/>
              <a:gd name="T37" fmla="*/ 21 h 46"/>
              <a:gd name="T38" fmla="*/ 0 w 22"/>
              <a:gd name="T39" fmla="*/ 21 h 46"/>
              <a:gd name="T40" fmla="*/ 0 w 22"/>
              <a:gd name="T41" fmla="*/ 21 h 46"/>
              <a:gd name="T42" fmla="*/ 0 w 22"/>
              <a:gd name="T43" fmla="*/ 22 h 46"/>
              <a:gd name="T44" fmla="*/ 0 w 22"/>
              <a:gd name="T45" fmla="*/ 22 h 46"/>
              <a:gd name="T46" fmla="*/ 0 w 22"/>
              <a:gd name="T47" fmla="*/ 22 h 46"/>
              <a:gd name="T48" fmla="*/ 0 w 22"/>
              <a:gd name="T49" fmla="*/ 22 h 46"/>
              <a:gd name="T50" fmla="*/ 0 w 22"/>
              <a:gd name="T51" fmla="*/ 23 h 46"/>
              <a:gd name="T52" fmla="*/ 1 w 22"/>
              <a:gd name="T53" fmla="*/ 23 h 46"/>
              <a:gd name="T54" fmla="*/ 1 w 22"/>
              <a:gd name="T55" fmla="*/ 23 h 46"/>
              <a:gd name="T56" fmla="*/ 1 w 22"/>
              <a:gd name="T57" fmla="*/ 24 h 46"/>
              <a:gd name="T58" fmla="*/ 1 w 22"/>
              <a:gd name="T59" fmla="*/ 24 h 46"/>
              <a:gd name="T60" fmla="*/ 1 w 22"/>
              <a:gd name="T61" fmla="*/ 24 h 46"/>
              <a:gd name="T62" fmla="*/ 1 w 22"/>
              <a:gd name="T63" fmla="*/ 25 h 46"/>
              <a:gd name="T64" fmla="*/ 1 w 22"/>
              <a:gd name="T65" fmla="*/ 25 h 46"/>
              <a:gd name="T66" fmla="*/ 1 w 22"/>
              <a:gd name="T67" fmla="*/ 25 h 46"/>
              <a:gd name="T68" fmla="*/ 1 w 22"/>
              <a:gd name="T69" fmla="*/ 26 h 46"/>
              <a:gd name="T70" fmla="*/ 1 w 22"/>
              <a:gd name="T71" fmla="*/ 26 h 46"/>
              <a:gd name="T72" fmla="*/ 1 w 22"/>
              <a:gd name="T73" fmla="*/ 26 h 46"/>
              <a:gd name="T74" fmla="*/ 1 w 22"/>
              <a:gd name="T75" fmla="*/ 27 h 46"/>
              <a:gd name="T76" fmla="*/ 1 w 22"/>
              <a:gd name="T77" fmla="*/ 27 h 46"/>
              <a:gd name="T78" fmla="*/ 1 w 22"/>
              <a:gd name="T79" fmla="*/ 27 h 46"/>
              <a:gd name="T80" fmla="*/ 1 w 22"/>
              <a:gd name="T81" fmla="*/ 28 h 46"/>
              <a:gd name="T82" fmla="*/ 1 w 22"/>
              <a:gd name="T83" fmla="*/ 29 h 46"/>
              <a:gd name="T84" fmla="*/ 8 w 22"/>
              <a:gd name="T85" fmla="*/ 46 h 46"/>
              <a:gd name="T86" fmla="*/ 8 w 22"/>
              <a:gd name="T87" fmla="*/ 46 h 46"/>
              <a:gd name="T88" fmla="*/ 8 w 22"/>
              <a:gd name="T89" fmla="*/ 46 h 46"/>
              <a:gd name="T90" fmla="*/ 16 w 22"/>
              <a:gd name="T91" fmla="*/ 1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" h="46">
                <a:moveTo>
                  <a:pt x="1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3" y="35"/>
                  <a:pt x="5" y="40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2" y="39"/>
                  <a:pt x="22" y="39"/>
                  <a:pt x="22" y="39"/>
                </a:cubicBezTo>
                <a:cubicBezTo>
                  <a:pt x="18" y="31"/>
                  <a:pt x="16" y="23"/>
                  <a:pt x="16" y="15"/>
                </a:cubicBezTo>
                <a:lnTo>
                  <a:pt x="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Rectangle 163"/>
          <p:cNvSpPr>
            <a:spLocks noChangeArrowheads="1"/>
          </p:cNvSpPr>
          <p:nvPr/>
        </p:nvSpPr>
        <p:spPr bwMode="auto">
          <a:xfrm>
            <a:off x="10809113" y="3353578"/>
            <a:ext cx="16456" cy="4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Rectangle 164"/>
          <p:cNvSpPr>
            <a:spLocks noChangeArrowheads="1"/>
          </p:cNvSpPr>
          <p:nvPr/>
        </p:nvSpPr>
        <p:spPr bwMode="auto">
          <a:xfrm>
            <a:off x="10521144" y="3411173"/>
            <a:ext cx="16456" cy="4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65"/>
          <p:cNvSpPr/>
          <p:nvPr/>
        </p:nvSpPr>
        <p:spPr bwMode="auto">
          <a:xfrm>
            <a:off x="10521144" y="3326153"/>
            <a:ext cx="19199" cy="49366"/>
          </a:xfrm>
          <a:custGeom>
            <a:avLst/>
            <a:gdLst>
              <a:gd name="T0" fmla="*/ 18 w 18"/>
              <a:gd name="T1" fmla="*/ 5 h 48"/>
              <a:gd name="T2" fmla="*/ 0 w 18"/>
              <a:gd name="T3" fmla="*/ 12 h 48"/>
              <a:gd name="T4" fmla="*/ 0 w 18"/>
              <a:gd name="T5" fmla="*/ 12 h 48"/>
              <a:gd name="T6" fmla="*/ 0 w 18"/>
              <a:gd name="T7" fmla="*/ 12 h 48"/>
              <a:gd name="T8" fmla="*/ 0 w 18"/>
              <a:gd name="T9" fmla="*/ 13 h 48"/>
              <a:gd name="T10" fmla="*/ 0 w 18"/>
              <a:gd name="T11" fmla="*/ 13 h 48"/>
              <a:gd name="T12" fmla="*/ 0 w 18"/>
              <a:gd name="T13" fmla="*/ 13 h 48"/>
              <a:gd name="T14" fmla="*/ 0 w 18"/>
              <a:gd name="T15" fmla="*/ 13 h 48"/>
              <a:gd name="T16" fmla="*/ 0 w 18"/>
              <a:gd name="T17" fmla="*/ 14 h 48"/>
              <a:gd name="T18" fmla="*/ 0 w 18"/>
              <a:gd name="T19" fmla="*/ 14 h 48"/>
              <a:gd name="T20" fmla="*/ 0 w 18"/>
              <a:gd name="T21" fmla="*/ 14 h 48"/>
              <a:gd name="T22" fmla="*/ 0 w 18"/>
              <a:gd name="T23" fmla="*/ 14 h 48"/>
              <a:gd name="T24" fmla="*/ 0 w 18"/>
              <a:gd name="T25" fmla="*/ 15 h 48"/>
              <a:gd name="T26" fmla="*/ 0 w 18"/>
              <a:gd name="T27" fmla="*/ 15 h 48"/>
              <a:gd name="T28" fmla="*/ 0 w 18"/>
              <a:gd name="T29" fmla="*/ 15 h 48"/>
              <a:gd name="T30" fmla="*/ 0 w 18"/>
              <a:gd name="T31" fmla="*/ 16 h 48"/>
              <a:gd name="T32" fmla="*/ 0 w 18"/>
              <a:gd name="T33" fmla="*/ 16 h 48"/>
              <a:gd name="T34" fmla="*/ 0 w 18"/>
              <a:gd name="T35" fmla="*/ 16 h 48"/>
              <a:gd name="T36" fmla="*/ 0 w 18"/>
              <a:gd name="T37" fmla="*/ 16 h 48"/>
              <a:gd name="T38" fmla="*/ 0 w 18"/>
              <a:gd name="T39" fmla="*/ 16 h 48"/>
              <a:gd name="T40" fmla="*/ 0 w 18"/>
              <a:gd name="T41" fmla="*/ 17 h 48"/>
              <a:gd name="T42" fmla="*/ 0 w 18"/>
              <a:gd name="T43" fmla="*/ 17 h 48"/>
              <a:gd name="T44" fmla="*/ 0 w 18"/>
              <a:gd name="T45" fmla="*/ 17 h 48"/>
              <a:gd name="T46" fmla="*/ 0 w 18"/>
              <a:gd name="T47" fmla="*/ 17 h 48"/>
              <a:gd name="T48" fmla="*/ 0 w 18"/>
              <a:gd name="T49" fmla="*/ 17 h 48"/>
              <a:gd name="T50" fmla="*/ 0 w 18"/>
              <a:gd name="T51" fmla="*/ 18 h 48"/>
              <a:gd name="T52" fmla="*/ 0 w 18"/>
              <a:gd name="T53" fmla="*/ 18 h 48"/>
              <a:gd name="T54" fmla="*/ 0 w 18"/>
              <a:gd name="T55" fmla="*/ 18 h 48"/>
              <a:gd name="T56" fmla="*/ 0 w 18"/>
              <a:gd name="T57" fmla="*/ 18 h 48"/>
              <a:gd name="T58" fmla="*/ 0 w 18"/>
              <a:gd name="T59" fmla="*/ 18 h 48"/>
              <a:gd name="T60" fmla="*/ 0 w 18"/>
              <a:gd name="T61" fmla="*/ 19 h 48"/>
              <a:gd name="T62" fmla="*/ 0 w 18"/>
              <a:gd name="T63" fmla="*/ 19 h 48"/>
              <a:gd name="T64" fmla="*/ 0 w 18"/>
              <a:gd name="T65" fmla="*/ 19 h 48"/>
              <a:gd name="T66" fmla="*/ 0 w 18"/>
              <a:gd name="T67" fmla="*/ 19 h 48"/>
              <a:gd name="T68" fmla="*/ 16 w 18"/>
              <a:gd name="T6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" h="48">
                <a:moveTo>
                  <a:pt x="16" y="19"/>
                </a:moveTo>
                <a:cubicBezTo>
                  <a:pt x="16" y="14"/>
                  <a:pt x="17" y="9"/>
                  <a:pt x="18" y="5"/>
                </a:cubicBezTo>
                <a:cubicBezTo>
                  <a:pt x="3" y="0"/>
                  <a:pt x="3" y="0"/>
                  <a:pt x="3" y="0"/>
                </a:cubicBezTo>
                <a:cubicBezTo>
                  <a:pt x="2" y="4"/>
                  <a:pt x="1" y="8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48"/>
                  <a:pt x="0" y="48"/>
                  <a:pt x="0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66"/>
          <p:cNvSpPr/>
          <p:nvPr/>
        </p:nvSpPr>
        <p:spPr bwMode="auto">
          <a:xfrm>
            <a:off x="10647302" y="3334382"/>
            <a:ext cx="52110" cy="131644"/>
          </a:xfrm>
          <a:custGeom>
            <a:avLst/>
            <a:gdLst>
              <a:gd name="T0" fmla="*/ 4 w 19"/>
              <a:gd name="T1" fmla="*/ 48 h 48"/>
              <a:gd name="T2" fmla="*/ 16 w 19"/>
              <a:gd name="T3" fmla="*/ 48 h 48"/>
              <a:gd name="T4" fmla="*/ 19 w 19"/>
              <a:gd name="T5" fmla="*/ 0 h 48"/>
              <a:gd name="T6" fmla="*/ 0 w 19"/>
              <a:gd name="T7" fmla="*/ 0 h 48"/>
              <a:gd name="T8" fmla="*/ 4 w 19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8">
                <a:moveTo>
                  <a:pt x="4" y="48"/>
                </a:moveTo>
                <a:lnTo>
                  <a:pt x="16" y="48"/>
                </a:lnTo>
                <a:lnTo>
                  <a:pt x="19" y="0"/>
                </a:lnTo>
                <a:lnTo>
                  <a:pt x="0" y="0"/>
                </a:lnTo>
                <a:lnTo>
                  <a:pt x="4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167"/>
          <p:cNvSpPr>
            <a:spLocks noChangeArrowheads="1"/>
          </p:cNvSpPr>
          <p:nvPr/>
        </p:nvSpPr>
        <p:spPr bwMode="auto">
          <a:xfrm>
            <a:off x="10650044" y="3479737"/>
            <a:ext cx="46624" cy="43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68"/>
          <p:cNvSpPr>
            <a:spLocks noEditPoints="1"/>
          </p:cNvSpPr>
          <p:nvPr/>
        </p:nvSpPr>
        <p:spPr bwMode="auto">
          <a:xfrm>
            <a:off x="11121767" y="3282271"/>
            <a:ext cx="326367" cy="279742"/>
          </a:xfrm>
          <a:custGeom>
            <a:avLst/>
            <a:gdLst>
              <a:gd name="T0" fmla="*/ 291 w 308"/>
              <a:gd name="T1" fmla="*/ 213 h 265"/>
              <a:gd name="T2" fmla="*/ 185 w 308"/>
              <a:gd name="T3" fmla="*/ 29 h 265"/>
              <a:gd name="T4" fmla="*/ 124 w 308"/>
              <a:gd name="T5" fmla="*/ 29 h 265"/>
              <a:gd name="T6" fmla="*/ 17 w 308"/>
              <a:gd name="T7" fmla="*/ 213 h 265"/>
              <a:gd name="T8" fmla="*/ 47 w 308"/>
              <a:gd name="T9" fmla="*/ 265 h 265"/>
              <a:gd name="T10" fmla="*/ 261 w 308"/>
              <a:gd name="T11" fmla="*/ 265 h 265"/>
              <a:gd name="T12" fmla="*/ 291 w 308"/>
              <a:gd name="T13" fmla="*/ 213 h 265"/>
              <a:gd name="T14" fmla="*/ 155 w 308"/>
              <a:gd name="T15" fmla="*/ 233 h 265"/>
              <a:gd name="T16" fmla="*/ 137 w 308"/>
              <a:gd name="T17" fmla="*/ 214 h 265"/>
              <a:gd name="T18" fmla="*/ 155 w 308"/>
              <a:gd name="T19" fmla="*/ 196 h 265"/>
              <a:gd name="T20" fmla="*/ 174 w 308"/>
              <a:gd name="T21" fmla="*/ 214 h 265"/>
              <a:gd name="T22" fmla="*/ 155 w 308"/>
              <a:gd name="T23" fmla="*/ 233 h 265"/>
              <a:gd name="T24" fmla="*/ 168 w 308"/>
              <a:gd name="T25" fmla="*/ 184 h 265"/>
              <a:gd name="T26" fmla="*/ 142 w 308"/>
              <a:gd name="T27" fmla="*/ 184 h 265"/>
              <a:gd name="T28" fmla="*/ 133 w 308"/>
              <a:gd name="T29" fmla="*/ 78 h 265"/>
              <a:gd name="T30" fmla="*/ 177 w 308"/>
              <a:gd name="T31" fmla="*/ 78 h 265"/>
              <a:gd name="T32" fmla="*/ 168 w 308"/>
              <a:gd name="T33" fmla="*/ 18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8" h="265">
                <a:moveTo>
                  <a:pt x="291" y="213"/>
                </a:moveTo>
                <a:cubicBezTo>
                  <a:pt x="185" y="29"/>
                  <a:pt x="185" y="29"/>
                  <a:pt x="185" y="29"/>
                </a:cubicBezTo>
                <a:cubicBezTo>
                  <a:pt x="168" y="0"/>
                  <a:pt x="141" y="0"/>
                  <a:pt x="124" y="29"/>
                </a:cubicBezTo>
                <a:cubicBezTo>
                  <a:pt x="17" y="213"/>
                  <a:pt x="17" y="213"/>
                  <a:pt x="17" y="213"/>
                </a:cubicBezTo>
                <a:cubicBezTo>
                  <a:pt x="0" y="242"/>
                  <a:pt x="14" y="265"/>
                  <a:pt x="47" y="265"/>
                </a:cubicBezTo>
                <a:cubicBezTo>
                  <a:pt x="261" y="265"/>
                  <a:pt x="261" y="265"/>
                  <a:pt x="261" y="265"/>
                </a:cubicBezTo>
                <a:cubicBezTo>
                  <a:pt x="294" y="265"/>
                  <a:pt x="308" y="242"/>
                  <a:pt x="291" y="213"/>
                </a:cubicBezTo>
                <a:close/>
                <a:moveTo>
                  <a:pt x="155" y="233"/>
                </a:moveTo>
                <a:cubicBezTo>
                  <a:pt x="145" y="233"/>
                  <a:pt x="137" y="224"/>
                  <a:pt x="137" y="214"/>
                </a:cubicBezTo>
                <a:cubicBezTo>
                  <a:pt x="137" y="204"/>
                  <a:pt x="145" y="196"/>
                  <a:pt x="155" y="196"/>
                </a:cubicBezTo>
                <a:cubicBezTo>
                  <a:pt x="166" y="196"/>
                  <a:pt x="174" y="204"/>
                  <a:pt x="174" y="214"/>
                </a:cubicBezTo>
                <a:cubicBezTo>
                  <a:pt x="174" y="224"/>
                  <a:pt x="166" y="233"/>
                  <a:pt x="155" y="233"/>
                </a:cubicBezTo>
                <a:close/>
                <a:moveTo>
                  <a:pt x="168" y="184"/>
                </a:moveTo>
                <a:cubicBezTo>
                  <a:pt x="142" y="184"/>
                  <a:pt x="142" y="184"/>
                  <a:pt x="142" y="184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77" y="78"/>
                  <a:pt x="177" y="78"/>
                  <a:pt x="177" y="78"/>
                </a:cubicBezTo>
                <a:lnTo>
                  <a:pt x="168" y="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69"/>
          <p:cNvSpPr/>
          <p:nvPr/>
        </p:nvSpPr>
        <p:spPr bwMode="auto">
          <a:xfrm>
            <a:off x="1978023" y="5753331"/>
            <a:ext cx="115188" cy="233119"/>
          </a:xfrm>
          <a:custGeom>
            <a:avLst/>
            <a:gdLst>
              <a:gd name="T0" fmla="*/ 14 w 42"/>
              <a:gd name="T1" fmla="*/ 28 h 85"/>
              <a:gd name="T2" fmla="*/ 0 w 42"/>
              <a:gd name="T3" fmla="*/ 28 h 85"/>
              <a:gd name="T4" fmla="*/ 0 w 42"/>
              <a:gd name="T5" fmla="*/ 57 h 85"/>
              <a:gd name="T6" fmla="*/ 14 w 42"/>
              <a:gd name="T7" fmla="*/ 57 h 85"/>
              <a:gd name="T8" fmla="*/ 42 w 42"/>
              <a:gd name="T9" fmla="*/ 85 h 85"/>
              <a:gd name="T10" fmla="*/ 42 w 42"/>
              <a:gd name="T11" fmla="*/ 0 h 85"/>
              <a:gd name="T12" fmla="*/ 14 w 42"/>
              <a:gd name="T13" fmla="*/ 28 h 85"/>
              <a:gd name="T14" fmla="*/ 14 w 42"/>
              <a:gd name="T15" fmla="*/ 2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85">
                <a:moveTo>
                  <a:pt x="14" y="28"/>
                </a:moveTo>
                <a:lnTo>
                  <a:pt x="0" y="28"/>
                </a:lnTo>
                <a:lnTo>
                  <a:pt x="0" y="57"/>
                </a:lnTo>
                <a:lnTo>
                  <a:pt x="14" y="57"/>
                </a:lnTo>
                <a:lnTo>
                  <a:pt x="42" y="85"/>
                </a:lnTo>
                <a:lnTo>
                  <a:pt x="42" y="0"/>
                </a:lnTo>
                <a:lnTo>
                  <a:pt x="14" y="28"/>
                </a:ln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70"/>
          <p:cNvSpPr/>
          <p:nvPr/>
        </p:nvSpPr>
        <p:spPr bwMode="auto">
          <a:xfrm>
            <a:off x="2112411" y="5821895"/>
            <a:ext cx="38396" cy="95990"/>
          </a:xfrm>
          <a:custGeom>
            <a:avLst/>
            <a:gdLst>
              <a:gd name="T0" fmla="*/ 11 w 35"/>
              <a:gd name="T1" fmla="*/ 0 h 92"/>
              <a:gd name="T2" fmla="*/ 0 w 35"/>
              <a:gd name="T3" fmla="*/ 22 h 92"/>
              <a:gd name="T4" fmla="*/ 0 w 35"/>
              <a:gd name="T5" fmla="*/ 22 h 92"/>
              <a:gd name="T6" fmla="*/ 11 w 35"/>
              <a:gd name="T7" fmla="*/ 46 h 92"/>
              <a:gd name="T8" fmla="*/ 0 w 35"/>
              <a:gd name="T9" fmla="*/ 70 h 92"/>
              <a:gd name="T10" fmla="*/ 0 w 35"/>
              <a:gd name="T11" fmla="*/ 70 h 92"/>
              <a:gd name="T12" fmla="*/ 11 w 35"/>
              <a:gd name="T13" fmla="*/ 92 h 92"/>
              <a:gd name="T14" fmla="*/ 35 w 35"/>
              <a:gd name="T15" fmla="*/ 46 h 92"/>
              <a:gd name="T16" fmla="*/ 11 w 35"/>
              <a:gd name="T17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92">
                <a:moveTo>
                  <a:pt x="11" y="0"/>
                </a:move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8"/>
                  <a:pt x="11" y="37"/>
                  <a:pt x="11" y="46"/>
                </a:cubicBezTo>
                <a:cubicBezTo>
                  <a:pt x="11" y="56"/>
                  <a:pt x="7" y="64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1" y="92"/>
                  <a:pt x="11" y="92"/>
                  <a:pt x="11" y="92"/>
                </a:cubicBezTo>
                <a:cubicBezTo>
                  <a:pt x="26" y="82"/>
                  <a:pt x="35" y="65"/>
                  <a:pt x="35" y="46"/>
                </a:cubicBezTo>
                <a:cubicBezTo>
                  <a:pt x="35" y="27"/>
                  <a:pt x="26" y="10"/>
                  <a:pt x="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71"/>
          <p:cNvSpPr/>
          <p:nvPr/>
        </p:nvSpPr>
        <p:spPr bwMode="auto">
          <a:xfrm>
            <a:off x="2139836" y="5769787"/>
            <a:ext cx="68565" cy="200209"/>
          </a:xfrm>
          <a:custGeom>
            <a:avLst/>
            <a:gdLst>
              <a:gd name="T0" fmla="*/ 66 w 66"/>
              <a:gd name="T1" fmla="*/ 95 h 190"/>
              <a:gd name="T2" fmla="*/ 11 w 66"/>
              <a:gd name="T3" fmla="*/ 0 h 190"/>
              <a:gd name="T4" fmla="*/ 0 w 66"/>
              <a:gd name="T5" fmla="*/ 22 h 190"/>
              <a:gd name="T6" fmla="*/ 0 w 66"/>
              <a:gd name="T7" fmla="*/ 22 h 190"/>
              <a:gd name="T8" fmla="*/ 42 w 66"/>
              <a:gd name="T9" fmla="*/ 95 h 190"/>
              <a:gd name="T10" fmla="*/ 0 w 66"/>
              <a:gd name="T11" fmla="*/ 168 h 190"/>
              <a:gd name="T12" fmla="*/ 0 w 66"/>
              <a:gd name="T13" fmla="*/ 168 h 190"/>
              <a:gd name="T14" fmla="*/ 11 w 66"/>
              <a:gd name="T15" fmla="*/ 190 h 190"/>
              <a:gd name="T16" fmla="*/ 66 w 66"/>
              <a:gd name="T1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190">
                <a:moveTo>
                  <a:pt x="66" y="95"/>
                </a:moveTo>
                <a:cubicBezTo>
                  <a:pt x="66" y="54"/>
                  <a:pt x="44" y="19"/>
                  <a:pt x="11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25" y="37"/>
                  <a:pt x="42" y="64"/>
                  <a:pt x="42" y="95"/>
                </a:cubicBezTo>
                <a:cubicBezTo>
                  <a:pt x="42" y="126"/>
                  <a:pt x="25" y="154"/>
                  <a:pt x="0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11" y="190"/>
                  <a:pt x="11" y="190"/>
                  <a:pt x="11" y="190"/>
                </a:cubicBezTo>
                <a:cubicBezTo>
                  <a:pt x="44" y="171"/>
                  <a:pt x="66" y="136"/>
                  <a:pt x="66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72"/>
          <p:cNvSpPr/>
          <p:nvPr/>
        </p:nvSpPr>
        <p:spPr bwMode="auto">
          <a:xfrm>
            <a:off x="2164519" y="5717677"/>
            <a:ext cx="101476" cy="304427"/>
          </a:xfrm>
          <a:custGeom>
            <a:avLst/>
            <a:gdLst>
              <a:gd name="T0" fmla="*/ 11 w 96"/>
              <a:gd name="T1" fmla="*/ 0 h 288"/>
              <a:gd name="T2" fmla="*/ 0 w 96"/>
              <a:gd name="T3" fmla="*/ 22 h 288"/>
              <a:gd name="T4" fmla="*/ 72 w 96"/>
              <a:gd name="T5" fmla="*/ 144 h 288"/>
              <a:gd name="T6" fmla="*/ 0 w 96"/>
              <a:gd name="T7" fmla="*/ 266 h 288"/>
              <a:gd name="T8" fmla="*/ 11 w 96"/>
              <a:gd name="T9" fmla="*/ 288 h 288"/>
              <a:gd name="T10" fmla="*/ 96 w 96"/>
              <a:gd name="T11" fmla="*/ 144 h 288"/>
              <a:gd name="T12" fmla="*/ 11 w 96"/>
              <a:gd name="T1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288">
                <a:moveTo>
                  <a:pt x="11" y="0"/>
                </a:moveTo>
                <a:cubicBezTo>
                  <a:pt x="0" y="22"/>
                  <a:pt x="0" y="22"/>
                  <a:pt x="0" y="22"/>
                </a:cubicBezTo>
                <a:cubicBezTo>
                  <a:pt x="42" y="46"/>
                  <a:pt x="72" y="92"/>
                  <a:pt x="72" y="144"/>
                </a:cubicBezTo>
                <a:cubicBezTo>
                  <a:pt x="72" y="197"/>
                  <a:pt x="43" y="242"/>
                  <a:pt x="0" y="266"/>
                </a:cubicBezTo>
                <a:cubicBezTo>
                  <a:pt x="11" y="288"/>
                  <a:pt x="11" y="288"/>
                  <a:pt x="11" y="288"/>
                </a:cubicBezTo>
                <a:cubicBezTo>
                  <a:pt x="62" y="260"/>
                  <a:pt x="96" y="206"/>
                  <a:pt x="96" y="144"/>
                </a:cubicBezTo>
                <a:cubicBezTo>
                  <a:pt x="96" y="82"/>
                  <a:pt x="61" y="28"/>
                  <a:pt x="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182"/>
          <p:cNvSpPr>
            <a:spLocks noEditPoints="1"/>
          </p:cNvSpPr>
          <p:nvPr/>
        </p:nvSpPr>
        <p:spPr bwMode="auto">
          <a:xfrm>
            <a:off x="5104559" y="3885638"/>
            <a:ext cx="153585" cy="304427"/>
          </a:xfrm>
          <a:custGeom>
            <a:avLst/>
            <a:gdLst>
              <a:gd name="T0" fmla="*/ 85 w 145"/>
              <a:gd name="T1" fmla="*/ 263 h 288"/>
              <a:gd name="T2" fmla="*/ 91 w 145"/>
              <a:gd name="T3" fmla="*/ 142 h 288"/>
              <a:gd name="T4" fmla="*/ 145 w 145"/>
              <a:gd name="T5" fmla="*/ 72 h 288"/>
              <a:gd name="T6" fmla="*/ 72 w 145"/>
              <a:gd name="T7" fmla="*/ 0 h 288"/>
              <a:gd name="T8" fmla="*/ 0 w 145"/>
              <a:gd name="T9" fmla="*/ 72 h 288"/>
              <a:gd name="T10" fmla="*/ 53 w 145"/>
              <a:gd name="T11" fmla="*/ 142 h 288"/>
              <a:gd name="T12" fmla="*/ 59 w 145"/>
              <a:gd name="T13" fmla="*/ 263 h 288"/>
              <a:gd name="T14" fmla="*/ 19 w 145"/>
              <a:gd name="T15" fmla="*/ 275 h 288"/>
              <a:gd name="T16" fmla="*/ 72 w 145"/>
              <a:gd name="T17" fmla="*/ 288 h 288"/>
              <a:gd name="T18" fmla="*/ 126 w 145"/>
              <a:gd name="T19" fmla="*/ 275 h 288"/>
              <a:gd name="T20" fmla="*/ 85 w 145"/>
              <a:gd name="T21" fmla="*/ 263 h 288"/>
              <a:gd name="T22" fmla="*/ 62 w 145"/>
              <a:gd name="T23" fmla="*/ 56 h 288"/>
              <a:gd name="T24" fmla="*/ 36 w 145"/>
              <a:gd name="T25" fmla="*/ 71 h 288"/>
              <a:gd name="T26" fmla="*/ 26 w 145"/>
              <a:gd name="T27" fmla="*/ 43 h 288"/>
              <a:gd name="T28" fmla="*/ 52 w 145"/>
              <a:gd name="T29" fmla="*/ 29 h 288"/>
              <a:gd name="T30" fmla="*/ 62 w 145"/>
              <a:gd name="T31" fmla="*/ 5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288">
                <a:moveTo>
                  <a:pt x="85" y="263"/>
                </a:moveTo>
                <a:cubicBezTo>
                  <a:pt x="91" y="142"/>
                  <a:pt x="91" y="142"/>
                  <a:pt x="91" y="142"/>
                </a:cubicBezTo>
                <a:cubicBezTo>
                  <a:pt x="122" y="134"/>
                  <a:pt x="145" y="106"/>
                  <a:pt x="145" y="72"/>
                </a:cubicBezTo>
                <a:cubicBezTo>
                  <a:pt x="145" y="32"/>
                  <a:pt x="112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106"/>
                  <a:pt x="22" y="134"/>
                  <a:pt x="53" y="142"/>
                </a:cubicBezTo>
                <a:cubicBezTo>
                  <a:pt x="59" y="263"/>
                  <a:pt x="59" y="263"/>
                  <a:pt x="59" y="263"/>
                </a:cubicBezTo>
                <a:cubicBezTo>
                  <a:pt x="36" y="264"/>
                  <a:pt x="19" y="269"/>
                  <a:pt x="19" y="275"/>
                </a:cubicBezTo>
                <a:cubicBezTo>
                  <a:pt x="19" y="282"/>
                  <a:pt x="43" y="288"/>
                  <a:pt x="72" y="288"/>
                </a:cubicBezTo>
                <a:cubicBezTo>
                  <a:pt x="102" y="288"/>
                  <a:pt x="126" y="282"/>
                  <a:pt x="126" y="275"/>
                </a:cubicBezTo>
                <a:cubicBezTo>
                  <a:pt x="126" y="269"/>
                  <a:pt x="108" y="264"/>
                  <a:pt x="85" y="263"/>
                </a:cubicBezTo>
                <a:close/>
                <a:moveTo>
                  <a:pt x="62" y="56"/>
                </a:moveTo>
                <a:cubicBezTo>
                  <a:pt x="58" y="68"/>
                  <a:pt x="46" y="74"/>
                  <a:pt x="36" y="71"/>
                </a:cubicBezTo>
                <a:cubicBezTo>
                  <a:pt x="26" y="67"/>
                  <a:pt x="21" y="54"/>
                  <a:pt x="26" y="43"/>
                </a:cubicBezTo>
                <a:cubicBezTo>
                  <a:pt x="30" y="31"/>
                  <a:pt x="42" y="25"/>
                  <a:pt x="52" y="29"/>
                </a:cubicBezTo>
                <a:cubicBezTo>
                  <a:pt x="62" y="33"/>
                  <a:pt x="67" y="45"/>
                  <a:pt x="6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83"/>
          <p:cNvSpPr>
            <a:spLocks noEditPoints="1"/>
          </p:cNvSpPr>
          <p:nvPr/>
        </p:nvSpPr>
        <p:spPr bwMode="auto">
          <a:xfrm>
            <a:off x="5661302" y="3885638"/>
            <a:ext cx="263287" cy="304427"/>
          </a:xfrm>
          <a:custGeom>
            <a:avLst/>
            <a:gdLst>
              <a:gd name="T0" fmla="*/ 139 w 249"/>
              <a:gd name="T1" fmla="*/ 98 h 288"/>
              <a:gd name="T2" fmla="*/ 88 w 249"/>
              <a:gd name="T3" fmla="*/ 147 h 288"/>
              <a:gd name="T4" fmla="*/ 2 w 249"/>
              <a:gd name="T5" fmla="*/ 221 h 288"/>
              <a:gd name="T6" fmla="*/ 7 w 249"/>
              <a:gd name="T7" fmla="*/ 237 h 288"/>
              <a:gd name="T8" fmla="*/ 14 w 249"/>
              <a:gd name="T9" fmla="*/ 247 h 288"/>
              <a:gd name="T10" fmla="*/ 24 w 249"/>
              <a:gd name="T11" fmla="*/ 258 h 288"/>
              <a:gd name="T12" fmla="*/ 38 w 249"/>
              <a:gd name="T13" fmla="*/ 267 h 288"/>
              <a:gd name="T14" fmla="*/ 49 w 249"/>
              <a:gd name="T15" fmla="*/ 273 h 288"/>
              <a:gd name="T16" fmla="*/ 67 w 249"/>
              <a:gd name="T17" fmla="*/ 280 h 288"/>
              <a:gd name="T18" fmla="*/ 95 w 249"/>
              <a:gd name="T19" fmla="*/ 286 h 288"/>
              <a:gd name="T20" fmla="*/ 131 w 249"/>
              <a:gd name="T21" fmla="*/ 288 h 288"/>
              <a:gd name="T22" fmla="*/ 161 w 249"/>
              <a:gd name="T23" fmla="*/ 285 h 288"/>
              <a:gd name="T24" fmla="*/ 183 w 249"/>
              <a:gd name="T25" fmla="*/ 280 h 288"/>
              <a:gd name="T26" fmla="*/ 202 w 249"/>
              <a:gd name="T27" fmla="*/ 272 h 288"/>
              <a:gd name="T28" fmla="*/ 217 w 249"/>
              <a:gd name="T29" fmla="*/ 264 h 288"/>
              <a:gd name="T30" fmla="*/ 227 w 249"/>
              <a:gd name="T31" fmla="*/ 257 h 288"/>
              <a:gd name="T32" fmla="*/ 235 w 249"/>
              <a:gd name="T33" fmla="*/ 249 h 288"/>
              <a:gd name="T34" fmla="*/ 242 w 249"/>
              <a:gd name="T35" fmla="*/ 239 h 288"/>
              <a:gd name="T36" fmla="*/ 245 w 249"/>
              <a:gd name="T37" fmla="*/ 232 h 288"/>
              <a:gd name="T38" fmla="*/ 247 w 249"/>
              <a:gd name="T39" fmla="*/ 224 h 288"/>
              <a:gd name="T40" fmla="*/ 247 w 249"/>
              <a:gd name="T41" fmla="*/ 221 h 288"/>
              <a:gd name="T42" fmla="*/ 101 w 249"/>
              <a:gd name="T43" fmla="*/ 49 h 288"/>
              <a:gd name="T44" fmla="*/ 213 w 249"/>
              <a:gd name="T45" fmla="*/ 217 h 288"/>
              <a:gd name="T46" fmla="*/ 134 w 249"/>
              <a:gd name="T47" fmla="*/ 225 h 288"/>
              <a:gd name="T48" fmla="*/ 52 w 249"/>
              <a:gd name="T49" fmla="*/ 234 h 288"/>
              <a:gd name="T50" fmla="*/ 35 w 249"/>
              <a:gd name="T51" fmla="*/ 210 h 288"/>
              <a:gd name="T52" fmla="*/ 35 w 249"/>
              <a:gd name="T53" fmla="*/ 209 h 288"/>
              <a:gd name="T54" fmla="*/ 74 w 249"/>
              <a:gd name="T55" fmla="*/ 205 h 288"/>
              <a:gd name="T56" fmla="*/ 42 w 249"/>
              <a:gd name="T57" fmla="*/ 190 h 288"/>
              <a:gd name="T58" fmla="*/ 47 w 249"/>
              <a:gd name="T59" fmla="*/ 185 h 288"/>
              <a:gd name="T60" fmla="*/ 50 w 249"/>
              <a:gd name="T61" fmla="*/ 182 h 288"/>
              <a:gd name="T62" fmla="*/ 55 w 249"/>
              <a:gd name="T63" fmla="*/ 178 h 288"/>
              <a:gd name="T64" fmla="*/ 60 w 249"/>
              <a:gd name="T65" fmla="*/ 175 h 288"/>
              <a:gd name="T66" fmla="*/ 64 w 249"/>
              <a:gd name="T67" fmla="*/ 173 h 288"/>
              <a:gd name="T68" fmla="*/ 70 w 249"/>
              <a:gd name="T69" fmla="*/ 170 h 288"/>
              <a:gd name="T70" fmla="*/ 75 w 249"/>
              <a:gd name="T71" fmla="*/ 168 h 288"/>
              <a:gd name="T72" fmla="*/ 81 w 249"/>
              <a:gd name="T73" fmla="*/ 166 h 288"/>
              <a:gd name="T74" fmla="*/ 86 w 249"/>
              <a:gd name="T75" fmla="*/ 164 h 288"/>
              <a:gd name="T76" fmla="*/ 93 w 249"/>
              <a:gd name="T77" fmla="*/ 163 h 288"/>
              <a:gd name="T78" fmla="*/ 98 w 249"/>
              <a:gd name="T79" fmla="*/ 162 h 288"/>
              <a:gd name="T80" fmla="*/ 105 w 249"/>
              <a:gd name="T81" fmla="*/ 161 h 288"/>
              <a:gd name="T82" fmla="*/ 109 w 249"/>
              <a:gd name="T83" fmla="*/ 160 h 288"/>
              <a:gd name="T84" fmla="*/ 116 w 249"/>
              <a:gd name="T85" fmla="*/ 160 h 288"/>
              <a:gd name="T86" fmla="*/ 140 w 249"/>
              <a:gd name="T87" fmla="*/ 160 h 288"/>
              <a:gd name="T88" fmla="*/ 146 w 249"/>
              <a:gd name="T89" fmla="*/ 161 h 288"/>
              <a:gd name="T90" fmla="*/ 151 w 249"/>
              <a:gd name="T91" fmla="*/ 162 h 288"/>
              <a:gd name="T92" fmla="*/ 161 w 249"/>
              <a:gd name="T93" fmla="*/ 164 h 288"/>
              <a:gd name="T94" fmla="*/ 169 w 249"/>
              <a:gd name="T95" fmla="*/ 166 h 288"/>
              <a:gd name="T96" fmla="*/ 176 w 249"/>
              <a:gd name="T97" fmla="*/ 169 h 288"/>
              <a:gd name="T98" fmla="*/ 183 w 249"/>
              <a:gd name="T99" fmla="*/ 171 h 288"/>
              <a:gd name="T100" fmla="*/ 190 w 249"/>
              <a:gd name="T101" fmla="*/ 175 h 288"/>
              <a:gd name="T102" fmla="*/ 199 w 249"/>
              <a:gd name="T103" fmla="*/ 182 h 288"/>
              <a:gd name="T104" fmla="*/ 204 w 249"/>
              <a:gd name="T105" fmla="*/ 187 h 288"/>
              <a:gd name="T106" fmla="*/ 175 w 249"/>
              <a:gd name="T107" fmla="*/ 190 h 288"/>
              <a:gd name="T108" fmla="*/ 214 w 249"/>
              <a:gd name="T109" fmla="*/ 205 h 288"/>
              <a:gd name="T110" fmla="*/ 74 w 249"/>
              <a:gd name="T111" fmla="*/ 205 h 288"/>
              <a:gd name="T112" fmla="*/ 175 w 249"/>
              <a:gd name="T113" fmla="*/ 191 h 288"/>
              <a:gd name="T114" fmla="*/ 176 w 249"/>
              <a:gd name="T115" fmla="*/ 20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9" h="288">
                <a:moveTo>
                  <a:pt x="244" y="195"/>
                </a:moveTo>
                <a:cubicBezTo>
                  <a:pt x="240" y="186"/>
                  <a:pt x="233" y="179"/>
                  <a:pt x="224" y="172"/>
                </a:cubicBezTo>
                <a:cubicBezTo>
                  <a:pt x="216" y="166"/>
                  <a:pt x="207" y="161"/>
                  <a:pt x="196" y="156"/>
                </a:cubicBezTo>
                <a:cubicBezTo>
                  <a:pt x="186" y="152"/>
                  <a:pt x="174" y="149"/>
                  <a:pt x="162" y="147"/>
                </a:cubicBezTo>
                <a:cubicBezTo>
                  <a:pt x="154" y="145"/>
                  <a:pt x="145" y="145"/>
                  <a:pt x="136" y="144"/>
                </a:cubicBezTo>
                <a:cubicBezTo>
                  <a:pt x="139" y="98"/>
                  <a:pt x="139" y="98"/>
                  <a:pt x="139" y="98"/>
                </a:cubicBezTo>
                <a:cubicBezTo>
                  <a:pt x="160" y="93"/>
                  <a:pt x="176" y="73"/>
                  <a:pt x="176" y="50"/>
                </a:cubicBezTo>
                <a:cubicBezTo>
                  <a:pt x="176" y="22"/>
                  <a:pt x="153" y="0"/>
                  <a:pt x="126" y="0"/>
                </a:cubicBezTo>
                <a:cubicBezTo>
                  <a:pt x="98" y="0"/>
                  <a:pt x="76" y="22"/>
                  <a:pt x="76" y="50"/>
                </a:cubicBezTo>
                <a:cubicBezTo>
                  <a:pt x="76" y="73"/>
                  <a:pt x="91" y="92"/>
                  <a:pt x="112" y="98"/>
                </a:cubicBezTo>
                <a:cubicBezTo>
                  <a:pt x="115" y="144"/>
                  <a:pt x="115" y="144"/>
                  <a:pt x="115" y="144"/>
                </a:cubicBezTo>
                <a:cubicBezTo>
                  <a:pt x="105" y="144"/>
                  <a:pt x="96" y="145"/>
                  <a:pt x="88" y="147"/>
                </a:cubicBezTo>
                <a:cubicBezTo>
                  <a:pt x="76" y="149"/>
                  <a:pt x="64" y="152"/>
                  <a:pt x="54" y="156"/>
                </a:cubicBezTo>
                <a:cubicBezTo>
                  <a:pt x="43" y="161"/>
                  <a:pt x="33" y="166"/>
                  <a:pt x="25" y="172"/>
                </a:cubicBezTo>
                <a:cubicBezTo>
                  <a:pt x="16" y="179"/>
                  <a:pt x="10" y="186"/>
                  <a:pt x="6" y="195"/>
                </a:cubicBezTo>
                <a:cubicBezTo>
                  <a:pt x="2" y="203"/>
                  <a:pt x="0" y="212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2" y="221"/>
                  <a:pt x="2" y="221"/>
                  <a:pt x="2" y="221"/>
                </a:cubicBezTo>
                <a:cubicBezTo>
                  <a:pt x="3" y="224"/>
                  <a:pt x="3" y="224"/>
                  <a:pt x="3" y="224"/>
                </a:cubicBezTo>
                <a:cubicBezTo>
                  <a:pt x="4" y="227"/>
                  <a:pt x="4" y="227"/>
                  <a:pt x="4" y="227"/>
                </a:cubicBezTo>
                <a:cubicBezTo>
                  <a:pt x="4" y="229"/>
                  <a:pt x="4" y="230"/>
                  <a:pt x="5" y="232"/>
                </a:cubicBezTo>
                <a:cubicBezTo>
                  <a:pt x="5" y="232"/>
                  <a:pt x="5" y="232"/>
                  <a:pt x="5" y="232"/>
                </a:cubicBezTo>
                <a:cubicBezTo>
                  <a:pt x="5" y="232"/>
                  <a:pt x="5" y="232"/>
                  <a:pt x="5" y="232"/>
                </a:cubicBezTo>
                <a:cubicBezTo>
                  <a:pt x="6" y="234"/>
                  <a:pt x="6" y="235"/>
                  <a:pt x="7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38"/>
                  <a:pt x="7" y="238"/>
                  <a:pt x="7" y="238"/>
                </a:cubicBezTo>
                <a:cubicBezTo>
                  <a:pt x="8" y="239"/>
                  <a:pt x="9" y="241"/>
                  <a:pt x="10" y="242"/>
                </a:cubicBezTo>
                <a:cubicBezTo>
                  <a:pt x="10" y="242"/>
                  <a:pt x="10" y="242"/>
                  <a:pt x="10" y="242"/>
                </a:cubicBezTo>
                <a:cubicBezTo>
                  <a:pt x="10" y="243"/>
                  <a:pt x="10" y="243"/>
                  <a:pt x="10" y="243"/>
                </a:cubicBezTo>
                <a:cubicBezTo>
                  <a:pt x="11" y="244"/>
                  <a:pt x="13" y="246"/>
                  <a:pt x="14" y="247"/>
                </a:cubicBezTo>
                <a:cubicBezTo>
                  <a:pt x="14" y="247"/>
                  <a:pt x="14" y="247"/>
                  <a:pt x="14" y="247"/>
                </a:cubicBezTo>
                <a:cubicBezTo>
                  <a:pt x="14" y="248"/>
                  <a:pt x="14" y="248"/>
                  <a:pt x="14" y="248"/>
                </a:cubicBezTo>
                <a:cubicBezTo>
                  <a:pt x="15" y="249"/>
                  <a:pt x="17" y="251"/>
                  <a:pt x="18" y="252"/>
                </a:cubicBezTo>
                <a:cubicBezTo>
                  <a:pt x="18" y="253"/>
                  <a:pt x="19" y="253"/>
                  <a:pt x="19" y="253"/>
                </a:cubicBezTo>
                <a:cubicBezTo>
                  <a:pt x="20" y="254"/>
                  <a:pt x="22" y="256"/>
                  <a:pt x="23" y="257"/>
                </a:cubicBezTo>
                <a:cubicBezTo>
                  <a:pt x="24" y="258"/>
                  <a:pt x="24" y="258"/>
                  <a:pt x="24" y="258"/>
                </a:cubicBezTo>
                <a:cubicBezTo>
                  <a:pt x="24" y="258"/>
                  <a:pt x="24" y="258"/>
                  <a:pt x="24" y="258"/>
                </a:cubicBezTo>
                <a:cubicBezTo>
                  <a:pt x="26" y="259"/>
                  <a:pt x="28" y="261"/>
                  <a:pt x="30" y="262"/>
                </a:cubicBezTo>
                <a:cubicBezTo>
                  <a:pt x="30" y="262"/>
                  <a:pt x="30" y="262"/>
                  <a:pt x="30" y="262"/>
                </a:cubicBezTo>
                <a:cubicBezTo>
                  <a:pt x="30" y="262"/>
                  <a:pt x="30" y="262"/>
                  <a:pt x="30" y="262"/>
                </a:cubicBezTo>
                <a:cubicBezTo>
                  <a:pt x="32" y="264"/>
                  <a:pt x="34" y="265"/>
                  <a:pt x="36" y="266"/>
                </a:cubicBezTo>
                <a:cubicBezTo>
                  <a:pt x="37" y="267"/>
                  <a:pt x="38" y="267"/>
                  <a:pt x="38" y="267"/>
                </a:cubicBezTo>
                <a:cubicBezTo>
                  <a:pt x="38" y="268"/>
                  <a:pt x="38" y="268"/>
                  <a:pt x="38" y="268"/>
                </a:cubicBezTo>
                <a:cubicBezTo>
                  <a:pt x="39" y="268"/>
                  <a:pt x="39" y="268"/>
                  <a:pt x="39" y="268"/>
                </a:cubicBezTo>
                <a:cubicBezTo>
                  <a:pt x="39" y="268"/>
                  <a:pt x="40" y="268"/>
                  <a:pt x="40" y="268"/>
                </a:cubicBezTo>
                <a:cubicBezTo>
                  <a:pt x="42" y="270"/>
                  <a:pt x="45" y="271"/>
                  <a:pt x="48" y="273"/>
                </a:cubicBezTo>
                <a:cubicBezTo>
                  <a:pt x="48" y="273"/>
                  <a:pt x="48" y="273"/>
                  <a:pt x="48" y="273"/>
                </a:cubicBezTo>
                <a:cubicBezTo>
                  <a:pt x="49" y="273"/>
                  <a:pt x="49" y="273"/>
                  <a:pt x="49" y="273"/>
                </a:cubicBezTo>
                <a:cubicBezTo>
                  <a:pt x="51" y="274"/>
                  <a:pt x="54" y="275"/>
                  <a:pt x="57" y="276"/>
                </a:cubicBezTo>
                <a:cubicBezTo>
                  <a:pt x="57" y="276"/>
                  <a:pt x="57" y="276"/>
                  <a:pt x="57" y="276"/>
                </a:cubicBezTo>
                <a:cubicBezTo>
                  <a:pt x="58" y="277"/>
                  <a:pt x="58" y="277"/>
                  <a:pt x="58" y="277"/>
                </a:cubicBezTo>
                <a:cubicBezTo>
                  <a:pt x="61" y="278"/>
                  <a:pt x="64" y="279"/>
                  <a:pt x="67" y="280"/>
                </a:cubicBezTo>
                <a:cubicBezTo>
                  <a:pt x="67" y="280"/>
                  <a:pt x="67" y="280"/>
                  <a:pt x="67" y="280"/>
                </a:cubicBezTo>
                <a:cubicBezTo>
                  <a:pt x="67" y="280"/>
                  <a:pt x="67" y="280"/>
                  <a:pt x="67" y="280"/>
                </a:cubicBezTo>
                <a:cubicBezTo>
                  <a:pt x="71" y="281"/>
                  <a:pt x="74" y="282"/>
                  <a:pt x="77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81" y="284"/>
                  <a:pt x="85" y="284"/>
                  <a:pt x="89" y="285"/>
                </a:cubicBezTo>
                <a:cubicBezTo>
                  <a:pt x="89" y="285"/>
                  <a:pt x="89" y="285"/>
                  <a:pt x="89" y="285"/>
                </a:cubicBezTo>
                <a:cubicBezTo>
                  <a:pt x="91" y="285"/>
                  <a:pt x="92" y="286"/>
                  <a:pt x="94" y="286"/>
                </a:cubicBezTo>
                <a:cubicBezTo>
                  <a:pt x="94" y="286"/>
                  <a:pt x="94" y="286"/>
                  <a:pt x="95" y="286"/>
                </a:cubicBezTo>
                <a:cubicBezTo>
                  <a:pt x="96" y="286"/>
                  <a:pt x="98" y="286"/>
                  <a:pt x="100" y="287"/>
                </a:cubicBezTo>
                <a:cubicBezTo>
                  <a:pt x="100" y="287"/>
                  <a:pt x="101" y="287"/>
                  <a:pt x="101" y="287"/>
                </a:cubicBezTo>
                <a:cubicBezTo>
                  <a:pt x="104" y="287"/>
                  <a:pt x="108" y="288"/>
                  <a:pt x="112" y="288"/>
                </a:cubicBezTo>
                <a:cubicBezTo>
                  <a:pt x="113" y="288"/>
                  <a:pt x="113" y="288"/>
                  <a:pt x="113" y="288"/>
                </a:cubicBezTo>
                <a:cubicBezTo>
                  <a:pt x="117" y="288"/>
                  <a:pt x="121" y="288"/>
                  <a:pt x="125" y="288"/>
                </a:cubicBezTo>
                <a:cubicBezTo>
                  <a:pt x="127" y="288"/>
                  <a:pt x="129" y="288"/>
                  <a:pt x="131" y="288"/>
                </a:cubicBezTo>
                <a:cubicBezTo>
                  <a:pt x="131" y="288"/>
                  <a:pt x="131" y="288"/>
                  <a:pt x="131" y="288"/>
                </a:cubicBezTo>
                <a:cubicBezTo>
                  <a:pt x="133" y="288"/>
                  <a:pt x="135" y="288"/>
                  <a:pt x="137" y="288"/>
                </a:cubicBezTo>
                <a:cubicBezTo>
                  <a:pt x="137" y="288"/>
                  <a:pt x="137" y="288"/>
                  <a:pt x="137" y="288"/>
                </a:cubicBezTo>
                <a:cubicBezTo>
                  <a:pt x="141" y="288"/>
                  <a:pt x="145" y="287"/>
                  <a:pt x="149" y="287"/>
                </a:cubicBezTo>
                <a:cubicBezTo>
                  <a:pt x="150" y="287"/>
                  <a:pt x="150" y="287"/>
                  <a:pt x="150" y="287"/>
                </a:cubicBezTo>
                <a:cubicBezTo>
                  <a:pt x="153" y="286"/>
                  <a:pt x="157" y="286"/>
                  <a:pt x="161" y="285"/>
                </a:cubicBezTo>
                <a:cubicBezTo>
                  <a:pt x="161" y="285"/>
                  <a:pt x="161" y="285"/>
                  <a:pt x="161" y="285"/>
                </a:cubicBezTo>
                <a:cubicBezTo>
                  <a:pt x="165" y="284"/>
                  <a:pt x="169" y="284"/>
                  <a:pt x="172" y="283"/>
                </a:cubicBezTo>
                <a:cubicBezTo>
                  <a:pt x="172" y="283"/>
                  <a:pt x="172" y="283"/>
                  <a:pt x="172" y="283"/>
                </a:cubicBezTo>
                <a:cubicBezTo>
                  <a:pt x="172" y="283"/>
                  <a:pt x="172" y="283"/>
                  <a:pt x="172" y="283"/>
                </a:cubicBezTo>
                <a:cubicBezTo>
                  <a:pt x="176" y="282"/>
                  <a:pt x="179" y="281"/>
                  <a:pt x="182" y="280"/>
                </a:cubicBezTo>
                <a:cubicBezTo>
                  <a:pt x="183" y="280"/>
                  <a:pt x="183" y="280"/>
                  <a:pt x="183" y="280"/>
                </a:cubicBezTo>
                <a:cubicBezTo>
                  <a:pt x="184" y="279"/>
                  <a:pt x="184" y="279"/>
                  <a:pt x="184" y="279"/>
                </a:cubicBezTo>
                <a:cubicBezTo>
                  <a:pt x="187" y="278"/>
                  <a:pt x="189" y="278"/>
                  <a:pt x="191" y="277"/>
                </a:cubicBezTo>
                <a:cubicBezTo>
                  <a:pt x="192" y="277"/>
                  <a:pt x="193" y="276"/>
                  <a:pt x="194" y="276"/>
                </a:cubicBezTo>
                <a:cubicBezTo>
                  <a:pt x="196" y="275"/>
                  <a:pt x="198" y="274"/>
                  <a:pt x="200" y="273"/>
                </a:cubicBezTo>
                <a:cubicBezTo>
                  <a:pt x="200" y="273"/>
                  <a:pt x="200" y="273"/>
                  <a:pt x="200" y="273"/>
                </a:cubicBezTo>
                <a:cubicBezTo>
                  <a:pt x="201" y="273"/>
                  <a:pt x="202" y="273"/>
                  <a:pt x="202" y="272"/>
                </a:cubicBezTo>
                <a:cubicBezTo>
                  <a:pt x="205" y="271"/>
                  <a:pt x="207" y="270"/>
                  <a:pt x="209" y="269"/>
                </a:cubicBezTo>
                <a:cubicBezTo>
                  <a:pt x="210" y="268"/>
                  <a:pt x="211" y="268"/>
                  <a:pt x="212" y="267"/>
                </a:cubicBezTo>
                <a:cubicBezTo>
                  <a:pt x="213" y="267"/>
                  <a:pt x="213" y="267"/>
                  <a:pt x="213" y="267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215" y="266"/>
                  <a:pt x="216" y="265"/>
                  <a:pt x="217" y="264"/>
                </a:cubicBezTo>
                <a:cubicBezTo>
                  <a:pt x="217" y="264"/>
                  <a:pt x="217" y="264"/>
                  <a:pt x="217" y="264"/>
                </a:cubicBezTo>
                <a:cubicBezTo>
                  <a:pt x="219" y="263"/>
                  <a:pt x="220" y="262"/>
                  <a:pt x="221" y="261"/>
                </a:cubicBezTo>
                <a:cubicBezTo>
                  <a:pt x="221" y="261"/>
                  <a:pt x="221" y="261"/>
                  <a:pt x="221" y="261"/>
                </a:cubicBezTo>
                <a:cubicBezTo>
                  <a:pt x="222" y="261"/>
                  <a:pt x="222" y="261"/>
                  <a:pt x="222" y="261"/>
                </a:cubicBezTo>
                <a:cubicBezTo>
                  <a:pt x="223" y="260"/>
                  <a:pt x="225" y="259"/>
                  <a:pt x="226" y="258"/>
                </a:cubicBezTo>
                <a:cubicBezTo>
                  <a:pt x="226" y="257"/>
                  <a:pt x="226" y="257"/>
                  <a:pt x="226" y="257"/>
                </a:cubicBezTo>
                <a:cubicBezTo>
                  <a:pt x="227" y="257"/>
                  <a:pt x="227" y="257"/>
                  <a:pt x="227" y="257"/>
                </a:cubicBezTo>
                <a:cubicBezTo>
                  <a:pt x="228" y="256"/>
                  <a:pt x="229" y="255"/>
                  <a:pt x="230" y="253"/>
                </a:cubicBezTo>
                <a:cubicBezTo>
                  <a:pt x="231" y="253"/>
                  <a:pt x="231" y="253"/>
                  <a:pt x="231" y="253"/>
                </a:cubicBezTo>
                <a:cubicBezTo>
                  <a:pt x="231" y="253"/>
                  <a:pt x="231" y="253"/>
                  <a:pt x="231" y="253"/>
                </a:cubicBezTo>
                <a:cubicBezTo>
                  <a:pt x="232" y="252"/>
                  <a:pt x="233" y="250"/>
                  <a:pt x="234" y="249"/>
                </a:cubicBezTo>
                <a:cubicBezTo>
                  <a:pt x="235" y="249"/>
                  <a:pt x="235" y="249"/>
                  <a:pt x="235" y="249"/>
                </a:cubicBezTo>
                <a:cubicBezTo>
                  <a:pt x="235" y="249"/>
                  <a:pt x="235" y="249"/>
                  <a:pt x="235" y="249"/>
                </a:cubicBezTo>
                <a:cubicBezTo>
                  <a:pt x="236" y="248"/>
                  <a:pt x="237" y="247"/>
                  <a:pt x="238" y="245"/>
                </a:cubicBezTo>
                <a:cubicBezTo>
                  <a:pt x="238" y="245"/>
                  <a:pt x="238" y="244"/>
                  <a:pt x="238" y="244"/>
                </a:cubicBezTo>
                <a:cubicBezTo>
                  <a:pt x="239" y="244"/>
                  <a:pt x="239" y="243"/>
                  <a:pt x="239" y="243"/>
                </a:cubicBezTo>
                <a:cubicBezTo>
                  <a:pt x="240" y="242"/>
                  <a:pt x="240" y="242"/>
                  <a:pt x="240" y="242"/>
                </a:cubicBezTo>
                <a:cubicBezTo>
                  <a:pt x="240" y="241"/>
                  <a:pt x="241" y="241"/>
                  <a:pt x="241" y="240"/>
                </a:cubicBezTo>
                <a:cubicBezTo>
                  <a:pt x="241" y="240"/>
                  <a:pt x="241" y="239"/>
                  <a:pt x="242" y="239"/>
                </a:cubicBezTo>
                <a:cubicBezTo>
                  <a:pt x="242" y="238"/>
                  <a:pt x="242" y="238"/>
                  <a:pt x="242" y="238"/>
                </a:cubicBezTo>
                <a:cubicBezTo>
                  <a:pt x="243" y="237"/>
                  <a:pt x="243" y="237"/>
                  <a:pt x="243" y="236"/>
                </a:cubicBezTo>
                <a:cubicBezTo>
                  <a:pt x="243" y="236"/>
                  <a:pt x="243" y="236"/>
                  <a:pt x="243" y="236"/>
                </a:cubicBezTo>
                <a:cubicBezTo>
                  <a:pt x="243" y="236"/>
                  <a:pt x="243" y="235"/>
                  <a:pt x="243" y="235"/>
                </a:cubicBezTo>
                <a:cubicBezTo>
                  <a:pt x="244" y="234"/>
                  <a:pt x="244" y="234"/>
                  <a:pt x="244" y="233"/>
                </a:cubicBezTo>
                <a:cubicBezTo>
                  <a:pt x="245" y="232"/>
                  <a:pt x="245" y="232"/>
                  <a:pt x="245" y="232"/>
                </a:cubicBezTo>
                <a:cubicBezTo>
                  <a:pt x="245" y="232"/>
                  <a:pt x="245" y="232"/>
                  <a:pt x="245" y="232"/>
                </a:cubicBezTo>
                <a:cubicBezTo>
                  <a:pt x="245" y="231"/>
                  <a:pt x="245" y="231"/>
                  <a:pt x="245" y="230"/>
                </a:cubicBezTo>
                <a:cubicBezTo>
                  <a:pt x="245" y="230"/>
                  <a:pt x="245" y="230"/>
                  <a:pt x="245" y="230"/>
                </a:cubicBezTo>
                <a:cubicBezTo>
                  <a:pt x="246" y="229"/>
                  <a:pt x="246" y="229"/>
                  <a:pt x="246" y="229"/>
                </a:cubicBezTo>
                <a:cubicBezTo>
                  <a:pt x="246" y="229"/>
                  <a:pt x="246" y="228"/>
                  <a:pt x="246" y="227"/>
                </a:cubicBezTo>
                <a:cubicBezTo>
                  <a:pt x="247" y="224"/>
                  <a:pt x="247" y="224"/>
                  <a:pt x="247" y="224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47" y="221"/>
                  <a:pt x="247" y="221"/>
                  <a:pt x="247" y="221"/>
                </a:cubicBezTo>
                <a:cubicBezTo>
                  <a:pt x="249" y="212"/>
                  <a:pt x="248" y="203"/>
                  <a:pt x="244" y="195"/>
                </a:cubicBezTo>
                <a:close/>
                <a:moveTo>
                  <a:pt x="101" y="49"/>
                </a:moveTo>
                <a:cubicBezTo>
                  <a:pt x="94" y="46"/>
                  <a:pt x="90" y="38"/>
                  <a:pt x="93" y="30"/>
                </a:cubicBezTo>
                <a:cubicBezTo>
                  <a:pt x="96" y="22"/>
                  <a:pt x="104" y="17"/>
                  <a:pt x="111" y="20"/>
                </a:cubicBezTo>
                <a:cubicBezTo>
                  <a:pt x="118" y="23"/>
                  <a:pt x="122" y="31"/>
                  <a:pt x="119" y="39"/>
                </a:cubicBezTo>
                <a:cubicBezTo>
                  <a:pt x="116" y="47"/>
                  <a:pt x="108" y="51"/>
                  <a:pt x="101" y="49"/>
                </a:cubicBezTo>
                <a:close/>
                <a:moveTo>
                  <a:pt x="116" y="254"/>
                </a:moveTo>
                <a:cubicBezTo>
                  <a:pt x="116" y="254"/>
                  <a:pt x="116" y="254"/>
                  <a:pt x="116" y="254"/>
                </a:cubicBezTo>
                <a:cubicBezTo>
                  <a:pt x="116" y="252"/>
                  <a:pt x="116" y="252"/>
                  <a:pt x="116" y="252"/>
                </a:cubicBezTo>
                <a:lnTo>
                  <a:pt x="116" y="254"/>
                </a:lnTo>
                <a:close/>
                <a:moveTo>
                  <a:pt x="215" y="212"/>
                </a:moveTo>
                <a:cubicBezTo>
                  <a:pt x="214" y="213"/>
                  <a:pt x="214" y="215"/>
                  <a:pt x="213" y="217"/>
                </a:cubicBezTo>
                <a:cubicBezTo>
                  <a:pt x="210" y="223"/>
                  <a:pt x="205" y="229"/>
                  <a:pt x="198" y="234"/>
                </a:cubicBezTo>
                <a:cubicBezTo>
                  <a:pt x="191" y="239"/>
                  <a:pt x="182" y="244"/>
                  <a:pt x="171" y="247"/>
                </a:cubicBezTo>
                <a:cubicBezTo>
                  <a:pt x="160" y="251"/>
                  <a:pt x="148" y="253"/>
                  <a:pt x="135" y="254"/>
                </a:cubicBezTo>
                <a:cubicBezTo>
                  <a:pt x="134" y="225"/>
                  <a:pt x="134" y="225"/>
                  <a:pt x="134" y="225"/>
                </a:cubicBezTo>
                <a:cubicBezTo>
                  <a:pt x="134" y="225"/>
                  <a:pt x="134" y="225"/>
                  <a:pt x="134" y="225"/>
                </a:cubicBezTo>
                <a:cubicBezTo>
                  <a:pt x="134" y="225"/>
                  <a:pt x="134" y="225"/>
                  <a:pt x="134" y="225"/>
                </a:cubicBezTo>
                <a:cubicBezTo>
                  <a:pt x="116" y="225"/>
                  <a:pt x="116" y="225"/>
                  <a:pt x="116" y="225"/>
                </a:cubicBezTo>
                <a:cubicBezTo>
                  <a:pt x="116" y="225"/>
                  <a:pt x="116" y="225"/>
                  <a:pt x="116" y="225"/>
                </a:cubicBezTo>
                <a:cubicBezTo>
                  <a:pt x="116" y="225"/>
                  <a:pt x="116" y="225"/>
                  <a:pt x="116" y="225"/>
                </a:cubicBezTo>
                <a:cubicBezTo>
                  <a:pt x="115" y="254"/>
                  <a:pt x="115" y="254"/>
                  <a:pt x="115" y="254"/>
                </a:cubicBezTo>
                <a:cubicBezTo>
                  <a:pt x="102" y="253"/>
                  <a:pt x="90" y="251"/>
                  <a:pt x="79" y="247"/>
                </a:cubicBezTo>
                <a:cubicBezTo>
                  <a:pt x="68" y="244"/>
                  <a:pt x="59" y="240"/>
                  <a:pt x="52" y="234"/>
                </a:cubicBezTo>
                <a:cubicBezTo>
                  <a:pt x="45" y="229"/>
                  <a:pt x="40" y="223"/>
                  <a:pt x="37" y="217"/>
                </a:cubicBezTo>
                <a:cubicBezTo>
                  <a:pt x="36" y="215"/>
                  <a:pt x="35" y="213"/>
                  <a:pt x="35" y="212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35" y="211"/>
                  <a:pt x="35" y="211"/>
                  <a:pt x="35" y="211"/>
                </a:cubicBezTo>
                <a:cubicBezTo>
                  <a:pt x="35" y="211"/>
                  <a:pt x="35" y="210"/>
                  <a:pt x="35" y="210"/>
                </a:cubicBezTo>
                <a:cubicBezTo>
                  <a:pt x="35" y="210"/>
                  <a:pt x="35" y="210"/>
                  <a:pt x="35" y="210"/>
                </a:cubicBezTo>
                <a:cubicBezTo>
                  <a:pt x="35" y="210"/>
                  <a:pt x="35" y="210"/>
                  <a:pt x="35" y="210"/>
                </a:cubicBezTo>
                <a:cubicBezTo>
                  <a:pt x="35" y="210"/>
                  <a:pt x="35" y="210"/>
                  <a:pt x="35" y="209"/>
                </a:cubicBezTo>
                <a:cubicBezTo>
                  <a:pt x="35" y="209"/>
                  <a:pt x="35" y="209"/>
                  <a:pt x="35" y="209"/>
                </a:cubicBezTo>
                <a:cubicBezTo>
                  <a:pt x="35" y="209"/>
                  <a:pt x="35" y="209"/>
                  <a:pt x="35" y="209"/>
                </a:cubicBezTo>
                <a:cubicBezTo>
                  <a:pt x="35" y="209"/>
                  <a:pt x="35" y="209"/>
                  <a:pt x="35" y="209"/>
                </a:cubicBezTo>
                <a:cubicBezTo>
                  <a:pt x="35" y="208"/>
                  <a:pt x="35" y="208"/>
                  <a:pt x="35" y="207"/>
                </a:cubicBezTo>
                <a:cubicBezTo>
                  <a:pt x="35" y="207"/>
                  <a:pt x="35" y="207"/>
                  <a:pt x="35" y="207"/>
                </a:cubicBezTo>
                <a:cubicBezTo>
                  <a:pt x="35" y="207"/>
                  <a:pt x="35" y="207"/>
                  <a:pt x="35" y="207"/>
                </a:cubicBezTo>
                <a:cubicBezTo>
                  <a:pt x="35" y="207"/>
                  <a:pt x="35" y="206"/>
                  <a:pt x="35" y="206"/>
                </a:cubicBezTo>
                <a:cubicBezTo>
                  <a:pt x="35" y="206"/>
                  <a:pt x="35" y="205"/>
                  <a:pt x="35" y="205"/>
                </a:cubicBezTo>
                <a:cubicBezTo>
                  <a:pt x="74" y="205"/>
                  <a:pt x="74" y="205"/>
                  <a:pt x="74" y="205"/>
                </a:cubicBezTo>
                <a:cubicBezTo>
                  <a:pt x="74" y="205"/>
                  <a:pt x="74" y="205"/>
                  <a:pt x="74" y="205"/>
                </a:cubicBezTo>
                <a:cubicBezTo>
                  <a:pt x="74" y="205"/>
                  <a:pt x="74" y="205"/>
                  <a:pt x="74" y="205"/>
                </a:cubicBezTo>
                <a:cubicBezTo>
                  <a:pt x="76" y="191"/>
                  <a:pt x="76" y="191"/>
                  <a:pt x="76" y="191"/>
                </a:cubicBezTo>
                <a:cubicBezTo>
                  <a:pt x="76" y="190"/>
                  <a:pt x="76" y="190"/>
                  <a:pt x="76" y="190"/>
                </a:cubicBezTo>
                <a:cubicBezTo>
                  <a:pt x="76" y="190"/>
                  <a:pt x="76" y="190"/>
                  <a:pt x="76" y="190"/>
                </a:cubicBezTo>
                <a:cubicBezTo>
                  <a:pt x="42" y="190"/>
                  <a:pt x="42" y="190"/>
                  <a:pt x="42" y="190"/>
                </a:cubicBezTo>
                <a:cubicBezTo>
                  <a:pt x="42" y="190"/>
                  <a:pt x="42" y="190"/>
                  <a:pt x="42" y="190"/>
                </a:cubicBezTo>
                <a:cubicBezTo>
                  <a:pt x="43" y="190"/>
                  <a:pt x="43" y="189"/>
                  <a:pt x="43" y="189"/>
                </a:cubicBezTo>
                <a:cubicBezTo>
                  <a:pt x="43" y="189"/>
                  <a:pt x="44" y="189"/>
                  <a:pt x="44" y="188"/>
                </a:cubicBezTo>
                <a:cubicBezTo>
                  <a:pt x="44" y="188"/>
                  <a:pt x="44" y="188"/>
                  <a:pt x="45" y="187"/>
                </a:cubicBezTo>
                <a:cubicBezTo>
                  <a:pt x="45" y="187"/>
                  <a:pt x="45" y="187"/>
                  <a:pt x="46" y="186"/>
                </a:cubicBezTo>
                <a:cubicBezTo>
                  <a:pt x="46" y="186"/>
                  <a:pt x="46" y="186"/>
                  <a:pt x="47" y="185"/>
                </a:cubicBezTo>
                <a:cubicBezTo>
                  <a:pt x="47" y="185"/>
                  <a:pt x="47" y="185"/>
                  <a:pt x="47" y="185"/>
                </a:cubicBezTo>
                <a:cubicBezTo>
                  <a:pt x="47" y="185"/>
                  <a:pt x="47" y="185"/>
                  <a:pt x="47" y="185"/>
                </a:cubicBezTo>
                <a:cubicBezTo>
                  <a:pt x="47" y="184"/>
                  <a:pt x="47" y="184"/>
                  <a:pt x="47" y="184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84"/>
                  <a:pt x="48" y="184"/>
                  <a:pt x="49" y="183"/>
                </a:cubicBezTo>
                <a:cubicBezTo>
                  <a:pt x="49" y="183"/>
                  <a:pt x="49" y="183"/>
                  <a:pt x="50" y="182"/>
                </a:cubicBezTo>
                <a:cubicBezTo>
                  <a:pt x="50" y="182"/>
                  <a:pt x="51" y="182"/>
                  <a:pt x="51" y="181"/>
                </a:cubicBezTo>
                <a:cubicBezTo>
                  <a:pt x="51" y="181"/>
                  <a:pt x="51" y="181"/>
                  <a:pt x="51" y="181"/>
                </a:cubicBezTo>
                <a:cubicBezTo>
                  <a:pt x="51" y="181"/>
                  <a:pt x="51" y="181"/>
                  <a:pt x="51" y="181"/>
                </a:cubicBezTo>
                <a:cubicBezTo>
                  <a:pt x="52" y="181"/>
                  <a:pt x="52" y="181"/>
                  <a:pt x="52" y="180"/>
                </a:cubicBezTo>
                <a:cubicBezTo>
                  <a:pt x="53" y="180"/>
                  <a:pt x="53" y="180"/>
                  <a:pt x="54" y="179"/>
                </a:cubicBezTo>
                <a:cubicBezTo>
                  <a:pt x="54" y="179"/>
                  <a:pt x="55" y="179"/>
                  <a:pt x="55" y="17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5" y="178"/>
                  <a:pt x="56" y="178"/>
                  <a:pt x="56" y="178"/>
                </a:cubicBezTo>
                <a:cubicBezTo>
                  <a:pt x="56" y="178"/>
                  <a:pt x="56" y="177"/>
                  <a:pt x="57" y="177"/>
                </a:cubicBezTo>
                <a:cubicBezTo>
                  <a:pt x="57" y="177"/>
                  <a:pt x="58" y="176"/>
                  <a:pt x="59" y="176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2" y="174"/>
                  <a:pt x="63" y="174"/>
                  <a:pt x="64" y="173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65" y="173"/>
                  <a:pt x="65" y="172"/>
                  <a:pt x="65" y="172"/>
                </a:cubicBezTo>
                <a:cubicBezTo>
                  <a:pt x="66" y="172"/>
                  <a:pt x="66" y="172"/>
                  <a:pt x="66" y="172"/>
                </a:cubicBezTo>
                <a:cubicBezTo>
                  <a:pt x="66" y="172"/>
                  <a:pt x="66" y="172"/>
                  <a:pt x="66" y="172"/>
                </a:cubicBezTo>
                <a:cubicBezTo>
                  <a:pt x="66" y="172"/>
                  <a:pt x="67" y="172"/>
                  <a:pt x="67" y="171"/>
                </a:cubicBezTo>
                <a:cubicBezTo>
                  <a:pt x="68" y="171"/>
                  <a:pt x="68" y="171"/>
                  <a:pt x="69" y="171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2" y="169"/>
                  <a:pt x="73" y="169"/>
                  <a:pt x="74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5" y="168"/>
                  <a:pt x="76" y="168"/>
                  <a:pt x="76" y="168"/>
                </a:cubicBezTo>
                <a:cubicBezTo>
                  <a:pt x="76" y="168"/>
                  <a:pt x="76" y="168"/>
                  <a:pt x="76" y="168"/>
                </a:cubicBezTo>
                <a:cubicBezTo>
                  <a:pt x="77" y="167"/>
                  <a:pt x="77" y="167"/>
                  <a:pt x="77" y="167"/>
                </a:cubicBezTo>
                <a:cubicBezTo>
                  <a:pt x="78" y="167"/>
                  <a:pt x="79" y="167"/>
                  <a:pt x="80" y="166"/>
                </a:cubicBezTo>
                <a:cubicBezTo>
                  <a:pt x="80" y="166"/>
                  <a:pt x="80" y="166"/>
                  <a:pt x="80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83" y="166"/>
                  <a:pt x="83" y="166"/>
                  <a:pt x="83" y="166"/>
                </a:cubicBezTo>
                <a:cubicBezTo>
                  <a:pt x="84" y="165"/>
                  <a:pt x="85" y="165"/>
                  <a:pt x="85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7" y="164"/>
                  <a:pt x="87" y="164"/>
                  <a:pt x="88" y="164"/>
                </a:cubicBezTo>
                <a:cubicBezTo>
                  <a:pt x="88" y="164"/>
                  <a:pt x="88" y="164"/>
                  <a:pt x="88" y="164"/>
                </a:cubicBezTo>
                <a:cubicBezTo>
                  <a:pt x="89" y="164"/>
                  <a:pt x="89" y="164"/>
                  <a:pt x="89" y="164"/>
                </a:cubicBezTo>
                <a:cubicBezTo>
                  <a:pt x="90" y="163"/>
                  <a:pt x="91" y="163"/>
                  <a:pt x="92" y="163"/>
                </a:cubicBezTo>
                <a:cubicBezTo>
                  <a:pt x="92" y="163"/>
                  <a:pt x="92" y="163"/>
                  <a:pt x="92" y="163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94" y="163"/>
                  <a:pt x="94" y="163"/>
                  <a:pt x="94" y="163"/>
                </a:cubicBezTo>
                <a:cubicBezTo>
                  <a:pt x="95" y="162"/>
                  <a:pt x="96" y="162"/>
                  <a:pt x="98" y="162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1" y="161"/>
                  <a:pt x="101" y="161"/>
                  <a:pt x="102" y="161"/>
                </a:cubicBezTo>
                <a:cubicBezTo>
                  <a:pt x="103" y="161"/>
                  <a:pt x="104" y="161"/>
                  <a:pt x="104" y="161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6" y="161"/>
                  <a:pt x="106" y="161"/>
                  <a:pt x="106" y="161"/>
                </a:cubicBezTo>
                <a:cubicBezTo>
                  <a:pt x="106" y="161"/>
                  <a:pt x="106" y="161"/>
                  <a:pt x="106" y="161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7" y="161"/>
                  <a:pt x="108" y="160"/>
                  <a:pt x="109" y="160"/>
                </a:cubicBezTo>
                <a:cubicBezTo>
                  <a:pt x="110" y="160"/>
                  <a:pt x="111" y="160"/>
                  <a:pt x="111" y="160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13" y="160"/>
                  <a:pt x="113" y="160"/>
                  <a:pt x="113" y="160"/>
                </a:cubicBezTo>
                <a:cubicBezTo>
                  <a:pt x="114" y="160"/>
                  <a:pt x="114" y="160"/>
                  <a:pt x="115" y="160"/>
                </a:cubicBezTo>
                <a:cubicBezTo>
                  <a:pt x="115" y="160"/>
                  <a:pt x="115" y="160"/>
                  <a:pt x="116" y="160"/>
                </a:cubicBezTo>
                <a:cubicBezTo>
                  <a:pt x="118" y="200"/>
                  <a:pt x="118" y="200"/>
                  <a:pt x="118" y="200"/>
                </a:cubicBezTo>
                <a:cubicBezTo>
                  <a:pt x="133" y="200"/>
                  <a:pt x="133" y="200"/>
                  <a:pt x="133" y="200"/>
                </a:cubicBezTo>
                <a:cubicBezTo>
                  <a:pt x="135" y="160"/>
                  <a:pt x="135" y="160"/>
                  <a:pt x="135" y="160"/>
                </a:cubicBezTo>
                <a:cubicBezTo>
                  <a:pt x="137" y="160"/>
                  <a:pt x="137" y="160"/>
                  <a:pt x="137" y="160"/>
                </a:cubicBezTo>
                <a:cubicBezTo>
                  <a:pt x="138" y="160"/>
                  <a:pt x="138" y="160"/>
                  <a:pt x="138" y="160"/>
                </a:cubicBezTo>
                <a:cubicBezTo>
                  <a:pt x="139" y="160"/>
                  <a:pt x="139" y="160"/>
                  <a:pt x="140" y="16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42" y="161"/>
                  <a:pt x="143" y="161"/>
                  <a:pt x="143" y="161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161"/>
                  <a:pt x="145" y="161"/>
                  <a:pt x="145" y="161"/>
                </a:cubicBezTo>
                <a:cubicBezTo>
                  <a:pt x="145" y="161"/>
                  <a:pt x="146" y="161"/>
                  <a:pt x="146" y="161"/>
                </a:cubicBezTo>
                <a:cubicBezTo>
                  <a:pt x="147" y="161"/>
                  <a:pt x="148" y="161"/>
                  <a:pt x="148" y="161"/>
                </a:cubicBezTo>
                <a:cubicBezTo>
                  <a:pt x="149" y="161"/>
                  <a:pt x="149" y="161"/>
                  <a:pt x="150" y="162"/>
                </a:cubicBezTo>
                <a:cubicBezTo>
                  <a:pt x="151" y="162"/>
                  <a:pt x="151" y="162"/>
                  <a:pt x="151" y="162"/>
                </a:cubicBezTo>
                <a:cubicBezTo>
                  <a:pt x="151" y="162"/>
                  <a:pt x="151" y="162"/>
                  <a:pt x="151" y="162"/>
                </a:cubicBezTo>
                <a:cubicBezTo>
                  <a:pt x="151" y="162"/>
                  <a:pt x="151" y="162"/>
                  <a:pt x="151" y="162"/>
                </a:cubicBezTo>
                <a:cubicBezTo>
                  <a:pt x="151" y="162"/>
                  <a:pt x="151" y="162"/>
                  <a:pt x="151" y="162"/>
                </a:cubicBezTo>
                <a:cubicBezTo>
                  <a:pt x="152" y="162"/>
                  <a:pt x="152" y="162"/>
                  <a:pt x="152" y="162"/>
                </a:cubicBezTo>
                <a:cubicBezTo>
                  <a:pt x="152" y="162"/>
                  <a:pt x="153" y="162"/>
                  <a:pt x="153" y="162"/>
                </a:cubicBezTo>
                <a:cubicBezTo>
                  <a:pt x="154" y="162"/>
                  <a:pt x="155" y="162"/>
                  <a:pt x="155" y="163"/>
                </a:cubicBezTo>
                <a:cubicBezTo>
                  <a:pt x="156" y="163"/>
                  <a:pt x="157" y="163"/>
                  <a:pt x="157" y="163"/>
                </a:cubicBezTo>
                <a:cubicBezTo>
                  <a:pt x="158" y="163"/>
                  <a:pt x="158" y="163"/>
                  <a:pt x="159" y="163"/>
                </a:cubicBezTo>
                <a:cubicBezTo>
                  <a:pt x="160" y="164"/>
                  <a:pt x="160" y="164"/>
                  <a:pt x="161" y="164"/>
                </a:cubicBezTo>
                <a:cubicBezTo>
                  <a:pt x="162" y="164"/>
                  <a:pt x="162" y="164"/>
                  <a:pt x="163" y="164"/>
                </a:cubicBezTo>
                <a:cubicBezTo>
                  <a:pt x="164" y="165"/>
                  <a:pt x="165" y="165"/>
                  <a:pt x="166" y="165"/>
                </a:cubicBezTo>
                <a:cubicBezTo>
                  <a:pt x="166" y="165"/>
                  <a:pt x="167" y="165"/>
                  <a:pt x="168" y="166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70" y="166"/>
                  <a:pt x="170" y="166"/>
                  <a:pt x="170" y="166"/>
                </a:cubicBezTo>
                <a:cubicBezTo>
                  <a:pt x="170" y="166"/>
                  <a:pt x="170" y="166"/>
                  <a:pt x="170" y="166"/>
                </a:cubicBezTo>
                <a:cubicBezTo>
                  <a:pt x="170" y="167"/>
                  <a:pt x="171" y="167"/>
                  <a:pt x="171" y="167"/>
                </a:cubicBezTo>
                <a:cubicBezTo>
                  <a:pt x="171" y="167"/>
                  <a:pt x="171" y="167"/>
                  <a:pt x="172" y="167"/>
                </a:cubicBezTo>
                <a:cubicBezTo>
                  <a:pt x="173" y="167"/>
                  <a:pt x="174" y="168"/>
                  <a:pt x="176" y="169"/>
                </a:cubicBezTo>
                <a:cubicBezTo>
                  <a:pt x="177" y="169"/>
                  <a:pt x="177" y="169"/>
                  <a:pt x="178" y="169"/>
                </a:cubicBezTo>
                <a:cubicBezTo>
                  <a:pt x="179" y="170"/>
                  <a:pt x="179" y="170"/>
                  <a:pt x="179" y="170"/>
                </a:cubicBezTo>
                <a:cubicBezTo>
                  <a:pt x="179" y="170"/>
                  <a:pt x="180" y="170"/>
                  <a:pt x="180" y="170"/>
                </a:cubicBezTo>
                <a:cubicBezTo>
                  <a:pt x="180" y="170"/>
                  <a:pt x="181" y="171"/>
                  <a:pt x="181" y="171"/>
                </a:cubicBezTo>
                <a:cubicBezTo>
                  <a:pt x="182" y="171"/>
                  <a:pt x="182" y="171"/>
                  <a:pt x="182" y="171"/>
                </a:cubicBezTo>
                <a:cubicBezTo>
                  <a:pt x="182" y="171"/>
                  <a:pt x="182" y="171"/>
                  <a:pt x="183" y="171"/>
                </a:cubicBezTo>
                <a:cubicBezTo>
                  <a:pt x="183" y="171"/>
                  <a:pt x="183" y="172"/>
                  <a:pt x="183" y="172"/>
                </a:cubicBezTo>
                <a:cubicBezTo>
                  <a:pt x="183" y="172"/>
                  <a:pt x="183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5" y="173"/>
                  <a:pt x="187" y="173"/>
                  <a:pt x="188" y="174"/>
                </a:cubicBezTo>
                <a:cubicBezTo>
                  <a:pt x="189" y="175"/>
                  <a:pt x="189" y="175"/>
                  <a:pt x="189" y="175"/>
                </a:cubicBezTo>
                <a:cubicBezTo>
                  <a:pt x="189" y="175"/>
                  <a:pt x="189" y="175"/>
                  <a:pt x="190" y="175"/>
                </a:cubicBezTo>
                <a:cubicBezTo>
                  <a:pt x="191" y="176"/>
                  <a:pt x="193" y="177"/>
                  <a:pt x="195" y="178"/>
                </a:cubicBezTo>
                <a:cubicBezTo>
                  <a:pt x="195" y="178"/>
                  <a:pt x="195" y="178"/>
                  <a:pt x="195" y="178"/>
                </a:cubicBezTo>
                <a:cubicBezTo>
                  <a:pt x="195" y="178"/>
                  <a:pt x="195" y="179"/>
                  <a:pt x="195" y="179"/>
                </a:cubicBezTo>
                <a:cubicBezTo>
                  <a:pt x="195" y="179"/>
                  <a:pt x="195" y="179"/>
                  <a:pt x="196" y="179"/>
                </a:cubicBezTo>
                <a:cubicBezTo>
                  <a:pt x="197" y="180"/>
                  <a:pt x="198" y="180"/>
                  <a:pt x="199" y="181"/>
                </a:cubicBezTo>
                <a:cubicBezTo>
                  <a:pt x="199" y="181"/>
                  <a:pt x="199" y="181"/>
                  <a:pt x="199" y="182"/>
                </a:cubicBezTo>
                <a:cubicBezTo>
                  <a:pt x="199" y="182"/>
                  <a:pt x="199" y="182"/>
                  <a:pt x="199" y="182"/>
                </a:cubicBezTo>
                <a:cubicBezTo>
                  <a:pt x="200" y="182"/>
                  <a:pt x="200" y="183"/>
                  <a:pt x="201" y="183"/>
                </a:cubicBezTo>
                <a:cubicBezTo>
                  <a:pt x="201" y="183"/>
                  <a:pt x="201" y="183"/>
                  <a:pt x="201" y="183"/>
                </a:cubicBezTo>
                <a:cubicBezTo>
                  <a:pt x="202" y="184"/>
                  <a:pt x="203" y="185"/>
                  <a:pt x="204" y="186"/>
                </a:cubicBezTo>
                <a:cubicBezTo>
                  <a:pt x="204" y="186"/>
                  <a:pt x="204" y="186"/>
                  <a:pt x="204" y="186"/>
                </a:cubicBezTo>
                <a:cubicBezTo>
                  <a:pt x="204" y="186"/>
                  <a:pt x="204" y="186"/>
                  <a:pt x="204" y="187"/>
                </a:cubicBezTo>
                <a:cubicBezTo>
                  <a:pt x="205" y="187"/>
                  <a:pt x="205" y="187"/>
                  <a:pt x="205" y="187"/>
                </a:cubicBezTo>
                <a:cubicBezTo>
                  <a:pt x="206" y="188"/>
                  <a:pt x="206" y="188"/>
                  <a:pt x="206" y="188"/>
                </a:cubicBezTo>
                <a:cubicBezTo>
                  <a:pt x="206" y="188"/>
                  <a:pt x="206" y="188"/>
                  <a:pt x="206" y="188"/>
                </a:cubicBezTo>
                <a:cubicBezTo>
                  <a:pt x="206" y="188"/>
                  <a:pt x="206" y="188"/>
                  <a:pt x="206" y="188"/>
                </a:cubicBezTo>
                <a:cubicBezTo>
                  <a:pt x="207" y="189"/>
                  <a:pt x="207" y="190"/>
                  <a:pt x="208" y="190"/>
                </a:cubicBezTo>
                <a:cubicBezTo>
                  <a:pt x="175" y="190"/>
                  <a:pt x="175" y="190"/>
                  <a:pt x="175" y="190"/>
                </a:cubicBezTo>
                <a:cubicBezTo>
                  <a:pt x="175" y="190"/>
                  <a:pt x="175" y="190"/>
                  <a:pt x="175" y="190"/>
                </a:cubicBezTo>
                <a:cubicBezTo>
                  <a:pt x="175" y="191"/>
                  <a:pt x="175" y="191"/>
                  <a:pt x="175" y="191"/>
                </a:cubicBezTo>
                <a:cubicBezTo>
                  <a:pt x="176" y="205"/>
                  <a:pt x="176" y="205"/>
                  <a:pt x="176" y="205"/>
                </a:cubicBezTo>
                <a:cubicBezTo>
                  <a:pt x="176" y="205"/>
                  <a:pt x="176" y="205"/>
                  <a:pt x="176" y="205"/>
                </a:cubicBezTo>
                <a:cubicBezTo>
                  <a:pt x="176" y="205"/>
                  <a:pt x="176" y="205"/>
                  <a:pt x="176" y="205"/>
                </a:cubicBezTo>
                <a:cubicBezTo>
                  <a:pt x="214" y="205"/>
                  <a:pt x="214" y="205"/>
                  <a:pt x="214" y="205"/>
                </a:cubicBezTo>
                <a:cubicBezTo>
                  <a:pt x="214" y="206"/>
                  <a:pt x="215" y="206"/>
                  <a:pt x="215" y="207"/>
                </a:cubicBezTo>
                <a:cubicBezTo>
                  <a:pt x="215" y="208"/>
                  <a:pt x="215" y="209"/>
                  <a:pt x="215" y="210"/>
                </a:cubicBezTo>
                <a:cubicBezTo>
                  <a:pt x="215" y="210"/>
                  <a:pt x="215" y="211"/>
                  <a:pt x="215" y="212"/>
                </a:cubicBezTo>
                <a:close/>
                <a:moveTo>
                  <a:pt x="70" y="205"/>
                </a:moveTo>
                <a:cubicBezTo>
                  <a:pt x="74" y="205"/>
                  <a:pt x="74" y="205"/>
                  <a:pt x="74" y="205"/>
                </a:cubicBezTo>
                <a:cubicBezTo>
                  <a:pt x="74" y="205"/>
                  <a:pt x="74" y="205"/>
                  <a:pt x="74" y="205"/>
                </a:cubicBezTo>
                <a:lnTo>
                  <a:pt x="70" y="205"/>
                </a:lnTo>
                <a:close/>
                <a:moveTo>
                  <a:pt x="75" y="192"/>
                </a:moveTo>
                <a:cubicBezTo>
                  <a:pt x="76" y="191"/>
                  <a:pt x="76" y="191"/>
                  <a:pt x="76" y="191"/>
                </a:cubicBezTo>
                <a:cubicBezTo>
                  <a:pt x="76" y="191"/>
                  <a:pt x="76" y="191"/>
                  <a:pt x="76" y="191"/>
                </a:cubicBezTo>
                <a:lnTo>
                  <a:pt x="75" y="192"/>
                </a:lnTo>
                <a:close/>
                <a:moveTo>
                  <a:pt x="175" y="191"/>
                </a:moveTo>
                <a:cubicBezTo>
                  <a:pt x="175" y="191"/>
                  <a:pt x="175" y="191"/>
                  <a:pt x="175" y="191"/>
                </a:cubicBezTo>
                <a:cubicBezTo>
                  <a:pt x="179" y="191"/>
                  <a:pt x="179" y="191"/>
                  <a:pt x="179" y="191"/>
                </a:cubicBezTo>
                <a:lnTo>
                  <a:pt x="175" y="191"/>
                </a:lnTo>
                <a:close/>
                <a:moveTo>
                  <a:pt x="176" y="204"/>
                </a:moveTo>
                <a:cubicBezTo>
                  <a:pt x="176" y="205"/>
                  <a:pt x="176" y="205"/>
                  <a:pt x="176" y="205"/>
                </a:cubicBezTo>
                <a:cubicBezTo>
                  <a:pt x="176" y="205"/>
                  <a:pt x="176" y="205"/>
                  <a:pt x="176" y="205"/>
                </a:cubicBez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190"/>
          <p:cNvSpPr/>
          <p:nvPr/>
        </p:nvSpPr>
        <p:spPr bwMode="auto">
          <a:xfrm>
            <a:off x="8708301" y="1444746"/>
            <a:ext cx="268773" cy="304427"/>
          </a:xfrm>
          <a:custGeom>
            <a:avLst/>
            <a:gdLst>
              <a:gd name="T0" fmla="*/ 98 w 98"/>
              <a:gd name="T1" fmla="*/ 57 h 111"/>
              <a:gd name="T2" fmla="*/ 49 w 98"/>
              <a:gd name="T3" fmla="*/ 0 h 111"/>
              <a:gd name="T4" fmla="*/ 0 w 98"/>
              <a:gd name="T5" fmla="*/ 57 h 111"/>
              <a:gd name="T6" fmla="*/ 37 w 98"/>
              <a:gd name="T7" fmla="*/ 57 h 111"/>
              <a:gd name="T8" fmla="*/ 37 w 98"/>
              <a:gd name="T9" fmla="*/ 111 h 111"/>
              <a:gd name="T10" fmla="*/ 61 w 98"/>
              <a:gd name="T11" fmla="*/ 111 h 111"/>
              <a:gd name="T12" fmla="*/ 61 w 98"/>
              <a:gd name="T13" fmla="*/ 57 h 111"/>
              <a:gd name="T14" fmla="*/ 98 w 98"/>
              <a:gd name="T15" fmla="*/ 5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111">
                <a:moveTo>
                  <a:pt x="98" y="57"/>
                </a:moveTo>
                <a:lnTo>
                  <a:pt x="49" y="0"/>
                </a:lnTo>
                <a:lnTo>
                  <a:pt x="0" y="57"/>
                </a:lnTo>
                <a:lnTo>
                  <a:pt x="37" y="57"/>
                </a:lnTo>
                <a:lnTo>
                  <a:pt x="37" y="111"/>
                </a:lnTo>
                <a:lnTo>
                  <a:pt x="61" y="111"/>
                </a:lnTo>
                <a:lnTo>
                  <a:pt x="61" y="57"/>
                </a:lnTo>
                <a:lnTo>
                  <a:pt x="98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91"/>
          <p:cNvSpPr/>
          <p:nvPr/>
        </p:nvSpPr>
        <p:spPr bwMode="auto">
          <a:xfrm>
            <a:off x="9319896" y="1442005"/>
            <a:ext cx="266031" cy="307168"/>
          </a:xfrm>
          <a:custGeom>
            <a:avLst/>
            <a:gdLst>
              <a:gd name="T0" fmla="*/ 245 w 253"/>
              <a:gd name="T1" fmla="*/ 134 h 290"/>
              <a:gd name="T2" fmla="*/ 141 w 253"/>
              <a:gd name="T3" fmla="*/ 9 h 290"/>
              <a:gd name="T4" fmla="*/ 113 w 253"/>
              <a:gd name="T5" fmla="*/ 9 h 290"/>
              <a:gd name="T6" fmla="*/ 8 w 253"/>
              <a:gd name="T7" fmla="*/ 134 h 290"/>
              <a:gd name="T8" fmla="*/ 16 w 253"/>
              <a:gd name="T9" fmla="*/ 151 h 290"/>
              <a:gd name="T10" fmla="*/ 71 w 253"/>
              <a:gd name="T11" fmla="*/ 151 h 290"/>
              <a:gd name="T12" fmla="*/ 92 w 253"/>
              <a:gd name="T13" fmla="*/ 151 h 290"/>
              <a:gd name="T14" fmla="*/ 92 w 253"/>
              <a:gd name="T15" fmla="*/ 268 h 290"/>
              <a:gd name="T16" fmla="*/ 114 w 253"/>
              <a:gd name="T17" fmla="*/ 290 h 290"/>
              <a:gd name="T18" fmla="*/ 139 w 253"/>
              <a:gd name="T19" fmla="*/ 290 h 290"/>
              <a:gd name="T20" fmla="*/ 161 w 253"/>
              <a:gd name="T21" fmla="*/ 268 h 290"/>
              <a:gd name="T22" fmla="*/ 161 w 253"/>
              <a:gd name="T23" fmla="*/ 151 h 290"/>
              <a:gd name="T24" fmla="*/ 183 w 253"/>
              <a:gd name="T25" fmla="*/ 151 h 290"/>
              <a:gd name="T26" fmla="*/ 238 w 253"/>
              <a:gd name="T27" fmla="*/ 151 h 290"/>
              <a:gd name="T28" fmla="*/ 245 w 253"/>
              <a:gd name="T29" fmla="*/ 13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290">
                <a:moveTo>
                  <a:pt x="245" y="134"/>
                </a:moveTo>
                <a:cubicBezTo>
                  <a:pt x="141" y="9"/>
                  <a:pt x="141" y="9"/>
                  <a:pt x="141" y="9"/>
                </a:cubicBezTo>
                <a:cubicBezTo>
                  <a:pt x="133" y="0"/>
                  <a:pt x="120" y="0"/>
                  <a:pt x="113" y="9"/>
                </a:cubicBezTo>
                <a:cubicBezTo>
                  <a:pt x="8" y="134"/>
                  <a:pt x="8" y="134"/>
                  <a:pt x="8" y="134"/>
                </a:cubicBezTo>
                <a:cubicBezTo>
                  <a:pt x="0" y="143"/>
                  <a:pt x="4" y="151"/>
                  <a:pt x="16" y="151"/>
                </a:cubicBezTo>
                <a:cubicBezTo>
                  <a:pt x="71" y="151"/>
                  <a:pt x="71" y="151"/>
                  <a:pt x="71" y="151"/>
                </a:cubicBezTo>
                <a:cubicBezTo>
                  <a:pt x="77" y="151"/>
                  <a:pt x="85" y="151"/>
                  <a:pt x="92" y="151"/>
                </a:cubicBezTo>
                <a:cubicBezTo>
                  <a:pt x="92" y="268"/>
                  <a:pt x="92" y="268"/>
                  <a:pt x="92" y="268"/>
                </a:cubicBezTo>
                <a:cubicBezTo>
                  <a:pt x="92" y="280"/>
                  <a:pt x="102" y="290"/>
                  <a:pt x="114" y="290"/>
                </a:cubicBezTo>
                <a:cubicBezTo>
                  <a:pt x="139" y="290"/>
                  <a:pt x="139" y="290"/>
                  <a:pt x="139" y="290"/>
                </a:cubicBezTo>
                <a:cubicBezTo>
                  <a:pt x="151" y="290"/>
                  <a:pt x="161" y="280"/>
                  <a:pt x="161" y="268"/>
                </a:cubicBezTo>
                <a:cubicBezTo>
                  <a:pt x="161" y="151"/>
                  <a:pt x="161" y="151"/>
                  <a:pt x="161" y="151"/>
                </a:cubicBezTo>
                <a:cubicBezTo>
                  <a:pt x="169" y="151"/>
                  <a:pt x="177" y="151"/>
                  <a:pt x="183" y="151"/>
                </a:cubicBezTo>
                <a:cubicBezTo>
                  <a:pt x="238" y="151"/>
                  <a:pt x="238" y="151"/>
                  <a:pt x="238" y="151"/>
                </a:cubicBezTo>
                <a:cubicBezTo>
                  <a:pt x="250" y="151"/>
                  <a:pt x="253" y="143"/>
                  <a:pt x="245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201"/>
          <p:cNvSpPr>
            <a:spLocks noEditPoints="1"/>
          </p:cNvSpPr>
          <p:nvPr/>
        </p:nvSpPr>
        <p:spPr bwMode="auto">
          <a:xfrm>
            <a:off x="6859806" y="5717677"/>
            <a:ext cx="307168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4 w 288"/>
              <a:gd name="T11" fmla="*/ 252 h 288"/>
              <a:gd name="T12" fmla="*/ 36 w 288"/>
              <a:gd name="T13" fmla="*/ 144 h 288"/>
              <a:gd name="T14" fmla="*/ 144 w 288"/>
              <a:gd name="T15" fmla="*/ 36 h 288"/>
              <a:gd name="T16" fmla="*/ 252 w 288"/>
              <a:gd name="T17" fmla="*/ 144 h 288"/>
              <a:gd name="T18" fmla="*/ 144 w 288"/>
              <a:gd name="T19" fmla="*/ 2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3" y="288"/>
                  <a:pt x="288" y="224"/>
                  <a:pt x="288" y="144"/>
                </a:cubicBezTo>
                <a:cubicBezTo>
                  <a:pt x="288" y="65"/>
                  <a:pt x="223" y="0"/>
                  <a:pt x="144" y="0"/>
                </a:cubicBezTo>
                <a:close/>
                <a:moveTo>
                  <a:pt x="144" y="252"/>
                </a:moveTo>
                <a:cubicBezTo>
                  <a:pt x="84" y="252"/>
                  <a:pt x="36" y="204"/>
                  <a:pt x="36" y="144"/>
                </a:cubicBezTo>
                <a:cubicBezTo>
                  <a:pt x="36" y="85"/>
                  <a:pt x="84" y="36"/>
                  <a:pt x="144" y="36"/>
                </a:cubicBezTo>
                <a:cubicBezTo>
                  <a:pt x="203" y="36"/>
                  <a:pt x="252" y="85"/>
                  <a:pt x="252" y="144"/>
                </a:cubicBezTo>
                <a:cubicBezTo>
                  <a:pt x="252" y="204"/>
                  <a:pt x="203" y="252"/>
                  <a:pt x="144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202"/>
          <p:cNvSpPr/>
          <p:nvPr/>
        </p:nvSpPr>
        <p:spPr bwMode="auto">
          <a:xfrm>
            <a:off x="6996935" y="5786243"/>
            <a:ext cx="93247" cy="142614"/>
          </a:xfrm>
          <a:custGeom>
            <a:avLst/>
            <a:gdLst>
              <a:gd name="T0" fmla="*/ 84 w 88"/>
              <a:gd name="T1" fmla="*/ 111 h 135"/>
              <a:gd name="T2" fmla="*/ 27 w 88"/>
              <a:gd name="T3" fmla="*/ 72 h 135"/>
              <a:gd name="T4" fmla="*/ 27 w 88"/>
              <a:gd name="T5" fmla="*/ 6 h 135"/>
              <a:gd name="T6" fmla="*/ 26 w 88"/>
              <a:gd name="T7" fmla="*/ 2 h 135"/>
              <a:gd name="T8" fmla="*/ 21 w 88"/>
              <a:gd name="T9" fmla="*/ 0 h 135"/>
              <a:gd name="T10" fmla="*/ 6 w 88"/>
              <a:gd name="T11" fmla="*/ 0 h 135"/>
              <a:gd name="T12" fmla="*/ 1 w 88"/>
              <a:gd name="T13" fmla="*/ 2 h 135"/>
              <a:gd name="T14" fmla="*/ 0 w 88"/>
              <a:gd name="T15" fmla="*/ 6 h 135"/>
              <a:gd name="T16" fmla="*/ 0 w 88"/>
              <a:gd name="T17" fmla="*/ 84 h 135"/>
              <a:gd name="T18" fmla="*/ 1 w 88"/>
              <a:gd name="T19" fmla="*/ 88 h 135"/>
              <a:gd name="T20" fmla="*/ 3 w 88"/>
              <a:gd name="T21" fmla="*/ 89 h 135"/>
              <a:gd name="T22" fmla="*/ 69 w 88"/>
              <a:gd name="T23" fmla="*/ 134 h 135"/>
              <a:gd name="T24" fmla="*/ 73 w 88"/>
              <a:gd name="T25" fmla="*/ 135 h 135"/>
              <a:gd name="T26" fmla="*/ 74 w 88"/>
              <a:gd name="T27" fmla="*/ 135 h 135"/>
              <a:gd name="T28" fmla="*/ 78 w 88"/>
              <a:gd name="T29" fmla="*/ 132 h 135"/>
              <a:gd name="T30" fmla="*/ 86 w 88"/>
              <a:gd name="T31" fmla="*/ 119 h 135"/>
              <a:gd name="T32" fmla="*/ 84 w 88"/>
              <a:gd name="T33" fmla="*/ 11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35">
                <a:moveTo>
                  <a:pt x="84" y="111"/>
                </a:moveTo>
                <a:cubicBezTo>
                  <a:pt x="27" y="72"/>
                  <a:pt x="27" y="72"/>
                  <a:pt x="27" y="72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4"/>
                  <a:pt x="27" y="3"/>
                  <a:pt x="26" y="2"/>
                </a:cubicBezTo>
                <a:cubicBezTo>
                  <a:pt x="25" y="1"/>
                  <a:pt x="23" y="0"/>
                  <a:pt x="2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1" y="2"/>
                </a:cubicBezTo>
                <a:cubicBezTo>
                  <a:pt x="0" y="3"/>
                  <a:pt x="0" y="4"/>
                  <a:pt x="0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6"/>
                  <a:pt x="0" y="87"/>
                  <a:pt x="1" y="88"/>
                </a:cubicBezTo>
                <a:cubicBezTo>
                  <a:pt x="2" y="89"/>
                  <a:pt x="2" y="89"/>
                  <a:pt x="3" y="89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70" y="135"/>
                  <a:pt x="72" y="135"/>
                  <a:pt x="73" y="135"/>
                </a:cubicBezTo>
                <a:cubicBezTo>
                  <a:pt x="73" y="135"/>
                  <a:pt x="74" y="135"/>
                  <a:pt x="74" y="135"/>
                </a:cubicBezTo>
                <a:cubicBezTo>
                  <a:pt x="76" y="134"/>
                  <a:pt x="77" y="133"/>
                  <a:pt x="78" y="132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88" y="116"/>
                  <a:pt x="87" y="112"/>
                  <a:pt x="84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207"/>
          <p:cNvSpPr>
            <a:spLocks noEditPoints="1"/>
          </p:cNvSpPr>
          <p:nvPr/>
        </p:nvSpPr>
        <p:spPr bwMode="auto">
          <a:xfrm>
            <a:off x="7471399" y="5747846"/>
            <a:ext cx="304427" cy="244090"/>
          </a:xfrm>
          <a:custGeom>
            <a:avLst/>
            <a:gdLst>
              <a:gd name="T0" fmla="*/ 111 w 111"/>
              <a:gd name="T1" fmla="*/ 0 h 89"/>
              <a:gd name="T2" fmla="*/ 0 w 111"/>
              <a:gd name="T3" fmla="*/ 0 h 89"/>
              <a:gd name="T4" fmla="*/ 0 w 111"/>
              <a:gd name="T5" fmla="*/ 76 h 89"/>
              <a:gd name="T6" fmla="*/ 48 w 111"/>
              <a:gd name="T7" fmla="*/ 76 h 89"/>
              <a:gd name="T8" fmla="*/ 34 w 111"/>
              <a:gd name="T9" fmla="*/ 89 h 89"/>
              <a:gd name="T10" fmla="*/ 76 w 111"/>
              <a:gd name="T11" fmla="*/ 89 h 89"/>
              <a:gd name="T12" fmla="*/ 63 w 111"/>
              <a:gd name="T13" fmla="*/ 76 h 89"/>
              <a:gd name="T14" fmla="*/ 111 w 111"/>
              <a:gd name="T15" fmla="*/ 76 h 89"/>
              <a:gd name="T16" fmla="*/ 111 w 111"/>
              <a:gd name="T17" fmla="*/ 0 h 89"/>
              <a:gd name="T18" fmla="*/ 99 w 111"/>
              <a:gd name="T19" fmla="*/ 64 h 89"/>
              <a:gd name="T20" fmla="*/ 12 w 111"/>
              <a:gd name="T21" fmla="*/ 64 h 89"/>
              <a:gd name="T22" fmla="*/ 12 w 111"/>
              <a:gd name="T23" fmla="*/ 12 h 89"/>
              <a:gd name="T24" fmla="*/ 99 w 111"/>
              <a:gd name="T25" fmla="*/ 12 h 89"/>
              <a:gd name="T26" fmla="*/ 99 w 111"/>
              <a:gd name="T27" fmla="*/ 6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" h="89">
                <a:moveTo>
                  <a:pt x="111" y="0"/>
                </a:moveTo>
                <a:lnTo>
                  <a:pt x="0" y="0"/>
                </a:lnTo>
                <a:lnTo>
                  <a:pt x="0" y="76"/>
                </a:lnTo>
                <a:lnTo>
                  <a:pt x="48" y="76"/>
                </a:lnTo>
                <a:lnTo>
                  <a:pt x="34" y="89"/>
                </a:lnTo>
                <a:lnTo>
                  <a:pt x="76" y="89"/>
                </a:lnTo>
                <a:lnTo>
                  <a:pt x="63" y="76"/>
                </a:lnTo>
                <a:lnTo>
                  <a:pt x="111" y="76"/>
                </a:lnTo>
                <a:lnTo>
                  <a:pt x="111" y="0"/>
                </a:lnTo>
                <a:close/>
                <a:moveTo>
                  <a:pt x="99" y="64"/>
                </a:moveTo>
                <a:lnTo>
                  <a:pt x="12" y="64"/>
                </a:lnTo>
                <a:lnTo>
                  <a:pt x="12" y="12"/>
                </a:lnTo>
                <a:lnTo>
                  <a:pt x="99" y="12"/>
                </a:lnTo>
                <a:lnTo>
                  <a:pt x="99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208"/>
          <p:cNvSpPr>
            <a:spLocks noEditPoints="1"/>
          </p:cNvSpPr>
          <p:nvPr/>
        </p:nvSpPr>
        <p:spPr bwMode="auto">
          <a:xfrm>
            <a:off x="8143331" y="5717677"/>
            <a:ext cx="181010" cy="304427"/>
          </a:xfrm>
          <a:custGeom>
            <a:avLst/>
            <a:gdLst>
              <a:gd name="T0" fmla="*/ 66 w 66"/>
              <a:gd name="T1" fmla="*/ 58 h 111"/>
              <a:gd name="T2" fmla="*/ 34 w 66"/>
              <a:gd name="T3" fmla="*/ 58 h 111"/>
              <a:gd name="T4" fmla="*/ 62 w 66"/>
              <a:gd name="T5" fmla="*/ 26 h 111"/>
              <a:gd name="T6" fmla="*/ 40 w 66"/>
              <a:gd name="T7" fmla="*/ 26 h 111"/>
              <a:gd name="T8" fmla="*/ 40 w 66"/>
              <a:gd name="T9" fmla="*/ 0 h 111"/>
              <a:gd name="T10" fmla="*/ 26 w 66"/>
              <a:gd name="T11" fmla="*/ 0 h 111"/>
              <a:gd name="T12" fmla="*/ 26 w 66"/>
              <a:gd name="T13" fmla="*/ 26 h 111"/>
              <a:gd name="T14" fmla="*/ 4 w 66"/>
              <a:gd name="T15" fmla="*/ 26 h 111"/>
              <a:gd name="T16" fmla="*/ 32 w 66"/>
              <a:gd name="T17" fmla="*/ 58 h 111"/>
              <a:gd name="T18" fmla="*/ 0 w 66"/>
              <a:gd name="T19" fmla="*/ 58 h 111"/>
              <a:gd name="T20" fmla="*/ 0 w 66"/>
              <a:gd name="T21" fmla="*/ 104 h 111"/>
              <a:gd name="T22" fmla="*/ 29 w 66"/>
              <a:gd name="T23" fmla="*/ 104 h 111"/>
              <a:gd name="T24" fmla="*/ 21 w 66"/>
              <a:gd name="T25" fmla="*/ 111 h 111"/>
              <a:gd name="T26" fmla="*/ 46 w 66"/>
              <a:gd name="T27" fmla="*/ 111 h 111"/>
              <a:gd name="T28" fmla="*/ 38 w 66"/>
              <a:gd name="T29" fmla="*/ 104 h 111"/>
              <a:gd name="T30" fmla="*/ 66 w 66"/>
              <a:gd name="T31" fmla="*/ 104 h 111"/>
              <a:gd name="T32" fmla="*/ 66 w 66"/>
              <a:gd name="T33" fmla="*/ 58 h 111"/>
              <a:gd name="T34" fmla="*/ 58 w 66"/>
              <a:gd name="T35" fmla="*/ 96 h 111"/>
              <a:gd name="T36" fmla="*/ 9 w 66"/>
              <a:gd name="T37" fmla="*/ 96 h 111"/>
              <a:gd name="T38" fmla="*/ 9 w 66"/>
              <a:gd name="T39" fmla="*/ 67 h 111"/>
              <a:gd name="T40" fmla="*/ 58 w 66"/>
              <a:gd name="T41" fmla="*/ 67 h 111"/>
              <a:gd name="T42" fmla="*/ 58 w 66"/>
              <a:gd name="T43" fmla="*/ 9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" h="111">
                <a:moveTo>
                  <a:pt x="66" y="58"/>
                </a:moveTo>
                <a:lnTo>
                  <a:pt x="34" y="58"/>
                </a:lnTo>
                <a:lnTo>
                  <a:pt x="62" y="26"/>
                </a:lnTo>
                <a:lnTo>
                  <a:pt x="40" y="26"/>
                </a:lnTo>
                <a:lnTo>
                  <a:pt x="40" y="0"/>
                </a:lnTo>
                <a:lnTo>
                  <a:pt x="26" y="0"/>
                </a:lnTo>
                <a:lnTo>
                  <a:pt x="26" y="26"/>
                </a:lnTo>
                <a:lnTo>
                  <a:pt x="4" y="26"/>
                </a:lnTo>
                <a:lnTo>
                  <a:pt x="32" y="58"/>
                </a:lnTo>
                <a:lnTo>
                  <a:pt x="0" y="58"/>
                </a:lnTo>
                <a:lnTo>
                  <a:pt x="0" y="104"/>
                </a:lnTo>
                <a:lnTo>
                  <a:pt x="29" y="104"/>
                </a:lnTo>
                <a:lnTo>
                  <a:pt x="21" y="111"/>
                </a:lnTo>
                <a:lnTo>
                  <a:pt x="46" y="111"/>
                </a:lnTo>
                <a:lnTo>
                  <a:pt x="38" y="104"/>
                </a:lnTo>
                <a:lnTo>
                  <a:pt x="66" y="104"/>
                </a:lnTo>
                <a:lnTo>
                  <a:pt x="66" y="58"/>
                </a:lnTo>
                <a:close/>
                <a:moveTo>
                  <a:pt x="58" y="96"/>
                </a:moveTo>
                <a:lnTo>
                  <a:pt x="9" y="96"/>
                </a:lnTo>
                <a:lnTo>
                  <a:pt x="9" y="67"/>
                </a:lnTo>
                <a:lnTo>
                  <a:pt x="58" y="67"/>
                </a:lnTo>
                <a:lnTo>
                  <a:pt x="58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209"/>
          <p:cNvSpPr>
            <a:spLocks noEditPoints="1"/>
          </p:cNvSpPr>
          <p:nvPr/>
        </p:nvSpPr>
        <p:spPr bwMode="auto">
          <a:xfrm>
            <a:off x="8691846" y="5717677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01 w 288"/>
              <a:gd name="T11" fmla="*/ 228 h 288"/>
              <a:gd name="T12" fmla="*/ 152 w 288"/>
              <a:gd name="T13" fmla="*/ 228 h 288"/>
              <a:gd name="T14" fmla="*/ 165 w 288"/>
              <a:gd name="T15" fmla="*/ 241 h 288"/>
              <a:gd name="T16" fmla="*/ 122 w 288"/>
              <a:gd name="T17" fmla="*/ 241 h 288"/>
              <a:gd name="T18" fmla="*/ 135 w 288"/>
              <a:gd name="T19" fmla="*/ 228 h 288"/>
              <a:gd name="T20" fmla="*/ 86 w 288"/>
              <a:gd name="T21" fmla="*/ 228 h 288"/>
              <a:gd name="T22" fmla="*/ 86 w 288"/>
              <a:gd name="T23" fmla="*/ 149 h 288"/>
              <a:gd name="T24" fmla="*/ 141 w 288"/>
              <a:gd name="T25" fmla="*/ 149 h 288"/>
              <a:gd name="T26" fmla="*/ 92 w 288"/>
              <a:gd name="T27" fmla="*/ 91 h 288"/>
              <a:gd name="T28" fmla="*/ 130 w 288"/>
              <a:gd name="T29" fmla="*/ 91 h 288"/>
              <a:gd name="T30" fmla="*/ 130 w 288"/>
              <a:gd name="T31" fmla="*/ 45 h 288"/>
              <a:gd name="T32" fmla="*/ 156 w 288"/>
              <a:gd name="T33" fmla="*/ 45 h 288"/>
              <a:gd name="T34" fmla="*/ 156 w 288"/>
              <a:gd name="T35" fmla="*/ 91 h 288"/>
              <a:gd name="T36" fmla="*/ 194 w 288"/>
              <a:gd name="T37" fmla="*/ 91 h 288"/>
              <a:gd name="T38" fmla="*/ 145 w 288"/>
              <a:gd name="T39" fmla="*/ 149 h 288"/>
              <a:gd name="T40" fmla="*/ 201 w 288"/>
              <a:gd name="T41" fmla="*/ 149 h 288"/>
              <a:gd name="T42" fmla="*/ 201 w 288"/>
              <a:gd name="T43" fmla="*/ 22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1" y="228"/>
                </a:moveTo>
                <a:cubicBezTo>
                  <a:pt x="152" y="228"/>
                  <a:pt x="152" y="228"/>
                  <a:pt x="152" y="228"/>
                </a:cubicBezTo>
                <a:cubicBezTo>
                  <a:pt x="165" y="241"/>
                  <a:pt x="165" y="241"/>
                  <a:pt x="165" y="241"/>
                </a:cubicBezTo>
                <a:cubicBezTo>
                  <a:pt x="122" y="241"/>
                  <a:pt x="122" y="241"/>
                  <a:pt x="122" y="241"/>
                </a:cubicBezTo>
                <a:cubicBezTo>
                  <a:pt x="135" y="228"/>
                  <a:pt x="135" y="228"/>
                  <a:pt x="135" y="228"/>
                </a:cubicBezTo>
                <a:cubicBezTo>
                  <a:pt x="86" y="228"/>
                  <a:pt x="86" y="228"/>
                  <a:pt x="86" y="228"/>
                </a:cubicBezTo>
                <a:cubicBezTo>
                  <a:pt x="86" y="149"/>
                  <a:pt x="86" y="149"/>
                  <a:pt x="86" y="149"/>
                </a:cubicBezTo>
                <a:cubicBezTo>
                  <a:pt x="141" y="149"/>
                  <a:pt x="141" y="149"/>
                  <a:pt x="141" y="149"/>
                </a:cubicBezTo>
                <a:cubicBezTo>
                  <a:pt x="92" y="91"/>
                  <a:pt x="92" y="91"/>
                  <a:pt x="92" y="91"/>
                </a:cubicBezTo>
                <a:cubicBezTo>
                  <a:pt x="130" y="91"/>
                  <a:pt x="130" y="91"/>
                  <a:pt x="130" y="91"/>
                </a:cubicBezTo>
                <a:cubicBezTo>
                  <a:pt x="130" y="45"/>
                  <a:pt x="130" y="45"/>
                  <a:pt x="130" y="45"/>
                </a:cubicBezTo>
                <a:cubicBezTo>
                  <a:pt x="156" y="45"/>
                  <a:pt x="156" y="45"/>
                  <a:pt x="156" y="45"/>
                </a:cubicBezTo>
                <a:cubicBezTo>
                  <a:pt x="156" y="91"/>
                  <a:pt x="156" y="91"/>
                  <a:pt x="156" y="91"/>
                </a:cubicBezTo>
                <a:cubicBezTo>
                  <a:pt x="194" y="91"/>
                  <a:pt x="194" y="91"/>
                  <a:pt x="194" y="91"/>
                </a:cubicBezTo>
                <a:cubicBezTo>
                  <a:pt x="145" y="149"/>
                  <a:pt x="145" y="149"/>
                  <a:pt x="145" y="149"/>
                </a:cubicBezTo>
                <a:cubicBezTo>
                  <a:pt x="201" y="149"/>
                  <a:pt x="201" y="149"/>
                  <a:pt x="201" y="149"/>
                </a:cubicBezTo>
                <a:lnTo>
                  <a:pt x="201" y="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Rectangle 210"/>
          <p:cNvSpPr>
            <a:spLocks noChangeArrowheads="1"/>
          </p:cNvSpPr>
          <p:nvPr/>
        </p:nvSpPr>
        <p:spPr bwMode="auto">
          <a:xfrm>
            <a:off x="8796064" y="5890460"/>
            <a:ext cx="93247" cy="52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217"/>
          <p:cNvSpPr/>
          <p:nvPr/>
        </p:nvSpPr>
        <p:spPr bwMode="auto">
          <a:xfrm>
            <a:off x="9909549" y="2053598"/>
            <a:ext cx="309912" cy="309912"/>
          </a:xfrm>
          <a:custGeom>
            <a:avLst/>
            <a:gdLst>
              <a:gd name="T0" fmla="*/ 282 w 292"/>
              <a:gd name="T1" fmla="*/ 63 h 292"/>
              <a:gd name="T2" fmla="*/ 282 w 292"/>
              <a:gd name="T3" fmla="*/ 29 h 292"/>
              <a:gd name="T4" fmla="*/ 263 w 292"/>
              <a:gd name="T5" fmla="*/ 10 h 292"/>
              <a:gd name="T6" fmla="*/ 229 w 292"/>
              <a:gd name="T7" fmla="*/ 10 h 292"/>
              <a:gd name="T8" fmla="*/ 163 w 292"/>
              <a:gd name="T9" fmla="*/ 76 h 292"/>
              <a:gd name="T10" fmla="*/ 129 w 292"/>
              <a:gd name="T11" fmla="*/ 76 h 292"/>
              <a:gd name="T12" fmla="*/ 62 w 292"/>
              <a:gd name="T13" fmla="*/ 10 h 292"/>
              <a:gd name="T14" fmla="*/ 28 w 292"/>
              <a:gd name="T15" fmla="*/ 10 h 292"/>
              <a:gd name="T16" fmla="*/ 9 w 292"/>
              <a:gd name="T17" fmla="*/ 29 h 292"/>
              <a:gd name="T18" fmla="*/ 9 w 292"/>
              <a:gd name="T19" fmla="*/ 63 h 292"/>
              <a:gd name="T20" fmla="*/ 76 w 292"/>
              <a:gd name="T21" fmla="*/ 129 h 292"/>
              <a:gd name="T22" fmla="*/ 76 w 292"/>
              <a:gd name="T23" fmla="*/ 163 h 292"/>
              <a:gd name="T24" fmla="*/ 9 w 292"/>
              <a:gd name="T25" fmla="*/ 230 h 292"/>
              <a:gd name="T26" fmla="*/ 9 w 292"/>
              <a:gd name="T27" fmla="*/ 264 h 292"/>
              <a:gd name="T28" fmla="*/ 28 w 292"/>
              <a:gd name="T29" fmla="*/ 283 h 292"/>
              <a:gd name="T30" fmla="*/ 62 w 292"/>
              <a:gd name="T31" fmla="*/ 283 h 292"/>
              <a:gd name="T32" fmla="*/ 129 w 292"/>
              <a:gd name="T33" fmla="*/ 216 h 292"/>
              <a:gd name="T34" fmla="*/ 163 w 292"/>
              <a:gd name="T35" fmla="*/ 216 h 292"/>
              <a:gd name="T36" fmla="*/ 229 w 292"/>
              <a:gd name="T37" fmla="*/ 283 h 292"/>
              <a:gd name="T38" fmla="*/ 263 w 292"/>
              <a:gd name="T39" fmla="*/ 283 h 292"/>
              <a:gd name="T40" fmla="*/ 282 w 292"/>
              <a:gd name="T41" fmla="*/ 264 h 292"/>
              <a:gd name="T42" fmla="*/ 282 w 292"/>
              <a:gd name="T43" fmla="*/ 230 h 292"/>
              <a:gd name="T44" fmla="*/ 216 w 292"/>
              <a:gd name="T45" fmla="*/ 163 h 292"/>
              <a:gd name="T46" fmla="*/ 216 w 292"/>
              <a:gd name="T47" fmla="*/ 129 h 292"/>
              <a:gd name="T48" fmla="*/ 282 w 292"/>
              <a:gd name="T49" fmla="*/ 6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2" h="292">
                <a:moveTo>
                  <a:pt x="282" y="63"/>
                </a:moveTo>
                <a:cubicBezTo>
                  <a:pt x="292" y="53"/>
                  <a:pt x="292" y="38"/>
                  <a:pt x="282" y="29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54" y="0"/>
                  <a:pt x="239" y="0"/>
                  <a:pt x="229" y="10"/>
                </a:cubicBezTo>
                <a:cubicBezTo>
                  <a:pt x="163" y="76"/>
                  <a:pt x="163" y="76"/>
                  <a:pt x="163" y="76"/>
                </a:cubicBezTo>
                <a:cubicBezTo>
                  <a:pt x="153" y="86"/>
                  <a:pt x="138" y="86"/>
                  <a:pt x="129" y="76"/>
                </a:cubicBezTo>
                <a:cubicBezTo>
                  <a:pt x="62" y="10"/>
                  <a:pt x="62" y="10"/>
                  <a:pt x="62" y="10"/>
                </a:cubicBezTo>
                <a:cubicBezTo>
                  <a:pt x="53" y="0"/>
                  <a:pt x="37" y="0"/>
                  <a:pt x="28" y="10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38"/>
                  <a:pt x="0" y="53"/>
                  <a:pt x="9" y="63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85" y="139"/>
                  <a:pt x="85" y="154"/>
                  <a:pt x="76" y="163"/>
                </a:cubicBezTo>
                <a:cubicBezTo>
                  <a:pt x="9" y="230"/>
                  <a:pt x="9" y="230"/>
                  <a:pt x="9" y="230"/>
                </a:cubicBezTo>
                <a:cubicBezTo>
                  <a:pt x="0" y="239"/>
                  <a:pt x="0" y="255"/>
                  <a:pt x="9" y="264"/>
                </a:cubicBezTo>
                <a:cubicBezTo>
                  <a:pt x="28" y="283"/>
                  <a:pt x="28" y="283"/>
                  <a:pt x="28" y="283"/>
                </a:cubicBezTo>
                <a:cubicBezTo>
                  <a:pt x="37" y="292"/>
                  <a:pt x="53" y="292"/>
                  <a:pt x="62" y="283"/>
                </a:cubicBezTo>
                <a:cubicBezTo>
                  <a:pt x="129" y="216"/>
                  <a:pt x="129" y="216"/>
                  <a:pt x="129" y="216"/>
                </a:cubicBezTo>
                <a:cubicBezTo>
                  <a:pt x="138" y="207"/>
                  <a:pt x="153" y="207"/>
                  <a:pt x="163" y="216"/>
                </a:cubicBezTo>
                <a:cubicBezTo>
                  <a:pt x="229" y="283"/>
                  <a:pt x="229" y="283"/>
                  <a:pt x="229" y="283"/>
                </a:cubicBezTo>
                <a:cubicBezTo>
                  <a:pt x="239" y="292"/>
                  <a:pt x="254" y="292"/>
                  <a:pt x="263" y="283"/>
                </a:cubicBezTo>
                <a:cubicBezTo>
                  <a:pt x="282" y="264"/>
                  <a:pt x="282" y="264"/>
                  <a:pt x="282" y="264"/>
                </a:cubicBezTo>
                <a:cubicBezTo>
                  <a:pt x="292" y="255"/>
                  <a:pt x="292" y="239"/>
                  <a:pt x="282" y="230"/>
                </a:cubicBezTo>
                <a:cubicBezTo>
                  <a:pt x="216" y="163"/>
                  <a:pt x="216" y="163"/>
                  <a:pt x="216" y="163"/>
                </a:cubicBezTo>
                <a:cubicBezTo>
                  <a:pt x="206" y="154"/>
                  <a:pt x="206" y="139"/>
                  <a:pt x="216" y="129"/>
                </a:cubicBezTo>
                <a:lnTo>
                  <a:pt x="282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218"/>
          <p:cNvSpPr/>
          <p:nvPr/>
        </p:nvSpPr>
        <p:spPr bwMode="auto">
          <a:xfrm>
            <a:off x="7471399" y="2056341"/>
            <a:ext cx="304427" cy="304427"/>
          </a:xfrm>
          <a:custGeom>
            <a:avLst/>
            <a:gdLst>
              <a:gd name="T0" fmla="*/ 267 w 288"/>
              <a:gd name="T1" fmla="*/ 111 h 288"/>
              <a:gd name="T2" fmla="*/ 198 w 288"/>
              <a:gd name="T3" fmla="*/ 111 h 288"/>
              <a:gd name="T4" fmla="*/ 177 w 288"/>
              <a:gd name="T5" fmla="*/ 90 h 288"/>
              <a:gd name="T6" fmla="*/ 177 w 288"/>
              <a:gd name="T7" fmla="*/ 21 h 288"/>
              <a:gd name="T8" fmla="*/ 156 w 288"/>
              <a:gd name="T9" fmla="*/ 0 h 288"/>
              <a:gd name="T10" fmla="*/ 132 w 288"/>
              <a:gd name="T11" fmla="*/ 0 h 288"/>
              <a:gd name="T12" fmla="*/ 111 w 288"/>
              <a:gd name="T13" fmla="*/ 21 h 288"/>
              <a:gd name="T14" fmla="*/ 111 w 288"/>
              <a:gd name="T15" fmla="*/ 90 h 288"/>
              <a:gd name="T16" fmla="*/ 90 w 288"/>
              <a:gd name="T17" fmla="*/ 111 h 288"/>
              <a:gd name="T18" fmla="*/ 21 w 288"/>
              <a:gd name="T19" fmla="*/ 111 h 288"/>
              <a:gd name="T20" fmla="*/ 0 w 288"/>
              <a:gd name="T21" fmla="*/ 132 h 288"/>
              <a:gd name="T22" fmla="*/ 0 w 288"/>
              <a:gd name="T23" fmla="*/ 156 h 288"/>
              <a:gd name="T24" fmla="*/ 21 w 288"/>
              <a:gd name="T25" fmla="*/ 177 h 288"/>
              <a:gd name="T26" fmla="*/ 90 w 288"/>
              <a:gd name="T27" fmla="*/ 177 h 288"/>
              <a:gd name="T28" fmla="*/ 111 w 288"/>
              <a:gd name="T29" fmla="*/ 198 h 288"/>
              <a:gd name="T30" fmla="*/ 111 w 288"/>
              <a:gd name="T31" fmla="*/ 267 h 288"/>
              <a:gd name="T32" fmla="*/ 132 w 288"/>
              <a:gd name="T33" fmla="*/ 288 h 288"/>
              <a:gd name="T34" fmla="*/ 156 w 288"/>
              <a:gd name="T35" fmla="*/ 288 h 288"/>
              <a:gd name="T36" fmla="*/ 177 w 288"/>
              <a:gd name="T37" fmla="*/ 267 h 288"/>
              <a:gd name="T38" fmla="*/ 177 w 288"/>
              <a:gd name="T39" fmla="*/ 198 h 288"/>
              <a:gd name="T40" fmla="*/ 198 w 288"/>
              <a:gd name="T41" fmla="*/ 177 h 288"/>
              <a:gd name="T42" fmla="*/ 267 w 288"/>
              <a:gd name="T43" fmla="*/ 177 h 288"/>
              <a:gd name="T44" fmla="*/ 288 w 288"/>
              <a:gd name="T45" fmla="*/ 156 h 288"/>
              <a:gd name="T46" fmla="*/ 288 w 288"/>
              <a:gd name="T47" fmla="*/ 132 h 288"/>
              <a:gd name="T48" fmla="*/ 267 w 288"/>
              <a:gd name="T49" fmla="*/ 11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88">
                <a:moveTo>
                  <a:pt x="267" y="111"/>
                </a:moveTo>
                <a:cubicBezTo>
                  <a:pt x="198" y="111"/>
                  <a:pt x="198" y="111"/>
                  <a:pt x="198" y="111"/>
                </a:cubicBezTo>
                <a:cubicBezTo>
                  <a:pt x="186" y="111"/>
                  <a:pt x="177" y="102"/>
                  <a:pt x="177" y="90"/>
                </a:cubicBezTo>
                <a:cubicBezTo>
                  <a:pt x="177" y="21"/>
                  <a:pt x="177" y="21"/>
                  <a:pt x="177" y="21"/>
                </a:cubicBezTo>
                <a:cubicBezTo>
                  <a:pt x="177" y="10"/>
                  <a:pt x="167" y="0"/>
                  <a:pt x="15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1" y="0"/>
                  <a:pt x="111" y="10"/>
                  <a:pt x="111" y="21"/>
                </a:cubicBezTo>
                <a:cubicBezTo>
                  <a:pt x="111" y="90"/>
                  <a:pt x="111" y="90"/>
                  <a:pt x="111" y="90"/>
                </a:cubicBezTo>
                <a:cubicBezTo>
                  <a:pt x="111" y="102"/>
                  <a:pt x="102" y="111"/>
                  <a:pt x="90" y="111"/>
                </a:cubicBezTo>
                <a:cubicBezTo>
                  <a:pt x="21" y="111"/>
                  <a:pt x="21" y="111"/>
                  <a:pt x="21" y="111"/>
                </a:cubicBezTo>
                <a:cubicBezTo>
                  <a:pt x="10" y="111"/>
                  <a:pt x="0" y="121"/>
                  <a:pt x="0" y="132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10" y="177"/>
                  <a:pt x="21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102" y="177"/>
                  <a:pt x="111" y="186"/>
                  <a:pt x="111" y="198"/>
                </a:cubicBezTo>
                <a:cubicBezTo>
                  <a:pt x="111" y="267"/>
                  <a:pt x="111" y="267"/>
                  <a:pt x="111" y="267"/>
                </a:cubicBezTo>
                <a:cubicBezTo>
                  <a:pt x="111" y="278"/>
                  <a:pt x="121" y="288"/>
                  <a:pt x="132" y="288"/>
                </a:cubicBezTo>
                <a:cubicBezTo>
                  <a:pt x="156" y="288"/>
                  <a:pt x="156" y="288"/>
                  <a:pt x="156" y="288"/>
                </a:cubicBezTo>
                <a:cubicBezTo>
                  <a:pt x="167" y="288"/>
                  <a:pt x="177" y="278"/>
                  <a:pt x="177" y="267"/>
                </a:cubicBezTo>
                <a:cubicBezTo>
                  <a:pt x="177" y="198"/>
                  <a:pt x="177" y="198"/>
                  <a:pt x="177" y="198"/>
                </a:cubicBezTo>
                <a:cubicBezTo>
                  <a:pt x="177" y="186"/>
                  <a:pt x="186" y="177"/>
                  <a:pt x="198" y="177"/>
                </a:cubicBezTo>
                <a:cubicBezTo>
                  <a:pt x="267" y="177"/>
                  <a:pt x="267" y="177"/>
                  <a:pt x="267" y="177"/>
                </a:cubicBezTo>
                <a:cubicBezTo>
                  <a:pt x="279" y="177"/>
                  <a:pt x="288" y="167"/>
                  <a:pt x="288" y="156"/>
                </a:cubicBezTo>
                <a:cubicBezTo>
                  <a:pt x="288" y="132"/>
                  <a:pt x="288" y="132"/>
                  <a:pt x="288" y="132"/>
                </a:cubicBezTo>
                <a:cubicBezTo>
                  <a:pt x="288" y="121"/>
                  <a:pt x="279" y="111"/>
                  <a:pt x="267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219"/>
          <p:cNvSpPr/>
          <p:nvPr/>
        </p:nvSpPr>
        <p:spPr bwMode="auto">
          <a:xfrm>
            <a:off x="8691846" y="2160560"/>
            <a:ext cx="304427" cy="85021"/>
          </a:xfrm>
          <a:custGeom>
            <a:avLst/>
            <a:gdLst>
              <a:gd name="T0" fmla="*/ 29 w 288"/>
              <a:gd name="T1" fmla="*/ 81 h 81"/>
              <a:gd name="T2" fmla="*/ 0 w 288"/>
              <a:gd name="T3" fmla="*/ 52 h 81"/>
              <a:gd name="T4" fmla="*/ 0 w 288"/>
              <a:gd name="T5" fmla="*/ 28 h 81"/>
              <a:gd name="T6" fmla="*/ 29 w 288"/>
              <a:gd name="T7" fmla="*/ 0 h 81"/>
              <a:gd name="T8" fmla="*/ 259 w 288"/>
              <a:gd name="T9" fmla="*/ 0 h 81"/>
              <a:gd name="T10" fmla="*/ 288 w 288"/>
              <a:gd name="T11" fmla="*/ 28 h 81"/>
              <a:gd name="T12" fmla="*/ 288 w 288"/>
              <a:gd name="T13" fmla="*/ 52 h 81"/>
              <a:gd name="T14" fmla="*/ 259 w 288"/>
              <a:gd name="T15" fmla="*/ 81 h 81"/>
              <a:gd name="T16" fmla="*/ 29 w 288"/>
              <a:gd name="T17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81">
                <a:moveTo>
                  <a:pt x="29" y="81"/>
                </a:moveTo>
                <a:cubicBezTo>
                  <a:pt x="13" y="81"/>
                  <a:pt x="0" y="68"/>
                  <a:pt x="0" y="5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3"/>
                  <a:pt x="13" y="0"/>
                  <a:pt x="29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75" y="0"/>
                  <a:pt x="288" y="13"/>
                  <a:pt x="288" y="28"/>
                </a:cubicBezTo>
                <a:cubicBezTo>
                  <a:pt x="288" y="52"/>
                  <a:pt x="288" y="52"/>
                  <a:pt x="288" y="52"/>
                </a:cubicBezTo>
                <a:cubicBezTo>
                  <a:pt x="288" y="68"/>
                  <a:pt x="275" y="81"/>
                  <a:pt x="259" y="81"/>
                </a:cubicBezTo>
                <a:lnTo>
                  <a:pt x="29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220"/>
          <p:cNvSpPr>
            <a:spLocks noEditPoints="1"/>
          </p:cNvSpPr>
          <p:nvPr/>
        </p:nvSpPr>
        <p:spPr bwMode="auto">
          <a:xfrm>
            <a:off x="10521142" y="2056341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84 w 288"/>
              <a:gd name="T11" fmla="*/ 153 h 288"/>
              <a:gd name="T12" fmla="*/ 221 w 288"/>
              <a:gd name="T13" fmla="*/ 191 h 288"/>
              <a:gd name="T14" fmla="*/ 221 w 288"/>
              <a:gd name="T15" fmla="*/ 210 h 288"/>
              <a:gd name="T16" fmla="*/ 210 w 288"/>
              <a:gd name="T17" fmla="*/ 220 h 288"/>
              <a:gd name="T18" fmla="*/ 191 w 288"/>
              <a:gd name="T19" fmla="*/ 220 h 288"/>
              <a:gd name="T20" fmla="*/ 154 w 288"/>
              <a:gd name="T21" fmla="*/ 183 h 288"/>
              <a:gd name="T22" fmla="*/ 135 w 288"/>
              <a:gd name="T23" fmla="*/ 183 h 288"/>
              <a:gd name="T24" fmla="*/ 97 w 288"/>
              <a:gd name="T25" fmla="*/ 220 h 288"/>
              <a:gd name="T26" fmla="*/ 78 w 288"/>
              <a:gd name="T27" fmla="*/ 220 h 288"/>
              <a:gd name="T28" fmla="*/ 68 w 288"/>
              <a:gd name="T29" fmla="*/ 210 h 288"/>
              <a:gd name="T30" fmla="*/ 68 w 288"/>
              <a:gd name="T31" fmla="*/ 191 h 288"/>
              <a:gd name="T32" fmla="*/ 105 w 288"/>
              <a:gd name="T33" fmla="*/ 153 h 288"/>
              <a:gd name="T34" fmla="*/ 105 w 288"/>
              <a:gd name="T35" fmla="*/ 134 h 288"/>
              <a:gd name="T36" fmla="*/ 68 w 288"/>
              <a:gd name="T37" fmla="*/ 97 h 288"/>
              <a:gd name="T38" fmla="*/ 68 w 288"/>
              <a:gd name="T39" fmla="*/ 78 h 288"/>
              <a:gd name="T40" fmla="*/ 78 w 288"/>
              <a:gd name="T41" fmla="*/ 67 h 288"/>
              <a:gd name="T42" fmla="*/ 97 w 288"/>
              <a:gd name="T43" fmla="*/ 67 h 288"/>
              <a:gd name="T44" fmla="*/ 135 w 288"/>
              <a:gd name="T45" fmla="*/ 105 h 288"/>
              <a:gd name="T46" fmla="*/ 154 w 288"/>
              <a:gd name="T47" fmla="*/ 105 h 288"/>
              <a:gd name="T48" fmla="*/ 191 w 288"/>
              <a:gd name="T49" fmla="*/ 67 h 288"/>
              <a:gd name="T50" fmla="*/ 210 w 288"/>
              <a:gd name="T51" fmla="*/ 67 h 288"/>
              <a:gd name="T52" fmla="*/ 221 w 288"/>
              <a:gd name="T53" fmla="*/ 78 h 288"/>
              <a:gd name="T54" fmla="*/ 221 w 288"/>
              <a:gd name="T55" fmla="*/ 97 h 288"/>
              <a:gd name="T56" fmla="*/ 184 w 288"/>
              <a:gd name="T57" fmla="*/ 134 h 288"/>
              <a:gd name="T58" fmla="*/ 184 w 288"/>
              <a:gd name="T59" fmla="*/ 15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84" y="153"/>
                </a:moveTo>
                <a:cubicBezTo>
                  <a:pt x="221" y="191"/>
                  <a:pt x="221" y="191"/>
                  <a:pt x="221" y="191"/>
                </a:cubicBezTo>
                <a:cubicBezTo>
                  <a:pt x="226" y="196"/>
                  <a:pt x="226" y="205"/>
                  <a:pt x="221" y="210"/>
                </a:cubicBezTo>
                <a:cubicBezTo>
                  <a:pt x="210" y="220"/>
                  <a:pt x="210" y="220"/>
                  <a:pt x="210" y="220"/>
                </a:cubicBezTo>
                <a:cubicBezTo>
                  <a:pt x="205" y="226"/>
                  <a:pt x="196" y="226"/>
                  <a:pt x="191" y="220"/>
                </a:cubicBezTo>
                <a:cubicBezTo>
                  <a:pt x="154" y="183"/>
                  <a:pt x="154" y="183"/>
                  <a:pt x="154" y="183"/>
                </a:cubicBezTo>
                <a:cubicBezTo>
                  <a:pt x="149" y="178"/>
                  <a:pt x="140" y="178"/>
                  <a:pt x="135" y="183"/>
                </a:cubicBezTo>
                <a:cubicBezTo>
                  <a:pt x="97" y="220"/>
                  <a:pt x="97" y="220"/>
                  <a:pt x="97" y="220"/>
                </a:cubicBezTo>
                <a:cubicBezTo>
                  <a:pt x="92" y="226"/>
                  <a:pt x="84" y="226"/>
                  <a:pt x="78" y="220"/>
                </a:cubicBezTo>
                <a:cubicBezTo>
                  <a:pt x="68" y="210"/>
                  <a:pt x="68" y="210"/>
                  <a:pt x="68" y="210"/>
                </a:cubicBezTo>
                <a:cubicBezTo>
                  <a:pt x="62" y="205"/>
                  <a:pt x="62" y="196"/>
                  <a:pt x="68" y="191"/>
                </a:cubicBezTo>
                <a:cubicBezTo>
                  <a:pt x="105" y="153"/>
                  <a:pt x="105" y="153"/>
                  <a:pt x="105" y="153"/>
                </a:cubicBezTo>
                <a:cubicBezTo>
                  <a:pt x="110" y="148"/>
                  <a:pt x="110" y="140"/>
                  <a:pt x="105" y="134"/>
                </a:cubicBezTo>
                <a:cubicBezTo>
                  <a:pt x="68" y="97"/>
                  <a:pt x="68" y="97"/>
                  <a:pt x="68" y="97"/>
                </a:cubicBezTo>
                <a:cubicBezTo>
                  <a:pt x="62" y="92"/>
                  <a:pt x="62" y="83"/>
                  <a:pt x="68" y="78"/>
                </a:cubicBezTo>
                <a:cubicBezTo>
                  <a:pt x="78" y="67"/>
                  <a:pt x="78" y="67"/>
                  <a:pt x="78" y="67"/>
                </a:cubicBezTo>
                <a:cubicBezTo>
                  <a:pt x="84" y="62"/>
                  <a:pt x="92" y="62"/>
                  <a:pt x="97" y="67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140" y="110"/>
                  <a:pt x="149" y="110"/>
                  <a:pt x="154" y="105"/>
                </a:cubicBezTo>
                <a:cubicBezTo>
                  <a:pt x="191" y="67"/>
                  <a:pt x="191" y="67"/>
                  <a:pt x="191" y="67"/>
                </a:cubicBezTo>
                <a:cubicBezTo>
                  <a:pt x="196" y="62"/>
                  <a:pt x="205" y="62"/>
                  <a:pt x="210" y="67"/>
                </a:cubicBezTo>
                <a:cubicBezTo>
                  <a:pt x="221" y="78"/>
                  <a:pt x="221" y="78"/>
                  <a:pt x="221" y="78"/>
                </a:cubicBezTo>
                <a:cubicBezTo>
                  <a:pt x="226" y="83"/>
                  <a:pt x="226" y="92"/>
                  <a:pt x="221" y="97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78" y="140"/>
                  <a:pt x="178" y="148"/>
                  <a:pt x="184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221"/>
          <p:cNvSpPr>
            <a:spLocks noEditPoints="1"/>
          </p:cNvSpPr>
          <p:nvPr/>
        </p:nvSpPr>
        <p:spPr bwMode="auto">
          <a:xfrm>
            <a:off x="9300698" y="2056341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24 w 288"/>
              <a:gd name="T11" fmla="*/ 151 h 288"/>
              <a:gd name="T12" fmla="*/ 208 w 288"/>
              <a:gd name="T13" fmla="*/ 167 h 288"/>
              <a:gd name="T14" fmla="*/ 79 w 288"/>
              <a:gd name="T15" fmla="*/ 167 h 288"/>
              <a:gd name="T16" fmla="*/ 63 w 288"/>
              <a:gd name="T17" fmla="*/ 151 h 288"/>
              <a:gd name="T18" fmla="*/ 63 w 288"/>
              <a:gd name="T19" fmla="*/ 137 h 288"/>
              <a:gd name="T20" fmla="*/ 79 w 288"/>
              <a:gd name="T21" fmla="*/ 121 h 288"/>
              <a:gd name="T22" fmla="*/ 208 w 288"/>
              <a:gd name="T23" fmla="*/ 121 h 288"/>
              <a:gd name="T24" fmla="*/ 224 w 288"/>
              <a:gd name="T25" fmla="*/ 137 h 288"/>
              <a:gd name="T26" fmla="*/ 224 w 288"/>
              <a:gd name="T27" fmla="*/ 15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24" y="151"/>
                </a:moveTo>
                <a:cubicBezTo>
                  <a:pt x="224" y="159"/>
                  <a:pt x="217" y="167"/>
                  <a:pt x="208" y="167"/>
                </a:cubicBezTo>
                <a:cubicBezTo>
                  <a:pt x="79" y="167"/>
                  <a:pt x="79" y="167"/>
                  <a:pt x="79" y="167"/>
                </a:cubicBezTo>
                <a:cubicBezTo>
                  <a:pt x="70" y="167"/>
                  <a:pt x="63" y="159"/>
                  <a:pt x="63" y="151"/>
                </a:cubicBezTo>
                <a:cubicBezTo>
                  <a:pt x="63" y="137"/>
                  <a:pt x="63" y="137"/>
                  <a:pt x="63" y="137"/>
                </a:cubicBezTo>
                <a:cubicBezTo>
                  <a:pt x="63" y="128"/>
                  <a:pt x="70" y="121"/>
                  <a:pt x="79" y="121"/>
                </a:cubicBezTo>
                <a:cubicBezTo>
                  <a:pt x="208" y="121"/>
                  <a:pt x="208" y="121"/>
                  <a:pt x="208" y="121"/>
                </a:cubicBezTo>
                <a:cubicBezTo>
                  <a:pt x="217" y="121"/>
                  <a:pt x="224" y="128"/>
                  <a:pt x="224" y="137"/>
                </a:cubicBezTo>
                <a:lnTo>
                  <a:pt x="224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222"/>
          <p:cNvSpPr>
            <a:spLocks noEditPoints="1"/>
          </p:cNvSpPr>
          <p:nvPr/>
        </p:nvSpPr>
        <p:spPr bwMode="auto">
          <a:xfrm>
            <a:off x="8080250" y="2056341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29 w 288"/>
              <a:gd name="T11" fmla="*/ 151 h 288"/>
              <a:gd name="T12" fmla="*/ 217 w 288"/>
              <a:gd name="T13" fmla="*/ 163 h 288"/>
              <a:gd name="T14" fmla="*/ 176 w 288"/>
              <a:gd name="T15" fmla="*/ 163 h 288"/>
              <a:gd name="T16" fmla="*/ 163 w 288"/>
              <a:gd name="T17" fmla="*/ 176 h 288"/>
              <a:gd name="T18" fmla="*/ 163 w 288"/>
              <a:gd name="T19" fmla="*/ 217 h 288"/>
              <a:gd name="T20" fmla="*/ 150 w 288"/>
              <a:gd name="T21" fmla="*/ 230 h 288"/>
              <a:gd name="T22" fmla="*/ 136 w 288"/>
              <a:gd name="T23" fmla="*/ 230 h 288"/>
              <a:gd name="T24" fmla="*/ 124 w 288"/>
              <a:gd name="T25" fmla="*/ 217 h 288"/>
              <a:gd name="T26" fmla="*/ 124 w 288"/>
              <a:gd name="T27" fmla="*/ 176 h 288"/>
              <a:gd name="T28" fmla="*/ 111 w 288"/>
              <a:gd name="T29" fmla="*/ 163 h 288"/>
              <a:gd name="T30" fmla="*/ 70 w 288"/>
              <a:gd name="T31" fmla="*/ 163 h 288"/>
              <a:gd name="T32" fmla="*/ 57 w 288"/>
              <a:gd name="T33" fmla="*/ 151 h 288"/>
              <a:gd name="T34" fmla="*/ 57 w 288"/>
              <a:gd name="T35" fmla="*/ 137 h 288"/>
              <a:gd name="T36" fmla="*/ 70 w 288"/>
              <a:gd name="T37" fmla="*/ 124 h 288"/>
              <a:gd name="T38" fmla="*/ 111 w 288"/>
              <a:gd name="T39" fmla="*/ 124 h 288"/>
              <a:gd name="T40" fmla="*/ 124 w 288"/>
              <a:gd name="T41" fmla="*/ 112 h 288"/>
              <a:gd name="T42" fmla="*/ 124 w 288"/>
              <a:gd name="T43" fmla="*/ 70 h 288"/>
              <a:gd name="T44" fmla="*/ 136 w 288"/>
              <a:gd name="T45" fmla="*/ 58 h 288"/>
              <a:gd name="T46" fmla="*/ 150 w 288"/>
              <a:gd name="T47" fmla="*/ 58 h 288"/>
              <a:gd name="T48" fmla="*/ 163 w 288"/>
              <a:gd name="T49" fmla="*/ 70 h 288"/>
              <a:gd name="T50" fmla="*/ 163 w 288"/>
              <a:gd name="T51" fmla="*/ 112 h 288"/>
              <a:gd name="T52" fmla="*/ 176 w 288"/>
              <a:gd name="T53" fmla="*/ 124 h 288"/>
              <a:gd name="T54" fmla="*/ 217 w 288"/>
              <a:gd name="T55" fmla="*/ 124 h 288"/>
              <a:gd name="T56" fmla="*/ 229 w 288"/>
              <a:gd name="T57" fmla="*/ 137 h 288"/>
              <a:gd name="T58" fmla="*/ 229 w 288"/>
              <a:gd name="T59" fmla="*/ 15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29" y="151"/>
                </a:moveTo>
                <a:cubicBezTo>
                  <a:pt x="229" y="158"/>
                  <a:pt x="224" y="163"/>
                  <a:pt x="217" y="163"/>
                </a:cubicBezTo>
                <a:cubicBezTo>
                  <a:pt x="176" y="163"/>
                  <a:pt x="176" y="163"/>
                  <a:pt x="176" y="163"/>
                </a:cubicBezTo>
                <a:cubicBezTo>
                  <a:pt x="169" y="163"/>
                  <a:pt x="163" y="169"/>
                  <a:pt x="163" y="176"/>
                </a:cubicBezTo>
                <a:cubicBezTo>
                  <a:pt x="163" y="217"/>
                  <a:pt x="163" y="217"/>
                  <a:pt x="163" y="217"/>
                </a:cubicBezTo>
                <a:cubicBezTo>
                  <a:pt x="163" y="224"/>
                  <a:pt x="157" y="230"/>
                  <a:pt x="150" y="230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30" y="230"/>
                  <a:pt x="124" y="224"/>
                  <a:pt x="124" y="217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4" y="169"/>
                  <a:pt x="118" y="163"/>
                  <a:pt x="111" y="163"/>
                </a:cubicBezTo>
                <a:cubicBezTo>
                  <a:pt x="70" y="163"/>
                  <a:pt x="70" y="163"/>
                  <a:pt x="70" y="163"/>
                </a:cubicBezTo>
                <a:cubicBezTo>
                  <a:pt x="63" y="163"/>
                  <a:pt x="57" y="158"/>
                  <a:pt x="57" y="151"/>
                </a:cubicBezTo>
                <a:cubicBezTo>
                  <a:pt x="57" y="137"/>
                  <a:pt x="57" y="137"/>
                  <a:pt x="57" y="137"/>
                </a:cubicBezTo>
                <a:cubicBezTo>
                  <a:pt x="57" y="130"/>
                  <a:pt x="63" y="124"/>
                  <a:pt x="70" y="124"/>
                </a:cubicBezTo>
                <a:cubicBezTo>
                  <a:pt x="111" y="124"/>
                  <a:pt x="111" y="124"/>
                  <a:pt x="111" y="124"/>
                </a:cubicBezTo>
                <a:cubicBezTo>
                  <a:pt x="118" y="124"/>
                  <a:pt x="124" y="119"/>
                  <a:pt x="124" y="112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4" y="64"/>
                  <a:pt x="130" y="58"/>
                  <a:pt x="136" y="58"/>
                </a:cubicBezTo>
                <a:cubicBezTo>
                  <a:pt x="150" y="58"/>
                  <a:pt x="150" y="58"/>
                  <a:pt x="150" y="58"/>
                </a:cubicBezTo>
                <a:cubicBezTo>
                  <a:pt x="157" y="58"/>
                  <a:pt x="163" y="64"/>
                  <a:pt x="163" y="70"/>
                </a:cubicBezTo>
                <a:cubicBezTo>
                  <a:pt x="163" y="112"/>
                  <a:pt x="163" y="112"/>
                  <a:pt x="163" y="112"/>
                </a:cubicBezTo>
                <a:cubicBezTo>
                  <a:pt x="163" y="119"/>
                  <a:pt x="169" y="124"/>
                  <a:pt x="176" y="124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24" y="124"/>
                  <a:pt x="229" y="130"/>
                  <a:pt x="229" y="137"/>
                </a:cubicBezTo>
                <a:lnTo>
                  <a:pt x="229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223"/>
          <p:cNvSpPr/>
          <p:nvPr/>
        </p:nvSpPr>
        <p:spPr bwMode="auto">
          <a:xfrm>
            <a:off x="4676716" y="2673420"/>
            <a:ext cx="41139" cy="41139"/>
          </a:xfrm>
          <a:custGeom>
            <a:avLst/>
            <a:gdLst>
              <a:gd name="T0" fmla="*/ 32 w 39"/>
              <a:gd name="T1" fmla="*/ 21 h 40"/>
              <a:gd name="T2" fmla="*/ 31 w 39"/>
              <a:gd name="T3" fmla="*/ 20 h 40"/>
              <a:gd name="T4" fmla="*/ 31 w 39"/>
              <a:gd name="T5" fmla="*/ 20 h 40"/>
              <a:gd name="T6" fmla="*/ 30 w 39"/>
              <a:gd name="T7" fmla="*/ 19 h 40"/>
              <a:gd name="T8" fmla="*/ 30 w 39"/>
              <a:gd name="T9" fmla="*/ 19 h 40"/>
              <a:gd name="T10" fmla="*/ 30 w 39"/>
              <a:gd name="T11" fmla="*/ 18 h 40"/>
              <a:gd name="T12" fmla="*/ 29 w 39"/>
              <a:gd name="T13" fmla="*/ 18 h 40"/>
              <a:gd name="T14" fmla="*/ 29 w 39"/>
              <a:gd name="T15" fmla="*/ 18 h 40"/>
              <a:gd name="T16" fmla="*/ 29 w 39"/>
              <a:gd name="T17" fmla="*/ 17 h 40"/>
              <a:gd name="T18" fmla="*/ 28 w 39"/>
              <a:gd name="T19" fmla="*/ 17 h 40"/>
              <a:gd name="T20" fmla="*/ 28 w 39"/>
              <a:gd name="T21" fmla="*/ 16 h 40"/>
              <a:gd name="T22" fmla="*/ 28 w 39"/>
              <a:gd name="T23" fmla="*/ 16 h 40"/>
              <a:gd name="T24" fmla="*/ 28 w 39"/>
              <a:gd name="T25" fmla="*/ 16 h 40"/>
              <a:gd name="T26" fmla="*/ 27 w 39"/>
              <a:gd name="T27" fmla="*/ 16 h 40"/>
              <a:gd name="T28" fmla="*/ 27 w 39"/>
              <a:gd name="T29" fmla="*/ 15 h 40"/>
              <a:gd name="T30" fmla="*/ 27 w 39"/>
              <a:gd name="T31" fmla="*/ 15 h 40"/>
              <a:gd name="T32" fmla="*/ 26 w 39"/>
              <a:gd name="T33" fmla="*/ 15 h 40"/>
              <a:gd name="T34" fmla="*/ 26 w 39"/>
              <a:gd name="T35" fmla="*/ 14 h 40"/>
              <a:gd name="T36" fmla="*/ 26 w 39"/>
              <a:gd name="T37" fmla="*/ 14 h 40"/>
              <a:gd name="T38" fmla="*/ 26 w 39"/>
              <a:gd name="T39" fmla="*/ 14 h 40"/>
              <a:gd name="T40" fmla="*/ 25 w 39"/>
              <a:gd name="T41" fmla="*/ 13 h 40"/>
              <a:gd name="T42" fmla="*/ 25 w 39"/>
              <a:gd name="T43" fmla="*/ 13 h 40"/>
              <a:gd name="T44" fmla="*/ 25 w 39"/>
              <a:gd name="T45" fmla="*/ 13 h 40"/>
              <a:gd name="T46" fmla="*/ 25 w 39"/>
              <a:gd name="T47" fmla="*/ 13 h 40"/>
              <a:gd name="T48" fmla="*/ 24 w 39"/>
              <a:gd name="T49" fmla="*/ 12 h 40"/>
              <a:gd name="T50" fmla="*/ 24 w 39"/>
              <a:gd name="T51" fmla="*/ 12 h 40"/>
              <a:gd name="T52" fmla="*/ 24 w 39"/>
              <a:gd name="T53" fmla="*/ 12 h 40"/>
              <a:gd name="T54" fmla="*/ 23 w 39"/>
              <a:gd name="T55" fmla="*/ 11 h 40"/>
              <a:gd name="T56" fmla="*/ 23 w 39"/>
              <a:gd name="T57" fmla="*/ 11 h 40"/>
              <a:gd name="T58" fmla="*/ 23 w 39"/>
              <a:gd name="T59" fmla="*/ 11 h 40"/>
              <a:gd name="T60" fmla="*/ 22 w 39"/>
              <a:gd name="T61" fmla="*/ 11 h 40"/>
              <a:gd name="T62" fmla="*/ 22 w 39"/>
              <a:gd name="T63" fmla="*/ 10 h 40"/>
              <a:gd name="T64" fmla="*/ 22 w 39"/>
              <a:gd name="T65" fmla="*/ 10 h 40"/>
              <a:gd name="T66" fmla="*/ 21 w 39"/>
              <a:gd name="T67" fmla="*/ 10 h 40"/>
              <a:gd name="T68" fmla="*/ 21 w 39"/>
              <a:gd name="T69" fmla="*/ 9 h 40"/>
              <a:gd name="T70" fmla="*/ 21 w 39"/>
              <a:gd name="T71" fmla="*/ 9 h 40"/>
              <a:gd name="T72" fmla="*/ 20 w 39"/>
              <a:gd name="T73" fmla="*/ 9 h 40"/>
              <a:gd name="T74" fmla="*/ 20 w 39"/>
              <a:gd name="T75" fmla="*/ 9 h 40"/>
              <a:gd name="T76" fmla="*/ 20 w 39"/>
              <a:gd name="T77" fmla="*/ 8 h 40"/>
              <a:gd name="T78" fmla="*/ 20 w 39"/>
              <a:gd name="T79" fmla="*/ 8 h 40"/>
              <a:gd name="T80" fmla="*/ 19 w 39"/>
              <a:gd name="T81" fmla="*/ 8 h 40"/>
              <a:gd name="T82" fmla="*/ 19 w 39"/>
              <a:gd name="T83" fmla="*/ 8 h 40"/>
              <a:gd name="T84" fmla="*/ 19 w 39"/>
              <a:gd name="T85" fmla="*/ 7 h 40"/>
              <a:gd name="T86" fmla="*/ 18 w 39"/>
              <a:gd name="T87" fmla="*/ 7 h 40"/>
              <a:gd name="T88" fmla="*/ 18 w 39"/>
              <a:gd name="T89" fmla="*/ 7 h 40"/>
              <a:gd name="T90" fmla="*/ 17 w 39"/>
              <a:gd name="T91" fmla="*/ 6 h 40"/>
              <a:gd name="T92" fmla="*/ 17 w 39"/>
              <a:gd name="T93" fmla="*/ 6 h 40"/>
              <a:gd name="T94" fmla="*/ 16 w 39"/>
              <a:gd name="T95" fmla="*/ 6 h 40"/>
              <a:gd name="T96" fmla="*/ 16 w 39"/>
              <a:gd name="T97" fmla="*/ 5 h 40"/>
              <a:gd name="T98" fmla="*/ 16 w 39"/>
              <a:gd name="T99" fmla="*/ 5 h 40"/>
              <a:gd name="T100" fmla="*/ 7 w 39"/>
              <a:gd name="T101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" h="40">
                <a:moveTo>
                  <a:pt x="24" y="40"/>
                </a:moveTo>
                <a:cubicBezTo>
                  <a:pt x="39" y="34"/>
                  <a:pt x="39" y="34"/>
                  <a:pt x="39" y="34"/>
                </a:cubicBezTo>
                <a:cubicBezTo>
                  <a:pt x="37" y="29"/>
                  <a:pt x="35" y="25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8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5" y="14"/>
                </a:cubicBezTo>
                <a:cubicBezTo>
                  <a:pt x="25" y="14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2"/>
                  <a:pt x="23" y="12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9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3" y="3"/>
                  <a:pt x="10" y="1"/>
                  <a:pt x="7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11" y="20"/>
                  <a:pt x="19" y="29"/>
                  <a:pt x="2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224"/>
          <p:cNvSpPr/>
          <p:nvPr/>
        </p:nvSpPr>
        <p:spPr bwMode="auto">
          <a:xfrm>
            <a:off x="4616380" y="2953163"/>
            <a:ext cx="52110" cy="16456"/>
          </a:xfrm>
          <a:custGeom>
            <a:avLst/>
            <a:gdLst>
              <a:gd name="T0" fmla="*/ 0 w 48"/>
              <a:gd name="T1" fmla="*/ 17 h 17"/>
              <a:gd name="T2" fmla="*/ 35 w 48"/>
              <a:gd name="T3" fmla="*/ 17 h 17"/>
              <a:gd name="T4" fmla="*/ 35 w 48"/>
              <a:gd name="T5" fmla="*/ 17 h 17"/>
              <a:gd name="T6" fmla="*/ 36 w 48"/>
              <a:gd name="T7" fmla="*/ 17 h 17"/>
              <a:gd name="T8" fmla="*/ 36 w 48"/>
              <a:gd name="T9" fmla="*/ 17 h 17"/>
              <a:gd name="T10" fmla="*/ 36 w 48"/>
              <a:gd name="T11" fmla="*/ 17 h 17"/>
              <a:gd name="T12" fmla="*/ 37 w 48"/>
              <a:gd name="T13" fmla="*/ 17 h 17"/>
              <a:gd name="T14" fmla="*/ 37 w 48"/>
              <a:gd name="T15" fmla="*/ 17 h 17"/>
              <a:gd name="T16" fmla="*/ 37 w 48"/>
              <a:gd name="T17" fmla="*/ 17 h 17"/>
              <a:gd name="T18" fmla="*/ 38 w 48"/>
              <a:gd name="T19" fmla="*/ 17 h 17"/>
              <a:gd name="T20" fmla="*/ 38 w 48"/>
              <a:gd name="T21" fmla="*/ 17 h 17"/>
              <a:gd name="T22" fmla="*/ 38 w 48"/>
              <a:gd name="T23" fmla="*/ 17 h 17"/>
              <a:gd name="T24" fmla="*/ 39 w 48"/>
              <a:gd name="T25" fmla="*/ 17 h 17"/>
              <a:gd name="T26" fmla="*/ 39 w 48"/>
              <a:gd name="T27" fmla="*/ 17 h 17"/>
              <a:gd name="T28" fmla="*/ 39 w 48"/>
              <a:gd name="T29" fmla="*/ 17 h 17"/>
              <a:gd name="T30" fmla="*/ 40 w 48"/>
              <a:gd name="T31" fmla="*/ 17 h 17"/>
              <a:gd name="T32" fmla="*/ 40 w 48"/>
              <a:gd name="T33" fmla="*/ 17 h 17"/>
              <a:gd name="T34" fmla="*/ 40 w 48"/>
              <a:gd name="T35" fmla="*/ 17 h 17"/>
              <a:gd name="T36" fmla="*/ 40 w 48"/>
              <a:gd name="T37" fmla="*/ 17 h 17"/>
              <a:gd name="T38" fmla="*/ 41 w 48"/>
              <a:gd name="T39" fmla="*/ 17 h 17"/>
              <a:gd name="T40" fmla="*/ 41 w 48"/>
              <a:gd name="T41" fmla="*/ 17 h 17"/>
              <a:gd name="T42" fmla="*/ 41 w 48"/>
              <a:gd name="T43" fmla="*/ 17 h 17"/>
              <a:gd name="T44" fmla="*/ 42 w 48"/>
              <a:gd name="T45" fmla="*/ 17 h 17"/>
              <a:gd name="T46" fmla="*/ 42 w 48"/>
              <a:gd name="T47" fmla="*/ 17 h 17"/>
              <a:gd name="T48" fmla="*/ 42 w 48"/>
              <a:gd name="T49" fmla="*/ 17 h 17"/>
              <a:gd name="T50" fmla="*/ 43 w 48"/>
              <a:gd name="T51" fmla="*/ 17 h 17"/>
              <a:gd name="T52" fmla="*/ 43 w 48"/>
              <a:gd name="T53" fmla="*/ 17 h 17"/>
              <a:gd name="T54" fmla="*/ 43 w 48"/>
              <a:gd name="T55" fmla="*/ 17 h 17"/>
              <a:gd name="T56" fmla="*/ 44 w 48"/>
              <a:gd name="T57" fmla="*/ 17 h 17"/>
              <a:gd name="T58" fmla="*/ 44 w 48"/>
              <a:gd name="T59" fmla="*/ 16 h 17"/>
              <a:gd name="T60" fmla="*/ 44 w 48"/>
              <a:gd name="T61" fmla="*/ 16 h 17"/>
              <a:gd name="T62" fmla="*/ 45 w 48"/>
              <a:gd name="T63" fmla="*/ 16 h 17"/>
              <a:gd name="T64" fmla="*/ 45 w 48"/>
              <a:gd name="T65" fmla="*/ 16 h 17"/>
              <a:gd name="T66" fmla="*/ 45 w 48"/>
              <a:gd name="T67" fmla="*/ 16 h 17"/>
              <a:gd name="T68" fmla="*/ 45 w 48"/>
              <a:gd name="T69" fmla="*/ 16 h 17"/>
              <a:gd name="T70" fmla="*/ 46 w 48"/>
              <a:gd name="T71" fmla="*/ 16 h 17"/>
              <a:gd name="T72" fmla="*/ 46 w 48"/>
              <a:gd name="T73" fmla="*/ 16 h 17"/>
              <a:gd name="T74" fmla="*/ 46 w 48"/>
              <a:gd name="T75" fmla="*/ 16 h 17"/>
              <a:gd name="T76" fmla="*/ 47 w 48"/>
              <a:gd name="T77" fmla="*/ 16 h 17"/>
              <a:gd name="T78" fmla="*/ 47 w 48"/>
              <a:gd name="T79" fmla="*/ 16 h 17"/>
              <a:gd name="T80" fmla="*/ 47 w 48"/>
              <a:gd name="T81" fmla="*/ 16 h 17"/>
              <a:gd name="T82" fmla="*/ 48 w 48"/>
              <a:gd name="T83" fmla="*/ 16 h 17"/>
              <a:gd name="T84" fmla="*/ 48 w 48"/>
              <a:gd name="T85" fmla="*/ 16 h 17"/>
              <a:gd name="T86" fmla="*/ 48 w 48"/>
              <a:gd name="T87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" h="17">
                <a:moveTo>
                  <a:pt x="35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7"/>
                  <a:pt x="0" y="17"/>
                  <a:pt x="0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42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3" y="17"/>
                  <a:pt x="44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4" y="17"/>
                  <a:pt x="44" y="17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5" y="0"/>
                  <a:pt x="45" y="0"/>
                  <a:pt x="45" y="0"/>
                </a:cubicBezTo>
                <a:cubicBezTo>
                  <a:pt x="42" y="1"/>
                  <a:pt x="38" y="1"/>
                  <a:pt x="3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225"/>
          <p:cNvSpPr/>
          <p:nvPr/>
        </p:nvSpPr>
        <p:spPr bwMode="auto">
          <a:xfrm>
            <a:off x="4449082" y="2944936"/>
            <a:ext cx="49366" cy="24684"/>
          </a:xfrm>
          <a:custGeom>
            <a:avLst/>
            <a:gdLst>
              <a:gd name="T0" fmla="*/ 3 w 46"/>
              <a:gd name="T1" fmla="*/ 15 h 24"/>
              <a:gd name="T2" fmla="*/ 4 w 46"/>
              <a:gd name="T3" fmla="*/ 15 h 24"/>
              <a:gd name="T4" fmla="*/ 4 w 46"/>
              <a:gd name="T5" fmla="*/ 15 h 24"/>
              <a:gd name="T6" fmla="*/ 5 w 46"/>
              <a:gd name="T7" fmla="*/ 15 h 24"/>
              <a:gd name="T8" fmla="*/ 5 w 46"/>
              <a:gd name="T9" fmla="*/ 16 h 24"/>
              <a:gd name="T10" fmla="*/ 5 w 46"/>
              <a:gd name="T11" fmla="*/ 16 h 24"/>
              <a:gd name="T12" fmla="*/ 5 w 46"/>
              <a:gd name="T13" fmla="*/ 16 h 24"/>
              <a:gd name="T14" fmla="*/ 6 w 46"/>
              <a:gd name="T15" fmla="*/ 16 h 24"/>
              <a:gd name="T16" fmla="*/ 6 w 46"/>
              <a:gd name="T17" fmla="*/ 16 h 24"/>
              <a:gd name="T18" fmla="*/ 6 w 46"/>
              <a:gd name="T19" fmla="*/ 16 h 24"/>
              <a:gd name="T20" fmla="*/ 6 w 46"/>
              <a:gd name="T21" fmla="*/ 16 h 24"/>
              <a:gd name="T22" fmla="*/ 7 w 46"/>
              <a:gd name="T23" fmla="*/ 17 h 24"/>
              <a:gd name="T24" fmla="*/ 7 w 46"/>
              <a:gd name="T25" fmla="*/ 17 h 24"/>
              <a:gd name="T26" fmla="*/ 7 w 46"/>
              <a:gd name="T27" fmla="*/ 17 h 24"/>
              <a:gd name="T28" fmla="*/ 22 w 46"/>
              <a:gd name="T29" fmla="*/ 22 h 24"/>
              <a:gd name="T30" fmla="*/ 23 w 46"/>
              <a:gd name="T31" fmla="*/ 23 h 24"/>
              <a:gd name="T32" fmla="*/ 24 w 46"/>
              <a:gd name="T33" fmla="*/ 23 h 24"/>
              <a:gd name="T34" fmla="*/ 24 w 46"/>
              <a:gd name="T35" fmla="*/ 23 h 24"/>
              <a:gd name="T36" fmla="*/ 25 w 46"/>
              <a:gd name="T37" fmla="*/ 23 h 24"/>
              <a:gd name="T38" fmla="*/ 25 w 46"/>
              <a:gd name="T39" fmla="*/ 23 h 24"/>
              <a:gd name="T40" fmla="*/ 25 w 46"/>
              <a:gd name="T41" fmla="*/ 23 h 24"/>
              <a:gd name="T42" fmla="*/ 26 w 46"/>
              <a:gd name="T43" fmla="*/ 23 h 24"/>
              <a:gd name="T44" fmla="*/ 26 w 46"/>
              <a:gd name="T45" fmla="*/ 23 h 24"/>
              <a:gd name="T46" fmla="*/ 27 w 46"/>
              <a:gd name="T47" fmla="*/ 23 h 24"/>
              <a:gd name="T48" fmla="*/ 27 w 46"/>
              <a:gd name="T49" fmla="*/ 23 h 24"/>
              <a:gd name="T50" fmla="*/ 27 w 46"/>
              <a:gd name="T51" fmla="*/ 23 h 24"/>
              <a:gd name="T52" fmla="*/ 28 w 46"/>
              <a:gd name="T53" fmla="*/ 23 h 24"/>
              <a:gd name="T54" fmla="*/ 28 w 46"/>
              <a:gd name="T55" fmla="*/ 23 h 24"/>
              <a:gd name="T56" fmla="*/ 28 w 46"/>
              <a:gd name="T57" fmla="*/ 23 h 24"/>
              <a:gd name="T58" fmla="*/ 28 w 46"/>
              <a:gd name="T59" fmla="*/ 24 h 24"/>
              <a:gd name="T60" fmla="*/ 29 w 46"/>
              <a:gd name="T61" fmla="*/ 24 h 24"/>
              <a:gd name="T62" fmla="*/ 29 w 46"/>
              <a:gd name="T63" fmla="*/ 24 h 24"/>
              <a:gd name="T64" fmla="*/ 29 w 46"/>
              <a:gd name="T65" fmla="*/ 24 h 24"/>
              <a:gd name="T66" fmla="*/ 30 w 46"/>
              <a:gd name="T67" fmla="*/ 24 h 24"/>
              <a:gd name="T68" fmla="*/ 30 w 46"/>
              <a:gd name="T69" fmla="*/ 24 h 24"/>
              <a:gd name="T70" fmla="*/ 30 w 46"/>
              <a:gd name="T71" fmla="*/ 24 h 24"/>
              <a:gd name="T72" fmla="*/ 31 w 46"/>
              <a:gd name="T73" fmla="*/ 24 h 24"/>
              <a:gd name="T74" fmla="*/ 31 w 46"/>
              <a:gd name="T75" fmla="*/ 24 h 24"/>
              <a:gd name="T76" fmla="*/ 31 w 46"/>
              <a:gd name="T77" fmla="*/ 24 h 24"/>
              <a:gd name="T78" fmla="*/ 32 w 46"/>
              <a:gd name="T79" fmla="*/ 24 h 24"/>
              <a:gd name="T80" fmla="*/ 32 w 46"/>
              <a:gd name="T81" fmla="*/ 24 h 24"/>
              <a:gd name="T82" fmla="*/ 32 w 46"/>
              <a:gd name="T83" fmla="*/ 24 h 24"/>
              <a:gd name="T84" fmla="*/ 33 w 46"/>
              <a:gd name="T85" fmla="*/ 24 h 24"/>
              <a:gd name="T86" fmla="*/ 33 w 46"/>
              <a:gd name="T87" fmla="*/ 24 h 24"/>
              <a:gd name="T88" fmla="*/ 33 w 46"/>
              <a:gd name="T89" fmla="*/ 24 h 24"/>
              <a:gd name="T90" fmla="*/ 33 w 46"/>
              <a:gd name="T91" fmla="*/ 24 h 24"/>
              <a:gd name="T92" fmla="*/ 34 w 46"/>
              <a:gd name="T93" fmla="*/ 24 h 24"/>
              <a:gd name="T94" fmla="*/ 34 w 46"/>
              <a:gd name="T95" fmla="*/ 24 h 24"/>
              <a:gd name="T96" fmla="*/ 34 w 46"/>
              <a:gd name="T97" fmla="*/ 24 h 24"/>
              <a:gd name="T98" fmla="*/ 35 w 46"/>
              <a:gd name="T99" fmla="*/ 24 h 24"/>
              <a:gd name="T100" fmla="*/ 35 w 46"/>
              <a:gd name="T101" fmla="*/ 24 h 24"/>
              <a:gd name="T102" fmla="*/ 35 w 46"/>
              <a:gd name="T103" fmla="*/ 24 h 24"/>
              <a:gd name="T104" fmla="*/ 36 w 46"/>
              <a:gd name="T105" fmla="*/ 24 h 24"/>
              <a:gd name="T106" fmla="*/ 36 w 46"/>
              <a:gd name="T107" fmla="*/ 24 h 24"/>
              <a:gd name="T108" fmla="*/ 36 w 46"/>
              <a:gd name="T109" fmla="*/ 24 h 24"/>
              <a:gd name="T110" fmla="*/ 37 w 46"/>
              <a:gd name="T111" fmla="*/ 24 h 24"/>
              <a:gd name="T112" fmla="*/ 37 w 46"/>
              <a:gd name="T113" fmla="*/ 24 h 24"/>
              <a:gd name="T114" fmla="*/ 46 w 46"/>
              <a:gd name="T115" fmla="*/ 24 h 24"/>
              <a:gd name="T116" fmla="*/ 9 w 46"/>
              <a:gd name="T1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6" h="24">
                <a:moveTo>
                  <a:pt x="9" y="0"/>
                </a:moveTo>
                <a:cubicBezTo>
                  <a:pt x="0" y="13"/>
                  <a:pt x="0" y="13"/>
                  <a:pt x="0" y="13"/>
                </a:cubicBezTo>
                <a:cubicBezTo>
                  <a:pt x="1" y="14"/>
                  <a:pt x="2" y="14"/>
                  <a:pt x="3" y="15"/>
                </a:cubicBezTo>
                <a:cubicBezTo>
                  <a:pt x="3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5"/>
                  <a:pt x="4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5" y="15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12" y="19"/>
                  <a:pt x="17" y="21"/>
                  <a:pt x="22" y="22"/>
                </a:cubicBezTo>
                <a:cubicBezTo>
                  <a:pt x="23" y="22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8"/>
                  <a:pt x="46" y="8"/>
                  <a:pt x="46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27" y="8"/>
                  <a:pt x="18" y="5"/>
                  <a:pt x="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Rectangle 226"/>
          <p:cNvSpPr>
            <a:spLocks noChangeArrowheads="1"/>
          </p:cNvSpPr>
          <p:nvPr/>
        </p:nvSpPr>
        <p:spPr bwMode="auto">
          <a:xfrm>
            <a:off x="4531360" y="2953163"/>
            <a:ext cx="52110" cy="1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Rectangle 227"/>
          <p:cNvSpPr>
            <a:spLocks noChangeArrowheads="1"/>
          </p:cNvSpPr>
          <p:nvPr/>
        </p:nvSpPr>
        <p:spPr bwMode="auto">
          <a:xfrm>
            <a:off x="4706884" y="2741985"/>
            <a:ext cx="16456" cy="52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Rectangle 228"/>
          <p:cNvSpPr>
            <a:spLocks noChangeArrowheads="1"/>
          </p:cNvSpPr>
          <p:nvPr/>
        </p:nvSpPr>
        <p:spPr bwMode="auto">
          <a:xfrm>
            <a:off x="4706884" y="2827004"/>
            <a:ext cx="16456" cy="4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229"/>
          <p:cNvSpPr/>
          <p:nvPr/>
        </p:nvSpPr>
        <p:spPr bwMode="auto">
          <a:xfrm>
            <a:off x="4687687" y="2909281"/>
            <a:ext cx="35654" cy="46624"/>
          </a:xfrm>
          <a:custGeom>
            <a:avLst/>
            <a:gdLst>
              <a:gd name="T0" fmla="*/ 10 w 33"/>
              <a:gd name="T1" fmla="*/ 43 h 43"/>
              <a:gd name="T2" fmla="*/ 10 w 33"/>
              <a:gd name="T3" fmla="*/ 43 h 43"/>
              <a:gd name="T4" fmla="*/ 11 w 33"/>
              <a:gd name="T5" fmla="*/ 42 h 43"/>
              <a:gd name="T6" fmla="*/ 11 w 33"/>
              <a:gd name="T7" fmla="*/ 42 h 43"/>
              <a:gd name="T8" fmla="*/ 11 w 33"/>
              <a:gd name="T9" fmla="*/ 42 h 43"/>
              <a:gd name="T10" fmla="*/ 11 w 33"/>
              <a:gd name="T11" fmla="*/ 42 h 43"/>
              <a:gd name="T12" fmla="*/ 11 w 33"/>
              <a:gd name="T13" fmla="*/ 42 h 43"/>
              <a:gd name="T14" fmla="*/ 12 w 33"/>
              <a:gd name="T15" fmla="*/ 41 h 43"/>
              <a:gd name="T16" fmla="*/ 12 w 33"/>
              <a:gd name="T17" fmla="*/ 41 h 43"/>
              <a:gd name="T18" fmla="*/ 12 w 33"/>
              <a:gd name="T19" fmla="*/ 41 h 43"/>
              <a:gd name="T20" fmla="*/ 13 w 33"/>
              <a:gd name="T21" fmla="*/ 41 h 43"/>
              <a:gd name="T22" fmla="*/ 13 w 33"/>
              <a:gd name="T23" fmla="*/ 40 h 43"/>
              <a:gd name="T24" fmla="*/ 13 w 33"/>
              <a:gd name="T25" fmla="*/ 40 h 43"/>
              <a:gd name="T26" fmla="*/ 13 w 33"/>
              <a:gd name="T27" fmla="*/ 40 h 43"/>
              <a:gd name="T28" fmla="*/ 13 w 33"/>
              <a:gd name="T29" fmla="*/ 40 h 43"/>
              <a:gd name="T30" fmla="*/ 14 w 33"/>
              <a:gd name="T31" fmla="*/ 40 h 43"/>
              <a:gd name="T32" fmla="*/ 14 w 33"/>
              <a:gd name="T33" fmla="*/ 39 h 43"/>
              <a:gd name="T34" fmla="*/ 14 w 33"/>
              <a:gd name="T35" fmla="*/ 39 h 43"/>
              <a:gd name="T36" fmla="*/ 14 w 33"/>
              <a:gd name="T37" fmla="*/ 39 h 43"/>
              <a:gd name="T38" fmla="*/ 15 w 33"/>
              <a:gd name="T39" fmla="*/ 39 h 43"/>
              <a:gd name="T40" fmla="*/ 15 w 33"/>
              <a:gd name="T41" fmla="*/ 38 h 43"/>
              <a:gd name="T42" fmla="*/ 15 w 33"/>
              <a:gd name="T43" fmla="*/ 38 h 43"/>
              <a:gd name="T44" fmla="*/ 15 w 33"/>
              <a:gd name="T45" fmla="*/ 38 h 43"/>
              <a:gd name="T46" fmla="*/ 15 w 33"/>
              <a:gd name="T47" fmla="*/ 38 h 43"/>
              <a:gd name="T48" fmla="*/ 17 w 33"/>
              <a:gd name="T49" fmla="*/ 37 h 43"/>
              <a:gd name="T50" fmla="*/ 17 w 33"/>
              <a:gd name="T51" fmla="*/ 36 h 43"/>
              <a:gd name="T52" fmla="*/ 17 w 33"/>
              <a:gd name="T53" fmla="*/ 36 h 43"/>
              <a:gd name="T54" fmla="*/ 17 w 33"/>
              <a:gd name="T55" fmla="*/ 36 h 43"/>
              <a:gd name="T56" fmla="*/ 30 w 33"/>
              <a:gd name="T57" fmla="*/ 13 h 43"/>
              <a:gd name="T58" fmla="*/ 31 w 33"/>
              <a:gd name="T59" fmla="*/ 13 h 43"/>
              <a:gd name="T60" fmla="*/ 31 w 33"/>
              <a:gd name="T61" fmla="*/ 13 h 43"/>
              <a:gd name="T62" fmla="*/ 31 w 33"/>
              <a:gd name="T63" fmla="*/ 12 h 43"/>
              <a:gd name="T64" fmla="*/ 31 w 33"/>
              <a:gd name="T65" fmla="*/ 12 h 43"/>
              <a:gd name="T66" fmla="*/ 31 w 33"/>
              <a:gd name="T67" fmla="*/ 12 h 43"/>
              <a:gd name="T68" fmla="*/ 31 w 33"/>
              <a:gd name="T69" fmla="*/ 11 h 43"/>
              <a:gd name="T70" fmla="*/ 31 w 33"/>
              <a:gd name="T71" fmla="*/ 11 h 43"/>
              <a:gd name="T72" fmla="*/ 31 w 33"/>
              <a:gd name="T73" fmla="*/ 11 h 43"/>
              <a:gd name="T74" fmla="*/ 31 w 33"/>
              <a:gd name="T75" fmla="*/ 11 h 43"/>
              <a:gd name="T76" fmla="*/ 31 w 33"/>
              <a:gd name="T77" fmla="*/ 10 h 43"/>
              <a:gd name="T78" fmla="*/ 31 w 33"/>
              <a:gd name="T79" fmla="*/ 10 h 43"/>
              <a:gd name="T80" fmla="*/ 32 w 33"/>
              <a:gd name="T81" fmla="*/ 10 h 43"/>
              <a:gd name="T82" fmla="*/ 32 w 33"/>
              <a:gd name="T83" fmla="*/ 9 h 43"/>
              <a:gd name="T84" fmla="*/ 17 w 33"/>
              <a:gd name="T8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" h="43">
                <a:moveTo>
                  <a:pt x="0" y="31"/>
                </a:move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2" y="42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1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4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7" y="37"/>
                  <a:pt x="17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23" y="29"/>
                  <a:pt x="28" y="22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1" y="11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7"/>
                  <a:pt x="33" y="5"/>
                  <a:pt x="33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2"/>
                  <a:pt x="9" y="23"/>
                  <a:pt x="0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Rectangle 230"/>
          <p:cNvSpPr>
            <a:spLocks noChangeArrowheads="1"/>
          </p:cNvSpPr>
          <p:nvPr/>
        </p:nvSpPr>
        <p:spPr bwMode="auto">
          <a:xfrm>
            <a:off x="4418915" y="2799578"/>
            <a:ext cx="16456" cy="52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231"/>
          <p:cNvSpPr/>
          <p:nvPr/>
        </p:nvSpPr>
        <p:spPr bwMode="auto">
          <a:xfrm>
            <a:off x="4418915" y="2714560"/>
            <a:ext cx="19199" cy="52110"/>
          </a:xfrm>
          <a:custGeom>
            <a:avLst/>
            <a:gdLst>
              <a:gd name="T0" fmla="*/ 18 w 18"/>
              <a:gd name="T1" fmla="*/ 5 h 48"/>
              <a:gd name="T2" fmla="*/ 0 w 18"/>
              <a:gd name="T3" fmla="*/ 12 h 48"/>
              <a:gd name="T4" fmla="*/ 0 w 18"/>
              <a:gd name="T5" fmla="*/ 12 h 48"/>
              <a:gd name="T6" fmla="*/ 0 w 18"/>
              <a:gd name="T7" fmla="*/ 12 h 48"/>
              <a:gd name="T8" fmla="*/ 0 w 18"/>
              <a:gd name="T9" fmla="*/ 13 h 48"/>
              <a:gd name="T10" fmla="*/ 0 w 18"/>
              <a:gd name="T11" fmla="*/ 13 h 48"/>
              <a:gd name="T12" fmla="*/ 0 w 18"/>
              <a:gd name="T13" fmla="*/ 13 h 48"/>
              <a:gd name="T14" fmla="*/ 0 w 18"/>
              <a:gd name="T15" fmla="*/ 13 h 48"/>
              <a:gd name="T16" fmla="*/ 0 w 18"/>
              <a:gd name="T17" fmla="*/ 14 h 48"/>
              <a:gd name="T18" fmla="*/ 0 w 18"/>
              <a:gd name="T19" fmla="*/ 14 h 48"/>
              <a:gd name="T20" fmla="*/ 0 w 18"/>
              <a:gd name="T21" fmla="*/ 14 h 48"/>
              <a:gd name="T22" fmla="*/ 0 w 18"/>
              <a:gd name="T23" fmla="*/ 14 h 48"/>
              <a:gd name="T24" fmla="*/ 0 w 18"/>
              <a:gd name="T25" fmla="*/ 15 h 48"/>
              <a:gd name="T26" fmla="*/ 0 w 18"/>
              <a:gd name="T27" fmla="*/ 15 h 48"/>
              <a:gd name="T28" fmla="*/ 0 w 18"/>
              <a:gd name="T29" fmla="*/ 15 h 48"/>
              <a:gd name="T30" fmla="*/ 0 w 18"/>
              <a:gd name="T31" fmla="*/ 16 h 48"/>
              <a:gd name="T32" fmla="*/ 0 w 18"/>
              <a:gd name="T33" fmla="*/ 16 h 48"/>
              <a:gd name="T34" fmla="*/ 0 w 18"/>
              <a:gd name="T35" fmla="*/ 16 h 48"/>
              <a:gd name="T36" fmla="*/ 0 w 18"/>
              <a:gd name="T37" fmla="*/ 16 h 48"/>
              <a:gd name="T38" fmla="*/ 0 w 18"/>
              <a:gd name="T39" fmla="*/ 16 h 48"/>
              <a:gd name="T40" fmla="*/ 0 w 18"/>
              <a:gd name="T41" fmla="*/ 17 h 48"/>
              <a:gd name="T42" fmla="*/ 0 w 18"/>
              <a:gd name="T43" fmla="*/ 17 h 48"/>
              <a:gd name="T44" fmla="*/ 0 w 18"/>
              <a:gd name="T45" fmla="*/ 17 h 48"/>
              <a:gd name="T46" fmla="*/ 0 w 18"/>
              <a:gd name="T47" fmla="*/ 17 h 48"/>
              <a:gd name="T48" fmla="*/ 0 w 18"/>
              <a:gd name="T49" fmla="*/ 17 h 48"/>
              <a:gd name="T50" fmla="*/ 0 w 18"/>
              <a:gd name="T51" fmla="*/ 18 h 48"/>
              <a:gd name="T52" fmla="*/ 0 w 18"/>
              <a:gd name="T53" fmla="*/ 18 h 48"/>
              <a:gd name="T54" fmla="*/ 0 w 18"/>
              <a:gd name="T55" fmla="*/ 18 h 48"/>
              <a:gd name="T56" fmla="*/ 0 w 18"/>
              <a:gd name="T57" fmla="*/ 18 h 48"/>
              <a:gd name="T58" fmla="*/ 0 w 18"/>
              <a:gd name="T59" fmla="*/ 18 h 48"/>
              <a:gd name="T60" fmla="*/ 0 w 18"/>
              <a:gd name="T61" fmla="*/ 19 h 48"/>
              <a:gd name="T62" fmla="*/ 0 w 18"/>
              <a:gd name="T63" fmla="*/ 19 h 48"/>
              <a:gd name="T64" fmla="*/ 0 w 18"/>
              <a:gd name="T65" fmla="*/ 19 h 48"/>
              <a:gd name="T66" fmla="*/ 0 w 18"/>
              <a:gd name="T67" fmla="*/ 19 h 48"/>
              <a:gd name="T68" fmla="*/ 16 w 18"/>
              <a:gd name="T6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" h="48">
                <a:moveTo>
                  <a:pt x="16" y="19"/>
                </a:moveTo>
                <a:cubicBezTo>
                  <a:pt x="16" y="14"/>
                  <a:pt x="17" y="9"/>
                  <a:pt x="18" y="5"/>
                </a:cubicBezTo>
                <a:cubicBezTo>
                  <a:pt x="3" y="0"/>
                  <a:pt x="3" y="0"/>
                  <a:pt x="3" y="0"/>
                </a:cubicBezTo>
                <a:cubicBezTo>
                  <a:pt x="2" y="4"/>
                  <a:pt x="1" y="8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48"/>
                  <a:pt x="0" y="48"/>
                  <a:pt x="0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Rectangle 232"/>
          <p:cNvSpPr>
            <a:spLocks noChangeArrowheads="1"/>
          </p:cNvSpPr>
          <p:nvPr/>
        </p:nvSpPr>
        <p:spPr bwMode="auto">
          <a:xfrm>
            <a:off x="4602667" y="2665193"/>
            <a:ext cx="52110" cy="1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Rectangle 233"/>
          <p:cNvSpPr>
            <a:spLocks noChangeArrowheads="1"/>
          </p:cNvSpPr>
          <p:nvPr/>
        </p:nvSpPr>
        <p:spPr bwMode="auto">
          <a:xfrm>
            <a:off x="4517647" y="2665193"/>
            <a:ext cx="52110" cy="1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234"/>
          <p:cNvSpPr/>
          <p:nvPr/>
        </p:nvSpPr>
        <p:spPr bwMode="auto">
          <a:xfrm>
            <a:off x="4438112" y="2665193"/>
            <a:ext cx="46624" cy="32910"/>
          </a:xfrm>
          <a:custGeom>
            <a:avLst/>
            <a:gdLst>
              <a:gd name="T0" fmla="*/ 44 w 44"/>
              <a:gd name="T1" fmla="*/ 16 h 31"/>
              <a:gd name="T2" fmla="*/ 43 w 44"/>
              <a:gd name="T3" fmla="*/ 0 h 31"/>
              <a:gd name="T4" fmla="*/ 21 w 44"/>
              <a:gd name="T5" fmla="*/ 5 h 31"/>
              <a:gd name="T6" fmla="*/ 21 w 44"/>
              <a:gd name="T7" fmla="*/ 5 h 31"/>
              <a:gd name="T8" fmla="*/ 21 w 44"/>
              <a:gd name="T9" fmla="*/ 5 h 31"/>
              <a:gd name="T10" fmla="*/ 21 w 44"/>
              <a:gd name="T11" fmla="*/ 5 h 31"/>
              <a:gd name="T12" fmla="*/ 21 w 44"/>
              <a:gd name="T13" fmla="*/ 6 h 31"/>
              <a:gd name="T14" fmla="*/ 21 w 44"/>
              <a:gd name="T15" fmla="*/ 6 h 31"/>
              <a:gd name="T16" fmla="*/ 21 w 44"/>
              <a:gd name="T17" fmla="*/ 6 h 31"/>
              <a:gd name="T18" fmla="*/ 21 w 44"/>
              <a:gd name="T19" fmla="*/ 6 h 31"/>
              <a:gd name="T20" fmla="*/ 21 w 44"/>
              <a:gd name="T21" fmla="*/ 6 h 31"/>
              <a:gd name="T22" fmla="*/ 21 w 44"/>
              <a:gd name="T23" fmla="*/ 6 h 31"/>
              <a:gd name="T24" fmla="*/ 20 w 44"/>
              <a:gd name="T25" fmla="*/ 6 h 31"/>
              <a:gd name="T26" fmla="*/ 20 w 44"/>
              <a:gd name="T27" fmla="*/ 6 h 31"/>
              <a:gd name="T28" fmla="*/ 20 w 44"/>
              <a:gd name="T29" fmla="*/ 6 h 31"/>
              <a:gd name="T30" fmla="*/ 20 w 44"/>
              <a:gd name="T31" fmla="*/ 6 h 31"/>
              <a:gd name="T32" fmla="*/ 20 w 44"/>
              <a:gd name="T33" fmla="*/ 6 h 31"/>
              <a:gd name="T34" fmla="*/ 20 w 44"/>
              <a:gd name="T35" fmla="*/ 6 h 31"/>
              <a:gd name="T36" fmla="*/ 20 w 44"/>
              <a:gd name="T37" fmla="*/ 6 h 31"/>
              <a:gd name="T38" fmla="*/ 20 w 44"/>
              <a:gd name="T39" fmla="*/ 6 h 31"/>
              <a:gd name="T40" fmla="*/ 20 w 44"/>
              <a:gd name="T41" fmla="*/ 6 h 31"/>
              <a:gd name="T42" fmla="*/ 19 w 44"/>
              <a:gd name="T43" fmla="*/ 6 h 31"/>
              <a:gd name="T44" fmla="*/ 19 w 44"/>
              <a:gd name="T45" fmla="*/ 6 h 31"/>
              <a:gd name="T46" fmla="*/ 19 w 44"/>
              <a:gd name="T47" fmla="*/ 6 h 31"/>
              <a:gd name="T48" fmla="*/ 19 w 44"/>
              <a:gd name="T49" fmla="*/ 6 h 31"/>
              <a:gd name="T50" fmla="*/ 19 w 44"/>
              <a:gd name="T51" fmla="*/ 6 h 31"/>
              <a:gd name="T52" fmla="*/ 19 w 44"/>
              <a:gd name="T53" fmla="*/ 6 h 31"/>
              <a:gd name="T54" fmla="*/ 19 w 44"/>
              <a:gd name="T55" fmla="*/ 7 h 31"/>
              <a:gd name="T56" fmla="*/ 19 w 44"/>
              <a:gd name="T57" fmla="*/ 7 h 31"/>
              <a:gd name="T58" fmla="*/ 19 w 44"/>
              <a:gd name="T59" fmla="*/ 7 h 31"/>
              <a:gd name="T60" fmla="*/ 19 w 44"/>
              <a:gd name="T61" fmla="*/ 7 h 31"/>
              <a:gd name="T62" fmla="*/ 19 w 44"/>
              <a:gd name="T63" fmla="*/ 7 h 31"/>
              <a:gd name="T64" fmla="*/ 18 w 44"/>
              <a:gd name="T65" fmla="*/ 7 h 31"/>
              <a:gd name="T66" fmla="*/ 18 w 44"/>
              <a:gd name="T67" fmla="*/ 7 h 31"/>
              <a:gd name="T68" fmla="*/ 18 w 44"/>
              <a:gd name="T69" fmla="*/ 7 h 31"/>
              <a:gd name="T70" fmla="*/ 18 w 44"/>
              <a:gd name="T71" fmla="*/ 7 h 31"/>
              <a:gd name="T72" fmla="*/ 18 w 44"/>
              <a:gd name="T73" fmla="*/ 7 h 31"/>
              <a:gd name="T74" fmla="*/ 18 w 44"/>
              <a:gd name="T75" fmla="*/ 7 h 31"/>
              <a:gd name="T76" fmla="*/ 18 w 44"/>
              <a:gd name="T77" fmla="*/ 7 h 31"/>
              <a:gd name="T78" fmla="*/ 17 w 44"/>
              <a:gd name="T79" fmla="*/ 8 h 31"/>
              <a:gd name="T80" fmla="*/ 17 w 44"/>
              <a:gd name="T81" fmla="*/ 8 h 31"/>
              <a:gd name="T82" fmla="*/ 0 w 44"/>
              <a:gd name="T83" fmla="*/ 20 h 31"/>
              <a:gd name="T84" fmla="*/ 12 w 44"/>
              <a:gd name="T85" fmla="*/ 31 h 31"/>
              <a:gd name="T86" fmla="*/ 44 w 44"/>
              <a:gd name="T8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" h="31">
                <a:moveTo>
                  <a:pt x="44" y="16"/>
                </a:moveTo>
                <a:cubicBezTo>
                  <a:pt x="43" y="0"/>
                  <a:pt x="43" y="0"/>
                  <a:pt x="43" y="0"/>
                </a:cubicBezTo>
                <a:cubicBezTo>
                  <a:pt x="35" y="1"/>
                  <a:pt x="28" y="3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7" y="7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0" y="11"/>
                  <a:pt x="5" y="15"/>
                  <a:pt x="0" y="20"/>
                </a:cubicBezTo>
                <a:cubicBezTo>
                  <a:pt x="12" y="31"/>
                  <a:pt x="12" y="31"/>
                  <a:pt x="12" y="31"/>
                </a:cubicBezTo>
                <a:cubicBezTo>
                  <a:pt x="20" y="22"/>
                  <a:pt x="32" y="17"/>
                  <a:pt x="4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Freeform 235"/>
          <p:cNvSpPr/>
          <p:nvPr/>
        </p:nvSpPr>
        <p:spPr bwMode="auto">
          <a:xfrm>
            <a:off x="4418915" y="2884599"/>
            <a:ext cx="24684" cy="49366"/>
          </a:xfrm>
          <a:custGeom>
            <a:avLst/>
            <a:gdLst>
              <a:gd name="T0" fmla="*/ 0 w 22"/>
              <a:gd name="T1" fmla="*/ 15 h 46"/>
              <a:gd name="T2" fmla="*/ 0 w 22"/>
              <a:gd name="T3" fmla="*/ 15 h 46"/>
              <a:gd name="T4" fmla="*/ 0 w 22"/>
              <a:gd name="T5" fmla="*/ 16 h 46"/>
              <a:gd name="T6" fmla="*/ 0 w 22"/>
              <a:gd name="T7" fmla="*/ 16 h 46"/>
              <a:gd name="T8" fmla="*/ 0 w 22"/>
              <a:gd name="T9" fmla="*/ 16 h 46"/>
              <a:gd name="T10" fmla="*/ 0 w 22"/>
              <a:gd name="T11" fmla="*/ 17 h 46"/>
              <a:gd name="T12" fmla="*/ 0 w 22"/>
              <a:gd name="T13" fmla="*/ 17 h 46"/>
              <a:gd name="T14" fmla="*/ 0 w 22"/>
              <a:gd name="T15" fmla="*/ 17 h 46"/>
              <a:gd name="T16" fmla="*/ 0 w 22"/>
              <a:gd name="T17" fmla="*/ 17 h 46"/>
              <a:gd name="T18" fmla="*/ 0 w 22"/>
              <a:gd name="T19" fmla="*/ 18 h 46"/>
              <a:gd name="T20" fmla="*/ 0 w 22"/>
              <a:gd name="T21" fmla="*/ 18 h 46"/>
              <a:gd name="T22" fmla="*/ 0 w 22"/>
              <a:gd name="T23" fmla="*/ 18 h 46"/>
              <a:gd name="T24" fmla="*/ 0 w 22"/>
              <a:gd name="T25" fmla="*/ 19 h 46"/>
              <a:gd name="T26" fmla="*/ 0 w 22"/>
              <a:gd name="T27" fmla="*/ 19 h 46"/>
              <a:gd name="T28" fmla="*/ 0 w 22"/>
              <a:gd name="T29" fmla="*/ 19 h 46"/>
              <a:gd name="T30" fmla="*/ 0 w 22"/>
              <a:gd name="T31" fmla="*/ 20 h 46"/>
              <a:gd name="T32" fmla="*/ 0 w 22"/>
              <a:gd name="T33" fmla="*/ 20 h 46"/>
              <a:gd name="T34" fmla="*/ 0 w 22"/>
              <a:gd name="T35" fmla="*/ 20 h 46"/>
              <a:gd name="T36" fmla="*/ 0 w 22"/>
              <a:gd name="T37" fmla="*/ 21 h 46"/>
              <a:gd name="T38" fmla="*/ 0 w 22"/>
              <a:gd name="T39" fmla="*/ 21 h 46"/>
              <a:gd name="T40" fmla="*/ 0 w 22"/>
              <a:gd name="T41" fmla="*/ 21 h 46"/>
              <a:gd name="T42" fmla="*/ 0 w 22"/>
              <a:gd name="T43" fmla="*/ 22 h 46"/>
              <a:gd name="T44" fmla="*/ 0 w 22"/>
              <a:gd name="T45" fmla="*/ 22 h 46"/>
              <a:gd name="T46" fmla="*/ 0 w 22"/>
              <a:gd name="T47" fmla="*/ 22 h 46"/>
              <a:gd name="T48" fmla="*/ 0 w 22"/>
              <a:gd name="T49" fmla="*/ 22 h 46"/>
              <a:gd name="T50" fmla="*/ 0 w 22"/>
              <a:gd name="T51" fmla="*/ 23 h 46"/>
              <a:gd name="T52" fmla="*/ 1 w 22"/>
              <a:gd name="T53" fmla="*/ 23 h 46"/>
              <a:gd name="T54" fmla="*/ 1 w 22"/>
              <a:gd name="T55" fmla="*/ 23 h 46"/>
              <a:gd name="T56" fmla="*/ 1 w 22"/>
              <a:gd name="T57" fmla="*/ 24 h 46"/>
              <a:gd name="T58" fmla="*/ 1 w 22"/>
              <a:gd name="T59" fmla="*/ 24 h 46"/>
              <a:gd name="T60" fmla="*/ 1 w 22"/>
              <a:gd name="T61" fmla="*/ 24 h 46"/>
              <a:gd name="T62" fmla="*/ 1 w 22"/>
              <a:gd name="T63" fmla="*/ 25 h 46"/>
              <a:gd name="T64" fmla="*/ 1 w 22"/>
              <a:gd name="T65" fmla="*/ 25 h 46"/>
              <a:gd name="T66" fmla="*/ 1 w 22"/>
              <a:gd name="T67" fmla="*/ 25 h 46"/>
              <a:gd name="T68" fmla="*/ 1 w 22"/>
              <a:gd name="T69" fmla="*/ 26 h 46"/>
              <a:gd name="T70" fmla="*/ 1 w 22"/>
              <a:gd name="T71" fmla="*/ 26 h 46"/>
              <a:gd name="T72" fmla="*/ 1 w 22"/>
              <a:gd name="T73" fmla="*/ 26 h 46"/>
              <a:gd name="T74" fmla="*/ 1 w 22"/>
              <a:gd name="T75" fmla="*/ 27 h 46"/>
              <a:gd name="T76" fmla="*/ 1 w 22"/>
              <a:gd name="T77" fmla="*/ 27 h 46"/>
              <a:gd name="T78" fmla="*/ 1 w 22"/>
              <a:gd name="T79" fmla="*/ 27 h 46"/>
              <a:gd name="T80" fmla="*/ 1 w 22"/>
              <a:gd name="T81" fmla="*/ 28 h 46"/>
              <a:gd name="T82" fmla="*/ 1 w 22"/>
              <a:gd name="T83" fmla="*/ 29 h 46"/>
              <a:gd name="T84" fmla="*/ 8 w 22"/>
              <a:gd name="T85" fmla="*/ 46 h 46"/>
              <a:gd name="T86" fmla="*/ 8 w 22"/>
              <a:gd name="T87" fmla="*/ 46 h 46"/>
              <a:gd name="T88" fmla="*/ 8 w 22"/>
              <a:gd name="T89" fmla="*/ 46 h 46"/>
              <a:gd name="T90" fmla="*/ 16 w 22"/>
              <a:gd name="T91" fmla="*/ 1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" h="46">
                <a:moveTo>
                  <a:pt x="1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1" y="28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3" y="35"/>
                  <a:pt x="5" y="40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2" y="39"/>
                  <a:pt x="22" y="39"/>
                  <a:pt x="22" y="39"/>
                </a:cubicBezTo>
                <a:cubicBezTo>
                  <a:pt x="18" y="31"/>
                  <a:pt x="16" y="23"/>
                  <a:pt x="16" y="15"/>
                </a:cubicBezTo>
                <a:lnTo>
                  <a:pt x="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Freeform 236"/>
          <p:cNvSpPr/>
          <p:nvPr/>
        </p:nvSpPr>
        <p:spPr bwMode="auto">
          <a:xfrm>
            <a:off x="4473767" y="2747470"/>
            <a:ext cx="197466" cy="142614"/>
          </a:xfrm>
          <a:custGeom>
            <a:avLst/>
            <a:gdLst>
              <a:gd name="T0" fmla="*/ 164 w 186"/>
              <a:gd name="T1" fmla="*/ 3 h 136"/>
              <a:gd name="T2" fmla="*/ 154 w 186"/>
              <a:gd name="T3" fmla="*/ 3 h 136"/>
              <a:gd name="T4" fmla="*/ 72 w 186"/>
              <a:gd name="T5" fmla="*/ 85 h 136"/>
              <a:gd name="T6" fmla="*/ 61 w 186"/>
              <a:gd name="T7" fmla="*/ 85 h 136"/>
              <a:gd name="T8" fmla="*/ 32 w 186"/>
              <a:gd name="T9" fmla="*/ 55 h 136"/>
              <a:gd name="T10" fmla="*/ 21 w 186"/>
              <a:gd name="T11" fmla="*/ 55 h 136"/>
              <a:gd name="T12" fmla="*/ 3 w 186"/>
              <a:gd name="T13" fmla="*/ 74 h 136"/>
              <a:gd name="T14" fmla="*/ 3 w 186"/>
              <a:gd name="T15" fmla="*/ 84 h 136"/>
              <a:gd name="T16" fmla="*/ 50 w 186"/>
              <a:gd name="T17" fmla="*/ 131 h 136"/>
              <a:gd name="T18" fmla="*/ 62 w 186"/>
              <a:gd name="T19" fmla="*/ 136 h 136"/>
              <a:gd name="T20" fmla="*/ 71 w 186"/>
              <a:gd name="T21" fmla="*/ 136 h 136"/>
              <a:gd name="T22" fmla="*/ 83 w 186"/>
              <a:gd name="T23" fmla="*/ 131 h 136"/>
              <a:gd name="T24" fmla="*/ 183 w 186"/>
              <a:gd name="T25" fmla="*/ 31 h 136"/>
              <a:gd name="T26" fmla="*/ 183 w 186"/>
              <a:gd name="T27" fmla="*/ 21 h 136"/>
              <a:gd name="T28" fmla="*/ 164 w 186"/>
              <a:gd name="T29" fmla="*/ 3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" h="136">
                <a:moveTo>
                  <a:pt x="164" y="3"/>
                </a:moveTo>
                <a:cubicBezTo>
                  <a:pt x="162" y="0"/>
                  <a:pt x="157" y="0"/>
                  <a:pt x="154" y="3"/>
                </a:cubicBezTo>
                <a:cubicBezTo>
                  <a:pt x="72" y="85"/>
                  <a:pt x="72" y="85"/>
                  <a:pt x="72" y="85"/>
                </a:cubicBezTo>
                <a:cubicBezTo>
                  <a:pt x="69" y="88"/>
                  <a:pt x="64" y="88"/>
                  <a:pt x="61" y="85"/>
                </a:cubicBezTo>
                <a:cubicBezTo>
                  <a:pt x="32" y="55"/>
                  <a:pt x="32" y="55"/>
                  <a:pt x="32" y="55"/>
                </a:cubicBezTo>
                <a:cubicBezTo>
                  <a:pt x="29" y="52"/>
                  <a:pt x="24" y="52"/>
                  <a:pt x="21" y="55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7"/>
                  <a:pt x="0" y="81"/>
                  <a:pt x="3" y="84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52" y="134"/>
                  <a:pt x="58" y="136"/>
                  <a:pt x="62" y="13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75" y="136"/>
                  <a:pt x="80" y="134"/>
                  <a:pt x="83" y="131"/>
                </a:cubicBezTo>
                <a:cubicBezTo>
                  <a:pt x="183" y="31"/>
                  <a:pt x="183" y="31"/>
                  <a:pt x="183" y="31"/>
                </a:cubicBezTo>
                <a:cubicBezTo>
                  <a:pt x="186" y="29"/>
                  <a:pt x="186" y="24"/>
                  <a:pt x="183" y="21"/>
                </a:cubicBezTo>
                <a:lnTo>
                  <a:pt x="164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Freeform 240"/>
          <p:cNvSpPr/>
          <p:nvPr/>
        </p:nvSpPr>
        <p:spPr bwMode="auto">
          <a:xfrm>
            <a:off x="10521142" y="3896608"/>
            <a:ext cx="304427" cy="285227"/>
          </a:xfrm>
          <a:custGeom>
            <a:avLst/>
            <a:gdLst>
              <a:gd name="T0" fmla="*/ 215 w 288"/>
              <a:gd name="T1" fmla="*/ 0 h 270"/>
              <a:gd name="T2" fmla="*/ 213 w 288"/>
              <a:gd name="T3" fmla="*/ 0 h 270"/>
              <a:gd name="T4" fmla="*/ 212 w 288"/>
              <a:gd name="T5" fmla="*/ 0 h 270"/>
              <a:gd name="T6" fmla="*/ 139 w 288"/>
              <a:gd name="T7" fmla="*/ 74 h 270"/>
              <a:gd name="T8" fmla="*/ 139 w 288"/>
              <a:gd name="T9" fmla="*/ 118 h 270"/>
              <a:gd name="T10" fmla="*/ 0 w 288"/>
              <a:gd name="T11" fmla="*/ 118 h 270"/>
              <a:gd name="T12" fmla="*/ 0 w 288"/>
              <a:gd name="T13" fmla="*/ 270 h 270"/>
              <a:gd name="T14" fmla="*/ 202 w 288"/>
              <a:gd name="T15" fmla="*/ 270 h 270"/>
              <a:gd name="T16" fmla="*/ 202 w 288"/>
              <a:gd name="T17" fmla="*/ 118 h 270"/>
              <a:gd name="T18" fmla="*/ 175 w 288"/>
              <a:gd name="T19" fmla="*/ 118 h 270"/>
              <a:gd name="T20" fmla="*/ 175 w 288"/>
              <a:gd name="T21" fmla="*/ 74 h 270"/>
              <a:gd name="T22" fmla="*/ 212 w 288"/>
              <a:gd name="T23" fmla="*/ 37 h 270"/>
              <a:gd name="T24" fmla="*/ 214 w 288"/>
              <a:gd name="T25" fmla="*/ 37 h 270"/>
              <a:gd name="T26" fmla="*/ 215 w 288"/>
              <a:gd name="T27" fmla="*/ 37 h 270"/>
              <a:gd name="T28" fmla="*/ 251 w 288"/>
              <a:gd name="T29" fmla="*/ 74 h 270"/>
              <a:gd name="T30" fmla="*/ 251 w 288"/>
              <a:gd name="T31" fmla="*/ 91 h 270"/>
              <a:gd name="T32" fmla="*/ 264 w 288"/>
              <a:gd name="T33" fmla="*/ 91 h 270"/>
              <a:gd name="T34" fmla="*/ 264 w 288"/>
              <a:gd name="T35" fmla="*/ 96 h 270"/>
              <a:gd name="T36" fmla="*/ 251 w 288"/>
              <a:gd name="T37" fmla="*/ 108 h 270"/>
              <a:gd name="T38" fmla="*/ 251 w 288"/>
              <a:gd name="T39" fmla="*/ 118 h 270"/>
              <a:gd name="T40" fmla="*/ 288 w 288"/>
              <a:gd name="T41" fmla="*/ 118 h 270"/>
              <a:gd name="T42" fmla="*/ 288 w 288"/>
              <a:gd name="T43" fmla="*/ 74 h 270"/>
              <a:gd name="T44" fmla="*/ 215 w 288"/>
              <a:gd name="T4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70">
                <a:moveTo>
                  <a:pt x="215" y="0"/>
                </a:moveTo>
                <a:cubicBezTo>
                  <a:pt x="214" y="0"/>
                  <a:pt x="214" y="0"/>
                  <a:pt x="213" y="0"/>
                </a:cubicBezTo>
                <a:cubicBezTo>
                  <a:pt x="213" y="0"/>
                  <a:pt x="212" y="0"/>
                  <a:pt x="212" y="0"/>
                </a:cubicBezTo>
                <a:cubicBezTo>
                  <a:pt x="172" y="0"/>
                  <a:pt x="139" y="33"/>
                  <a:pt x="139" y="74"/>
                </a:cubicBezTo>
                <a:cubicBezTo>
                  <a:pt x="139" y="74"/>
                  <a:pt x="139" y="99"/>
                  <a:pt x="139" y="1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270"/>
                  <a:pt x="0" y="270"/>
                  <a:pt x="0" y="270"/>
                </a:cubicBezTo>
                <a:cubicBezTo>
                  <a:pt x="202" y="270"/>
                  <a:pt x="202" y="270"/>
                  <a:pt x="202" y="270"/>
                </a:cubicBezTo>
                <a:cubicBezTo>
                  <a:pt x="202" y="118"/>
                  <a:pt x="202" y="118"/>
                  <a:pt x="202" y="118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5" y="99"/>
                  <a:pt x="175" y="74"/>
                  <a:pt x="175" y="74"/>
                </a:cubicBezTo>
                <a:cubicBezTo>
                  <a:pt x="175" y="54"/>
                  <a:pt x="192" y="37"/>
                  <a:pt x="212" y="37"/>
                </a:cubicBezTo>
                <a:cubicBezTo>
                  <a:pt x="213" y="37"/>
                  <a:pt x="214" y="37"/>
                  <a:pt x="214" y="37"/>
                </a:cubicBezTo>
                <a:cubicBezTo>
                  <a:pt x="214" y="37"/>
                  <a:pt x="214" y="37"/>
                  <a:pt x="215" y="37"/>
                </a:cubicBezTo>
                <a:cubicBezTo>
                  <a:pt x="235" y="37"/>
                  <a:pt x="251" y="54"/>
                  <a:pt x="251" y="74"/>
                </a:cubicBezTo>
                <a:cubicBezTo>
                  <a:pt x="251" y="74"/>
                  <a:pt x="251" y="81"/>
                  <a:pt x="251" y="91"/>
                </a:cubicBezTo>
                <a:cubicBezTo>
                  <a:pt x="264" y="91"/>
                  <a:pt x="264" y="91"/>
                  <a:pt x="264" y="91"/>
                </a:cubicBezTo>
                <a:cubicBezTo>
                  <a:pt x="264" y="96"/>
                  <a:pt x="264" y="96"/>
                  <a:pt x="264" y="96"/>
                </a:cubicBezTo>
                <a:cubicBezTo>
                  <a:pt x="251" y="108"/>
                  <a:pt x="251" y="108"/>
                  <a:pt x="251" y="108"/>
                </a:cubicBezTo>
                <a:cubicBezTo>
                  <a:pt x="251" y="111"/>
                  <a:pt x="251" y="115"/>
                  <a:pt x="251" y="118"/>
                </a:cubicBezTo>
                <a:cubicBezTo>
                  <a:pt x="288" y="118"/>
                  <a:pt x="288" y="118"/>
                  <a:pt x="288" y="118"/>
                </a:cubicBezTo>
                <a:cubicBezTo>
                  <a:pt x="288" y="99"/>
                  <a:pt x="288" y="74"/>
                  <a:pt x="288" y="74"/>
                </a:cubicBezTo>
                <a:cubicBezTo>
                  <a:pt x="288" y="33"/>
                  <a:pt x="255" y="0"/>
                  <a:pt x="2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Freeform 253"/>
          <p:cNvSpPr>
            <a:spLocks noEditPoints="1"/>
          </p:cNvSpPr>
          <p:nvPr/>
        </p:nvSpPr>
        <p:spPr bwMode="auto">
          <a:xfrm>
            <a:off x="2633498" y="4497233"/>
            <a:ext cx="219406" cy="304427"/>
          </a:xfrm>
          <a:custGeom>
            <a:avLst/>
            <a:gdLst>
              <a:gd name="T0" fmla="*/ 80 w 80"/>
              <a:gd name="T1" fmla="*/ 0 h 111"/>
              <a:gd name="T2" fmla="*/ 80 w 80"/>
              <a:gd name="T3" fmla="*/ 111 h 111"/>
              <a:gd name="T4" fmla="*/ 0 w 80"/>
              <a:gd name="T5" fmla="*/ 111 h 111"/>
              <a:gd name="T6" fmla="*/ 0 w 80"/>
              <a:gd name="T7" fmla="*/ 23 h 111"/>
              <a:gd name="T8" fmla="*/ 23 w 80"/>
              <a:gd name="T9" fmla="*/ 0 h 111"/>
              <a:gd name="T10" fmla="*/ 23 w 80"/>
              <a:gd name="T11" fmla="*/ 0 h 111"/>
              <a:gd name="T12" fmla="*/ 80 w 80"/>
              <a:gd name="T13" fmla="*/ 0 h 111"/>
              <a:gd name="T14" fmla="*/ 71 w 80"/>
              <a:gd name="T15" fmla="*/ 9 h 111"/>
              <a:gd name="T16" fmla="*/ 32 w 80"/>
              <a:gd name="T17" fmla="*/ 9 h 111"/>
              <a:gd name="T18" fmla="*/ 32 w 80"/>
              <a:gd name="T19" fmla="*/ 32 h 111"/>
              <a:gd name="T20" fmla="*/ 9 w 80"/>
              <a:gd name="T21" fmla="*/ 32 h 111"/>
              <a:gd name="T22" fmla="*/ 9 w 80"/>
              <a:gd name="T23" fmla="*/ 102 h 111"/>
              <a:gd name="T24" fmla="*/ 71 w 80"/>
              <a:gd name="T25" fmla="*/ 102 h 111"/>
              <a:gd name="T26" fmla="*/ 71 w 80"/>
              <a:gd name="T27" fmla="*/ 9 h 111"/>
              <a:gd name="T28" fmla="*/ 71 w 80"/>
              <a:gd name="T29" fmla="*/ 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11">
                <a:moveTo>
                  <a:pt x="80" y="0"/>
                </a:moveTo>
                <a:lnTo>
                  <a:pt x="80" y="111"/>
                </a:lnTo>
                <a:lnTo>
                  <a:pt x="0" y="111"/>
                </a:lnTo>
                <a:lnTo>
                  <a:pt x="0" y="23"/>
                </a:lnTo>
                <a:lnTo>
                  <a:pt x="23" y="0"/>
                </a:lnTo>
                <a:lnTo>
                  <a:pt x="23" y="0"/>
                </a:lnTo>
                <a:lnTo>
                  <a:pt x="80" y="0"/>
                </a:lnTo>
                <a:close/>
                <a:moveTo>
                  <a:pt x="71" y="9"/>
                </a:moveTo>
                <a:lnTo>
                  <a:pt x="32" y="9"/>
                </a:lnTo>
                <a:lnTo>
                  <a:pt x="32" y="32"/>
                </a:lnTo>
                <a:lnTo>
                  <a:pt x="9" y="32"/>
                </a:lnTo>
                <a:lnTo>
                  <a:pt x="9" y="102"/>
                </a:lnTo>
                <a:lnTo>
                  <a:pt x="71" y="102"/>
                </a:lnTo>
                <a:lnTo>
                  <a:pt x="71" y="9"/>
                </a:lnTo>
                <a:lnTo>
                  <a:pt x="71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Freeform 254"/>
          <p:cNvSpPr>
            <a:spLocks noEditPoints="1"/>
          </p:cNvSpPr>
          <p:nvPr/>
        </p:nvSpPr>
        <p:spPr bwMode="auto">
          <a:xfrm>
            <a:off x="2760498" y="4624233"/>
            <a:ext cx="219406" cy="304427"/>
          </a:xfrm>
          <a:custGeom>
            <a:avLst/>
            <a:gdLst>
              <a:gd name="T0" fmla="*/ 80 w 80"/>
              <a:gd name="T1" fmla="*/ 0 h 111"/>
              <a:gd name="T2" fmla="*/ 80 w 80"/>
              <a:gd name="T3" fmla="*/ 111 h 111"/>
              <a:gd name="T4" fmla="*/ 0 w 80"/>
              <a:gd name="T5" fmla="*/ 111 h 111"/>
              <a:gd name="T6" fmla="*/ 0 w 80"/>
              <a:gd name="T7" fmla="*/ 23 h 111"/>
              <a:gd name="T8" fmla="*/ 23 w 80"/>
              <a:gd name="T9" fmla="*/ 0 h 111"/>
              <a:gd name="T10" fmla="*/ 23 w 80"/>
              <a:gd name="T11" fmla="*/ 0 h 111"/>
              <a:gd name="T12" fmla="*/ 80 w 80"/>
              <a:gd name="T13" fmla="*/ 0 h 111"/>
              <a:gd name="T14" fmla="*/ 71 w 80"/>
              <a:gd name="T15" fmla="*/ 9 h 111"/>
              <a:gd name="T16" fmla="*/ 32 w 80"/>
              <a:gd name="T17" fmla="*/ 9 h 111"/>
              <a:gd name="T18" fmla="*/ 32 w 80"/>
              <a:gd name="T19" fmla="*/ 32 h 111"/>
              <a:gd name="T20" fmla="*/ 9 w 80"/>
              <a:gd name="T21" fmla="*/ 32 h 111"/>
              <a:gd name="T22" fmla="*/ 9 w 80"/>
              <a:gd name="T23" fmla="*/ 102 h 111"/>
              <a:gd name="T24" fmla="*/ 71 w 80"/>
              <a:gd name="T25" fmla="*/ 102 h 111"/>
              <a:gd name="T26" fmla="*/ 71 w 80"/>
              <a:gd name="T27" fmla="*/ 9 h 111"/>
              <a:gd name="T28" fmla="*/ 71 w 80"/>
              <a:gd name="T29" fmla="*/ 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11">
                <a:moveTo>
                  <a:pt x="80" y="0"/>
                </a:moveTo>
                <a:lnTo>
                  <a:pt x="80" y="111"/>
                </a:lnTo>
                <a:lnTo>
                  <a:pt x="0" y="111"/>
                </a:lnTo>
                <a:lnTo>
                  <a:pt x="0" y="23"/>
                </a:lnTo>
                <a:lnTo>
                  <a:pt x="23" y="0"/>
                </a:lnTo>
                <a:lnTo>
                  <a:pt x="23" y="0"/>
                </a:lnTo>
                <a:lnTo>
                  <a:pt x="80" y="0"/>
                </a:lnTo>
                <a:moveTo>
                  <a:pt x="71" y="9"/>
                </a:moveTo>
                <a:lnTo>
                  <a:pt x="32" y="9"/>
                </a:lnTo>
                <a:lnTo>
                  <a:pt x="32" y="32"/>
                </a:lnTo>
                <a:lnTo>
                  <a:pt x="9" y="32"/>
                </a:lnTo>
                <a:lnTo>
                  <a:pt x="9" y="102"/>
                </a:lnTo>
                <a:lnTo>
                  <a:pt x="71" y="102"/>
                </a:lnTo>
                <a:lnTo>
                  <a:pt x="71" y="9"/>
                </a:lnTo>
                <a:lnTo>
                  <a:pt x="71" y="9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Freeform 255"/>
          <p:cNvSpPr/>
          <p:nvPr/>
        </p:nvSpPr>
        <p:spPr bwMode="auto">
          <a:xfrm>
            <a:off x="3264290" y="4623391"/>
            <a:ext cx="139872" cy="159069"/>
          </a:xfrm>
          <a:custGeom>
            <a:avLst/>
            <a:gdLst>
              <a:gd name="T0" fmla="*/ 5 w 51"/>
              <a:gd name="T1" fmla="*/ 0 h 58"/>
              <a:gd name="T2" fmla="*/ 0 w 51"/>
              <a:gd name="T3" fmla="*/ 0 h 58"/>
              <a:gd name="T4" fmla="*/ 0 w 51"/>
              <a:gd name="T5" fmla="*/ 58 h 58"/>
              <a:gd name="T6" fmla="*/ 51 w 51"/>
              <a:gd name="T7" fmla="*/ 58 h 58"/>
              <a:gd name="T8" fmla="*/ 51 w 51"/>
              <a:gd name="T9" fmla="*/ 46 h 58"/>
              <a:gd name="T10" fmla="*/ 5 w 51"/>
              <a:gd name="T11" fmla="*/ 46 h 58"/>
              <a:gd name="T12" fmla="*/ 5 w 51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58">
                <a:moveTo>
                  <a:pt x="5" y="0"/>
                </a:moveTo>
                <a:lnTo>
                  <a:pt x="0" y="0"/>
                </a:lnTo>
                <a:lnTo>
                  <a:pt x="0" y="58"/>
                </a:lnTo>
                <a:lnTo>
                  <a:pt x="51" y="58"/>
                </a:lnTo>
                <a:lnTo>
                  <a:pt x="51" y="46"/>
                </a:lnTo>
                <a:lnTo>
                  <a:pt x="5" y="46"/>
                </a:lnTo>
                <a:lnTo>
                  <a:pt x="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256"/>
          <p:cNvSpPr>
            <a:spLocks noEditPoints="1"/>
          </p:cNvSpPr>
          <p:nvPr/>
        </p:nvSpPr>
        <p:spPr bwMode="auto">
          <a:xfrm>
            <a:off x="3245093" y="4499975"/>
            <a:ext cx="216665" cy="301683"/>
          </a:xfrm>
          <a:custGeom>
            <a:avLst/>
            <a:gdLst>
              <a:gd name="T0" fmla="*/ 79 w 79"/>
              <a:gd name="T1" fmla="*/ 0 h 110"/>
              <a:gd name="T2" fmla="*/ 32 w 79"/>
              <a:gd name="T3" fmla="*/ 0 h 110"/>
              <a:gd name="T4" fmla="*/ 32 w 79"/>
              <a:gd name="T5" fmla="*/ 0 h 110"/>
              <a:gd name="T6" fmla="*/ 12 w 79"/>
              <a:gd name="T7" fmla="*/ 19 h 110"/>
              <a:gd name="T8" fmla="*/ 12 w 79"/>
              <a:gd name="T9" fmla="*/ 25 h 110"/>
              <a:gd name="T10" fmla="*/ 0 w 79"/>
              <a:gd name="T11" fmla="*/ 38 h 110"/>
              <a:gd name="T12" fmla="*/ 0 w 79"/>
              <a:gd name="T13" fmla="*/ 110 h 110"/>
              <a:gd name="T14" fmla="*/ 66 w 79"/>
              <a:gd name="T15" fmla="*/ 110 h 110"/>
              <a:gd name="T16" fmla="*/ 66 w 79"/>
              <a:gd name="T17" fmla="*/ 91 h 110"/>
              <a:gd name="T18" fmla="*/ 79 w 79"/>
              <a:gd name="T19" fmla="*/ 91 h 110"/>
              <a:gd name="T20" fmla="*/ 79 w 79"/>
              <a:gd name="T21" fmla="*/ 0 h 110"/>
              <a:gd name="T22" fmla="*/ 58 w 79"/>
              <a:gd name="T23" fmla="*/ 103 h 110"/>
              <a:gd name="T24" fmla="*/ 7 w 79"/>
              <a:gd name="T25" fmla="*/ 103 h 110"/>
              <a:gd name="T26" fmla="*/ 7 w 79"/>
              <a:gd name="T27" fmla="*/ 45 h 110"/>
              <a:gd name="T28" fmla="*/ 12 w 79"/>
              <a:gd name="T29" fmla="*/ 45 h 110"/>
              <a:gd name="T30" fmla="*/ 12 w 79"/>
              <a:gd name="T31" fmla="*/ 91 h 110"/>
              <a:gd name="T32" fmla="*/ 58 w 79"/>
              <a:gd name="T33" fmla="*/ 91 h 110"/>
              <a:gd name="T34" fmla="*/ 58 w 79"/>
              <a:gd name="T35" fmla="*/ 103 h 110"/>
              <a:gd name="T36" fmla="*/ 71 w 79"/>
              <a:gd name="T37" fmla="*/ 84 h 110"/>
              <a:gd name="T38" fmla="*/ 20 w 79"/>
              <a:gd name="T39" fmla="*/ 84 h 110"/>
              <a:gd name="T40" fmla="*/ 20 w 79"/>
              <a:gd name="T41" fmla="*/ 27 h 110"/>
              <a:gd name="T42" fmla="*/ 39 w 79"/>
              <a:gd name="T43" fmla="*/ 27 h 110"/>
              <a:gd name="T44" fmla="*/ 39 w 79"/>
              <a:gd name="T45" fmla="*/ 7 h 110"/>
              <a:gd name="T46" fmla="*/ 71 w 79"/>
              <a:gd name="T47" fmla="*/ 7 h 110"/>
              <a:gd name="T48" fmla="*/ 71 w 79"/>
              <a:gd name="T49" fmla="*/ 8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9" h="110">
                <a:moveTo>
                  <a:pt x="79" y="0"/>
                </a:moveTo>
                <a:lnTo>
                  <a:pt x="32" y="0"/>
                </a:lnTo>
                <a:lnTo>
                  <a:pt x="32" y="0"/>
                </a:lnTo>
                <a:lnTo>
                  <a:pt x="12" y="19"/>
                </a:lnTo>
                <a:lnTo>
                  <a:pt x="12" y="25"/>
                </a:lnTo>
                <a:lnTo>
                  <a:pt x="0" y="38"/>
                </a:lnTo>
                <a:lnTo>
                  <a:pt x="0" y="110"/>
                </a:lnTo>
                <a:lnTo>
                  <a:pt x="66" y="110"/>
                </a:lnTo>
                <a:lnTo>
                  <a:pt x="66" y="91"/>
                </a:lnTo>
                <a:lnTo>
                  <a:pt x="79" y="91"/>
                </a:lnTo>
                <a:lnTo>
                  <a:pt x="79" y="0"/>
                </a:lnTo>
                <a:close/>
                <a:moveTo>
                  <a:pt x="58" y="103"/>
                </a:moveTo>
                <a:lnTo>
                  <a:pt x="7" y="103"/>
                </a:lnTo>
                <a:lnTo>
                  <a:pt x="7" y="45"/>
                </a:lnTo>
                <a:lnTo>
                  <a:pt x="12" y="45"/>
                </a:lnTo>
                <a:lnTo>
                  <a:pt x="12" y="91"/>
                </a:lnTo>
                <a:lnTo>
                  <a:pt x="58" y="91"/>
                </a:lnTo>
                <a:lnTo>
                  <a:pt x="58" y="103"/>
                </a:lnTo>
                <a:close/>
                <a:moveTo>
                  <a:pt x="71" y="84"/>
                </a:moveTo>
                <a:lnTo>
                  <a:pt x="20" y="84"/>
                </a:lnTo>
                <a:lnTo>
                  <a:pt x="20" y="27"/>
                </a:lnTo>
                <a:lnTo>
                  <a:pt x="39" y="27"/>
                </a:lnTo>
                <a:lnTo>
                  <a:pt x="39" y="7"/>
                </a:lnTo>
                <a:lnTo>
                  <a:pt x="71" y="7"/>
                </a:lnTo>
                <a:lnTo>
                  <a:pt x="71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257"/>
          <p:cNvSpPr/>
          <p:nvPr/>
        </p:nvSpPr>
        <p:spPr bwMode="auto">
          <a:xfrm>
            <a:off x="11132737" y="4530143"/>
            <a:ext cx="304427" cy="238605"/>
          </a:xfrm>
          <a:custGeom>
            <a:avLst/>
            <a:gdLst>
              <a:gd name="T0" fmla="*/ 279 w 288"/>
              <a:gd name="T1" fmla="*/ 28 h 227"/>
              <a:gd name="T2" fmla="*/ 121 w 288"/>
              <a:gd name="T3" fmla="*/ 28 h 227"/>
              <a:gd name="T4" fmla="*/ 111 w 288"/>
              <a:gd name="T5" fmla="*/ 8 h 227"/>
              <a:gd name="T6" fmla="*/ 99 w 288"/>
              <a:gd name="T7" fmla="*/ 0 h 227"/>
              <a:gd name="T8" fmla="*/ 44 w 288"/>
              <a:gd name="T9" fmla="*/ 0 h 227"/>
              <a:gd name="T10" fmla="*/ 32 w 288"/>
              <a:gd name="T11" fmla="*/ 8 h 227"/>
              <a:gd name="T12" fmla="*/ 22 w 288"/>
              <a:gd name="T13" fmla="*/ 28 h 227"/>
              <a:gd name="T14" fmla="*/ 9 w 288"/>
              <a:gd name="T15" fmla="*/ 28 h 227"/>
              <a:gd name="T16" fmla="*/ 0 w 288"/>
              <a:gd name="T17" fmla="*/ 37 h 227"/>
              <a:gd name="T18" fmla="*/ 0 w 288"/>
              <a:gd name="T19" fmla="*/ 218 h 227"/>
              <a:gd name="T20" fmla="*/ 9 w 288"/>
              <a:gd name="T21" fmla="*/ 227 h 227"/>
              <a:gd name="T22" fmla="*/ 279 w 288"/>
              <a:gd name="T23" fmla="*/ 227 h 227"/>
              <a:gd name="T24" fmla="*/ 288 w 288"/>
              <a:gd name="T25" fmla="*/ 218 h 227"/>
              <a:gd name="T26" fmla="*/ 288 w 288"/>
              <a:gd name="T27" fmla="*/ 37 h 227"/>
              <a:gd name="T28" fmla="*/ 279 w 288"/>
              <a:gd name="T29" fmla="*/ 2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" h="227">
                <a:moveTo>
                  <a:pt x="279" y="28"/>
                </a:moveTo>
                <a:cubicBezTo>
                  <a:pt x="121" y="28"/>
                  <a:pt x="121" y="28"/>
                  <a:pt x="121" y="28"/>
                </a:cubicBezTo>
                <a:cubicBezTo>
                  <a:pt x="111" y="8"/>
                  <a:pt x="111" y="8"/>
                  <a:pt x="111" y="8"/>
                </a:cubicBezTo>
                <a:cubicBezTo>
                  <a:pt x="109" y="4"/>
                  <a:pt x="104" y="0"/>
                  <a:pt x="9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34" y="4"/>
                  <a:pt x="32" y="8"/>
                </a:cubicBezTo>
                <a:cubicBezTo>
                  <a:pt x="22" y="28"/>
                  <a:pt x="22" y="28"/>
                  <a:pt x="22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4" y="28"/>
                  <a:pt x="0" y="32"/>
                  <a:pt x="0" y="37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23"/>
                  <a:pt x="4" y="227"/>
                  <a:pt x="9" y="227"/>
                </a:cubicBezTo>
                <a:cubicBezTo>
                  <a:pt x="279" y="227"/>
                  <a:pt x="279" y="227"/>
                  <a:pt x="279" y="227"/>
                </a:cubicBezTo>
                <a:cubicBezTo>
                  <a:pt x="284" y="227"/>
                  <a:pt x="288" y="223"/>
                  <a:pt x="288" y="218"/>
                </a:cubicBezTo>
                <a:cubicBezTo>
                  <a:pt x="288" y="37"/>
                  <a:pt x="288" y="37"/>
                  <a:pt x="288" y="37"/>
                </a:cubicBezTo>
                <a:cubicBezTo>
                  <a:pt x="288" y="32"/>
                  <a:pt x="284" y="28"/>
                  <a:pt x="279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258"/>
          <p:cNvSpPr/>
          <p:nvPr/>
        </p:nvSpPr>
        <p:spPr bwMode="auto">
          <a:xfrm>
            <a:off x="757577" y="5210302"/>
            <a:ext cx="307168" cy="156327"/>
          </a:xfrm>
          <a:custGeom>
            <a:avLst/>
            <a:gdLst>
              <a:gd name="T0" fmla="*/ 18 w 289"/>
              <a:gd name="T1" fmla="*/ 139 h 147"/>
              <a:gd name="T2" fmla="*/ 25 w 289"/>
              <a:gd name="T3" fmla="*/ 147 h 147"/>
              <a:gd name="T4" fmla="*/ 264 w 289"/>
              <a:gd name="T5" fmla="*/ 147 h 147"/>
              <a:gd name="T6" fmla="*/ 271 w 289"/>
              <a:gd name="T7" fmla="*/ 139 h 147"/>
              <a:gd name="T8" fmla="*/ 289 w 289"/>
              <a:gd name="T9" fmla="*/ 0 h 147"/>
              <a:gd name="T10" fmla="*/ 0 w 289"/>
              <a:gd name="T11" fmla="*/ 0 h 147"/>
              <a:gd name="T12" fmla="*/ 18 w 289"/>
              <a:gd name="T13" fmla="*/ 13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" h="147">
                <a:moveTo>
                  <a:pt x="18" y="139"/>
                </a:moveTo>
                <a:cubicBezTo>
                  <a:pt x="18" y="143"/>
                  <a:pt x="21" y="147"/>
                  <a:pt x="25" y="147"/>
                </a:cubicBezTo>
                <a:cubicBezTo>
                  <a:pt x="264" y="147"/>
                  <a:pt x="264" y="147"/>
                  <a:pt x="264" y="147"/>
                </a:cubicBezTo>
                <a:cubicBezTo>
                  <a:pt x="268" y="147"/>
                  <a:pt x="271" y="143"/>
                  <a:pt x="271" y="139"/>
                </a:cubicBezTo>
                <a:cubicBezTo>
                  <a:pt x="289" y="0"/>
                  <a:pt x="289" y="0"/>
                  <a:pt x="289" y="0"/>
                </a:cubicBezTo>
                <a:cubicBezTo>
                  <a:pt x="0" y="0"/>
                  <a:pt x="0" y="0"/>
                  <a:pt x="0" y="0"/>
                </a:cubicBezTo>
                <a:lnTo>
                  <a:pt x="18" y="1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259"/>
          <p:cNvSpPr/>
          <p:nvPr/>
        </p:nvSpPr>
        <p:spPr bwMode="auto">
          <a:xfrm>
            <a:off x="776775" y="5155450"/>
            <a:ext cx="268773" cy="35654"/>
          </a:xfrm>
          <a:custGeom>
            <a:avLst/>
            <a:gdLst>
              <a:gd name="T0" fmla="*/ 253 w 253"/>
              <a:gd name="T1" fmla="*/ 32 h 35"/>
              <a:gd name="T2" fmla="*/ 246 w 253"/>
              <a:gd name="T3" fmla="*/ 25 h 35"/>
              <a:gd name="T4" fmla="*/ 106 w 253"/>
              <a:gd name="T5" fmla="*/ 25 h 35"/>
              <a:gd name="T6" fmla="*/ 98 w 253"/>
              <a:gd name="T7" fmla="*/ 7 h 35"/>
              <a:gd name="T8" fmla="*/ 87 w 253"/>
              <a:gd name="T9" fmla="*/ 0 h 35"/>
              <a:gd name="T10" fmla="*/ 39 w 253"/>
              <a:gd name="T11" fmla="*/ 0 h 35"/>
              <a:gd name="T12" fmla="*/ 28 w 253"/>
              <a:gd name="T13" fmla="*/ 7 h 35"/>
              <a:gd name="T14" fmla="*/ 19 w 253"/>
              <a:gd name="T15" fmla="*/ 25 h 35"/>
              <a:gd name="T16" fmla="*/ 7 w 253"/>
              <a:gd name="T17" fmla="*/ 25 h 35"/>
              <a:gd name="T18" fmla="*/ 0 w 253"/>
              <a:gd name="T19" fmla="*/ 32 h 35"/>
              <a:gd name="T20" fmla="*/ 0 w 253"/>
              <a:gd name="T21" fmla="*/ 35 h 35"/>
              <a:gd name="T22" fmla="*/ 253 w 253"/>
              <a:gd name="T23" fmla="*/ 35 h 35"/>
              <a:gd name="T24" fmla="*/ 253 w 253"/>
              <a:gd name="T25" fmla="*/ 3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3" h="35">
                <a:moveTo>
                  <a:pt x="253" y="32"/>
                </a:moveTo>
                <a:cubicBezTo>
                  <a:pt x="253" y="28"/>
                  <a:pt x="250" y="25"/>
                  <a:pt x="246" y="25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98" y="7"/>
                  <a:pt x="98" y="7"/>
                  <a:pt x="98" y="7"/>
                </a:cubicBezTo>
                <a:cubicBezTo>
                  <a:pt x="96" y="3"/>
                  <a:pt x="91" y="0"/>
                  <a:pt x="8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4" y="0"/>
                  <a:pt x="29" y="3"/>
                  <a:pt x="28" y="7"/>
                </a:cubicBezTo>
                <a:cubicBezTo>
                  <a:pt x="19" y="25"/>
                  <a:pt x="19" y="25"/>
                  <a:pt x="19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253" y="35"/>
                  <a:pt x="253" y="35"/>
                  <a:pt x="253" y="35"/>
                </a:cubicBezTo>
                <a:lnTo>
                  <a:pt x="253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260"/>
          <p:cNvSpPr>
            <a:spLocks noEditPoints="1"/>
          </p:cNvSpPr>
          <p:nvPr/>
        </p:nvSpPr>
        <p:spPr bwMode="auto">
          <a:xfrm>
            <a:off x="9300698" y="5736877"/>
            <a:ext cx="304427" cy="266031"/>
          </a:xfrm>
          <a:custGeom>
            <a:avLst/>
            <a:gdLst>
              <a:gd name="T0" fmla="*/ 283 w 288"/>
              <a:gd name="T1" fmla="*/ 0 h 252"/>
              <a:gd name="T2" fmla="*/ 6 w 288"/>
              <a:gd name="T3" fmla="*/ 0 h 252"/>
              <a:gd name="T4" fmla="*/ 0 w 288"/>
              <a:gd name="T5" fmla="*/ 6 h 252"/>
              <a:gd name="T6" fmla="*/ 0 w 288"/>
              <a:gd name="T7" fmla="*/ 210 h 252"/>
              <a:gd name="T8" fmla="*/ 6 w 288"/>
              <a:gd name="T9" fmla="*/ 216 h 252"/>
              <a:gd name="T10" fmla="*/ 119 w 288"/>
              <a:gd name="T11" fmla="*/ 216 h 252"/>
              <a:gd name="T12" fmla="*/ 119 w 288"/>
              <a:gd name="T13" fmla="*/ 233 h 252"/>
              <a:gd name="T14" fmla="*/ 94 w 288"/>
              <a:gd name="T15" fmla="*/ 249 h 252"/>
              <a:gd name="T16" fmla="*/ 95 w 288"/>
              <a:gd name="T17" fmla="*/ 252 h 252"/>
              <a:gd name="T18" fmla="*/ 195 w 288"/>
              <a:gd name="T19" fmla="*/ 252 h 252"/>
              <a:gd name="T20" fmla="*/ 196 w 288"/>
              <a:gd name="T21" fmla="*/ 249 h 252"/>
              <a:gd name="T22" fmla="*/ 170 w 288"/>
              <a:gd name="T23" fmla="*/ 233 h 252"/>
              <a:gd name="T24" fmla="*/ 170 w 288"/>
              <a:gd name="T25" fmla="*/ 216 h 252"/>
              <a:gd name="T26" fmla="*/ 283 w 288"/>
              <a:gd name="T27" fmla="*/ 216 h 252"/>
              <a:gd name="T28" fmla="*/ 288 w 288"/>
              <a:gd name="T29" fmla="*/ 210 h 252"/>
              <a:gd name="T30" fmla="*/ 288 w 288"/>
              <a:gd name="T31" fmla="*/ 6 h 252"/>
              <a:gd name="T32" fmla="*/ 283 w 288"/>
              <a:gd name="T33" fmla="*/ 0 h 252"/>
              <a:gd name="T34" fmla="*/ 264 w 288"/>
              <a:gd name="T35" fmla="*/ 158 h 252"/>
              <a:gd name="T36" fmla="*/ 259 w 288"/>
              <a:gd name="T37" fmla="*/ 164 h 252"/>
              <a:gd name="T38" fmla="*/ 30 w 288"/>
              <a:gd name="T39" fmla="*/ 164 h 252"/>
              <a:gd name="T40" fmla="*/ 24 w 288"/>
              <a:gd name="T41" fmla="*/ 158 h 252"/>
              <a:gd name="T42" fmla="*/ 24 w 288"/>
              <a:gd name="T43" fmla="*/ 30 h 252"/>
              <a:gd name="T44" fmla="*/ 30 w 288"/>
              <a:gd name="T45" fmla="*/ 24 h 252"/>
              <a:gd name="T46" fmla="*/ 259 w 288"/>
              <a:gd name="T47" fmla="*/ 24 h 252"/>
              <a:gd name="T48" fmla="*/ 264 w 288"/>
              <a:gd name="T49" fmla="*/ 30 h 252"/>
              <a:gd name="T50" fmla="*/ 264 w 288"/>
              <a:gd name="T51" fmla="*/ 15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8" h="252">
                <a:moveTo>
                  <a:pt x="283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4"/>
                  <a:pt x="3" y="216"/>
                  <a:pt x="6" y="216"/>
                </a:cubicBezTo>
                <a:cubicBezTo>
                  <a:pt x="119" y="216"/>
                  <a:pt x="119" y="216"/>
                  <a:pt x="119" y="216"/>
                </a:cubicBezTo>
                <a:cubicBezTo>
                  <a:pt x="119" y="233"/>
                  <a:pt x="119" y="233"/>
                  <a:pt x="119" y="233"/>
                </a:cubicBezTo>
                <a:cubicBezTo>
                  <a:pt x="94" y="249"/>
                  <a:pt x="94" y="249"/>
                  <a:pt x="94" y="249"/>
                </a:cubicBezTo>
                <a:cubicBezTo>
                  <a:pt x="91" y="250"/>
                  <a:pt x="91" y="252"/>
                  <a:pt x="95" y="252"/>
                </a:cubicBezTo>
                <a:cubicBezTo>
                  <a:pt x="195" y="252"/>
                  <a:pt x="195" y="252"/>
                  <a:pt x="195" y="252"/>
                </a:cubicBezTo>
                <a:cubicBezTo>
                  <a:pt x="198" y="252"/>
                  <a:pt x="199" y="250"/>
                  <a:pt x="196" y="249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0" y="216"/>
                  <a:pt x="170" y="216"/>
                  <a:pt x="170" y="216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6" y="216"/>
                  <a:pt x="288" y="214"/>
                  <a:pt x="288" y="210"/>
                </a:cubicBezTo>
                <a:cubicBezTo>
                  <a:pt x="288" y="6"/>
                  <a:pt x="288" y="6"/>
                  <a:pt x="288" y="6"/>
                </a:cubicBezTo>
                <a:cubicBezTo>
                  <a:pt x="288" y="3"/>
                  <a:pt x="286" y="0"/>
                  <a:pt x="283" y="0"/>
                </a:cubicBezTo>
                <a:close/>
                <a:moveTo>
                  <a:pt x="264" y="158"/>
                </a:moveTo>
                <a:cubicBezTo>
                  <a:pt x="264" y="161"/>
                  <a:pt x="262" y="164"/>
                  <a:pt x="259" y="164"/>
                </a:cubicBezTo>
                <a:cubicBezTo>
                  <a:pt x="30" y="164"/>
                  <a:pt x="30" y="164"/>
                  <a:pt x="30" y="164"/>
                </a:cubicBezTo>
                <a:cubicBezTo>
                  <a:pt x="27" y="164"/>
                  <a:pt x="24" y="161"/>
                  <a:pt x="24" y="158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27"/>
                  <a:pt x="27" y="24"/>
                  <a:pt x="30" y="24"/>
                </a:cubicBezTo>
                <a:cubicBezTo>
                  <a:pt x="259" y="24"/>
                  <a:pt x="259" y="24"/>
                  <a:pt x="259" y="24"/>
                </a:cubicBezTo>
                <a:cubicBezTo>
                  <a:pt x="262" y="24"/>
                  <a:pt x="264" y="27"/>
                  <a:pt x="264" y="30"/>
                </a:cubicBezTo>
                <a:lnTo>
                  <a:pt x="264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261"/>
          <p:cNvSpPr/>
          <p:nvPr/>
        </p:nvSpPr>
        <p:spPr bwMode="auto">
          <a:xfrm>
            <a:off x="9950686" y="5821895"/>
            <a:ext cx="227634" cy="200209"/>
          </a:xfrm>
          <a:custGeom>
            <a:avLst/>
            <a:gdLst>
              <a:gd name="T0" fmla="*/ 212 w 216"/>
              <a:gd name="T1" fmla="*/ 0 h 189"/>
              <a:gd name="T2" fmla="*/ 191 w 216"/>
              <a:gd name="T3" fmla="*/ 0 h 189"/>
              <a:gd name="T4" fmla="*/ 189 w 216"/>
              <a:gd name="T5" fmla="*/ 3 h 189"/>
              <a:gd name="T6" fmla="*/ 176 w 216"/>
              <a:gd name="T7" fmla="*/ 18 h 189"/>
              <a:gd name="T8" fmla="*/ 194 w 216"/>
              <a:gd name="T9" fmla="*/ 18 h 189"/>
              <a:gd name="T10" fmla="*/ 198 w 216"/>
              <a:gd name="T11" fmla="*/ 22 h 189"/>
              <a:gd name="T12" fmla="*/ 198 w 216"/>
              <a:gd name="T13" fmla="*/ 119 h 189"/>
              <a:gd name="T14" fmla="*/ 194 w 216"/>
              <a:gd name="T15" fmla="*/ 123 h 189"/>
              <a:gd name="T16" fmla="*/ 22 w 216"/>
              <a:gd name="T17" fmla="*/ 123 h 189"/>
              <a:gd name="T18" fmla="*/ 18 w 216"/>
              <a:gd name="T19" fmla="*/ 119 h 189"/>
              <a:gd name="T20" fmla="*/ 18 w 216"/>
              <a:gd name="T21" fmla="*/ 22 h 189"/>
              <a:gd name="T22" fmla="*/ 22 w 216"/>
              <a:gd name="T23" fmla="*/ 18 h 189"/>
              <a:gd name="T24" fmla="*/ 34 w 216"/>
              <a:gd name="T25" fmla="*/ 18 h 189"/>
              <a:gd name="T26" fmla="*/ 21 w 216"/>
              <a:gd name="T27" fmla="*/ 3 h 189"/>
              <a:gd name="T28" fmla="*/ 19 w 216"/>
              <a:gd name="T29" fmla="*/ 0 h 189"/>
              <a:gd name="T30" fmla="*/ 4 w 216"/>
              <a:gd name="T31" fmla="*/ 0 h 189"/>
              <a:gd name="T32" fmla="*/ 0 w 216"/>
              <a:gd name="T33" fmla="*/ 4 h 189"/>
              <a:gd name="T34" fmla="*/ 0 w 216"/>
              <a:gd name="T35" fmla="*/ 158 h 189"/>
              <a:gd name="T36" fmla="*/ 4 w 216"/>
              <a:gd name="T37" fmla="*/ 162 h 189"/>
              <a:gd name="T38" fmla="*/ 89 w 216"/>
              <a:gd name="T39" fmla="*/ 162 h 189"/>
              <a:gd name="T40" fmla="*/ 89 w 216"/>
              <a:gd name="T41" fmla="*/ 175 h 189"/>
              <a:gd name="T42" fmla="*/ 70 w 216"/>
              <a:gd name="T43" fmla="*/ 187 h 189"/>
              <a:gd name="T44" fmla="*/ 71 w 216"/>
              <a:gd name="T45" fmla="*/ 189 h 189"/>
              <a:gd name="T46" fmla="*/ 146 w 216"/>
              <a:gd name="T47" fmla="*/ 189 h 189"/>
              <a:gd name="T48" fmla="*/ 147 w 216"/>
              <a:gd name="T49" fmla="*/ 187 h 189"/>
              <a:gd name="T50" fmla="*/ 127 w 216"/>
              <a:gd name="T51" fmla="*/ 175 h 189"/>
              <a:gd name="T52" fmla="*/ 127 w 216"/>
              <a:gd name="T53" fmla="*/ 162 h 189"/>
              <a:gd name="T54" fmla="*/ 212 w 216"/>
              <a:gd name="T55" fmla="*/ 162 h 189"/>
              <a:gd name="T56" fmla="*/ 216 w 216"/>
              <a:gd name="T57" fmla="*/ 158 h 189"/>
              <a:gd name="T58" fmla="*/ 216 w 216"/>
              <a:gd name="T59" fmla="*/ 4 h 189"/>
              <a:gd name="T60" fmla="*/ 212 w 216"/>
              <a:gd name="T6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6" h="189">
                <a:moveTo>
                  <a:pt x="212" y="0"/>
                </a:moveTo>
                <a:cubicBezTo>
                  <a:pt x="191" y="0"/>
                  <a:pt x="191" y="0"/>
                  <a:pt x="191" y="0"/>
                </a:cubicBezTo>
                <a:cubicBezTo>
                  <a:pt x="190" y="1"/>
                  <a:pt x="190" y="2"/>
                  <a:pt x="189" y="3"/>
                </a:cubicBezTo>
                <a:cubicBezTo>
                  <a:pt x="176" y="18"/>
                  <a:pt x="176" y="18"/>
                  <a:pt x="176" y="18"/>
                </a:cubicBezTo>
                <a:cubicBezTo>
                  <a:pt x="194" y="18"/>
                  <a:pt x="194" y="18"/>
                  <a:pt x="194" y="18"/>
                </a:cubicBezTo>
                <a:cubicBezTo>
                  <a:pt x="196" y="18"/>
                  <a:pt x="198" y="20"/>
                  <a:pt x="198" y="22"/>
                </a:cubicBezTo>
                <a:cubicBezTo>
                  <a:pt x="198" y="119"/>
                  <a:pt x="198" y="119"/>
                  <a:pt x="198" y="119"/>
                </a:cubicBezTo>
                <a:cubicBezTo>
                  <a:pt x="198" y="121"/>
                  <a:pt x="196" y="123"/>
                  <a:pt x="194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0" y="123"/>
                  <a:pt x="18" y="121"/>
                  <a:pt x="18" y="119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0"/>
                  <a:pt x="20" y="18"/>
                  <a:pt x="22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0" y="1"/>
                  <a:pt x="1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0"/>
                  <a:pt x="2" y="162"/>
                  <a:pt x="4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68" y="188"/>
                  <a:pt x="68" y="189"/>
                  <a:pt x="71" y="189"/>
                </a:cubicBezTo>
                <a:cubicBezTo>
                  <a:pt x="146" y="189"/>
                  <a:pt x="146" y="189"/>
                  <a:pt x="146" y="189"/>
                </a:cubicBezTo>
                <a:cubicBezTo>
                  <a:pt x="148" y="189"/>
                  <a:pt x="149" y="188"/>
                  <a:pt x="147" y="187"/>
                </a:cubicBezTo>
                <a:cubicBezTo>
                  <a:pt x="127" y="175"/>
                  <a:pt x="127" y="175"/>
                  <a:pt x="127" y="175"/>
                </a:cubicBezTo>
                <a:cubicBezTo>
                  <a:pt x="127" y="162"/>
                  <a:pt x="127" y="162"/>
                  <a:pt x="127" y="162"/>
                </a:cubicBezTo>
                <a:cubicBezTo>
                  <a:pt x="212" y="162"/>
                  <a:pt x="212" y="162"/>
                  <a:pt x="212" y="162"/>
                </a:cubicBezTo>
                <a:cubicBezTo>
                  <a:pt x="214" y="162"/>
                  <a:pt x="216" y="160"/>
                  <a:pt x="216" y="158"/>
                </a:cubicBezTo>
                <a:cubicBezTo>
                  <a:pt x="216" y="4"/>
                  <a:pt x="216" y="4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262"/>
          <p:cNvSpPr/>
          <p:nvPr/>
        </p:nvSpPr>
        <p:spPr bwMode="auto">
          <a:xfrm>
            <a:off x="9986341" y="5717677"/>
            <a:ext cx="148099" cy="167298"/>
          </a:xfrm>
          <a:custGeom>
            <a:avLst/>
            <a:gdLst>
              <a:gd name="T0" fmla="*/ 63 w 140"/>
              <a:gd name="T1" fmla="*/ 155 h 159"/>
              <a:gd name="T2" fmla="*/ 70 w 140"/>
              <a:gd name="T3" fmla="*/ 159 h 159"/>
              <a:gd name="T4" fmla="*/ 78 w 140"/>
              <a:gd name="T5" fmla="*/ 155 h 159"/>
              <a:gd name="T6" fmla="*/ 136 w 140"/>
              <a:gd name="T7" fmla="*/ 86 h 159"/>
              <a:gd name="T8" fmla="*/ 132 w 140"/>
              <a:gd name="T9" fmla="*/ 77 h 159"/>
              <a:gd name="T10" fmla="*/ 101 w 140"/>
              <a:gd name="T11" fmla="*/ 77 h 159"/>
              <a:gd name="T12" fmla="*/ 89 w 140"/>
              <a:gd name="T13" fmla="*/ 77 h 159"/>
              <a:gd name="T14" fmla="*/ 89 w 140"/>
              <a:gd name="T15" fmla="*/ 12 h 159"/>
              <a:gd name="T16" fmla="*/ 77 w 140"/>
              <a:gd name="T17" fmla="*/ 0 h 159"/>
              <a:gd name="T18" fmla="*/ 63 w 140"/>
              <a:gd name="T19" fmla="*/ 0 h 159"/>
              <a:gd name="T20" fmla="*/ 51 w 140"/>
              <a:gd name="T21" fmla="*/ 12 h 159"/>
              <a:gd name="T22" fmla="*/ 51 w 140"/>
              <a:gd name="T23" fmla="*/ 77 h 159"/>
              <a:gd name="T24" fmla="*/ 39 w 140"/>
              <a:gd name="T25" fmla="*/ 77 h 159"/>
              <a:gd name="T26" fmla="*/ 9 w 140"/>
              <a:gd name="T27" fmla="*/ 77 h 159"/>
              <a:gd name="T28" fmla="*/ 5 w 140"/>
              <a:gd name="T29" fmla="*/ 86 h 159"/>
              <a:gd name="T30" fmla="*/ 63 w 140"/>
              <a:gd name="T31" fmla="*/ 15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0" h="159">
                <a:moveTo>
                  <a:pt x="63" y="155"/>
                </a:moveTo>
                <a:cubicBezTo>
                  <a:pt x="65" y="158"/>
                  <a:pt x="67" y="159"/>
                  <a:pt x="70" y="159"/>
                </a:cubicBezTo>
                <a:cubicBezTo>
                  <a:pt x="73" y="159"/>
                  <a:pt x="76" y="158"/>
                  <a:pt x="78" y="155"/>
                </a:cubicBezTo>
                <a:cubicBezTo>
                  <a:pt x="136" y="86"/>
                  <a:pt x="136" y="86"/>
                  <a:pt x="136" y="86"/>
                </a:cubicBezTo>
                <a:cubicBezTo>
                  <a:pt x="140" y="81"/>
                  <a:pt x="138" y="77"/>
                  <a:pt x="132" y="77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77"/>
                  <a:pt x="93" y="77"/>
                  <a:pt x="89" y="77"/>
                </a:cubicBezTo>
                <a:cubicBezTo>
                  <a:pt x="89" y="12"/>
                  <a:pt x="89" y="12"/>
                  <a:pt x="89" y="12"/>
                </a:cubicBezTo>
                <a:cubicBezTo>
                  <a:pt x="89" y="5"/>
                  <a:pt x="84" y="0"/>
                  <a:pt x="7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7" y="0"/>
                  <a:pt x="51" y="5"/>
                  <a:pt x="51" y="12"/>
                </a:cubicBezTo>
                <a:cubicBezTo>
                  <a:pt x="51" y="77"/>
                  <a:pt x="51" y="77"/>
                  <a:pt x="51" y="77"/>
                </a:cubicBezTo>
                <a:cubicBezTo>
                  <a:pt x="47" y="77"/>
                  <a:pt x="43" y="77"/>
                  <a:pt x="3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2" y="77"/>
                  <a:pt x="0" y="81"/>
                  <a:pt x="5" y="86"/>
                </a:cubicBezTo>
                <a:lnTo>
                  <a:pt x="63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294"/>
          <p:cNvSpPr>
            <a:spLocks noEditPoints="1"/>
          </p:cNvSpPr>
          <p:nvPr/>
        </p:nvSpPr>
        <p:spPr bwMode="auto">
          <a:xfrm>
            <a:off x="6250955" y="5163677"/>
            <a:ext cx="246832" cy="249575"/>
          </a:xfrm>
          <a:custGeom>
            <a:avLst/>
            <a:gdLst>
              <a:gd name="T0" fmla="*/ 70 w 90"/>
              <a:gd name="T1" fmla="*/ 0 h 91"/>
              <a:gd name="T2" fmla="*/ 10 w 90"/>
              <a:gd name="T3" fmla="*/ 61 h 91"/>
              <a:gd name="T4" fmla="*/ 10 w 90"/>
              <a:gd name="T5" fmla="*/ 61 h 91"/>
              <a:gd name="T6" fmla="*/ 10 w 90"/>
              <a:gd name="T7" fmla="*/ 61 h 91"/>
              <a:gd name="T8" fmla="*/ 10 w 90"/>
              <a:gd name="T9" fmla="*/ 61 h 91"/>
              <a:gd name="T10" fmla="*/ 10 w 90"/>
              <a:gd name="T11" fmla="*/ 61 h 91"/>
              <a:gd name="T12" fmla="*/ 0 w 90"/>
              <a:gd name="T13" fmla="*/ 91 h 91"/>
              <a:gd name="T14" fmla="*/ 30 w 90"/>
              <a:gd name="T15" fmla="*/ 81 h 91"/>
              <a:gd name="T16" fmla="*/ 30 w 90"/>
              <a:gd name="T17" fmla="*/ 81 h 91"/>
              <a:gd name="T18" fmla="*/ 30 w 90"/>
              <a:gd name="T19" fmla="*/ 81 h 91"/>
              <a:gd name="T20" fmla="*/ 30 w 90"/>
              <a:gd name="T21" fmla="*/ 81 h 91"/>
              <a:gd name="T22" fmla="*/ 30 w 90"/>
              <a:gd name="T23" fmla="*/ 81 h 91"/>
              <a:gd name="T24" fmla="*/ 90 w 90"/>
              <a:gd name="T25" fmla="*/ 20 h 91"/>
              <a:gd name="T26" fmla="*/ 70 w 90"/>
              <a:gd name="T27" fmla="*/ 0 h 91"/>
              <a:gd name="T28" fmla="*/ 24 w 90"/>
              <a:gd name="T29" fmla="*/ 64 h 91"/>
              <a:gd name="T30" fmla="*/ 20 w 90"/>
              <a:gd name="T31" fmla="*/ 61 h 91"/>
              <a:gd name="T32" fmla="*/ 70 w 90"/>
              <a:gd name="T33" fmla="*/ 11 h 91"/>
              <a:gd name="T34" fmla="*/ 74 w 90"/>
              <a:gd name="T35" fmla="*/ 14 h 91"/>
              <a:gd name="T36" fmla="*/ 24 w 90"/>
              <a:gd name="T37" fmla="*/ 6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91">
                <a:moveTo>
                  <a:pt x="70" y="0"/>
                </a:moveTo>
                <a:lnTo>
                  <a:pt x="10" y="61"/>
                </a:lnTo>
                <a:lnTo>
                  <a:pt x="10" y="61"/>
                </a:lnTo>
                <a:lnTo>
                  <a:pt x="10" y="61"/>
                </a:lnTo>
                <a:lnTo>
                  <a:pt x="10" y="61"/>
                </a:lnTo>
                <a:lnTo>
                  <a:pt x="10" y="61"/>
                </a:lnTo>
                <a:lnTo>
                  <a:pt x="0" y="91"/>
                </a:lnTo>
                <a:lnTo>
                  <a:pt x="30" y="81"/>
                </a:lnTo>
                <a:lnTo>
                  <a:pt x="30" y="81"/>
                </a:lnTo>
                <a:lnTo>
                  <a:pt x="30" y="81"/>
                </a:lnTo>
                <a:lnTo>
                  <a:pt x="30" y="81"/>
                </a:lnTo>
                <a:lnTo>
                  <a:pt x="30" y="81"/>
                </a:lnTo>
                <a:lnTo>
                  <a:pt x="90" y="20"/>
                </a:lnTo>
                <a:lnTo>
                  <a:pt x="70" y="0"/>
                </a:lnTo>
                <a:close/>
                <a:moveTo>
                  <a:pt x="24" y="64"/>
                </a:moveTo>
                <a:lnTo>
                  <a:pt x="20" y="61"/>
                </a:lnTo>
                <a:lnTo>
                  <a:pt x="70" y="11"/>
                </a:lnTo>
                <a:lnTo>
                  <a:pt x="74" y="14"/>
                </a:lnTo>
                <a:lnTo>
                  <a:pt x="2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Freeform 295"/>
          <p:cNvSpPr/>
          <p:nvPr/>
        </p:nvSpPr>
        <p:spPr bwMode="auto">
          <a:xfrm>
            <a:off x="6462132" y="5108826"/>
            <a:ext cx="93247" cy="90506"/>
          </a:xfrm>
          <a:custGeom>
            <a:avLst/>
            <a:gdLst>
              <a:gd name="T0" fmla="*/ 13 w 34"/>
              <a:gd name="T1" fmla="*/ 0 h 33"/>
              <a:gd name="T2" fmla="*/ 0 w 34"/>
              <a:gd name="T3" fmla="*/ 13 h 33"/>
              <a:gd name="T4" fmla="*/ 20 w 34"/>
              <a:gd name="T5" fmla="*/ 33 h 33"/>
              <a:gd name="T6" fmla="*/ 34 w 34"/>
              <a:gd name="T7" fmla="*/ 20 h 33"/>
              <a:gd name="T8" fmla="*/ 13 w 34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13" y="0"/>
                </a:moveTo>
                <a:lnTo>
                  <a:pt x="0" y="13"/>
                </a:lnTo>
                <a:lnTo>
                  <a:pt x="20" y="33"/>
                </a:lnTo>
                <a:lnTo>
                  <a:pt x="34" y="20"/>
                </a:lnTo>
                <a:lnTo>
                  <a:pt x="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296"/>
          <p:cNvSpPr/>
          <p:nvPr/>
        </p:nvSpPr>
        <p:spPr bwMode="auto">
          <a:xfrm>
            <a:off x="6250955" y="4508203"/>
            <a:ext cx="205694" cy="282486"/>
          </a:xfrm>
          <a:custGeom>
            <a:avLst/>
            <a:gdLst>
              <a:gd name="T0" fmla="*/ 66 w 75"/>
              <a:gd name="T1" fmla="*/ 95 h 103"/>
              <a:gd name="T2" fmla="*/ 8 w 75"/>
              <a:gd name="T3" fmla="*/ 95 h 103"/>
              <a:gd name="T4" fmla="*/ 8 w 75"/>
              <a:gd name="T5" fmla="*/ 30 h 103"/>
              <a:gd name="T6" fmla="*/ 30 w 75"/>
              <a:gd name="T7" fmla="*/ 30 h 103"/>
              <a:gd name="T8" fmla="*/ 30 w 75"/>
              <a:gd name="T9" fmla="*/ 9 h 103"/>
              <a:gd name="T10" fmla="*/ 66 w 75"/>
              <a:gd name="T11" fmla="*/ 9 h 103"/>
              <a:gd name="T12" fmla="*/ 66 w 75"/>
              <a:gd name="T13" fmla="*/ 18 h 103"/>
              <a:gd name="T14" fmla="*/ 74 w 75"/>
              <a:gd name="T15" fmla="*/ 10 h 103"/>
              <a:gd name="T16" fmla="*/ 75 w 75"/>
              <a:gd name="T17" fmla="*/ 9 h 103"/>
              <a:gd name="T18" fmla="*/ 75 w 75"/>
              <a:gd name="T19" fmla="*/ 0 h 103"/>
              <a:gd name="T20" fmla="*/ 22 w 75"/>
              <a:gd name="T21" fmla="*/ 0 h 103"/>
              <a:gd name="T22" fmla="*/ 22 w 75"/>
              <a:gd name="T23" fmla="*/ 0 h 103"/>
              <a:gd name="T24" fmla="*/ 0 w 75"/>
              <a:gd name="T25" fmla="*/ 22 h 103"/>
              <a:gd name="T26" fmla="*/ 0 w 75"/>
              <a:gd name="T27" fmla="*/ 103 h 103"/>
              <a:gd name="T28" fmla="*/ 75 w 75"/>
              <a:gd name="T29" fmla="*/ 103 h 103"/>
              <a:gd name="T30" fmla="*/ 75 w 75"/>
              <a:gd name="T31" fmla="*/ 65 h 103"/>
              <a:gd name="T32" fmla="*/ 66 w 75"/>
              <a:gd name="T33" fmla="*/ 73 h 103"/>
              <a:gd name="T34" fmla="*/ 66 w 75"/>
              <a:gd name="T35" fmla="*/ 9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" h="103">
                <a:moveTo>
                  <a:pt x="66" y="95"/>
                </a:moveTo>
                <a:lnTo>
                  <a:pt x="8" y="95"/>
                </a:lnTo>
                <a:lnTo>
                  <a:pt x="8" y="30"/>
                </a:lnTo>
                <a:lnTo>
                  <a:pt x="30" y="30"/>
                </a:lnTo>
                <a:lnTo>
                  <a:pt x="30" y="9"/>
                </a:lnTo>
                <a:lnTo>
                  <a:pt x="66" y="9"/>
                </a:lnTo>
                <a:lnTo>
                  <a:pt x="66" y="18"/>
                </a:lnTo>
                <a:lnTo>
                  <a:pt x="74" y="10"/>
                </a:lnTo>
                <a:lnTo>
                  <a:pt x="75" y="9"/>
                </a:lnTo>
                <a:lnTo>
                  <a:pt x="75" y="0"/>
                </a:lnTo>
                <a:lnTo>
                  <a:pt x="22" y="0"/>
                </a:lnTo>
                <a:lnTo>
                  <a:pt x="22" y="0"/>
                </a:lnTo>
                <a:lnTo>
                  <a:pt x="0" y="22"/>
                </a:lnTo>
                <a:lnTo>
                  <a:pt x="0" y="103"/>
                </a:lnTo>
                <a:lnTo>
                  <a:pt x="75" y="103"/>
                </a:lnTo>
                <a:lnTo>
                  <a:pt x="75" y="65"/>
                </a:lnTo>
                <a:lnTo>
                  <a:pt x="66" y="73"/>
                </a:lnTo>
                <a:lnTo>
                  <a:pt x="66" y="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297"/>
          <p:cNvSpPr>
            <a:spLocks noEditPoints="1"/>
          </p:cNvSpPr>
          <p:nvPr/>
        </p:nvSpPr>
        <p:spPr bwMode="auto">
          <a:xfrm>
            <a:off x="6319518" y="4552084"/>
            <a:ext cx="194724" cy="191980"/>
          </a:xfrm>
          <a:custGeom>
            <a:avLst/>
            <a:gdLst>
              <a:gd name="T0" fmla="*/ 8 w 71"/>
              <a:gd name="T1" fmla="*/ 47 h 70"/>
              <a:gd name="T2" fmla="*/ 8 w 71"/>
              <a:gd name="T3" fmla="*/ 47 h 70"/>
              <a:gd name="T4" fmla="*/ 8 w 71"/>
              <a:gd name="T5" fmla="*/ 47 h 70"/>
              <a:gd name="T6" fmla="*/ 8 w 71"/>
              <a:gd name="T7" fmla="*/ 47 h 70"/>
              <a:gd name="T8" fmla="*/ 8 w 71"/>
              <a:gd name="T9" fmla="*/ 47 h 70"/>
              <a:gd name="T10" fmla="*/ 0 w 71"/>
              <a:gd name="T11" fmla="*/ 70 h 70"/>
              <a:gd name="T12" fmla="*/ 24 w 71"/>
              <a:gd name="T13" fmla="*/ 62 h 70"/>
              <a:gd name="T14" fmla="*/ 24 w 71"/>
              <a:gd name="T15" fmla="*/ 62 h 70"/>
              <a:gd name="T16" fmla="*/ 24 w 71"/>
              <a:gd name="T17" fmla="*/ 62 h 70"/>
              <a:gd name="T18" fmla="*/ 24 w 71"/>
              <a:gd name="T19" fmla="*/ 62 h 70"/>
              <a:gd name="T20" fmla="*/ 71 w 71"/>
              <a:gd name="T21" fmla="*/ 16 h 70"/>
              <a:gd name="T22" fmla="*/ 55 w 71"/>
              <a:gd name="T23" fmla="*/ 0 h 70"/>
              <a:gd name="T24" fmla="*/ 8 w 71"/>
              <a:gd name="T25" fmla="*/ 47 h 70"/>
              <a:gd name="T26" fmla="*/ 55 w 71"/>
              <a:gd name="T27" fmla="*/ 8 h 70"/>
              <a:gd name="T28" fmla="*/ 58 w 71"/>
              <a:gd name="T29" fmla="*/ 11 h 70"/>
              <a:gd name="T30" fmla="*/ 19 w 71"/>
              <a:gd name="T31" fmla="*/ 49 h 70"/>
              <a:gd name="T32" fmla="*/ 16 w 71"/>
              <a:gd name="T33" fmla="*/ 47 h 70"/>
              <a:gd name="T34" fmla="*/ 55 w 71"/>
              <a:gd name="T35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" h="70">
                <a:moveTo>
                  <a:pt x="8" y="47"/>
                </a:moveTo>
                <a:lnTo>
                  <a:pt x="8" y="47"/>
                </a:lnTo>
                <a:lnTo>
                  <a:pt x="8" y="47"/>
                </a:lnTo>
                <a:lnTo>
                  <a:pt x="8" y="47"/>
                </a:lnTo>
                <a:lnTo>
                  <a:pt x="8" y="47"/>
                </a:lnTo>
                <a:lnTo>
                  <a:pt x="0" y="70"/>
                </a:lnTo>
                <a:lnTo>
                  <a:pt x="24" y="62"/>
                </a:lnTo>
                <a:lnTo>
                  <a:pt x="24" y="62"/>
                </a:lnTo>
                <a:lnTo>
                  <a:pt x="24" y="62"/>
                </a:lnTo>
                <a:lnTo>
                  <a:pt x="24" y="62"/>
                </a:lnTo>
                <a:lnTo>
                  <a:pt x="71" y="16"/>
                </a:lnTo>
                <a:lnTo>
                  <a:pt x="55" y="0"/>
                </a:lnTo>
                <a:lnTo>
                  <a:pt x="8" y="47"/>
                </a:lnTo>
                <a:close/>
                <a:moveTo>
                  <a:pt x="55" y="8"/>
                </a:moveTo>
                <a:lnTo>
                  <a:pt x="58" y="11"/>
                </a:lnTo>
                <a:lnTo>
                  <a:pt x="19" y="49"/>
                </a:lnTo>
                <a:lnTo>
                  <a:pt x="16" y="47"/>
                </a:lnTo>
                <a:lnTo>
                  <a:pt x="55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298"/>
          <p:cNvSpPr/>
          <p:nvPr/>
        </p:nvSpPr>
        <p:spPr bwMode="auto">
          <a:xfrm>
            <a:off x="6484072" y="4508203"/>
            <a:ext cx="71307" cy="71307"/>
          </a:xfrm>
          <a:custGeom>
            <a:avLst/>
            <a:gdLst>
              <a:gd name="T0" fmla="*/ 11 w 26"/>
              <a:gd name="T1" fmla="*/ 0 h 26"/>
              <a:gd name="T2" fmla="*/ 0 w 26"/>
              <a:gd name="T3" fmla="*/ 10 h 26"/>
              <a:gd name="T4" fmla="*/ 16 w 26"/>
              <a:gd name="T5" fmla="*/ 26 h 26"/>
              <a:gd name="T6" fmla="*/ 26 w 26"/>
              <a:gd name="T7" fmla="*/ 16 h 26"/>
              <a:gd name="T8" fmla="*/ 11 w 26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11" y="0"/>
                </a:moveTo>
                <a:lnTo>
                  <a:pt x="0" y="10"/>
                </a:lnTo>
                <a:lnTo>
                  <a:pt x="16" y="26"/>
                </a:lnTo>
                <a:lnTo>
                  <a:pt x="26" y="16"/>
                </a:lnTo>
                <a:lnTo>
                  <a:pt x="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299"/>
          <p:cNvSpPr/>
          <p:nvPr/>
        </p:nvSpPr>
        <p:spPr bwMode="auto">
          <a:xfrm>
            <a:off x="6859806" y="5177391"/>
            <a:ext cx="219406" cy="216665"/>
          </a:xfrm>
          <a:custGeom>
            <a:avLst/>
            <a:gdLst>
              <a:gd name="T0" fmla="*/ 181 w 206"/>
              <a:gd name="T1" fmla="*/ 172 h 206"/>
              <a:gd name="T2" fmla="*/ 172 w 206"/>
              <a:gd name="T3" fmla="*/ 180 h 206"/>
              <a:gd name="T4" fmla="*/ 35 w 206"/>
              <a:gd name="T5" fmla="*/ 180 h 206"/>
              <a:gd name="T6" fmla="*/ 26 w 206"/>
              <a:gd name="T7" fmla="*/ 172 h 206"/>
              <a:gd name="T8" fmla="*/ 26 w 206"/>
              <a:gd name="T9" fmla="*/ 34 h 206"/>
              <a:gd name="T10" fmla="*/ 35 w 206"/>
              <a:gd name="T11" fmla="*/ 25 h 206"/>
              <a:gd name="T12" fmla="*/ 154 w 206"/>
              <a:gd name="T13" fmla="*/ 25 h 206"/>
              <a:gd name="T14" fmla="*/ 179 w 206"/>
              <a:gd name="T15" fmla="*/ 0 h 206"/>
              <a:gd name="T16" fmla="*/ 172 w 206"/>
              <a:gd name="T17" fmla="*/ 0 h 206"/>
              <a:gd name="T18" fmla="*/ 35 w 206"/>
              <a:gd name="T19" fmla="*/ 0 h 206"/>
              <a:gd name="T20" fmla="*/ 0 w 206"/>
              <a:gd name="T21" fmla="*/ 34 h 206"/>
              <a:gd name="T22" fmla="*/ 0 w 206"/>
              <a:gd name="T23" fmla="*/ 172 h 206"/>
              <a:gd name="T24" fmla="*/ 35 w 206"/>
              <a:gd name="T25" fmla="*/ 206 h 206"/>
              <a:gd name="T26" fmla="*/ 172 w 206"/>
              <a:gd name="T27" fmla="*/ 206 h 206"/>
              <a:gd name="T28" fmla="*/ 206 w 206"/>
              <a:gd name="T29" fmla="*/ 172 h 206"/>
              <a:gd name="T30" fmla="*/ 206 w 206"/>
              <a:gd name="T31" fmla="*/ 95 h 206"/>
              <a:gd name="T32" fmla="*/ 181 w 206"/>
              <a:gd name="T33" fmla="*/ 121 h 206"/>
              <a:gd name="T34" fmla="*/ 181 w 206"/>
              <a:gd name="T35" fmla="*/ 17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6" h="206">
                <a:moveTo>
                  <a:pt x="181" y="172"/>
                </a:moveTo>
                <a:cubicBezTo>
                  <a:pt x="181" y="176"/>
                  <a:pt x="177" y="180"/>
                  <a:pt x="172" y="180"/>
                </a:cubicBezTo>
                <a:cubicBezTo>
                  <a:pt x="35" y="180"/>
                  <a:pt x="35" y="180"/>
                  <a:pt x="35" y="180"/>
                </a:cubicBezTo>
                <a:cubicBezTo>
                  <a:pt x="30" y="180"/>
                  <a:pt x="26" y="176"/>
                  <a:pt x="26" y="172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29"/>
                  <a:pt x="30" y="25"/>
                  <a:pt x="35" y="25"/>
                </a:cubicBezTo>
                <a:cubicBezTo>
                  <a:pt x="154" y="25"/>
                  <a:pt x="154" y="25"/>
                  <a:pt x="154" y="25"/>
                </a:cubicBezTo>
                <a:cubicBezTo>
                  <a:pt x="179" y="0"/>
                  <a:pt x="179" y="0"/>
                  <a:pt x="179" y="0"/>
                </a:cubicBezTo>
                <a:cubicBezTo>
                  <a:pt x="177" y="0"/>
                  <a:pt x="174" y="0"/>
                  <a:pt x="172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5"/>
                  <a:pt x="0" y="3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90"/>
                  <a:pt x="16" y="206"/>
                  <a:pt x="35" y="206"/>
                </a:cubicBezTo>
                <a:cubicBezTo>
                  <a:pt x="172" y="206"/>
                  <a:pt x="172" y="206"/>
                  <a:pt x="172" y="206"/>
                </a:cubicBezTo>
                <a:cubicBezTo>
                  <a:pt x="191" y="206"/>
                  <a:pt x="206" y="190"/>
                  <a:pt x="206" y="172"/>
                </a:cubicBezTo>
                <a:cubicBezTo>
                  <a:pt x="206" y="95"/>
                  <a:pt x="206" y="95"/>
                  <a:pt x="206" y="95"/>
                </a:cubicBezTo>
                <a:cubicBezTo>
                  <a:pt x="181" y="121"/>
                  <a:pt x="181" y="121"/>
                  <a:pt x="181" y="121"/>
                </a:cubicBezTo>
                <a:lnTo>
                  <a:pt x="181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Freeform 300"/>
          <p:cNvSpPr>
            <a:spLocks noEditPoints="1"/>
          </p:cNvSpPr>
          <p:nvPr/>
        </p:nvSpPr>
        <p:spPr bwMode="auto">
          <a:xfrm>
            <a:off x="6950310" y="5163677"/>
            <a:ext cx="175525" cy="175525"/>
          </a:xfrm>
          <a:custGeom>
            <a:avLst/>
            <a:gdLst>
              <a:gd name="T0" fmla="*/ 64 w 64"/>
              <a:gd name="T1" fmla="*/ 14 h 64"/>
              <a:gd name="T2" fmla="*/ 50 w 64"/>
              <a:gd name="T3" fmla="*/ 0 h 64"/>
              <a:gd name="T4" fmla="*/ 7 w 64"/>
              <a:gd name="T5" fmla="*/ 43 h 64"/>
              <a:gd name="T6" fmla="*/ 7 w 64"/>
              <a:gd name="T7" fmla="*/ 43 h 64"/>
              <a:gd name="T8" fmla="*/ 7 w 64"/>
              <a:gd name="T9" fmla="*/ 43 h 64"/>
              <a:gd name="T10" fmla="*/ 7 w 64"/>
              <a:gd name="T11" fmla="*/ 43 h 64"/>
              <a:gd name="T12" fmla="*/ 7 w 64"/>
              <a:gd name="T13" fmla="*/ 43 h 64"/>
              <a:gd name="T14" fmla="*/ 0 w 64"/>
              <a:gd name="T15" fmla="*/ 64 h 64"/>
              <a:gd name="T16" fmla="*/ 22 w 64"/>
              <a:gd name="T17" fmla="*/ 57 h 64"/>
              <a:gd name="T18" fmla="*/ 22 w 64"/>
              <a:gd name="T19" fmla="*/ 57 h 64"/>
              <a:gd name="T20" fmla="*/ 22 w 64"/>
              <a:gd name="T21" fmla="*/ 57 h 64"/>
              <a:gd name="T22" fmla="*/ 22 w 64"/>
              <a:gd name="T23" fmla="*/ 57 h 64"/>
              <a:gd name="T24" fmla="*/ 22 w 64"/>
              <a:gd name="T25" fmla="*/ 57 h 64"/>
              <a:gd name="T26" fmla="*/ 64 w 64"/>
              <a:gd name="T27" fmla="*/ 14 h 64"/>
              <a:gd name="T28" fmla="*/ 17 w 64"/>
              <a:gd name="T29" fmla="*/ 45 h 64"/>
              <a:gd name="T30" fmla="*/ 15 w 64"/>
              <a:gd name="T31" fmla="*/ 43 h 64"/>
              <a:gd name="T32" fmla="*/ 50 w 64"/>
              <a:gd name="T33" fmla="*/ 7 h 64"/>
              <a:gd name="T34" fmla="*/ 52 w 64"/>
              <a:gd name="T35" fmla="*/ 10 h 64"/>
              <a:gd name="T36" fmla="*/ 17 w 64"/>
              <a:gd name="T37" fmla="*/ 4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64">
                <a:moveTo>
                  <a:pt x="64" y="14"/>
                </a:moveTo>
                <a:lnTo>
                  <a:pt x="50" y="0"/>
                </a:lnTo>
                <a:lnTo>
                  <a:pt x="7" y="43"/>
                </a:lnTo>
                <a:lnTo>
                  <a:pt x="7" y="43"/>
                </a:lnTo>
                <a:lnTo>
                  <a:pt x="7" y="43"/>
                </a:lnTo>
                <a:lnTo>
                  <a:pt x="7" y="43"/>
                </a:lnTo>
                <a:lnTo>
                  <a:pt x="7" y="43"/>
                </a:lnTo>
                <a:lnTo>
                  <a:pt x="0" y="64"/>
                </a:lnTo>
                <a:lnTo>
                  <a:pt x="22" y="57"/>
                </a:lnTo>
                <a:lnTo>
                  <a:pt x="22" y="57"/>
                </a:lnTo>
                <a:lnTo>
                  <a:pt x="22" y="57"/>
                </a:lnTo>
                <a:lnTo>
                  <a:pt x="22" y="57"/>
                </a:lnTo>
                <a:lnTo>
                  <a:pt x="22" y="57"/>
                </a:lnTo>
                <a:lnTo>
                  <a:pt x="64" y="14"/>
                </a:lnTo>
                <a:close/>
                <a:moveTo>
                  <a:pt x="17" y="45"/>
                </a:moveTo>
                <a:lnTo>
                  <a:pt x="15" y="43"/>
                </a:lnTo>
                <a:lnTo>
                  <a:pt x="50" y="7"/>
                </a:lnTo>
                <a:lnTo>
                  <a:pt x="52" y="10"/>
                </a:lnTo>
                <a:lnTo>
                  <a:pt x="17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301"/>
          <p:cNvSpPr/>
          <p:nvPr/>
        </p:nvSpPr>
        <p:spPr bwMode="auto">
          <a:xfrm>
            <a:off x="7101152" y="5125282"/>
            <a:ext cx="65822" cy="65822"/>
          </a:xfrm>
          <a:custGeom>
            <a:avLst/>
            <a:gdLst>
              <a:gd name="T0" fmla="*/ 0 w 24"/>
              <a:gd name="T1" fmla="*/ 9 h 24"/>
              <a:gd name="T2" fmla="*/ 14 w 24"/>
              <a:gd name="T3" fmla="*/ 24 h 24"/>
              <a:gd name="T4" fmla="*/ 24 w 24"/>
              <a:gd name="T5" fmla="*/ 14 h 24"/>
              <a:gd name="T6" fmla="*/ 9 w 24"/>
              <a:gd name="T7" fmla="*/ 0 h 24"/>
              <a:gd name="T8" fmla="*/ 0 w 24"/>
              <a:gd name="T9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0" y="9"/>
                </a:moveTo>
                <a:lnTo>
                  <a:pt x="14" y="24"/>
                </a:lnTo>
                <a:lnTo>
                  <a:pt x="24" y="14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Freeform 328"/>
          <p:cNvSpPr>
            <a:spLocks noEditPoints="1"/>
          </p:cNvSpPr>
          <p:nvPr/>
        </p:nvSpPr>
        <p:spPr bwMode="auto">
          <a:xfrm>
            <a:off x="10521142" y="5742362"/>
            <a:ext cx="304427" cy="257802"/>
          </a:xfrm>
          <a:custGeom>
            <a:avLst/>
            <a:gdLst>
              <a:gd name="T0" fmla="*/ 144 w 288"/>
              <a:gd name="T1" fmla="*/ 0 h 244"/>
              <a:gd name="T2" fmla="*/ 144 w 288"/>
              <a:gd name="T3" fmla="*/ 0 h 244"/>
              <a:gd name="T4" fmla="*/ 0 w 288"/>
              <a:gd name="T5" fmla="*/ 0 h 244"/>
              <a:gd name="T6" fmla="*/ 0 w 288"/>
              <a:gd name="T7" fmla="*/ 244 h 244"/>
              <a:gd name="T8" fmla="*/ 72 w 288"/>
              <a:gd name="T9" fmla="*/ 244 h 244"/>
              <a:gd name="T10" fmla="*/ 72 w 288"/>
              <a:gd name="T11" fmla="*/ 218 h 244"/>
              <a:gd name="T12" fmla="*/ 108 w 288"/>
              <a:gd name="T13" fmla="*/ 205 h 244"/>
              <a:gd name="T14" fmla="*/ 144 w 288"/>
              <a:gd name="T15" fmla="*/ 205 h 244"/>
              <a:gd name="T16" fmla="*/ 144 w 288"/>
              <a:gd name="T17" fmla="*/ 205 h 244"/>
              <a:gd name="T18" fmla="*/ 180 w 288"/>
              <a:gd name="T19" fmla="*/ 205 h 244"/>
              <a:gd name="T20" fmla="*/ 216 w 288"/>
              <a:gd name="T21" fmla="*/ 218 h 244"/>
              <a:gd name="T22" fmla="*/ 216 w 288"/>
              <a:gd name="T23" fmla="*/ 244 h 244"/>
              <a:gd name="T24" fmla="*/ 288 w 288"/>
              <a:gd name="T25" fmla="*/ 244 h 244"/>
              <a:gd name="T26" fmla="*/ 288 w 288"/>
              <a:gd name="T27" fmla="*/ 0 h 244"/>
              <a:gd name="T28" fmla="*/ 144 w 288"/>
              <a:gd name="T29" fmla="*/ 0 h 244"/>
              <a:gd name="T30" fmla="*/ 269 w 288"/>
              <a:gd name="T31" fmla="*/ 180 h 244"/>
              <a:gd name="T32" fmla="*/ 17 w 288"/>
              <a:gd name="T33" fmla="*/ 180 h 244"/>
              <a:gd name="T34" fmla="*/ 17 w 288"/>
              <a:gd name="T35" fmla="*/ 18 h 244"/>
              <a:gd name="T36" fmla="*/ 269 w 288"/>
              <a:gd name="T37" fmla="*/ 18 h 244"/>
              <a:gd name="T38" fmla="*/ 269 w 288"/>
              <a:gd name="T39" fmla="*/ 18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8" h="244"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4"/>
                  <a:pt x="0" y="244"/>
                  <a:pt x="0" y="244"/>
                </a:cubicBezTo>
                <a:cubicBezTo>
                  <a:pt x="72" y="244"/>
                  <a:pt x="72" y="244"/>
                  <a:pt x="72" y="244"/>
                </a:cubicBezTo>
                <a:cubicBezTo>
                  <a:pt x="72" y="244"/>
                  <a:pt x="72" y="229"/>
                  <a:pt x="72" y="218"/>
                </a:cubicBezTo>
                <a:cubicBezTo>
                  <a:pt x="72" y="205"/>
                  <a:pt x="88" y="205"/>
                  <a:pt x="108" y="205"/>
                </a:cubicBezTo>
                <a:cubicBezTo>
                  <a:pt x="122" y="205"/>
                  <a:pt x="133" y="205"/>
                  <a:pt x="144" y="205"/>
                </a:cubicBezTo>
                <a:cubicBezTo>
                  <a:pt x="144" y="205"/>
                  <a:pt x="144" y="205"/>
                  <a:pt x="144" y="205"/>
                </a:cubicBezTo>
                <a:cubicBezTo>
                  <a:pt x="155" y="205"/>
                  <a:pt x="166" y="205"/>
                  <a:pt x="180" y="205"/>
                </a:cubicBezTo>
                <a:cubicBezTo>
                  <a:pt x="200" y="205"/>
                  <a:pt x="216" y="205"/>
                  <a:pt x="216" y="218"/>
                </a:cubicBezTo>
                <a:cubicBezTo>
                  <a:pt x="216" y="229"/>
                  <a:pt x="216" y="244"/>
                  <a:pt x="216" y="244"/>
                </a:cubicBezTo>
                <a:cubicBezTo>
                  <a:pt x="288" y="244"/>
                  <a:pt x="288" y="244"/>
                  <a:pt x="288" y="244"/>
                </a:cubicBezTo>
                <a:cubicBezTo>
                  <a:pt x="288" y="0"/>
                  <a:pt x="288" y="0"/>
                  <a:pt x="288" y="0"/>
                </a:cubicBezTo>
                <a:lnTo>
                  <a:pt x="144" y="0"/>
                </a:lnTo>
                <a:close/>
                <a:moveTo>
                  <a:pt x="269" y="180"/>
                </a:moveTo>
                <a:cubicBezTo>
                  <a:pt x="17" y="180"/>
                  <a:pt x="17" y="180"/>
                  <a:pt x="17" y="180"/>
                </a:cubicBezTo>
                <a:cubicBezTo>
                  <a:pt x="17" y="18"/>
                  <a:pt x="17" y="18"/>
                  <a:pt x="17" y="18"/>
                </a:cubicBezTo>
                <a:cubicBezTo>
                  <a:pt x="269" y="18"/>
                  <a:pt x="269" y="18"/>
                  <a:pt x="269" y="18"/>
                </a:cubicBezTo>
                <a:lnTo>
                  <a:pt x="269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333"/>
          <p:cNvSpPr>
            <a:spLocks noEditPoints="1"/>
          </p:cNvSpPr>
          <p:nvPr/>
        </p:nvSpPr>
        <p:spPr bwMode="auto">
          <a:xfrm>
            <a:off x="11132737" y="5739618"/>
            <a:ext cx="304427" cy="260546"/>
          </a:xfrm>
          <a:custGeom>
            <a:avLst/>
            <a:gdLst>
              <a:gd name="T0" fmla="*/ 144 w 288"/>
              <a:gd name="T1" fmla="*/ 0 h 244"/>
              <a:gd name="T2" fmla="*/ 144 w 288"/>
              <a:gd name="T3" fmla="*/ 0 h 244"/>
              <a:gd name="T4" fmla="*/ 0 w 288"/>
              <a:gd name="T5" fmla="*/ 0 h 244"/>
              <a:gd name="T6" fmla="*/ 0 w 288"/>
              <a:gd name="T7" fmla="*/ 244 h 244"/>
              <a:gd name="T8" fmla="*/ 72 w 288"/>
              <a:gd name="T9" fmla="*/ 244 h 244"/>
              <a:gd name="T10" fmla="*/ 72 w 288"/>
              <a:gd name="T11" fmla="*/ 219 h 244"/>
              <a:gd name="T12" fmla="*/ 108 w 288"/>
              <a:gd name="T13" fmla="*/ 205 h 244"/>
              <a:gd name="T14" fmla="*/ 144 w 288"/>
              <a:gd name="T15" fmla="*/ 205 h 244"/>
              <a:gd name="T16" fmla="*/ 144 w 288"/>
              <a:gd name="T17" fmla="*/ 205 h 244"/>
              <a:gd name="T18" fmla="*/ 180 w 288"/>
              <a:gd name="T19" fmla="*/ 205 h 244"/>
              <a:gd name="T20" fmla="*/ 216 w 288"/>
              <a:gd name="T21" fmla="*/ 219 h 244"/>
              <a:gd name="T22" fmla="*/ 216 w 288"/>
              <a:gd name="T23" fmla="*/ 244 h 244"/>
              <a:gd name="T24" fmla="*/ 288 w 288"/>
              <a:gd name="T25" fmla="*/ 244 h 244"/>
              <a:gd name="T26" fmla="*/ 288 w 288"/>
              <a:gd name="T27" fmla="*/ 0 h 244"/>
              <a:gd name="T28" fmla="*/ 144 w 288"/>
              <a:gd name="T29" fmla="*/ 0 h 244"/>
              <a:gd name="T30" fmla="*/ 272 w 288"/>
              <a:gd name="T31" fmla="*/ 228 h 244"/>
              <a:gd name="T32" fmla="*/ 232 w 288"/>
              <a:gd name="T33" fmla="*/ 228 h 244"/>
              <a:gd name="T34" fmla="*/ 232 w 288"/>
              <a:gd name="T35" fmla="*/ 219 h 244"/>
              <a:gd name="T36" fmla="*/ 210 w 288"/>
              <a:gd name="T37" fmla="*/ 191 h 244"/>
              <a:gd name="T38" fmla="*/ 180 w 288"/>
              <a:gd name="T39" fmla="*/ 189 h 244"/>
              <a:gd name="T40" fmla="*/ 144 w 288"/>
              <a:gd name="T41" fmla="*/ 189 h 244"/>
              <a:gd name="T42" fmla="*/ 108 w 288"/>
              <a:gd name="T43" fmla="*/ 189 h 244"/>
              <a:gd name="T44" fmla="*/ 78 w 288"/>
              <a:gd name="T45" fmla="*/ 191 h 244"/>
              <a:gd name="T46" fmla="*/ 56 w 288"/>
              <a:gd name="T47" fmla="*/ 219 h 244"/>
              <a:gd name="T48" fmla="*/ 56 w 288"/>
              <a:gd name="T49" fmla="*/ 228 h 244"/>
              <a:gd name="T50" fmla="*/ 16 w 288"/>
              <a:gd name="T51" fmla="*/ 228 h 244"/>
              <a:gd name="T52" fmla="*/ 16 w 288"/>
              <a:gd name="T53" fmla="*/ 16 h 244"/>
              <a:gd name="T54" fmla="*/ 144 w 288"/>
              <a:gd name="T55" fmla="*/ 16 h 244"/>
              <a:gd name="T56" fmla="*/ 272 w 288"/>
              <a:gd name="T57" fmla="*/ 16 h 244"/>
              <a:gd name="T58" fmla="*/ 272 w 288"/>
              <a:gd name="T59" fmla="*/ 22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8" h="244"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4"/>
                  <a:pt x="0" y="244"/>
                  <a:pt x="0" y="244"/>
                </a:cubicBezTo>
                <a:cubicBezTo>
                  <a:pt x="72" y="244"/>
                  <a:pt x="72" y="244"/>
                  <a:pt x="72" y="244"/>
                </a:cubicBezTo>
                <a:cubicBezTo>
                  <a:pt x="72" y="244"/>
                  <a:pt x="72" y="229"/>
                  <a:pt x="72" y="219"/>
                </a:cubicBezTo>
                <a:cubicBezTo>
                  <a:pt x="72" y="205"/>
                  <a:pt x="88" y="205"/>
                  <a:pt x="108" y="205"/>
                </a:cubicBezTo>
                <a:cubicBezTo>
                  <a:pt x="122" y="205"/>
                  <a:pt x="133" y="205"/>
                  <a:pt x="144" y="205"/>
                </a:cubicBezTo>
                <a:cubicBezTo>
                  <a:pt x="144" y="205"/>
                  <a:pt x="144" y="205"/>
                  <a:pt x="144" y="205"/>
                </a:cubicBezTo>
                <a:cubicBezTo>
                  <a:pt x="155" y="205"/>
                  <a:pt x="166" y="205"/>
                  <a:pt x="180" y="205"/>
                </a:cubicBezTo>
                <a:cubicBezTo>
                  <a:pt x="200" y="205"/>
                  <a:pt x="216" y="205"/>
                  <a:pt x="216" y="219"/>
                </a:cubicBezTo>
                <a:cubicBezTo>
                  <a:pt x="216" y="229"/>
                  <a:pt x="216" y="244"/>
                  <a:pt x="216" y="244"/>
                </a:cubicBezTo>
                <a:cubicBezTo>
                  <a:pt x="288" y="244"/>
                  <a:pt x="288" y="244"/>
                  <a:pt x="288" y="244"/>
                </a:cubicBezTo>
                <a:cubicBezTo>
                  <a:pt x="288" y="0"/>
                  <a:pt x="288" y="0"/>
                  <a:pt x="288" y="0"/>
                </a:cubicBezTo>
                <a:lnTo>
                  <a:pt x="144" y="0"/>
                </a:lnTo>
                <a:close/>
                <a:moveTo>
                  <a:pt x="272" y="228"/>
                </a:moveTo>
                <a:cubicBezTo>
                  <a:pt x="232" y="228"/>
                  <a:pt x="232" y="228"/>
                  <a:pt x="232" y="228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232" y="205"/>
                  <a:pt x="224" y="195"/>
                  <a:pt x="210" y="191"/>
                </a:cubicBezTo>
                <a:cubicBezTo>
                  <a:pt x="201" y="189"/>
                  <a:pt x="191" y="189"/>
                  <a:pt x="180" y="189"/>
                </a:cubicBezTo>
                <a:cubicBezTo>
                  <a:pt x="144" y="189"/>
                  <a:pt x="144" y="189"/>
                  <a:pt x="144" y="189"/>
                </a:cubicBezTo>
                <a:cubicBezTo>
                  <a:pt x="108" y="189"/>
                  <a:pt x="108" y="189"/>
                  <a:pt x="108" y="189"/>
                </a:cubicBezTo>
                <a:cubicBezTo>
                  <a:pt x="97" y="189"/>
                  <a:pt x="87" y="189"/>
                  <a:pt x="78" y="191"/>
                </a:cubicBezTo>
                <a:cubicBezTo>
                  <a:pt x="64" y="195"/>
                  <a:pt x="56" y="205"/>
                  <a:pt x="56" y="219"/>
                </a:cubicBezTo>
                <a:cubicBezTo>
                  <a:pt x="56" y="228"/>
                  <a:pt x="56" y="228"/>
                  <a:pt x="56" y="228"/>
                </a:cubicBezTo>
                <a:cubicBezTo>
                  <a:pt x="16" y="228"/>
                  <a:pt x="16" y="228"/>
                  <a:pt x="16" y="228"/>
                </a:cubicBezTo>
                <a:cubicBezTo>
                  <a:pt x="16" y="16"/>
                  <a:pt x="16" y="16"/>
                  <a:pt x="16" y="16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272" y="16"/>
                  <a:pt x="272" y="16"/>
                  <a:pt x="272" y="16"/>
                </a:cubicBezTo>
                <a:lnTo>
                  <a:pt x="272" y="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Rectangle 334"/>
          <p:cNvSpPr>
            <a:spLocks noChangeArrowheads="1"/>
          </p:cNvSpPr>
          <p:nvPr/>
        </p:nvSpPr>
        <p:spPr bwMode="auto">
          <a:xfrm>
            <a:off x="11171133" y="5778014"/>
            <a:ext cx="227634" cy="142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335"/>
          <p:cNvSpPr/>
          <p:nvPr/>
        </p:nvSpPr>
        <p:spPr bwMode="auto">
          <a:xfrm>
            <a:off x="7570132" y="5221272"/>
            <a:ext cx="82278" cy="82278"/>
          </a:xfrm>
          <a:custGeom>
            <a:avLst/>
            <a:gdLst>
              <a:gd name="T0" fmla="*/ 2 w 30"/>
              <a:gd name="T1" fmla="*/ 30 h 30"/>
              <a:gd name="T2" fmla="*/ 30 w 30"/>
              <a:gd name="T3" fmla="*/ 2 h 30"/>
              <a:gd name="T4" fmla="*/ 28 w 30"/>
              <a:gd name="T5" fmla="*/ 0 h 30"/>
              <a:gd name="T6" fmla="*/ 0 w 30"/>
              <a:gd name="T7" fmla="*/ 29 h 30"/>
              <a:gd name="T8" fmla="*/ 2 w 3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2" y="30"/>
                </a:moveTo>
                <a:lnTo>
                  <a:pt x="30" y="2"/>
                </a:lnTo>
                <a:lnTo>
                  <a:pt x="28" y="0"/>
                </a:lnTo>
                <a:lnTo>
                  <a:pt x="0" y="29"/>
                </a:lnTo>
                <a:lnTo>
                  <a:pt x="2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336"/>
          <p:cNvSpPr>
            <a:spLocks noEditPoints="1"/>
          </p:cNvSpPr>
          <p:nvPr/>
        </p:nvSpPr>
        <p:spPr bwMode="auto">
          <a:xfrm>
            <a:off x="7471399" y="5106084"/>
            <a:ext cx="304427" cy="307168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08 w 288"/>
              <a:gd name="T11" fmla="*/ 211 h 288"/>
              <a:gd name="T12" fmla="*/ 108 w 288"/>
              <a:gd name="T13" fmla="*/ 211 h 288"/>
              <a:gd name="T14" fmla="*/ 108 w 288"/>
              <a:gd name="T15" fmla="*/ 211 h 288"/>
              <a:gd name="T16" fmla="*/ 108 w 288"/>
              <a:gd name="T17" fmla="*/ 211 h 288"/>
              <a:gd name="T18" fmla="*/ 64 w 288"/>
              <a:gd name="T19" fmla="*/ 225 h 288"/>
              <a:gd name="T20" fmla="*/ 78 w 288"/>
              <a:gd name="T21" fmla="*/ 182 h 288"/>
              <a:gd name="T22" fmla="*/ 78 w 288"/>
              <a:gd name="T23" fmla="*/ 182 h 288"/>
              <a:gd name="T24" fmla="*/ 78 w 288"/>
              <a:gd name="T25" fmla="*/ 182 h 288"/>
              <a:gd name="T26" fmla="*/ 78 w 288"/>
              <a:gd name="T27" fmla="*/ 182 h 288"/>
              <a:gd name="T28" fmla="*/ 78 w 288"/>
              <a:gd name="T29" fmla="*/ 182 h 288"/>
              <a:gd name="T30" fmla="*/ 166 w 288"/>
              <a:gd name="T31" fmla="*/ 94 h 288"/>
              <a:gd name="T32" fmla="*/ 196 w 288"/>
              <a:gd name="T33" fmla="*/ 123 h 288"/>
              <a:gd name="T34" fmla="*/ 108 w 288"/>
              <a:gd name="T35" fmla="*/ 211 h 288"/>
              <a:gd name="T36" fmla="*/ 206 w 288"/>
              <a:gd name="T37" fmla="*/ 113 h 288"/>
              <a:gd name="T38" fmla="*/ 176 w 288"/>
              <a:gd name="T39" fmla="*/ 84 h 288"/>
              <a:gd name="T40" fmla="*/ 196 w 288"/>
              <a:gd name="T41" fmla="*/ 64 h 288"/>
              <a:gd name="T42" fmla="*/ 225 w 288"/>
              <a:gd name="T43" fmla="*/ 94 h 288"/>
              <a:gd name="T44" fmla="*/ 206 w 288"/>
              <a:gd name="T45" fmla="*/ 11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08" y="211"/>
                </a:moveTo>
                <a:cubicBezTo>
                  <a:pt x="108" y="211"/>
                  <a:pt x="108" y="211"/>
                  <a:pt x="108" y="211"/>
                </a:cubicBezTo>
                <a:cubicBezTo>
                  <a:pt x="108" y="211"/>
                  <a:pt x="108" y="211"/>
                  <a:pt x="108" y="211"/>
                </a:cubicBezTo>
                <a:cubicBezTo>
                  <a:pt x="108" y="211"/>
                  <a:pt x="108" y="211"/>
                  <a:pt x="108" y="211"/>
                </a:cubicBezTo>
                <a:cubicBezTo>
                  <a:pt x="64" y="225"/>
                  <a:pt x="64" y="225"/>
                  <a:pt x="64" y="225"/>
                </a:cubicBezTo>
                <a:cubicBezTo>
                  <a:pt x="78" y="182"/>
                  <a:pt x="78" y="182"/>
                  <a:pt x="78" y="182"/>
                </a:cubicBezTo>
                <a:cubicBezTo>
                  <a:pt x="78" y="182"/>
                  <a:pt x="78" y="182"/>
                  <a:pt x="78" y="182"/>
                </a:cubicBezTo>
                <a:cubicBezTo>
                  <a:pt x="78" y="182"/>
                  <a:pt x="78" y="182"/>
                  <a:pt x="78" y="182"/>
                </a:cubicBezTo>
                <a:cubicBezTo>
                  <a:pt x="78" y="182"/>
                  <a:pt x="78" y="182"/>
                  <a:pt x="78" y="182"/>
                </a:cubicBezTo>
                <a:cubicBezTo>
                  <a:pt x="78" y="182"/>
                  <a:pt x="78" y="182"/>
                  <a:pt x="78" y="182"/>
                </a:cubicBezTo>
                <a:cubicBezTo>
                  <a:pt x="166" y="94"/>
                  <a:pt x="166" y="94"/>
                  <a:pt x="166" y="94"/>
                </a:cubicBezTo>
                <a:cubicBezTo>
                  <a:pt x="196" y="123"/>
                  <a:pt x="196" y="123"/>
                  <a:pt x="196" y="123"/>
                </a:cubicBezTo>
                <a:lnTo>
                  <a:pt x="108" y="211"/>
                </a:lnTo>
                <a:close/>
                <a:moveTo>
                  <a:pt x="206" y="113"/>
                </a:moveTo>
                <a:cubicBezTo>
                  <a:pt x="176" y="84"/>
                  <a:pt x="176" y="84"/>
                  <a:pt x="176" y="84"/>
                </a:cubicBezTo>
                <a:cubicBezTo>
                  <a:pt x="196" y="64"/>
                  <a:pt x="196" y="64"/>
                  <a:pt x="196" y="64"/>
                </a:cubicBezTo>
                <a:cubicBezTo>
                  <a:pt x="225" y="94"/>
                  <a:pt x="225" y="94"/>
                  <a:pt x="225" y="94"/>
                </a:cubicBezTo>
                <a:lnTo>
                  <a:pt x="206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Freeform 352"/>
          <p:cNvSpPr/>
          <p:nvPr/>
        </p:nvSpPr>
        <p:spPr bwMode="auto">
          <a:xfrm>
            <a:off x="2792567" y="3339866"/>
            <a:ext cx="101476" cy="181010"/>
          </a:xfrm>
          <a:custGeom>
            <a:avLst/>
            <a:gdLst>
              <a:gd name="T0" fmla="*/ 94 w 95"/>
              <a:gd name="T1" fmla="*/ 171 h 171"/>
              <a:gd name="T2" fmla="*/ 95 w 95"/>
              <a:gd name="T3" fmla="*/ 166 h 171"/>
              <a:gd name="T4" fmla="*/ 95 w 95"/>
              <a:gd name="T5" fmla="*/ 6 h 171"/>
              <a:gd name="T6" fmla="*/ 94 w 95"/>
              <a:gd name="T7" fmla="*/ 0 h 171"/>
              <a:gd name="T8" fmla="*/ 0 w 95"/>
              <a:gd name="T9" fmla="*/ 81 h 171"/>
              <a:gd name="T10" fmla="*/ 94 w 95"/>
              <a:gd name="T11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171">
                <a:moveTo>
                  <a:pt x="94" y="171"/>
                </a:moveTo>
                <a:cubicBezTo>
                  <a:pt x="95" y="170"/>
                  <a:pt x="95" y="168"/>
                  <a:pt x="95" y="166"/>
                </a:cubicBezTo>
                <a:cubicBezTo>
                  <a:pt x="95" y="6"/>
                  <a:pt x="95" y="6"/>
                  <a:pt x="95" y="6"/>
                </a:cubicBezTo>
                <a:cubicBezTo>
                  <a:pt x="95" y="4"/>
                  <a:pt x="95" y="2"/>
                  <a:pt x="94" y="0"/>
                </a:cubicBezTo>
                <a:cubicBezTo>
                  <a:pt x="0" y="81"/>
                  <a:pt x="0" y="81"/>
                  <a:pt x="0" y="81"/>
                </a:cubicBezTo>
                <a:lnTo>
                  <a:pt x="94" y="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Freeform 353"/>
          <p:cNvSpPr/>
          <p:nvPr/>
        </p:nvSpPr>
        <p:spPr bwMode="auto">
          <a:xfrm>
            <a:off x="2603331" y="3326153"/>
            <a:ext cx="279742" cy="120673"/>
          </a:xfrm>
          <a:custGeom>
            <a:avLst/>
            <a:gdLst>
              <a:gd name="T0" fmla="*/ 132 w 264"/>
              <a:gd name="T1" fmla="*/ 112 h 112"/>
              <a:gd name="T2" fmla="*/ 156 w 264"/>
              <a:gd name="T3" fmla="*/ 92 h 112"/>
              <a:gd name="T4" fmla="*/ 169 w 264"/>
              <a:gd name="T5" fmla="*/ 82 h 112"/>
              <a:gd name="T6" fmla="*/ 264 w 264"/>
              <a:gd name="T7" fmla="*/ 1 h 112"/>
              <a:gd name="T8" fmla="*/ 259 w 264"/>
              <a:gd name="T9" fmla="*/ 0 h 112"/>
              <a:gd name="T10" fmla="*/ 5 w 264"/>
              <a:gd name="T11" fmla="*/ 0 h 112"/>
              <a:gd name="T12" fmla="*/ 0 w 264"/>
              <a:gd name="T13" fmla="*/ 1 h 112"/>
              <a:gd name="T14" fmla="*/ 94 w 264"/>
              <a:gd name="T15" fmla="*/ 82 h 112"/>
              <a:gd name="T16" fmla="*/ 107 w 264"/>
              <a:gd name="T17" fmla="*/ 92 h 112"/>
              <a:gd name="T18" fmla="*/ 132 w 264"/>
              <a:gd name="T19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4" h="112">
                <a:moveTo>
                  <a:pt x="132" y="112"/>
                </a:moveTo>
                <a:cubicBezTo>
                  <a:pt x="156" y="92"/>
                  <a:pt x="156" y="92"/>
                  <a:pt x="156" y="92"/>
                </a:cubicBezTo>
                <a:cubicBezTo>
                  <a:pt x="169" y="82"/>
                  <a:pt x="169" y="82"/>
                  <a:pt x="169" y="82"/>
                </a:cubicBezTo>
                <a:cubicBezTo>
                  <a:pt x="264" y="1"/>
                  <a:pt x="264" y="1"/>
                  <a:pt x="264" y="1"/>
                </a:cubicBezTo>
                <a:cubicBezTo>
                  <a:pt x="262" y="1"/>
                  <a:pt x="260" y="0"/>
                  <a:pt x="259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1"/>
                  <a:pt x="0" y="1"/>
                </a:cubicBezTo>
                <a:cubicBezTo>
                  <a:pt x="94" y="82"/>
                  <a:pt x="94" y="82"/>
                  <a:pt x="94" y="82"/>
                </a:cubicBezTo>
                <a:cubicBezTo>
                  <a:pt x="107" y="92"/>
                  <a:pt x="107" y="92"/>
                  <a:pt x="107" y="92"/>
                </a:cubicBezTo>
                <a:lnTo>
                  <a:pt x="132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354"/>
          <p:cNvSpPr/>
          <p:nvPr/>
        </p:nvSpPr>
        <p:spPr bwMode="auto">
          <a:xfrm>
            <a:off x="2603331" y="3435856"/>
            <a:ext cx="277001" cy="98732"/>
          </a:xfrm>
          <a:custGeom>
            <a:avLst/>
            <a:gdLst>
              <a:gd name="T0" fmla="*/ 259 w 263"/>
              <a:gd name="T1" fmla="*/ 92 h 92"/>
              <a:gd name="T2" fmla="*/ 263 w 263"/>
              <a:gd name="T3" fmla="*/ 91 h 92"/>
              <a:gd name="T4" fmla="*/ 168 w 263"/>
              <a:gd name="T5" fmla="*/ 0 h 92"/>
              <a:gd name="T6" fmla="*/ 132 w 263"/>
              <a:gd name="T7" fmla="*/ 30 h 92"/>
              <a:gd name="T8" fmla="*/ 95 w 263"/>
              <a:gd name="T9" fmla="*/ 0 h 92"/>
              <a:gd name="T10" fmla="*/ 0 w 263"/>
              <a:gd name="T11" fmla="*/ 91 h 92"/>
              <a:gd name="T12" fmla="*/ 5 w 263"/>
              <a:gd name="T13" fmla="*/ 92 h 92"/>
              <a:gd name="T14" fmla="*/ 259 w 263"/>
              <a:gd name="T15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92">
                <a:moveTo>
                  <a:pt x="259" y="92"/>
                </a:moveTo>
                <a:cubicBezTo>
                  <a:pt x="260" y="92"/>
                  <a:pt x="262" y="92"/>
                  <a:pt x="263" y="91"/>
                </a:cubicBezTo>
                <a:cubicBezTo>
                  <a:pt x="168" y="0"/>
                  <a:pt x="168" y="0"/>
                  <a:pt x="168" y="0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2" y="92"/>
                  <a:pt x="3" y="92"/>
                  <a:pt x="5" y="92"/>
                </a:cubicBezTo>
                <a:lnTo>
                  <a:pt x="259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355"/>
          <p:cNvSpPr/>
          <p:nvPr/>
        </p:nvSpPr>
        <p:spPr bwMode="auto">
          <a:xfrm>
            <a:off x="2589617" y="3339866"/>
            <a:ext cx="98732" cy="181010"/>
          </a:xfrm>
          <a:custGeom>
            <a:avLst/>
            <a:gdLst>
              <a:gd name="T0" fmla="*/ 1 w 95"/>
              <a:gd name="T1" fmla="*/ 0 h 171"/>
              <a:gd name="T2" fmla="*/ 0 w 95"/>
              <a:gd name="T3" fmla="*/ 6 h 171"/>
              <a:gd name="T4" fmla="*/ 0 w 95"/>
              <a:gd name="T5" fmla="*/ 166 h 171"/>
              <a:gd name="T6" fmla="*/ 1 w 95"/>
              <a:gd name="T7" fmla="*/ 171 h 171"/>
              <a:gd name="T8" fmla="*/ 95 w 95"/>
              <a:gd name="T9" fmla="*/ 81 h 171"/>
              <a:gd name="T10" fmla="*/ 1 w 95"/>
              <a:gd name="T11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171">
                <a:moveTo>
                  <a:pt x="1" y="0"/>
                </a:moveTo>
                <a:cubicBezTo>
                  <a:pt x="1" y="2"/>
                  <a:pt x="0" y="4"/>
                  <a:pt x="0" y="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68"/>
                  <a:pt x="1" y="170"/>
                  <a:pt x="1" y="171"/>
                </a:cubicBezTo>
                <a:cubicBezTo>
                  <a:pt x="95" y="81"/>
                  <a:pt x="95" y="81"/>
                  <a:pt x="95" y="81"/>
                </a:cubicBez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Freeform 356"/>
          <p:cNvSpPr/>
          <p:nvPr/>
        </p:nvSpPr>
        <p:spPr bwMode="auto">
          <a:xfrm>
            <a:off x="3393192" y="3422143"/>
            <a:ext cx="85021" cy="148099"/>
          </a:xfrm>
          <a:custGeom>
            <a:avLst/>
            <a:gdLst>
              <a:gd name="T0" fmla="*/ 77 w 78"/>
              <a:gd name="T1" fmla="*/ 0 h 141"/>
              <a:gd name="T2" fmla="*/ 0 w 78"/>
              <a:gd name="T3" fmla="*/ 67 h 141"/>
              <a:gd name="T4" fmla="*/ 77 w 78"/>
              <a:gd name="T5" fmla="*/ 141 h 141"/>
              <a:gd name="T6" fmla="*/ 78 w 78"/>
              <a:gd name="T7" fmla="*/ 137 h 141"/>
              <a:gd name="T8" fmla="*/ 78 w 78"/>
              <a:gd name="T9" fmla="*/ 5 h 141"/>
              <a:gd name="T10" fmla="*/ 77 w 78"/>
              <a:gd name="T11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41">
                <a:moveTo>
                  <a:pt x="77" y="0"/>
                </a:moveTo>
                <a:cubicBezTo>
                  <a:pt x="0" y="67"/>
                  <a:pt x="0" y="67"/>
                  <a:pt x="0" y="67"/>
                </a:cubicBezTo>
                <a:cubicBezTo>
                  <a:pt x="77" y="141"/>
                  <a:pt x="77" y="141"/>
                  <a:pt x="77" y="141"/>
                </a:cubicBezTo>
                <a:cubicBezTo>
                  <a:pt x="78" y="140"/>
                  <a:pt x="78" y="138"/>
                  <a:pt x="78" y="137"/>
                </a:cubicBezTo>
                <a:cubicBezTo>
                  <a:pt x="78" y="5"/>
                  <a:pt x="78" y="5"/>
                  <a:pt x="78" y="5"/>
                </a:cubicBezTo>
                <a:cubicBezTo>
                  <a:pt x="78" y="3"/>
                  <a:pt x="78" y="2"/>
                  <a:pt x="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357"/>
          <p:cNvSpPr/>
          <p:nvPr/>
        </p:nvSpPr>
        <p:spPr bwMode="auto">
          <a:xfrm>
            <a:off x="3236865" y="3411173"/>
            <a:ext cx="230376" cy="98732"/>
          </a:xfrm>
          <a:custGeom>
            <a:avLst/>
            <a:gdLst>
              <a:gd name="T0" fmla="*/ 89 w 218"/>
              <a:gd name="T1" fmla="*/ 76 h 93"/>
              <a:gd name="T2" fmla="*/ 109 w 218"/>
              <a:gd name="T3" fmla="*/ 93 h 93"/>
              <a:gd name="T4" fmla="*/ 130 w 218"/>
              <a:gd name="T5" fmla="*/ 76 h 93"/>
              <a:gd name="T6" fmla="*/ 140 w 218"/>
              <a:gd name="T7" fmla="*/ 68 h 93"/>
              <a:gd name="T8" fmla="*/ 218 w 218"/>
              <a:gd name="T9" fmla="*/ 1 h 93"/>
              <a:gd name="T10" fmla="*/ 214 w 218"/>
              <a:gd name="T11" fmla="*/ 0 h 93"/>
              <a:gd name="T12" fmla="*/ 157 w 218"/>
              <a:gd name="T13" fmla="*/ 0 h 93"/>
              <a:gd name="T14" fmla="*/ 127 w 218"/>
              <a:gd name="T15" fmla="*/ 36 h 93"/>
              <a:gd name="T16" fmla="*/ 109 w 218"/>
              <a:gd name="T17" fmla="*/ 45 h 93"/>
              <a:gd name="T18" fmla="*/ 92 w 218"/>
              <a:gd name="T19" fmla="*/ 36 h 93"/>
              <a:gd name="T20" fmla="*/ 61 w 218"/>
              <a:gd name="T21" fmla="*/ 0 h 93"/>
              <a:gd name="T22" fmla="*/ 4 w 218"/>
              <a:gd name="T23" fmla="*/ 0 h 93"/>
              <a:gd name="T24" fmla="*/ 0 w 218"/>
              <a:gd name="T25" fmla="*/ 1 h 93"/>
              <a:gd name="T26" fmla="*/ 78 w 218"/>
              <a:gd name="T27" fmla="*/ 68 h 93"/>
              <a:gd name="T28" fmla="*/ 89 w 218"/>
              <a:gd name="T29" fmla="*/ 7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93">
                <a:moveTo>
                  <a:pt x="89" y="76"/>
                </a:moveTo>
                <a:cubicBezTo>
                  <a:pt x="109" y="93"/>
                  <a:pt x="109" y="93"/>
                  <a:pt x="109" y="93"/>
                </a:cubicBezTo>
                <a:cubicBezTo>
                  <a:pt x="130" y="76"/>
                  <a:pt x="130" y="76"/>
                  <a:pt x="130" y="76"/>
                </a:cubicBezTo>
                <a:cubicBezTo>
                  <a:pt x="140" y="68"/>
                  <a:pt x="140" y="68"/>
                  <a:pt x="140" y="68"/>
                </a:cubicBezTo>
                <a:cubicBezTo>
                  <a:pt x="218" y="1"/>
                  <a:pt x="218" y="1"/>
                  <a:pt x="218" y="1"/>
                </a:cubicBezTo>
                <a:cubicBezTo>
                  <a:pt x="217" y="1"/>
                  <a:pt x="215" y="0"/>
                  <a:pt x="214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27" y="36"/>
                  <a:pt x="127" y="36"/>
                  <a:pt x="127" y="36"/>
                </a:cubicBezTo>
                <a:cubicBezTo>
                  <a:pt x="123" y="42"/>
                  <a:pt x="116" y="45"/>
                  <a:pt x="109" y="45"/>
                </a:cubicBezTo>
                <a:cubicBezTo>
                  <a:pt x="103" y="45"/>
                  <a:pt x="96" y="42"/>
                  <a:pt x="92" y="36"/>
                </a:cubicBezTo>
                <a:cubicBezTo>
                  <a:pt x="61" y="0"/>
                  <a:pt x="61" y="0"/>
                  <a:pt x="61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1"/>
                  <a:pt x="0" y="1"/>
                </a:cubicBezTo>
                <a:cubicBezTo>
                  <a:pt x="78" y="68"/>
                  <a:pt x="78" y="68"/>
                  <a:pt x="78" y="68"/>
                </a:cubicBezTo>
                <a:lnTo>
                  <a:pt x="89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358"/>
          <p:cNvSpPr/>
          <p:nvPr/>
        </p:nvSpPr>
        <p:spPr bwMode="auto">
          <a:xfrm>
            <a:off x="3236865" y="3501677"/>
            <a:ext cx="230376" cy="79536"/>
          </a:xfrm>
          <a:custGeom>
            <a:avLst/>
            <a:gdLst>
              <a:gd name="T0" fmla="*/ 109 w 218"/>
              <a:gd name="T1" fmla="*/ 25 h 76"/>
              <a:gd name="T2" fmla="*/ 79 w 218"/>
              <a:gd name="T3" fmla="*/ 0 h 76"/>
              <a:gd name="T4" fmla="*/ 0 w 218"/>
              <a:gd name="T5" fmla="*/ 76 h 76"/>
              <a:gd name="T6" fmla="*/ 4 w 218"/>
              <a:gd name="T7" fmla="*/ 76 h 76"/>
              <a:gd name="T8" fmla="*/ 214 w 218"/>
              <a:gd name="T9" fmla="*/ 76 h 76"/>
              <a:gd name="T10" fmla="*/ 218 w 218"/>
              <a:gd name="T11" fmla="*/ 76 h 76"/>
              <a:gd name="T12" fmla="*/ 139 w 218"/>
              <a:gd name="T13" fmla="*/ 0 h 76"/>
              <a:gd name="T14" fmla="*/ 109 w 218"/>
              <a:gd name="T15" fmla="*/ 2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76">
                <a:moveTo>
                  <a:pt x="109" y="25"/>
                </a:moveTo>
                <a:cubicBezTo>
                  <a:pt x="79" y="0"/>
                  <a:pt x="79" y="0"/>
                  <a:pt x="79" y="0"/>
                </a:cubicBezTo>
                <a:cubicBezTo>
                  <a:pt x="0" y="76"/>
                  <a:pt x="0" y="76"/>
                  <a:pt x="0" y="76"/>
                </a:cubicBezTo>
                <a:cubicBezTo>
                  <a:pt x="2" y="76"/>
                  <a:pt x="3" y="76"/>
                  <a:pt x="4" y="76"/>
                </a:cubicBezTo>
                <a:cubicBezTo>
                  <a:pt x="214" y="76"/>
                  <a:pt x="214" y="76"/>
                  <a:pt x="214" y="76"/>
                </a:cubicBezTo>
                <a:cubicBezTo>
                  <a:pt x="215" y="76"/>
                  <a:pt x="217" y="76"/>
                  <a:pt x="218" y="76"/>
                </a:cubicBezTo>
                <a:cubicBezTo>
                  <a:pt x="139" y="0"/>
                  <a:pt x="139" y="0"/>
                  <a:pt x="139" y="0"/>
                </a:cubicBezTo>
                <a:lnTo>
                  <a:pt x="109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359"/>
          <p:cNvSpPr/>
          <p:nvPr/>
        </p:nvSpPr>
        <p:spPr bwMode="auto">
          <a:xfrm>
            <a:off x="3225894" y="3422143"/>
            <a:ext cx="82278" cy="148099"/>
          </a:xfrm>
          <a:custGeom>
            <a:avLst/>
            <a:gdLst>
              <a:gd name="T0" fmla="*/ 1 w 78"/>
              <a:gd name="T1" fmla="*/ 0 h 141"/>
              <a:gd name="T2" fmla="*/ 0 w 78"/>
              <a:gd name="T3" fmla="*/ 5 h 141"/>
              <a:gd name="T4" fmla="*/ 0 w 78"/>
              <a:gd name="T5" fmla="*/ 137 h 141"/>
              <a:gd name="T6" fmla="*/ 1 w 78"/>
              <a:gd name="T7" fmla="*/ 141 h 141"/>
              <a:gd name="T8" fmla="*/ 78 w 78"/>
              <a:gd name="T9" fmla="*/ 67 h 141"/>
              <a:gd name="T10" fmla="*/ 1 w 78"/>
              <a:gd name="T11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41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38"/>
                  <a:pt x="0" y="140"/>
                  <a:pt x="1" y="141"/>
                </a:cubicBezTo>
                <a:cubicBezTo>
                  <a:pt x="78" y="67"/>
                  <a:pt x="78" y="67"/>
                  <a:pt x="78" y="67"/>
                </a:cubicBez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Freeform 360"/>
          <p:cNvSpPr/>
          <p:nvPr/>
        </p:nvSpPr>
        <p:spPr bwMode="auto">
          <a:xfrm>
            <a:off x="3278004" y="3276786"/>
            <a:ext cx="148099" cy="167298"/>
          </a:xfrm>
          <a:custGeom>
            <a:avLst/>
            <a:gdLst>
              <a:gd name="T0" fmla="*/ 62 w 139"/>
              <a:gd name="T1" fmla="*/ 155 h 159"/>
              <a:gd name="T2" fmla="*/ 69 w 139"/>
              <a:gd name="T3" fmla="*/ 159 h 159"/>
              <a:gd name="T4" fmla="*/ 77 w 139"/>
              <a:gd name="T5" fmla="*/ 155 h 159"/>
              <a:gd name="T6" fmla="*/ 135 w 139"/>
              <a:gd name="T7" fmla="*/ 86 h 159"/>
              <a:gd name="T8" fmla="*/ 130 w 139"/>
              <a:gd name="T9" fmla="*/ 77 h 159"/>
              <a:gd name="T10" fmla="*/ 100 w 139"/>
              <a:gd name="T11" fmla="*/ 77 h 159"/>
              <a:gd name="T12" fmla="*/ 88 w 139"/>
              <a:gd name="T13" fmla="*/ 77 h 159"/>
              <a:gd name="T14" fmla="*/ 88 w 139"/>
              <a:gd name="T15" fmla="*/ 12 h 159"/>
              <a:gd name="T16" fmla="*/ 76 w 139"/>
              <a:gd name="T17" fmla="*/ 0 h 159"/>
              <a:gd name="T18" fmla="*/ 62 w 139"/>
              <a:gd name="T19" fmla="*/ 0 h 159"/>
              <a:gd name="T20" fmla="*/ 51 w 139"/>
              <a:gd name="T21" fmla="*/ 12 h 159"/>
              <a:gd name="T22" fmla="*/ 51 w 139"/>
              <a:gd name="T23" fmla="*/ 77 h 159"/>
              <a:gd name="T24" fmla="*/ 39 w 139"/>
              <a:gd name="T25" fmla="*/ 77 h 159"/>
              <a:gd name="T26" fmla="*/ 8 w 139"/>
              <a:gd name="T27" fmla="*/ 77 h 159"/>
              <a:gd name="T28" fmla="*/ 4 w 139"/>
              <a:gd name="T29" fmla="*/ 86 h 159"/>
              <a:gd name="T30" fmla="*/ 62 w 139"/>
              <a:gd name="T31" fmla="*/ 15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59">
                <a:moveTo>
                  <a:pt x="62" y="155"/>
                </a:moveTo>
                <a:cubicBezTo>
                  <a:pt x="64" y="157"/>
                  <a:pt x="67" y="159"/>
                  <a:pt x="69" y="159"/>
                </a:cubicBezTo>
                <a:cubicBezTo>
                  <a:pt x="72" y="159"/>
                  <a:pt x="75" y="157"/>
                  <a:pt x="77" y="155"/>
                </a:cubicBezTo>
                <a:cubicBezTo>
                  <a:pt x="135" y="86"/>
                  <a:pt x="135" y="86"/>
                  <a:pt x="135" y="86"/>
                </a:cubicBezTo>
                <a:cubicBezTo>
                  <a:pt x="139" y="81"/>
                  <a:pt x="137" y="77"/>
                  <a:pt x="130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7"/>
                  <a:pt x="93" y="77"/>
                  <a:pt x="88" y="77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5"/>
                  <a:pt x="83" y="0"/>
                  <a:pt x="7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6" y="0"/>
                  <a:pt x="51" y="5"/>
                  <a:pt x="51" y="12"/>
                </a:cubicBezTo>
                <a:cubicBezTo>
                  <a:pt x="51" y="77"/>
                  <a:pt x="51" y="77"/>
                  <a:pt x="51" y="77"/>
                </a:cubicBezTo>
                <a:cubicBezTo>
                  <a:pt x="46" y="77"/>
                  <a:pt x="42" y="77"/>
                  <a:pt x="39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2" y="77"/>
                  <a:pt x="0" y="81"/>
                  <a:pt x="4" y="86"/>
                </a:cubicBezTo>
                <a:lnTo>
                  <a:pt x="62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361"/>
          <p:cNvSpPr/>
          <p:nvPr/>
        </p:nvSpPr>
        <p:spPr bwMode="auto">
          <a:xfrm>
            <a:off x="11157420" y="835895"/>
            <a:ext cx="252317" cy="304427"/>
          </a:xfrm>
          <a:custGeom>
            <a:avLst/>
            <a:gdLst>
              <a:gd name="T0" fmla="*/ 226 w 236"/>
              <a:gd name="T1" fmla="*/ 159 h 287"/>
              <a:gd name="T2" fmla="*/ 196 w 236"/>
              <a:gd name="T3" fmla="*/ 159 h 287"/>
              <a:gd name="T4" fmla="*/ 186 w 236"/>
              <a:gd name="T5" fmla="*/ 159 h 287"/>
              <a:gd name="T6" fmla="*/ 186 w 236"/>
              <a:gd name="T7" fmla="*/ 169 h 287"/>
              <a:gd name="T8" fmla="*/ 118 w 236"/>
              <a:gd name="T9" fmla="*/ 237 h 287"/>
              <a:gd name="T10" fmla="*/ 50 w 236"/>
              <a:gd name="T11" fmla="*/ 169 h 287"/>
              <a:gd name="T12" fmla="*/ 118 w 236"/>
              <a:gd name="T13" fmla="*/ 101 h 287"/>
              <a:gd name="T14" fmla="*/ 127 w 236"/>
              <a:gd name="T15" fmla="*/ 101 h 287"/>
              <a:gd name="T16" fmla="*/ 127 w 236"/>
              <a:gd name="T17" fmla="*/ 132 h 287"/>
              <a:gd name="T18" fmla="*/ 127 w 236"/>
              <a:gd name="T19" fmla="*/ 156 h 287"/>
              <a:gd name="T20" fmla="*/ 144 w 236"/>
              <a:gd name="T21" fmla="*/ 139 h 287"/>
              <a:gd name="T22" fmla="*/ 198 w 236"/>
              <a:gd name="T23" fmla="*/ 85 h 287"/>
              <a:gd name="T24" fmla="*/ 205 w 236"/>
              <a:gd name="T25" fmla="*/ 78 h 287"/>
              <a:gd name="T26" fmla="*/ 198 w 236"/>
              <a:gd name="T27" fmla="*/ 71 h 287"/>
              <a:gd name="T28" fmla="*/ 144 w 236"/>
              <a:gd name="T29" fmla="*/ 17 h 287"/>
              <a:gd name="T30" fmla="*/ 127 w 236"/>
              <a:gd name="T31" fmla="*/ 0 h 287"/>
              <a:gd name="T32" fmla="*/ 127 w 236"/>
              <a:gd name="T33" fmla="*/ 24 h 287"/>
              <a:gd name="T34" fmla="*/ 127 w 236"/>
              <a:gd name="T35" fmla="*/ 51 h 287"/>
              <a:gd name="T36" fmla="*/ 118 w 236"/>
              <a:gd name="T37" fmla="*/ 51 h 287"/>
              <a:gd name="T38" fmla="*/ 0 w 236"/>
              <a:gd name="T39" fmla="*/ 169 h 287"/>
              <a:gd name="T40" fmla="*/ 118 w 236"/>
              <a:gd name="T41" fmla="*/ 287 h 287"/>
              <a:gd name="T42" fmla="*/ 236 w 236"/>
              <a:gd name="T43" fmla="*/ 169 h 287"/>
              <a:gd name="T44" fmla="*/ 236 w 236"/>
              <a:gd name="T45" fmla="*/ 159 h 287"/>
              <a:gd name="T46" fmla="*/ 226 w 236"/>
              <a:gd name="T47" fmla="*/ 15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6" h="287">
                <a:moveTo>
                  <a:pt x="226" y="159"/>
                </a:moveTo>
                <a:cubicBezTo>
                  <a:pt x="196" y="159"/>
                  <a:pt x="196" y="159"/>
                  <a:pt x="196" y="159"/>
                </a:cubicBezTo>
                <a:cubicBezTo>
                  <a:pt x="186" y="159"/>
                  <a:pt x="186" y="159"/>
                  <a:pt x="186" y="159"/>
                </a:cubicBezTo>
                <a:cubicBezTo>
                  <a:pt x="186" y="169"/>
                  <a:pt x="186" y="169"/>
                  <a:pt x="186" y="169"/>
                </a:cubicBezTo>
                <a:cubicBezTo>
                  <a:pt x="186" y="207"/>
                  <a:pt x="156" y="237"/>
                  <a:pt x="118" y="237"/>
                </a:cubicBezTo>
                <a:cubicBezTo>
                  <a:pt x="81" y="237"/>
                  <a:pt x="50" y="207"/>
                  <a:pt x="50" y="169"/>
                </a:cubicBezTo>
                <a:cubicBezTo>
                  <a:pt x="50" y="131"/>
                  <a:pt x="81" y="101"/>
                  <a:pt x="118" y="101"/>
                </a:cubicBezTo>
                <a:cubicBezTo>
                  <a:pt x="121" y="101"/>
                  <a:pt x="124" y="101"/>
                  <a:pt x="127" y="101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27" y="156"/>
                  <a:pt x="127" y="156"/>
                  <a:pt x="127" y="156"/>
                </a:cubicBezTo>
                <a:cubicBezTo>
                  <a:pt x="144" y="139"/>
                  <a:pt x="144" y="139"/>
                  <a:pt x="144" y="139"/>
                </a:cubicBezTo>
                <a:cubicBezTo>
                  <a:pt x="198" y="85"/>
                  <a:pt x="198" y="85"/>
                  <a:pt x="198" y="85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198" y="71"/>
                  <a:pt x="198" y="71"/>
                  <a:pt x="198" y="71"/>
                </a:cubicBezTo>
                <a:cubicBezTo>
                  <a:pt x="144" y="17"/>
                  <a:pt x="144" y="17"/>
                  <a:pt x="144" y="17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24"/>
                  <a:pt x="127" y="24"/>
                  <a:pt x="127" y="24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4" y="51"/>
                  <a:pt x="121" y="51"/>
                  <a:pt x="118" y="51"/>
                </a:cubicBezTo>
                <a:cubicBezTo>
                  <a:pt x="53" y="51"/>
                  <a:pt x="0" y="104"/>
                  <a:pt x="0" y="169"/>
                </a:cubicBezTo>
                <a:cubicBezTo>
                  <a:pt x="0" y="234"/>
                  <a:pt x="53" y="287"/>
                  <a:pt x="118" y="287"/>
                </a:cubicBezTo>
                <a:cubicBezTo>
                  <a:pt x="183" y="287"/>
                  <a:pt x="236" y="234"/>
                  <a:pt x="236" y="169"/>
                </a:cubicBezTo>
                <a:cubicBezTo>
                  <a:pt x="236" y="159"/>
                  <a:pt x="236" y="159"/>
                  <a:pt x="236" y="159"/>
                </a:cubicBezTo>
                <a:lnTo>
                  <a:pt x="226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Freeform 369"/>
          <p:cNvSpPr>
            <a:spLocks noEditPoints="1"/>
          </p:cNvSpPr>
          <p:nvPr/>
        </p:nvSpPr>
        <p:spPr bwMode="auto">
          <a:xfrm>
            <a:off x="9912291" y="5106084"/>
            <a:ext cx="304427" cy="307168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93 w 288"/>
              <a:gd name="T11" fmla="*/ 132 h 288"/>
              <a:gd name="T12" fmla="*/ 178 w 288"/>
              <a:gd name="T13" fmla="*/ 128 h 288"/>
              <a:gd name="T14" fmla="*/ 128 w 288"/>
              <a:gd name="T15" fmla="*/ 178 h 288"/>
              <a:gd name="T16" fmla="*/ 133 w 288"/>
              <a:gd name="T17" fmla="*/ 193 h 288"/>
              <a:gd name="T18" fmla="*/ 92 w 288"/>
              <a:gd name="T19" fmla="*/ 233 h 288"/>
              <a:gd name="T20" fmla="*/ 88 w 288"/>
              <a:gd name="T21" fmla="*/ 230 h 288"/>
              <a:gd name="T22" fmla="*/ 106 w 288"/>
              <a:gd name="T23" fmla="*/ 203 h 288"/>
              <a:gd name="T24" fmla="*/ 85 w 288"/>
              <a:gd name="T25" fmla="*/ 182 h 288"/>
              <a:gd name="T26" fmla="*/ 58 w 288"/>
              <a:gd name="T27" fmla="*/ 200 h 288"/>
              <a:gd name="T28" fmla="*/ 55 w 288"/>
              <a:gd name="T29" fmla="*/ 196 h 288"/>
              <a:gd name="T30" fmla="*/ 95 w 288"/>
              <a:gd name="T31" fmla="*/ 155 h 288"/>
              <a:gd name="T32" fmla="*/ 110 w 288"/>
              <a:gd name="T33" fmla="*/ 161 h 288"/>
              <a:gd name="T34" fmla="*/ 160 w 288"/>
              <a:gd name="T35" fmla="*/ 110 h 288"/>
              <a:gd name="T36" fmla="*/ 155 w 288"/>
              <a:gd name="T37" fmla="*/ 95 h 288"/>
              <a:gd name="T38" fmla="*/ 196 w 288"/>
              <a:gd name="T39" fmla="*/ 54 h 288"/>
              <a:gd name="T40" fmla="*/ 200 w 288"/>
              <a:gd name="T41" fmla="*/ 58 h 288"/>
              <a:gd name="T42" fmla="*/ 182 w 288"/>
              <a:gd name="T43" fmla="*/ 85 h 288"/>
              <a:gd name="T44" fmla="*/ 203 w 288"/>
              <a:gd name="T45" fmla="*/ 106 h 288"/>
              <a:gd name="T46" fmla="*/ 230 w 288"/>
              <a:gd name="T47" fmla="*/ 88 h 288"/>
              <a:gd name="T48" fmla="*/ 233 w 288"/>
              <a:gd name="T49" fmla="*/ 92 h 288"/>
              <a:gd name="T50" fmla="*/ 193 w 288"/>
              <a:gd name="T51" fmla="*/ 13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93" y="132"/>
                </a:moveTo>
                <a:cubicBezTo>
                  <a:pt x="188" y="132"/>
                  <a:pt x="183" y="131"/>
                  <a:pt x="178" y="128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31" y="183"/>
                  <a:pt x="133" y="188"/>
                  <a:pt x="133" y="193"/>
                </a:cubicBezTo>
                <a:cubicBezTo>
                  <a:pt x="133" y="214"/>
                  <a:pt x="113" y="233"/>
                  <a:pt x="92" y="233"/>
                </a:cubicBezTo>
                <a:cubicBezTo>
                  <a:pt x="92" y="233"/>
                  <a:pt x="90" y="231"/>
                  <a:pt x="88" y="230"/>
                </a:cubicBezTo>
                <a:cubicBezTo>
                  <a:pt x="105" y="213"/>
                  <a:pt x="106" y="214"/>
                  <a:pt x="106" y="203"/>
                </a:cubicBezTo>
                <a:cubicBezTo>
                  <a:pt x="106" y="195"/>
                  <a:pt x="93" y="182"/>
                  <a:pt x="85" y="182"/>
                </a:cubicBezTo>
                <a:cubicBezTo>
                  <a:pt x="75" y="182"/>
                  <a:pt x="75" y="183"/>
                  <a:pt x="58" y="200"/>
                </a:cubicBezTo>
                <a:cubicBezTo>
                  <a:pt x="57" y="198"/>
                  <a:pt x="55" y="196"/>
                  <a:pt x="55" y="196"/>
                </a:cubicBezTo>
                <a:cubicBezTo>
                  <a:pt x="54" y="175"/>
                  <a:pt x="74" y="155"/>
                  <a:pt x="95" y="155"/>
                </a:cubicBezTo>
                <a:cubicBezTo>
                  <a:pt x="100" y="155"/>
                  <a:pt x="105" y="157"/>
                  <a:pt x="110" y="161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05"/>
                  <a:pt x="155" y="100"/>
                  <a:pt x="155" y="95"/>
                </a:cubicBezTo>
                <a:cubicBezTo>
                  <a:pt x="155" y="74"/>
                  <a:pt x="175" y="55"/>
                  <a:pt x="196" y="54"/>
                </a:cubicBezTo>
                <a:cubicBezTo>
                  <a:pt x="196" y="54"/>
                  <a:pt x="198" y="57"/>
                  <a:pt x="200" y="58"/>
                </a:cubicBezTo>
                <a:cubicBezTo>
                  <a:pt x="183" y="75"/>
                  <a:pt x="182" y="74"/>
                  <a:pt x="182" y="85"/>
                </a:cubicBezTo>
                <a:cubicBezTo>
                  <a:pt x="182" y="93"/>
                  <a:pt x="195" y="106"/>
                  <a:pt x="203" y="106"/>
                </a:cubicBezTo>
                <a:cubicBezTo>
                  <a:pt x="213" y="106"/>
                  <a:pt x="213" y="105"/>
                  <a:pt x="230" y="88"/>
                </a:cubicBezTo>
                <a:cubicBezTo>
                  <a:pt x="231" y="90"/>
                  <a:pt x="233" y="92"/>
                  <a:pt x="233" y="92"/>
                </a:cubicBezTo>
                <a:cubicBezTo>
                  <a:pt x="234" y="113"/>
                  <a:pt x="214" y="132"/>
                  <a:pt x="193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Freeform 370"/>
          <p:cNvSpPr/>
          <p:nvPr/>
        </p:nvSpPr>
        <p:spPr bwMode="auto">
          <a:xfrm>
            <a:off x="3810063" y="3337122"/>
            <a:ext cx="304427" cy="194724"/>
          </a:xfrm>
          <a:custGeom>
            <a:avLst/>
            <a:gdLst>
              <a:gd name="T0" fmla="*/ 288 w 289"/>
              <a:gd name="T1" fmla="*/ 0 h 183"/>
              <a:gd name="T2" fmla="*/ 199 w 289"/>
              <a:gd name="T3" fmla="*/ 76 h 183"/>
              <a:gd name="T4" fmla="*/ 144 w 289"/>
              <a:gd name="T5" fmla="*/ 121 h 183"/>
              <a:gd name="T6" fmla="*/ 90 w 289"/>
              <a:gd name="T7" fmla="*/ 76 h 183"/>
              <a:gd name="T8" fmla="*/ 1 w 289"/>
              <a:gd name="T9" fmla="*/ 0 h 183"/>
              <a:gd name="T10" fmla="*/ 0 w 289"/>
              <a:gd name="T11" fmla="*/ 6 h 183"/>
              <a:gd name="T12" fmla="*/ 0 w 289"/>
              <a:gd name="T13" fmla="*/ 166 h 183"/>
              <a:gd name="T14" fmla="*/ 0 w 289"/>
              <a:gd name="T15" fmla="*/ 169 h 183"/>
              <a:gd name="T16" fmla="*/ 17 w 289"/>
              <a:gd name="T17" fmla="*/ 183 h 183"/>
              <a:gd name="T18" fmla="*/ 271 w 289"/>
              <a:gd name="T19" fmla="*/ 183 h 183"/>
              <a:gd name="T20" fmla="*/ 287 w 289"/>
              <a:gd name="T21" fmla="*/ 171 h 183"/>
              <a:gd name="T22" fmla="*/ 288 w 289"/>
              <a:gd name="T23" fmla="*/ 171 h 183"/>
              <a:gd name="T24" fmla="*/ 289 w 289"/>
              <a:gd name="T25" fmla="*/ 166 h 183"/>
              <a:gd name="T26" fmla="*/ 289 w 289"/>
              <a:gd name="T27" fmla="*/ 6 h 183"/>
              <a:gd name="T28" fmla="*/ 288 w 289"/>
              <a:gd name="T29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183">
                <a:moveTo>
                  <a:pt x="288" y="0"/>
                </a:moveTo>
                <a:cubicBezTo>
                  <a:pt x="199" y="76"/>
                  <a:pt x="199" y="76"/>
                  <a:pt x="199" y="76"/>
                </a:cubicBezTo>
                <a:cubicBezTo>
                  <a:pt x="144" y="121"/>
                  <a:pt x="144" y="121"/>
                  <a:pt x="144" y="121"/>
                </a:cubicBezTo>
                <a:cubicBezTo>
                  <a:pt x="90" y="76"/>
                  <a:pt x="90" y="76"/>
                  <a:pt x="90" y="76"/>
                </a:cubicBez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4"/>
                  <a:pt x="0" y="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67"/>
                  <a:pt x="0" y="168"/>
                  <a:pt x="0" y="169"/>
                </a:cubicBezTo>
                <a:cubicBezTo>
                  <a:pt x="2" y="177"/>
                  <a:pt x="9" y="183"/>
                  <a:pt x="17" y="183"/>
                </a:cubicBezTo>
                <a:cubicBezTo>
                  <a:pt x="271" y="183"/>
                  <a:pt x="271" y="183"/>
                  <a:pt x="271" y="183"/>
                </a:cubicBezTo>
                <a:cubicBezTo>
                  <a:pt x="279" y="183"/>
                  <a:pt x="285" y="178"/>
                  <a:pt x="287" y="171"/>
                </a:cubicBezTo>
                <a:cubicBezTo>
                  <a:pt x="288" y="171"/>
                  <a:pt x="288" y="171"/>
                  <a:pt x="288" y="171"/>
                </a:cubicBezTo>
                <a:cubicBezTo>
                  <a:pt x="288" y="169"/>
                  <a:pt x="289" y="168"/>
                  <a:pt x="289" y="166"/>
                </a:cubicBezTo>
                <a:cubicBezTo>
                  <a:pt x="289" y="6"/>
                  <a:pt x="289" y="6"/>
                  <a:pt x="289" y="6"/>
                </a:cubicBezTo>
                <a:cubicBezTo>
                  <a:pt x="289" y="4"/>
                  <a:pt x="288" y="2"/>
                  <a:pt x="2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Freeform 371"/>
          <p:cNvSpPr/>
          <p:nvPr/>
        </p:nvSpPr>
        <p:spPr bwMode="auto">
          <a:xfrm>
            <a:off x="3821033" y="3323411"/>
            <a:ext cx="279742" cy="120673"/>
          </a:xfrm>
          <a:custGeom>
            <a:avLst/>
            <a:gdLst>
              <a:gd name="T0" fmla="*/ 108 w 264"/>
              <a:gd name="T1" fmla="*/ 92 h 112"/>
              <a:gd name="T2" fmla="*/ 132 w 264"/>
              <a:gd name="T3" fmla="*/ 112 h 112"/>
              <a:gd name="T4" fmla="*/ 157 w 264"/>
              <a:gd name="T5" fmla="*/ 92 h 112"/>
              <a:gd name="T6" fmla="*/ 170 w 264"/>
              <a:gd name="T7" fmla="*/ 82 h 112"/>
              <a:gd name="T8" fmla="*/ 264 w 264"/>
              <a:gd name="T9" fmla="*/ 1 h 112"/>
              <a:gd name="T10" fmla="*/ 259 w 264"/>
              <a:gd name="T11" fmla="*/ 0 h 112"/>
              <a:gd name="T12" fmla="*/ 5 w 264"/>
              <a:gd name="T13" fmla="*/ 0 h 112"/>
              <a:gd name="T14" fmla="*/ 0 w 264"/>
              <a:gd name="T15" fmla="*/ 1 h 112"/>
              <a:gd name="T16" fmla="*/ 95 w 264"/>
              <a:gd name="T17" fmla="*/ 82 h 112"/>
              <a:gd name="T18" fmla="*/ 108 w 264"/>
              <a:gd name="T19" fmla="*/ 9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4" h="112">
                <a:moveTo>
                  <a:pt x="108" y="92"/>
                </a:moveTo>
                <a:cubicBezTo>
                  <a:pt x="132" y="112"/>
                  <a:pt x="132" y="112"/>
                  <a:pt x="132" y="112"/>
                </a:cubicBezTo>
                <a:cubicBezTo>
                  <a:pt x="157" y="92"/>
                  <a:pt x="157" y="92"/>
                  <a:pt x="157" y="92"/>
                </a:cubicBezTo>
                <a:cubicBezTo>
                  <a:pt x="170" y="82"/>
                  <a:pt x="170" y="82"/>
                  <a:pt x="170" y="82"/>
                </a:cubicBezTo>
                <a:cubicBezTo>
                  <a:pt x="264" y="1"/>
                  <a:pt x="264" y="1"/>
                  <a:pt x="264" y="1"/>
                </a:cubicBezTo>
                <a:cubicBezTo>
                  <a:pt x="263" y="1"/>
                  <a:pt x="261" y="0"/>
                  <a:pt x="259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1"/>
                  <a:pt x="0" y="1"/>
                </a:cubicBezTo>
                <a:cubicBezTo>
                  <a:pt x="95" y="82"/>
                  <a:pt x="95" y="82"/>
                  <a:pt x="95" y="82"/>
                </a:cubicBezTo>
                <a:lnTo>
                  <a:pt x="108" y="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Freeform 372"/>
          <p:cNvSpPr/>
          <p:nvPr/>
        </p:nvSpPr>
        <p:spPr bwMode="auto">
          <a:xfrm>
            <a:off x="9300698" y="5106084"/>
            <a:ext cx="304427" cy="307168"/>
          </a:xfrm>
          <a:custGeom>
            <a:avLst/>
            <a:gdLst>
              <a:gd name="T0" fmla="*/ 282 w 288"/>
              <a:gd name="T1" fmla="*/ 54 h 288"/>
              <a:gd name="T2" fmla="*/ 243 w 288"/>
              <a:gd name="T3" fmla="*/ 79 h 288"/>
              <a:gd name="T4" fmla="*/ 209 w 288"/>
              <a:gd name="T5" fmla="*/ 45 h 288"/>
              <a:gd name="T6" fmla="*/ 233 w 288"/>
              <a:gd name="T7" fmla="*/ 6 h 288"/>
              <a:gd name="T8" fmla="*/ 227 w 288"/>
              <a:gd name="T9" fmla="*/ 0 h 288"/>
              <a:gd name="T10" fmla="*/ 162 w 288"/>
              <a:gd name="T11" fmla="*/ 65 h 288"/>
              <a:gd name="T12" fmla="*/ 167 w 288"/>
              <a:gd name="T13" fmla="*/ 85 h 288"/>
              <a:gd name="T14" fmla="*/ 84 w 288"/>
              <a:gd name="T15" fmla="*/ 168 h 288"/>
              <a:gd name="T16" fmla="*/ 65 w 288"/>
              <a:gd name="T17" fmla="*/ 162 h 288"/>
              <a:gd name="T18" fmla="*/ 0 w 288"/>
              <a:gd name="T19" fmla="*/ 228 h 288"/>
              <a:gd name="T20" fmla="*/ 6 w 288"/>
              <a:gd name="T21" fmla="*/ 234 h 288"/>
              <a:gd name="T22" fmla="*/ 45 w 288"/>
              <a:gd name="T23" fmla="*/ 209 h 288"/>
              <a:gd name="T24" fmla="*/ 79 w 288"/>
              <a:gd name="T25" fmla="*/ 243 h 288"/>
              <a:gd name="T26" fmla="*/ 54 w 288"/>
              <a:gd name="T27" fmla="*/ 282 h 288"/>
              <a:gd name="T28" fmla="*/ 60 w 288"/>
              <a:gd name="T29" fmla="*/ 288 h 288"/>
              <a:gd name="T30" fmla="*/ 125 w 288"/>
              <a:gd name="T31" fmla="*/ 223 h 288"/>
              <a:gd name="T32" fmla="*/ 120 w 288"/>
              <a:gd name="T33" fmla="*/ 204 h 288"/>
              <a:gd name="T34" fmla="*/ 204 w 288"/>
              <a:gd name="T35" fmla="*/ 120 h 288"/>
              <a:gd name="T36" fmla="*/ 222 w 288"/>
              <a:gd name="T37" fmla="*/ 126 h 288"/>
              <a:gd name="T38" fmla="*/ 287 w 288"/>
              <a:gd name="T39" fmla="*/ 60 h 288"/>
              <a:gd name="T40" fmla="*/ 282 w 288"/>
              <a:gd name="T41" fmla="*/ 5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288">
                <a:moveTo>
                  <a:pt x="282" y="54"/>
                </a:moveTo>
                <a:cubicBezTo>
                  <a:pt x="255" y="81"/>
                  <a:pt x="259" y="79"/>
                  <a:pt x="243" y="79"/>
                </a:cubicBezTo>
                <a:cubicBezTo>
                  <a:pt x="230" y="79"/>
                  <a:pt x="209" y="58"/>
                  <a:pt x="209" y="45"/>
                </a:cubicBezTo>
                <a:cubicBezTo>
                  <a:pt x="209" y="28"/>
                  <a:pt x="206" y="33"/>
                  <a:pt x="233" y="6"/>
                </a:cubicBezTo>
                <a:cubicBezTo>
                  <a:pt x="231" y="4"/>
                  <a:pt x="227" y="0"/>
                  <a:pt x="227" y="0"/>
                </a:cubicBezTo>
                <a:cubicBezTo>
                  <a:pt x="194" y="1"/>
                  <a:pt x="162" y="32"/>
                  <a:pt x="162" y="65"/>
                </a:cubicBezTo>
                <a:cubicBezTo>
                  <a:pt x="162" y="71"/>
                  <a:pt x="164" y="78"/>
                  <a:pt x="167" y="85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78" y="164"/>
                  <a:pt x="71" y="162"/>
                  <a:pt x="65" y="162"/>
                </a:cubicBezTo>
                <a:cubicBezTo>
                  <a:pt x="32" y="162"/>
                  <a:pt x="0" y="194"/>
                  <a:pt x="0" y="228"/>
                </a:cubicBezTo>
                <a:cubicBezTo>
                  <a:pt x="0" y="228"/>
                  <a:pt x="4" y="231"/>
                  <a:pt x="6" y="234"/>
                </a:cubicBezTo>
                <a:cubicBezTo>
                  <a:pt x="33" y="207"/>
                  <a:pt x="28" y="209"/>
                  <a:pt x="45" y="209"/>
                </a:cubicBezTo>
                <a:cubicBezTo>
                  <a:pt x="58" y="209"/>
                  <a:pt x="79" y="230"/>
                  <a:pt x="79" y="243"/>
                </a:cubicBezTo>
                <a:cubicBezTo>
                  <a:pt x="79" y="260"/>
                  <a:pt x="82" y="255"/>
                  <a:pt x="54" y="282"/>
                </a:cubicBezTo>
                <a:cubicBezTo>
                  <a:pt x="56" y="284"/>
                  <a:pt x="60" y="288"/>
                  <a:pt x="60" y="288"/>
                </a:cubicBezTo>
                <a:cubicBezTo>
                  <a:pt x="94" y="287"/>
                  <a:pt x="125" y="256"/>
                  <a:pt x="125" y="223"/>
                </a:cubicBezTo>
                <a:cubicBezTo>
                  <a:pt x="125" y="217"/>
                  <a:pt x="123" y="210"/>
                  <a:pt x="120" y="204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10" y="124"/>
                  <a:pt x="216" y="126"/>
                  <a:pt x="222" y="126"/>
                </a:cubicBezTo>
                <a:cubicBezTo>
                  <a:pt x="256" y="126"/>
                  <a:pt x="288" y="94"/>
                  <a:pt x="287" y="60"/>
                </a:cubicBezTo>
                <a:cubicBezTo>
                  <a:pt x="287" y="60"/>
                  <a:pt x="284" y="56"/>
                  <a:pt x="282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Freeform 381"/>
          <p:cNvSpPr>
            <a:spLocks noEditPoints="1"/>
          </p:cNvSpPr>
          <p:nvPr/>
        </p:nvSpPr>
        <p:spPr bwMode="auto">
          <a:xfrm>
            <a:off x="11132737" y="3885638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97 w 288"/>
              <a:gd name="T11" fmla="*/ 136 h 288"/>
              <a:gd name="T12" fmla="*/ 194 w 288"/>
              <a:gd name="T13" fmla="*/ 99 h 288"/>
              <a:gd name="T14" fmla="*/ 242 w 288"/>
              <a:gd name="T15" fmla="*/ 99 h 288"/>
              <a:gd name="T16" fmla="*/ 252 w 288"/>
              <a:gd name="T17" fmla="*/ 136 h 288"/>
              <a:gd name="T18" fmla="*/ 197 w 288"/>
              <a:gd name="T19" fmla="*/ 136 h 288"/>
              <a:gd name="T20" fmla="*/ 37 w 288"/>
              <a:gd name="T21" fmla="*/ 136 h 288"/>
              <a:gd name="T22" fmla="*/ 46 w 288"/>
              <a:gd name="T23" fmla="*/ 99 h 288"/>
              <a:gd name="T24" fmla="*/ 95 w 288"/>
              <a:gd name="T25" fmla="*/ 99 h 288"/>
              <a:gd name="T26" fmla="*/ 92 w 288"/>
              <a:gd name="T27" fmla="*/ 136 h 288"/>
              <a:gd name="T28" fmla="*/ 37 w 288"/>
              <a:gd name="T29" fmla="*/ 136 h 288"/>
              <a:gd name="T30" fmla="*/ 111 w 288"/>
              <a:gd name="T31" fmla="*/ 99 h 288"/>
              <a:gd name="T32" fmla="*/ 178 w 288"/>
              <a:gd name="T33" fmla="*/ 99 h 288"/>
              <a:gd name="T34" fmla="*/ 181 w 288"/>
              <a:gd name="T35" fmla="*/ 136 h 288"/>
              <a:gd name="T36" fmla="*/ 108 w 288"/>
              <a:gd name="T37" fmla="*/ 136 h 288"/>
              <a:gd name="T38" fmla="*/ 111 w 288"/>
              <a:gd name="T39" fmla="*/ 99 h 288"/>
              <a:gd name="T40" fmla="*/ 37 w 288"/>
              <a:gd name="T41" fmla="*/ 152 h 288"/>
              <a:gd name="T42" fmla="*/ 92 w 288"/>
              <a:gd name="T43" fmla="*/ 152 h 288"/>
              <a:gd name="T44" fmla="*/ 95 w 288"/>
              <a:gd name="T45" fmla="*/ 190 h 288"/>
              <a:gd name="T46" fmla="*/ 47 w 288"/>
              <a:gd name="T47" fmla="*/ 190 h 288"/>
              <a:gd name="T48" fmla="*/ 37 w 288"/>
              <a:gd name="T49" fmla="*/ 152 h 288"/>
              <a:gd name="T50" fmla="*/ 108 w 288"/>
              <a:gd name="T51" fmla="*/ 152 h 288"/>
              <a:gd name="T52" fmla="*/ 181 w 288"/>
              <a:gd name="T53" fmla="*/ 152 h 288"/>
              <a:gd name="T54" fmla="*/ 178 w 288"/>
              <a:gd name="T55" fmla="*/ 190 h 288"/>
              <a:gd name="T56" fmla="*/ 111 w 288"/>
              <a:gd name="T57" fmla="*/ 190 h 288"/>
              <a:gd name="T58" fmla="*/ 108 w 288"/>
              <a:gd name="T59" fmla="*/ 152 h 288"/>
              <a:gd name="T60" fmla="*/ 197 w 288"/>
              <a:gd name="T61" fmla="*/ 152 h 288"/>
              <a:gd name="T62" fmla="*/ 252 w 288"/>
              <a:gd name="T63" fmla="*/ 152 h 288"/>
              <a:gd name="T64" fmla="*/ 242 w 288"/>
              <a:gd name="T65" fmla="*/ 190 h 288"/>
              <a:gd name="T66" fmla="*/ 194 w 288"/>
              <a:gd name="T67" fmla="*/ 190 h 288"/>
              <a:gd name="T68" fmla="*/ 197 w 288"/>
              <a:gd name="T69" fmla="*/ 152 h 288"/>
              <a:gd name="T70" fmla="*/ 233 w 288"/>
              <a:gd name="T71" fmla="*/ 82 h 288"/>
              <a:gd name="T72" fmla="*/ 191 w 288"/>
              <a:gd name="T73" fmla="*/ 82 h 288"/>
              <a:gd name="T74" fmla="*/ 180 w 288"/>
              <a:gd name="T75" fmla="*/ 42 h 288"/>
              <a:gd name="T76" fmla="*/ 233 w 288"/>
              <a:gd name="T77" fmla="*/ 82 h 288"/>
              <a:gd name="T78" fmla="*/ 160 w 288"/>
              <a:gd name="T79" fmla="*/ 37 h 288"/>
              <a:gd name="T80" fmla="*/ 175 w 288"/>
              <a:gd name="T81" fmla="*/ 82 h 288"/>
              <a:gd name="T82" fmla="*/ 114 w 288"/>
              <a:gd name="T83" fmla="*/ 82 h 288"/>
              <a:gd name="T84" fmla="*/ 128 w 288"/>
              <a:gd name="T85" fmla="*/ 37 h 288"/>
              <a:gd name="T86" fmla="*/ 144 w 288"/>
              <a:gd name="T87" fmla="*/ 36 h 288"/>
              <a:gd name="T88" fmla="*/ 160 w 288"/>
              <a:gd name="T89" fmla="*/ 37 h 288"/>
              <a:gd name="T90" fmla="*/ 109 w 288"/>
              <a:gd name="T91" fmla="*/ 42 h 288"/>
              <a:gd name="T92" fmla="*/ 97 w 288"/>
              <a:gd name="T93" fmla="*/ 82 h 288"/>
              <a:gd name="T94" fmla="*/ 56 w 288"/>
              <a:gd name="T95" fmla="*/ 82 h 288"/>
              <a:gd name="T96" fmla="*/ 109 w 288"/>
              <a:gd name="T97" fmla="*/ 42 h 288"/>
              <a:gd name="T98" fmla="*/ 56 w 288"/>
              <a:gd name="T99" fmla="*/ 206 h 288"/>
              <a:gd name="T100" fmla="*/ 97 w 288"/>
              <a:gd name="T101" fmla="*/ 206 h 288"/>
              <a:gd name="T102" fmla="*/ 109 w 288"/>
              <a:gd name="T103" fmla="*/ 246 h 288"/>
              <a:gd name="T104" fmla="*/ 56 w 288"/>
              <a:gd name="T105" fmla="*/ 206 h 288"/>
              <a:gd name="T106" fmla="*/ 128 w 288"/>
              <a:gd name="T107" fmla="*/ 251 h 288"/>
              <a:gd name="T108" fmla="*/ 114 w 288"/>
              <a:gd name="T109" fmla="*/ 206 h 288"/>
              <a:gd name="T110" fmla="*/ 175 w 288"/>
              <a:gd name="T111" fmla="*/ 206 h 288"/>
              <a:gd name="T112" fmla="*/ 160 w 288"/>
              <a:gd name="T113" fmla="*/ 251 h 288"/>
              <a:gd name="T114" fmla="*/ 144 w 288"/>
              <a:gd name="T115" fmla="*/ 252 h 288"/>
              <a:gd name="T116" fmla="*/ 128 w 288"/>
              <a:gd name="T117" fmla="*/ 251 h 288"/>
              <a:gd name="T118" fmla="*/ 180 w 288"/>
              <a:gd name="T119" fmla="*/ 246 h 288"/>
              <a:gd name="T120" fmla="*/ 191 w 288"/>
              <a:gd name="T121" fmla="*/ 206 h 288"/>
              <a:gd name="T122" fmla="*/ 232 w 288"/>
              <a:gd name="T123" fmla="*/ 206 h 288"/>
              <a:gd name="T124" fmla="*/ 180 w 288"/>
              <a:gd name="T125" fmla="*/ 24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97" y="136"/>
                </a:moveTo>
                <a:cubicBezTo>
                  <a:pt x="197" y="123"/>
                  <a:pt x="196" y="110"/>
                  <a:pt x="194" y="99"/>
                </a:cubicBezTo>
                <a:cubicBezTo>
                  <a:pt x="242" y="99"/>
                  <a:pt x="242" y="99"/>
                  <a:pt x="242" y="99"/>
                </a:cubicBezTo>
                <a:cubicBezTo>
                  <a:pt x="247" y="110"/>
                  <a:pt x="251" y="123"/>
                  <a:pt x="252" y="136"/>
                </a:cubicBezTo>
                <a:lnTo>
                  <a:pt x="197" y="136"/>
                </a:lnTo>
                <a:close/>
                <a:moveTo>
                  <a:pt x="37" y="136"/>
                </a:moveTo>
                <a:cubicBezTo>
                  <a:pt x="38" y="123"/>
                  <a:pt x="41" y="110"/>
                  <a:pt x="46" y="99"/>
                </a:cubicBezTo>
                <a:cubicBezTo>
                  <a:pt x="95" y="99"/>
                  <a:pt x="95" y="99"/>
                  <a:pt x="95" y="99"/>
                </a:cubicBezTo>
                <a:cubicBezTo>
                  <a:pt x="93" y="110"/>
                  <a:pt x="92" y="123"/>
                  <a:pt x="92" y="136"/>
                </a:cubicBezTo>
                <a:lnTo>
                  <a:pt x="37" y="136"/>
                </a:lnTo>
                <a:close/>
                <a:moveTo>
                  <a:pt x="111" y="99"/>
                </a:moveTo>
                <a:cubicBezTo>
                  <a:pt x="178" y="99"/>
                  <a:pt x="178" y="99"/>
                  <a:pt x="178" y="99"/>
                </a:cubicBezTo>
                <a:cubicBezTo>
                  <a:pt x="179" y="110"/>
                  <a:pt x="181" y="123"/>
                  <a:pt x="181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8" y="123"/>
                  <a:pt x="109" y="110"/>
                  <a:pt x="111" y="99"/>
                </a:cubicBezTo>
                <a:close/>
                <a:moveTo>
                  <a:pt x="37" y="152"/>
                </a:moveTo>
                <a:cubicBezTo>
                  <a:pt x="92" y="152"/>
                  <a:pt x="92" y="152"/>
                  <a:pt x="92" y="152"/>
                </a:cubicBezTo>
                <a:cubicBezTo>
                  <a:pt x="92" y="166"/>
                  <a:pt x="93" y="179"/>
                  <a:pt x="95" y="190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1" y="179"/>
                  <a:pt x="38" y="166"/>
                  <a:pt x="37" y="152"/>
                </a:cubicBezTo>
                <a:close/>
                <a:moveTo>
                  <a:pt x="108" y="152"/>
                </a:moveTo>
                <a:cubicBezTo>
                  <a:pt x="181" y="152"/>
                  <a:pt x="181" y="152"/>
                  <a:pt x="181" y="152"/>
                </a:cubicBezTo>
                <a:cubicBezTo>
                  <a:pt x="180" y="166"/>
                  <a:pt x="179" y="179"/>
                  <a:pt x="178" y="190"/>
                </a:cubicBezTo>
                <a:cubicBezTo>
                  <a:pt x="111" y="190"/>
                  <a:pt x="111" y="190"/>
                  <a:pt x="111" y="190"/>
                </a:cubicBezTo>
                <a:cubicBezTo>
                  <a:pt x="109" y="179"/>
                  <a:pt x="108" y="166"/>
                  <a:pt x="108" y="152"/>
                </a:cubicBezTo>
                <a:close/>
                <a:moveTo>
                  <a:pt x="197" y="152"/>
                </a:moveTo>
                <a:cubicBezTo>
                  <a:pt x="252" y="152"/>
                  <a:pt x="252" y="152"/>
                  <a:pt x="252" y="152"/>
                </a:cubicBezTo>
                <a:cubicBezTo>
                  <a:pt x="251" y="166"/>
                  <a:pt x="247" y="179"/>
                  <a:pt x="242" y="190"/>
                </a:cubicBezTo>
                <a:cubicBezTo>
                  <a:pt x="194" y="190"/>
                  <a:pt x="194" y="190"/>
                  <a:pt x="194" y="190"/>
                </a:cubicBezTo>
                <a:cubicBezTo>
                  <a:pt x="196" y="179"/>
                  <a:pt x="197" y="166"/>
                  <a:pt x="197" y="152"/>
                </a:cubicBezTo>
                <a:close/>
                <a:moveTo>
                  <a:pt x="233" y="82"/>
                </a:moveTo>
                <a:cubicBezTo>
                  <a:pt x="191" y="82"/>
                  <a:pt x="191" y="82"/>
                  <a:pt x="191" y="82"/>
                </a:cubicBezTo>
                <a:cubicBezTo>
                  <a:pt x="188" y="67"/>
                  <a:pt x="184" y="53"/>
                  <a:pt x="180" y="42"/>
                </a:cubicBezTo>
                <a:cubicBezTo>
                  <a:pt x="201" y="50"/>
                  <a:pt x="220" y="64"/>
                  <a:pt x="233" y="82"/>
                </a:cubicBezTo>
                <a:close/>
                <a:moveTo>
                  <a:pt x="160" y="37"/>
                </a:moveTo>
                <a:cubicBezTo>
                  <a:pt x="166" y="49"/>
                  <a:pt x="171" y="64"/>
                  <a:pt x="175" y="82"/>
                </a:cubicBezTo>
                <a:cubicBezTo>
                  <a:pt x="114" y="82"/>
                  <a:pt x="114" y="82"/>
                  <a:pt x="114" y="82"/>
                </a:cubicBezTo>
                <a:cubicBezTo>
                  <a:pt x="118" y="64"/>
                  <a:pt x="123" y="49"/>
                  <a:pt x="128" y="37"/>
                </a:cubicBezTo>
                <a:cubicBezTo>
                  <a:pt x="134" y="37"/>
                  <a:pt x="139" y="36"/>
                  <a:pt x="144" y="36"/>
                </a:cubicBezTo>
                <a:cubicBezTo>
                  <a:pt x="150" y="36"/>
                  <a:pt x="155" y="37"/>
                  <a:pt x="160" y="37"/>
                </a:cubicBezTo>
                <a:close/>
                <a:moveTo>
                  <a:pt x="109" y="42"/>
                </a:moveTo>
                <a:cubicBezTo>
                  <a:pt x="104" y="53"/>
                  <a:pt x="100" y="67"/>
                  <a:pt x="97" y="82"/>
                </a:cubicBezTo>
                <a:cubicBezTo>
                  <a:pt x="56" y="82"/>
                  <a:pt x="56" y="82"/>
                  <a:pt x="56" y="82"/>
                </a:cubicBezTo>
                <a:cubicBezTo>
                  <a:pt x="69" y="64"/>
                  <a:pt x="87" y="50"/>
                  <a:pt x="109" y="42"/>
                </a:cubicBezTo>
                <a:close/>
                <a:moveTo>
                  <a:pt x="56" y="206"/>
                </a:moveTo>
                <a:cubicBezTo>
                  <a:pt x="97" y="206"/>
                  <a:pt x="97" y="206"/>
                  <a:pt x="97" y="206"/>
                </a:cubicBezTo>
                <a:cubicBezTo>
                  <a:pt x="100" y="222"/>
                  <a:pt x="104" y="235"/>
                  <a:pt x="109" y="246"/>
                </a:cubicBezTo>
                <a:cubicBezTo>
                  <a:pt x="87" y="239"/>
                  <a:pt x="69" y="225"/>
                  <a:pt x="56" y="206"/>
                </a:cubicBezTo>
                <a:close/>
                <a:moveTo>
                  <a:pt x="128" y="251"/>
                </a:moveTo>
                <a:cubicBezTo>
                  <a:pt x="123" y="240"/>
                  <a:pt x="118" y="225"/>
                  <a:pt x="114" y="206"/>
                </a:cubicBezTo>
                <a:cubicBezTo>
                  <a:pt x="175" y="206"/>
                  <a:pt x="175" y="206"/>
                  <a:pt x="175" y="206"/>
                </a:cubicBezTo>
                <a:cubicBezTo>
                  <a:pt x="171" y="225"/>
                  <a:pt x="166" y="240"/>
                  <a:pt x="160" y="251"/>
                </a:cubicBezTo>
                <a:cubicBezTo>
                  <a:pt x="155" y="252"/>
                  <a:pt x="150" y="252"/>
                  <a:pt x="144" y="252"/>
                </a:cubicBezTo>
                <a:cubicBezTo>
                  <a:pt x="139" y="252"/>
                  <a:pt x="133" y="252"/>
                  <a:pt x="128" y="251"/>
                </a:cubicBezTo>
                <a:close/>
                <a:moveTo>
                  <a:pt x="180" y="246"/>
                </a:moveTo>
                <a:cubicBezTo>
                  <a:pt x="184" y="235"/>
                  <a:pt x="188" y="222"/>
                  <a:pt x="191" y="206"/>
                </a:cubicBezTo>
                <a:cubicBezTo>
                  <a:pt x="232" y="206"/>
                  <a:pt x="232" y="206"/>
                  <a:pt x="232" y="206"/>
                </a:cubicBezTo>
                <a:cubicBezTo>
                  <a:pt x="219" y="225"/>
                  <a:pt x="201" y="238"/>
                  <a:pt x="180" y="2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Freeform 383"/>
          <p:cNvSpPr>
            <a:spLocks noEditPoints="1"/>
          </p:cNvSpPr>
          <p:nvPr/>
        </p:nvSpPr>
        <p:spPr bwMode="auto">
          <a:xfrm>
            <a:off x="5030508" y="3276786"/>
            <a:ext cx="304427" cy="304427"/>
          </a:xfrm>
          <a:custGeom>
            <a:avLst/>
            <a:gdLst>
              <a:gd name="T0" fmla="*/ 236 w 288"/>
              <a:gd name="T1" fmla="*/ 0 h 288"/>
              <a:gd name="T2" fmla="*/ 52 w 288"/>
              <a:gd name="T3" fmla="*/ 0 h 288"/>
              <a:gd name="T4" fmla="*/ 0 w 288"/>
              <a:gd name="T5" fmla="*/ 52 h 288"/>
              <a:gd name="T6" fmla="*/ 0 w 288"/>
              <a:gd name="T7" fmla="*/ 236 h 288"/>
              <a:gd name="T8" fmla="*/ 52 w 288"/>
              <a:gd name="T9" fmla="*/ 288 h 288"/>
              <a:gd name="T10" fmla="*/ 236 w 288"/>
              <a:gd name="T11" fmla="*/ 288 h 288"/>
              <a:gd name="T12" fmla="*/ 288 w 288"/>
              <a:gd name="T13" fmla="*/ 236 h 288"/>
              <a:gd name="T14" fmla="*/ 288 w 288"/>
              <a:gd name="T15" fmla="*/ 52 h 288"/>
              <a:gd name="T16" fmla="*/ 236 w 288"/>
              <a:gd name="T17" fmla="*/ 0 h 288"/>
              <a:gd name="T18" fmla="*/ 82 w 288"/>
              <a:gd name="T19" fmla="*/ 228 h 288"/>
              <a:gd name="T20" fmla="*/ 60 w 288"/>
              <a:gd name="T21" fmla="*/ 205 h 288"/>
              <a:gd name="T22" fmla="*/ 82 w 288"/>
              <a:gd name="T23" fmla="*/ 183 h 288"/>
              <a:gd name="T24" fmla="*/ 105 w 288"/>
              <a:gd name="T25" fmla="*/ 205 h 288"/>
              <a:gd name="T26" fmla="*/ 82 w 288"/>
              <a:gd name="T27" fmla="*/ 228 h 288"/>
              <a:gd name="T28" fmla="*/ 139 w 288"/>
              <a:gd name="T29" fmla="*/ 228 h 288"/>
              <a:gd name="T30" fmla="*/ 116 w 288"/>
              <a:gd name="T31" fmla="*/ 173 h 288"/>
              <a:gd name="T32" fmla="*/ 60 w 288"/>
              <a:gd name="T33" fmla="*/ 149 h 288"/>
              <a:gd name="T34" fmla="*/ 60 w 288"/>
              <a:gd name="T35" fmla="*/ 117 h 288"/>
              <a:gd name="T36" fmla="*/ 171 w 288"/>
              <a:gd name="T37" fmla="*/ 228 h 288"/>
              <a:gd name="T38" fmla="*/ 139 w 288"/>
              <a:gd name="T39" fmla="*/ 228 h 288"/>
              <a:gd name="T40" fmla="*/ 196 w 288"/>
              <a:gd name="T41" fmla="*/ 228 h 288"/>
              <a:gd name="T42" fmla="*/ 60 w 288"/>
              <a:gd name="T43" fmla="*/ 92 h 288"/>
              <a:gd name="T44" fmla="*/ 60 w 288"/>
              <a:gd name="T45" fmla="*/ 59 h 288"/>
              <a:gd name="T46" fmla="*/ 229 w 288"/>
              <a:gd name="T47" fmla="*/ 228 h 288"/>
              <a:gd name="T48" fmla="*/ 196 w 288"/>
              <a:gd name="T49" fmla="*/ 22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88">
                <a:moveTo>
                  <a:pt x="236" y="0"/>
                </a:moveTo>
                <a:cubicBezTo>
                  <a:pt x="52" y="0"/>
                  <a:pt x="52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65"/>
                  <a:pt x="23" y="288"/>
                  <a:pt x="52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65" y="288"/>
                  <a:pt x="288" y="265"/>
                  <a:pt x="288" y="236"/>
                </a:cubicBezTo>
                <a:cubicBezTo>
                  <a:pt x="288" y="52"/>
                  <a:pt x="288" y="52"/>
                  <a:pt x="288" y="52"/>
                </a:cubicBezTo>
                <a:cubicBezTo>
                  <a:pt x="288" y="23"/>
                  <a:pt x="265" y="0"/>
                  <a:pt x="236" y="0"/>
                </a:cubicBezTo>
                <a:close/>
                <a:moveTo>
                  <a:pt x="82" y="228"/>
                </a:moveTo>
                <a:cubicBezTo>
                  <a:pt x="70" y="228"/>
                  <a:pt x="60" y="218"/>
                  <a:pt x="60" y="205"/>
                </a:cubicBezTo>
                <a:cubicBezTo>
                  <a:pt x="60" y="193"/>
                  <a:pt x="70" y="183"/>
                  <a:pt x="82" y="183"/>
                </a:cubicBezTo>
                <a:cubicBezTo>
                  <a:pt x="95" y="183"/>
                  <a:pt x="105" y="193"/>
                  <a:pt x="105" y="205"/>
                </a:cubicBezTo>
                <a:cubicBezTo>
                  <a:pt x="105" y="218"/>
                  <a:pt x="95" y="228"/>
                  <a:pt x="82" y="228"/>
                </a:cubicBezTo>
                <a:close/>
                <a:moveTo>
                  <a:pt x="139" y="228"/>
                </a:moveTo>
                <a:cubicBezTo>
                  <a:pt x="139" y="207"/>
                  <a:pt x="131" y="187"/>
                  <a:pt x="116" y="173"/>
                </a:cubicBezTo>
                <a:cubicBezTo>
                  <a:pt x="101" y="158"/>
                  <a:pt x="81" y="149"/>
                  <a:pt x="60" y="149"/>
                </a:cubicBezTo>
                <a:cubicBezTo>
                  <a:pt x="60" y="117"/>
                  <a:pt x="60" y="117"/>
                  <a:pt x="60" y="117"/>
                </a:cubicBezTo>
                <a:cubicBezTo>
                  <a:pt x="121" y="117"/>
                  <a:pt x="171" y="167"/>
                  <a:pt x="171" y="228"/>
                </a:cubicBezTo>
                <a:lnTo>
                  <a:pt x="139" y="228"/>
                </a:lnTo>
                <a:close/>
                <a:moveTo>
                  <a:pt x="196" y="228"/>
                </a:moveTo>
                <a:cubicBezTo>
                  <a:pt x="196" y="153"/>
                  <a:pt x="135" y="92"/>
                  <a:pt x="60" y="92"/>
                </a:cubicBezTo>
                <a:cubicBezTo>
                  <a:pt x="60" y="59"/>
                  <a:pt x="60" y="59"/>
                  <a:pt x="60" y="59"/>
                </a:cubicBezTo>
                <a:cubicBezTo>
                  <a:pt x="153" y="59"/>
                  <a:pt x="229" y="135"/>
                  <a:pt x="229" y="228"/>
                </a:cubicBezTo>
                <a:lnTo>
                  <a:pt x="196" y="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Freeform 384"/>
          <p:cNvSpPr/>
          <p:nvPr/>
        </p:nvSpPr>
        <p:spPr bwMode="auto">
          <a:xfrm>
            <a:off x="10521142" y="5262410"/>
            <a:ext cx="148099" cy="148099"/>
          </a:xfrm>
          <a:custGeom>
            <a:avLst/>
            <a:gdLst>
              <a:gd name="T0" fmla="*/ 43 w 54"/>
              <a:gd name="T1" fmla="*/ 9 h 54"/>
              <a:gd name="T2" fmla="*/ 24 w 54"/>
              <a:gd name="T3" fmla="*/ 27 h 54"/>
              <a:gd name="T4" fmla="*/ 21 w 54"/>
              <a:gd name="T5" fmla="*/ 24 h 54"/>
              <a:gd name="T6" fmla="*/ 39 w 54"/>
              <a:gd name="T7" fmla="*/ 5 h 54"/>
              <a:gd name="T8" fmla="*/ 34 w 54"/>
              <a:gd name="T9" fmla="*/ 0 h 54"/>
              <a:gd name="T10" fmla="*/ 10 w 54"/>
              <a:gd name="T11" fmla="*/ 24 h 54"/>
              <a:gd name="T12" fmla="*/ 10 w 54"/>
              <a:gd name="T13" fmla="*/ 24 h 54"/>
              <a:gd name="T14" fmla="*/ 10 w 54"/>
              <a:gd name="T15" fmla="*/ 24 h 54"/>
              <a:gd name="T16" fmla="*/ 10 w 54"/>
              <a:gd name="T17" fmla="*/ 24 h 54"/>
              <a:gd name="T18" fmla="*/ 10 w 54"/>
              <a:gd name="T19" fmla="*/ 24 h 54"/>
              <a:gd name="T20" fmla="*/ 0 w 54"/>
              <a:gd name="T21" fmla="*/ 54 h 54"/>
              <a:gd name="T22" fmla="*/ 30 w 54"/>
              <a:gd name="T23" fmla="*/ 44 h 54"/>
              <a:gd name="T24" fmla="*/ 30 w 54"/>
              <a:gd name="T25" fmla="*/ 44 h 54"/>
              <a:gd name="T26" fmla="*/ 30 w 54"/>
              <a:gd name="T27" fmla="*/ 44 h 54"/>
              <a:gd name="T28" fmla="*/ 30 w 54"/>
              <a:gd name="T29" fmla="*/ 44 h 54"/>
              <a:gd name="T30" fmla="*/ 30 w 54"/>
              <a:gd name="T31" fmla="*/ 44 h 54"/>
              <a:gd name="T32" fmla="*/ 54 w 54"/>
              <a:gd name="T33" fmla="*/ 21 h 54"/>
              <a:gd name="T34" fmla="*/ 43 w 54"/>
              <a:gd name="T35" fmla="*/ 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" h="54">
                <a:moveTo>
                  <a:pt x="43" y="9"/>
                </a:moveTo>
                <a:lnTo>
                  <a:pt x="24" y="27"/>
                </a:lnTo>
                <a:lnTo>
                  <a:pt x="21" y="24"/>
                </a:lnTo>
                <a:lnTo>
                  <a:pt x="39" y="5"/>
                </a:lnTo>
                <a:lnTo>
                  <a:pt x="34" y="0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0" y="54"/>
                </a:lnTo>
                <a:lnTo>
                  <a:pt x="30" y="44"/>
                </a:lnTo>
                <a:lnTo>
                  <a:pt x="30" y="44"/>
                </a:lnTo>
                <a:lnTo>
                  <a:pt x="30" y="44"/>
                </a:lnTo>
                <a:lnTo>
                  <a:pt x="30" y="44"/>
                </a:lnTo>
                <a:lnTo>
                  <a:pt x="30" y="44"/>
                </a:lnTo>
                <a:lnTo>
                  <a:pt x="54" y="21"/>
                </a:lnTo>
                <a:lnTo>
                  <a:pt x="43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Freeform 385"/>
          <p:cNvSpPr/>
          <p:nvPr/>
        </p:nvSpPr>
        <p:spPr bwMode="auto">
          <a:xfrm>
            <a:off x="10677469" y="5163677"/>
            <a:ext cx="93247" cy="93247"/>
          </a:xfrm>
          <a:custGeom>
            <a:avLst/>
            <a:gdLst>
              <a:gd name="T0" fmla="*/ 5 w 34"/>
              <a:gd name="T1" fmla="*/ 19 h 34"/>
              <a:gd name="T2" fmla="*/ 14 w 34"/>
              <a:gd name="T3" fmla="*/ 10 h 34"/>
              <a:gd name="T4" fmla="*/ 17 w 34"/>
              <a:gd name="T5" fmla="*/ 13 h 34"/>
              <a:gd name="T6" fmla="*/ 8 w 34"/>
              <a:gd name="T7" fmla="*/ 22 h 34"/>
              <a:gd name="T8" fmla="*/ 20 w 34"/>
              <a:gd name="T9" fmla="*/ 34 h 34"/>
              <a:gd name="T10" fmla="*/ 34 w 34"/>
              <a:gd name="T11" fmla="*/ 20 h 34"/>
              <a:gd name="T12" fmla="*/ 14 w 34"/>
              <a:gd name="T13" fmla="*/ 0 h 34"/>
              <a:gd name="T14" fmla="*/ 0 w 34"/>
              <a:gd name="T15" fmla="*/ 14 h 34"/>
              <a:gd name="T16" fmla="*/ 5 w 34"/>
              <a:gd name="T17" fmla="*/ 1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4">
                <a:moveTo>
                  <a:pt x="5" y="19"/>
                </a:moveTo>
                <a:lnTo>
                  <a:pt x="14" y="10"/>
                </a:lnTo>
                <a:lnTo>
                  <a:pt x="17" y="13"/>
                </a:lnTo>
                <a:lnTo>
                  <a:pt x="8" y="22"/>
                </a:lnTo>
                <a:lnTo>
                  <a:pt x="20" y="34"/>
                </a:lnTo>
                <a:lnTo>
                  <a:pt x="34" y="20"/>
                </a:lnTo>
                <a:lnTo>
                  <a:pt x="14" y="0"/>
                </a:lnTo>
                <a:lnTo>
                  <a:pt x="0" y="14"/>
                </a:lnTo>
                <a:lnTo>
                  <a:pt x="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Freeform 386"/>
          <p:cNvSpPr/>
          <p:nvPr/>
        </p:nvSpPr>
        <p:spPr bwMode="auto">
          <a:xfrm>
            <a:off x="10732322" y="5108826"/>
            <a:ext cx="93247" cy="90506"/>
          </a:xfrm>
          <a:custGeom>
            <a:avLst/>
            <a:gdLst>
              <a:gd name="T0" fmla="*/ 14 w 34"/>
              <a:gd name="T1" fmla="*/ 0 h 33"/>
              <a:gd name="T2" fmla="*/ 0 w 34"/>
              <a:gd name="T3" fmla="*/ 13 h 33"/>
              <a:gd name="T4" fmla="*/ 21 w 34"/>
              <a:gd name="T5" fmla="*/ 33 h 33"/>
              <a:gd name="T6" fmla="*/ 34 w 34"/>
              <a:gd name="T7" fmla="*/ 20 h 33"/>
              <a:gd name="T8" fmla="*/ 14 w 34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14" y="0"/>
                </a:moveTo>
                <a:lnTo>
                  <a:pt x="0" y="13"/>
                </a:lnTo>
                <a:lnTo>
                  <a:pt x="21" y="33"/>
                </a:lnTo>
                <a:lnTo>
                  <a:pt x="34" y="20"/>
                </a:ln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Freeform 387"/>
          <p:cNvSpPr/>
          <p:nvPr/>
        </p:nvSpPr>
        <p:spPr bwMode="auto">
          <a:xfrm>
            <a:off x="10521142" y="5108826"/>
            <a:ext cx="304427" cy="304427"/>
          </a:xfrm>
          <a:custGeom>
            <a:avLst/>
            <a:gdLst>
              <a:gd name="T0" fmla="*/ 223 w 288"/>
              <a:gd name="T1" fmla="*/ 162 h 287"/>
              <a:gd name="T2" fmla="*/ 203 w 288"/>
              <a:gd name="T3" fmla="*/ 167 h 287"/>
              <a:gd name="T4" fmla="*/ 120 w 288"/>
              <a:gd name="T5" fmla="*/ 84 h 287"/>
              <a:gd name="T6" fmla="*/ 125 w 288"/>
              <a:gd name="T7" fmla="*/ 65 h 287"/>
              <a:gd name="T8" fmla="*/ 61 w 288"/>
              <a:gd name="T9" fmla="*/ 0 h 287"/>
              <a:gd name="T10" fmla="*/ 60 w 288"/>
              <a:gd name="T11" fmla="*/ 0 h 287"/>
              <a:gd name="T12" fmla="*/ 54 w 288"/>
              <a:gd name="T13" fmla="*/ 6 h 287"/>
              <a:gd name="T14" fmla="*/ 79 w 288"/>
              <a:gd name="T15" fmla="*/ 44 h 287"/>
              <a:gd name="T16" fmla="*/ 45 w 288"/>
              <a:gd name="T17" fmla="*/ 78 h 287"/>
              <a:gd name="T18" fmla="*/ 38 w 288"/>
              <a:gd name="T19" fmla="*/ 79 h 287"/>
              <a:gd name="T20" fmla="*/ 6 w 288"/>
              <a:gd name="T21" fmla="*/ 54 h 287"/>
              <a:gd name="T22" fmla="*/ 0 w 288"/>
              <a:gd name="T23" fmla="*/ 60 h 287"/>
              <a:gd name="T24" fmla="*/ 65 w 288"/>
              <a:gd name="T25" fmla="*/ 125 h 287"/>
              <a:gd name="T26" fmla="*/ 84 w 288"/>
              <a:gd name="T27" fmla="*/ 120 h 287"/>
              <a:gd name="T28" fmla="*/ 167 w 288"/>
              <a:gd name="T29" fmla="*/ 203 h 287"/>
              <a:gd name="T30" fmla="*/ 162 w 288"/>
              <a:gd name="T31" fmla="*/ 222 h 287"/>
              <a:gd name="T32" fmla="*/ 227 w 288"/>
              <a:gd name="T33" fmla="*/ 287 h 287"/>
              <a:gd name="T34" fmla="*/ 227 w 288"/>
              <a:gd name="T35" fmla="*/ 287 h 287"/>
              <a:gd name="T36" fmla="*/ 233 w 288"/>
              <a:gd name="T37" fmla="*/ 281 h 287"/>
              <a:gd name="T38" fmla="*/ 209 w 288"/>
              <a:gd name="T39" fmla="*/ 243 h 287"/>
              <a:gd name="T40" fmla="*/ 243 w 288"/>
              <a:gd name="T41" fmla="*/ 208 h 287"/>
              <a:gd name="T42" fmla="*/ 250 w 288"/>
              <a:gd name="T43" fmla="*/ 208 h 287"/>
              <a:gd name="T44" fmla="*/ 282 w 288"/>
              <a:gd name="T45" fmla="*/ 233 h 287"/>
              <a:gd name="T46" fmla="*/ 288 w 288"/>
              <a:gd name="T47" fmla="*/ 227 h 287"/>
              <a:gd name="T48" fmla="*/ 223 w 288"/>
              <a:gd name="T49" fmla="*/ 16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87">
                <a:moveTo>
                  <a:pt x="223" y="162"/>
                </a:moveTo>
                <a:cubicBezTo>
                  <a:pt x="216" y="162"/>
                  <a:pt x="210" y="164"/>
                  <a:pt x="203" y="167"/>
                </a:cubicBezTo>
                <a:cubicBezTo>
                  <a:pt x="120" y="84"/>
                  <a:pt x="120" y="84"/>
                  <a:pt x="120" y="84"/>
                </a:cubicBezTo>
                <a:cubicBezTo>
                  <a:pt x="123" y="77"/>
                  <a:pt x="125" y="71"/>
                  <a:pt x="125" y="65"/>
                </a:cubicBezTo>
                <a:cubicBezTo>
                  <a:pt x="125" y="32"/>
                  <a:pt x="94" y="0"/>
                  <a:pt x="61" y="0"/>
                </a:cubicBezTo>
                <a:cubicBezTo>
                  <a:pt x="61" y="0"/>
                  <a:pt x="60" y="0"/>
                  <a:pt x="60" y="0"/>
                </a:cubicBezTo>
                <a:cubicBezTo>
                  <a:pt x="60" y="0"/>
                  <a:pt x="56" y="3"/>
                  <a:pt x="54" y="6"/>
                </a:cubicBezTo>
                <a:cubicBezTo>
                  <a:pt x="81" y="32"/>
                  <a:pt x="79" y="28"/>
                  <a:pt x="79" y="44"/>
                </a:cubicBezTo>
                <a:cubicBezTo>
                  <a:pt x="79" y="57"/>
                  <a:pt x="58" y="78"/>
                  <a:pt x="45" y="78"/>
                </a:cubicBezTo>
                <a:cubicBezTo>
                  <a:pt x="42" y="78"/>
                  <a:pt x="40" y="79"/>
                  <a:pt x="38" y="79"/>
                </a:cubicBezTo>
                <a:cubicBezTo>
                  <a:pt x="29" y="79"/>
                  <a:pt x="29" y="77"/>
                  <a:pt x="6" y="54"/>
                </a:cubicBezTo>
                <a:cubicBezTo>
                  <a:pt x="4" y="56"/>
                  <a:pt x="0" y="60"/>
                  <a:pt x="0" y="60"/>
                </a:cubicBezTo>
                <a:cubicBezTo>
                  <a:pt x="0" y="93"/>
                  <a:pt x="32" y="125"/>
                  <a:pt x="65" y="125"/>
                </a:cubicBezTo>
                <a:cubicBezTo>
                  <a:pt x="71" y="125"/>
                  <a:pt x="78" y="123"/>
                  <a:pt x="84" y="120"/>
                </a:cubicBezTo>
                <a:cubicBezTo>
                  <a:pt x="167" y="203"/>
                  <a:pt x="167" y="203"/>
                  <a:pt x="167" y="203"/>
                </a:cubicBezTo>
                <a:cubicBezTo>
                  <a:pt x="164" y="210"/>
                  <a:pt x="162" y="216"/>
                  <a:pt x="162" y="222"/>
                </a:cubicBezTo>
                <a:cubicBezTo>
                  <a:pt x="162" y="255"/>
                  <a:pt x="194" y="287"/>
                  <a:pt x="227" y="287"/>
                </a:cubicBezTo>
                <a:cubicBezTo>
                  <a:pt x="227" y="287"/>
                  <a:pt x="227" y="287"/>
                  <a:pt x="227" y="287"/>
                </a:cubicBezTo>
                <a:cubicBezTo>
                  <a:pt x="228" y="287"/>
                  <a:pt x="231" y="283"/>
                  <a:pt x="233" y="281"/>
                </a:cubicBezTo>
                <a:cubicBezTo>
                  <a:pt x="207" y="255"/>
                  <a:pt x="209" y="259"/>
                  <a:pt x="209" y="243"/>
                </a:cubicBezTo>
                <a:cubicBezTo>
                  <a:pt x="209" y="229"/>
                  <a:pt x="230" y="208"/>
                  <a:pt x="243" y="208"/>
                </a:cubicBezTo>
                <a:cubicBezTo>
                  <a:pt x="246" y="208"/>
                  <a:pt x="248" y="208"/>
                  <a:pt x="250" y="208"/>
                </a:cubicBezTo>
                <a:cubicBezTo>
                  <a:pt x="259" y="208"/>
                  <a:pt x="259" y="210"/>
                  <a:pt x="282" y="233"/>
                </a:cubicBezTo>
                <a:cubicBezTo>
                  <a:pt x="284" y="231"/>
                  <a:pt x="288" y="227"/>
                  <a:pt x="288" y="227"/>
                </a:cubicBezTo>
                <a:cubicBezTo>
                  <a:pt x="287" y="194"/>
                  <a:pt x="256" y="162"/>
                  <a:pt x="223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396"/>
          <p:cNvSpPr/>
          <p:nvPr/>
        </p:nvSpPr>
        <p:spPr bwMode="auto">
          <a:xfrm>
            <a:off x="9942459" y="1444746"/>
            <a:ext cx="249575" cy="304427"/>
          </a:xfrm>
          <a:custGeom>
            <a:avLst/>
            <a:gdLst>
              <a:gd name="T0" fmla="*/ 0 w 91"/>
              <a:gd name="T1" fmla="*/ 0 h 111"/>
              <a:gd name="T2" fmla="*/ 0 w 91"/>
              <a:gd name="T3" fmla="*/ 111 h 111"/>
              <a:gd name="T4" fmla="*/ 91 w 91"/>
              <a:gd name="T5" fmla="*/ 56 h 111"/>
              <a:gd name="T6" fmla="*/ 0 w 91"/>
              <a:gd name="T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111">
                <a:moveTo>
                  <a:pt x="0" y="0"/>
                </a:moveTo>
                <a:lnTo>
                  <a:pt x="0" y="111"/>
                </a:lnTo>
                <a:lnTo>
                  <a:pt x="91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Freeform 397"/>
          <p:cNvSpPr/>
          <p:nvPr/>
        </p:nvSpPr>
        <p:spPr bwMode="auto">
          <a:xfrm>
            <a:off x="6859806" y="1513312"/>
            <a:ext cx="304427" cy="170039"/>
          </a:xfrm>
          <a:custGeom>
            <a:avLst/>
            <a:gdLst>
              <a:gd name="T0" fmla="*/ 111 w 111"/>
              <a:gd name="T1" fmla="*/ 0 h 62"/>
              <a:gd name="T2" fmla="*/ 0 w 111"/>
              <a:gd name="T3" fmla="*/ 0 h 62"/>
              <a:gd name="T4" fmla="*/ 56 w 111"/>
              <a:gd name="T5" fmla="*/ 62 h 62"/>
              <a:gd name="T6" fmla="*/ 111 w 111"/>
              <a:gd name="T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62">
                <a:moveTo>
                  <a:pt x="111" y="0"/>
                </a:moveTo>
                <a:lnTo>
                  <a:pt x="0" y="0"/>
                </a:lnTo>
                <a:lnTo>
                  <a:pt x="56" y="62"/>
                </a:lnTo>
                <a:lnTo>
                  <a:pt x="1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Freeform 398"/>
          <p:cNvSpPr>
            <a:spLocks noEditPoints="1"/>
          </p:cNvSpPr>
          <p:nvPr/>
        </p:nvSpPr>
        <p:spPr bwMode="auto">
          <a:xfrm>
            <a:off x="10521142" y="1444746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02 w 288"/>
              <a:gd name="T11" fmla="*/ 215 h 288"/>
              <a:gd name="T12" fmla="*/ 102 w 288"/>
              <a:gd name="T13" fmla="*/ 71 h 288"/>
              <a:gd name="T14" fmla="*/ 220 w 288"/>
              <a:gd name="T15" fmla="*/ 143 h 288"/>
              <a:gd name="T16" fmla="*/ 102 w 288"/>
              <a:gd name="T17" fmla="*/ 21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02" y="215"/>
                </a:moveTo>
                <a:cubicBezTo>
                  <a:pt x="102" y="71"/>
                  <a:pt x="102" y="71"/>
                  <a:pt x="102" y="71"/>
                </a:cubicBezTo>
                <a:cubicBezTo>
                  <a:pt x="220" y="143"/>
                  <a:pt x="220" y="143"/>
                  <a:pt x="220" y="143"/>
                </a:cubicBezTo>
                <a:lnTo>
                  <a:pt x="102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Freeform 399"/>
          <p:cNvSpPr>
            <a:spLocks noEditPoints="1"/>
          </p:cNvSpPr>
          <p:nvPr/>
        </p:nvSpPr>
        <p:spPr bwMode="auto">
          <a:xfrm>
            <a:off x="8082994" y="5108826"/>
            <a:ext cx="301683" cy="304427"/>
          </a:xfrm>
          <a:custGeom>
            <a:avLst/>
            <a:gdLst>
              <a:gd name="T0" fmla="*/ 110 w 110"/>
              <a:gd name="T1" fmla="*/ 26 h 111"/>
              <a:gd name="T2" fmla="*/ 84 w 110"/>
              <a:gd name="T3" fmla="*/ 0 h 111"/>
              <a:gd name="T4" fmla="*/ 12 w 110"/>
              <a:gd name="T5" fmla="*/ 71 h 111"/>
              <a:gd name="T6" fmla="*/ 12 w 110"/>
              <a:gd name="T7" fmla="*/ 71 h 111"/>
              <a:gd name="T8" fmla="*/ 12 w 110"/>
              <a:gd name="T9" fmla="*/ 71 h 111"/>
              <a:gd name="T10" fmla="*/ 12 w 110"/>
              <a:gd name="T11" fmla="*/ 71 h 111"/>
              <a:gd name="T12" fmla="*/ 12 w 110"/>
              <a:gd name="T13" fmla="*/ 71 h 111"/>
              <a:gd name="T14" fmla="*/ 0 w 110"/>
              <a:gd name="T15" fmla="*/ 111 h 111"/>
              <a:gd name="T16" fmla="*/ 39 w 110"/>
              <a:gd name="T17" fmla="*/ 98 h 111"/>
              <a:gd name="T18" fmla="*/ 39 w 110"/>
              <a:gd name="T19" fmla="*/ 98 h 111"/>
              <a:gd name="T20" fmla="*/ 39 w 110"/>
              <a:gd name="T21" fmla="*/ 98 h 111"/>
              <a:gd name="T22" fmla="*/ 39 w 110"/>
              <a:gd name="T23" fmla="*/ 98 h 111"/>
              <a:gd name="T24" fmla="*/ 110 w 110"/>
              <a:gd name="T25" fmla="*/ 26 h 111"/>
              <a:gd name="T26" fmla="*/ 9 w 110"/>
              <a:gd name="T27" fmla="*/ 101 h 111"/>
              <a:gd name="T28" fmla="*/ 18 w 110"/>
              <a:gd name="T29" fmla="*/ 74 h 111"/>
              <a:gd name="T30" fmla="*/ 35 w 110"/>
              <a:gd name="T31" fmla="*/ 92 h 111"/>
              <a:gd name="T32" fmla="*/ 9 w 110"/>
              <a:gd name="T33" fmla="*/ 10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111">
                <a:moveTo>
                  <a:pt x="110" y="26"/>
                </a:moveTo>
                <a:lnTo>
                  <a:pt x="84" y="0"/>
                </a:lnTo>
                <a:lnTo>
                  <a:pt x="12" y="71"/>
                </a:lnTo>
                <a:lnTo>
                  <a:pt x="12" y="71"/>
                </a:lnTo>
                <a:lnTo>
                  <a:pt x="12" y="71"/>
                </a:lnTo>
                <a:lnTo>
                  <a:pt x="12" y="71"/>
                </a:lnTo>
                <a:lnTo>
                  <a:pt x="12" y="71"/>
                </a:lnTo>
                <a:lnTo>
                  <a:pt x="0" y="111"/>
                </a:lnTo>
                <a:lnTo>
                  <a:pt x="39" y="98"/>
                </a:lnTo>
                <a:lnTo>
                  <a:pt x="39" y="98"/>
                </a:lnTo>
                <a:lnTo>
                  <a:pt x="39" y="98"/>
                </a:lnTo>
                <a:lnTo>
                  <a:pt x="39" y="98"/>
                </a:lnTo>
                <a:lnTo>
                  <a:pt x="110" y="26"/>
                </a:lnTo>
                <a:close/>
                <a:moveTo>
                  <a:pt x="9" y="101"/>
                </a:moveTo>
                <a:lnTo>
                  <a:pt x="18" y="74"/>
                </a:lnTo>
                <a:lnTo>
                  <a:pt x="35" y="92"/>
                </a:lnTo>
                <a:lnTo>
                  <a:pt x="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Freeform 400"/>
          <p:cNvSpPr>
            <a:spLocks noEditPoints="1"/>
          </p:cNvSpPr>
          <p:nvPr/>
        </p:nvSpPr>
        <p:spPr bwMode="auto">
          <a:xfrm>
            <a:off x="5030508" y="1444746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55 w 288"/>
              <a:gd name="T11" fmla="*/ 200 h 288"/>
              <a:gd name="T12" fmla="*/ 155 w 288"/>
              <a:gd name="T13" fmla="*/ 159 h 288"/>
              <a:gd name="T14" fmla="*/ 114 w 288"/>
              <a:gd name="T15" fmla="*/ 161 h 288"/>
              <a:gd name="T16" fmla="*/ 50 w 288"/>
              <a:gd name="T17" fmla="*/ 200 h 288"/>
              <a:gd name="T18" fmla="*/ 155 w 288"/>
              <a:gd name="T19" fmla="*/ 113 h 288"/>
              <a:gd name="T20" fmla="*/ 155 w 288"/>
              <a:gd name="T21" fmla="*/ 76 h 288"/>
              <a:gd name="T22" fmla="*/ 247 w 288"/>
              <a:gd name="T23" fmla="*/ 138 h 288"/>
              <a:gd name="T24" fmla="*/ 155 w 288"/>
              <a:gd name="T25" fmla="*/ 20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55" y="200"/>
                </a:moveTo>
                <a:cubicBezTo>
                  <a:pt x="155" y="159"/>
                  <a:pt x="155" y="159"/>
                  <a:pt x="155" y="159"/>
                </a:cubicBezTo>
                <a:cubicBezTo>
                  <a:pt x="135" y="159"/>
                  <a:pt x="123" y="160"/>
                  <a:pt x="114" y="161"/>
                </a:cubicBezTo>
                <a:cubicBezTo>
                  <a:pt x="63" y="167"/>
                  <a:pt x="50" y="200"/>
                  <a:pt x="50" y="200"/>
                </a:cubicBezTo>
                <a:cubicBezTo>
                  <a:pt x="50" y="121"/>
                  <a:pt x="155" y="113"/>
                  <a:pt x="155" y="113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247" y="138"/>
                  <a:pt x="247" y="138"/>
                  <a:pt x="247" y="138"/>
                </a:cubicBezTo>
                <a:lnTo>
                  <a:pt x="155" y="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408"/>
          <p:cNvSpPr>
            <a:spLocks noEditPoints="1"/>
          </p:cNvSpPr>
          <p:nvPr/>
        </p:nvSpPr>
        <p:spPr bwMode="auto">
          <a:xfrm>
            <a:off x="8691846" y="2665193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54 w 288"/>
              <a:gd name="T11" fmla="*/ 230 h 288"/>
              <a:gd name="T12" fmla="*/ 137 w 288"/>
              <a:gd name="T13" fmla="*/ 236 h 288"/>
              <a:gd name="T14" fmla="*/ 137 w 288"/>
              <a:gd name="T15" fmla="*/ 236 h 288"/>
              <a:gd name="T16" fmla="*/ 120 w 288"/>
              <a:gd name="T17" fmla="*/ 230 h 288"/>
              <a:gd name="T18" fmla="*/ 114 w 288"/>
              <a:gd name="T19" fmla="*/ 214 h 288"/>
              <a:gd name="T20" fmla="*/ 120 w 288"/>
              <a:gd name="T21" fmla="*/ 198 h 288"/>
              <a:gd name="T22" fmla="*/ 137 w 288"/>
              <a:gd name="T23" fmla="*/ 192 h 288"/>
              <a:gd name="T24" fmla="*/ 154 w 288"/>
              <a:gd name="T25" fmla="*/ 198 h 288"/>
              <a:gd name="T26" fmla="*/ 160 w 288"/>
              <a:gd name="T27" fmla="*/ 214 h 288"/>
              <a:gd name="T28" fmla="*/ 154 w 288"/>
              <a:gd name="T29" fmla="*/ 230 h 288"/>
              <a:gd name="T30" fmla="*/ 192 w 288"/>
              <a:gd name="T31" fmla="*/ 120 h 288"/>
              <a:gd name="T32" fmla="*/ 184 w 288"/>
              <a:gd name="T33" fmla="*/ 135 h 288"/>
              <a:gd name="T34" fmla="*/ 173 w 288"/>
              <a:gd name="T35" fmla="*/ 145 h 288"/>
              <a:gd name="T36" fmla="*/ 163 w 288"/>
              <a:gd name="T37" fmla="*/ 153 h 288"/>
              <a:gd name="T38" fmla="*/ 156 w 288"/>
              <a:gd name="T39" fmla="*/ 164 h 288"/>
              <a:gd name="T40" fmla="*/ 153 w 288"/>
              <a:gd name="T41" fmla="*/ 178 h 288"/>
              <a:gd name="T42" fmla="*/ 153 w 288"/>
              <a:gd name="T43" fmla="*/ 182 h 288"/>
              <a:gd name="T44" fmla="*/ 123 w 288"/>
              <a:gd name="T45" fmla="*/ 182 h 288"/>
              <a:gd name="T46" fmla="*/ 119 w 288"/>
              <a:gd name="T47" fmla="*/ 182 h 288"/>
              <a:gd name="T48" fmla="*/ 119 w 288"/>
              <a:gd name="T49" fmla="*/ 178 h 288"/>
              <a:gd name="T50" fmla="*/ 118 w 288"/>
              <a:gd name="T51" fmla="*/ 170 h 288"/>
              <a:gd name="T52" fmla="*/ 120 w 288"/>
              <a:gd name="T53" fmla="*/ 156 h 288"/>
              <a:gd name="T54" fmla="*/ 127 w 288"/>
              <a:gd name="T55" fmla="*/ 140 h 288"/>
              <a:gd name="T56" fmla="*/ 137 w 288"/>
              <a:gd name="T57" fmla="*/ 129 h 288"/>
              <a:gd name="T58" fmla="*/ 147 w 288"/>
              <a:gd name="T59" fmla="*/ 120 h 288"/>
              <a:gd name="T60" fmla="*/ 154 w 288"/>
              <a:gd name="T61" fmla="*/ 112 h 288"/>
              <a:gd name="T62" fmla="*/ 156 w 288"/>
              <a:gd name="T63" fmla="*/ 103 h 288"/>
              <a:gd name="T64" fmla="*/ 153 w 288"/>
              <a:gd name="T65" fmla="*/ 93 h 288"/>
              <a:gd name="T66" fmla="*/ 139 w 288"/>
              <a:gd name="T67" fmla="*/ 89 h 288"/>
              <a:gd name="T68" fmla="*/ 132 w 288"/>
              <a:gd name="T69" fmla="*/ 90 h 288"/>
              <a:gd name="T70" fmla="*/ 124 w 288"/>
              <a:gd name="T71" fmla="*/ 92 h 288"/>
              <a:gd name="T72" fmla="*/ 117 w 288"/>
              <a:gd name="T73" fmla="*/ 95 h 288"/>
              <a:gd name="T74" fmla="*/ 110 w 288"/>
              <a:gd name="T75" fmla="*/ 99 h 288"/>
              <a:gd name="T76" fmla="*/ 106 w 288"/>
              <a:gd name="T77" fmla="*/ 102 h 288"/>
              <a:gd name="T78" fmla="*/ 91 w 288"/>
              <a:gd name="T79" fmla="*/ 72 h 288"/>
              <a:gd name="T80" fmla="*/ 94 w 288"/>
              <a:gd name="T81" fmla="*/ 70 h 288"/>
              <a:gd name="T82" fmla="*/ 115 w 288"/>
              <a:gd name="T83" fmla="*/ 60 h 288"/>
              <a:gd name="T84" fmla="*/ 145 w 288"/>
              <a:gd name="T85" fmla="*/ 55 h 288"/>
              <a:gd name="T86" fmla="*/ 182 w 288"/>
              <a:gd name="T87" fmla="*/ 67 h 288"/>
              <a:gd name="T88" fmla="*/ 196 w 288"/>
              <a:gd name="T89" fmla="*/ 99 h 288"/>
              <a:gd name="T90" fmla="*/ 192 w 288"/>
              <a:gd name="T91" fmla="*/ 12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54" y="230"/>
                </a:moveTo>
                <a:cubicBezTo>
                  <a:pt x="149" y="234"/>
                  <a:pt x="143" y="236"/>
                  <a:pt x="137" y="236"/>
                </a:cubicBezTo>
                <a:cubicBezTo>
                  <a:pt x="137" y="236"/>
                  <a:pt x="137" y="236"/>
                  <a:pt x="137" y="236"/>
                </a:cubicBezTo>
                <a:cubicBezTo>
                  <a:pt x="130" y="236"/>
                  <a:pt x="125" y="234"/>
                  <a:pt x="120" y="230"/>
                </a:cubicBezTo>
                <a:cubicBezTo>
                  <a:pt x="116" y="226"/>
                  <a:pt x="114" y="220"/>
                  <a:pt x="114" y="214"/>
                </a:cubicBezTo>
                <a:cubicBezTo>
                  <a:pt x="114" y="208"/>
                  <a:pt x="116" y="202"/>
                  <a:pt x="120" y="198"/>
                </a:cubicBezTo>
                <a:cubicBezTo>
                  <a:pt x="125" y="194"/>
                  <a:pt x="130" y="192"/>
                  <a:pt x="137" y="192"/>
                </a:cubicBezTo>
                <a:cubicBezTo>
                  <a:pt x="143" y="192"/>
                  <a:pt x="149" y="194"/>
                  <a:pt x="154" y="198"/>
                </a:cubicBezTo>
                <a:cubicBezTo>
                  <a:pt x="158" y="202"/>
                  <a:pt x="160" y="208"/>
                  <a:pt x="160" y="214"/>
                </a:cubicBezTo>
                <a:cubicBezTo>
                  <a:pt x="160" y="220"/>
                  <a:pt x="158" y="226"/>
                  <a:pt x="154" y="230"/>
                </a:cubicBezTo>
                <a:close/>
                <a:moveTo>
                  <a:pt x="192" y="120"/>
                </a:moveTo>
                <a:cubicBezTo>
                  <a:pt x="190" y="126"/>
                  <a:pt x="187" y="130"/>
                  <a:pt x="184" y="135"/>
                </a:cubicBezTo>
                <a:cubicBezTo>
                  <a:pt x="180" y="138"/>
                  <a:pt x="177" y="142"/>
                  <a:pt x="173" y="145"/>
                </a:cubicBezTo>
                <a:cubicBezTo>
                  <a:pt x="169" y="148"/>
                  <a:pt x="166" y="150"/>
                  <a:pt x="163" y="153"/>
                </a:cubicBezTo>
                <a:cubicBezTo>
                  <a:pt x="160" y="156"/>
                  <a:pt x="158" y="160"/>
                  <a:pt x="156" y="164"/>
                </a:cubicBezTo>
                <a:cubicBezTo>
                  <a:pt x="154" y="167"/>
                  <a:pt x="153" y="172"/>
                  <a:pt x="153" y="178"/>
                </a:cubicBezTo>
                <a:cubicBezTo>
                  <a:pt x="153" y="182"/>
                  <a:pt x="153" y="182"/>
                  <a:pt x="153" y="182"/>
                </a:cubicBezTo>
                <a:cubicBezTo>
                  <a:pt x="123" y="182"/>
                  <a:pt x="123" y="182"/>
                  <a:pt x="123" y="182"/>
                </a:cubicBezTo>
                <a:cubicBezTo>
                  <a:pt x="119" y="182"/>
                  <a:pt x="119" y="182"/>
                  <a:pt x="119" y="182"/>
                </a:cubicBezTo>
                <a:cubicBezTo>
                  <a:pt x="119" y="178"/>
                  <a:pt x="119" y="178"/>
                  <a:pt x="119" y="178"/>
                </a:cubicBezTo>
                <a:cubicBezTo>
                  <a:pt x="118" y="175"/>
                  <a:pt x="118" y="173"/>
                  <a:pt x="118" y="170"/>
                </a:cubicBezTo>
                <a:cubicBezTo>
                  <a:pt x="118" y="165"/>
                  <a:pt x="119" y="160"/>
                  <a:pt x="120" y="156"/>
                </a:cubicBezTo>
                <a:cubicBezTo>
                  <a:pt x="122" y="150"/>
                  <a:pt x="124" y="145"/>
                  <a:pt x="127" y="140"/>
                </a:cubicBezTo>
                <a:cubicBezTo>
                  <a:pt x="130" y="136"/>
                  <a:pt x="133" y="132"/>
                  <a:pt x="137" y="129"/>
                </a:cubicBezTo>
                <a:cubicBezTo>
                  <a:pt x="141" y="126"/>
                  <a:pt x="144" y="123"/>
                  <a:pt x="147" y="120"/>
                </a:cubicBezTo>
                <a:cubicBezTo>
                  <a:pt x="150" y="117"/>
                  <a:pt x="152" y="115"/>
                  <a:pt x="154" y="112"/>
                </a:cubicBezTo>
                <a:cubicBezTo>
                  <a:pt x="155" y="110"/>
                  <a:pt x="156" y="107"/>
                  <a:pt x="156" y="103"/>
                </a:cubicBezTo>
                <a:cubicBezTo>
                  <a:pt x="156" y="98"/>
                  <a:pt x="155" y="95"/>
                  <a:pt x="153" y="93"/>
                </a:cubicBezTo>
                <a:cubicBezTo>
                  <a:pt x="151" y="91"/>
                  <a:pt x="147" y="89"/>
                  <a:pt x="139" y="89"/>
                </a:cubicBezTo>
                <a:cubicBezTo>
                  <a:pt x="137" y="89"/>
                  <a:pt x="135" y="89"/>
                  <a:pt x="132" y="90"/>
                </a:cubicBezTo>
                <a:cubicBezTo>
                  <a:pt x="130" y="90"/>
                  <a:pt x="127" y="91"/>
                  <a:pt x="124" y="92"/>
                </a:cubicBezTo>
                <a:cubicBezTo>
                  <a:pt x="122" y="93"/>
                  <a:pt x="119" y="94"/>
                  <a:pt x="117" y="95"/>
                </a:cubicBezTo>
                <a:cubicBezTo>
                  <a:pt x="114" y="97"/>
                  <a:pt x="112" y="98"/>
                  <a:pt x="110" y="99"/>
                </a:cubicBezTo>
                <a:cubicBezTo>
                  <a:pt x="106" y="102"/>
                  <a:pt x="106" y="102"/>
                  <a:pt x="106" y="102"/>
                </a:cubicBezTo>
                <a:cubicBezTo>
                  <a:pt x="91" y="72"/>
                  <a:pt x="91" y="72"/>
                  <a:pt x="91" y="72"/>
                </a:cubicBezTo>
                <a:cubicBezTo>
                  <a:pt x="94" y="70"/>
                  <a:pt x="94" y="70"/>
                  <a:pt x="94" y="70"/>
                </a:cubicBezTo>
                <a:cubicBezTo>
                  <a:pt x="100" y="66"/>
                  <a:pt x="107" y="62"/>
                  <a:pt x="115" y="60"/>
                </a:cubicBezTo>
                <a:cubicBezTo>
                  <a:pt x="124" y="57"/>
                  <a:pt x="133" y="55"/>
                  <a:pt x="145" y="55"/>
                </a:cubicBezTo>
                <a:cubicBezTo>
                  <a:pt x="160" y="55"/>
                  <a:pt x="173" y="59"/>
                  <a:pt x="182" y="67"/>
                </a:cubicBezTo>
                <a:cubicBezTo>
                  <a:pt x="191" y="75"/>
                  <a:pt x="196" y="86"/>
                  <a:pt x="196" y="99"/>
                </a:cubicBezTo>
                <a:cubicBezTo>
                  <a:pt x="196" y="107"/>
                  <a:pt x="194" y="114"/>
                  <a:pt x="192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409"/>
          <p:cNvSpPr>
            <a:spLocks noEditPoints="1"/>
          </p:cNvSpPr>
          <p:nvPr/>
        </p:nvSpPr>
        <p:spPr bwMode="auto">
          <a:xfrm>
            <a:off x="9912291" y="2665193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62 w 288"/>
              <a:gd name="T11" fmla="*/ 45 h 288"/>
              <a:gd name="T12" fmla="*/ 176 w 288"/>
              <a:gd name="T13" fmla="*/ 50 h 288"/>
              <a:gd name="T14" fmla="*/ 180 w 288"/>
              <a:gd name="T15" fmla="*/ 63 h 288"/>
              <a:gd name="T16" fmla="*/ 157 w 288"/>
              <a:gd name="T17" fmla="*/ 87 h 288"/>
              <a:gd name="T18" fmla="*/ 157 w 288"/>
              <a:gd name="T19" fmla="*/ 87 h 288"/>
              <a:gd name="T20" fmla="*/ 139 w 288"/>
              <a:gd name="T21" fmla="*/ 68 h 288"/>
              <a:gd name="T22" fmla="*/ 162 w 288"/>
              <a:gd name="T23" fmla="*/ 45 h 288"/>
              <a:gd name="T24" fmla="*/ 180 w 288"/>
              <a:gd name="T25" fmla="*/ 206 h 288"/>
              <a:gd name="T26" fmla="*/ 125 w 288"/>
              <a:gd name="T27" fmla="*/ 241 h 288"/>
              <a:gd name="T28" fmla="*/ 125 w 288"/>
              <a:gd name="T29" fmla="*/ 241 h 288"/>
              <a:gd name="T30" fmla="*/ 117 w 288"/>
              <a:gd name="T31" fmla="*/ 238 h 288"/>
              <a:gd name="T32" fmla="*/ 113 w 288"/>
              <a:gd name="T33" fmla="*/ 226 h 288"/>
              <a:gd name="T34" fmla="*/ 115 w 288"/>
              <a:gd name="T35" fmla="*/ 205 h 288"/>
              <a:gd name="T36" fmla="*/ 130 w 288"/>
              <a:gd name="T37" fmla="*/ 143 h 288"/>
              <a:gd name="T38" fmla="*/ 131 w 288"/>
              <a:gd name="T39" fmla="*/ 135 h 288"/>
              <a:gd name="T40" fmla="*/ 112 w 288"/>
              <a:gd name="T41" fmla="*/ 149 h 288"/>
              <a:gd name="T42" fmla="*/ 110 w 288"/>
              <a:gd name="T43" fmla="*/ 150 h 288"/>
              <a:gd name="T44" fmla="*/ 104 w 288"/>
              <a:gd name="T45" fmla="*/ 135 h 288"/>
              <a:gd name="T46" fmla="*/ 105 w 288"/>
              <a:gd name="T47" fmla="*/ 134 h 288"/>
              <a:gd name="T48" fmla="*/ 161 w 288"/>
              <a:gd name="T49" fmla="*/ 100 h 288"/>
              <a:gd name="T50" fmla="*/ 169 w 288"/>
              <a:gd name="T51" fmla="*/ 104 h 288"/>
              <a:gd name="T52" fmla="*/ 171 w 288"/>
              <a:gd name="T53" fmla="*/ 114 h 288"/>
              <a:gd name="T54" fmla="*/ 169 w 288"/>
              <a:gd name="T55" fmla="*/ 134 h 288"/>
              <a:gd name="T56" fmla="*/ 153 w 288"/>
              <a:gd name="T57" fmla="*/ 198 h 288"/>
              <a:gd name="T58" fmla="*/ 152 w 288"/>
              <a:gd name="T59" fmla="*/ 205 h 288"/>
              <a:gd name="T60" fmla="*/ 152 w 288"/>
              <a:gd name="T61" fmla="*/ 207 h 288"/>
              <a:gd name="T62" fmla="*/ 172 w 288"/>
              <a:gd name="T63" fmla="*/ 192 h 288"/>
              <a:gd name="T64" fmla="*/ 174 w 288"/>
              <a:gd name="T65" fmla="*/ 190 h 288"/>
              <a:gd name="T66" fmla="*/ 180 w 288"/>
              <a:gd name="T67" fmla="*/ 204 h 288"/>
              <a:gd name="T68" fmla="*/ 181 w 288"/>
              <a:gd name="T69" fmla="*/ 205 h 288"/>
              <a:gd name="T70" fmla="*/ 180 w 288"/>
              <a:gd name="T71" fmla="*/ 20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62" y="45"/>
                </a:moveTo>
                <a:cubicBezTo>
                  <a:pt x="168" y="45"/>
                  <a:pt x="173" y="47"/>
                  <a:pt x="176" y="50"/>
                </a:cubicBezTo>
                <a:cubicBezTo>
                  <a:pt x="179" y="54"/>
                  <a:pt x="180" y="58"/>
                  <a:pt x="180" y="63"/>
                </a:cubicBezTo>
                <a:cubicBezTo>
                  <a:pt x="180" y="75"/>
                  <a:pt x="170" y="87"/>
                  <a:pt x="157" y="87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46" y="87"/>
                  <a:pt x="139" y="79"/>
                  <a:pt x="139" y="68"/>
                </a:cubicBezTo>
                <a:cubicBezTo>
                  <a:pt x="139" y="58"/>
                  <a:pt x="147" y="45"/>
                  <a:pt x="162" y="45"/>
                </a:cubicBezTo>
                <a:close/>
                <a:moveTo>
                  <a:pt x="180" y="206"/>
                </a:moveTo>
                <a:cubicBezTo>
                  <a:pt x="160" y="228"/>
                  <a:pt x="135" y="241"/>
                  <a:pt x="125" y="241"/>
                </a:cubicBezTo>
                <a:cubicBezTo>
                  <a:pt x="125" y="241"/>
                  <a:pt x="125" y="241"/>
                  <a:pt x="125" y="241"/>
                </a:cubicBezTo>
                <a:cubicBezTo>
                  <a:pt x="122" y="241"/>
                  <a:pt x="119" y="241"/>
                  <a:pt x="117" y="238"/>
                </a:cubicBezTo>
                <a:cubicBezTo>
                  <a:pt x="114" y="235"/>
                  <a:pt x="113" y="231"/>
                  <a:pt x="113" y="226"/>
                </a:cubicBezTo>
                <a:cubicBezTo>
                  <a:pt x="113" y="221"/>
                  <a:pt x="114" y="212"/>
                  <a:pt x="115" y="205"/>
                </a:cubicBezTo>
                <a:cubicBezTo>
                  <a:pt x="130" y="143"/>
                  <a:pt x="130" y="143"/>
                  <a:pt x="130" y="143"/>
                </a:cubicBezTo>
                <a:cubicBezTo>
                  <a:pt x="130" y="139"/>
                  <a:pt x="131" y="137"/>
                  <a:pt x="131" y="135"/>
                </a:cubicBezTo>
                <a:cubicBezTo>
                  <a:pt x="128" y="136"/>
                  <a:pt x="117" y="144"/>
                  <a:pt x="112" y="149"/>
                </a:cubicBezTo>
                <a:cubicBezTo>
                  <a:pt x="110" y="150"/>
                  <a:pt x="110" y="150"/>
                  <a:pt x="110" y="150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5" y="134"/>
                  <a:pt x="105" y="134"/>
                  <a:pt x="105" y="134"/>
                </a:cubicBezTo>
                <a:cubicBezTo>
                  <a:pt x="126" y="115"/>
                  <a:pt x="150" y="100"/>
                  <a:pt x="161" y="100"/>
                </a:cubicBezTo>
                <a:cubicBezTo>
                  <a:pt x="165" y="100"/>
                  <a:pt x="167" y="101"/>
                  <a:pt x="169" y="104"/>
                </a:cubicBezTo>
                <a:cubicBezTo>
                  <a:pt x="170" y="107"/>
                  <a:pt x="171" y="110"/>
                  <a:pt x="171" y="114"/>
                </a:cubicBezTo>
                <a:cubicBezTo>
                  <a:pt x="171" y="118"/>
                  <a:pt x="170" y="128"/>
                  <a:pt x="169" y="134"/>
                </a:cubicBezTo>
                <a:cubicBezTo>
                  <a:pt x="153" y="198"/>
                  <a:pt x="153" y="198"/>
                  <a:pt x="153" y="198"/>
                </a:cubicBezTo>
                <a:cubicBezTo>
                  <a:pt x="152" y="201"/>
                  <a:pt x="152" y="204"/>
                  <a:pt x="152" y="205"/>
                </a:cubicBezTo>
                <a:cubicBezTo>
                  <a:pt x="152" y="206"/>
                  <a:pt x="152" y="206"/>
                  <a:pt x="152" y="207"/>
                </a:cubicBezTo>
                <a:cubicBezTo>
                  <a:pt x="154" y="206"/>
                  <a:pt x="165" y="199"/>
                  <a:pt x="172" y="192"/>
                </a:cubicBezTo>
                <a:cubicBezTo>
                  <a:pt x="174" y="190"/>
                  <a:pt x="174" y="190"/>
                  <a:pt x="174" y="190"/>
                </a:cubicBezTo>
                <a:cubicBezTo>
                  <a:pt x="180" y="204"/>
                  <a:pt x="180" y="204"/>
                  <a:pt x="180" y="204"/>
                </a:cubicBezTo>
                <a:cubicBezTo>
                  <a:pt x="181" y="205"/>
                  <a:pt x="181" y="205"/>
                  <a:pt x="181" y="205"/>
                </a:cubicBezTo>
                <a:lnTo>
                  <a:pt x="180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410"/>
          <p:cNvSpPr>
            <a:spLocks noEditPoints="1"/>
          </p:cNvSpPr>
          <p:nvPr/>
        </p:nvSpPr>
        <p:spPr bwMode="auto">
          <a:xfrm>
            <a:off x="11132737" y="2665193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3 w 288"/>
              <a:gd name="T11" fmla="*/ 48 h 288"/>
              <a:gd name="T12" fmla="*/ 163 w 288"/>
              <a:gd name="T13" fmla="*/ 68 h 288"/>
              <a:gd name="T14" fmla="*/ 142 w 288"/>
              <a:gd name="T15" fmla="*/ 88 h 288"/>
              <a:gd name="T16" fmla="*/ 122 w 288"/>
              <a:gd name="T17" fmla="*/ 68 h 288"/>
              <a:gd name="T18" fmla="*/ 143 w 288"/>
              <a:gd name="T19" fmla="*/ 48 h 288"/>
              <a:gd name="T20" fmla="*/ 182 w 288"/>
              <a:gd name="T21" fmla="*/ 242 h 288"/>
              <a:gd name="T22" fmla="*/ 108 w 288"/>
              <a:gd name="T23" fmla="*/ 242 h 288"/>
              <a:gd name="T24" fmla="*/ 108 w 288"/>
              <a:gd name="T25" fmla="*/ 229 h 288"/>
              <a:gd name="T26" fmla="*/ 126 w 288"/>
              <a:gd name="T27" fmla="*/ 205 h 288"/>
              <a:gd name="T28" fmla="*/ 126 w 288"/>
              <a:gd name="T29" fmla="*/ 148 h 288"/>
              <a:gd name="T30" fmla="*/ 110 w 288"/>
              <a:gd name="T31" fmla="*/ 125 h 288"/>
              <a:gd name="T32" fmla="*/ 110 w 288"/>
              <a:gd name="T33" fmla="*/ 113 h 288"/>
              <a:gd name="T34" fmla="*/ 163 w 288"/>
              <a:gd name="T35" fmla="*/ 103 h 288"/>
              <a:gd name="T36" fmla="*/ 163 w 288"/>
              <a:gd name="T37" fmla="*/ 205 h 288"/>
              <a:gd name="T38" fmla="*/ 182 w 288"/>
              <a:gd name="T39" fmla="*/ 229 h 288"/>
              <a:gd name="T40" fmla="*/ 182 w 288"/>
              <a:gd name="T41" fmla="*/ 24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43" y="48"/>
                </a:moveTo>
                <a:cubicBezTo>
                  <a:pt x="154" y="48"/>
                  <a:pt x="163" y="57"/>
                  <a:pt x="163" y="68"/>
                </a:cubicBezTo>
                <a:cubicBezTo>
                  <a:pt x="163" y="79"/>
                  <a:pt x="154" y="88"/>
                  <a:pt x="142" y="88"/>
                </a:cubicBezTo>
                <a:cubicBezTo>
                  <a:pt x="132" y="88"/>
                  <a:pt x="122" y="79"/>
                  <a:pt x="122" y="68"/>
                </a:cubicBezTo>
                <a:cubicBezTo>
                  <a:pt x="122" y="57"/>
                  <a:pt x="132" y="48"/>
                  <a:pt x="143" y="48"/>
                </a:cubicBezTo>
                <a:close/>
                <a:moveTo>
                  <a:pt x="182" y="242"/>
                </a:moveTo>
                <a:cubicBezTo>
                  <a:pt x="108" y="242"/>
                  <a:pt x="108" y="242"/>
                  <a:pt x="108" y="242"/>
                </a:cubicBezTo>
                <a:cubicBezTo>
                  <a:pt x="108" y="229"/>
                  <a:pt x="108" y="229"/>
                  <a:pt x="108" y="229"/>
                </a:cubicBezTo>
                <a:cubicBezTo>
                  <a:pt x="125" y="227"/>
                  <a:pt x="126" y="225"/>
                  <a:pt x="126" y="205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26" y="129"/>
                  <a:pt x="124" y="128"/>
                  <a:pt x="110" y="125"/>
                </a:cubicBezTo>
                <a:cubicBezTo>
                  <a:pt x="110" y="113"/>
                  <a:pt x="110" y="113"/>
                  <a:pt x="110" y="113"/>
                </a:cubicBezTo>
                <a:cubicBezTo>
                  <a:pt x="128" y="111"/>
                  <a:pt x="147" y="107"/>
                  <a:pt x="163" y="103"/>
                </a:cubicBezTo>
                <a:cubicBezTo>
                  <a:pt x="163" y="205"/>
                  <a:pt x="163" y="205"/>
                  <a:pt x="163" y="205"/>
                </a:cubicBezTo>
                <a:cubicBezTo>
                  <a:pt x="163" y="225"/>
                  <a:pt x="164" y="226"/>
                  <a:pt x="182" y="229"/>
                </a:cubicBezTo>
                <a:lnTo>
                  <a:pt x="182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416"/>
          <p:cNvSpPr/>
          <p:nvPr/>
        </p:nvSpPr>
        <p:spPr bwMode="auto">
          <a:xfrm>
            <a:off x="8082994" y="1516053"/>
            <a:ext cx="301683" cy="170039"/>
          </a:xfrm>
          <a:custGeom>
            <a:avLst/>
            <a:gdLst>
              <a:gd name="T0" fmla="*/ 79 w 110"/>
              <a:gd name="T1" fmla="*/ 41 h 62"/>
              <a:gd name="T2" fmla="*/ 0 w 110"/>
              <a:gd name="T3" fmla="*/ 41 h 62"/>
              <a:gd name="T4" fmla="*/ 0 w 110"/>
              <a:gd name="T5" fmla="*/ 21 h 62"/>
              <a:gd name="T6" fmla="*/ 79 w 110"/>
              <a:gd name="T7" fmla="*/ 21 h 62"/>
              <a:gd name="T8" fmla="*/ 79 w 110"/>
              <a:gd name="T9" fmla="*/ 0 h 62"/>
              <a:gd name="T10" fmla="*/ 110 w 110"/>
              <a:gd name="T11" fmla="*/ 31 h 62"/>
              <a:gd name="T12" fmla="*/ 79 w 110"/>
              <a:gd name="T13" fmla="*/ 62 h 62"/>
              <a:gd name="T14" fmla="*/ 79 w 110"/>
              <a:gd name="T15" fmla="*/ 4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62">
                <a:moveTo>
                  <a:pt x="79" y="41"/>
                </a:moveTo>
                <a:lnTo>
                  <a:pt x="0" y="41"/>
                </a:lnTo>
                <a:lnTo>
                  <a:pt x="0" y="21"/>
                </a:lnTo>
                <a:lnTo>
                  <a:pt x="79" y="21"/>
                </a:lnTo>
                <a:lnTo>
                  <a:pt x="79" y="0"/>
                </a:lnTo>
                <a:lnTo>
                  <a:pt x="110" y="31"/>
                </a:lnTo>
                <a:lnTo>
                  <a:pt x="79" y="62"/>
                </a:lnTo>
                <a:lnTo>
                  <a:pt x="79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417"/>
          <p:cNvSpPr/>
          <p:nvPr/>
        </p:nvSpPr>
        <p:spPr bwMode="auto">
          <a:xfrm>
            <a:off x="8209994" y="1643053"/>
            <a:ext cx="301683" cy="170039"/>
          </a:xfrm>
          <a:custGeom>
            <a:avLst/>
            <a:gdLst>
              <a:gd name="T0" fmla="*/ 79 w 110"/>
              <a:gd name="T1" fmla="*/ 41 h 62"/>
              <a:gd name="T2" fmla="*/ 0 w 110"/>
              <a:gd name="T3" fmla="*/ 41 h 62"/>
              <a:gd name="T4" fmla="*/ 0 w 110"/>
              <a:gd name="T5" fmla="*/ 21 h 62"/>
              <a:gd name="T6" fmla="*/ 79 w 110"/>
              <a:gd name="T7" fmla="*/ 21 h 62"/>
              <a:gd name="T8" fmla="*/ 79 w 110"/>
              <a:gd name="T9" fmla="*/ 0 h 62"/>
              <a:gd name="T10" fmla="*/ 110 w 110"/>
              <a:gd name="T11" fmla="*/ 31 h 62"/>
              <a:gd name="T12" fmla="*/ 79 w 110"/>
              <a:gd name="T13" fmla="*/ 62 h 62"/>
              <a:gd name="T14" fmla="*/ 79 w 110"/>
              <a:gd name="T15" fmla="*/ 4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62">
                <a:moveTo>
                  <a:pt x="79" y="41"/>
                </a:moveTo>
                <a:lnTo>
                  <a:pt x="0" y="41"/>
                </a:lnTo>
                <a:lnTo>
                  <a:pt x="0" y="21"/>
                </a:lnTo>
                <a:lnTo>
                  <a:pt x="79" y="21"/>
                </a:lnTo>
                <a:lnTo>
                  <a:pt x="79" y="0"/>
                </a:lnTo>
                <a:lnTo>
                  <a:pt x="110" y="31"/>
                </a:lnTo>
                <a:lnTo>
                  <a:pt x="79" y="62"/>
                </a:lnTo>
                <a:lnTo>
                  <a:pt x="79" y="41"/>
                </a:ln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418"/>
          <p:cNvSpPr/>
          <p:nvPr/>
        </p:nvSpPr>
        <p:spPr bwMode="auto">
          <a:xfrm>
            <a:off x="3810063" y="923658"/>
            <a:ext cx="304427" cy="128902"/>
          </a:xfrm>
          <a:custGeom>
            <a:avLst/>
            <a:gdLst>
              <a:gd name="T0" fmla="*/ 111 w 111"/>
              <a:gd name="T1" fmla="*/ 24 h 47"/>
              <a:gd name="T2" fmla="*/ 87 w 111"/>
              <a:gd name="T3" fmla="*/ 0 h 47"/>
              <a:gd name="T4" fmla="*/ 87 w 111"/>
              <a:gd name="T5" fmla="*/ 16 h 47"/>
              <a:gd name="T6" fmla="*/ 23 w 111"/>
              <a:gd name="T7" fmla="*/ 16 h 47"/>
              <a:gd name="T8" fmla="*/ 23 w 111"/>
              <a:gd name="T9" fmla="*/ 0 h 47"/>
              <a:gd name="T10" fmla="*/ 0 w 111"/>
              <a:gd name="T11" fmla="*/ 24 h 47"/>
              <a:gd name="T12" fmla="*/ 23 w 111"/>
              <a:gd name="T13" fmla="*/ 47 h 47"/>
              <a:gd name="T14" fmla="*/ 23 w 111"/>
              <a:gd name="T15" fmla="*/ 31 h 47"/>
              <a:gd name="T16" fmla="*/ 87 w 111"/>
              <a:gd name="T17" fmla="*/ 31 h 47"/>
              <a:gd name="T18" fmla="*/ 87 w 111"/>
              <a:gd name="T19" fmla="*/ 47 h 47"/>
              <a:gd name="T20" fmla="*/ 111 w 111"/>
              <a:gd name="T21" fmla="*/ 2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" h="47">
                <a:moveTo>
                  <a:pt x="111" y="24"/>
                </a:moveTo>
                <a:lnTo>
                  <a:pt x="87" y="0"/>
                </a:lnTo>
                <a:lnTo>
                  <a:pt x="87" y="16"/>
                </a:lnTo>
                <a:lnTo>
                  <a:pt x="23" y="16"/>
                </a:lnTo>
                <a:lnTo>
                  <a:pt x="23" y="0"/>
                </a:lnTo>
                <a:lnTo>
                  <a:pt x="0" y="24"/>
                </a:lnTo>
                <a:lnTo>
                  <a:pt x="23" y="47"/>
                </a:lnTo>
                <a:lnTo>
                  <a:pt x="23" y="31"/>
                </a:lnTo>
                <a:lnTo>
                  <a:pt x="87" y="31"/>
                </a:lnTo>
                <a:lnTo>
                  <a:pt x="87" y="47"/>
                </a:lnTo>
                <a:lnTo>
                  <a:pt x="111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Freeform 419"/>
          <p:cNvSpPr/>
          <p:nvPr/>
        </p:nvSpPr>
        <p:spPr bwMode="auto">
          <a:xfrm>
            <a:off x="757577" y="835895"/>
            <a:ext cx="304427" cy="304427"/>
          </a:xfrm>
          <a:custGeom>
            <a:avLst/>
            <a:gdLst>
              <a:gd name="T0" fmla="*/ 111 w 111"/>
              <a:gd name="T1" fmla="*/ 55 h 111"/>
              <a:gd name="T2" fmla="*/ 88 w 111"/>
              <a:gd name="T3" fmla="*/ 32 h 111"/>
              <a:gd name="T4" fmla="*/ 88 w 111"/>
              <a:gd name="T5" fmla="*/ 48 h 111"/>
              <a:gd name="T6" fmla="*/ 64 w 111"/>
              <a:gd name="T7" fmla="*/ 48 h 111"/>
              <a:gd name="T8" fmla="*/ 64 w 111"/>
              <a:gd name="T9" fmla="*/ 23 h 111"/>
              <a:gd name="T10" fmla="*/ 79 w 111"/>
              <a:gd name="T11" fmla="*/ 23 h 111"/>
              <a:gd name="T12" fmla="*/ 56 w 111"/>
              <a:gd name="T13" fmla="*/ 0 h 111"/>
              <a:gd name="T14" fmla="*/ 32 w 111"/>
              <a:gd name="T15" fmla="*/ 23 h 111"/>
              <a:gd name="T16" fmla="*/ 48 w 111"/>
              <a:gd name="T17" fmla="*/ 23 h 111"/>
              <a:gd name="T18" fmla="*/ 48 w 111"/>
              <a:gd name="T19" fmla="*/ 48 h 111"/>
              <a:gd name="T20" fmla="*/ 24 w 111"/>
              <a:gd name="T21" fmla="*/ 48 h 111"/>
              <a:gd name="T22" fmla="*/ 24 w 111"/>
              <a:gd name="T23" fmla="*/ 32 h 111"/>
              <a:gd name="T24" fmla="*/ 0 w 111"/>
              <a:gd name="T25" fmla="*/ 55 h 111"/>
              <a:gd name="T26" fmla="*/ 24 w 111"/>
              <a:gd name="T27" fmla="*/ 79 h 111"/>
              <a:gd name="T28" fmla="*/ 24 w 111"/>
              <a:gd name="T29" fmla="*/ 63 h 111"/>
              <a:gd name="T30" fmla="*/ 48 w 111"/>
              <a:gd name="T31" fmla="*/ 63 h 111"/>
              <a:gd name="T32" fmla="*/ 48 w 111"/>
              <a:gd name="T33" fmla="*/ 88 h 111"/>
              <a:gd name="T34" fmla="*/ 32 w 111"/>
              <a:gd name="T35" fmla="*/ 88 h 111"/>
              <a:gd name="T36" fmla="*/ 56 w 111"/>
              <a:gd name="T37" fmla="*/ 111 h 111"/>
              <a:gd name="T38" fmla="*/ 79 w 111"/>
              <a:gd name="T39" fmla="*/ 88 h 111"/>
              <a:gd name="T40" fmla="*/ 64 w 111"/>
              <a:gd name="T41" fmla="*/ 88 h 111"/>
              <a:gd name="T42" fmla="*/ 64 w 111"/>
              <a:gd name="T43" fmla="*/ 63 h 111"/>
              <a:gd name="T44" fmla="*/ 88 w 111"/>
              <a:gd name="T45" fmla="*/ 63 h 111"/>
              <a:gd name="T46" fmla="*/ 88 w 111"/>
              <a:gd name="T47" fmla="*/ 79 h 111"/>
              <a:gd name="T48" fmla="*/ 111 w 111"/>
              <a:gd name="T49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" h="111">
                <a:moveTo>
                  <a:pt x="111" y="55"/>
                </a:moveTo>
                <a:lnTo>
                  <a:pt x="88" y="32"/>
                </a:lnTo>
                <a:lnTo>
                  <a:pt x="88" y="48"/>
                </a:lnTo>
                <a:lnTo>
                  <a:pt x="64" y="48"/>
                </a:lnTo>
                <a:lnTo>
                  <a:pt x="64" y="23"/>
                </a:lnTo>
                <a:lnTo>
                  <a:pt x="79" y="23"/>
                </a:lnTo>
                <a:lnTo>
                  <a:pt x="56" y="0"/>
                </a:lnTo>
                <a:lnTo>
                  <a:pt x="32" y="23"/>
                </a:lnTo>
                <a:lnTo>
                  <a:pt x="48" y="23"/>
                </a:lnTo>
                <a:lnTo>
                  <a:pt x="48" y="48"/>
                </a:lnTo>
                <a:lnTo>
                  <a:pt x="24" y="48"/>
                </a:lnTo>
                <a:lnTo>
                  <a:pt x="24" y="32"/>
                </a:lnTo>
                <a:lnTo>
                  <a:pt x="0" y="55"/>
                </a:lnTo>
                <a:lnTo>
                  <a:pt x="24" y="79"/>
                </a:lnTo>
                <a:lnTo>
                  <a:pt x="24" y="63"/>
                </a:lnTo>
                <a:lnTo>
                  <a:pt x="48" y="63"/>
                </a:lnTo>
                <a:lnTo>
                  <a:pt x="48" y="88"/>
                </a:lnTo>
                <a:lnTo>
                  <a:pt x="32" y="88"/>
                </a:lnTo>
                <a:lnTo>
                  <a:pt x="56" y="111"/>
                </a:lnTo>
                <a:lnTo>
                  <a:pt x="79" y="88"/>
                </a:lnTo>
                <a:lnTo>
                  <a:pt x="64" y="88"/>
                </a:lnTo>
                <a:lnTo>
                  <a:pt x="64" y="63"/>
                </a:lnTo>
                <a:lnTo>
                  <a:pt x="88" y="63"/>
                </a:lnTo>
                <a:lnTo>
                  <a:pt x="88" y="79"/>
                </a:lnTo>
                <a:lnTo>
                  <a:pt x="111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Freeform 420"/>
          <p:cNvSpPr/>
          <p:nvPr/>
        </p:nvSpPr>
        <p:spPr bwMode="auto">
          <a:xfrm>
            <a:off x="5030508" y="898975"/>
            <a:ext cx="304427" cy="183753"/>
          </a:xfrm>
          <a:custGeom>
            <a:avLst/>
            <a:gdLst>
              <a:gd name="T0" fmla="*/ 111 w 111"/>
              <a:gd name="T1" fmla="*/ 35 h 67"/>
              <a:gd name="T2" fmla="*/ 110 w 111"/>
              <a:gd name="T3" fmla="*/ 0 h 67"/>
              <a:gd name="T4" fmla="*/ 76 w 111"/>
              <a:gd name="T5" fmla="*/ 0 h 67"/>
              <a:gd name="T6" fmla="*/ 88 w 111"/>
              <a:gd name="T7" fmla="*/ 11 h 67"/>
              <a:gd name="T8" fmla="*/ 55 w 111"/>
              <a:gd name="T9" fmla="*/ 44 h 67"/>
              <a:gd name="T10" fmla="*/ 22 w 111"/>
              <a:gd name="T11" fmla="*/ 11 h 67"/>
              <a:gd name="T12" fmla="*/ 34 w 111"/>
              <a:gd name="T13" fmla="*/ 0 h 67"/>
              <a:gd name="T14" fmla="*/ 0 w 111"/>
              <a:gd name="T15" fmla="*/ 0 h 67"/>
              <a:gd name="T16" fmla="*/ 0 w 111"/>
              <a:gd name="T17" fmla="*/ 34 h 67"/>
              <a:gd name="T18" fmla="*/ 11 w 111"/>
              <a:gd name="T19" fmla="*/ 23 h 67"/>
              <a:gd name="T20" fmla="*/ 55 w 111"/>
              <a:gd name="T21" fmla="*/ 67 h 67"/>
              <a:gd name="T22" fmla="*/ 66 w 111"/>
              <a:gd name="T23" fmla="*/ 55 h 67"/>
              <a:gd name="T24" fmla="*/ 66 w 111"/>
              <a:gd name="T25" fmla="*/ 55 h 67"/>
              <a:gd name="T26" fmla="*/ 99 w 111"/>
              <a:gd name="T27" fmla="*/ 23 h 67"/>
              <a:gd name="T28" fmla="*/ 111 w 111"/>
              <a:gd name="T29" fmla="*/ 3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1" h="67">
                <a:moveTo>
                  <a:pt x="111" y="35"/>
                </a:moveTo>
                <a:lnTo>
                  <a:pt x="110" y="0"/>
                </a:lnTo>
                <a:lnTo>
                  <a:pt x="76" y="0"/>
                </a:lnTo>
                <a:lnTo>
                  <a:pt x="88" y="11"/>
                </a:lnTo>
                <a:lnTo>
                  <a:pt x="55" y="44"/>
                </a:lnTo>
                <a:lnTo>
                  <a:pt x="22" y="11"/>
                </a:lnTo>
                <a:lnTo>
                  <a:pt x="34" y="0"/>
                </a:lnTo>
                <a:lnTo>
                  <a:pt x="0" y="0"/>
                </a:lnTo>
                <a:lnTo>
                  <a:pt x="0" y="34"/>
                </a:lnTo>
                <a:lnTo>
                  <a:pt x="11" y="23"/>
                </a:lnTo>
                <a:lnTo>
                  <a:pt x="55" y="67"/>
                </a:lnTo>
                <a:lnTo>
                  <a:pt x="66" y="55"/>
                </a:lnTo>
                <a:lnTo>
                  <a:pt x="66" y="55"/>
                </a:lnTo>
                <a:lnTo>
                  <a:pt x="99" y="23"/>
                </a:lnTo>
                <a:lnTo>
                  <a:pt x="111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421"/>
          <p:cNvSpPr/>
          <p:nvPr/>
        </p:nvSpPr>
        <p:spPr bwMode="auto">
          <a:xfrm>
            <a:off x="8691846" y="5128024"/>
            <a:ext cx="263287" cy="263287"/>
          </a:xfrm>
          <a:custGeom>
            <a:avLst/>
            <a:gdLst>
              <a:gd name="T0" fmla="*/ 217 w 248"/>
              <a:gd name="T1" fmla="*/ 206 h 248"/>
              <a:gd name="T2" fmla="*/ 206 w 248"/>
              <a:gd name="T3" fmla="*/ 217 h 248"/>
              <a:gd name="T4" fmla="*/ 41 w 248"/>
              <a:gd name="T5" fmla="*/ 217 h 248"/>
              <a:gd name="T6" fmla="*/ 31 w 248"/>
              <a:gd name="T7" fmla="*/ 206 h 248"/>
              <a:gd name="T8" fmla="*/ 31 w 248"/>
              <a:gd name="T9" fmla="*/ 41 h 248"/>
              <a:gd name="T10" fmla="*/ 41 w 248"/>
              <a:gd name="T11" fmla="*/ 31 h 248"/>
              <a:gd name="T12" fmla="*/ 184 w 248"/>
              <a:gd name="T13" fmla="*/ 31 h 248"/>
              <a:gd name="T14" fmla="*/ 214 w 248"/>
              <a:gd name="T15" fmla="*/ 0 h 248"/>
              <a:gd name="T16" fmla="*/ 206 w 248"/>
              <a:gd name="T17" fmla="*/ 0 h 248"/>
              <a:gd name="T18" fmla="*/ 41 w 248"/>
              <a:gd name="T19" fmla="*/ 0 h 248"/>
              <a:gd name="T20" fmla="*/ 0 w 248"/>
              <a:gd name="T21" fmla="*/ 41 h 248"/>
              <a:gd name="T22" fmla="*/ 0 w 248"/>
              <a:gd name="T23" fmla="*/ 206 h 248"/>
              <a:gd name="T24" fmla="*/ 41 w 248"/>
              <a:gd name="T25" fmla="*/ 248 h 248"/>
              <a:gd name="T26" fmla="*/ 206 w 248"/>
              <a:gd name="T27" fmla="*/ 248 h 248"/>
              <a:gd name="T28" fmla="*/ 248 w 248"/>
              <a:gd name="T29" fmla="*/ 206 h 248"/>
              <a:gd name="T30" fmla="*/ 248 w 248"/>
              <a:gd name="T31" fmla="*/ 115 h 248"/>
              <a:gd name="T32" fmla="*/ 217 w 248"/>
              <a:gd name="T33" fmla="*/ 146 h 248"/>
              <a:gd name="T34" fmla="*/ 217 w 248"/>
              <a:gd name="T35" fmla="*/ 206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48">
                <a:moveTo>
                  <a:pt x="217" y="206"/>
                </a:moveTo>
                <a:cubicBezTo>
                  <a:pt x="217" y="212"/>
                  <a:pt x="212" y="217"/>
                  <a:pt x="206" y="217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35" y="217"/>
                  <a:pt x="31" y="212"/>
                  <a:pt x="31" y="206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35"/>
                  <a:pt x="35" y="31"/>
                  <a:pt x="41" y="31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214" y="0"/>
                  <a:pt x="214" y="0"/>
                  <a:pt x="214" y="0"/>
                </a:cubicBezTo>
                <a:cubicBezTo>
                  <a:pt x="212" y="0"/>
                  <a:pt x="209" y="0"/>
                  <a:pt x="206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29"/>
                  <a:pt x="18" y="248"/>
                  <a:pt x="41" y="248"/>
                </a:cubicBezTo>
                <a:cubicBezTo>
                  <a:pt x="206" y="248"/>
                  <a:pt x="206" y="248"/>
                  <a:pt x="206" y="248"/>
                </a:cubicBezTo>
                <a:cubicBezTo>
                  <a:pt x="229" y="248"/>
                  <a:pt x="248" y="229"/>
                  <a:pt x="248" y="206"/>
                </a:cubicBezTo>
                <a:cubicBezTo>
                  <a:pt x="248" y="115"/>
                  <a:pt x="248" y="115"/>
                  <a:pt x="248" y="115"/>
                </a:cubicBezTo>
                <a:cubicBezTo>
                  <a:pt x="217" y="146"/>
                  <a:pt x="217" y="146"/>
                  <a:pt x="217" y="146"/>
                </a:cubicBezTo>
                <a:lnTo>
                  <a:pt x="217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422"/>
          <p:cNvSpPr>
            <a:spLocks noEditPoints="1"/>
          </p:cNvSpPr>
          <p:nvPr/>
        </p:nvSpPr>
        <p:spPr bwMode="auto">
          <a:xfrm>
            <a:off x="8801549" y="5130766"/>
            <a:ext cx="194724" cy="194724"/>
          </a:xfrm>
          <a:custGeom>
            <a:avLst/>
            <a:gdLst>
              <a:gd name="T0" fmla="*/ 8 w 71"/>
              <a:gd name="T1" fmla="*/ 45 h 71"/>
              <a:gd name="T2" fmla="*/ 8 w 71"/>
              <a:gd name="T3" fmla="*/ 45 h 71"/>
              <a:gd name="T4" fmla="*/ 8 w 71"/>
              <a:gd name="T5" fmla="*/ 45 h 71"/>
              <a:gd name="T6" fmla="*/ 8 w 71"/>
              <a:gd name="T7" fmla="*/ 45 h 71"/>
              <a:gd name="T8" fmla="*/ 0 w 71"/>
              <a:gd name="T9" fmla="*/ 71 h 71"/>
              <a:gd name="T10" fmla="*/ 25 w 71"/>
              <a:gd name="T11" fmla="*/ 62 h 71"/>
              <a:gd name="T12" fmla="*/ 25 w 71"/>
              <a:gd name="T13" fmla="*/ 62 h 71"/>
              <a:gd name="T14" fmla="*/ 25 w 71"/>
              <a:gd name="T15" fmla="*/ 62 h 71"/>
              <a:gd name="T16" fmla="*/ 25 w 71"/>
              <a:gd name="T17" fmla="*/ 62 h 71"/>
              <a:gd name="T18" fmla="*/ 71 w 71"/>
              <a:gd name="T19" fmla="*/ 17 h 71"/>
              <a:gd name="T20" fmla="*/ 54 w 71"/>
              <a:gd name="T21" fmla="*/ 0 h 71"/>
              <a:gd name="T22" fmla="*/ 8 w 71"/>
              <a:gd name="T23" fmla="*/ 45 h 71"/>
              <a:gd name="T24" fmla="*/ 8 w 71"/>
              <a:gd name="T25" fmla="*/ 45 h 71"/>
              <a:gd name="T26" fmla="*/ 23 w 71"/>
              <a:gd name="T27" fmla="*/ 59 h 71"/>
              <a:gd name="T28" fmla="*/ 6 w 71"/>
              <a:gd name="T29" fmla="*/ 65 h 71"/>
              <a:gd name="T30" fmla="*/ 12 w 71"/>
              <a:gd name="T31" fmla="*/ 48 h 71"/>
              <a:gd name="T32" fmla="*/ 23 w 71"/>
              <a:gd name="T33" fmla="*/ 5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1" h="71">
                <a:moveTo>
                  <a:pt x="8" y="45"/>
                </a:moveTo>
                <a:lnTo>
                  <a:pt x="8" y="45"/>
                </a:lnTo>
                <a:lnTo>
                  <a:pt x="8" y="45"/>
                </a:lnTo>
                <a:lnTo>
                  <a:pt x="8" y="45"/>
                </a:lnTo>
                <a:lnTo>
                  <a:pt x="0" y="71"/>
                </a:lnTo>
                <a:lnTo>
                  <a:pt x="25" y="62"/>
                </a:lnTo>
                <a:lnTo>
                  <a:pt x="25" y="62"/>
                </a:lnTo>
                <a:lnTo>
                  <a:pt x="25" y="62"/>
                </a:lnTo>
                <a:lnTo>
                  <a:pt x="25" y="62"/>
                </a:lnTo>
                <a:lnTo>
                  <a:pt x="71" y="17"/>
                </a:lnTo>
                <a:lnTo>
                  <a:pt x="54" y="0"/>
                </a:lnTo>
                <a:lnTo>
                  <a:pt x="8" y="45"/>
                </a:lnTo>
                <a:lnTo>
                  <a:pt x="8" y="45"/>
                </a:lnTo>
                <a:close/>
                <a:moveTo>
                  <a:pt x="23" y="59"/>
                </a:moveTo>
                <a:lnTo>
                  <a:pt x="6" y="65"/>
                </a:lnTo>
                <a:lnTo>
                  <a:pt x="12" y="48"/>
                </a:lnTo>
                <a:lnTo>
                  <a:pt x="23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423"/>
          <p:cNvSpPr/>
          <p:nvPr/>
        </p:nvSpPr>
        <p:spPr bwMode="auto">
          <a:xfrm>
            <a:off x="5650330" y="4497233"/>
            <a:ext cx="222149" cy="304427"/>
          </a:xfrm>
          <a:custGeom>
            <a:avLst/>
            <a:gdLst>
              <a:gd name="T0" fmla="*/ 72 w 81"/>
              <a:gd name="T1" fmla="*/ 102 h 111"/>
              <a:gd name="T2" fmla="*/ 10 w 81"/>
              <a:gd name="T3" fmla="*/ 102 h 111"/>
              <a:gd name="T4" fmla="*/ 10 w 81"/>
              <a:gd name="T5" fmla="*/ 32 h 111"/>
              <a:gd name="T6" fmla="*/ 33 w 81"/>
              <a:gd name="T7" fmla="*/ 32 h 111"/>
              <a:gd name="T8" fmla="*/ 33 w 81"/>
              <a:gd name="T9" fmla="*/ 9 h 111"/>
              <a:gd name="T10" fmla="*/ 72 w 81"/>
              <a:gd name="T11" fmla="*/ 9 h 111"/>
              <a:gd name="T12" fmla="*/ 72 w 81"/>
              <a:gd name="T13" fmla="*/ 19 h 111"/>
              <a:gd name="T14" fmla="*/ 80 w 81"/>
              <a:gd name="T15" fmla="*/ 10 h 111"/>
              <a:gd name="T16" fmla="*/ 81 w 81"/>
              <a:gd name="T17" fmla="*/ 9 h 111"/>
              <a:gd name="T18" fmla="*/ 81 w 81"/>
              <a:gd name="T19" fmla="*/ 0 h 111"/>
              <a:gd name="T20" fmla="*/ 24 w 81"/>
              <a:gd name="T21" fmla="*/ 0 h 111"/>
              <a:gd name="T22" fmla="*/ 24 w 81"/>
              <a:gd name="T23" fmla="*/ 0 h 111"/>
              <a:gd name="T24" fmla="*/ 0 w 81"/>
              <a:gd name="T25" fmla="*/ 23 h 111"/>
              <a:gd name="T26" fmla="*/ 0 w 81"/>
              <a:gd name="T27" fmla="*/ 111 h 111"/>
              <a:gd name="T28" fmla="*/ 81 w 81"/>
              <a:gd name="T29" fmla="*/ 111 h 111"/>
              <a:gd name="T30" fmla="*/ 81 w 81"/>
              <a:gd name="T31" fmla="*/ 69 h 111"/>
              <a:gd name="T32" fmla="*/ 72 w 81"/>
              <a:gd name="T33" fmla="*/ 79 h 111"/>
              <a:gd name="T34" fmla="*/ 72 w 81"/>
              <a:gd name="T35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111">
                <a:moveTo>
                  <a:pt x="72" y="102"/>
                </a:moveTo>
                <a:lnTo>
                  <a:pt x="10" y="102"/>
                </a:lnTo>
                <a:lnTo>
                  <a:pt x="10" y="32"/>
                </a:lnTo>
                <a:lnTo>
                  <a:pt x="33" y="32"/>
                </a:lnTo>
                <a:lnTo>
                  <a:pt x="33" y="9"/>
                </a:lnTo>
                <a:lnTo>
                  <a:pt x="72" y="9"/>
                </a:lnTo>
                <a:lnTo>
                  <a:pt x="72" y="19"/>
                </a:lnTo>
                <a:lnTo>
                  <a:pt x="80" y="10"/>
                </a:lnTo>
                <a:lnTo>
                  <a:pt x="81" y="9"/>
                </a:lnTo>
                <a:lnTo>
                  <a:pt x="81" y="0"/>
                </a:lnTo>
                <a:lnTo>
                  <a:pt x="24" y="0"/>
                </a:lnTo>
                <a:lnTo>
                  <a:pt x="24" y="0"/>
                </a:lnTo>
                <a:lnTo>
                  <a:pt x="0" y="23"/>
                </a:lnTo>
                <a:lnTo>
                  <a:pt x="0" y="111"/>
                </a:lnTo>
                <a:lnTo>
                  <a:pt x="81" y="111"/>
                </a:lnTo>
                <a:lnTo>
                  <a:pt x="81" y="69"/>
                </a:lnTo>
                <a:lnTo>
                  <a:pt x="72" y="79"/>
                </a:lnTo>
                <a:lnTo>
                  <a:pt x="72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424"/>
          <p:cNvSpPr>
            <a:spLocks noEditPoints="1"/>
          </p:cNvSpPr>
          <p:nvPr/>
        </p:nvSpPr>
        <p:spPr bwMode="auto">
          <a:xfrm>
            <a:off x="5743577" y="4543856"/>
            <a:ext cx="191980" cy="191980"/>
          </a:xfrm>
          <a:custGeom>
            <a:avLst/>
            <a:gdLst>
              <a:gd name="T0" fmla="*/ 8 w 70"/>
              <a:gd name="T1" fmla="*/ 45 h 70"/>
              <a:gd name="T2" fmla="*/ 8 w 70"/>
              <a:gd name="T3" fmla="*/ 45 h 70"/>
              <a:gd name="T4" fmla="*/ 8 w 70"/>
              <a:gd name="T5" fmla="*/ 45 h 70"/>
              <a:gd name="T6" fmla="*/ 8 w 70"/>
              <a:gd name="T7" fmla="*/ 45 h 70"/>
              <a:gd name="T8" fmla="*/ 0 w 70"/>
              <a:gd name="T9" fmla="*/ 70 h 70"/>
              <a:gd name="T10" fmla="*/ 25 w 70"/>
              <a:gd name="T11" fmla="*/ 62 h 70"/>
              <a:gd name="T12" fmla="*/ 25 w 70"/>
              <a:gd name="T13" fmla="*/ 62 h 70"/>
              <a:gd name="T14" fmla="*/ 25 w 70"/>
              <a:gd name="T15" fmla="*/ 62 h 70"/>
              <a:gd name="T16" fmla="*/ 25 w 70"/>
              <a:gd name="T17" fmla="*/ 62 h 70"/>
              <a:gd name="T18" fmla="*/ 70 w 70"/>
              <a:gd name="T19" fmla="*/ 16 h 70"/>
              <a:gd name="T20" fmla="*/ 53 w 70"/>
              <a:gd name="T21" fmla="*/ 0 h 70"/>
              <a:gd name="T22" fmla="*/ 8 w 70"/>
              <a:gd name="T23" fmla="*/ 45 h 70"/>
              <a:gd name="T24" fmla="*/ 8 w 70"/>
              <a:gd name="T25" fmla="*/ 45 h 70"/>
              <a:gd name="T26" fmla="*/ 22 w 70"/>
              <a:gd name="T27" fmla="*/ 58 h 70"/>
              <a:gd name="T28" fmla="*/ 6 w 70"/>
              <a:gd name="T29" fmla="*/ 64 h 70"/>
              <a:gd name="T30" fmla="*/ 11 w 70"/>
              <a:gd name="T31" fmla="*/ 47 h 70"/>
              <a:gd name="T32" fmla="*/ 22 w 70"/>
              <a:gd name="T33" fmla="*/ 5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" h="70">
                <a:moveTo>
                  <a:pt x="8" y="45"/>
                </a:moveTo>
                <a:lnTo>
                  <a:pt x="8" y="45"/>
                </a:lnTo>
                <a:lnTo>
                  <a:pt x="8" y="45"/>
                </a:lnTo>
                <a:lnTo>
                  <a:pt x="8" y="45"/>
                </a:lnTo>
                <a:lnTo>
                  <a:pt x="0" y="70"/>
                </a:lnTo>
                <a:lnTo>
                  <a:pt x="25" y="62"/>
                </a:lnTo>
                <a:lnTo>
                  <a:pt x="25" y="62"/>
                </a:lnTo>
                <a:lnTo>
                  <a:pt x="25" y="62"/>
                </a:lnTo>
                <a:lnTo>
                  <a:pt x="25" y="62"/>
                </a:lnTo>
                <a:lnTo>
                  <a:pt x="70" y="16"/>
                </a:lnTo>
                <a:lnTo>
                  <a:pt x="53" y="0"/>
                </a:lnTo>
                <a:lnTo>
                  <a:pt x="8" y="45"/>
                </a:lnTo>
                <a:lnTo>
                  <a:pt x="8" y="45"/>
                </a:lnTo>
                <a:close/>
                <a:moveTo>
                  <a:pt x="22" y="58"/>
                </a:moveTo>
                <a:lnTo>
                  <a:pt x="6" y="64"/>
                </a:lnTo>
                <a:lnTo>
                  <a:pt x="11" y="47"/>
                </a:lnTo>
                <a:lnTo>
                  <a:pt x="22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431"/>
          <p:cNvSpPr>
            <a:spLocks noEditPoints="1"/>
          </p:cNvSpPr>
          <p:nvPr/>
        </p:nvSpPr>
        <p:spPr bwMode="auto">
          <a:xfrm>
            <a:off x="779517" y="3885638"/>
            <a:ext cx="263287" cy="304427"/>
          </a:xfrm>
          <a:custGeom>
            <a:avLst/>
            <a:gdLst>
              <a:gd name="T0" fmla="*/ 218 w 248"/>
              <a:gd name="T1" fmla="*/ 40 h 287"/>
              <a:gd name="T2" fmla="*/ 218 w 248"/>
              <a:gd name="T3" fmla="*/ 24 h 287"/>
              <a:gd name="T4" fmla="*/ 193 w 248"/>
              <a:gd name="T5" fmla="*/ 0 h 287"/>
              <a:gd name="T6" fmla="*/ 167 w 248"/>
              <a:gd name="T7" fmla="*/ 24 h 287"/>
              <a:gd name="T8" fmla="*/ 167 w 248"/>
              <a:gd name="T9" fmla="*/ 40 h 287"/>
              <a:gd name="T10" fmla="*/ 150 w 248"/>
              <a:gd name="T11" fmla="*/ 40 h 287"/>
              <a:gd name="T12" fmla="*/ 150 w 248"/>
              <a:gd name="T13" fmla="*/ 24 h 287"/>
              <a:gd name="T14" fmla="*/ 124 w 248"/>
              <a:gd name="T15" fmla="*/ 0 h 287"/>
              <a:gd name="T16" fmla="*/ 98 w 248"/>
              <a:gd name="T17" fmla="*/ 24 h 287"/>
              <a:gd name="T18" fmla="*/ 98 w 248"/>
              <a:gd name="T19" fmla="*/ 40 h 287"/>
              <a:gd name="T20" fmla="*/ 81 w 248"/>
              <a:gd name="T21" fmla="*/ 40 h 287"/>
              <a:gd name="T22" fmla="*/ 81 w 248"/>
              <a:gd name="T23" fmla="*/ 24 h 287"/>
              <a:gd name="T24" fmla="*/ 55 w 248"/>
              <a:gd name="T25" fmla="*/ 0 h 287"/>
              <a:gd name="T26" fmla="*/ 29 w 248"/>
              <a:gd name="T27" fmla="*/ 24 h 287"/>
              <a:gd name="T28" fmla="*/ 29 w 248"/>
              <a:gd name="T29" fmla="*/ 40 h 287"/>
              <a:gd name="T30" fmla="*/ 0 w 248"/>
              <a:gd name="T31" fmla="*/ 40 h 287"/>
              <a:gd name="T32" fmla="*/ 0 w 248"/>
              <a:gd name="T33" fmla="*/ 287 h 287"/>
              <a:gd name="T34" fmla="*/ 248 w 248"/>
              <a:gd name="T35" fmla="*/ 287 h 287"/>
              <a:gd name="T36" fmla="*/ 248 w 248"/>
              <a:gd name="T37" fmla="*/ 40 h 287"/>
              <a:gd name="T38" fmla="*/ 218 w 248"/>
              <a:gd name="T39" fmla="*/ 40 h 287"/>
              <a:gd name="T40" fmla="*/ 181 w 248"/>
              <a:gd name="T41" fmla="*/ 24 h 287"/>
              <a:gd name="T42" fmla="*/ 193 w 248"/>
              <a:gd name="T43" fmla="*/ 14 h 287"/>
              <a:gd name="T44" fmla="*/ 205 w 248"/>
              <a:gd name="T45" fmla="*/ 24 h 287"/>
              <a:gd name="T46" fmla="*/ 205 w 248"/>
              <a:gd name="T47" fmla="*/ 66 h 287"/>
              <a:gd name="T48" fmla="*/ 193 w 248"/>
              <a:gd name="T49" fmla="*/ 76 h 287"/>
              <a:gd name="T50" fmla="*/ 181 w 248"/>
              <a:gd name="T51" fmla="*/ 66 h 287"/>
              <a:gd name="T52" fmla="*/ 181 w 248"/>
              <a:gd name="T53" fmla="*/ 24 h 287"/>
              <a:gd name="T54" fmla="*/ 112 w 248"/>
              <a:gd name="T55" fmla="*/ 24 h 287"/>
              <a:gd name="T56" fmla="*/ 124 w 248"/>
              <a:gd name="T57" fmla="*/ 14 h 287"/>
              <a:gd name="T58" fmla="*/ 136 w 248"/>
              <a:gd name="T59" fmla="*/ 24 h 287"/>
              <a:gd name="T60" fmla="*/ 136 w 248"/>
              <a:gd name="T61" fmla="*/ 66 h 287"/>
              <a:gd name="T62" fmla="*/ 124 w 248"/>
              <a:gd name="T63" fmla="*/ 76 h 287"/>
              <a:gd name="T64" fmla="*/ 112 w 248"/>
              <a:gd name="T65" fmla="*/ 66 h 287"/>
              <a:gd name="T66" fmla="*/ 112 w 248"/>
              <a:gd name="T67" fmla="*/ 24 h 287"/>
              <a:gd name="T68" fmla="*/ 43 w 248"/>
              <a:gd name="T69" fmla="*/ 24 h 287"/>
              <a:gd name="T70" fmla="*/ 55 w 248"/>
              <a:gd name="T71" fmla="*/ 14 h 287"/>
              <a:gd name="T72" fmla="*/ 67 w 248"/>
              <a:gd name="T73" fmla="*/ 24 h 287"/>
              <a:gd name="T74" fmla="*/ 67 w 248"/>
              <a:gd name="T75" fmla="*/ 66 h 287"/>
              <a:gd name="T76" fmla="*/ 55 w 248"/>
              <a:gd name="T77" fmla="*/ 76 h 287"/>
              <a:gd name="T78" fmla="*/ 43 w 248"/>
              <a:gd name="T79" fmla="*/ 66 h 287"/>
              <a:gd name="T80" fmla="*/ 43 w 248"/>
              <a:gd name="T81" fmla="*/ 24 h 287"/>
              <a:gd name="T82" fmla="*/ 227 w 248"/>
              <a:gd name="T83" fmla="*/ 267 h 287"/>
              <a:gd name="T84" fmla="*/ 21 w 248"/>
              <a:gd name="T85" fmla="*/ 267 h 287"/>
              <a:gd name="T86" fmla="*/ 21 w 248"/>
              <a:gd name="T87" fmla="*/ 95 h 287"/>
              <a:gd name="T88" fmla="*/ 227 w 248"/>
              <a:gd name="T89" fmla="*/ 95 h 287"/>
              <a:gd name="T90" fmla="*/ 227 w 248"/>
              <a:gd name="T91" fmla="*/ 26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8" h="287">
                <a:moveTo>
                  <a:pt x="218" y="40"/>
                </a:moveTo>
                <a:cubicBezTo>
                  <a:pt x="218" y="24"/>
                  <a:pt x="218" y="24"/>
                  <a:pt x="218" y="24"/>
                </a:cubicBezTo>
                <a:cubicBezTo>
                  <a:pt x="218" y="9"/>
                  <a:pt x="209" y="0"/>
                  <a:pt x="193" y="0"/>
                </a:cubicBezTo>
                <a:cubicBezTo>
                  <a:pt x="177" y="0"/>
                  <a:pt x="167" y="9"/>
                  <a:pt x="167" y="24"/>
                </a:cubicBezTo>
                <a:cubicBezTo>
                  <a:pt x="167" y="40"/>
                  <a:pt x="167" y="40"/>
                  <a:pt x="167" y="40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0" y="24"/>
                  <a:pt x="150" y="24"/>
                  <a:pt x="150" y="24"/>
                </a:cubicBezTo>
                <a:cubicBezTo>
                  <a:pt x="150" y="9"/>
                  <a:pt x="140" y="0"/>
                  <a:pt x="124" y="0"/>
                </a:cubicBezTo>
                <a:cubicBezTo>
                  <a:pt x="108" y="0"/>
                  <a:pt x="98" y="9"/>
                  <a:pt x="98" y="24"/>
                </a:cubicBezTo>
                <a:cubicBezTo>
                  <a:pt x="98" y="40"/>
                  <a:pt x="98" y="40"/>
                  <a:pt x="98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9"/>
                  <a:pt x="71" y="0"/>
                  <a:pt x="55" y="0"/>
                </a:cubicBezTo>
                <a:cubicBezTo>
                  <a:pt x="39" y="0"/>
                  <a:pt x="29" y="9"/>
                  <a:pt x="29" y="24"/>
                </a:cubicBezTo>
                <a:cubicBezTo>
                  <a:pt x="29" y="40"/>
                  <a:pt x="29" y="40"/>
                  <a:pt x="29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87"/>
                  <a:pt x="0" y="287"/>
                  <a:pt x="0" y="287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248" y="40"/>
                  <a:pt x="248" y="40"/>
                  <a:pt x="248" y="40"/>
                </a:cubicBezTo>
                <a:lnTo>
                  <a:pt x="218" y="40"/>
                </a:lnTo>
                <a:close/>
                <a:moveTo>
                  <a:pt x="181" y="24"/>
                </a:moveTo>
                <a:cubicBezTo>
                  <a:pt x="181" y="17"/>
                  <a:pt x="184" y="14"/>
                  <a:pt x="193" y="14"/>
                </a:cubicBezTo>
                <a:cubicBezTo>
                  <a:pt x="201" y="14"/>
                  <a:pt x="205" y="17"/>
                  <a:pt x="205" y="24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05" y="73"/>
                  <a:pt x="201" y="76"/>
                  <a:pt x="193" y="76"/>
                </a:cubicBezTo>
                <a:cubicBezTo>
                  <a:pt x="184" y="76"/>
                  <a:pt x="181" y="73"/>
                  <a:pt x="181" y="66"/>
                </a:cubicBezTo>
                <a:lnTo>
                  <a:pt x="181" y="24"/>
                </a:lnTo>
                <a:close/>
                <a:moveTo>
                  <a:pt x="112" y="24"/>
                </a:moveTo>
                <a:cubicBezTo>
                  <a:pt x="112" y="17"/>
                  <a:pt x="115" y="14"/>
                  <a:pt x="124" y="14"/>
                </a:cubicBezTo>
                <a:cubicBezTo>
                  <a:pt x="132" y="14"/>
                  <a:pt x="136" y="17"/>
                  <a:pt x="136" y="24"/>
                </a:cubicBezTo>
                <a:cubicBezTo>
                  <a:pt x="136" y="66"/>
                  <a:pt x="136" y="66"/>
                  <a:pt x="136" y="66"/>
                </a:cubicBezTo>
                <a:cubicBezTo>
                  <a:pt x="136" y="73"/>
                  <a:pt x="132" y="76"/>
                  <a:pt x="124" y="76"/>
                </a:cubicBezTo>
                <a:cubicBezTo>
                  <a:pt x="115" y="76"/>
                  <a:pt x="112" y="73"/>
                  <a:pt x="112" y="66"/>
                </a:cubicBezTo>
                <a:lnTo>
                  <a:pt x="112" y="24"/>
                </a:lnTo>
                <a:close/>
                <a:moveTo>
                  <a:pt x="43" y="24"/>
                </a:moveTo>
                <a:cubicBezTo>
                  <a:pt x="43" y="17"/>
                  <a:pt x="47" y="14"/>
                  <a:pt x="55" y="14"/>
                </a:cubicBezTo>
                <a:cubicBezTo>
                  <a:pt x="64" y="14"/>
                  <a:pt x="67" y="17"/>
                  <a:pt x="67" y="24"/>
                </a:cubicBezTo>
                <a:cubicBezTo>
                  <a:pt x="67" y="66"/>
                  <a:pt x="67" y="66"/>
                  <a:pt x="67" y="66"/>
                </a:cubicBezTo>
                <a:cubicBezTo>
                  <a:pt x="67" y="73"/>
                  <a:pt x="64" y="76"/>
                  <a:pt x="55" y="76"/>
                </a:cubicBezTo>
                <a:cubicBezTo>
                  <a:pt x="47" y="76"/>
                  <a:pt x="43" y="73"/>
                  <a:pt x="43" y="66"/>
                </a:cubicBezTo>
                <a:lnTo>
                  <a:pt x="43" y="24"/>
                </a:lnTo>
                <a:close/>
                <a:moveTo>
                  <a:pt x="227" y="267"/>
                </a:moveTo>
                <a:cubicBezTo>
                  <a:pt x="21" y="267"/>
                  <a:pt x="21" y="267"/>
                  <a:pt x="21" y="267"/>
                </a:cubicBezTo>
                <a:cubicBezTo>
                  <a:pt x="21" y="95"/>
                  <a:pt x="21" y="95"/>
                  <a:pt x="21" y="95"/>
                </a:cubicBezTo>
                <a:cubicBezTo>
                  <a:pt x="227" y="95"/>
                  <a:pt x="227" y="95"/>
                  <a:pt x="227" y="95"/>
                </a:cubicBezTo>
                <a:lnTo>
                  <a:pt x="227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432"/>
          <p:cNvSpPr/>
          <p:nvPr/>
        </p:nvSpPr>
        <p:spPr bwMode="auto">
          <a:xfrm>
            <a:off x="839854" y="4022766"/>
            <a:ext cx="71307" cy="109703"/>
          </a:xfrm>
          <a:custGeom>
            <a:avLst/>
            <a:gdLst>
              <a:gd name="T0" fmla="*/ 66 w 66"/>
              <a:gd name="T1" fmla="*/ 70 h 102"/>
              <a:gd name="T2" fmla="*/ 42 w 66"/>
              <a:gd name="T3" fmla="*/ 46 h 102"/>
              <a:gd name="T4" fmla="*/ 42 w 66"/>
              <a:gd name="T5" fmla="*/ 45 h 102"/>
              <a:gd name="T6" fmla="*/ 64 w 66"/>
              <a:gd name="T7" fmla="*/ 21 h 102"/>
              <a:gd name="T8" fmla="*/ 31 w 66"/>
              <a:gd name="T9" fmla="*/ 0 h 102"/>
              <a:gd name="T10" fmla="*/ 3 w 66"/>
              <a:gd name="T11" fmla="*/ 5 h 102"/>
              <a:gd name="T12" fmla="*/ 5 w 66"/>
              <a:gd name="T13" fmla="*/ 22 h 102"/>
              <a:gd name="T14" fmla="*/ 26 w 66"/>
              <a:gd name="T15" fmla="*/ 17 h 102"/>
              <a:gd name="T16" fmla="*/ 40 w 66"/>
              <a:gd name="T17" fmla="*/ 27 h 102"/>
              <a:gd name="T18" fmla="*/ 19 w 66"/>
              <a:gd name="T19" fmla="*/ 39 h 102"/>
              <a:gd name="T20" fmla="*/ 19 w 66"/>
              <a:gd name="T21" fmla="*/ 57 h 102"/>
              <a:gd name="T22" fmla="*/ 44 w 66"/>
              <a:gd name="T23" fmla="*/ 72 h 102"/>
              <a:gd name="T24" fmla="*/ 27 w 66"/>
              <a:gd name="T25" fmla="*/ 85 h 102"/>
              <a:gd name="T26" fmla="*/ 3 w 66"/>
              <a:gd name="T27" fmla="*/ 80 h 102"/>
              <a:gd name="T28" fmla="*/ 0 w 66"/>
              <a:gd name="T29" fmla="*/ 98 h 102"/>
              <a:gd name="T30" fmla="*/ 25 w 66"/>
              <a:gd name="T31" fmla="*/ 102 h 102"/>
              <a:gd name="T32" fmla="*/ 66 w 66"/>
              <a:gd name="T33" fmla="*/ 7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102">
                <a:moveTo>
                  <a:pt x="66" y="70"/>
                </a:moveTo>
                <a:cubicBezTo>
                  <a:pt x="66" y="57"/>
                  <a:pt x="58" y="50"/>
                  <a:pt x="42" y="46"/>
                </a:cubicBezTo>
                <a:cubicBezTo>
                  <a:pt x="42" y="45"/>
                  <a:pt x="42" y="45"/>
                  <a:pt x="42" y="45"/>
                </a:cubicBezTo>
                <a:cubicBezTo>
                  <a:pt x="56" y="41"/>
                  <a:pt x="64" y="33"/>
                  <a:pt x="64" y="21"/>
                </a:cubicBezTo>
                <a:cubicBezTo>
                  <a:pt x="64" y="9"/>
                  <a:pt x="52" y="0"/>
                  <a:pt x="31" y="0"/>
                </a:cubicBezTo>
                <a:cubicBezTo>
                  <a:pt x="22" y="0"/>
                  <a:pt x="12" y="1"/>
                  <a:pt x="3" y="5"/>
                </a:cubicBezTo>
                <a:cubicBezTo>
                  <a:pt x="5" y="22"/>
                  <a:pt x="5" y="22"/>
                  <a:pt x="5" y="22"/>
                </a:cubicBezTo>
                <a:cubicBezTo>
                  <a:pt x="12" y="19"/>
                  <a:pt x="19" y="17"/>
                  <a:pt x="26" y="17"/>
                </a:cubicBezTo>
                <a:cubicBezTo>
                  <a:pt x="37" y="17"/>
                  <a:pt x="40" y="21"/>
                  <a:pt x="40" y="27"/>
                </a:cubicBezTo>
                <a:cubicBezTo>
                  <a:pt x="40" y="35"/>
                  <a:pt x="32" y="38"/>
                  <a:pt x="19" y="39"/>
                </a:cubicBezTo>
                <a:cubicBezTo>
                  <a:pt x="19" y="57"/>
                  <a:pt x="19" y="57"/>
                  <a:pt x="19" y="57"/>
                </a:cubicBezTo>
                <a:cubicBezTo>
                  <a:pt x="38" y="58"/>
                  <a:pt x="44" y="62"/>
                  <a:pt x="44" y="72"/>
                </a:cubicBezTo>
                <a:cubicBezTo>
                  <a:pt x="44" y="79"/>
                  <a:pt x="37" y="85"/>
                  <a:pt x="27" y="85"/>
                </a:cubicBezTo>
                <a:cubicBezTo>
                  <a:pt x="18" y="85"/>
                  <a:pt x="11" y="83"/>
                  <a:pt x="3" y="80"/>
                </a:cubicBezTo>
                <a:cubicBezTo>
                  <a:pt x="0" y="98"/>
                  <a:pt x="0" y="98"/>
                  <a:pt x="0" y="98"/>
                </a:cubicBezTo>
                <a:cubicBezTo>
                  <a:pt x="7" y="100"/>
                  <a:pt x="16" y="102"/>
                  <a:pt x="25" y="102"/>
                </a:cubicBezTo>
                <a:cubicBezTo>
                  <a:pt x="48" y="102"/>
                  <a:pt x="66" y="91"/>
                  <a:pt x="66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433"/>
          <p:cNvSpPr/>
          <p:nvPr/>
        </p:nvSpPr>
        <p:spPr bwMode="auto">
          <a:xfrm>
            <a:off x="927617" y="4025510"/>
            <a:ext cx="43881" cy="104218"/>
          </a:xfrm>
          <a:custGeom>
            <a:avLst/>
            <a:gdLst>
              <a:gd name="T0" fmla="*/ 8 w 16"/>
              <a:gd name="T1" fmla="*/ 10 h 38"/>
              <a:gd name="T2" fmla="*/ 8 w 16"/>
              <a:gd name="T3" fmla="*/ 38 h 38"/>
              <a:gd name="T4" fmla="*/ 16 w 16"/>
              <a:gd name="T5" fmla="*/ 38 h 38"/>
              <a:gd name="T6" fmla="*/ 16 w 16"/>
              <a:gd name="T7" fmla="*/ 0 h 38"/>
              <a:gd name="T8" fmla="*/ 12 w 16"/>
              <a:gd name="T9" fmla="*/ 0 h 38"/>
              <a:gd name="T10" fmla="*/ 0 w 16"/>
              <a:gd name="T11" fmla="*/ 6 h 38"/>
              <a:gd name="T12" fmla="*/ 1 w 16"/>
              <a:gd name="T13" fmla="*/ 13 h 38"/>
              <a:gd name="T14" fmla="*/ 8 w 16"/>
              <a:gd name="T15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38">
                <a:moveTo>
                  <a:pt x="8" y="10"/>
                </a:moveTo>
                <a:lnTo>
                  <a:pt x="8" y="38"/>
                </a:lnTo>
                <a:lnTo>
                  <a:pt x="16" y="38"/>
                </a:lnTo>
                <a:lnTo>
                  <a:pt x="16" y="0"/>
                </a:lnTo>
                <a:lnTo>
                  <a:pt x="12" y="0"/>
                </a:lnTo>
                <a:lnTo>
                  <a:pt x="0" y="6"/>
                </a:lnTo>
                <a:lnTo>
                  <a:pt x="1" y="13"/>
                </a:lnTo>
                <a:lnTo>
                  <a:pt x="8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Freeform 434"/>
          <p:cNvSpPr>
            <a:spLocks noEditPoints="1"/>
          </p:cNvSpPr>
          <p:nvPr/>
        </p:nvSpPr>
        <p:spPr bwMode="auto">
          <a:xfrm>
            <a:off x="1388370" y="3888382"/>
            <a:ext cx="263287" cy="301683"/>
          </a:xfrm>
          <a:custGeom>
            <a:avLst/>
            <a:gdLst>
              <a:gd name="T0" fmla="*/ 219 w 248"/>
              <a:gd name="T1" fmla="*/ 40 h 287"/>
              <a:gd name="T2" fmla="*/ 219 w 248"/>
              <a:gd name="T3" fmla="*/ 24 h 287"/>
              <a:gd name="T4" fmla="*/ 193 w 248"/>
              <a:gd name="T5" fmla="*/ 0 h 287"/>
              <a:gd name="T6" fmla="*/ 168 w 248"/>
              <a:gd name="T7" fmla="*/ 24 h 287"/>
              <a:gd name="T8" fmla="*/ 168 w 248"/>
              <a:gd name="T9" fmla="*/ 40 h 287"/>
              <a:gd name="T10" fmla="*/ 150 w 248"/>
              <a:gd name="T11" fmla="*/ 40 h 287"/>
              <a:gd name="T12" fmla="*/ 150 w 248"/>
              <a:gd name="T13" fmla="*/ 24 h 287"/>
              <a:gd name="T14" fmla="*/ 124 w 248"/>
              <a:gd name="T15" fmla="*/ 0 h 287"/>
              <a:gd name="T16" fmla="*/ 99 w 248"/>
              <a:gd name="T17" fmla="*/ 24 h 287"/>
              <a:gd name="T18" fmla="*/ 99 w 248"/>
              <a:gd name="T19" fmla="*/ 40 h 287"/>
              <a:gd name="T20" fmla="*/ 81 w 248"/>
              <a:gd name="T21" fmla="*/ 40 h 287"/>
              <a:gd name="T22" fmla="*/ 81 w 248"/>
              <a:gd name="T23" fmla="*/ 24 h 287"/>
              <a:gd name="T24" fmla="*/ 56 w 248"/>
              <a:gd name="T25" fmla="*/ 0 h 287"/>
              <a:gd name="T26" fmla="*/ 30 w 248"/>
              <a:gd name="T27" fmla="*/ 24 h 287"/>
              <a:gd name="T28" fmla="*/ 30 w 248"/>
              <a:gd name="T29" fmla="*/ 40 h 287"/>
              <a:gd name="T30" fmla="*/ 0 w 248"/>
              <a:gd name="T31" fmla="*/ 40 h 287"/>
              <a:gd name="T32" fmla="*/ 0 w 248"/>
              <a:gd name="T33" fmla="*/ 287 h 287"/>
              <a:gd name="T34" fmla="*/ 248 w 248"/>
              <a:gd name="T35" fmla="*/ 287 h 287"/>
              <a:gd name="T36" fmla="*/ 248 w 248"/>
              <a:gd name="T37" fmla="*/ 40 h 287"/>
              <a:gd name="T38" fmla="*/ 219 w 248"/>
              <a:gd name="T39" fmla="*/ 40 h 287"/>
              <a:gd name="T40" fmla="*/ 181 w 248"/>
              <a:gd name="T41" fmla="*/ 24 h 287"/>
              <a:gd name="T42" fmla="*/ 193 w 248"/>
              <a:gd name="T43" fmla="*/ 13 h 287"/>
              <a:gd name="T44" fmla="*/ 205 w 248"/>
              <a:gd name="T45" fmla="*/ 24 h 287"/>
              <a:gd name="T46" fmla="*/ 205 w 248"/>
              <a:gd name="T47" fmla="*/ 65 h 287"/>
              <a:gd name="T48" fmla="*/ 193 w 248"/>
              <a:gd name="T49" fmla="*/ 76 h 287"/>
              <a:gd name="T50" fmla="*/ 181 w 248"/>
              <a:gd name="T51" fmla="*/ 65 h 287"/>
              <a:gd name="T52" fmla="*/ 181 w 248"/>
              <a:gd name="T53" fmla="*/ 24 h 287"/>
              <a:gd name="T54" fmla="*/ 113 w 248"/>
              <a:gd name="T55" fmla="*/ 24 h 287"/>
              <a:gd name="T56" fmla="*/ 124 w 248"/>
              <a:gd name="T57" fmla="*/ 13 h 287"/>
              <a:gd name="T58" fmla="*/ 136 w 248"/>
              <a:gd name="T59" fmla="*/ 24 h 287"/>
              <a:gd name="T60" fmla="*/ 136 w 248"/>
              <a:gd name="T61" fmla="*/ 65 h 287"/>
              <a:gd name="T62" fmla="*/ 124 w 248"/>
              <a:gd name="T63" fmla="*/ 76 h 287"/>
              <a:gd name="T64" fmla="*/ 113 w 248"/>
              <a:gd name="T65" fmla="*/ 65 h 287"/>
              <a:gd name="T66" fmla="*/ 113 w 248"/>
              <a:gd name="T67" fmla="*/ 24 h 287"/>
              <a:gd name="T68" fmla="*/ 44 w 248"/>
              <a:gd name="T69" fmla="*/ 24 h 287"/>
              <a:gd name="T70" fmla="*/ 56 w 248"/>
              <a:gd name="T71" fmla="*/ 13 h 287"/>
              <a:gd name="T72" fmla="*/ 68 w 248"/>
              <a:gd name="T73" fmla="*/ 24 h 287"/>
              <a:gd name="T74" fmla="*/ 68 w 248"/>
              <a:gd name="T75" fmla="*/ 65 h 287"/>
              <a:gd name="T76" fmla="*/ 56 w 248"/>
              <a:gd name="T77" fmla="*/ 76 h 287"/>
              <a:gd name="T78" fmla="*/ 44 w 248"/>
              <a:gd name="T79" fmla="*/ 65 h 287"/>
              <a:gd name="T80" fmla="*/ 44 w 248"/>
              <a:gd name="T81" fmla="*/ 24 h 287"/>
              <a:gd name="T82" fmla="*/ 227 w 248"/>
              <a:gd name="T83" fmla="*/ 266 h 287"/>
              <a:gd name="T84" fmla="*/ 21 w 248"/>
              <a:gd name="T85" fmla="*/ 266 h 287"/>
              <a:gd name="T86" fmla="*/ 21 w 248"/>
              <a:gd name="T87" fmla="*/ 95 h 287"/>
              <a:gd name="T88" fmla="*/ 227 w 248"/>
              <a:gd name="T89" fmla="*/ 95 h 287"/>
              <a:gd name="T90" fmla="*/ 227 w 248"/>
              <a:gd name="T91" fmla="*/ 26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8" h="287">
                <a:moveTo>
                  <a:pt x="219" y="40"/>
                </a:moveTo>
                <a:cubicBezTo>
                  <a:pt x="219" y="24"/>
                  <a:pt x="219" y="24"/>
                  <a:pt x="219" y="24"/>
                </a:cubicBezTo>
                <a:cubicBezTo>
                  <a:pt x="219" y="9"/>
                  <a:pt x="209" y="0"/>
                  <a:pt x="193" y="0"/>
                </a:cubicBezTo>
                <a:cubicBezTo>
                  <a:pt x="177" y="0"/>
                  <a:pt x="168" y="9"/>
                  <a:pt x="168" y="24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0" y="24"/>
                  <a:pt x="150" y="24"/>
                  <a:pt x="150" y="24"/>
                </a:cubicBezTo>
                <a:cubicBezTo>
                  <a:pt x="150" y="9"/>
                  <a:pt x="141" y="0"/>
                  <a:pt x="124" y="0"/>
                </a:cubicBezTo>
                <a:cubicBezTo>
                  <a:pt x="108" y="0"/>
                  <a:pt x="99" y="9"/>
                  <a:pt x="99" y="24"/>
                </a:cubicBezTo>
                <a:cubicBezTo>
                  <a:pt x="99" y="40"/>
                  <a:pt x="99" y="40"/>
                  <a:pt x="99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9"/>
                  <a:pt x="72" y="0"/>
                  <a:pt x="56" y="0"/>
                </a:cubicBezTo>
                <a:cubicBezTo>
                  <a:pt x="40" y="0"/>
                  <a:pt x="30" y="9"/>
                  <a:pt x="30" y="24"/>
                </a:cubicBezTo>
                <a:cubicBezTo>
                  <a:pt x="30" y="40"/>
                  <a:pt x="30" y="40"/>
                  <a:pt x="3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87"/>
                  <a:pt x="0" y="287"/>
                  <a:pt x="0" y="287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248" y="40"/>
                  <a:pt x="248" y="40"/>
                  <a:pt x="248" y="40"/>
                </a:cubicBezTo>
                <a:lnTo>
                  <a:pt x="219" y="40"/>
                </a:lnTo>
                <a:close/>
                <a:moveTo>
                  <a:pt x="181" y="24"/>
                </a:moveTo>
                <a:cubicBezTo>
                  <a:pt x="181" y="17"/>
                  <a:pt x="185" y="13"/>
                  <a:pt x="193" y="13"/>
                </a:cubicBezTo>
                <a:cubicBezTo>
                  <a:pt x="202" y="13"/>
                  <a:pt x="205" y="17"/>
                  <a:pt x="205" y="24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5" y="73"/>
                  <a:pt x="202" y="76"/>
                  <a:pt x="193" y="76"/>
                </a:cubicBezTo>
                <a:cubicBezTo>
                  <a:pt x="185" y="76"/>
                  <a:pt x="181" y="73"/>
                  <a:pt x="181" y="65"/>
                </a:cubicBezTo>
                <a:lnTo>
                  <a:pt x="181" y="24"/>
                </a:lnTo>
                <a:close/>
                <a:moveTo>
                  <a:pt x="113" y="24"/>
                </a:moveTo>
                <a:cubicBezTo>
                  <a:pt x="113" y="17"/>
                  <a:pt x="116" y="13"/>
                  <a:pt x="124" y="13"/>
                </a:cubicBezTo>
                <a:cubicBezTo>
                  <a:pt x="133" y="13"/>
                  <a:pt x="136" y="17"/>
                  <a:pt x="136" y="24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36" y="73"/>
                  <a:pt x="133" y="76"/>
                  <a:pt x="124" y="76"/>
                </a:cubicBezTo>
                <a:cubicBezTo>
                  <a:pt x="116" y="76"/>
                  <a:pt x="113" y="73"/>
                  <a:pt x="113" y="65"/>
                </a:cubicBezTo>
                <a:lnTo>
                  <a:pt x="113" y="24"/>
                </a:lnTo>
                <a:close/>
                <a:moveTo>
                  <a:pt x="44" y="24"/>
                </a:moveTo>
                <a:cubicBezTo>
                  <a:pt x="44" y="17"/>
                  <a:pt x="47" y="13"/>
                  <a:pt x="56" y="13"/>
                </a:cubicBezTo>
                <a:cubicBezTo>
                  <a:pt x="64" y="13"/>
                  <a:pt x="68" y="17"/>
                  <a:pt x="68" y="24"/>
                </a:cubicBezTo>
                <a:cubicBezTo>
                  <a:pt x="68" y="65"/>
                  <a:pt x="68" y="65"/>
                  <a:pt x="68" y="65"/>
                </a:cubicBezTo>
                <a:cubicBezTo>
                  <a:pt x="68" y="73"/>
                  <a:pt x="64" y="76"/>
                  <a:pt x="56" y="76"/>
                </a:cubicBezTo>
                <a:cubicBezTo>
                  <a:pt x="47" y="76"/>
                  <a:pt x="44" y="73"/>
                  <a:pt x="44" y="65"/>
                </a:cubicBezTo>
                <a:lnTo>
                  <a:pt x="44" y="24"/>
                </a:lnTo>
                <a:close/>
                <a:moveTo>
                  <a:pt x="227" y="266"/>
                </a:moveTo>
                <a:cubicBezTo>
                  <a:pt x="21" y="266"/>
                  <a:pt x="21" y="266"/>
                  <a:pt x="21" y="266"/>
                </a:cubicBezTo>
                <a:cubicBezTo>
                  <a:pt x="21" y="95"/>
                  <a:pt x="21" y="95"/>
                  <a:pt x="21" y="95"/>
                </a:cubicBezTo>
                <a:cubicBezTo>
                  <a:pt x="227" y="95"/>
                  <a:pt x="227" y="95"/>
                  <a:pt x="227" y="95"/>
                </a:cubicBezTo>
                <a:lnTo>
                  <a:pt x="227" y="2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435"/>
          <p:cNvSpPr/>
          <p:nvPr/>
        </p:nvSpPr>
        <p:spPr bwMode="auto">
          <a:xfrm>
            <a:off x="1456934" y="4014540"/>
            <a:ext cx="128902" cy="128902"/>
          </a:xfrm>
          <a:custGeom>
            <a:avLst/>
            <a:gdLst>
              <a:gd name="T0" fmla="*/ 9 w 123"/>
              <a:gd name="T1" fmla="*/ 75 h 123"/>
              <a:gd name="T2" fmla="*/ 38 w 123"/>
              <a:gd name="T3" fmla="*/ 75 h 123"/>
              <a:gd name="T4" fmla="*/ 47 w 123"/>
              <a:gd name="T5" fmla="*/ 84 h 123"/>
              <a:gd name="T6" fmla="*/ 47 w 123"/>
              <a:gd name="T7" fmla="*/ 114 h 123"/>
              <a:gd name="T8" fmla="*/ 56 w 123"/>
              <a:gd name="T9" fmla="*/ 123 h 123"/>
              <a:gd name="T10" fmla="*/ 66 w 123"/>
              <a:gd name="T11" fmla="*/ 123 h 123"/>
              <a:gd name="T12" fmla="*/ 75 w 123"/>
              <a:gd name="T13" fmla="*/ 114 h 123"/>
              <a:gd name="T14" fmla="*/ 75 w 123"/>
              <a:gd name="T15" fmla="*/ 84 h 123"/>
              <a:gd name="T16" fmla="*/ 84 w 123"/>
              <a:gd name="T17" fmla="*/ 75 h 123"/>
              <a:gd name="T18" fmla="*/ 114 w 123"/>
              <a:gd name="T19" fmla="*/ 75 h 123"/>
              <a:gd name="T20" fmla="*/ 123 w 123"/>
              <a:gd name="T21" fmla="*/ 66 h 123"/>
              <a:gd name="T22" fmla="*/ 123 w 123"/>
              <a:gd name="T23" fmla="*/ 56 h 123"/>
              <a:gd name="T24" fmla="*/ 114 w 123"/>
              <a:gd name="T25" fmla="*/ 47 h 123"/>
              <a:gd name="T26" fmla="*/ 84 w 123"/>
              <a:gd name="T27" fmla="*/ 47 h 123"/>
              <a:gd name="T28" fmla="*/ 75 w 123"/>
              <a:gd name="T29" fmla="*/ 38 h 123"/>
              <a:gd name="T30" fmla="*/ 75 w 123"/>
              <a:gd name="T31" fmla="*/ 9 h 123"/>
              <a:gd name="T32" fmla="*/ 66 w 123"/>
              <a:gd name="T33" fmla="*/ 0 h 123"/>
              <a:gd name="T34" fmla="*/ 56 w 123"/>
              <a:gd name="T35" fmla="*/ 0 h 123"/>
              <a:gd name="T36" fmla="*/ 47 w 123"/>
              <a:gd name="T37" fmla="*/ 9 h 123"/>
              <a:gd name="T38" fmla="*/ 47 w 123"/>
              <a:gd name="T39" fmla="*/ 38 h 123"/>
              <a:gd name="T40" fmla="*/ 38 w 123"/>
              <a:gd name="T41" fmla="*/ 47 h 123"/>
              <a:gd name="T42" fmla="*/ 9 w 123"/>
              <a:gd name="T43" fmla="*/ 47 h 123"/>
              <a:gd name="T44" fmla="*/ 0 w 123"/>
              <a:gd name="T45" fmla="*/ 56 h 123"/>
              <a:gd name="T46" fmla="*/ 0 w 123"/>
              <a:gd name="T47" fmla="*/ 66 h 123"/>
              <a:gd name="T48" fmla="*/ 9 w 123"/>
              <a:gd name="T49" fmla="*/ 7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3" h="123">
                <a:moveTo>
                  <a:pt x="9" y="75"/>
                </a:moveTo>
                <a:cubicBezTo>
                  <a:pt x="38" y="75"/>
                  <a:pt x="38" y="75"/>
                  <a:pt x="38" y="75"/>
                </a:cubicBezTo>
                <a:cubicBezTo>
                  <a:pt x="43" y="75"/>
                  <a:pt x="47" y="79"/>
                  <a:pt x="47" y="84"/>
                </a:cubicBezTo>
                <a:cubicBezTo>
                  <a:pt x="47" y="114"/>
                  <a:pt x="47" y="114"/>
                  <a:pt x="47" y="114"/>
                </a:cubicBezTo>
                <a:cubicBezTo>
                  <a:pt x="47" y="119"/>
                  <a:pt x="51" y="123"/>
                  <a:pt x="56" y="123"/>
                </a:cubicBezTo>
                <a:cubicBezTo>
                  <a:pt x="66" y="123"/>
                  <a:pt x="66" y="123"/>
                  <a:pt x="66" y="123"/>
                </a:cubicBezTo>
                <a:cubicBezTo>
                  <a:pt x="71" y="123"/>
                  <a:pt x="75" y="119"/>
                  <a:pt x="75" y="114"/>
                </a:cubicBezTo>
                <a:cubicBezTo>
                  <a:pt x="75" y="84"/>
                  <a:pt x="75" y="84"/>
                  <a:pt x="75" y="84"/>
                </a:cubicBezTo>
                <a:cubicBezTo>
                  <a:pt x="75" y="79"/>
                  <a:pt x="79" y="75"/>
                  <a:pt x="84" y="75"/>
                </a:cubicBezTo>
                <a:cubicBezTo>
                  <a:pt x="114" y="75"/>
                  <a:pt x="114" y="75"/>
                  <a:pt x="114" y="75"/>
                </a:cubicBezTo>
                <a:cubicBezTo>
                  <a:pt x="119" y="75"/>
                  <a:pt x="123" y="71"/>
                  <a:pt x="123" y="6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23" y="51"/>
                  <a:pt x="119" y="47"/>
                  <a:pt x="11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79" y="47"/>
                  <a:pt x="75" y="43"/>
                  <a:pt x="75" y="38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4"/>
                  <a:pt x="71" y="0"/>
                  <a:pt x="6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1" y="0"/>
                  <a:pt x="47" y="4"/>
                  <a:pt x="47" y="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43"/>
                  <a:pt x="43" y="47"/>
                  <a:pt x="38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4" y="47"/>
                  <a:pt x="0" y="51"/>
                  <a:pt x="0" y="5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1"/>
                  <a:pt x="4" y="75"/>
                  <a:pt x="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436"/>
          <p:cNvSpPr>
            <a:spLocks noEditPoints="1"/>
          </p:cNvSpPr>
          <p:nvPr/>
        </p:nvSpPr>
        <p:spPr bwMode="auto">
          <a:xfrm>
            <a:off x="1999964" y="3888382"/>
            <a:ext cx="263287" cy="301683"/>
          </a:xfrm>
          <a:custGeom>
            <a:avLst/>
            <a:gdLst>
              <a:gd name="T0" fmla="*/ 219 w 248"/>
              <a:gd name="T1" fmla="*/ 40 h 287"/>
              <a:gd name="T2" fmla="*/ 219 w 248"/>
              <a:gd name="T3" fmla="*/ 24 h 287"/>
              <a:gd name="T4" fmla="*/ 193 w 248"/>
              <a:gd name="T5" fmla="*/ 0 h 287"/>
              <a:gd name="T6" fmla="*/ 167 w 248"/>
              <a:gd name="T7" fmla="*/ 24 h 287"/>
              <a:gd name="T8" fmla="*/ 167 w 248"/>
              <a:gd name="T9" fmla="*/ 40 h 287"/>
              <a:gd name="T10" fmla="*/ 150 w 248"/>
              <a:gd name="T11" fmla="*/ 40 h 287"/>
              <a:gd name="T12" fmla="*/ 150 w 248"/>
              <a:gd name="T13" fmla="*/ 24 h 287"/>
              <a:gd name="T14" fmla="*/ 124 w 248"/>
              <a:gd name="T15" fmla="*/ 0 h 287"/>
              <a:gd name="T16" fmla="*/ 99 w 248"/>
              <a:gd name="T17" fmla="*/ 24 h 287"/>
              <a:gd name="T18" fmla="*/ 99 w 248"/>
              <a:gd name="T19" fmla="*/ 40 h 287"/>
              <a:gd name="T20" fmla="*/ 81 w 248"/>
              <a:gd name="T21" fmla="*/ 40 h 287"/>
              <a:gd name="T22" fmla="*/ 81 w 248"/>
              <a:gd name="T23" fmla="*/ 24 h 287"/>
              <a:gd name="T24" fmla="*/ 55 w 248"/>
              <a:gd name="T25" fmla="*/ 0 h 287"/>
              <a:gd name="T26" fmla="*/ 30 w 248"/>
              <a:gd name="T27" fmla="*/ 24 h 287"/>
              <a:gd name="T28" fmla="*/ 30 w 248"/>
              <a:gd name="T29" fmla="*/ 40 h 287"/>
              <a:gd name="T30" fmla="*/ 0 w 248"/>
              <a:gd name="T31" fmla="*/ 40 h 287"/>
              <a:gd name="T32" fmla="*/ 0 w 248"/>
              <a:gd name="T33" fmla="*/ 287 h 287"/>
              <a:gd name="T34" fmla="*/ 248 w 248"/>
              <a:gd name="T35" fmla="*/ 287 h 287"/>
              <a:gd name="T36" fmla="*/ 248 w 248"/>
              <a:gd name="T37" fmla="*/ 40 h 287"/>
              <a:gd name="T38" fmla="*/ 219 w 248"/>
              <a:gd name="T39" fmla="*/ 40 h 287"/>
              <a:gd name="T40" fmla="*/ 181 w 248"/>
              <a:gd name="T41" fmla="*/ 24 h 287"/>
              <a:gd name="T42" fmla="*/ 193 w 248"/>
              <a:gd name="T43" fmla="*/ 13 h 287"/>
              <a:gd name="T44" fmla="*/ 205 w 248"/>
              <a:gd name="T45" fmla="*/ 24 h 287"/>
              <a:gd name="T46" fmla="*/ 205 w 248"/>
              <a:gd name="T47" fmla="*/ 65 h 287"/>
              <a:gd name="T48" fmla="*/ 193 w 248"/>
              <a:gd name="T49" fmla="*/ 76 h 287"/>
              <a:gd name="T50" fmla="*/ 181 w 248"/>
              <a:gd name="T51" fmla="*/ 65 h 287"/>
              <a:gd name="T52" fmla="*/ 181 w 248"/>
              <a:gd name="T53" fmla="*/ 24 h 287"/>
              <a:gd name="T54" fmla="*/ 112 w 248"/>
              <a:gd name="T55" fmla="*/ 24 h 287"/>
              <a:gd name="T56" fmla="*/ 124 w 248"/>
              <a:gd name="T57" fmla="*/ 13 h 287"/>
              <a:gd name="T58" fmla="*/ 136 w 248"/>
              <a:gd name="T59" fmla="*/ 24 h 287"/>
              <a:gd name="T60" fmla="*/ 136 w 248"/>
              <a:gd name="T61" fmla="*/ 65 h 287"/>
              <a:gd name="T62" fmla="*/ 124 w 248"/>
              <a:gd name="T63" fmla="*/ 76 h 287"/>
              <a:gd name="T64" fmla="*/ 112 w 248"/>
              <a:gd name="T65" fmla="*/ 65 h 287"/>
              <a:gd name="T66" fmla="*/ 112 w 248"/>
              <a:gd name="T67" fmla="*/ 24 h 287"/>
              <a:gd name="T68" fmla="*/ 43 w 248"/>
              <a:gd name="T69" fmla="*/ 24 h 287"/>
              <a:gd name="T70" fmla="*/ 55 w 248"/>
              <a:gd name="T71" fmla="*/ 13 h 287"/>
              <a:gd name="T72" fmla="*/ 67 w 248"/>
              <a:gd name="T73" fmla="*/ 24 h 287"/>
              <a:gd name="T74" fmla="*/ 67 w 248"/>
              <a:gd name="T75" fmla="*/ 65 h 287"/>
              <a:gd name="T76" fmla="*/ 55 w 248"/>
              <a:gd name="T77" fmla="*/ 76 h 287"/>
              <a:gd name="T78" fmla="*/ 43 w 248"/>
              <a:gd name="T79" fmla="*/ 65 h 287"/>
              <a:gd name="T80" fmla="*/ 43 w 248"/>
              <a:gd name="T81" fmla="*/ 24 h 287"/>
              <a:gd name="T82" fmla="*/ 227 w 248"/>
              <a:gd name="T83" fmla="*/ 266 h 287"/>
              <a:gd name="T84" fmla="*/ 21 w 248"/>
              <a:gd name="T85" fmla="*/ 266 h 287"/>
              <a:gd name="T86" fmla="*/ 21 w 248"/>
              <a:gd name="T87" fmla="*/ 95 h 287"/>
              <a:gd name="T88" fmla="*/ 227 w 248"/>
              <a:gd name="T89" fmla="*/ 95 h 287"/>
              <a:gd name="T90" fmla="*/ 227 w 248"/>
              <a:gd name="T91" fmla="*/ 26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8" h="287">
                <a:moveTo>
                  <a:pt x="219" y="40"/>
                </a:moveTo>
                <a:cubicBezTo>
                  <a:pt x="219" y="24"/>
                  <a:pt x="219" y="24"/>
                  <a:pt x="219" y="24"/>
                </a:cubicBezTo>
                <a:cubicBezTo>
                  <a:pt x="219" y="9"/>
                  <a:pt x="209" y="0"/>
                  <a:pt x="193" y="0"/>
                </a:cubicBezTo>
                <a:cubicBezTo>
                  <a:pt x="177" y="0"/>
                  <a:pt x="167" y="9"/>
                  <a:pt x="167" y="24"/>
                </a:cubicBezTo>
                <a:cubicBezTo>
                  <a:pt x="167" y="40"/>
                  <a:pt x="167" y="40"/>
                  <a:pt x="167" y="40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0" y="24"/>
                  <a:pt x="150" y="24"/>
                  <a:pt x="150" y="24"/>
                </a:cubicBezTo>
                <a:cubicBezTo>
                  <a:pt x="150" y="9"/>
                  <a:pt x="140" y="0"/>
                  <a:pt x="124" y="0"/>
                </a:cubicBezTo>
                <a:cubicBezTo>
                  <a:pt x="108" y="0"/>
                  <a:pt x="99" y="9"/>
                  <a:pt x="99" y="24"/>
                </a:cubicBezTo>
                <a:cubicBezTo>
                  <a:pt x="99" y="40"/>
                  <a:pt x="99" y="40"/>
                  <a:pt x="99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9"/>
                  <a:pt x="72" y="0"/>
                  <a:pt x="55" y="0"/>
                </a:cubicBezTo>
                <a:cubicBezTo>
                  <a:pt x="39" y="0"/>
                  <a:pt x="30" y="9"/>
                  <a:pt x="30" y="24"/>
                </a:cubicBezTo>
                <a:cubicBezTo>
                  <a:pt x="30" y="40"/>
                  <a:pt x="30" y="40"/>
                  <a:pt x="3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87"/>
                  <a:pt x="0" y="287"/>
                  <a:pt x="0" y="287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248" y="40"/>
                  <a:pt x="248" y="40"/>
                  <a:pt x="248" y="40"/>
                </a:cubicBezTo>
                <a:lnTo>
                  <a:pt x="219" y="40"/>
                </a:lnTo>
                <a:close/>
                <a:moveTo>
                  <a:pt x="181" y="24"/>
                </a:moveTo>
                <a:cubicBezTo>
                  <a:pt x="181" y="17"/>
                  <a:pt x="184" y="13"/>
                  <a:pt x="193" y="13"/>
                </a:cubicBezTo>
                <a:cubicBezTo>
                  <a:pt x="201" y="13"/>
                  <a:pt x="205" y="17"/>
                  <a:pt x="205" y="24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5" y="73"/>
                  <a:pt x="201" y="76"/>
                  <a:pt x="193" y="76"/>
                </a:cubicBezTo>
                <a:cubicBezTo>
                  <a:pt x="184" y="76"/>
                  <a:pt x="181" y="73"/>
                  <a:pt x="181" y="65"/>
                </a:cubicBezTo>
                <a:lnTo>
                  <a:pt x="181" y="24"/>
                </a:lnTo>
                <a:close/>
                <a:moveTo>
                  <a:pt x="112" y="24"/>
                </a:moveTo>
                <a:cubicBezTo>
                  <a:pt x="112" y="17"/>
                  <a:pt x="116" y="13"/>
                  <a:pt x="124" y="13"/>
                </a:cubicBezTo>
                <a:cubicBezTo>
                  <a:pt x="133" y="13"/>
                  <a:pt x="136" y="17"/>
                  <a:pt x="136" y="24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36" y="73"/>
                  <a:pt x="133" y="76"/>
                  <a:pt x="124" y="76"/>
                </a:cubicBezTo>
                <a:cubicBezTo>
                  <a:pt x="116" y="76"/>
                  <a:pt x="112" y="73"/>
                  <a:pt x="112" y="65"/>
                </a:cubicBezTo>
                <a:lnTo>
                  <a:pt x="112" y="24"/>
                </a:lnTo>
                <a:close/>
                <a:moveTo>
                  <a:pt x="43" y="24"/>
                </a:moveTo>
                <a:cubicBezTo>
                  <a:pt x="43" y="17"/>
                  <a:pt x="47" y="13"/>
                  <a:pt x="55" y="13"/>
                </a:cubicBezTo>
                <a:cubicBezTo>
                  <a:pt x="64" y="13"/>
                  <a:pt x="67" y="17"/>
                  <a:pt x="67" y="24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73"/>
                  <a:pt x="64" y="76"/>
                  <a:pt x="55" y="76"/>
                </a:cubicBezTo>
                <a:cubicBezTo>
                  <a:pt x="47" y="76"/>
                  <a:pt x="43" y="73"/>
                  <a:pt x="43" y="65"/>
                </a:cubicBezTo>
                <a:lnTo>
                  <a:pt x="43" y="24"/>
                </a:lnTo>
                <a:close/>
                <a:moveTo>
                  <a:pt x="227" y="266"/>
                </a:moveTo>
                <a:cubicBezTo>
                  <a:pt x="21" y="266"/>
                  <a:pt x="21" y="266"/>
                  <a:pt x="21" y="266"/>
                </a:cubicBezTo>
                <a:cubicBezTo>
                  <a:pt x="21" y="95"/>
                  <a:pt x="21" y="95"/>
                  <a:pt x="21" y="95"/>
                </a:cubicBezTo>
                <a:cubicBezTo>
                  <a:pt x="227" y="95"/>
                  <a:pt x="227" y="95"/>
                  <a:pt x="227" y="95"/>
                </a:cubicBezTo>
                <a:lnTo>
                  <a:pt x="227" y="2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437"/>
          <p:cNvSpPr/>
          <p:nvPr/>
        </p:nvSpPr>
        <p:spPr bwMode="auto">
          <a:xfrm>
            <a:off x="2049331" y="4014540"/>
            <a:ext cx="164554" cy="120673"/>
          </a:xfrm>
          <a:custGeom>
            <a:avLst/>
            <a:gdLst>
              <a:gd name="T0" fmla="*/ 41 w 155"/>
              <a:gd name="T1" fmla="*/ 110 h 114"/>
              <a:gd name="T2" fmla="*/ 52 w 155"/>
              <a:gd name="T3" fmla="*/ 114 h 114"/>
              <a:gd name="T4" fmla="*/ 59 w 155"/>
              <a:gd name="T5" fmla="*/ 114 h 114"/>
              <a:gd name="T6" fmla="*/ 69 w 155"/>
              <a:gd name="T7" fmla="*/ 110 h 114"/>
              <a:gd name="T8" fmla="*/ 153 w 155"/>
              <a:gd name="T9" fmla="*/ 26 h 114"/>
              <a:gd name="T10" fmla="*/ 152 w 155"/>
              <a:gd name="T11" fmla="*/ 17 h 114"/>
              <a:gd name="T12" fmla="*/ 137 w 155"/>
              <a:gd name="T13" fmla="*/ 2 h 114"/>
              <a:gd name="T14" fmla="*/ 128 w 155"/>
              <a:gd name="T15" fmla="*/ 2 h 114"/>
              <a:gd name="T16" fmla="*/ 60 w 155"/>
              <a:gd name="T17" fmla="*/ 71 h 114"/>
              <a:gd name="T18" fmla="*/ 51 w 155"/>
              <a:gd name="T19" fmla="*/ 71 h 114"/>
              <a:gd name="T20" fmla="*/ 26 w 155"/>
              <a:gd name="T21" fmla="*/ 46 h 114"/>
              <a:gd name="T22" fmla="*/ 17 w 155"/>
              <a:gd name="T23" fmla="*/ 46 h 114"/>
              <a:gd name="T24" fmla="*/ 2 w 155"/>
              <a:gd name="T25" fmla="*/ 61 h 114"/>
              <a:gd name="T26" fmla="*/ 2 w 155"/>
              <a:gd name="T27" fmla="*/ 70 h 114"/>
              <a:gd name="T28" fmla="*/ 41 w 155"/>
              <a:gd name="T29" fmla="*/ 11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" h="114">
                <a:moveTo>
                  <a:pt x="41" y="110"/>
                </a:moveTo>
                <a:cubicBezTo>
                  <a:pt x="44" y="112"/>
                  <a:pt x="48" y="114"/>
                  <a:pt x="52" y="114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2" y="114"/>
                  <a:pt x="67" y="112"/>
                  <a:pt x="69" y="110"/>
                </a:cubicBezTo>
                <a:cubicBezTo>
                  <a:pt x="153" y="26"/>
                  <a:pt x="153" y="26"/>
                  <a:pt x="153" y="26"/>
                </a:cubicBezTo>
                <a:cubicBezTo>
                  <a:pt x="155" y="24"/>
                  <a:pt x="155" y="20"/>
                  <a:pt x="152" y="17"/>
                </a:cubicBezTo>
                <a:cubicBezTo>
                  <a:pt x="137" y="2"/>
                  <a:pt x="137" y="2"/>
                  <a:pt x="137" y="2"/>
                </a:cubicBezTo>
                <a:cubicBezTo>
                  <a:pt x="135" y="0"/>
                  <a:pt x="131" y="0"/>
                  <a:pt x="128" y="2"/>
                </a:cubicBezTo>
                <a:cubicBezTo>
                  <a:pt x="60" y="71"/>
                  <a:pt x="60" y="71"/>
                  <a:pt x="60" y="71"/>
                </a:cubicBezTo>
                <a:cubicBezTo>
                  <a:pt x="58" y="73"/>
                  <a:pt x="54" y="73"/>
                  <a:pt x="51" y="71"/>
                </a:cubicBezTo>
                <a:cubicBezTo>
                  <a:pt x="26" y="46"/>
                  <a:pt x="26" y="46"/>
                  <a:pt x="26" y="46"/>
                </a:cubicBezTo>
                <a:cubicBezTo>
                  <a:pt x="24" y="44"/>
                  <a:pt x="20" y="44"/>
                  <a:pt x="17" y="46"/>
                </a:cubicBezTo>
                <a:cubicBezTo>
                  <a:pt x="2" y="61"/>
                  <a:pt x="2" y="61"/>
                  <a:pt x="2" y="61"/>
                </a:cubicBezTo>
                <a:cubicBezTo>
                  <a:pt x="0" y="64"/>
                  <a:pt x="0" y="68"/>
                  <a:pt x="2" y="70"/>
                </a:cubicBezTo>
                <a:lnTo>
                  <a:pt x="41" y="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438"/>
          <p:cNvSpPr>
            <a:spLocks noEditPoints="1"/>
          </p:cNvSpPr>
          <p:nvPr/>
        </p:nvSpPr>
        <p:spPr bwMode="auto">
          <a:xfrm>
            <a:off x="2611558" y="3885638"/>
            <a:ext cx="260546" cy="304427"/>
          </a:xfrm>
          <a:custGeom>
            <a:avLst/>
            <a:gdLst>
              <a:gd name="T0" fmla="*/ 218 w 247"/>
              <a:gd name="T1" fmla="*/ 24 h 287"/>
              <a:gd name="T2" fmla="*/ 167 w 247"/>
              <a:gd name="T3" fmla="*/ 24 h 287"/>
              <a:gd name="T4" fmla="*/ 149 w 247"/>
              <a:gd name="T5" fmla="*/ 40 h 287"/>
              <a:gd name="T6" fmla="*/ 124 w 247"/>
              <a:gd name="T7" fmla="*/ 0 h 287"/>
              <a:gd name="T8" fmla="*/ 98 w 247"/>
              <a:gd name="T9" fmla="*/ 40 h 287"/>
              <a:gd name="T10" fmla="*/ 81 w 247"/>
              <a:gd name="T11" fmla="*/ 24 h 287"/>
              <a:gd name="T12" fmla="*/ 29 w 247"/>
              <a:gd name="T13" fmla="*/ 24 h 287"/>
              <a:gd name="T14" fmla="*/ 0 w 247"/>
              <a:gd name="T15" fmla="*/ 40 h 287"/>
              <a:gd name="T16" fmla="*/ 247 w 247"/>
              <a:gd name="T17" fmla="*/ 287 h 287"/>
              <a:gd name="T18" fmla="*/ 218 w 247"/>
              <a:gd name="T19" fmla="*/ 40 h 287"/>
              <a:gd name="T20" fmla="*/ 65 w 247"/>
              <a:gd name="T21" fmla="*/ 186 h 287"/>
              <a:gd name="T22" fmla="*/ 20 w 247"/>
              <a:gd name="T23" fmla="*/ 224 h 287"/>
              <a:gd name="T24" fmla="*/ 227 w 247"/>
              <a:gd name="T25" fmla="*/ 179 h 287"/>
              <a:gd name="T26" fmla="*/ 182 w 247"/>
              <a:gd name="T27" fmla="*/ 137 h 287"/>
              <a:gd name="T28" fmla="*/ 227 w 247"/>
              <a:gd name="T29" fmla="*/ 179 h 287"/>
              <a:gd name="T30" fmla="*/ 127 w 247"/>
              <a:gd name="T31" fmla="*/ 179 h 287"/>
              <a:gd name="T32" fmla="*/ 175 w 247"/>
              <a:gd name="T33" fmla="*/ 137 h 287"/>
              <a:gd name="T34" fmla="*/ 120 w 247"/>
              <a:gd name="T35" fmla="*/ 179 h 287"/>
              <a:gd name="T36" fmla="*/ 72 w 247"/>
              <a:gd name="T37" fmla="*/ 137 h 287"/>
              <a:gd name="T38" fmla="*/ 120 w 247"/>
              <a:gd name="T39" fmla="*/ 179 h 287"/>
              <a:gd name="T40" fmla="*/ 20 w 247"/>
              <a:gd name="T41" fmla="*/ 179 h 287"/>
              <a:gd name="T42" fmla="*/ 65 w 247"/>
              <a:gd name="T43" fmla="*/ 137 h 287"/>
              <a:gd name="T44" fmla="*/ 72 w 247"/>
              <a:gd name="T45" fmla="*/ 186 h 287"/>
              <a:gd name="T46" fmla="*/ 120 w 247"/>
              <a:gd name="T47" fmla="*/ 224 h 287"/>
              <a:gd name="T48" fmla="*/ 72 w 247"/>
              <a:gd name="T49" fmla="*/ 186 h 287"/>
              <a:gd name="T50" fmla="*/ 120 w 247"/>
              <a:gd name="T51" fmla="*/ 267 h 287"/>
              <a:gd name="T52" fmla="*/ 72 w 247"/>
              <a:gd name="T53" fmla="*/ 231 h 287"/>
              <a:gd name="T54" fmla="*/ 127 w 247"/>
              <a:gd name="T55" fmla="*/ 231 h 287"/>
              <a:gd name="T56" fmla="*/ 175 w 247"/>
              <a:gd name="T57" fmla="*/ 267 h 287"/>
              <a:gd name="T58" fmla="*/ 127 w 247"/>
              <a:gd name="T59" fmla="*/ 231 h 287"/>
              <a:gd name="T60" fmla="*/ 127 w 247"/>
              <a:gd name="T61" fmla="*/ 186 h 287"/>
              <a:gd name="T62" fmla="*/ 175 w 247"/>
              <a:gd name="T63" fmla="*/ 224 h 287"/>
              <a:gd name="T64" fmla="*/ 182 w 247"/>
              <a:gd name="T65" fmla="*/ 186 h 287"/>
              <a:gd name="T66" fmla="*/ 227 w 247"/>
              <a:gd name="T67" fmla="*/ 224 h 287"/>
              <a:gd name="T68" fmla="*/ 182 w 247"/>
              <a:gd name="T69" fmla="*/ 186 h 287"/>
              <a:gd name="T70" fmla="*/ 227 w 247"/>
              <a:gd name="T71" fmla="*/ 130 h 287"/>
              <a:gd name="T72" fmla="*/ 182 w 247"/>
              <a:gd name="T73" fmla="*/ 95 h 287"/>
              <a:gd name="T74" fmla="*/ 181 w 247"/>
              <a:gd name="T75" fmla="*/ 24 h 287"/>
              <a:gd name="T76" fmla="*/ 204 w 247"/>
              <a:gd name="T77" fmla="*/ 24 h 287"/>
              <a:gd name="T78" fmla="*/ 193 w 247"/>
              <a:gd name="T79" fmla="*/ 76 h 287"/>
              <a:gd name="T80" fmla="*/ 181 w 247"/>
              <a:gd name="T81" fmla="*/ 24 h 287"/>
              <a:gd name="T82" fmla="*/ 175 w 247"/>
              <a:gd name="T83" fmla="*/ 130 h 287"/>
              <a:gd name="T84" fmla="*/ 127 w 247"/>
              <a:gd name="T85" fmla="*/ 95 h 287"/>
              <a:gd name="T86" fmla="*/ 112 w 247"/>
              <a:gd name="T87" fmla="*/ 24 h 287"/>
              <a:gd name="T88" fmla="*/ 136 w 247"/>
              <a:gd name="T89" fmla="*/ 24 h 287"/>
              <a:gd name="T90" fmla="*/ 124 w 247"/>
              <a:gd name="T91" fmla="*/ 76 h 287"/>
              <a:gd name="T92" fmla="*/ 112 w 247"/>
              <a:gd name="T93" fmla="*/ 24 h 287"/>
              <a:gd name="T94" fmla="*/ 120 w 247"/>
              <a:gd name="T95" fmla="*/ 130 h 287"/>
              <a:gd name="T96" fmla="*/ 72 w 247"/>
              <a:gd name="T97" fmla="*/ 95 h 287"/>
              <a:gd name="T98" fmla="*/ 43 w 247"/>
              <a:gd name="T99" fmla="*/ 24 h 287"/>
              <a:gd name="T100" fmla="*/ 67 w 247"/>
              <a:gd name="T101" fmla="*/ 24 h 287"/>
              <a:gd name="T102" fmla="*/ 55 w 247"/>
              <a:gd name="T103" fmla="*/ 76 h 287"/>
              <a:gd name="T104" fmla="*/ 43 w 247"/>
              <a:gd name="T105" fmla="*/ 24 h 287"/>
              <a:gd name="T106" fmla="*/ 65 w 247"/>
              <a:gd name="T107" fmla="*/ 130 h 287"/>
              <a:gd name="T108" fmla="*/ 20 w 247"/>
              <a:gd name="T109" fmla="*/ 95 h 287"/>
              <a:gd name="T110" fmla="*/ 20 w 247"/>
              <a:gd name="T111" fmla="*/ 231 h 287"/>
              <a:gd name="T112" fmla="*/ 65 w 247"/>
              <a:gd name="T113" fmla="*/ 267 h 287"/>
              <a:gd name="T114" fmla="*/ 20 w 247"/>
              <a:gd name="T115" fmla="*/ 231 h 287"/>
              <a:gd name="T116" fmla="*/ 182 w 247"/>
              <a:gd name="T117" fmla="*/ 231 h 287"/>
              <a:gd name="T118" fmla="*/ 227 w 247"/>
              <a:gd name="T119" fmla="*/ 26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7" h="287">
                <a:moveTo>
                  <a:pt x="218" y="40"/>
                </a:moveTo>
                <a:cubicBezTo>
                  <a:pt x="218" y="24"/>
                  <a:pt x="218" y="24"/>
                  <a:pt x="218" y="24"/>
                </a:cubicBezTo>
                <a:cubicBezTo>
                  <a:pt x="218" y="9"/>
                  <a:pt x="209" y="0"/>
                  <a:pt x="193" y="0"/>
                </a:cubicBezTo>
                <a:cubicBezTo>
                  <a:pt x="176" y="0"/>
                  <a:pt x="167" y="9"/>
                  <a:pt x="167" y="24"/>
                </a:cubicBezTo>
                <a:cubicBezTo>
                  <a:pt x="167" y="40"/>
                  <a:pt x="167" y="40"/>
                  <a:pt x="167" y="40"/>
                </a:cubicBezTo>
                <a:cubicBezTo>
                  <a:pt x="149" y="40"/>
                  <a:pt x="149" y="40"/>
                  <a:pt x="149" y="40"/>
                </a:cubicBezTo>
                <a:cubicBezTo>
                  <a:pt x="149" y="24"/>
                  <a:pt x="149" y="24"/>
                  <a:pt x="149" y="24"/>
                </a:cubicBezTo>
                <a:cubicBezTo>
                  <a:pt x="149" y="9"/>
                  <a:pt x="140" y="0"/>
                  <a:pt x="124" y="0"/>
                </a:cubicBezTo>
                <a:cubicBezTo>
                  <a:pt x="108" y="0"/>
                  <a:pt x="98" y="9"/>
                  <a:pt x="98" y="24"/>
                </a:cubicBezTo>
                <a:cubicBezTo>
                  <a:pt x="98" y="40"/>
                  <a:pt x="98" y="40"/>
                  <a:pt x="98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9"/>
                  <a:pt x="71" y="0"/>
                  <a:pt x="55" y="0"/>
                </a:cubicBezTo>
                <a:cubicBezTo>
                  <a:pt x="39" y="0"/>
                  <a:pt x="29" y="9"/>
                  <a:pt x="29" y="24"/>
                </a:cubicBezTo>
                <a:cubicBezTo>
                  <a:pt x="29" y="40"/>
                  <a:pt x="29" y="40"/>
                  <a:pt x="29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87"/>
                  <a:pt x="0" y="287"/>
                  <a:pt x="0" y="287"/>
                </a:cubicBezTo>
                <a:cubicBezTo>
                  <a:pt x="247" y="287"/>
                  <a:pt x="247" y="287"/>
                  <a:pt x="247" y="287"/>
                </a:cubicBezTo>
                <a:cubicBezTo>
                  <a:pt x="247" y="40"/>
                  <a:pt x="247" y="40"/>
                  <a:pt x="247" y="40"/>
                </a:cubicBezTo>
                <a:lnTo>
                  <a:pt x="218" y="40"/>
                </a:lnTo>
                <a:close/>
                <a:moveTo>
                  <a:pt x="20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224"/>
                  <a:pt x="65" y="224"/>
                  <a:pt x="65" y="224"/>
                </a:cubicBezTo>
                <a:cubicBezTo>
                  <a:pt x="20" y="224"/>
                  <a:pt x="20" y="224"/>
                  <a:pt x="20" y="224"/>
                </a:cubicBezTo>
                <a:lnTo>
                  <a:pt x="20" y="186"/>
                </a:lnTo>
                <a:close/>
                <a:moveTo>
                  <a:pt x="227" y="179"/>
                </a:moveTo>
                <a:cubicBezTo>
                  <a:pt x="182" y="179"/>
                  <a:pt x="182" y="179"/>
                  <a:pt x="182" y="179"/>
                </a:cubicBezTo>
                <a:cubicBezTo>
                  <a:pt x="182" y="137"/>
                  <a:pt x="182" y="137"/>
                  <a:pt x="182" y="137"/>
                </a:cubicBezTo>
                <a:cubicBezTo>
                  <a:pt x="227" y="137"/>
                  <a:pt x="227" y="137"/>
                  <a:pt x="227" y="137"/>
                </a:cubicBezTo>
                <a:lnTo>
                  <a:pt x="227" y="179"/>
                </a:lnTo>
                <a:close/>
                <a:moveTo>
                  <a:pt x="175" y="179"/>
                </a:moveTo>
                <a:cubicBezTo>
                  <a:pt x="127" y="179"/>
                  <a:pt x="127" y="179"/>
                  <a:pt x="127" y="179"/>
                </a:cubicBezTo>
                <a:cubicBezTo>
                  <a:pt x="127" y="137"/>
                  <a:pt x="127" y="137"/>
                  <a:pt x="127" y="137"/>
                </a:cubicBezTo>
                <a:cubicBezTo>
                  <a:pt x="175" y="137"/>
                  <a:pt x="175" y="137"/>
                  <a:pt x="175" y="137"/>
                </a:cubicBezTo>
                <a:lnTo>
                  <a:pt x="175" y="179"/>
                </a:lnTo>
                <a:close/>
                <a:moveTo>
                  <a:pt x="120" y="179"/>
                </a:moveTo>
                <a:cubicBezTo>
                  <a:pt x="72" y="179"/>
                  <a:pt x="72" y="179"/>
                  <a:pt x="72" y="179"/>
                </a:cubicBezTo>
                <a:cubicBezTo>
                  <a:pt x="72" y="137"/>
                  <a:pt x="72" y="137"/>
                  <a:pt x="72" y="137"/>
                </a:cubicBezTo>
                <a:cubicBezTo>
                  <a:pt x="120" y="137"/>
                  <a:pt x="120" y="137"/>
                  <a:pt x="120" y="137"/>
                </a:cubicBezTo>
                <a:lnTo>
                  <a:pt x="120" y="179"/>
                </a:lnTo>
                <a:close/>
                <a:moveTo>
                  <a:pt x="65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65" y="137"/>
                  <a:pt x="65" y="137"/>
                  <a:pt x="65" y="137"/>
                </a:cubicBezTo>
                <a:lnTo>
                  <a:pt x="65" y="179"/>
                </a:lnTo>
                <a:close/>
                <a:moveTo>
                  <a:pt x="72" y="186"/>
                </a:moveTo>
                <a:cubicBezTo>
                  <a:pt x="120" y="186"/>
                  <a:pt x="120" y="186"/>
                  <a:pt x="120" y="186"/>
                </a:cubicBezTo>
                <a:cubicBezTo>
                  <a:pt x="120" y="224"/>
                  <a:pt x="120" y="224"/>
                  <a:pt x="120" y="224"/>
                </a:cubicBezTo>
                <a:cubicBezTo>
                  <a:pt x="72" y="224"/>
                  <a:pt x="72" y="224"/>
                  <a:pt x="72" y="224"/>
                </a:cubicBezTo>
                <a:lnTo>
                  <a:pt x="72" y="186"/>
                </a:lnTo>
                <a:close/>
                <a:moveTo>
                  <a:pt x="120" y="231"/>
                </a:moveTo>
                <a:cubicBezTo>
                  <a:pt x="120" y="267"/>
                  <a:pt x="120" y="267"/>
                  <a:pt x="120" y="267"/>
                </a:cubicBezTo>
                <a:cubicBezTo>
                  <a:pt x="72" y="267"/>
                  <a:pt x="72" y="267"/>
                  <a:pt x="72" y="267"/>
                </a:cubicBezTo>
                <a:cubicBezTo>
                  <a:pt x="72" y="231"/>
                  <a:pt x="72" y="231"/>
                  <a:pt x="72" y="231"/>
                </a:cubicBezTo>
                <a:lnTo>
                  <a:pt x="120" y="231"/>
                </a:lnTo>
                <a:close/>
                <a:moveTo>
                  <a:pt x="127" y="231"/>
                </a:moveTo>
                <a:cubicBezTo>
                  <a:pt x="175" y="231"/>
                  <a:pt x="175" y="231"/>
                  <a:pt x="175" y="231"/>
                </a:cubicBezTo>
                <a:cubicBezTo>
                  <a:pt x="175" y="267"/>
                  <a:pt x="175" y="267"/>
                  <a:pt x="175" y="267"/>
                </a:cubicBezTo>
                <a:cubicBezTo>
                  <a:pt x="127" y="267"/>
                  <a:pt x="127" y="267"/>
                  <a:pt x="127" y="267"/>
                </a:cubicBezTo>
                <a:lnTo>
                  <a:pt x="127" y="231"/>
                </a:lnTo>
                <a:close/>
                <a:moveTo>
                  <a:pt x="127" y="224"/>
                </a:moveTo>
                <a:cubicBezTo>
                  <a:pt x="127" y="186"/>
                  <a:pt x="127" y="186"/>
                  <a:pt x="127" y="186"/>
                </a:cubicBezTo>
                <a:cubicBezTo>
                  <a:pt x="175" y="186"/>
                  <a:pt x="175" y="186"/>
                  <a:pt x="175" y="186"/>
                </a:cubicBezTo>
                <a:cubicBezTo>
                  <a:pt x="175" y="224"/>
                  <a:pt x="175" y="224"/>
                  <a:pt x="175" y="224"/>
                </a:cubicBezTo>
                <a:lnTo>
                  <a:pt x="127" y="224"/>
                </a:lnTo>
                <a:close/>
                <a:moveTo>
                  <a:pt x="182" y="186"/>
                </a:moveTo>
                <a:cubicBezTo>
                  <a:pt x="227" y="186"/>
                  <a:pt x="227" y="186"/>
                  <a:pt x="227" y="186"/>
                </a:cubicBezTo>
                <a:cubicBezTo>
                  <a:pt x="227" y="224"/>
                  <a:pt x="227" y="224"/>
                  <a:pt x="227" y="224"/>
                </a:cubicBezTo>
                <a:cubicBezTo>
                  <a:pt x="182" y="224"/>
                  <a:pt x="182" y="224"/>
                  <a:pt x="182" y="224"/>
                </a:cubicBezTo>
                <a:lnTo>
                  <a:pt x="182" y="186"/>
                </a:lnTo>
                <a:close/>
                <a:moveTo>
                  <a:pt x="227" y="95"/>
                </a:moveTo>
                <a:cubicBezTo>
                  <a:pt x="227" y="130"/>
                  <a:pt x="227" y="130"/>
                  <a:pt x="227" y="130"/>
                </a:cubicBezTo>
                <a:cubicBezTo>
                  <a:pt x="182" y="130"/>
                  <a:pt x="182" y="130"/>
                  <a:pt x="182" y="130"/>
                </a:cubicBezTo>
                <a:cubicBezTo>
                  <a:pt x="182" y="95"/>
                  <a:pt x="182" y="95"/>
                  <a:pt x="182" y="95"/>
                </a:cubicBezTo>
                <a:lnTo>
                  <a:pt x="227" y="95"/>
                </a:lnTo>
                <a:close/>
                <a:moveTo>
                  <a:pt x="181" y="24"/>
                </a:moveTo>
                <a:cubicBezTo>
                  <a:pt x="181" y="17"/>
                  <a:pt x="184" y="14"/>
                  <a:pt x="193" y="14"/>
                </a:cubicBezTo>
                <a:cubicBezTo>
                  <a:pt x="201" y="14"/>
                  <a:pt x="204" y="17"/>
                  <a:pt x="204" y="24"/>
                </a:cubicBezTo>
                <a:cubicBezTo>
                  <a:pt x="204" y="66"/>
                  <a:pt x="204" y="66"/>
                  <a:pt x="204" y="66"/>
                </a:cubicBezTo>
                <a:cubicBezTo>
                  <a:pt x="204" y="73"/>
                  <a:pt x="201" y="76"/>
                  <a:pt x="193" y="76"/>
                </a:cubicBezTo>
                <a:cubicBezTo>
                  <a:pt x="184" y="76"/>
                  <a:pt x="181" y="73"/>
                  <a:pt x="181" y="66"/>
                </a:cubicBezTo>
                <a:lnTo>
                  <a:pt x="181" y="24"/>
                </a:lnTo>
                <a:close/>
                <a:moveTo>
                  <a:pt x="175" y="95"/>
                </a:moveTo>
                <a:cubicBezTo>
                  <a:pt x="175" y="130"/>
                  <a:pt x="175" y="130"/>
                  <a:pt x="175" y="130"/>
                </a:cubicBezTo>
                <a:cubicBezTo>
                  <a:pt x="127" y="130"/>
                  <a:pt x="127" y="130"/>
                  <a:pt x="127" y="130"/>
                </a:cubicBezTo>
                <a:cubicBezTo>
                  <a:pt x="127" y="95"/>
                  <a:pt x="127" y="95"/>
                  <a:pt x="127" y="95"/>
                </a:cubicBezTo>
                <a:lnTo>
                  <a:pt x="175" y="95"/>
                </a:lnTo>
                <a:close/>
                <a:moveTo>
                  <a:pt x="112" y="24"/>
                </a:moveTo>
                <a:cubicBezTo>
                  <a:pt x="112" y="17"/>
                  <a:pt x="115" y="14"/>
                  <a:pt x="124" y="14"/>
                </a:cubicBezTo>
                <a:cubicBezTo>
                  <a:pt x="132" y="14"/>
                  <a:pt x="136" y="17"/>
                  <a:pt x="136" y="24"/>
                </a:cubicBezTo>
                <a:cubicBezTo>
                  <a:pt x="136" y="66"/>
                  <a:pt x="136" y="66"/>
                  <a:pt x="136" y="66"/>
                </a:cubicBezTo>
                <a:cubicBezTo>
                  <a:pt x="136" y="73"/>
                  <a:pt x="132" y="76"/>
                  <a:pt x="124" y="76"/>
                </a:cubicBezTo>
                <a:cubicBezTo>
                  <a:pt x="115" y="76"/>
                  <a:pt x="112" y="73"/>
                  <a:pt x="112" y="66"/>
                </a:cubicBezTo>
                <a:lnTo>
                  <a:pt x="112" y="24"/>
                </a:lnTo>
                <a:close/>
                <a:moveTo>
                  <a:pt x="120" y="95"/>
                </a:moveTo>
                <a:cubicBezTo>
                  <a:pt x="120" y="130"/>
                  <a:pt x="120" y="130"/>
                  <a:pt x="120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2" y="95"/>
                  <a:pt x="72" y="95"/>
                  <a:pt x="72" y="95"/>
                </a:cubicBezTo>
                <a:lnTo>
                  <a:pt x="120" y="95"/>
                </a:lnTo>
                <a:close/>
                <a:moveTo>
                  <a:pt x="43" y="24"/>
                </a:moveTo>
                <a:cubicBezTo>
                  <a:pt x="43" y="17"/>
                  <a:pt x="47" y="14"/>
                  <a:pt x="55" y="14"/>
                </a:cubicBezTo>
                <a:cubicBezTo>
                  <a:pt x="64" y="14"/>
                  <a:pt x="67" y="17"/>
                  <a:pt x="67" y="24"/>
                </a:cubicBezTo>
                <a:cubicBezTo>
                  <a:pt x="67" y="66"/>
                  <a:pt x="67" y="66"/>
                  <a:pt x="67" y="66"/>
                </a:cubicBezTo>
                <a:cubicBezTo>
                  <a:pt x="67" y="73"/>
                  <a:pt x="64" y="76"/>
                  <a:pt x="55" y="76"/>
                </a:cubicBezTo>
                <a:cubicBezTo>
                  <a:pt x="47" y="76"/>
                  <a:pt x="43" y="73"/>
                  <a:pt x="43" y="66"/>
                </a:cubicBezTo>
                <a:lnTo>
                  <a:pt x="43" y="24"/>
                </a:lnTo>
                <a:close/>
                <a:moveTo>
                  <a:pt x="65" y="95"/>
                </a:moveTo>
                <a:cubicBezTo>
                  <a:pt x="65" y="130"/>
                  <a:pt x="65" y="130"/>
                  <a:pt x="65" y="130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20" y="95"/>
                  <a:pt x="20" y="95"/>
                  <a:pt x="20" y="95"/>
                </a:cubicBezTo>
                <a:lnTo>
                  <a:pt x="65" y="95"/>
                </a:lnTo>
                <a:close/>
                <a:moveTo>
                  <a:pt x="20" y="231"/>
                </a:moveTo>
                <a:cubicBezTo>
                  <a:pt x="65" y="231"/>
                  <a:pt x="65" y="231"/>
                  <a:pt x="65" y="231"/>
                </a:cubicBezTo>
                <a:cubicBezTo>
                  <a:pt x="65" y="267"/>
                  <a:pt x="65" y="267"/>
                  <a:pt x="65" y="267"/>
                </a:cubicBezTo>
                <a:cubicBezTo>
                  <a:pt x="20" y="267"/>
                  <a:pt x="20" y="267"/>
                  <a:pt x="20" y="267"/>
                </a:cubicBezTo>
                <a:lnTo>
                  <a:pt x="20" y="231"/>
                </a:lnTo>
                <a:close/>
                <a:moveTo>
                  <a:pt x="182" y="267"/>
                </a:moveTo>
                <a:cubicBezTo>
                  <a:pt x="182" y="231"/>
                  <a:pt x="182" y="231"/>
                  <a:pt x="182" y="231"/>
                </a:cubicBezTo>
                <a:cubicBezTo>
                  <a:pt x="227" y="231"/>
                  <a:pt x="227" y="231"/>
                  <a:pt x="227" y="231"/>
                </a:cubicBezTo>
                <a:cubicBezTo>
                  <a:pt x="227" y="267"/>
                  <a:pt x="227" y="267"/>
                  <a:pt x="227" y="267"/>
                </a:cubicBezTo>
                <a:lnTo>
                  <a:pt x="182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Freeform 439"/>
          <p:cNvSpPr>
            <a:spLocks noEditPoints="1"/>
          </p:cNvSpPr>
          <p:nvPr/>
        </p:nvSpPr>
        <p:spPr bwMode="auto">
          <a:xfrm>
            <a:off x="3217667" y="3885638"/>
            <a:ext cx="266031" cy="304427"/>
          </a:xfrm>
          <a:custGeom>
            <a:avLst/>
            <a:gdLst>
              <a:gd name="T0" fmla="*/ 219 w 249"/>
              <a:gd name="T1" fmla="*/ 24 h 288"/>
              <a:gd name="T2" fmla="*/ 168 w 249"/>
              <a:gd name="T3" fmla="*/ 24 h 288"/>
              <a:gd name="T4" fmla="*/ 150 w 249"/>
              <a:gd name="T5" fmla="*/ 40 h 288"/>
              <a:gd name="T6" fmla="*/ 125 w 249"/>
              <a:gd name="T7" fmla="*/ 0 h 288"/>
              <a:gd name="T8" fmla="*/ 99 w 249"/>
              <a:gd name="T9" fmla="*/ 40 h 288"/>
              <a:gd name="T10" fmla="*/ 82 w 249"/>
              <a:gd name="T11" fmla="*/ 24 h 288"/>
              <a:gd name="T12" fmla="*/ 30 w 249"/>
              <a:gd name="T13" fmla="*/ 24 h 288"/>
              <a:gd name="T14" fmla="*/ 0 w 249"/>
              <a:gd name="T15" fmla="*/ 40 h 288"/>
              <a:gd name="T16" fmla="*/ 249 w 249"/>
              <a:gd name="T17" fmla="*/ 288 h 288"/>
              <a:gd name="T18" fmla="*/ 219 w 249"/>
              <a:gd name="T19" fmla="*/ 40 h 288"/>
              <a:gd name="T20" fmla="*/ 55 w 249"/>
              <a:gd name="T21" fmla="*/ 224 h 288"/>
              <a:gd name="T22" fmla="*/ 21 w 249"/>
              <a:gd name="T23" fmla="*/ 186 h 288"/>
              <a:gd name="T24" fmla="*/ 21 w 249"/>
              <a:gd name="T25" fmla="*/ 179 h 288"/>
              <a:gd name="T26" fmla="*/ 55 w 249"/>
              <a:gd name="T27" fmla="*/ 138 h 288"/>
              <a:gd name="T28" fmla="*/ 21 w 249"/>
              <a:gd name="T29" fmla="*/ 179 h 288"/>
              <a:gd name="T30" fmla="*/ 228 w 249"/>
              <a:gd name="T31" fmla="*/ 186 h 288"/>
              <a:gd name="T32" fmla="*/ 62 w 249"/>
              <a:gd name="T33" fmla="*/ 224 h 288"/>
              <a:gd name="T34" fmla="*/ 62 w 249"/>
              <a:gd name="T35" fmla="*/ 179 h 288"/>
              <a:gd name="T36" fmla="*/ 228 w 249"/>
              <a:gd name="T37" fmla="*/ 138 h 288"/>
              <a:gd name="T38" fmla="*/ 62 w 249"/>
              <a:gd name="T39" fmla="*/ 179 h 288"/>
              <a:gd name="T40" fmla="*/ 194 w 249"/>
              <a:gd name="T41" fmla="*/ 14 h 288"/>
              <a:gd name="T42" fmla="*/ 206 w 249"/>
              <a:gd name="T43" fmla="*/ 66 h 288"/>
              <a:gd name="T44" fmla="*/ 182 w 249"/>
              <a:gd name="T45" fmla="*/ 66 h 288"/>
              <a:gd name="T46" fmla="*/ 113 w 249"/>
              <a:gd name="T47" fmla="*/ 24 h 288"/>
              <a:gd name="T48" fmla="*/ 137 w 249"/>
              <a:gd name="T49" fmla="*/ 24 h 288"/>
              <a:gd name="T50" fmla="*/ 125 w 249"/>
              <a:gd name="T51" fmla="*/ 76 h 288"/>
              <a:gd name="T52" fmla="*/ 113 w 249"/>
              <a:gd name="T53" fmla="*/ 24 h 288"/>
              <a:gd name="T54" fmla="*/ 228 w 249"/>
              <a:gd name="T55" fmla="*/ 131 h 288"/>
              <a:gd name="T56" fmla="*/ 62 w 249"/>
              <a:gd name="T57" fmla="*/ 95 h 288"/>
              <a:gd name="T58" fmla="*/ 44 w 249"/>
              <a:gd name="T59" fmla="*/ 24 h 288"/>
              <a:gd name="T60" fmla="*/ 68 w 249"/>
              <a:gd name="T61" fmla="*/ 24 h 288"/>
              <a:gd name="T62" fmla="*/ 56 w 249"/>
              <a:gd name="T63" fmla="*/ 76 h 288"/>
              <a:gd name="T64" fmla="*/ 44 w 249"/>
              <a:gd name="T65" fmla="*/ 24 h 288"/>
              <a:gd name="T66" fmla="*/ 55 w 249"/>
              <a:gd name="T67" fmla="*/ 131 h 288"/>
              <a:gd name="T68" fmla="*/ 21 w 249"/>
              <a:gd name="T69" fmla="*/ 95 h 288"/>
              <a:gd name="T70" fmla="*/ 21 w 249"/>
              <a:gd name="T71" fmla="*/ 231 h 288"/>
              <a:gd name="T72" fmla="*/ 55 w 249"/>
              <a:gd name="T73" fmla="*/ 267 h 288"/>
              <a:gd name="T74" fmla="*/ 21 w 249"/>
              <a:gd name="T75" fmla="*/ 231 h 288"/>
              <a:gd name="T76" fmla="*/ 62 w 249"/>
              <a:gd name="T77" fmla="*/ 231 h 288"/>
              <a:gd name="T78" fmla="*/ 228 w 249"/>
              <a:gd name="T79" fmla="*/ 26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9" h="288">
                <a:moveTo>
                  <a:pt x="219" y="40"/>
                </a:moveTo>
                <a:cubicBezTo>
                  <a:pt x="219" y="24"/>
                  <a:pt x="219" y="24"/>
                  <a:pt x="219" y="24"/>
                </a:cubicBezTo>
                <a:cubicBezTo>
                  <a:pt x="219" y="9"/>
                  <a:pt x="210" y="0"/>
                  <a:pt x="194" y="0"/>
                </a:cubicBezTo>
                <a:cubicBezTo>
                  <a:pt x="178" y="0"/>
                  <a:pt x="168" y="9"/>
                  <a:pt x="168" y="24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0" y="24"/>
                  <a:pt x="150" y="24"/>
                  <a:pt x="150" y="24"/>
                </a:cubicBezTo>
                <a:cubicBezTo>
                  <a:pt x="150" y="9"/>
                  <a:pt x="141" y="0"/>
                  <a:pt x="125" y="0"/>
                </a:cubicBezTo>
                <a:cubicBezTo>
                  <a:pt x="109" y="0"/>
                  <a:pt x="99" y="9"/>
                  <a:pt x="99" y="24"/>
                </a:cubicBezTo>
                <a:cubicBezTo>
                  <a:pt x="99" y="40"/>
                  <a:pt x="99" y="40"/>
                  <a:pt x="99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24"/>
                  <a:pt x="82" y="24"/>
                  <a:pt x="82" y="24"/>
                </a:cubicBezTo>
                <a:cubicBezTo>
                  <a:pt x="82" y="9"/>
                  <a:pt x="72" y="0"/>
                  <a:pt x="56" y="0"/>
                </a:cubicBezTo>
                <a:cubicBezTo>
                  <a:pt x="40" y="0"/>
                  <a:pt x="30" y="9"/>
                  <a:pt x="30" y="24"/>
                </a:cubicBezTo>
                <a:cubicBezTo>
                  <a:pt x="30" y="40"/>
                  <a:pt x="30" y="40"/>
                  <a:pt x="3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88"/>
                  <a:pt x="0" y="288"/>
                  <a:pt x="0" y="288"/>
                </a:cubicBezTo>
                <a:cubicBezTo>
                  <a:pt x="249" y="288"/>
                  <a:pt x="249" y="288"/>
                  <a:pt x="249" y="288"/>
                </a:cubicBezTo>
                <a:cubicBezTo>
                  <a:pt x="249" y="40"/>
                  <a:pt x="249" y="40"/>
                  <a:pt x="249" y="40"/>
                </a:cubicBezTo>
                <a:lnTo>
                  <a:pt x="219" y="40"/>
                </a:lnTo>
                <a:close/>
                <a:moveTo>
                  <a:pt x="55" y="186"/>
                </a:moveTo>
                <a:cubicBezTo>
                  <a:pt x="55" y="224"/>
                  <a:pt x="55" y="224"/>
                  <a:pt x="55" y="224"/>
                </a:cubicBezTo>
                <a:cubicBezTo>
                  <a:pt x="21" y="224"/>
                  <a:pt x="21" y="224"/>
                  <a:pt x="21" y="224"/>
                </a:cubicBezTo>
                <a:cubicBezTo>
                  <a:pt x="21" y="186"/>
                  <a:pt x="21" y="186"/>
                  <a:pt x="21" y="186"/>
                </a:cubicBezTo>
                <a:lnTo>
                  <a:pt x="55" y="186"/>
                </a:lnTo>
                <a:close/>
                <a:moveTo>
                  <a:pt x="21" y="179"/>
                </a:moveTo>
                <a:cubicBezTo>
                  <a:pt x="21" y="138"/>
                  <a:pt x="21" y="138"/>
                  <a:pt x="21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79"/>
                  <a:pt x="55" y="179"/>
                  <a:pt x="55" y="179"/>
                </a:cubicBezTo>
                <a:lnTo>
                  <a:pt x="21" y="179"/>
                </a:lnTo>
                <a:close/>
                <a:moveTo>
                  <a:pt x="62" y="186"/>
                </a:moveTo>
                <a:cubicBezTo>
                  <a:pt x="228" y="186"/>
                  <a:pt x="228" y="186"/>
                  <a:pt x="228" y="186"/>
                </a:cubicBezTo>
                <a:cubicBezTo>
                  <a:pt x="228" y="224"/>
                  <a:pt x="228" y="224"/>
                  <a:pt x="228" y="224"/>
                </a:cubicBezTo>
                <a:cubicBezTo>
                  <a:pt x="62" y="224"/>
                  <a:pt x="62" y="224"/>
                  <a:pt x="62" y="224"/>
                </a:cubicBezTo>
                <a:lnTo>
                  <a:pt x="62" y="186"/>
                </a:lnTo>
                <a:close/>
                <a:moveTo>
                  <a:pt x="62" y="179"/>
                </a:moveTo>
                <a:cubicBezTo>
                  <a:pt x="62" y="138"/>
                  <a:pt x="62" y="138"/>
                  <a:pt x="62" y="138"/>
                </a:cubicBezTo>
                <a:cubicBezTo>
                  <a:pt x="228" y="138"/>
                  <a:pt x="228" y="138"/>
                  <a:pt x="228" y="138"/>
                </a:cubicBezTo>
                <a:cubicBezTo>
                  <a:pt x="228" y="179"/>
                  <a:pt x="228" y="179"/>
                  <a:pt x="228" y="179"/>
                </a:cubicBezTo>
                <a:lnTo>
                  <a:pt x="62" y="179"/>
                </a:lnTo>
                <a:close/>
                <a:moveTo>
                  <a:pt x="182" y="24"/>
                </a:moveTo>
                <a:cubicBezTo>
                  <a:pt x="182" y="17"/>
                  <a:pt x="185" y="14"/>
                  <a:pt x="194" y="14"/>
                </a:cubicBezTo>
                <a:cubicBezTo>
                  <a:pt x="202" y="14"/>
                  <a:pt x="206" y="17"/>
                  <a:pt x="206" y="24"/>
                </a:cubicBezTo>
                <a:cubicBezTo>
                  <a:pt x="206" y="66"/>
                  <a:pt x="206" y="66"/>
                  <a:pt x="206" y="66"/>
                </a:cubicBezTo>
                <a:cubicBezTo>
                  <a:pt x="206" y="73"/>
                  <a:pt x="202" y="76"/>
                  <a:pt x="194" y="76"/>
                </a:cubicBezTo>
                <a:cubicBezTo>
                  <a:pt x="185" y="76"/>
                  <a:pt x="182" y="73"/>
                  <a:pt x="182" y="66"/>
                </a:cubicBezTo>
                <a:lnTo>
                  <a:pt x="182" y="24"/>
                </a:lnTo>
                <a:close/>
                <a:moveTo>
                  <a:pt x="113" y="24"/>
                </a:moveTo>
                <a:cubicBezTo>
                  <a:pt x="113" y="17"/>
                  <a:pt x="116" y="14"/>
                  <a:pt x="125" y="14"/>
                </a:cubicBezTo>
                <a:cubicBezTo>
                  <a:pt x="133" y="14"/>
                  <a:pt x="137" y="17"/>
                  <a:pt x="137" y="24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7" y="73"/>
                  <a:pt x="133" y="76"/>
                  <a:pt x="125" y="76"/>
                </a:cubicBezTo>
                <a:cubicBezTo>
                  <a:pt x="116" y="76"/>
                  <a:pt x="113" y="73"/>
                  <a:pt x="113" y="66"/>
                </a:cubicBezTo>
                <a:lnTo>
                  <a:pt x="113" y="24"/>
                </a:lnTo>
                <a:close/>
                <a:moveTo>
                  <a:pt x="228" y="95"/>
                </a:moveTo>
                <a:cubicBezTo>
                  <a:pt x="228" y="131"/>
                  <a:pt x="228" y="131"/>
                  <a:pt x="228" y="131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2" y="95"/>
                  <a:pt x="62" y="95"/>
                  <a:pt x="62" y="95"/>
                </a:cubicBezTo>
                <a:lnTo>
                  <a:pt x="228" y="95"/>
                </a:lnTo>
                <a:close/>
                <a:moveTo>
                  <a:pt x="44" y="24"/>
                </a:moveTo>
                <a:cubicBezTo>
                  <a:pt x="44" y="17"/>
                  <a:pt x="47" y="14"/>
                  <a:pt x="56" y="14"/>
                </a:cubicBezTo>
                <a:cubicBezTo>
                  <a:pt x="64" y="14"/>
                  <a:pt x="68" y="17"/>
                  <a:pt x="68" y="24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73"/>
                  <a:pt x="64" y="76"/>
                  <a:pt x="56" y="76"/>
                </a:cubicBezTo>
                <a:cubicBezTo>
                  <a:pt x="47" y="76"/>
                  <a:pt x="44" y="73"/>
                  <a:pt x="44" y="66"/>
                </a:cubicBezTo>
                <a:lnTo>
                  <a:pt x="44" y="24"/>
                </a:lnTo>
                <a:close/>
                <a:moveTo>
                  <a:pt x="55" y="95"/>
                </a:moveTo>
                <a:cubicBezTo>
                  <a:pt x="55" y="131"/>
                  <a:pt x="55" y="131"/>
                  <a:pt x="55" y="131"/>
                </a:cubicBezTo>
                <a:cubicBezTo>
                  <a:pt x="21" y="131"/>
                  <a:pt x="21" y="131"/>
                  <a:pt x="21" y="131"/>
                </a:cubicBezTo>
                <a:cubicBezTo>
                  <a:pt x="21" y="95"/>
                  <a:pt x="21" y="95"/>
                  <a:pt x="21" y="95"/>
                </a:cubicBezTo>
                <a:lnTo>
                  <a:pt x="55" y="95"/>
                </a:lnTo>
                <a:close/>
                <a:moveTo>
                  <a:pt x="21" y="231"/>
                </a:moveTo>
                <a:cubicBezTo>
                  <a:pt x="55" y="231"/>
                  <a:pt x="55" y="231"/>
                  <a:pt x="55" y="231"/>
                </a:cubicBezTo>
                <a:cubicBezTo>
                  <a:pt x="55" y="267"/>
                  <a:pt x="55" y="267"/>
                  <a:pt x="55" y="267"/>
                </a:cubicBezTo>
                <a:cubicBezTo>
                  <a:pt x="21" y="267"/>
                  <a:pt x="21" y="267"/>
                  <a:pt x="21" y="267"/>
                </a:cubicBezTo>
                <a:lnTo>
                  <a:pt x="21" y="231"/>
                </a:lnTo>
                <a:close/>
                <a:moveTo>
                  <a:pt x="62" y="267"/>
                </a:moveTo>
                <a:cubicBezTo>
                  <a:pt x="62" y="231"/>
                  <a:pt x="62" y="231"/>
                  <a:pt x="62" y="231"/>
                </a:cubicBezTo>
                <a:cubicBezTo>
                  <a:pt x="228" y="231"/>
                  <a:pt x="228" y="231"/>
                  <a:pt x="228" y="231"/>
                </a:cubicBezTo>
                <a:cubicBezTo>
                  <a:pt x="228" y="267"/>
                  <a:pt x="228" y="267"/>
                  <a:pt x="228" y="267"/>
                </a:cubicBezTo>
                <a:lnTo>
                  <a:pt x="62" y="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Freeform 451"/>
          <p:cNvSpPr>
            <a:spLocks noEditPoints="1"/>
          </p:cNvSpPr>
          <p:nvPr/>
        </p:nvSpPr>
        <p:spPr bwMode="auto">
          <a:xfrm>
            <a:off x="757577" y="5717677"/>
            <a:ext cx="304427" cy="304427"/>
          </a:xfrm>
          <a:custGeom>
            <a:avLst/>
            <a:gdLst>
              <a:gd name="T0" fmla="*/ 283 w 287"/>
              <a:gd name="T1" fmla="*/ 234 h 288"/>
              <a:gd name="T2" fmla="*/ 247 w 287"/>
              <a:gd name="T3" fmla="*/ 208 h 288"/>
              <a:gd name="T4" fmla="*/ 136 w 287"/>
              <a:gd name="T5" fmla="*/ 96 h 288"/>
              <a:gd name="T6" fmla="*/ 142 w 287"/>
              <a:gd name="T7" fmla="*/ 74 h 288"/>
              <a:gd name="T8" fmla="*/ 68 w 287"/>
              <a:gd name="T9" fmla="*/ 0 h 288"/>
              <a:gd name="T10" fmla="*/ 61 w 287"/>
              <a:gd name="T11" fmla="*/ 7 h 288"/>
              <a:gd name="T12" fmla="*/ 89 w 287"/>
              <a:gd name="T13" fmla="*/ 51 h 288"/>
              <a:gd name="T14" fmla="*/ 50 w 287"/>
              <a:gd name="T15" fmla="*/ 90 h 288"/>
              <a:gd name="T16" fmla="*/ 6 w 287"/>
              <a:gd name="T17" fmla="*/ 62 h 288"/>
              <a:gd name="T18" fmla="*/ 0 w 287"/>
              <a:gd name="T19" fmla="*/ 69 h 288"/>
              <a:gd name="T20" fmla="*/ 74 w 287"/>
              <a:gd name="T21" fmla="*/ 143 h 288"/>
              <a:gd name="T22" fmla="*/ 95 w 287"/>
              <a:gd name="T23" fmla="*/ 137 h 288"/>
              <a:gd name="T24" fmla="*/ 207 w 287"/>
              <a:gd name="T25" fmla="*/ 249 h 288"/>
              <a:gd name="T26" fmla="*/ 233 w 287"/>
              <a:gd name="T27" fmla="*/ 284 h 288"/>
              <a:gd name="T28" fmla="*/ 247 w 287"/>
              <a:gd name="T29" fmla="*/ 288 h 288"/>
              <a:gd name="T30" fmla="*/ 287 w 287"/>
              <a:gd name="T31" fmla="*/ 249 h 288"/>
              <a:gd name="T32" fmla="*/ 283 w 287"/>
              <a:gd name="T33" fmla="*/ 234 h 288"/>
              <a:gd name="T34" fmla="*/ 244 w 287"/>
              <a:gd name="T35" fmla="*/ 261 h 288"/>
              <a:gd name="T36" fmla="*/ 227 w 287"/>
              <a:gd name="T37" fmla="*/ 244 h 288"/>
              <a:gd name="T38" fmla="*/ 244 w 287"/>
              <a:gd name="T39" fmla="*/ 228 h 288"/>
              <a:gd name="T40" fmla="*/ 260 w 287"/>
              <a:gd name="T41" fmla="*/ 244 h 288"/>
              <a:gd name="T42" fmla="*/ 244 w 287"/>
              <a:gd name="T43" fmla="*/ 26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Freeform 454"/>
          <p:cNvSpPr/>
          <p:nvPr/>
        </p:nvSpPr>
        <p:spPr bwMode="auto">
          <a:xfrm>
            <a:off x="4613636" y="4779717"/>
            <a:ext cx="32910" cy="21941"/>
          </a:xfrm>
          <a:custGeom>
            <a:avLst/>
            <a:gdLst>
              <a:gd name="T0" fmla="*/ 0 w 12"/>
              <a:gd name="T1" fmla="*/ 8 h 8"/>
              <a:gd name="T2" fmla="*/ 12 w 12"/>
              <a:gd name="T3" fmla="*/ 8 h 8"/>
              <a:gd name="T4" fmla="*/ 12 w 12"/>
              <a:gd name="T5" fmla="*/ 5 h 8"/>
              <a:gd name="T6" fmla="*/ 7 w 12"/>
              <a:gd name="T7" fmla="*/ 0 h 8"/>
              <a:gd name="T8" fmla="*/ 0 w 12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8"/>
                </a:moveTo>
                <a:lnTo>
                  <a:pt x="12" y="8"/>
                </a:lnTo>
                <a:lnTo>
                  <a:pt x="12" y="5"/>
                </a:lnTo>
                <a:lnTo>
                  <a:pt x="7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Freeform 455"/>
          <p:cNvSpPr/>
          <p:nvPr/>
        </p:nvSpPr>
        <p:spPr bwMode="auto">
          <a:xfrm>
            <a:off x="4424399" y="4497233"/>
            <a:ext cx="222149" cy="304427"/>
          </a:xfrm>
          <a:custGeom>
            <a:avLst/>
            <a:gdLst>
              <a:gd name="T0" fmla="*/ 10 w 81"/>
              <a:gd name="T1" fmla="*/ 102 h 111"/>
              <a:gd name="T2" fmla="*/ 10 w 81"/>
              <a:gd name="T3" fmla="*/ 33 h 111"/>
              <a:gd name="T4" fmla="*/ 33 w 81"/>
              <a:gd name="T5" fmla="*/ 33 h 111"/>
              <a:gd name="T6" fmla="*/ 33 w 81"/>
              <a:gd name="T7" fmla="*/ 9 h 111"/>
              <a:gd name="T8" fmla="*/ 72 w 81"/>
              <a:gd name="T9" fmla="*/ 9 h 111"/>
              <a:gd name="T10" fmla="*/ 72 w 81"/>
              <a:gd name="T11" fmla="*/ 45 h 111"/>
              <a:gd name="T12" fmla="*/ 76 w 81"/>
              <a:gd name="T13" fmla="*/ 49 h 111"/>
              <a:gd name="T14" fmla="*/ 81 w 81"/>
              <a:gd name="T15" fmla="*/ 45 h 111"/>
              <a:gd name="T16" fmla="*/ 81 w 81"/>
              <a:gd name="T17" fmla="*/ 0 h 111"/>
              <a:gd name="T18" fmla="*/ 24 w 81"/>
              <a:gd name="T19" fmla="*/ 0 h 111"/>
              <a:gd name="T20" fmla="*/ 24 w 81"/>
              <a:gd name="T21" fmla="*/ 0 h 111"/>
              <a:gd name="T22" fmla="*/ 0 w 81"/>
              <a:gd name="T23" fmla="*/ 23 h 111"/>
              <a:gd name="T24" fmla="*/ 0 w 81"/>
              <a:gd name="T25" fmla="*/ 111 h 111"/>
              <a:gd name="T26" fmla="*/ 49 w 81"/>
              <a:gd name="T27" fmla="*/ 111 h 111"/>
              <a:gd name="T28" fmla="*/ 40 w 81"/>
              <a:gd name="T29" fmla="*/ 102 h 111"/>
              <a:gd name="T30" fmla="*/ 10 w 81"/>
              <a:gd name="T31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" h="111">
                <a:moveTo>
                  <a:pt x="10" y="102"/>
                </a:moveTo>
                <a:lnTo>
                  <a:pt x="10" y="33"/>
                </a:lnTo>
                <a:lnTo>
                  <a:pt x="33" y="33"/>
                </a:lnTo>
                <a:lnTo>
                  <a:pt x="33" y="9"/>
                </a:lnTo>
                <a:lnTo>
                  <a:pt x="72" y="9"/>
                </a:lnTo>
                <a:lnTo>
                  <a:pt x="72" y="45"/>
                </a:lnTo>
                <a:lnTo>
                  <a:pt x="76" y="49"/>
                </a:lnTo>
                <a:lnTo>
                  <a:pt x="81" y="45"/>
                </a:lnTo>
                <a:lnTo>
                  <a:pt x="81" y="0"/>
                </a:lnTo>
                <a:lnTo>
                  <a:pt x="24" y="0"/>
                </a:lnTo>
                <a:lnTo>
                  <a:pt x="24" y="0"/>
                </a:lnTo>
                <a:lnTo>
                  <a:pt x="0" y="23"/>
                </a:lnTo>
                <a:lnTo>
                  <a:pt x="0" y="111"/>
                </a:lnTo>
                <a:lnTo>
                  <a:pt x="49" y="111"/>
                </a:lnTo>
                <a:lnTo>
                  <a:pt x="40" y="102"/>
                </a:lnTo>
                <a:lnTo>
                  <a:pt x="10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Freeform 456"/>
          <p:cNvSpPr/>
          <p:nvPr/>
        </p:nvSpPr>
        <p:spPr bwMode="auto">
          <a:xfrm>
            <a:off x="4547814" y="4620648"/>
            <a:ext cx="172783" cy="172783"/>
          </a:xfrm>
          <a:custGeom>
            <a:avLst/>
            <a:gdLst>
              <a:gd name="T0" fmla="*/ 49 w 63"/>
              <a:gd name="T1" fmla="*/ 63 h 63"/>
              <a:gd name="T2" fmla="*/ 63 w 63"/>
              <a:gd name="T3" fmla="*/ 49 h 63"/>
              <a:gd name="T4" fmla="*/ 45 w 63"/>
              <a:gd name="T5" fmla="*/ 31 h 63"/>
              <a:gd name="T6" fmla="*/ 63 w 63"/>
              <a:gd name="T7" fmla="*/ 13 h 63"/>
              <a:gd name="T8" fmla="*/ 49 w 63"/>
              <a:gd name="T9" fmla="*/ 0 h 63"/>
              <a:gd name="T10" fmla="*/ 31 w 63"/>
              <a:gd name="T11" fmla="*/ 17 h 63"/>
              <a:gd name="T12" fmla="*/ 14 w 63"/>
              <a:gd name="T13" fmla="*/ 0 h 63"/>
              <a:gd name="T14" fmla="*/ 0 w 63"/>
              <a:gd name="T15" fmla="*/ 13 h 63"/>
              <a:gd name="T16" fmla="*/ 18 w 63"/>
              <a:gd name="T17" fmla="*/ 31 h 63"/>
              <a:gd name="T18" fmla="*/ 0 w 63"/>
              <a:gd name="T19" fmla="*/ 49 h 63"/>
              <a:gd name="T20" fmla="*/ 14 w 63"/>
              <a:gd name="T21" fmla="*/ 63 h 63"/>
              <a:gd name="T22" fmla="*/ 31 w 63"/>
              <a:gd name="T23" fmla="*/ 45 h 63"/>
              <a:gd name="T24" fmla="*/ 49 w 63"/>
              <a:gd name="T25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" h="63">
                <a:moveTo>
                  <a:pt x="49" y="63"/>
                </a:moveTo>
                <a:lnTo>
                  <a:pt x="63" y="49"/>
                </a:lnTo>
                <a:lnTo>
                  <a:pt x="45" y="31"/>
                </a:lnTo>
                <a:lnTo>
                  <a:pt x="63" y="13"/>
                </a:lnTo>
                <a:lnTo>
                  <a:pt x="49" y="0"/>
                </a:lnTo>
                <a:lnTo>
                  <a:pt x="31" y="17"/>
                </a:lnTo>
                <a:lnTo>
                  <a:pt x="14" y="0"/>
                </a:lnTo>
                <a:lnTo>
                  <a:pt x="0" y="13"/>
                </a:lnTo>
                <a:lnTo>
                  <a:pt x="18" y="31"/>
                </a:lnTo>
                <a:lnTo>
                  <a:pt x="0" y="49"/>
                </a:lnTo>
                <a:lnTo>
                  <a:pt x="14" y="63"/>
                </a:lnTo>
                <a:lnTo>
                  <a:pt x="31" y="45"/>
                </a:lnTo>
                <a:lnTo>
                  <a:pt x="49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457"/>
          <p:cNvSpPr/>
          <p:nvPr/>
        </p:nvSpPr>
        <p:spPr bwMode="auto">
          <a:xfrm>
            <a:off x="3810063" y="4497233"/>
            <a:ext cx="222149" cy="304427"/>
          </a:xfrm>
          <a:custGeom>
            <a:avLst/>
            <a:gdLst>
              <a:gd name="T0" fmla="*/ 57 w 81"/>
              <a:gd name="T1" fmla="*/ 102 h 111"/>
              <a:gd name="T2" fmla="*/ 9 w 81"/>
              <a:gd name="T3" fmla="*/ 102 h 111"/>
              <a:gd name="T4" fmla="*/ 9 w 81"/>
              <a:gd name="T5" fmla="*/ 32 h 111"/>
              <a:gd name="T6" fmla="*/ 33 w 81"/>
              <a:gd name="T7" fmla="*/ 32 h 111"/>
              <a:gd name="T8" fmla="*/ 33 w 81"/>
              <a:gd name="T9" fmla="*/ 9 h 111"/>
              <a:gd name="T10" fmla="*/ 71 w 81"/>
              <a:gd name="T11" fmla="*/ 9 h 111"/>
              <a:gd name="T12" fmla="*/ 71 w 81"/>
              <a:gd name="T13" fmla="*/ 32 h 111"/>
              <a:gd name="T14" fmla="*/ 81 w 81"/>
              <a:gd name="T15" fmla="*/ 32 h 111"/>
              <a:gd name="T16" fmla="*/ 81 w 81"/>
              <a:gd name="T17" fmla="*/ 0 h 111"/>
              <a:gd name="T18" fmla="*/ 23 w 81"/>
              <a:gd name="T19" fmla="*/ 0 h 111"/>
              <a:gd name="T20" fmla="*/ 23 w 81"/>
              <a:gd name="T21" fmla="*/ 0 h 111"/>
              <a:gd name="T22" fmla="*/ 0 w 81"/>
              <a:gd name="T23" fmla="*/ 23 h 111"/>
              <a:gd name="T24" fmla="*/ 0 w 81"/>
              <a:gd name="T25" fmla="*/ 111 h 111"/>
              <a:gd name="T26" fmla="*/ 57 w 81"/>
              <a:gd name="T27" fmla="*/ 111 h 111"/>
              <a:gd name="T28" fmla="*/ 57 w 81"/>
              <a:gd name="T29" fmla="*/ 111 h 111"/>
              <a:gd name="T30" fmla="*/ 57 w 81"/>
              <a:gd name="T31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" h="111">
                <a:moveTo>
                  <a:pt x="57" y="102"/>
                </a:moveTo>
                <a:lnTo>
                  <a:pt x="9" y="102"/>
                </a:lnTo>
                <a:lnTo>
                  <a:pt x="9" y="32"/>
                </a:lnTo>
                <a:lnTo>
                  <a:pt x="33" y="32"/>
                </a:lnTo>
                <a:lnTo>
                  <a:pt x="33" y="9"/>
                </a:lnTo>
                <a:lnTo>
                  <a:pt x="71" y="9"/>
                </a:lnTo>
                <a:lnTo>
                  <a:pt x="71" y="32"/>
                </a:lnTo>
                <a:lnTo>
                  <a:pt x="81" y="32"/>
                </a:lnTo>
                <a:lnTo>
                  <a:pt x="81" y="0"/>
                </a:lnTo>
                <a:lnTo>
                  <a:pt x="23" y="0"/>
                </a:lnTo>
                <a:lnTo>
                  <a:pt x="23" y="0"/>
                </a:lnTo>
                <a:lnTo>
                  <a:pt x="0" y="23"/>
                </a:lnTo>
                <a:lnTo>
                  <a:pt x="0" y="111"/>
                </a:lnTo>
                <a:lnTo>
                  <a:pt x="57" y="111"/>
                </a:lnTo>
                <a:lnTo>
                  <a:pt x="57" y="111"/>
                </a:lnTo>
                <a:lnTo>
                  <a:pt x="57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458"/>
          <p:cNvSpPr/>
          <p:nvPr/>
        </p:nvSpPr>
        <p:spPr bwMode="auto">
          <a:xfrm>
            <a:off x="3922508" y="4609677"/>
            <a:ext cx="191980" cy="191980"/>
          </a:xfrm>
          <a:custGeom>
            <a:avLst/>
            <a:gdLst>
              <a:gd name="T0" fmla="*/ 45 w 70"/>
              <a:gd name="T1" fmla="*/ 0 h 70"/>
              <a:gd name="T2" fmla="*/ 25 w 70"/>
              <a:gd name="T3" fmla="*/ 0 h 70"/>
              <a:gd name="T4" fmla="*/ 25 w 70"/>
              <a:gd name="T5" fmla="*/ 25 h 70"/>
              <a:gd name="T6" fmla="*/ 0 w 70"/>
              <a:gd name="T7" fmla="*/ 25 h 70"/>
              <a:gd name="T8" fmla="*/ 0 w 70"/>
              <a:gd name="T9" fmla="*/ 45 h 70"/>
              <a:gd name="T10" fmla="*/ 25 w 70"/>
              <a:gd name="T11" fmla="*/ 45 h 70"/>
              <a:gd name="T12" fmla="*/ 25 w 70"/>
              <a:gd name="T13" fmla="*/ 70 h 70"/>
              <a:gd name="T14" fmla="*/ 45 w 70"/>
              <a:gd name="T15" fmla="*/ 70 h 70"/>
              <a:gd name="T16" fmla="*/ 45 w 70"/>
              <a:gd name="T17" fmla="*/ 45 h 70"/>
              <a:gd name="T18" fmla="*/ 70 w 70"/>
              <a:gd name="T19" fmla="*/ 45 h 70"/>
              <a:gd name="T20" fmla="*/ 70 w 70"/>
              <a:gd name="T21" fmla="*/ 25 h 70"/>
              <a:gd name="T22" fmla="*/ 45 w 70"/>
              <a:gd name="T23" fmla="*/ 25 h 70"/>
              <a:gd name="T24" fmla="*/ 45 w 70"/>
              <a:gd name="T2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70">
                <a:moveTo>
                  <a:pt x="45" y="0"/>
                </a:moveTo>
                <a:lnTo>
                  <a:pt x="25" y="0"/>
                </a:lnTo>
                <a:lnTo>
                  <a:pt x="25" y="25"/>
                </a:lnTo>
                <a:lnTo>
                  <a:pt x="0" y="25"/>
                </a:lnTo>
                <a:lnTo>
                  <a:pt x="0" y="45"/>
                </a:lnTo>
                <a:lnTo>
                  <a:pt x="25" y="45"/>
                </a:lnTo>
                <a:lnTo>
                  <a:pt x="25" y="70"/>
                </a:lnTo>
                <a:lnTo>
                  <a:pt x="45" y="70"/>
                </a:lnTo>
                <a:lnTo>
                  <a:pt x="45" y="45"/>
                </a:lnTo>
                <a:lnTo>
                  <a:pt x="70" y="45"/>
                </a:lnTo>
                <a:lnTo>
                  <a:pt x="70" y="25"/>
                </a:lnTo>
                <a:lnTo>
                  <a:pt x="45" y="25"/>
                </a:lnTo>
                <a:lnTo>
                  <a:pt x="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459"/>
          <p:cNvSpPr/>
          <p:nvPr/>
        </p:nvSpPr>
        <p:spPr bwMode="auto">
          <a:xfrm>
            <a:off x="5030508" y="4497233"/>
            <a:ext cx="219406" cy="304427"/>
          </a:xfrm>
          <a:custGeom>
            <a:avLst/>
            <a:gdLst>
              <a:gd name="T0" fmla="*/ 9 w 80"/>
              <a:gd name="T1" fmla="*/ 101 h 111"/>
              <a:gd name="T2" fmla="*/ 9 w 80"/>
              <a:gd name="T3" fmla="*/ 33 h 111"/>
              <a:gd name="T4" fmla="*/ 32 w 80"/>
              <a:gd name="T5" fmla="*/ 33 h 111"/>
              <a:gd name="T6" fmla="*/ 32 w 80"/>
              <a:gd name="T7" fmla="*/ 9 h 111"/>
              <a:gd name="T8" fmla="*/ 71 w 80"/>
              <a:gd name="T9" fmla="*/ 9 h 111"/>
              <a:gd name="T10" fmla="*/ 71 w 80"/>
              <a:gd name="T11" fmla="*/ 29 h 111"/>
              <a:gd name="T12" fmla="*/ 77 w 80"/>
              <a:gd name="T13" fmla="*/ 34 h 111"/>
              <a:gd name="T14" fmla="*/ 80 w 80"/>
              <a:gd name="T15" fmla="*/ 37 h 111"/>
              <a:gd name="T16" fmla="*/ 80 w 80"/>
              <a:gd name="T17" fmla="*/ 0 h 111"/>
              <a:gd name="T18" fmla="*/ 23 w 80"/>
              <a:gd name="T19" fmla="*/ 0 h 111"/>
              <a:gd name="T20" fmla="*/ 23 w 80"/>
              <a:gd name="T21" fmla="*/ 0 h 111"/>
              <a:gd name="T22" fmla="*/ 0 w 80"/>
              <a:gd name="T23" fmla="*/ 23 h 111"/>
              <a:gd name="T24" fmla="*/ 0 w 80"/>
              <a:gd name="T25" fmla="*/ 111 h 111"/>
              <a:gd name="T26" fmla="*/ 62 w 80"/>
              <a:gd name="T27" fmla="*/ 111 h 111"/>
              <a:gd name="T28" fmla="*/ 62 w 80"/>
              <a:gd name="T29" fmla="*/ 101 h 111"/>
              <a:gd name="T30" fmla="*/ 9 w 80"/>
              <a:gd name="T31" fmla="*/ 10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111">
                <a:moveTo>
                  <a:pt x="9" y="101"/>
                </a:moveTo>
                <a:lnTo>
                  <a:pt x="9" y="33"/>
                </a:lnTo>
                <a:lnTo>
                  <a:pt x="32" y="33"/>
                </a:lnTo>
                <a:lnTo>
                  <a:pt x="32" y="9"/>
                </a:lnTo>
                <a:lnTo>
                  <a:pt x="71" y="9"/>
                </a:lnTo>
                <a:lnTo>
                  <a:pt x="71" y="29"/>
                </a:lnTo>
                <a:lnTo>
                  <a:pt x="77" y="34"/>
                </a:lnTo>
                <a:lnTo>
                  <a:pt x="80" y="37"/>
                </a:lnTo>
                <a:lnTo>
                  <a:pt x="80" y="0"/>
                </a:lnTo>
                <a:lnTo>
                  <a:pt x="23" y="0"/>
                </a:lnTo>
                <a:lnTo>
                  <a:pt x="23" y="0"/>
                </a:lnTo>
                <a:lnTo>
                  <a:pt x="0" y="23"/>
                </a:lnTo>
                <a:lnTo>
                  <a:pt x="0" y="111"/>
                </a:lnTo>
                <a:lnTo>
                  <a:pt x="62" y="111"/>
                </a:lnTo>
                <a:lnTo>
                  <a:pt x="62" y="101"/>
                </a:lnTo>
                <a:lnTo>
                  <a:pt x="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460"/>
          <p:cNvSpPr/>
          <p:nvPr/>
        </p:nvSpPr>
        <p:spPr bwMode="auto">
          <a:xfrm>
            <a:off x="5121014" y="4609677"/>
            <a:ext cx="213921" cy="191980"/>
          </a:xfrm>
          <a:custGeom>
            <a:avLst/>
            <a:gdLst>
              <a:gd name="T0" fmla="*/ 38 w 78"/>
              <a:gd name="T1" fmla="*/ 0 h 70"/>
              <a:gd name="T2" fmla="*/ 38 w 78"/>
              <a:gd name="T3" fmla="*/ 26 h 70"/>
              <a:gd name="T4" fmla="*/ 0 w 78"/>
              <a:gd name="T5" fmla="*/ 26 h 70"/>
              <a:gd name="T6" fmla="*/ 0 w 78"/>
              <a:gd name="T7" fmla="*/ 44 h 70"/>
              <a:gd name="T8" fmla="*/ 38 w 78"/>
              <a:gd name="T9" fmla="*/ 44 h 70"/>
              <a:gd name="T10" fmla="*/ 38 w 78"/>
              <a:gd name="T11" fmla="*/ 70 h 70"/>
              <a:gd name="T12" fmla="*/ 78 w 78"/>
              <a:gd name="T13" fmla="*/ 35 h 70"/>
              <a:gd name="T14" fmla="*/ 38 w 78"/>
              <a:gd name="T1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70">
                <a:moveTo>
                  <a:pt x="38" y="0"/>
                </a:moveTo>
                <a:lnTo>
                  <a:pt x="38" y="26"/>
                </a:lnTo>
                <a:lnTo>
                  <a:pt x="0" y="26"/>
                </a:lnTo>
                <a:lnTo>
                  <a:pt x="0" y="44"/>
                </a:lnTo>
                <a:lnTo>
                  <a:pt x="38" y="44"/>
                </a:lnTo>
                <a:lnTo>
                  <a:pt x="38" y="70"/>
                </a:lnTo>
                <a:lnTo>
                  <a:pt x="78" y="35"/>
                </a:lnTo>
                <a:lnTo>
                  <a:pt x="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461"/>
          <p:cNvSpPr/>
          <p:nvPr/>
        </p:nvSpPr>
        <p:spPr bwMode="auto">
          <a:xfrm>
            <a:off x="6928370" y="4497233"/>
            <a:ext cx="170039" cy="197466"/>
          </a:xfrm>
          <a:custGeom>
            <a:avLst/>
            <a:gdLst>
              <a:gd name="T0" fmla="*/ 8 w 62"/>
              <a:gd name="T1" fmla="*/ 72 h 72"/>
              <a:gd name="T2" fmla="*/ 8 w 62"/>
              <a:gd name="T3" fmla="*/ 25 h 72"/>
              <a:gd name="T4" fmla="*/ 25 w 62"/>
              <a:gd name="T5" fmla="*/ 25 h 72"/>
              <a:gd name="T6" fmla="*/ 25 w 62"/>
              <a:gd name="T7" fmla="*/ 7 h 72"/>
              <a:gd name="T8" fmla="*/ 55 w 62"/>
              <a:gd name="T9" fmla="*/ 7 h 72"/>
              <a:gd name="T10" fmla="*/ 55 w 62"/>
              <a:gd name="T11" fmla="*/ 72 h 72"/>
              <a:gd name="T12" fmla="*/ 59 w 62"/>
              <a:gd name="T13" fmla="*/ 72 h 72"/>
              <a:gd name="T14" fmla="*/ 62 w 62"/>
              <a:gd name="T15" fmla="*/ 72 h 72"/>
              <a:gd name="T16" fmla="*/ 62 w 62"/>
              <a:gd name="T17" fmla="*/ 0 h 72"/>
              <a:gd name="T18" fmla="*/ 18 w 62"/>
              <a:gd name="T19" fmla="*/ 0 h 72"/>
              <a:gd name="T20" fmla="*/ 18 w 62"/>
              <a:gd name="T21" fmla="*/ 0 h 72"/>
              <a:gd name="T22" fmla="*/ 0 w 62"/>
              <a:gd name="T23" fmla="*/ 18 h 72"/>
              <a:gd name="T24" fmla="*/ 0 w 62"/>
              <a:gd name="T25" fmla="*/ 72 h 72"/>
              <a:gd name="T26" fmla="*/ 4 w 62"/>
              <a:gd name="T27" fmla="*/ 72 h 72"/>
              <a:gd name="T28" fmla="*/ 8 w 62"/>
              <a:gd name="T2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72">
                <a:moveTo>
                  <a:pt x="8" y="72"/>
                </a:moveTo>
                <a:lnTo>
                  <a:pt x="8" y="25"/>
                </a:lnTo>
                <a:lnTo>
                  <a:pt x="25" y="25"/>
                </a:lnTo>
                <a:lnTo>
                  <a:pt x="25" y="7"/>
                </a:lnTo>
                <a:lnTo>
                  <a:pt x="55" y="7"/>
                </a:lnTo>
                <a:lnTo>
                  <a:pt x="55" y="72"/>
                </a:lnTo>
                <a:lnTo>
                  <a:pt x="59" y="72"/>
                </a:lnTo>
                <a:lnTo>
                  <a:pt x="62" y="72"/>
                </a:lnTo>
                <a:lnTo>
                  <a:pt x="62" y="0"/>
                </a:lnTo>
                <a:lnTo>
                  <a:pt x="18" y="0"/>
                </a:lnTo>
                <a:lnTo>
                  <a:pt x="18" y="0"/>
                </a:lnTo>
                <a:lnTo>
                  <a:pt x="0" y="18"/>
                </a:lnTo>
                <a:lnTo>
                  <a:pt x="0" y="72"/>
                </a:lnTo>
                <a:lnTo>
                  <a:pt x="4" y="72"/>
                </a:lnTo>
                <a:lnTo>
                  <a:pt x="8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462"/>
          <p:cNvSpPr/>
          <p:nvPr/>
        </p:nvSpPr>
        <p:spPr bwMode="auto">
          <a:xfrm>
            <a:off x="6939340" y="4631617"/>
            <a:ext cx="150843" cy="170039"/>
          </a:xfrm>
          <a:custGeom>
            <a:avLst/>
            <a:gdLst>
              <a:gd name="T0" fmla="*/ 55 w 55"/>
              <a:gd name="T1" fmla="*/ 30 h 62"/>
              <a:gd name="T2" fmla="*/ 34 w 55"/>
              <a:gd name="T3" fmla="*/ 30 h 62"/>
              <a:gd name="T4" fmla="*/ 34 w 55"/>
              <a:gd name="T5" fmla="*/ 0 h 62"/>
              <a:gd name="T6" fmla="*/ 20 w 55"/>
              <a:gd name="T7" fmla="*/ 0 h 62"/>
              <a:gd name="T8" fmla="*/ 20 w 55"/>
              <a:gd name="T9" fmla="*/ 30 h 62"/>
              <a:gd name="T10" fmla="*/ 0 w 55"/>
              <a:gd name="T11" fmla="*/ 30 h 62"/>
              <a:gd name="T12" fmla="*/ 27 w 55"/>
              <a:gd name="T13" fmla="*/ 62 h 62"/>
              <a:gd name="T14" fmla="*/ 55 w 55"/>
              <a:gd name="T15" fmla="*/ 3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62">
                <a:moveTo>
                  <a:pt x="55" y="30"/>
                </a:moveTo>
                <a:lnTo>
                  <a:pt x="34" y="30"/>
                </a:lnTo>
                <a:lnTo>
                  <a:pt x="34" y="0"/>
                </a:lnTo>
                <a:lnTo>
                  <a:pt x="20" y="0"/>
                </a:lnTo>
                <a:lnTo>
                  <a:pt x="20" y="30"/>
                </a:lnTo>
                <a:lnTo>
                  <a:pt x="0" y="30"/>
                </a:lnTo>
                <a:lnTo>
                  <a:pt x="27" y="62"/>
                </a:lnTo>
                <a:lnTo>
                  <a:pt x="55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467"/>
          <p:cNvSpPr>
            <a:spLocks noEditPoints="1"/>
          </p:cNvSpPr>
          <p:nvPr/>
        </p:nvSpPr>
        <p:spPr bwMode="auto">
          <a:xfrm>
            <a:off x="9953430" y="4497233"/>
            <a:ext cx="222149" cy="304427"/>
          </a:xfrm>
          <a:custGeom>
            <a:avLst/>
            <a:gdLst>
              <a:gd name="T0" fmla="*/ 23 w 81"/>
              <a:gd name="T1" fmla="*/ 0 h 111"/>
              <a:gd name="T2" fmla="*/ 23 w 81"/>
              <a:gd name="T3" fmla="*/ 0 h 111"/>
              <a:gd name="T4" fmla="*/ 0 w 81"/>
              <a:gd name="T5" fmla="*/ 23 h 111"/>
              <a:gd name="T6" fmla="*/ 0 w 81"/>
              <a:gd name="T7" fmla="*/ 111 h 111"/>
              <a:gd name="T8" fmla="*/ 81 w 81"/>
              <a:gd name="T9" fmla="*/ 111 h 111"/>
              <a:gd name="T10" fmla="*/ 81 w 81"/>
              <a:gd name="T11" fmla="*/ 0 h 111"/>
              <a:gd name="T12" fmla="*/ 23 w 81"/>
              <a:gd name="T13" fmla="*/ 0 h 111"/>
              <a:gd name="T14" fmla="*/ 72 w 81"/>
              <a:gd name="T15" fmla="*/ 102 h 111"/>
              <a:gd name="T16" fmla="*/ 9 w 81"/>
              <a:gd name="T17" fmla="*/ 102 h 111"/>
              <a:gd name="T18" fmla="*/ 9 w 81"/>
              <a:gd name="T19" fmla="*/ 32 h 111"/>
              <a:gd name="T20" fmla="*/ 33 w 81"/>
              <a:gd name="T21" fmla="*/ 32 h 111"/>
              <a:gd name="T22" fmla="*/ 33 w 81"/>
              <a:gd name="T23" fmla="*/ 9 h 111"/>
              <a:gd name="T24" fmla="*/ 72 w 81"/>
              <a:gd name="T25" fmla="*/ 9 h 111"/>
              <a:gd name="T26" fmla="*/ 72 w 81"/>
              <a:gd name="T27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1" h="111">
                <a:moveTo>
                  <a:pt x="23" y="0"/>
                </a:moveTo>
                <a:lnTo>
                  <a:pt x="23" y="0"/>
                </a:lnTo>
                <a:lnTo>
                  <a:pt x="0" y="23"/>
                </a:lnTo>
                <a:lnTo>
                  <a:pt x="0" y="111"/>
                </a:lnTo>
                <a:lnTo>
                  <a:pt x="81" y="111"/>
                </a:lnTo>
                <a:lnTo>
                  <a:pt x="81" y="0"/>
                </a:lnTo>
                <a:lnTo>
                  <a:pt x="23" y="0"/>
                </a:lnTo>
                <a:close/>
                <a:moveTo>
                  <a:pt x="72" y="102"/>
                </a:moveTo>
                <a:lnTo>
                  <a:pt x="9" y="102"/>
                </a:lnTo>
                <a:lnTo>
                  <a:pt x="9" y="32"/>
                </a:lnTo>
                <a:lnTo>
                  <a:pt x="33" y="32"/>
                </a:lnTo>
                <a:lnTo>
                  <a:pt x="33" y="9"/>
                </a:lnTo>
                <a:lnTo>
                  <a:pt x="72" y="9"/>
                </a:lnTo>
                <a:lnTo>
                  <a:pt x="72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468"/>
          <p:cNvSpPr>
            <a:spLocks noChangeArrowheads="1"/>
          </p:cNvSpPr>
          <p:nvPr/>
        </p:nvSpPr>
        <p:spPr bwMode="auto">
          <a:xfrm>
            <a:off x="10002796" y="4612421"/>
            <a:ext cx="101476" cy="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Rectangle 469"/>
          <p:cNvSpPr>
            <a:spLocks noChangeArrowheads="1"/>
          </p:cNvSpPr>
          <p:nvPr/>
        </p:nvSpPr>
        <p:spPr bwMode="auto">
          <a:xfrm>
            <a:off x="10002796" y="4659044"/>
            <a:ext cx="71307" cy="19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Rectangle 470"/>
          <p:cNvSpPr>
            <a:spLocks noChangeArrowheads="1"/>
          </p:cNvSpPr>
          <p:nvPr/>
        </p:nvSpPr>
        <p:spPr bwMode="auto">
          <a:xfrm>
            <a:off x="10002796" y="4702925"/>
            <a:ext cx="123417" cy="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483"/>
          <p:cNvSpPr/>
          <p:nvPr/>
        </p:nvSpPr>
        <p:spPr bwMode="auto">
          <a:xfrm>
            <a:off x="1978023" y="835895"/>
            <a:ext cx="123417" cy="123417"/>
          </a:xfrm>
          <a:custGeom>
            <a:avLst/>
            <a:gdLst>
              <a:gd name="T0" fmla="*/ 34 w 45"/>
              <a:gd name="T1" fmla="*/ 45 h 45"/>
              <a:gd name="T2" fmla="*/ 45 w 45"/>
              <a:gd name="T3" fmla="*/ 33 h 45"/>
              <a:gd name="T4" fmla="*/ 25 w 45"/>
              <a:gd name="T5" fmla="*/ 13 h 45"/>
              <a:gd name="T6" fmla="*/ 38 w 45"/>
              <a:gd name="T7" fmla="*/ 0 h 45"/>
              <a:gd name="T8" fmla="*/ 0 w 45"/>
              <a:gd name="T9" fmla="*/ 0 h 45"/>
              <a:gd name="T10" fmla="*/ 0 w 45"/>
              <a:gd name="T11" fmla="*/ 38 h 45"/>
              <a:gd name="T12" fmla="*/ 13 w 45"/>
              <a:gd name="T13" fmla="*/ 24 h 45"/>
              <a:gd name="T14" fmla="*/ 34 w 45"/>
              <a:gd name="T1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5">
                <a:moveTo>
                  <a:pt x="34" y="45"/>
                </a:moveTo>
                <a:lnTo>
                  <a:pt x="45" y="33"/>
                </a:lnTo>
                <a:lnTo>
                  <a:pt x="25" y="13"/>
                </a:lnTo>
                <a:lnTo>
                  <a:pt x="38" y="0"/>
                </a:lnTo>
                <a:lnTo>
                  <a:pt x="0" y="0"/>
                </a:lnTo>
                <a:lnTo>
                  <a:pt x="0" y="38"/>
                </a:lnTo>
                <a:lnTo>
                  <a:pt x="13" y="24"/>
                </a:lnTo>
                <a:lnTo>
                  <a:pt x="3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484"/>
          <p:cNvSpPr/>
          <p:nvPr/>
        </p:nvSpPr>
        <p:spPr bwMode="auto">
          <a:xfrm>
            <a:off x="2159033" y="1016905"/>
            <a:ext cx="123417" cy="123417"/>
          </a:xfrm>
          <a:custGeom>
            <a:avLst/>
            <a:gdLst>
              <a:gd name="T0" fmla="*/ 33 w 45"/>
              <a:gd name="T1" fmla="*/ 20 h 45"/>
              <a:gd name="T2" fmla="*/ 12 w 45"/>
              <a:gd name="T3" fmla="*/ 0 h 45"/>
              <a:gd name="T4" fmla="*/ 0 w 45"/>
              <a:gd name="T5" fmla="*/ 11 h 45"/>
              <a:gd name="T6" fmla="*/ 21 w 45"/>
              <a:gd name="T7" fmla="*/ 32 h 45"/>
              <a:gd name="T8" fmla="*/ 7 w 45"/>
              <a:gd name="T9" fmla="*/ 45 h 45"/>
              <a:gd name="T10" fmla="*/ 45 w 45"/>
              <a:gd name="T11" fmla="*/ 45 h 45"/>
              <a:gd name="T12" fmla="*/ 45 w 45"/>
              <a:gd name="T13" fmla="*/ 7 h 45"/>
              <a:gd name="T14" fmla="*/ 33 w 45"/>
              <a:gd name="T15" fmla="*/ 2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5">
                <a:moveTo>
                  <a:pt x="33" y="20"/>
                </a:moveTo>
                <a:lnTo>
                  <a:pt x="12" y="0"/>
                </a:lnTo>
                <a:lnTo>
                  <a:pt x="0" y="11"/>
                </a:lnTo>
                <a:lnTo>
                  <a:pt x="21" y="32"/>
                </a:lnTo>
                <a:lnTo>
                  <a:pt x="7" y="45"/>
                </a:lnTo>
                <a:lnTo>
                  <a:pt x="45" y="45"/>
                </a:lnTo>
                <a:lnTo>
                  <a:pt x="45" y="7"/>
                </a:lnTo>
                <a:lnTo>
                  <a:pt x="33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485"/>
          <p:cNvSpPr/>
          <p:nvPr/>
        </p:nvSpPr>
        <p:spPr bwMode="auto">
          <a:xfrm>
            <a:off x="2159033" y="835895"/>
            <a:ext cx="123417" cy="123417"/>
          </a:xfrm>
          <a:custGeom>
            <a:avLst/>
            <a:gdLst>
              <a:gd name="T0" fmla="*/ 12 w 45"/>
              <a:gd name="T1" fmla="*/ 45 h 45"/>
              <a:gd name="T2" fmla="*/ 33 w 45"/>
              <a:gd name="T3" fmla="*/ 24 h 45"/>
              <a:gd name="T4" fmla="*/ 45 w 45"/>
              <a:gd name="T5" fmla="*/ 38 h 45"/>
              <a:gd name="T6" fmla="*/ 45 w 45"/>
              <a:gd name="T7" fmla="*/ 0 h 45"/>
              <a:gd name="T8" fmla="*/ 8 w 45"/>
              <a:gd name="T9" fmla="*/ 0 h 45"/>
              <a:gd name="T10" fmla="*/ 21 w 45"/>
              <a:gd name="T11" fmla="*/ 12 h 45"/>
              <a:gd name="T12" fmla="*/ 0 w 45"/>
              <a:gd name="T13" fmla="*/ 33 h 45"/>
              <a:gd name="T14" fmla="*/ 12 w 45"/>
              <a:gd name="T1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5">
                <a:moveTo>
                  <a:pt x="12" y="45"/>
                </a:moveTo>
                <a:lnTo>
                  <a:pt x="33" y="24"/>
                </a:lnTo>
                <a:lnTo>
                  <a:pt x="45" y="38"/>
                </a:lnTo>
                <a:lnTo>
                  <a:pt x="45" y="0"/>
                </a:lnTo>
                <a:lnTo>
                  <a:pt x="8" y="0"/>
                </a:lnTo>
                <a:lnTo>
                  <a:pt x="21" y="12"/>
                </a:lnTo>
                <a:lnTo>
                  <a:pt x="0" y="33"/>
                </a:lnTo>
                <a:lnTo>
                  <a:pt x="1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Freeform 486"/>
          <p:cNvSpPr/>
          <p:nvPr/>
        </p:nvSpPr>
        <p:spPr bwMode="auto">
          <a:xfrm>
            <a:off x="1978023" y="1016905"/>
            <a:ext cx="123417" cy="123417"/>
          </a:xfrm>
          <a:custGeom>
            <a:avLst/>
            <a:gdLst>
              <a:gd name="T0" fmla="*/ 34 w 45"/>
              <a:gd name="T1" fmla="*/ 0 h 45"/>
              <a:gd name="T2" fmla="*/ 13 w 45"/>
              <a:gd name="T3" fmla="*/ 20 h 45"/>
              <a:gd name="T4" fmla="*/ 0 w 45"/>
              <a:gd name="T5" fmla="*/ 7 h 45"/>
              <a:gd name="T6" fmla="*/ 0 w 45"/>
              <a:gd name="T7" fmla="*/ 45 h 45"/>
              <a:gd name="T8" fmla="*/ 37 w 45"/>
              <a:gd name="T9" fmla="*/ 45 h 45"/>
              <a:gd name="T10" fmla="*/ 25 w 45"/>
              <a:gd name="T11" fmla="*/ 32 h 45"/>
              <a:gd name="T12" fmla="*/ 45 w 45"/>
              <a:gd name="T13" fmla="*/ 11 h 45"/>
              <a:gd name="T14" fmla="*/ 34 w 45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5">
                <a:moveTo>
                  <a:pt x="34" y="0"/>
                </a:moveTo>
                <a:lnTo>
                  <a:pt x="13" y="20"/>
                </a:lnTo>
                <a:lnTo>
                  <a:pt x="0" y="7"/>
                </a:lnTo>
                <a:lnTo>
                  <a:pt x="0" y="45"/>
                </a:lnTo>
                <a:lnTo>
                  <a:pt x="37" y="45"/>
                </a:lnTo>
                <a:lnTo>
                  <a:pt x="25" y="32"/>
                </a:lnTo>
                <a:lnTo>
                  <a:pt x="45" y="11"/>
                </a:lnTo>
                <a:lnTo>
                  <a:pt x="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487"/>
          <p:cNvSpPr>
            <a:spLocks noEditPoints="1"/>
          </p:cNvSpPr>
          <p:nvPr/>
        </p:nvSpPr>
        <p:spPr bwMode="auto">
          <a:xfrm>
            <a:off x="3198468" y="835895"/>
            <a:ext cx="304427" cy="304427"/>
          </a:xfrm>
          <a:custGeom>
            <a:avLst/>
            <a:gdLst>
              <a:gd name="T0" fmla="*/ 236 w 288"/>
              <a:gd name="T1" fmla="*/ 0 h 288"/>
              <a:gd name="T2" fmla="*/ 52 w 288"/>
              <a:gd name="T3" fmla="*/ 0 h 288"/>
              <a:gd name="T4" fmla="*/ 0 w 288"/>
              <a:gd name="T5" fmla="*/ 52 h 288"/>
              <a:gd name="T6" fmla="*/ 0 w 288"/>
              <a:gd name="T7" fmla="*/ 236 h 288"/>
              <a:gd name="T8" fmla="*/ 52 w 288"/>
              <a:gd name="T9" fmla="*/ 288 h 288"/>
              <a:gd name="T10" fmla="*/ 236 w 288"/>
              <a:gd name="T11" fmla="*/ 288 h 288"/>
              <a:gd name="T12" fmla="*/ 288 w 288"/>
              <a:gd name="T13" fmla="*/ 236 h 288"/>
              <a:gd name="T14" fmla="*/ 288 w 288"/>
              <a:gd name="T15" fmla="*/ 52 h 288"/>
              <a:gd name="T16" fmla="*/ 236 w 288"/>
              <a:gd name="T17" fmla="*/ 0 h 288"/>
              <a:gd name="T18" fmla="*/ 143 w 288"/>
              <a:gd name="T19" fmla="*/ 114 h 288"/>
              <a:gd name="T20" fmla="*/ 115 w 288"/>
              <a:gd name="T21" fmla="*/ 142 h 288"/>
              <a:gd name="T22" fmla="*/ 85 w 288"/>
              <a:gd name="T23" fmla="*/ 112 h 288"/>
              <a:gd name="T24" fmla="*/ 55 w 288"/>
              <a:gd name="T25" fmla="*/ 142 h 288"/>
              <a:gd name="T26" fmla="*/ 55 w 288"/>
              <a:gd name="T27" fmla="*/ 55 h 288"/>
              <a:gd name="T28" fmla="*/ 143 w 288"/>
              <a:gd name="T29" fmla="*/ 55 h 288"/>
              <a:gd name="T30" fmla="*/ 113 w 288"/>
              <a:gd name="T31" fmla="*/ 85 h 288"/>
              <a:gd name="T32" fmla="*/ 143 w 288"/>
              <a:gd name="T33" fmla="*/ 114 h 288"/>
              <a:gd name="T34" fmla="*/ 235 w 288"/>
              <a:gd name="T35" fmla="*/ 235 h 288"/>
              <a:gd name="T36" fmla="*/ 148 w 288"/>
              <a:gd name="T37" fmla="*/ 235 h 288"/>
              <a:gd name="T38" fmla="*/ 178 w 288"/>
              <a:gd name="T39" fmla="*/ 205 h 288"/>
              <a:gd name="T40" fmla="*/ 148 w 288"/>
              <a:gd name="T41" fmla="*/ 175 h 288"/>
              <a:gd name="T42" fmla="*/ 176 w 288"/>
              <a:gd name="T43" fmla="*/ 147 h 288"/>
              <a:gd name="T44" fmla="*/ 205 w 288"/>
              <a:gd name="T45" fmla="*/ 177 h 288"/>
              <a:gd name="T46" fmla="*/ 235 w 288"/>
              <a:gd name="T47" fmla="*/ 147 h 288"/>
              <a:gd name="T48" fmla="*/ 235 w 288"/>
              <a:gd name="T49" fmla="*/ 23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88">
                <a:moveTo>
                  <a:pt x="236" y="0"/>
                </a:moveTo>
                <a:cubicBezTo>
                  <a:pt x="52" y="0"/>
                  <a:pt x="52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65"/>
                  <a:pt x="23" y="288"/>
                  <a:pt x="52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65" y="288"/>
                  <a:pt x="288" y="265"/>
                  <a:pt x="288" y="236"/>
                </a:cubicBezTo>
                <a:cubicBezTo>
                  <a:pt x="288" y="52"/>
                  <a:pt x="288" y="52"/>
                  <a:pt x="288" y="52"/>
                </a:cubicBezTo>
                <a:cubicBezTo>
                  <a:pt x="288" y="23"/>
                  <a:pt x="265" y="0"/>
                  <a:pt x="236" y="0"/>
                </a:cubicBezTo>
                <a:close/>
                <a:moveTo>
                  <a:pt x="143" y="114"/>
                </a:moveTo>
                <a:cubicBezTo>
                  <a:pt x="115" y="142"/>
                  <a:pt x="115" y="142"/>
                  <a:pt x="115" y="142"/>
                </a:cubicBezTo>
                <a:cubicBezTo>
                  <a:pt x="85" y="112"/>
                  <a:pt x="85" y="112"/>
                  <a:pt x="85" y="112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55" y="55"/>
                  <a:pt x="55" y="55"/>
                  <a:pt x="55" y="55"/>
                </a:cubicBezTo>
                <a:cubicBezTo>
                  <a:pt x="143" y="55"/>
                  <a:pt x="143" y="55"/>
                  <a:pt x="143" y="55"/>
                </a:cubicBezTo>
                <a:cubicBezTo>
                  <a:pt x="113" y="85"/>
                  <a:pt x="113" y="85"/>
                  <a:pt x="113" y="85"/>
                </a:cubicBezTo>
                <a:lnTo>
                  <a:pt x="143" y="114"/>
                </a:lnTo>
                <a:close/>
                <a:moveTo>
                  <a:pt x="235" y="235"/>
                </a:moveTo>
                <a:cubicBezTo>
                  <a:pt x="148" y="235"/>
                  <a:pt x="148" y="235"/>
                  <a:pt x="148" y="235"/>
                </a:cubicBezTo>
                <a:cubicBezTo>
                  <a:pt x="178" y="205"/>
                  <a:pt x="178" y="205"/>
                  <a:pt x="178" y="205"/>
                </a:cubicBezTo>
                <a:cubicBezTo>
                  <a:pt x="148" y="175"/>
                  <a:pt x="148" y="175"/>
                  <a:pt x="148" y="175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205" y="177"/>
                  <a:pt x="205" y="177"/>
                  <a:pt x="205" y="177"/>
                </a:cubicBezTo>
                <a:cubicBezTo>
                  <a:pt x="235" y="147"/>
                  <a:pt x="235" y="147"/>
                  <a:pt x="235" y="147"/>
                </a:cubicBezTo>
                <a:lnTo>
                  <a:pt x="235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488"/>
          <p:cNvSpPr/>
          <p:nvPr/>
        </p:nvSpPr>
        <p:spPr bwMode="auto">
          <a:xfrm>
            <a:off x="2589617" y="835895"/>
            <a:ext cx="148099" cy="148099"/>
          </a:xfrm>
          <a:custGeom>
            <a:avLst/>
            <a:gdLst>
              <a:gd name="T0" fmla="*/ 37 w 54"/>
              <a:gd name="T1" fmla="*/ 54 h 54"/>
              <a:gd name="T2" fmla="*/ 54 w 54"/>
              <a:gd name="T3" fmla="*/ 37 h 54"/>
              <a:gd name="T4" fmla="*/ 35 w 54"/>
              <a:gd name="T5" fmla="*/ 18 h 54"/>
              <a:gd name="T6" fmla="*/ 54 w 54"/>
              <a:gd name="T7" fmla="*/ 0 h 54"/>
              <a:gd name="T8" fmla="*/ 0 w 54"/>
              <a:gd name="T9" fmla="*/ 0 h 54"/>
              <a:gd name="T10" fmla="*/ 0 w 54"/>
              <a:gd name="T11" fmla="*/ 54 h 54"/>
              <a:gd name="T12" fmla="*/ 18 w 54"/>
              <a:gd name="T13" fmla="*/ 35 h 54"/>
              <a:gd name="T14" fmla="*/ 37 w 5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37" y="54"/>
                </a:moveTo>
                <a:lnTo>
                  <a:pt x="54" y="37"/>
                </a:lnTo>
                <a:lnTo>
                  <a:pt x="35" y="18"/>
                </a:lnTo>
                <a:lnTo>
                  <a:pt x="54" y="0"/>
                </a:lnTo>
                <a:lnTo>
                  <a:pt x="0" y="0"/>
                </a:lnTo>
                <a:lnTo>
                  <a:pt x="0" y="54"/>
                </a:lnTo>
                <a:lnTo>
                  <a:pt x="18" y="35"/>
                </a:lnTo>
                <a:lnTo>
                  <a:pt x="37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489"/>
          <p:cNvSpPr/>
          <p:nvPr/>
        </p:nvSpPr>
        <p:spPr bwMode="auto">
          <a:xfrm>
            <a:off x="2745945" y="992222"/>
            <a:ext cx="148099" cy="148099"/>
          </a:xfrm>
          <a:custGeom>
            <a:avLst/>
            <a:gdLst>
              <a:gd name="T0" fmla="*/ 35 w 54"/>
              <a:gd name="T1" fmla="*/ 18 h 54"/>
              <a:gd name="T2" fmla="*/ 17 w 54"/>
              <a:gd name="T3" fmla="*/ 0 h 54"/>
              <a:gd name="T4" fmla="*/ 0 w 54"/>
              <a:gd name="T5" fmla="*/ 17 h 54"/>
              <a:gd name="T6" fmla="*/ 18 w 54"/>
              <a:gd name="T7" fmla="*/ 35 h 54"/>
              <a:gd name="T8" fmla="*/ 0 w 54"/>
              <a:gd name="T9" fmla="*/ 54 h 54"/>
              <a:gd name="T10" fmla="*/ 54 w 54"/>
              <a:gd name="T11" fmla="*/ 54 h 54"/>
              <a:gd name="T12" fmla="*/ 54 w 54"/>
              <a:gd name="T13" fmla="*/ 0 h 54"/>
              <a:gd name="T14" fmla="*/ 35 w 54"/>
              <a:gd name="T15" fmla="*/ 1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35" y="18"/>
                </a:moveTo>
                <a:lnTo>
                  <a:pt x="17" y="0"/>
                </a:lnTo>
                <a:lnTo>
                  <a:pt x="0" y="17"/>
                </a:lnTo>
                <a:lnTo>
                  <a:pt x="18" y="35"/>
                </a:lnTo>
                <a:lnTo>
                  <a:pt x="0" y="54"/>
                </a:lnTo>
                <a:lnTo>
                  <a:pt x="54" y="54"/>
                </a:lnTo>
                <a:lnTo>
                  <a:pt x="54" y="0"/>
                </a:lnTo>
                <a:lnTo>
                  <a:pt x="3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490"/>
          <p:cNvSpPr/>
          <p:nvPr/>
        </p:nvSpPr>
        <p:spPr bwMode="auto">
          <a:xfrm>
            <a:off x="6319518" y="1442005"/>
            <a:ext cx="205694" cy="170039"/>
          </a:xfrm>
          <a:custGeom>
            <a:avLst/>
            <a:gdLst>
              <a:gd name="T0" fmla="*/ 99 w 194"/>
              <a:gd name="T1" fmla="*/ 101 h 160"/>
              <a:gd name="T2" fmla="*/ 99 w 194"/>
              <a:gd name="T3" fmla="*/ 115 h 160"/>
              <a:gd name="T4" fmla="*/ 99 w 194"/>
              <a:gd name="T5" fmla="*/ 150 h 160"/>
              <a:gd name="T6" fmla="*/ 109 w 194"/>
              <a:gd name="T7" fmla="*/ 155 h 160"/>
              <a:gd name="T8" fmla="*/ 189 w 194"/>
              <a:gd name="T9" fmla="*/ 88 h 160"/>
              <a:gd name="T10" fmla="*/ 189 w 194"/>
              <a:gd name="T11" fmla="*/ 71 h 160"/>
              <a:gd name="T12" fmla="*/ 109 w 194"/>
              <a:gd name="T13" fmla="*/ 5 h 160"/>
              <a:gd name="T14" fmla="*/ 99 w 194"/>
              <a:gd name="T15" fmla="*/ 10 h 160"/>
              <a:gd name="T16" fmla="*/ 99 w 194"/>
              <a:gd name="T17" fmla="*/ 44 h 160"/>
              <a:gd name="T18" fmla="*/ 99 w 194"/>
              <a:gd name="T19" fmla="*/ 58 h 160"/>
              <a:gd name="T20" fmla="*/ 0 w 194"/>
              <a:gd name="T21" fmla="*/ 58 h 160"/>
              <a:gd name="T22" fmla="*/ 0 w 194"/>
              <a:gd name="T23" fmla="*/ 101 h 160"/>
              <a:gd name="T24" fmla="*/ 99 w 194"/>
              <a:gd name="T25" fmla="*/ 10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4" h="160">
                <a:moveTo>
                  <a:pt x="99" y="101"/>
                </a:moveTo>
                <a:cubicBezTo>
                  <a:pt x="99" y="106"/>
                  <a:pt x="99" y="111"/>
                  <a:pt x="99" y="115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7"/>
                  <a:pt x="104" y="160"/>
                  <a:pt x="109" y="155"/>
                </a:cubicBezTo>
                <a:cubicBezTo>
                  <a:pt x="189" y="88"/>
                  <a:pt x="189" y="88"/>
                  <a:pt x="189" y="88"/>
                </a:cubicBezTo>
                <a:cubicBezTo>
                  <a:pt x="194" y="84"/>
                  <a:pt x="194" y="76"/>
                  <a:pt x="189" y="71"/>
                </a:cubicBezTo>
                <a:cubicBezTo>
                  <a:pt x="109" y="5"/>
                  <a:pt x="109" y="5"/>
                  <a:pt x="109" y="5"/>
                </a:cubicBezTo>
                <a:cubicBezTo>
                  <a:pt x="104" y="0"/>
                  <a:pt x="99" y="2"/>
                  <a:pt x="99" y="10"/>
                </a:cubicBezTo>
                <a:cubicBezTo>
                  <a:pt x="99" y="44"/>
                  <a:pt x="99" y="44"/>
                  <a:pt x="99" y="44"/>
                </a:cubicBezTo>
                <a:cubicBezTo>
                  <a:pt x="99" y="48"/>
                  <a:pt x="99" y="53"/>
                  <a:pt x="99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101"/>
                  <a:pt x="0" y="101"/>
                  <a:pt x="0" y="101"/>
                </a:cubicBezTo>
                <a:lnTo>
                  <a:pt x="9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491"/>
          <p:cNvSpPr/>
          <p:nvPr/>
        </p:nvSpPr>
        <p:spPr bwMode="auto">
          <a:xfrm>
            <a:off x="6250955" y="1505083"/>
            <a:ext cx="41139" cy="43881"/>
          </a:xfrm>
          <a:custGeom>
            <a:avLst/>
            <a:gdLst>
              <a:gd name="T0" fmla="*/ 39 w 39"/>
              <a:gd name="T1" fmla="*/ 0 h 43"/>
              <a:gd name="T2" fmla="*/ 14 w 39"/>
              <a:gd name="T3" fmla="*/ 0 h 43"/>
              <a:gd name="T4" fmla="*/ 0 w 39"/>
              <a:gd name="T5" fmla="*/ 14 h 43"/>
              <a:gd name="T6" fmla="*/ 0 w 39"/>
              <a:gd name="T7" fmla="*/ 30 h 43"/>
              <a:gd name="T8" fmla="*/ 14 w 39"/>
              <a:gd name="T9" fmla="*/ 43 h 43"/>
              <a:gd name="T10" fmla="*/ 39 w 39"/>
              <a:gd name="T11" fmla="*/ 43 h 43"/>
              <a:gd name="T12" fmla="*/ 39 w 39"/>
              <a:gd name="T1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43">
                <a:moveTo>
                  <a:pt x="39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7"/>
                  <a:pt x="6" y="43"/>
                  <a:pt x="14" y="43"/>
                </a:cubicBezTo>
                <a:cubicBezTo>
                  <a:pt x="39" y="43"/>
                  <a:pt x="39" y="43"/>
                  <a:pt x="39" y="43"/>
                </a:cubicBezTo>
                <a:lnTo>
                  <a:pt x="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492"/>
          <p:cNvSpPr/>
          <p:nvPr/>
        </p:nvSpPr>
        <p:spPr bwMode="auto">
          <a:xfrm>
            <a:off x="6511498" y="1644955"/>
            <a:ext cx="43881" cy="43881"/>
          </a:xfrm>
          <a:custGeom>
            <a:avLst/>
            <a:gdLst>
              <a:gd name="T0" fmla="*/ 27 w 41"/>
              <a:gd name="T1" fmla="*/ 0 h 43"/>
              <a:gd name="T2" fmla="*/ 0 w 41"/>
              <a:gd name="T3" fmla="*/ 0 h 43"/>
              <a:gd name="T4" fmla="*/ 0 w 41"/>
              <a:gd name="T5" fmla="*/ 43 h 43"/>
              <a:gd name="T6" fmla="*/ 27 w 41"/>
              <a:gd name="T7" fmla="*/ 43 h 43"/>
              <a:gd name="T8" fmla="*/ 41 w 41"/>
              <a:gd name="T9" fmla="*/ 30 h 43"/>
              <a:gd name="T10" fmla="*/ 41 w 41"/>
              <a:gd name="T11" fmla="*/ 14 h 43"/>
              <a:gd name="T12" fmla="*/ 27 w 41"/>
              <a:gd name="T1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43">
                <a:moveTo>
                  <a:pt x="2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5" y="43"/>
                  <a:pt x="41" y="37"/>
                  <a:pt x="41" y="30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6"/>
                  <a:pt x="35" y="0"/>
                  <a:pt x="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493"/>
          <p:cNvSpPr/>
          <p:nvPr/>
        </p:nvSpPr>
        <p:spPr bwMode="auto">
          <a:xfrm>
            <a:off x="6278381" y="1581875"/>
            <a:ext cx="202951" cy="170039"/>
          </a:xfrm>
          <a:custGeom>
            <a:avLst/>
            <a:gdLst>
              <a:gd name="T0" fmla="*/ 95 w 192"/>
              <a:gd name="T1" fmla="*/ 58 h 160"/>
              <a:gd name="T2" fmla="*/ 95 w 192"/>
              <a:gd name="T3" fmla="*/ 45 h 160"/>
              <a:gd name="T4" fmla="*/ 95 w 192"/>
              <a:gd name="T5" fmla="*/ 10 h 160"/>
              <a:gd name="T6" fmla="*/ 84 w 192"/>
              <a:gd name="T7" fmla="*/ 5 h 160"/>
              <a:gd name="T8" fmla="*/ 5 w 192"/>
              <a:gd name="T9" fmla="*/ 71 h 160"/>
              <a:gd name="T10" fmla="*/ 5 w 192"/>
              <a:gd name="T11" fmla="*/ 89 h 160"/>
              <a:gd name="T12" fmla="*/ 84 w 192"/>
              <a:gd name="T13" fmla="*/ 155 h 160"/>
              <a:gd name="T14" fmla="*/ 95 w 192"/>
              <a:gd name="T15" fmla="*/ 150 h 160"/>
              <a:gd name="T16" fmla="*/ 95 w 192"/>
              <a:gd name="T17" fmla="*/ 115 h 160"/>
              <a:gd name="T18" fmla="*/ 95 w 192"/>
              <a:gd name="T19" fmla="*/ 101 h 160"/>
              <a:gd name="T20" fmla="*/ 192 w 192"/>
              <a:gd name="T21" fmla="*/ 101 h 160"/>
              <a:gd name="T22" fmla="*/ 192 w 192"/>
              <a:gd name="T23" fmla="*/ 58 h 160"/>
              <a:gd name="T24" fmla="*/ 95 w 192"/>
              <a:gd name="T25" fmla="*/ 5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2" h="160">
                <a:moveTo>
                  <a:pt x="95" y="58"/>
                </a:moveTo>
                <a:cubicBezTo>
                  <a:pt x="95" y="53"/>
                  <a:pt x="95" y="48"/>
                  <a:pt x="95" y="45"/>
                </a:cubicBezTo>
                <a:cubicBezTo>
                  <a:pt x="95" y="10"/>
                  <a:pt x="95" y="10"/>
                  <a:pt x="95" y="10"/>
                </a:cubicBezTo>
                <a:cubicBezTo>
                  <a:pt x="95" y="2"/>
                  <a:pt x="90" y="0"/>
                  <a:pt x="84" y="5"/>
                </a:cubicBezTo>
                <a:cubicBezTo>
                  <a:pt x="5" y="71"/>
                  <a:pt x="5" y="71"/>
                  <a:pt x="5" y="71"/>
                </a:cubicBezTo>
                <a:cubicBezTo>
                  <a:pt x="0" y="76"/>
                  <a:pt x="0" y="84"/>
                  <a:pt x="5" y="89"/>
                </a:cubicBezTo>
                <a:cubicBezTo>
                  <a:pt x="84" y="155"/>
                  <a:pt x="84" y="155"/>
                  <a:pt x="84" y="155"/>
                </a:cubicBezTo>
                <a:cubicBezTo>
                  <a:pt x="90" y="160"/>
                  <a:pt x="95" y="158"/>
                  <a:pt x="95" y="150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5" y="111"/>
                  <a:pt x="95" y="106"/>
                  <a:pt x="95" y="101"/>
                </a:cubicBezTo>
                <a:cubicBezTo>
                  <a:pt x="192" y="101"/>
                  <a:pt x="192" y="101"/>
                  <a:pt x="192" y="101"/>
                </a:cubicBezTo>
                <a:cubicBezTo>
                  <a:pt x="192" y="58"/>
                  <a:pt x="192" y="58"/>
                  <a:pt x="192" y="58"/>
                </a:cubicBezTo>
                <a:lnTo>
                  <a:pt x="95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503"/>
          <p:cNvSpPr>
            <a:spLocks noEditPoints="1"/>
          </p:cNvSpPr>
          <p:nvPr/>
        </p:nvSpPr>
        <p:spPr bwMode="auto">
          <a:xfrm>
            <a:off x="8691846" y="3891122"/>
            <a:ext cx="304427" cy="298941"/>
          </a:xfrm>
          <a:custGeom>
            <a:avLst/>
            <a:gdLst>
              <a:gd name="T0" fmla="*/ 143 w 287"/>
              <a:gd name="T1" fmla="*/ 0 h 283"/>
              <a:gd name="T2" fmla="*/ 208 w 287"/>
              <a:gd name="T3" fmla="*/ 14 h 283"/>
              <a:gd name="T4" fmla="*/ 280 w 287"/>
              <a:gd name="T5" fmla="*/ 4 h 283"/>
              <a:gd name="T6" fmla="*/ 287 w 287"/>
              <a:gd name="T7" fmla="*/ 61 h 283"/>
              <a:gd name="T8" fmla="*/ 220 w 287"/>
              <a:gd name="T9" fmla="*/ 237 h 283"/>
              <a:gd name="T10" fmla="*/ 143 w 287"/>
              <a:gd name="T11" fmla="*/ 283 h 283"/>
              <a:gd name="T12" fmla="*/ 67 w 287"/>
              <a:gd name="T13" fmla="*/ 238 h 283"/>
              <a:gd name="T14" fmla="*/ 0 w 287"/>
              <a:gd name="T15" fmla="*/ 61 h 283"/>
              <a:gd name="T16" fmla="*/ 7 w 287"/>
              <a:gd name="T17" fmla="*/ 4 h 283"/>
              <a:gd name="T18" fmla="*/ 79 w 287"/>
              <a:gd name="T19" fmla="*/ 14 h 283"/>
              <a:gd name="T20" fmla="*/ 143 w 287"/>
              <a:gd name="T21" fmla="*/ 0 h 283"/>
              <a:gd name="T22" fmla="*/ 37 w 287"/>
              <a:gd name="T23" fmla="*/ 90 h 283"/>
              <a:gd name="T24" fmla="*/ 90 w 287"/>
              <a:gd name="T25" fmla="*/ 210 h 283"/>
              <a:gd name="T26" fmla="*/ 143 w 287"/>
              <a:gd name="T27" fmla="*/ 246 h 283"/>
              <a:gd name="T28" fmla="*/ 197 w 287"/>
              <a:gd name="T29" fmla="*/ 210 h 283"/>
              <a:gd name="T30" fmla="*/ 250 w 287"/>
              <a:gd name="T31" fmla="*/ 90 h 283"/>
              <a:gd name="T32" fmla="*/ 37 w 287"/>
              <a:gd name="T33" fmla="*/ 9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7" h="283">
                <a:moveTo>
                  <a:pt x="143" y="0"/>
                </a:moveTo>
                <a:cubicBezTo>
                  <a:pt x="143" y="0"/>
                  <a:pt x="176" y="14"/>
                  <a:pt x="208" y="14"/>
                </a:cubicBezTo>
                <a:cubicBezTo>
                  <a:pt x="240" y="14"/>
                  <a:pt x="280" y="4"/>
                  <a:pt x="280" y="4"/>
                </a:cubicBezTo>
                <a:cubicBezTo>
                  <a:pt x="280" y="4"/>
                  <a:pt x="287" y="27"/>
                  <a:pt x="287" y="61"/>
                </a:cubicBezTo>
                <a:cubicBezTo>
                  <a:pt x="287" y="150"/>
                  <a:pt x="258" y="206"/>
                  <a:pt x="220" y="237"/>
                </a:cubicBezTo>
                <a:cubicBezTo>
                  <a:pt x="197" y="257"/>
                  <a:pt x="159" y="283"/>
                  <a:pt x="143" y="283"/>
                </a:cubicBezTo>
                <a:cubicBezTo>
                  <a:pt x="128" y="283"/>
                  <a:pt x="90" y="257"/>
                  <a:pt x="67" y="238"/>
                </a:cubicBezTo>
                <a:cubicBezTo>
                  <a:pt x="29" y="206"/>
                  <a:pt x="0" y="150"/>
                  <a:pt x="0" y="61"/>
                </a:cubicBezTo>
                <a:cubicBezTo>
                  <a:pt x="0" y="26"/>
                  <a:pt x="7" y="4"/>
                  <a:pt x="7" y="4"/>
                </a:cubicBezTo>
                <a:cubicBezTo>
                  <a:pt x="7" y="4"/>
                  <a:pt x="46" y="14"/>
                  <a:pt x="79" y="14"/>
                </a:cubicBezTo>
                <a:cubicBezTo>
                  <a:pt x="111" y="14"/>
                  <a:pt x="143" y="0"/>
                  <a:pt x="143" y="0"/>
                </a:cubicBezTo>
                <a:moveTo>
                  <a:pt x="37" y="90"/>
                </a:moveTo>
                <a:cubicBezTo>
                  <a:pt x="42" y="144"/>
                  <a:pt x="60" y="185"/>
                  <a:pt x="90" y="210"/>
                </a:cubicBezTo>
                <a:cubicBezTo>
                  <a:pt x="113" y="229"/>
                  <a:pt x="134" y="242"/>
                  <a:pt x="143" y="246"/>
                </a:cubicBezTo>
                <a:cubicBezTo>
                  <a:pt x="153" y="242"/>
                  <a:pt x="174" y="228"/>
                  <a:pt x="197" y="210"/>
                </a:cubicBezTo>
                <a:cubicBezTo>
                  <a:pt x="227" y="185"/>
                  <a:pt x="245" y="144"/>
                  <a:pt x="250" y="90"/>
                </a:cubicBezTo>
                <a:lnTo>
                  <a:pt x="37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Oval 508"/>
          <p:cNvSpPr>
            <a:spLocks noChangeArrowheads="1"/>
          </p:cNvSpPr>
          <p:nvPr/>
        </p:nvSpPr>
        <p:spPr bwMode="auto">
          <a:xfrm>
            <a:off x="6955796" y="2761182"/>
            <a:ext cx="74051" cy="74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509"/>
          <p:cNvSpPr>
            <a:spLocks noEditPoints="1"/>
          </p:cNvSpPr>
          <p:nvPr/>
        </p:nvSpPr>
        <p:spPr bwMode="auto">
          <a:xfrm>
            <a:off x="6859806" y="2665193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20 w 288"/>
              <a:gd name="T11" fmla="*/ 220 h 288"/>
              <a:gd name="T12" fmla="*/ 211 w 288"/>
              <a:gd name="T13" fmla="*/ 224 h 288"/>
              <a:gd name="T14" fmla="*/ 211 w 288"/>
              <a:gd name="T15" fmla="*/ 224 h 288"/>
              <a:gd name="T16" fmla="*/ 200 w 288"/>
              <a:gd name="T17" fmla="*/ 220 h 288"/>
              <a:gd name="T18" fmla="*/ 157 w 288"/>
              <a:gd name="T19" fmla="*/ 177 h 288"/>
              <a:gd name="T20" fmla="*/ 124 w 288"/>
              <a:gd name="T21" fmla="*/ 186 h 288"/>
              <a:gd name="T22" fmla="*/ 63 w 288"/>
              <a:gd name="T23" fmla="*/ 125 h 288"/>
              <a:gd name="T24" fmla="*/ 124 w 288"/>
              <a:gd name="T25" fmla="*/ 63 h 288"/>
              <a:gd name="T26" fmla="*/ 186 w 288"/>
              <a:gd name="T27" fmla="*/ 125 h 288"/>
              <a:gd name="T28" fmla="*/ 176 w 288"/>
              <a:gd name="T29" fmla="*/ 157 h 288"/>
              <a:gd name="T30" fmla="*/ 219 w 288"/>
              <a:gd name="T31" fmla="*/ 200 h 288"/>
              <a:gd name="T32" fmla="*/ 224 w 288"/>
              <a:gd name="T33" fmla="*/ 211 h 288"/>
              <a:gd name="T34" fmla="*/ 220 w 288"/>
              <a:gd name="T35" fmla="*/ 22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20" y="220"/>
                </a:moveTo>
                <a:cubicBezTo>
                  <a:pt x="218" y="223"/>
                  <a:pt x="214" y="224"/>
                  <a:pt x="211" y="224"/>
                </a:cubicBezTo>
                <a:cubicBezTo>
                  <a:pt x="211" y="224"/>
                  <a:pt x="211" y="224"/>
                  <a:pt x="211" y="224"/>
                </a:cubicBezTo>
                <a:cubicBezTo>
                  <a:pt x="207" y="224"/>
                  <a:pt x="203" y="222"/>
                  <a:pt x="200" y="220"/>
                </a:cubicBezTo>
                <a:cubicBezTo>
                  <a:pt x="157" y="177"/>
                  <a:pt x="157" y="177"/>
                  <a:pt x="157" y="177"/>
                </a:cubicBezTo>
                <a:cubicBezTo>
                  <a:pt x="148" y="182"/>
                  <a:pt x="136" y="186"/>
                  <a:pt x="124" y="186"/>
                </a:cubicBezTo>
                <a:cubicBezTo>
                  <a:pt x="91" y="186"/>
                  <a:pt x="63" y="159"/>
                  <a:pt x="63" y="125"/>
                </a:cubicBezTo>
                <a:cubicBezTo>
                  <a:pt x="63" y="91"/>
                  <a:pt x="91" y="63"/>
                  <a:pt x="124" y="63"/>
                </a:cubicBezTo>
                <a:cubicBezTo>
                  <a:pt x="158" y="63"/>
                  <a:pt x="186" y="91"/>
                  <a:pt x="186" y="125"/>
                </a:cubicBezTo>
                <a:cubicBezTo>
                  <a:pt x="186" y="137"/>
                  <a:pt x="182" y="148"/>
                  <a:pt x="176" y="157"/>
                </a:cubicBezTo>
                <a:cubicBezTo>
                  <a:pt x="219" y="200"/>
                  <a:pt x="219" y="200"/>
                  <a:pt x="219" y="200"/>
                </a:cubicBezTo>
                <a:cubicBezTo>
                  <a:pt x="222" y="203"/>
                  <a:pt x="224" y="207"/>
                  <a:pt x="224" y="211"/>
                </a:cubicBezTo>
                <a:cubicBezTo>
                  <a:pt x="224" y="214"/>
                  <a:pt x="223" y="218"/>
                  <a:pt x="220" y="2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Freeform 510"/>
          <p:cNvSpPr>
            <a:spLocks noEditPoints="1"/>
          </p:cNvSpPr>
          <p:nvPr/>
        </p:nvSpPr>
        <p:spPr bwMode="auto">
          <a:xfrm>
            <a:off x="7471399" y="2665193"/>
            <a:ext cx="304427" cy="304427"/>
          </a:xfrm>
          <a:custGeom>
            <a:avLst/>
            <a:gdLst>
              <a:gd name="T0" fmla="*/ 280 w 288"/>
              <a:gd name="T1" fmla="*/ 245 h 288"/>
              <a:gd name="T2" fmla="*/ 203 w 288"/>
              <a:gd name="T3" fmla="*/ 168 h 288"/>
              <a:gd name="T4" fmla="*/ 220 w 288"/>
              <a:gd name="T5" fmla="*/ 110 h 288"/>
              <a:gd name="T6" fmla="*/ 110 w 288"/>
              <a:gd name="T7" fmla="*/ 0 h 288"/>
              <a:gd name="T8" fmla="*/ 0 w 288"/>
              <a:gd name="T9" fmla="*/ 110 h 288"/>
              <a:gd name="T10" fmla="*/ 110 w 288"/>
              <a:gd name="T11" fmla="*/ 220 h 288"/>
              <a:gd name="T12" fmla="*/ 168 w 288"/>
              <a:gd name="T13" fmla="*/ 203 h 288"/>
              <a:gd name="T14" fmla="*/ 245 w 288"/>
              <a:gd name="T15" fmla="*/ 280 h 288"/>
              <a:gd name="T16" fmla="*/ 264 w 288"/>
              <a:gd name="T17" fmla="*/ 288 h 288"/>
              <a:gd name="T18" fmla="*/ 264 w 288"/>
              <a:gd name="T19" fmla="*/ 288 h 288"/>
              <a:gd name="T20" fmla="*/ 281 w 288"/>
              <a:gd name="T21" fmla="*/ 281 h 288"/>
              <a:gd name="T22" fmla="*/ 288 w 288"/>
              <a:gd name="T23" fmla="*/ 264 h 288"/>
              <a:gd name="T24" fmla="*/ 280 w 288"/>
              <a:gd name="T25" fmla="*/ 245 h 288"/>
              <a:gd name="T26" fmla="*/ 171 w 288"/>
              <a:gd name="T27" fmla="*/ 110 h 288"/>
              <a:gd name="T28" fmla="*/ 110 w 288"/>
              <a:gd name="T29" fmla="*/ 171 h 288"/>
              <a:gd name="T30" fmla="*/ 49 w 288"/>
              <a:gd name="T31" fmla="*/ 110 h 288"/>
              <a:gd name="T32" fmla="*/ 110 w 288"/>
              <a:gd name="T33" fmla="*/ 49 h 288"/>
              <a:gd name="T34" fmla="*/ 171 w 288"/>
              <a:gd name="T35" fmla="*/ 11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280" y="245"/>
                </a:moveTo>
                <a:cubicBezTo>
                  <a:pt x="203" y="168"/>
                  <a:pt x="203" y="168"/>
                  <a:pt x="203" y="168"/>
                </a:cubicBezTo>
                <a:cubicBezTo>
                  <a:pt x="213" y="151"/>
                  <a:pt x="220" y="131"/>
                  <a:pt x="220" y="110"/>
                </a:cubicBezTo>
                <a:cubicBezTo>
                  <a:pt x="220" y="49"/>
                  <a:pt x="170" y="0"/>
                  <a:pt x="110" y="0"/>
                </a:cubicBezTo>
                <a:cubicBezTo>
                  <a:pt x="49" y="0"/>
                  <a:pt x="0" y="49"/>
                  <a:pt x="0" y="110"/>
                </a:cubicBezTo>
                <a:cubicBezTo>
                  <a:pt x="0" y="171"/>
                  <a:pt x="49" y="220"/>
                  <a:pt x="110" y="220"/>
                </a:cubicBezTo>
                <a:cubicBezTo>
                  <a:pt x="131" y="220"/>
                  <a:pt x="151" y="213"/>
                  <a:pt x="168" y="203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51" y="285"/>
                  <a:pt x="257" y="288"/>
                  <a:pt x="264" y="288"/>
                </a:cubicBezTo>
                <a:cubicBezTo>
                  <a:pt x="264" y="288"/>
                  <a:pt x="264" y="288"/>
                  <a:pt x="264" y="288"/>
                </a:cubicBezTo>
                <a:cubicBezTo>
                  <a:pt x="270" y="288"/>
                  <a:pt x="277" y="286"/>
                  <a:pt x="281" y="281"/>
                </a:cubicBezTo>
                <a:cubicBezTo>
                  <a:pt x="286" y="277"/>
                  <a:pt x="288" y="270"/>
                  <a:pt x="288" y="264"/>
                </a:cubicBezTo>
                <a:cubicBezTo>
                  <a:pt x="288" y="257"/>
                  <a:pt x="285" y="250"/>
                  <a:pt x="280" y="245"/>
                </a:cubicBezTo>
                <a:close/>
                <a:moveTo>
                  <a:pt x="171" y="110"/>
                </a:moveTo>
                <a:cubicBezTo>
                  <a:pt x="171" y="144"/>
                  <a:pt x="144" y="171"/>
                  <a:pt x="110" y="171"/>
                </a:cubicBezTo>
                <a:cubicBezTo>
                  <a:pt x="76" y="171"/>
                  <a:pt x="49" y="144"/>
                  <a:pt x="49" y="110"/>
                </a:cubicBezTo>
                <a:cubicBezTo>
                  <a:pt x="49" y="76"/>
                  <a:pt x="76" y="49"/>
                  <a:pt x="110" y="49"/>
                </a:cubicBezTo>
                <a:cubicBezTo>
                  <a:pt x="144" y="49"/>
                  <a:pt x="171" y="76"/>
                  <a:pt x="171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511"/>
          <p:cNvSpPr/>
          <p:nvPr/>
        </p:nvSpPr>
        <p:spPr bwMode="auto">
          <a:xfrm>
            <a:off x="7534479" y="4074877"/>
            <a:ext cx="52110" cy="52110"/>
          </a:xfrm>
          <a:custGeom>
            <a:avLst/>
            <a:gdLst>
              <a:gd name="T0" fmla="*/ 11 w 19"/>
              <a:gd name="T1" fmla="*/ 0 h 19"/>
              <a:gd name="T2" fmla="*/ 0 w 19"/>
              <a:gd name="T3" fmla="*/ 19 h 19"/>
              <a:gd name="T4" fmla="*/ 19 w 19"/>
              <a:gd name="T5" fmla="*/ 8 h 19"/>
              <a:gd name="T6" fmla="*/ 18 w 19"/>
              <a:gd name="T7" fmla="*/ 2 h 19"/>
              <a:gd name="T8" fmla="*/ 11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1" y="0"/>
                </a:moveTo>
                <a:lnTo>
                  <a:pt x="0" y="19"/>
                </a:lnTo>
                <a:lnTo>
                  <a:pt x="19" y="8"/>
                </a:lnTo>
                <a:lnTo>
                  <a:pt x="18" y="2"/>
                </a:lnTo>
                <a:lnTo>
                  <a:pt x="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Freeform 512"/>
          <p:cNvSpPr/>
          <p:nvPr/>
        </p:nvSpPr>
        <p:spPr bwMode="auto">
          <a:xfrm>
            <a:off x="7534479" y="3948718"/>
            <a:ext cx="52110" cy="52110"/>
          </a:xfrm>
          <a:custGeom>
            <a:avLst/>
            <a:gdLst>
              <a:gd name="T0" fmla="*/ 19 w 19"/>
              <a:gd name="T1" fmla="*/ 12 h 19"/>
              <a:gd name="T2" fmla="*/ 0 w 19"/>
              <a:gd name="T3" fmla="*/ 0 h 19"/>
              <a:gd name="T4" fmla="*/ 11 w 19"/>
              <a:gd name="T5" fmla="*/ 19 h 19"/>
              <a:gd name="T6" fmla="*/ 18 w 19"/>
              <a:gd name="T7" fmla="*/ 18 h 19"/>
              <a:gd name="T8" fmla="*/ 19 w 19"/>
              <a:gd name="T9" fmla="*/ 12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9" y="12"/>
                </a:moveTo>
                <a:lnTo>
                  <a:pt x="0" y="0"/>
                </a:lnTo>
                <a:lnTo>
                  <a:pt x="11" y="19"/>
                </a:lnTo>
                <a:lnTo>
                  <a:pt x="18" y="18"/>
                </a:lnTo>
                <a:lnTo>
                  <a:pt x="1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513"/>
          <p:cNvSpPr/>
          <p:nvPr/>
        </p:nvSpPr>
        <p:spPr bwMode="auto">
          <a:xfrm>
            <a:off x="7660638" y="4074877"/>
            <a:ext cx="52110" cy="52110"/>
          </a:xfrm>
          <a:custGeom>
            <a:avLst/>
            <a:gdLst>
              <a:gd name="T0" fmla="*/ 0 w 19"/>
              <a:gd name="T1" fmla="*/ 8 h 19"/>
              <a:gd name="T2" fmla="*/ 19 w 19"/>
              <a:gd name="T3" fmla="*/ 19 h 19"/>
              <a:gd name="T4" fmla="*/ 7 w 19"/>
              <a:gd name="T5" fmla="*/ 0 h 19"/>
              <a:gd name="T6" fmla="*/ 1 w 19"/>
              <a:gd name="T7" fmla="*/ 2 h 19"/>
              <a:gd name="T8" fmla="*/ 0 w 19"/>
              <a:gd name="T9" fmla="*/ 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0" y="8"/>
                </a:moveTo>
                <a:lnTo>
                  <a:pt x="19" y="19"/>
                </a:lnTo>
                <a:lnTo>
                  <a:pt x="7" y="0"/>
                </a:lnTo>
                <a:lnTo>
                  <a:pt x="1" y="2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514"/>
          <p:cNvSpPr/>
          <p:nvPr/>
        </p:nvSpPr>
        <p:spPr bwMode="auto">
          <a:xfrm>
            <a:off x="7660638" y="3948718"/>
            <a:ext cx="52110" cy="52110"/>
          </a:xfrm>
          <a:custGeom>
            <a:avLst/>
            <a:gdLst>
              <a:gd name="T0" fmla="*/ 7 w 19"/>
              <a:gd name="T1" fmla="*/ 19 h 19"/>
              <a:gd name="T2" fmla="*/ 19 w 19"/>
              <a:gd name="T3" fmla="*/ 0 h 19"/>
              <a:gd name="T4" fmla="*/ 0 w 19"/>
              <a:gd name="T5" fmla="*/ 12 h 19"/>
              <a:gd name="T6" fmla="*/ 1 w 19"/>
              <a:gd name="T7" fmla="*/ 18 h 19"/>
              <a:gd name="T8" fmla="*/ 7 w 19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7" y="19"/>
                </a:moveTo>
                <a:lnTo>
                  <a:pt x="19" y="0"/>
                </a:lnTo>
                <a:lnTo>
                  <a:pt x="0" y="12"/>
                </a:lnTo>
                <a:lnTo>
                  <a:pt x="1" y="18"/>
                </a:lnTo>
                <a:lnTo>
                  <a:pt x="7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Freeform 515"/>
          <p:cNvSpPr>
            <a:spLocks noEditPoints="1"/>
          </p:cNvSpPr>
          <p:nvPr/>
        </p:nvSpPr>
        <p:spPr bwMode="auto">
          <a:xfrm>
            <a:off x="7471399" y="3885638"/>
            <a:ext cx="304427" cy="304427"/>
          </a:xfrm>
          <a:custGeom>
            <a:avLst/>
            <a:gdLst>
              <a:gd name="T0" fmla="*/ 287 w 287"/>
              <a:gd name="T1" fmla="*/ 144 h 288"/>
              <a:gd name="T2" fmla="*/ 171 w 287"/>
              <a:gd name="T3" fmla="*/ 116 h 288"/>
              <a:gd name="T4" fmla="*/ 143 w 287"/>
              <a:gd name="T5" fmla="*/ 0 h 288"/>
              <a:gd name="T6" fmla="*/ 115 w 287"/>
              <a:gd name="T7" fmla="*/ 116 h 288"/>
              <a:gd name="T8" fmla="*/ 0 w 287"/>
              <a:gd name="T9" fmla="*/ 144 h 288"/>
              <a:gd name="T10" fmla="*/ 115 w 287"/>
              <a:gd name="T11" fmla="*/ 172 h 288"/>
              <a:gd name="T12" fmla="*/ 143 w 287"/>
              <a:gd name="T13" fmla="*/ 288 h 288"/>
              <a:gd name="T14" fmla="*/ 171 w 287"/>
              <a:gd name="T15" fmla="*/ 172 h 288"/>
              <a:gd name="T16" fmla="*/ 287 w 287"/>
              <a:gd name="T17" fmla="*/ 144 h 288"/>
              <a:gd name="T18" fmla="*/ 157 w 287"/>
              <a:gd name="T19" fmla="*/ 144 h 288"/>
              <a:gd name="T20" fmla="*/ 143 w 287"/>
              <a:gd name="T21" fmla="*/ 158 h 288"/>
              <a:gd name="T22" fmla="*/ 129 w 287"/>
              <a:gd name="T23" fmla="*/ 144 h 288"/>
              <a:gd name="T24" fmla="*/ 143 w 287"/>
              <a:gd name="T25" fmla="*/ 130 h 288"/>
              <a:gd name="T26" fmla="*/ 157 w 287"/>
              <a:gd name="T27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7" h="288">
                <a:moveTo>
                  <a:pt x="287" y="144"/>
                </a:moveTo>
                <a:cubicBezTo>
                  <a:pt x="171" y="116"/>
                  <a:pt x="171" y="116"/>
                  <a:pt x="171" y="116"/>
                </a:cubicBezTo>
                <a:cubicBezTo>
                  <a:pt x="143" y="0"/>
                  <a:pt x="143" y="0"/>
                  <a:pt x="143" y="0"/>
                </a:cubicBezTo>
                <a:cubicBezTo>
                  <a:pt x="115" y="116"/>
                  <a:pt x="115" y="116"/>
                  <a:pt x="115" y="116"/>
                </a:cubicBezTo>
                <a:cubicBezTo>
                  <a:pt x="0" y="144"/>
                  <a:pt x="0" y="144"/>
                  <a:pt x="0" y="144"/>
                </a:cubicBezTo>
                <a:cubicBezTo>
                  <a:pt x="115" y="172"/>
                  <a:pt x="115" y="172"/>
                  <a:pt x="115" y="172"/>
                </a:cubicBezTo>
                <a:cubicBezTo>
                  <a:pt x="143" y="288"/>
                  <a:pt x="143" y="288"/>
                  <a:pt x="143" y="288"/>
                </a:cubicBezTo>
                <a:cubicBezTo>
                  <a:pt x="171" y="172"/>
                  <a:pt x="171" y="172"/>
                  <a:pt x="171" y="172"/>
                </a:cubicBezTo>
                <a:lnTo>
                  <a:pt x="287" y="144"/>
                </a:lnTo>
                <a:close/>
                <a:moveTo>
                  <a:pt x="157" y="144"/>
                </a:moveTo>
                <a:cubicBezTo>
                  <a:pt x="157" y="152"/>
                  <a:pt x="151" y="158"/>
                  <a:pt x="143" y="158"/>
                </a:cubicBezTo>
                <a:cubicBezTo>
                  <a:pt x="136" y="158"/>
                  <a:pt x="129" y="152"/>
                  <a:pt x="129" y="144"/>
                </a:cubicBezTo>
                <a:cubicBezTo>
                  <a:pt x="129" y="136"/>
                  <a:pt x="136" y="130"/>
                  <a:pt x="143" y="130"/>
                </a:cubicBezTo>
                <a:cubicBezTo>
                  <a:pt x="151" y="130"/>
                  <a:pt x="157" y="136"/>
                  <a:pt x="157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516"/>
          <p:cNvSpPr>
            <a:spLocks noEditPoints="1"/>
          </p:cNvSpPr>
          <p:nvPr/>
        </p:nvSpPr>
        <p:spPr bwMode="auto">
          <a:xfrm>
            <a:off x="8080250" y="3885638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4 w 288"/>
              <a:gd name="T11" fmla="*/ 264 h 288"/>
              <a:gd name="T12" fmla="*/ 24 w 288"/>
              <a:gd name="T13" fmla="*/ 144 h 288"/>
              <a:gd name="T14" fmla="*/ 144 w 288"/>
              <a:gd name="T15" fmla="*/ 24 h 288"/>
              <a:gd name="T16" fmla="*/ 264 w 288"/>
              <a:gd name="T17" fmla="*/ 144 h 288"/>
              <a:gd name="T18" fmla="*/ 144 w 288"/>
              <a:gd name="T19" fmla="*/ 26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4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224" y="288"/>
                  <a:pt x="288" y="223"/>
                  <a:pt x="288" y="144"/>
                </a:cubicBezTo>
                <a:cubicBezTo>
                  <a:pt x="288" y="64"/>
                  <a:pt x="224" y="0"/>
                  <a:pt x="144" y="0"/>
                </a:cubicBezTo>
                <a:close/>
                <a:moveTo>
                  <a:pt x="144" y="264"/>
                </a:moveTo>
                <a:cubicBezTo>
                  <a:pt x="78" y="264"/>
                  <a:pt x="24" y="210"/>
                  <a:pt x="24" y="144"/>
                </a:cubicBezTo>
                <a:cubicBezTo>
                  <a:pt x="24" y="78"/>
                  <a:pt x="78" y="24"/>
                  <a:pt x="144" y="24"/>
                </a:cubicBezTo>
                <a:cubicBezTo>
                  <a:pt x="210" y="24"/>
                  <a:pt x="264" y="78"/>
                  <a:pt x="264" y="144"/>
                </a:cubicBezTo>
                <a:cubicBezTo>
                  <a:pt x="264" y="210"/>
                  <a:pt x="210" y="264"/>
                  <a:pt x="144" y="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517"/>
          <p:cNvSpPr/>
          <p:nvPr/>
        </p:nvSpPr>
        <p:spPr bwMode="auto">
          <a:xfrm>
            <a:off x="8165271" y="4066648"/>
            <a:ext cx="38396" cy="41139"/>
          </a:xfrm>
          <a:custGeom>
            <a:avLst/>
            <a:gdLst>
              <a:gd name="T0" fmla="*/ 9 w 14"/>
              <a:gd name="T1" fmla="*/ 0 h 15"/>
              <a:gd name="T2" fmla="*/ 0 w 14"/>
              <a:gd name="T3" fmla="*/ 15 h 15"/>
              <a:gd name="T4" fmla="*/ 14 w 14"/>
              <a:gd name="T5" fmla="*/ 6 h 15"/>
              <a:gd name="T6" fmla="*/ 13 w 14"/>
              <a:gd name="T7" fmla="*/ 1 h 15"/>
              <a:gd name="T8" fmla="*/ 9 w 14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5">
                <a:moveTo>
                  <a:pt x="9" y="0"/>
                </a:moveTo>
                <a:lnTo>
                  <a:pt x="0" y="15"/>
                </a:lnTo>
                <a:lnTo>
                  <a:pt x="14" y="6"/>
                </a:lnTo>
                <a:lnTo>
                  <a:pt x="13" y="1"/>
                </a:lnTo>
                <a:lnTo>
                  <a:pt x="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518"/>
          <p:cNvSpPr/>
          <p:nvPr/>
        </p:nvSpPr>
        <p:spPr bwMode="auto">
          <a:xfrm>
            <a:off x="8165271" y="3970658"/>
            <a:ext cx="38396" cy="41139"/>
          </a:xfrm>
          <a:custGeom>
            <a:avLst/>
            <a:gdLst>
              <a:gd name="T0" fmla="*/ 13 w 14"/>
              <a:gd name="T1" fmla="*/ 14 h 15"/>
              <a:gd name="T2" fmla="*/ 14 w 14"/>
              <a:gd name="T3" fmla="*/ 9 h 15"/>
              <a:gd name="T4" fmla="*/ 0 w 14"/>
              <a:gd name="T5" fmla="*/ 0 h 15"/>
              <a:gd name="T6" fmla="*/ 9 w 14"/>
              <a:gd name="T7" fmla="*/ 15 h 15"/>
              <a:gd name="T8" fmla="*/ 13 w 14"/>
              <a:gd name="T9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5">
                <a:moveTo>
                  <a:pt x="13" y="14"/>
                </a:moveTo>
                <a:lnTo>
                  <a:pt x="14" y="9"/>
                </a:lnTo>
                <a:lnTo>
                  <a:pt x="0" y="0"/>
                </a:lnTo>
                <a:lnTo>
                  <a:pt x="9" y="15"/>
                </a:lnTo>
                <a:lnTo>
                  <a:pt x="13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519"/>
          <p:cNvSpPr/>
          <p:nvPr/>
        </p:nvSpPr>
        <p:spPr bwMode="auto">
          <a:xfrm>
            <a:off x="8261260" y="4066648"/>
            <a:ext cx="38396" cy="41139"/>
          </a:xfrm>
          <a:custGeom>
            <a:avLst/>
            <a:gdLst>
              <a:gd name="T0" fmla="*/ 1 w 14"/>
              <a:gd name="T1" fmla="*/ 1 h 15"/>
              <a:gd name="T2" fmla="*/ 0 w 14"/>
              <a:gd name="T3" fmla="*/ 6 h 15"/>
              <a:gd name="T4" fmla="*/ 14 w 14"/>
              <a:gd name="T5" fmla="*/ 15 h 15"/>
              <a:gd name="T6" fmla="*/ 5 w 14"/>
              <a:gd name="T7" fmla="*/ 0 h 15"/>
              <a:gd name="T8" fmla="*/ 1 w 14"/>
              <a:gd name="T9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5">
                <a:moveTo>
                  <a:pt x="1" y="1"/>
                </a:moveTo>
                <a:lnTo>
                  <a:pt x="0" y="6"/>
                </a:lnTo>
                <a:lnTo>
                  <a:pt x="14" y="15"/>
                </a:lnTo>
                <a:lnTo>
                  <a:pt x="5" y="0"/>
                </a:lnTo>
                <a:lnTo>
                  <a:pt x="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Freeform 520"/>
          <p:cNvSpPr/>
          <p:nvPr/>
        </p:nvSpPr>
        <p:spPr bwMode="auto">
          <a:xfrm>
            <a:off x="8261260" y="3970658"/>
            <a:ext cx="38396" cy="41139"/>
          </a:xfrm>
          <a:custGeom>
            <a:avLst/>
            <a:gdLst>
              <a:gd name="T0" fmla="*/ 5 w 14"/>
              <a:gd name="T1" fmla="*/ 15 h 15"/>
              <a:gd name="T2" fmla="*/ 14 w 14"/>
              <a:gd name="T3" fmla="*/ 0 h 15"/>
              <a:gd name="T4" fmla="*/ 0 w 14"/>
              <a:gd name="T5" fmla="*/ 9 h 15"/>
              <a:gd name="T6" fmla="*/ 1 w 14"/>
              <a:gd name="T7" fmla="*/ 14 h 15"/>
              <a:gd name="T8" fmla="*/ 5 w 14"/>
              <a:gd name="T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5">
                <a:moveTo>
                  <a:pt x="5" y="15"/>
                </a:moveTo>
                <a:lnTo>
                  <a:pt x="14" y="0"/>
                </a:lnTo>
                <a:lnTo>
                  <a:pt x="0" y="9"/>
                </a:lnTo>
                <a:lnTo>
                  <a:pt x="1" y="14"/>
                </a:lnTo>
                <a:lnTo>
                  <a:pt x="5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521"/>
          <p:cNvSpPr>
            <a:spLocks noEditPoints="1"/>
          </p:cNvSpPr>
          <p:nvPr/>
        </p:nvSpPr>
        <p:spPr bwMode="auto">
          <a:xfrm>
            <a:off x="8118647" y="3924034"/>
            <a:ext cx="227634" cy="230376"/>
          </a:xfrm>
          <a:custGeom>
            <a:avLst/>
            <a:gdLst>
              <a:gd name="T0" fmla="*/ 130 w 217"/>
              <a:gd name="T1" fmla="*/ 88 h 218"/>
              <a:gd name="T2" fmla="*/ 109 w 217"/>
              <a:gd name="T3" fmla="*/ 0 h 218"/>
              <a:gd name="T4" fmla="*/ 87 w 217"/>
              <a:gd name="T5" fmla="*/ 88 h 218"/>
              <a:gd name="T6" fmla="*/ 0 w 217"/>
              <a:gd name="T7" fmla="*/ 109 h 218"/>
              <a:gd name="T8" fmla="*/ 87 w 217"/>
              <a:gd name="T9" fmla="*/ 130 h 218"/>
              <a:gd name="T10" fmla="*/ 109 w 217"/>
              <a:gd name="T11" fmla="*/ 218 h 218"/>
              <a:gd name="T12" fmla="*/ 130 w 217"/>
              <a:gd name="T13" fmla="*/ 130 h 218"/>
              <a:gd name="T14" fmla="*/ 217 w 217"/>
              <a:gd name="T15" fmla="*/ 109 h 218"/>
              <a:gd name="T16" fmla="*/ 130 w 217"/>
              <a:gd name="T17" fmla="*/ 88 h 218"/>
              <a:gd name="T18" fmla="*/ 109 w 217"/>
              <a:gd name="T19" fmla="*/ 120 h 218"/>
              <a:gd name="T20" fmla="*/ 98 w 217"/>
              <a:gd name="T21" fmla="*/ 109 h 218"/>
              <a:gd name="T22" fmla="*/ 109 w 217"/>
              <a:gd name="T23" fmla="*/ 98 h 218"/>
              <a:gd name="T24" fmla="*/ 119 w 217"/>
              <a:gd name="T25" fmla="*/ 109 h 218"/>
              <a:gd name="T26" fmla="*/ 109 w 217"/>
              <a:gd name="T27" fmla="*/ 12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7" h="218">
                <a:moveTo>
                  <a:pt x="130" y="88"/>
                </a:moveTo>
                <a:cubicBezTo>
                  <a:pt x="109" y="0"/>
                  <a:pt x="109" y="0"/>
                  <a:pt x="109" y="0"/>
                </a:cubicBezTo>
                <a:cubicBezTo>
                  <a:pt x="87" y="88"/>
                  <a:pt x="87" y="88"/>
                  <a:pt x="87" y="88"/>
                </a:cubicBezTo>
                <a:cubicBezTo>
                  <a:pt x="0" y="109"/>
                  <a:pt x="0" y="109"/>
                  <a:pt x="0" y="109"/>
                </a:cubicBezTo>
                <a:cubicBezTo>
                  <a:pt x="87" y="130"/>
                  <a:pt x="87" y="130"/>
                  <a:pt x="87" y="130"/>
                </a:cubicBezTo>
                <a:cubicBezTo>
                  <a:pt x="109" y="218"/>
                  <a:pt x="109" y="218"/>
                  <a:pt x="109" y="218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217" y="109"/>
                  <a:pt x="217" y="109"/>
                  <a:pt x="217" y="109"/>
                </a:cubicBezTo>
                <a:lnTo>
                  <a:pt x="130" y="88"/>
                </a:lnTo>
                <a:close/>
                <a:moveTo>
                  <a:pt x="109" y="120"/>
                </a:moveTo>
                <a:cubicBezTo>
                  <a:pt x="103" y="120"/>
                  <a:pt x="98" y="115"/>
                  <a:pt x="98" y="109"/>
                </a:cubicBezTo>
                <a:cubicBezTo>
                  <a:pt x="98" y="103"/>
                  <a:pt x="103" y="98"/>
                  <a:pt x="109" y="98"/>
                </a:cubicBezTo>
                <a:cubicBezTo>
                  <a:pt x="114" y="98"/>
                  <a:pt x="119" y="103"/>
                  <a:pt x="119" y="109"/>
                </a:cubicBezTo>
                <a:cubicBezTo>
                  <a:pt x="119" y="115"/>
                  <a:pt x="114" y="120"/>
                  <a:pt x="109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522"/>
          <p:cNvSpPr/>
          <p:nvPr/>
        </p:nvSpPr>
        <p:spPr bwMode="auto">
          <a:xfrm>
            <a:off x="4443597" y="835895"/>
            <a:ext cx="257802" cy="304427"/>
          </a:xfrm>
          <a:custGeom>
            <a:avLst/>
            <a:gdLst>
              <a:gd name="T0" fmla="*/ 94 w 94"/>
              <a:gd name="T1" fmla="*/ 29 h 111"/>
              <a:gd name="T2" fmla="*/ 94 w 94"/>
              <a:gd name="T3" fmla="*/ 0 h 111"/>
              <a:gd name="T4" fmla="*/ 64 w 94"/>
              <a:gd name="T5" fmla="*/ 0 h 111"/>
              <a:gd name="T6" fmla="*/ 74 w 94"/>
              <a:gd name="T7" fmla="*/ 9 h 111"/>
              <a:gd name="T8" fmla="*/ 47 w 94"/>
              <a:gd name="T9" fmla="*/ 37 h 111"/>
              <a:gd name="T10" fmla="*/ 19 w 94"/>
              <a:gd name="T11" fmla="*/ 10 h 111"/>
              <a:gd name="T12" fmla="*/ 29 w 94"/>
              <a:gd name="T13" fmla="*/ 0 h 111"/>
              <a:gd name="T14" fmla="*/ 0 w 94"/>
              <a:gd name="T15" fmla="*/ 0 h 111"/>
              <a:gd name="T16" fmla="*/ 0 w 94"/>
              <a:gd name="T17" fmla="*/ 29 h 111"/>
              <a:gd name="T18" fmla="*/ 9 w 94"/>
              <a:gd name="T19" fmla="*/ 19 h 111"/>
              <a:gd name="T20" fmla="*/ 40 w 94"/>
              <a:gd name="T21" fmla="*/ 50 h 111"/>
              <a:gd name="T22" fmla="*/ 40 w 94"/>
              <a:gd name="T23" fmla="*/ 90 h 111"/>
              <a:gd name="T24" fmla="*/ 26 w 94"/>
              <a:gd name="T25" fmla="*/ 90 h 111"/>
              <a:gd name="T26" fmla="*/ 47 w 94"/>
              <a:gd name="T27" fmla="*/ 111 h 111"/>
              <a:gd name="T28" fmla="*/ 68 w 94"/>
              <a:gd name="T29" fmla="*/ 90 h 111"/>
              <a:gd name="T30" fmla="*/ 54 w 94"/>
              <a:gd name="T31" fmla="*/ 90 h 111"/>
              <a:gd name="T32" fmla="*/ 54 w 94"/>
              <a:gd name="T33" fmla="*/ 49 h 111"/>
              <a:gd name="T34" fmla="*/ 84 w 94"/>
              <a:gd name="T35" fmla="*/ 19 h 111"/>
              <a:gd name="T36" fmla="*/ 94 w 94"/>
              <a:gd name="T37" fmla="*/ 2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4" h="111">
                <a:moveTo>
                  <a:pt x="94" y="29"/>
                </a:moveTo>
                <a:lnTo>
                  <a:pt x="94" y="0"/>
                </a:lnTo>
                <a:lnTo>
                  <a:pt x="64" y="0"/>
                </a:lnTo>
                <a:lnTo>
                  <a:pt x="74" y="9"/>
                </a:lnTo>
                <a:lnTo>
                  <a:pt x="47" y="37"/>
                </a:lnTo>
                <a:lnTo>
                  <a:pt x="19" y="10"/>
                </a:lnTo>
                <a:lnTo>
                  <a:pt x="29" y="0"/>
                </a:lnTo>
                <a:lnTo>
                  <a:pt x="0" y="0"/>
                </a:lnTo>
                <a:lnTo>
                  <a:pt x="0" y="29"/>
                </a:lnTo>
                <a:lnTo>
                  <a:pt x="9" y="19"/>
                </a:lnTo>
                <a:lnTo>
                  <a:pt x="40" y="50"/>
                </a:lnTo>
                <a:lnTo>
                  <a:pt x="40" y="90"/>
                </a:lnTo>
                <a:lnTo>
                  <a:pt x="26" y="90"/>
                </a:lnTo>
                <a:lnTo>
                  <a:pt x="47" y="111"/>
                </a:lnTo>
                <a:lnTo>
                  <a:pt x="68" y="90"/>
                </a:lnTo>
                <a:lnTo>
                  <a:pt x="54" y="90"/>
                </a:lnTo>
                <a:lnTo>
                  <a:pt x="54" y="49"/>
                </a:lnTo>
                <a:lnTo>
                  <a:pt x="84" y="19"/>
                </a:lnTo>
                <a:lnTo>
                  <a:pt x="94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Freeform 529"/>
          <p:cNvSpPr>
            <a:spLocks noEditPoints="1"/>
          </p:cNvSpPr>
          <p:nvPr/>
        </p:nvSpPr>
        <p:spPr bwMode="auto">
          <a:xfrm>
            <a:off x="10562281" y="4497233"/>
            <a:ext cx="222149" cy="304427"/>
          </a:xfrm>
          <a:custGeom>
            <a:avLst/>
            <a:gdLst>
              <a:gd name="T0" fmla="*/ 23 w 81"/>
              <a:gd name="T1" fmla="*/ 0 h 111"/>
              <a:gd name="T2" fmla="*/ 23 w 81"/>
              <a:gd name="T3" fmla="*/ 0 h 111"/>
              <a:gd name="T4" fmla="*/ 0 w 81"/>
              <a:gd name="T5" fmla="*/ 23 h 111"/>
              <a:gd name="T6" fmla="*/ 0 w 81"/>
              <a:gd name="T7" fmla="*/ 111 h 111"/>
              <a:gd name="T8" fmla="*/ 81 w 81"/>
              <a:gd name="T9" fmla="*/ 111 h 111"/>
              <a:gd name="T10" fmla="*/ 81 w 81"/>
              <a:gd name="T11" fmla="*/ 0 h 111"/>
              <a:gd name="T12" fmla="*/ 23 w 81"/>
              <a:gd name="T13" fmla="*/ 0 h 111"/>
              <a:gd name="T14" fmla="*/ 71 w 81"/>
              <a:gd name="T15" fmla="*/ 102 h 111"/>
              <a:gd name="T16" fmla="*/ 9 w 81"/>
              <a:gd name="T17" fmla="*/ 102 h 111"/>
              <a:gd name="T18" fmla="*/ 9 w 81"/>
              <a:gd name="T19" fmla="*/ 32 h 111"/>
              <a:gd name="T20" fmla="*/ 33 w 81"/>
              <a:gd name="T21" fmla="*/ 32 h 111"/>
              <a:gd name="T22" fmla="*/ 33 w 81"/>
              <a:gd name="T23" fmla="*/ 9 h 111"/>
              <a:gd name="T24" fmla="*/ 71 w 81"/>
              <a:gd name="T25" fmla="*/ 9 h 111"/>
              <a:gd name="T26" fmla="*/ 71 w 81"/>
              <a:gd name="T27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1" h="111">
                <a:moveTo>
                  <a:pt x="23" y="0"/>
                </a:moveTo>
                <a:lnTo>
                  <a:pt x="23" y="0"/>
                </a:lnTo>
                <a:lnTo>
                  <a:pt x="0" y="23"/>
                </a:lnTo>
                <a:lnTo>
                  <a:pt x="0" y="111"/>
                </a:lnTo>
                <a:lnTo>
                  <a:pt x="81" y="111"/>
                </a:lnTo>
                <a:lnTo>
                  <a:pt x="81" y="0"/>
                </a:lnTo>
                <a:lnTo>
                  <a:pt x="23" y="0"/>
                </a:lnTo>
                <a:close/>
                <a:moveTo>
                  <a:pt x="71" y="102"/>
                </a:moveTo>
                <a:lnTo>
                  <a:pt x="9" y="102"/>
                </a:lnTo>
                <a:lnTo>
                  <a:pt x="9" y="32"/>
                </a:lnTo>
                <a:lnTo>
                  <a:pt x="33" y="32"/>
                </a:lnTo>
                <a:lnTo>
                  <a:pt x="33" y="9"/>
                </a:lnTo>
                <a:lnTo>
                  <a:pt x="71" y="9"/>
                </a:lnTo>
                <a:lnTo>
                  <a:pt x="71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Rectangle 530"/>
          <p:cNvSpPr>
            <a:spLocks noChangeArrowheads="1"/>
          </p:cNvSpPr>
          <p:nvPr/>
        </p:nvSpPr>
        <p:spPr bwMode="auto">
          <a:xfrm>
            <a:off x="10641815" y="4623391"/>
            <a:ext cx="95990" cy="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Rectangle 531"/>
          <p:cNvSpPr>
            <a:spLocks noChangeArrowheads="1"/>
          </p:cNvSpPr>
          <p:nvPr/>
        </p:nvSpPr>
        <p:spPr bwMode="auto">
          <a:xfrm>
            <a:off x="10641815" y="4670014"/>
            <a:ext cx="95990" cy="19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Rectangle 532"/>
          <p:cNvSpPr>
            <a:spLocks noChangeArrowheads="1"/>
          </p:cNvSpPr>
          <p:nvPr/>
        </p:nvSpPr>
        <p:spPr bwMode="auto">
          <a:xfrm>
            <a:off x="10641815" y="4713895"/>
            <a:ext cx="95990" cy="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533"/>
          <p:cNvSpPr>
            <a:spLocks noChangeArrowheads="1"/>
          </p:cNvSpPr>
          <p:nvPr/>
        </p:nvSpPr>
        <p:spPr bwMode="auto">
          <a:xfrm>
            <a:off x="10606163" y="4623391"/>
            <a:ext cx="21941" cy="21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Oval 534"/>
          <p:cNvSpPr>
            <a:spLocks noChangeArrowheads="1"/>
          </p:cNvSpPr>
          <p:nvPr/>
        </p:nvSpPr>
        <p:spPr bwMode="auto">
          <a:xfrm>
            <a:off x="10606163" y="4670014"/>
            <a:ext cx="21941" cy="191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Oval 535"/>
          <p:cNvSpPr>
            <a:spLocks noChangeArrowheads="1"/>
          </p:cNvSpPr>
          <p:nvPr/>
        </p:nvSpPr>
        <p:spPr bwMode="auto">
          <a:xfrm>
            <a:off x="10606163" y="4713895"/>
            <a:ext cx="21941" cy="21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536"/>
          <p:cNvSpPr/>
          <p:nvPr/>
        </p:nvSpPr>
        <p:spPr bwMode="auto">
          <a:xfrm>
            <a:off x="6859806" y="3891122"/>
            <a:ext cx="87763" cy="298941"/>
          </a:xfrm>
          <a:custGeom>
            <a:avLst/>
            <a:gdLst>
              <a:gd name="T0" fmla="*/ 32 w 32"/>
              <a:gd name="T1" fmla="*/ 0 h 109"/>
              <a:gd name="T2" fmla="*/ 0 w 32"/>
              <a:gd name="T3" fmla="*/ 11 h 109"/>
              <a:gd name="T4" fmla="*/ 0 w 32"/>
              <a:gd name="T5" fmla="*/ 109 h 109"/>
              <a:gd name="T6" fmla="*/ 32 w 32"/>
              <a:gd name="T7" fmla="*/ 99 h 109"/>
              <a:gd name="T8" fmla="*/ 32 w 32"/>
              <a:gd name="T9" fmla="*/ 97 h 109"/>
              <a:gd name="T10" fmla="*/ 32 w 32"/>
              <a:gd name="T11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109">
                <a:moveTo>
                  <a:pt x="32" y="0"/>
                </a:moveTo>
                <a:lnTo>
                  <a:pt x="0" y="11"/>
                </a:lnTo>
                <a:lnTo>
                  <a:pt x="0" y="109"/>
                </a:lnTo>
                <a:lnTo>
                  <a:pt x="32" y="99"/>
                </a:lnTo>
                <a:lnTo>
                  <a:pt x="32" y="97"/>
                </a:lnTo>
                <a:lnTo>
                  <a:pt x="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537"/>
          <p:cNvSpPr/>
          <p:nvPr/>
        </p:nvSpPr>
        <p:spPr bwMode="auto">
          <a:xfrm>
            <a:off x="7079212" y="3885638"/>
            <a:ext cx="85021" cy="301683"/>
          </a:xfrm>
          <a:custGeom>
            <a:avLst/>
            <a:gdLst>
              <a:gd name="T0" fmla="*/ 31 w 31"/>
              <a:gd name="T1" fmla="*/ 0 h 110"/>
              <a:gd name="T2" fmla="*/ 0 w 31"/>
              <a:gd name="T3" fmla="*/ 11 h 110"/>
              <a:gd name="T4" fmla="*/ 0 w 31"/>
              <a:gd name="T5" fmla="*/ 13 h 110"/>
              <a:gd name="T6" fmla="*/ 0 w 31"/>
              <a:gd name="T7" fmla="*/ 110 h 110"/>
              <a:gd name="T8" fmla="*/ 31 w 31"/>
              <a:gd name="T9" fmla="*/ 99 h 110"/>
              <a:gd name="T10" fmla="*/ 31 w 31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110">
                <a:moveTo>
                  <a:pt x="31" y="0"/>
                </a:moveTo>
                <a:lnTo>
                  <a:pt x="0" y="11"/>
                </a:lnTo>
                <a:lnTo>
                  <a:pt x="0" y="13"/>
                </a:lnTo>
                <a:lnTo>
                  <a:pt x="0" y="110"/>
                </a:lnTo>
                <a:lnTo>
                  <a:pt x="31" y="99"/>
                </a:lnTo>
                <a:lnTo>
                  <a:pt x="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538"/>
          <p:cNvSpPr/>
          <p:nvPr/>
        </p:nvSpPr>
        <p:spPr bwMode="auto">
          <a:xfrm>
            <a:off x="6964023" y="3891122"/>
            <a:ext cx="101476" cy="296198"/>
          </a:xfrm>
          <a:custGeom>
            <a:avLst/>
            <a:gdLst>
              <a:gd name="T0" fmla="*/ 0 w 37"/>
              <a:gd name="T1" fmla="*/ 99 h 108"/>
              <a:gd name="T2" fmla="*/ 37 w 37"/>
              <a:gd name="T3" fmla="*/ 108 h 108"/>
              <a:gd name="T4" fmla="*/ 37 w 37"/>
              <a:gd name="T5" fmla="*/ 9 h 108"/>
              <a:gd name="T6" fmla="*/ 0 w 37"/>
              <a:gd name="T7" fmla="*/ 0 h 108"/>
              <a:gd name="T8" fmla="*/ 0 w 37"/>
              <a:gd name="T9" fmla="*/ 9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08">
                <a:moveTo>
                  <a:pt x="0" y="99"/>
                </a:moveTo>
                <a:lnTo>
                  <a:pt x="37" y="108"/>
                </a:lnTo>
                <a:lnTo>
                  <a:pt x="37" y="9"/>
                </a:lnTo>
                <a:lnTo>
                  <a:pt x="0" y="0"/>
                </a:lnTo>
                <a:lnTo>
                  <a:pt x="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570"/>
          <p:cNvSpPr/>
          <p:nvPr/>
        </p:nvSpPr>
        <p:spPr bwMode="auto">
          <a:xfrm>
            <a:off x="9446053" y="2665193"/>
            <a:ext cx="65822" cy="65822"/>
          </a:xfrm>
          <a:custGeom>
            <a:avLst/>
            <a:gdLst>
              <a:gd name="T0" fmla="*/ 26 w 60"/>
              <a:gd name="T1" fmla="*/ 62 h 62"/>
              <a:gd name="T2" fmla="*/ 26 w 60"/>
              <a:gd name="T3" fmla="*/ 62 h 62"/>
              <a:gd name="T4" fmla="*/ 60 w 60"/>
              <a:gd name="T5" fmla="*/ 27 h 62"/>
              <a:gd name="T6" fmla="*/ 54 w 60"/>
              <a:gd name="T7" fmla="*/ 8 h 62"/>
              <a:gd name="T8" fmla="*/ 34 w 60"/>
              <a:gd name="T9" fmla="*/ 0 h 62"/>
              <a:gd name="T10" fmla="*/ 0 w 60"/>
              <a:gd name="T11" fmla="*/ 34 h 62"/>
              <a:gd name="T12" fmla="*/ 26 w 60"/>
              <a:gd name="T1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62">
                <a:moveTo>
                  <a:pt x="26" y="62"/>
                </a:moveTo>
                <a:cubicBezTo>
                  <a:pt x="26" y="62"/>
                  <a:pt x="26" y="62"/>
                  <a:pt x="26" y="62"/>
                </a:cubicBezTo>
                <a:cubicBezTo>
                  <a:pt x="46" y="62"/>
                  <a:pt x="60" y="45"/>
                  <a:pt x="60" y="27"/>
                </a:cubicBezTo>
                <a:cubicBezTo>
                  <a:pt x="60" y="20"/>
                  <a:pt x="58" y="14"/>
                  <a:pt x="54" y="8"/>
                </a:cubicBezTo>
                <a:cubicBezTo>
                  <a:pt x="49" y="3"/>
                  <a:pt x="43" y="0"/>
                  <a:pt x="34" y="0"/>
                </a:cubicBezTo>
                <a:cubicBezTo>
                  <a:pt x="12" y="0"/>
                  <a:pt x="0" y="19"/>
                  <a:pt x="0" y="34"/>
                </a:cubicBezTo>
                <a:cubicBezTo>
                  <a:pt x="0" y="50"/>
                  <a:pt x="10" y="62"/>
                  <a:pt x="2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571"/>
          <p:cNvSpPr/>
          <p:nvPr/>
        </p:nvSpPr>
        <p:spPr bwMode="auto">
          <a:xfrm>
            <a:off x="9393945" y="2750212"/>
            <a:ext cx="117931" cy="219406"/>
          </a:xfrm>
          <a:custGeom>
            <a:avLst/>
            <a:gdLst>
              <a:gd name="T0" fmla="*/ 111 w 112"/>
              <a:gd name="T1" fmla="*/ 152 h 207"/>
              <a:gd name="T2" fmla="*/ 102 w 112"/>
              <a:gd name="T3" fmla="*/ 133 h 207"/>
              <a:gd name="T4" fmla="*/ 100 w 112"/>
              <a:gd name="T5" fmla="*/ 135 h 207"/>
              <a:gd name="T6" fmla="*/ 70 w 112"/>
              <a:gd name="T7" fmla="*/ 157 h 207"/>
              <a:gd name="T8" fmla="*/ 70 w 112"/>
              <a:gd name="T9" fmla="*/ 154 h 207"/>
              <a:gd name="T10" fmla="*/ 71 w 112"/>
              <a:gd name="T11" fmla="*/ 144 h 207"/>
              <a:gd name="T12" fmla="*/ 95 w 112"/>
              <a:gd name="T13" fmla="*/ 50 h 207"/>
              <a:gd name="T14" fmla="*/ 98 w 112"/>
              <a:gd name="T15" fmla="*/ 21 h 207"/>
              <a:gd name="T16" fmla="*/ 95 w 112"/>
              <a:gd name="T17" fmla="*/ 6 h 207"/>
              <a:gd name="T18" fmla="*/ 84 w 112"/>
              <a:gd name="T19" fmla="*/ 0 h 207"/>
              <a:gd name="T20" fmla="*/ 2 w 112"/>
              <a:gd name="T21" fmla="*/ 50 h 207"/>
              <a:gd name="T22" fmla="*/ 0 w 112"/>
              <a:gd name="T23" fmla="*/ 51 h 207"/>
              <a:gd name="T24" fmla="*/ 8 w 112"/>
              <a:gd name="T25" fmla="*/ 74 h 207"/>
              <a:gd name="T26" fmla="*/ 11 w 112"/>
              <a:gd name="T27" fmla="*/ 71 h 207"/>
              <a:gd name="T28" fmla="*/ 39 w 112"/>
              <a:gd name="T29" fmla="*/ 52 h 207"/>
              <a:gd name="T30" fmla="*/ 37 w 112"/>
              <a:gd name="T31" fmla="*/ 63 h 207"/>
              <a:gd name="T32" fmla="*/ 16 w 112"/>
              <a:gd name="T33" fmla="*/ 154 h 207"/>
              <a:gd name="T34" fmla="*/ 13 w 112"/>
              <a:gd name="T35" fmla="*/ 184 h 207"/>
              <a:gd name="T36" fmla="*/ 18 w 112"/>
              <a:gd name="T37" fmla="*/ 202 h 207"/>
              <a:gd name="T38" fmla="*/ 31 w 112"/>
              <a:gd name="T39" fmla="*/ 207 h 207"/>
              <a:gd name="T40" fmla="*/ 31 w 112"/>
              <a:gd name="T41" fmla="*/ 207 h 207"/>
              <a:gd name="T42" fmla="*/ 111 w 112"/>
              <a:gd name="T43" fmla="*/ 156 h 207"/>
              <a:gd name="T44" fmla="*/ 112 w 112"/>
              <a:gd name="T45" fmla="*/ 154 h 207"/>
              <a:gd name="T46" fmla="*/ 111 w 112"/>
              <a:gd name="T47" fmla="*/ 15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2" h="207">
                <a:moveTo>
                  <a:pt x="111" y="152"/>
                </a:moveTo>
                <a:cubicBezTo>
                  <a:pt x="102" y="133"/>
                  <a:pt x="102" y="133"/>
                  <a:pt x="102" y="133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89" y="145"/>
                  <a:pt x="73" y="156"/>
                  <a:pt x="70" y="157"/>
                </a:cubicBezTo>
                <a:cubicBezTo>
                  <a:pt x="70" y="156"/>
                  <a:pt x="70" y="155"/>
                  <a:pt x="70" y="154"/>
                </a:cubicBezTo>
                <a:cubicBezTo>
                  <a:pt x="70" y="152"/>
                  <a:pt x="70" y="149"/>
                  <a:pt x="71" y="144"/>
                </a:cubicBezTo>
                <a:cubicBezTo>
                  <a:pt x="95" y="50"/>
                  <a:pt x="95" y="50"/>
                  <a:pt x="95" y="50"/>
                </a:cubicBezTo>
                <a:cubicBezTo>
                  <a:pt x="97" y="41"/>
                  <a:pt x="98" y="27"/>
                  <a:pt x="98" y="21"/>
                </a:cubicBezTo>
                <a:cubicBezTo>
                  <a:pt x="98" y="15"/>
                  <a:pt x="97" y="10"/>
                  <a:pt x="95" y="6"/>
                </a:cubicBezTo>
                <a:cubicBezTo>
                  <a:pt x="92" y="2"/>
                  <a:pt x="88" y="0"/>
                  <a:pt x="84" y="0"/>
                </a:cubicBezTo>
                <a:cubicBezTo>
                  <a:pt x="67" y="0"/>
                  <a:pt x="31" y="22"/>
                  <a:pt x="2" y="50"/>
                </a:cubicBezTo>
                <a:cubicBezTo>
                  <a:pt x="0" y="51"/>
                  <a:pt x="0" y="51"/>
                  <a:pt x="0" y="51"/>
                </a:cubicBezTo>
                <a:cubicBezTo>
                  <a:pt x="8" y="74"/>
                  <a:pt x="8" y="74"/>
                  <a:pt x="8" y="74"/>
                </a:cubicBezTo>
                <a:cubicBezTo>
                  <a:pt x="11" y="71"/>
                  <a:pt x="11" y="71"/>
                  <a:pt x="11" y="71"/>
                </a:cubicBezTo>
                <a:cubicBezTo>
                  <a:pt x="19" y="65"/>
                  <a:pt x="35" y="53"/>
                  <a:pt x="39" y="52"/>
                </a:cubicBezTo>
                <a:cubicBezTo>
                  <a:pt x="39" y="54"/>
                  <a:pt x="38" y="58"/>
                  <a:pt x="37" y="63"/>
                </a:cubicBezTo>
                <a:cubicBezTo>
                  <a:pt x="16" y="154"/>
                  <a:pt x="16" y="154"/>
                  <a:pt x="16" y="154"/>
                </a:cubicBezTo>
                <a:cubicBezTo>
                  <a:pt x="14" y="164"/>
                  <a:pt x="13" y="178"/>
                  <a:pt x="13" y="184"/>
                </a:cubicBezTo>
                <a:cubicBezTo>
                  <a:pt x="13" y="193"/>
                  <a:pt x="14" y="198"/>
                  <a:pt x="18" y="202"/>
                </a:cubicBezTo>
                <a:cubicBezTo>
                  <a:pt x="21" y="206"/>
                  <a:pt x="26" y="207"/>
                  <a:pt x="31" y="207"/>
                </a:cubicBezTo>
                <a:cubicBezTo>
                  <a:pt x="31" y="207"/>
                  <a:pt x="31" y="207"/>
                  <a:pt x="31" y="207"/>
                </a:cubicBezTo>
                <a:cubicBezTo>
                  <a:pt x="45" y="207"/>
                  <a:pt x="81" y="188"/>
                  <a:pt x="111" y="156"/>
                </a:cubicBezTo>
                <a:cubicBezTo>
                  <a:pt x="112" y="154"/>
                  <a:pt x="112" y="154"/>
                  <a:pt x="112" y="154"/>
                </a:cubicBezTo>
                <a:lnTo>
                  <a:pt x="111" y="1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572"/>
          <p:cNvSpPr/>
          <p:nvPr/>
        </p:nvSpPr>
        <p:spPr bwMode="auto">
          <a:xfrm>
            <a:off x="10639074" y="2667934"/>
            <a:ext cx="63080" cy="63080"/>
          </a:xfrm>
          <a:custGeom>
            <a:avLst/>
            <a:gdLst>
              <a:gd name="T0" fmla="*/ 30 w 61"/>
              <a:gd name="T1" fmla="*/ 60 h 60"/>
              <a:gd name="T2" fmla="*/ 61 w 61"/>
              <a:gd name="T3" fmla="*/ 30 h 60"/>
              <a:gd name="T4" fmla="*/ 30 w 61"/>
              <a:gd name="T5" fmla="*/ 0 h 60"/>
              <a:gd name="T6" fmla="*/ 0 w 61"/>
              <a:gd name="T7" fmla="*/ 30 h 60"/>
              <a:gd name="T8" fmla="*/ 30 w 61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60">
                <a:moveTo>
                  <a:pt x="30" y="60"/>
                </a:moveTo>
                <a:cubicBezTo>
                  <a:pt x="48" y="60"/>
                  <a:pt x="61" y="46"/>
                  <a:pt x="61" y="30"/>
                </a:cubicBezTo>
                <a:cubicBezTo>
                  <a:pt x="61" y="12"/>
                  <a:pt x="48" y="0"/>
                  <a:pt x="30" y="0"/>
                </a:cubicBezTo>
                <a:cubicBezTo>
                  <a:pt x="14" y="0"/>
                  <a:pt x="0" y="12"/>
                  <a:pt x="0" y="30"/>
                </a:cubicBezTo>
                <a:cubicBezTo>
                  <a:pt x="0" y="46"/>
                  <a:pt x="14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Freeform 573"/>
          <p:cNvSpPr/>
          <p:nvPr/>
        </p:nvSpPr>
        <p:spPr bwMode="auto">
          <a:xfrm>
            <a:off x="10617133" y="2752955"/>
            <a:ext cx="115188" cy="216665"/>
          </a:xfrm>
          <a:custGeom>
            <a:avLst/>
            <a:gdLst>
              <a:gd name="T0" fmla="*/ 82 w 110"/>
              <a:gd name="T1" fmla="*/ 151 h 206"/>
              <a:gd name="T2" fmla="*/ 82 w 110"/>
              <a:gd name="T3" fmla="*/ 0 h 206"/>
              <a:gd name="T4" fmla="*/ 4 w 110"/>
              <a:gd name="T5" fmla="*/ 15 h 206"/>
              <a:gd name="T6" fmla="*/ 4 w 110"/>
              <a:gd name="T7" fmla="*/ 33 h 206"/>
              <a:gd name="T8" fmla="*/ 27 w 110"/>
              <a:gd name="T9" fmla="*/ 66 h 206"/>
              <a:gd name="T10" fmla="*/ 27 w 110"/>
              <a:gd name="T11" fmla="*/ 151 h 206"/>
              <a:gd name="T12" fmla="*/ 0 w 110"/>
              <a:gd name="T13" fmla="*/ 186 h 206"/>
              <a:gd name="T14" fmla="*/ 0 w 110"/>
              <a:gd name="T15" fmla="*/ 206 h 206"/>
              <a:gd name="T16" fmla="*/ 110 w 110"/>
              <a:gd name="T17" fmla="*/ 206 h 206"/>
              <a:gd name="T18" fmla="*/ 110 w 110"/>
              <a:gd name="T19" fmla="*/ 186 h 206"/>
              <a:gd name="T20" fmla="*/ 82 w 110"/>
              <a:gd name="T21" fmla="*/ 15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" h="206">
                <a:moveTo>
                  <a:pt x="82" y="151"/>
                </a:moveTo>
                <a:cubicBezTo>
                  <a:pt x="82" y="0"/>
                  <a:pt x="82" y="0"/>
                  <a:pt x="82" y="0"/>
                </a:cubicBezTo>
                <a:cubicBezTo>
                  <a:pt x="58" y="6"/>
                  <a:pt x="30" y="12"/>
                  <a:pt x="4" y="15"/>
                </a:cubicBezTo>
                <a:cubicBezTo>
                  <a:pt x="4" y="33"/>
                  <a:pt x="4" y="33"/>
                  <a:pt x="4" y="33"/>
                </a:cubicBezTo>
                <a:cubicBezTo>
                  <a:pt x="24" y="37"/>
                  <a:pt x="27" y="38"/>
                  <a:pt x="27" y="66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82"/>
                  <a:pt x="25" y="183"/>
                  <a:pt x="0" y="186"/>
                </a:cubicBezTo>
                <a:cubicBezTo>
                  <a:pt x="0" y="206"/>
                  <a:pt x="0" y="206"/>
                  <a:pt x="0" y="206"/>
                </a:cubicBezTo>
                <a:cubicBezTo>
                  <a:pt x="110" y="206"/>
                  <a:pt x="110" y="206"/>
                  <a:pt x="110" y="206"/>
                </a:cubicBezTo>
                <a:cubicBezTo>
                  <a:pt x="110" y="186"/>
                  <a:pt x="110" y="186"/>
                  <a:pt x="110" y="186"/>
                </a:cubicBezTo>
                <a:cubicBezTo>
                  <a:pt x="84" y="183"/>
                  <a:pt x="82" y="181"/>
                  <a:pt x="82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574"/>
          <p:cNvSpPr/>
          <p:nvPr/>
        </p:nvSpPr>
        <p:spPr bwMode="auto">
          <a:xfrm>
            <a:off x="8187212" y="2895570"/>
            <a:ext cx="76792" cy="74051"/>
          </a:xfrm>
          <a:custGeom>
            <a:avLst/>
            <a:gdLst>
              <a:gd name="T0" fmla="*/ 36 w 73"/>
              <a:gd name="T1" fmla="*/ 0 h 70"/>
              <a:gd name="T2" fmla="*/ 10 w 73"/>
              <a:gd name="T3" fmla="*/ 10 h 70"/>
              <a:gd name="T4" fmla="*/ 0 w 73"/>
              <a:gd name="T5" fmla="*/ 35 h 70"/>
              <a:gd name="T6" fmla="*/ 10 w 73"/>
              <a:gd name="T7" fmla="*/ 61 h 70"/>
              <a:gd name="T8" fmla="*/ 36 w 73"/>
              <a:gd name="T9" fmla="*/ 70 h 70"/>
              <a:gd name="T10" fmla="*/ 36 w 73"/>
              <a:gd name="T11" fmla="*/ 70 h 70"/>
              <a:gd name="T12" fmla="*/ 63 w 73"/>
              <a:gd name="T13" fmla="*/ 60 h 70"/>
              <a:gd name="T14" fmla="*/ 73 w 73"/>
              <a:gd name="T15" fmla="*/ 35 h 70"/>
              <a:gd name="T16" fmla="*/ 63 w 73"/>
              <a:gd name="T17" fmla="*/ 10 h 70"/>
              <a:gd name="T18" fmla="*/ 36 w 73"/>
              <a:gd name="T1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70">
                <a:moveTo>
                  <a:pt x="36" y="0"/>
                </a:moveTo>
                <a:cubicBezTo>
                  <a:pt x="26" y="0"/>
                  <a:pt x="17" y="3"/>
                  <a:pt x="10" y="10"/>
                </a:cubicBezTo>
                <a:cubicBezTo>
                  <a:pt x="3" y="16"/>
                  <a:pt x="0" y="25"/>
                  <a:pt x="0" y="35"/>
                </a:cubicBezTo>
                <a:cubicBezTo>
                  <a:pt x="0" y="45"/>
                  <a:pt x="3" y="54"/>
                  <a:pt x="10" y="61"/>
                </a:cubicBezTo>
                <a:cubicBezTo>
                  <a:pt x="17" y="67"/>
                  <a:pt x="26" y="70"/>
                  <a:pt x="36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47" y="70"/>
                  <a:pt x="56" y="67"/>
                  <a:pt x="63" y="60"/>
                </a:cubicBezTo>
                <a:cubicBezTo>
                  <a:pt x="70" y="54"/>
                  <a:pt x="73" y="45"/>
                  <a:pt x="73" y="35"/>
                </a:cubicBezTo>
                <a:cubicBezTo>
                  <a:pt x="73" y="25"/>
                  <a:pt x="70" y="16"/>
                  <a:pt x="63" y="10"/>
                </a:cubicBezTo>
                <a:cubicBezTo>
                  <a:pt x="56" y="3"/>
                  <a:pt x="47" y="0"/>
                  <a:pt x="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575"/>
          <p:cNvSpPr/>
          <p:nvPr/>
        </p:nvSpPr>
        <p:spPr bwMode="auto">
          <a:xfrm>
            <a:off x="8146072" y="2665193"/>
            <a:ext cx="178268" cy="213921"/>
          </a:xfrm>
          <a:custGeom>
            <a:avLst/>
            <a:gdLst>
              <a:gd name="T0" fmla="*/ 145 w 167"/>
              <a:gd name="T1" fmla="*/ 19 h 202"/>
              <a:gd name="T2" fmla="*/ 86 w 167"/>
              <a:gd name="T3" fmla="*/ 0 h 202"/>
              <a:gd name="T4" fmla="*/ 39 w 167"/>
              <a:gd name="T5" fmla="*/ 7 h 202"/>
              <a:gd name="T6" fmla="*/ 5 w 167"/>
              <a:gd name="T7" fmla="*/ 24 h 202"/>
              <a:gd name="T8" fmla="*/ 0 w 167"/>
              <a:gd name="T9" fmla="*/ 27 h 202"/>
              <a:gd name="T10" fmla="*/ 25 w 167"/>
              <a:gd name="T11" fmla="*/ 74 h 202"/>
              <a:gd name="T12" fmla="*/ 31 w 167"/>
              <a:gd name="T13" fmla="*/ 70 h 202"/>
              <a:gd name="T14" fmla="*/ 41 w 167"/>
              <a:gd name="T15" fmla="*/ 64 h 202"/>
              <a:gd name="T16" fmla="*/ 53 w 167"/>
              <a:gd name="T17" fmla="*/ 59 h 202"/>
              <a:gd name="T18" fmla="*/ 66 w 167"/>
              <a:gd name="T19" fmla="*/ 55 h 202"/>
              <a:gd name="T20" fmla="*/ 77 w 167"/>
              <a:gd name="T21" fmla="*/ 54 h 202"/>
              <a:gd name="T22" fmla="*/ 98 w 167"/>
              <a:gd name="T23" fmla="*/ 60 h 202"/>
              <a:gd name="T24" fmla="*/ 104 w 167"/>
              <a:gd name="T25" fmla="*/ 76 h 202"/>
              <a:gd name="T26" fmla="*/ 100 w 167"/>
              <a:gd name="T27" fmla="*/ 90 h 202"/>
              <a:gd name="T28" fmla="*/ 89 w 167"/>
              <a:gd name="T29" fmla="*/ 103 h 202"/>
              <a:gd name="T30" fmla="*/ 74 w 167"/>
              <a:gd name="T31" fmla="*/ 117 h 202"/>
              <a:gd name="T32" fmla="*/ 57 w 167"/>
              <a:gd name="T33" fmla="*/ 135 h 202"/>
              <a:gd name="T34" fmla="*/ 46 w 167"/>
              <a:gd name="T35" fmla="*/ 161 h 202"/>
              <a:gd name="T36" fmla="*/ 44 w 167"/>
              <a:gd name="T37" fmla="*/ 183 h 202"/>
              <a:gd name="T38" fmla="*/ 44 w 167"/>
              <a:gd name="T39" fmla="*/ 196 h 202"/>
              <a:gd name="T40" fmla="*/ 45 w 167"/>
              <a:gd name="T41" fmla="*/ 202 h 202"/>
              <a:gd name="T42" fmla="*/ 51 w 167"/>
              <a:gd name="T43" fmla="*/ 202 h 202"/>
              <a:gd name="T44" fmla="*/ 98 w 167"/>
              <a:gd name="T45" fmla="*/ 202 h 202"/>
              <a:gd name="T46" fmla="*/ 98 w 167"/>
              <a:gd name="T47" fmla="*/ 195 h 202"/>
              <a:gd name="T48" fmla="*/ 103 w 167"/>
              <a:gd name="T49" fmla="*/ 172 h 202"/>
              <a:gd name="T50" fmla="*/ 115 w 167"/>
              <a:gd name="T51" fmla="*/ 156 h 202"/>
              <a:gd name="T52" fmla="*/ 130 w 167"/>
              <a:gd name="T53" fmla="*/ 143 h 202"/>
              <a:gd name="T54" fmla="*/ 148 w 167"/>
              <a:gd name="T55" fmla="*/ 126 h 202"/>
              <a:gd name="T56" fmla="*/ 161 w 167"/>
              <a:gd name="T57" fmla="*/ 103 h 202"/>
              <a:gd name="T58" fmla="*/ 167 w 167"/>
              <a:gd name="T59" fmla="*/ 69 h 202"/>
              <a:gd name="T60" fmla="*/ 145 w 167"/>
              <a:gd name="T61" fmla="*/ 19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7" h="202">
                <a:moveTo>
                  <a:pt x="145" y="19"/>
                </a:moveTo>
                <a:cubicBezTo>
                  <a:pt x="130" y="6"/>
                  <a:pt x="110" y="0"/>
                  <a:pt x="86" y="0"/>
                </a:cubicBezTo>
                <a:cubicBezTo>
                  <a:pt x="68" y="0"/>
                  <a:pt x="52" y="2"/>
                  <a:pt x="39" y="7"/>
                </a:cubicBezTo>
                <a:cubicBezTo>
                  <a:pt x="26" y="11"/>
                  <a:pt x="15" y="17"/>
                  <a:pt x="5" y="24"/>
                </a:cubicBezTo>
                <a:cubicBezTo>
                  <a:pt x="0" y="27"/>
                  <a:pt x="0" y="27"/>
                  <a:pt x="0" y="27"/>
                </a:cubicBezTo>
                <a:cubicBezTo>
                  <a:pt x="25" y="74"/>
                  <a:pt x="25" y="74"/>
                  <a:pt x="25" y="74"/>
                </a:cubicBezTo>
                <a:cubicBezTo>
                  <a:pt x="31" y="70"/>
                  <a:pt x="31" y="70"/>
                  <a:pt x="31" y="70"/>
                </a:cubicBezTo>
                <a:cubicBezTo>
                  <a:pt x="34" y="68"/>
                  <a:pt x="37" y="66"/>
                  <a:pt x="41" y="64"/>
                </a:cubicBezTo>
                <a:cubicBezTo>
                  <a:pt x="45" y="62"/>
                  <a:pt x="49" y="60"/>
                  <a:pt x="53" y="59"/>
                </a:cubicBezTo>
                <a:cubicBezTo>
                  <a:pt x="57" y="57"/>
                  <a:pt x="62" y="56"/>
                  <a:pt x="66" y="55"/>
                </a:cubicBezTo>
                <a:cubicBezTo>
                  <a:pt x="70" y="54"/>
                  <a:pt x="74" y="54"/>
                  <a:pt x="77" y="54"/>
                </a:cubicBezTo>
                <a:cubicBezTo>
                  <a:pt x="89" y="54"/>
                  <a:pt x="96" y="57"/>
                  <a:pt x="98" y="60"/>
                </a:cubicBezTo>
                <a:cubicBezTo>
                  <a:pt x="102" y="64"/>
                  <a:pt x="104" y="69"/>
                  <a:pt x="104" y="76"/>
                </a:cubicBezTo>
                <a:cubicBezTo>
                  <a:pt x="104" y="82"/>
                  <a:pt x="103" y="86"/>
                  <a:pt x="100" y="90"/>
                </a:cubicBezTo>
                <a:cubicBezTo>
                  <a:pt x="97" y="94"/>
                  <a:pt x="94" y="99"/>
                  <a:pt x="89" y="103"/>
                </a:cubicBezTo>
                <a:cubicBezTo>
                  <a:pt x="84" y="107"/>
                  <a:pt x="79" y="112"/>
                  <a:pt x="74" y="117"/>
                </a:cubicBezTo>
                <a:cubicBezTo>
                  <a:pt x="67" y="122"/>
                  <a:pt x="62" y="128"/>
                  <a:pt x="57" y="135"/>
                </a:cubicBezTo>
                <a:cubicBezTo>
                  <a:pt x="53" y="142"/>
                  <a:pt x="49" y="151"/>
                  <a:pt x="46" y="161"/>
                </a:cubicBezTo>
                <a:cubicBezTo>
                  <a:pt x="44" y="167"/>
                  <a:pt x="44" y="175"/>
                  <a:pt x="44" y="183"/>
                </a:cubicBezTo>
                <a:cubicBezTo>
                  <a:pt x="44" y="187"/>
                  <a:pt x="44" y="191"/>
                  <a:pt x="44" y="196"/>
                </a:cubicBezTo>
                <a:cubicBezTo>
                  <a:pt x="45" y="202"/>
                  <a:pt x="45" y="202"/>
                  <a:pt x="45" y="202"/>
                </a:cubicBezTo>
                <a:cubicBezTo>
                  <a:pt x="51" y="202"/>
                  <a:pt x="51" y="202"/>
                  <a:pt x="51" y="202"/>
                </a:cubicBezTo>
                <a:cubicBezTo>
                  <a:pt x="98" y="202"/>
                  <a:pt x="98" y="202"/>
                  <a:pt x="98" y="202"/>
                </a:cubicBezTo>
                <a:cubicBezTo>
                  <a:pt x="98" y="195"/>
                  <a:pt x="98" y="195"/>
                  <a:pt x="98" y="195"/>
                </a:cubicBezTo>
                <a:cubicBezTo>
                  <a:pt x="98" y="185"/>
                  <a:pt x="100" y="178"/>
                  <a:pt x="103" y="172"/>
                </a:cubicBezTo>
                <a:cubicBezTo>
                  <a:pt x="106" y="166"/>
                  <a:pt x="110" y="161"/>
                  <a:pt x="115" y="156"/>
                </a:cubicBezTo>
                <a:cubicBezTo>
                  <a:pt x="119" y="151"/>
                  <a:pt x="124" y="147"/>
                  <a:pt x="130" y="143"/>
                </a:cubicBezTo>
                <a:cubicBezTo>
                  <a:pt x="137" y="138"/>
                  <a:pt x="142" y="132"/>
                  <a:pt x="148" y="126"/>
                </a:cubicBezTo>
                <a:cubicBezTo>
                  <a:pt x="153" y="120"/>
                  <a:pt x="158" y="112"/>
                  <a:pt x="161" y="103"/>
                </a:cubicBezTo>
                <a:cubicBezTo>
                  <a:pt x="165" y="94"/>
                  <a:pt x="167" y="82"/>
                  <a:pt x="167" y="69"/>
                </a:cubicBezTo>
                <a:cubicBezTo>
                  <a:pt x="167" y="49"/>
                  <a:pt x="159" y="31"/>
                  <a:pt x="145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592"/>
          <p:cNvSpPr/>
          <p:nvPr/>
        </p:nvSpPr>
        <p:spPr bwMode="auto">
          <a:xfrm>
            <a:off x="5030508" y="5240470"/>
            <a:ext cx="304427" cy="153585"/>
          </a:xfrm>
          <a:custGeom>
            <a:avLst/>
            <a:gdLst>
              <a:gd name="T0" fmla="*/ 97 w 111"/>
              <a:gd name="T1" fmla="*/ 0 h 56"/>
              <a:gd name="T2" fmla="*/ 87 w 111"/>
              <a:gd name="T3" fmla="*/ 0 h 56"/>
              <a:gd name="T4" fmla="*/ 87 w 111"/>
              <a:gd name="T5" fmla="*/ 8 h 56"/>
              <a:gd name="T6" fmla="*/ 93 w 111"/>
              <a:gd name="T7" fmla="*/ 8 h 56"/>
              <a:gd name="T8" fmla="*/ 103 w 111"/>
              <a:gd name="T9" fmla="*/ 19 h 56"/>
              <a:gd name="T10" fmla="*/ 103 w 111"/>
              <a:gd name="T11" fmla="*/ 48 h 56"/>
              <a:gd name="T12" fmla="*/ 7 w 111"/>
              <a:gd name="T13" fmla="*/ 48 h 56"/>
              <a:gd name="T14" fmla="*/ 7 w 111"/>
              <a:gd name="T15" fmla="*/ 19 h 56"/>
              <a:gd name="T16" fmla="*/ 17 w 111"/>
              <a:gd name="T17" fmla="*/ 8 h 56"/>
              <a:gd name="T18" fmla="*/ 24 w 111"/>
              <a:gd name="T19" fmla="*/ 8 h 56"/>
              <a:gd name="T20" fmla="*/ 24 w 111"/>
              <a:gd name="T21" fmla="*/ 0 h 56"/>
              <a:gd name="T22" fmla="*/ 13 w 111"/>
              <a:gd name="T23" fmla="*/ 0 h 56"/>
              <a:gd name="T24" fmla="*/ 0 w 111"/>
              <a:gd name="T25" fmla="*/ 16 h 56"/>
              <a:gd name="T26" fmla="*/ 0 w 111"/>
              <a:gd name="T27" fmla="*/ 56 h 56"/>
              <a:gd name="T28" fmla="*/ 111 w 111"/>
              <a:gd name="T29" fmla="*/ 56 h 56"/>
              <a:gd name="T30" fmla="*/ 111 w 111"/>
              <a:gd name="T31" fmla="*/ 16 h 56"/>
              <a:gd name="T32" fmla="*/ 97 w 111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1" h="56">
                <a:moveTo>
                  <a:pt x="97" y="0"/>
                </a:moveTo>
                <a:lnTo>
                  <a:pt x="87" y="0"/>
                </a:lnTo>
                <a:lnTo>
                  <a:pt x="87" y="8"/>
                </a:lnTo>
                <a:lnTo>
                  <a:pt x="93" y="8"/>
                </a:lnTo>
                <a:lnTo>
                  <a:pt x="103" y="19"/>
                </a:lnTo>
                <a:lnTo>
                  <a:pt x="103" y="48"/>
                </a:lnTo>
                <a:lnTo>
                  <a:pt x="7" y="48"/>
                </a:lnTo>
                <a:lnTo>
                  <a:pt x="7" y="19"/>
                </a:lnTo>
                <a:lnTo>
                  <a:pt x="17" y="8"/>
                </a:lnTo>
                <a:lnTo>
                  <a:pt x="24" y="8"/>
                </a:lnTo>
                <a:lnTo>
                  <a:pt x="24" y="0"/>
                </a:lnTo>
                <a:lnTo>
                  <a:pt x="13" y="0"/>
                </a:lnTo>
                <a:lnTo>
                  <a:pt x="0" y="16"/>
                </a:lnTo>
                <a:lnTo>
                  <a:pt x="0" y="56"/>
                </a:lnTo>
                <a:lnTo>
                  <a:pt x="111" y="56"/>
                </a:lnTo>
                <a:lnTo>
                  <a:pt x="111" y="16"/>
                </a:lnTo>
                <a:lnTo>
                  <a:pt x="9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593"/>
          <p:cNvSpPr>
            <a:spLocks noEditPoints="1"/>
          </p:cNvSpPr>
          <p:nvPr/>
        </p:nvSpPr>
        <p:spPr bwMode="auto">
          <a:xfrm>
            <a:off x="5096330" y="5130766"/>
            <a:ext cx="172783" cy="159069"/>
          </a:xfrm>
          <a:custGeom>
            <a:avLst/>
            <a:gdLst>
              <a:gd name="T0" fmla="*/ 0 w 63"/>
              <a:gd name="T1" fmla="*/ 58 h 58"/>
              <a:gd name="T2" fmla="*/ 63 w 63"/>
              <a:gd name="T3" fmla="*/ 58 h 58"/>
              <a:gd name="T4" fmla="*/ 63 w 63"/>
              <a:gd name="T5" fmla="*/ 48 h 58"/>
              <a:gd name="T6" fmla="*/ 63 w 63"/>
              <a:gd name="T7" fmla="*/ 40 h 58"/>
              <a:gd name="T8" fmla="*/ 63 w 63"/>
              <a:gd name="T9" fmla="*/ 0 h 58"/>
              <a:gd name="T10" fmla="*/ 18 w 63"/>
              <a:gd name="T11" fmla="*/ 0 h 58"/>
              <a:gd name="T12" fmla="*/ 18 w 63"/>
              <a:gd name="T13" fmla="*/ 0 h 58"/>
              <a:gd name="T14" fmla="*/ 0 w 63"/>
              <a:gd name="T15" fmla="*/ 18 h 58"/>
              <a:gd name="T16" fmla="*/ 0 w 63"/>
              <a:gd name="T17" fmla="*/ 40 h 58"/>
              <a:gd name="T18" fmla="*/ 0 w 63"/>
              <a:gd name="T19" fmla="*/ 48 h 58"/>
              <a:gd name="T20" fmla="*/ 0 w 63"/>
              <a:gd name="T21" fmla="*/ 58 h 58"/>
              <a:gd name="T22" fmla="*/ 7 w 63"/>
              <a:gd name="T23" fmla="*/ 25 h 58"/>
              <a:gd name="T24" fmla="*/ 25 w 63"/>
              <a:gd name="T25" fmla="*/ 25 h 58"/>
              <a:gd name="T26" fmla="*/ 25 w 63"/>
              <a:gd name="T27" fmla="*/ 7 h 58"/>
              <a:gd name="T28" fmla="*/ 56 w 63"/>
              <a:gd name="T29" fmla="*/ 7 h 58"/>
              <a:gd name="T30" fmla="*/ 56 w 63"/>
              <a:gd name="T31" fmla="*/ 50 h 58"/>
              <a:gd name="T32" fmla="*/ 7 w 63"/>
              <a:gd name="T33" fmla="*/ 50 h 58"/>
              <a:gd name="T34" fmla="*/ 7 w 63"/>
              <a:gd name="T35" fmla="*/ 2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58">
                <a:moveTo>
                  <a:pt x="0" y="58"/>
                </a:moveTo>
                <a:lnTo>
                  <a:pt x="63" y="58"/>
                </a:lnTo>
                <a:lnTo>
                  <a:pt x="63" y="48"/>
                </a:lnTo>
                <a:lnTo>
                  <a:pt x="63" y="40"/>
                </a:lnTo>
                <a:lnTo>
                  <a:pt x="63" y="0"/>
                </a:lnTo>
                <a:lnTo>
                  <a:pt x="18" y="0"/>
                </a:lnTo>
                <a:lnTo>
                  <a:pt x="18" y="0"/>
                </a:lnTo>
                <a:lnTo>
                  <a:pt x="0" y="18"/>
                </a:lnTo>
                <a:lnTo>
                  <a:pt x="0" y="40"/>
                </a:lnTo>
                <a:lnTo>
                  <a:pt x="0" y="48"/>
                </a:lnTo>
                <a:lnTo>
                  <a:pt x="0" y="58"/>
                </a:lnTo>
                <a:close/>
                <a:moveTo>
                  <a:pt x="7" y="25"/>
                </a:moveTo>
                <a:lnTo>
                  <a:pt x="25" y="25"/>
                </a:lnTo>
                <a:lnTo>
                  <a:pt x="25" y="7"/>
                </a:lnTo>
                <a:lnTo>
                  <a:pt x="56" y="7"/>
                </a:lnTo>
                <a:lnTo>
                  <a:pt x="56" y="50"/>
                </a:lnTo>
                <a:lnTo>
                  <a:pt x="7" y="50"/>
                </a:lnTo>
                <a:lnTo>
                  <a:pt x="7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594"/>
          <p:cNvSpPr>
            <a:spLocks noEditPoints="1"/>
          </p:cNvSpPr>
          <p:nvPr/>
        </p:nvSpPr>
        <p:spPr bwMode="auto">
          <a:xfrm>
            <a:off x="5639360" y="5117055"/>
            <a:ext cx="304427" cy="287971"/>
          </a:xfrm>
          <a:custGeom>
            <a:avLst/>
            <a:gdLst>
              <a:gd name="T0" fmla="*/ 87 w 111"/>
              <a:gd name="T1" fmla="*/ 23 h 105"/>
              <a:gd name="T2" fmla="*/ 87 w 111"/>
              <a:gd name="T3" fmla="*/ 0 h 105"/>
              <a:gd name="T4" fmla="*/ 24 w 111"/>
              <a:gd name="T5" fmla="*/ 0 h 105"/>
              <a:gd name="T6" fmla="*/ 24 w 111"/>
              <a:gd name="T7" fmla="*/ 23 h 105"/>
              <a:gd name="T8" fmla="*/ 0 w 111"/>
              <a:gd name="T9" fmla="*/ 23 h 105"/>
              <a:gd name="T10" fmla="*/ 0 w 111"/>
              <a:gd name="T11" fmla="*/ 40 h 105"/>
              <a:gd name="T12" fmla="*/ 0 w 111"/>
              <a:gd name="T13" fmla="*/ 80 h 105"/>
              <a:gd name="T14" fmla="*/ 24 w 111"/>
              <a:gd name="T15" fmla="*/ 80 h 105"/>
              <a:gd name="T16" fmla="*/ 24 w 111"/>
              <a:gd name="T17" fmla="*/ 105 h 105"/>
              <a:gd name="T18" fmla="*/ 69 w 111"/>
              <a:gd name="T19" fmla="*/ 105 h 105"/>
              <a:gd name="T20" fmla="*/ 69 w 111"/>
              <a:gd name="T21" fmla="*/ 105 h 105"/>
              <a:gd name="T22" fmla="*/ 87 w 111"/>
              <a:gd name="T23" fmla="*/ 87 h 105"/>
              <a:gd name="T24" fmla="*/ 87 w 111"/>
              <a:gd name="T25" fmla="*/ 80 h 105"/>
              <a:gd name="T26" fmla="*/ 111 w 111"/>
              <a:gd name="T27" fmla="*/ 80 h 105"/>
              <a:gd name="T28" fmla="*/ 111 w 111"/>
              <a:gd name="T29" fmla="*/ 40 h 105"/>
              <a:gd name="T30" fmla="*/ 111 w 111"/>
              <a:gd name="T31" fmla="*/ 23 h 105"/>
              <a:gd name="T32" fmla="*/ 87 w 111"/>
              <a:gd name="T33" fmla="*/ 23 h 105"/>
              <a:gd name="T34" fmla="*/ 104 w 111"/>
              <a:gd name="T35" fmla="*/ 30 h 105"/>
              <a:gd name="T36" fmla="*/ 104 w 111"/>
              <a:gd name="T37" fmla="*/ 37 h 105"/>
              <a:gd name="T38" fmla="*/ 90 w 111"/>
              <a:gd name="T39" fmla="*/ 37 h 105"/>
              <a:gd name="T40" fmla="*/ 90 w 111"/>
              <a:gd name="T41" fmla="*/ 30 h 105"/>
              <a:gd name="T42" fmla="*/ 104 w 111"/>
              <a:gd name="T43" fmla="*/ 30 h 105"/>
              <a:gd name="T44" fmla="*/ 31 w 111"/>
              <a:gd name="T45" fmla="*/ 8 h 105"/>
              <a:gd name="T46" fmla="*/ 80 w 111"/>
              <a:gd name="T47" fmla="*/ 8 h 105"/>
              <a:gd name="T48" fmla="*/ 80 w 111"/>
              <a:gd name="T49" fmla="*/ 23 h 105"/>
              <a:gd name="T50" fmla="*/ 31 w 111"/>
              <a:gd name="T51" fmla="*/ 23 h 105"/>
              <a:gd name="T52" fmla="*/ 31 w 111"/>
              <a:gd name="T53" fmla="*/ 8 h 105"/>
              <a:gd name="T54" fmla="*/ 62 w 111"/>
              <a:gd name="T55" fmla="*/ 97 h 105"/>
              <a:gd name="T56" fmla="*/ 31 w 111"/>
              <a:gd name="T57" fmla="*/ 97 h 105"/>
              <a:gd name="T58" fmla="*/ 31 w 111"/>
              <a:gd name="T59" fmla="*/ 62 h 105"/>
              <a:gd name="T60" fmla="*/ 31 w 111"/>
              <a:gd name="T61" fmla="*/ 55 h 105"/>
              <a:gd name="T62" fmla="*/ 24 w 111"/>
              <a:gd name="T63" fmla="*/ 55 h 105"/>
              <a:gd name="T64" fmla="*/ 24 w 111"/>
              <a:gd name="T65" fmla="*/ 57 h 105"/>
              <a:gd name="T66" fmla="*/ 24 w 111"/>
              <a:gd name="T67" fmla="*/ 72 h 105"/>
              <a:gd name="T68" fmla="*/ 16 w 111"/>
              <a:gd name="T69" fmla="*/ 72 h 105"/>
              <a:gd name="T70" fmla="*/ 16 w 111"/>
              <a:gd name="T71" fmla="*/ 46 h 105"/>
              <a:gd name="T72" fmla="*/ 96 w 111"/>
              <a:gd name="T73" fmla="*/ 46 h 105"/>
              <a:gd name="T74" fmla="*/ 96 w 111"/>
              <a:gd name="T75" fmla="*/ 72 h 105"/>
              <a:gd name="T76" fmla="*/ 87 w 111"/>
              <a:gd name="T77" fmla="*/ 72 h 105"/>
              <a:gd name="T78" fmla="*/ 87 w 111"/>
              <a:gd name="T79" fmla="*/ 55 h 105"/>
              <a:gd name="T80" fmla="*/ 80 w 111"/>
              <a:gd name="T81" fmla="*/ 55 h 105"/>
              <a:gd name="T82" fmla="*/ 80 w 111"/>
              <a:gd name="T83" fmla="*/ 62 h 105"/>
              <a:gd name="T84" fmla="*/ 80 w 111"/>
              <a:gd name="T85" fmla="*/ 79 h 105"/>
              <a:gd name="T86" fmla="*/ 62 w 111"/>
              <a:gd name="T87" fmla="*/ 79 h 105"/>
              <a:gd name="T88" fmla="*/ 62 w 111"/>
              <a:gd name="T89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105">
                <a:moveTo>
                  <a:pt x="87" y="23"/>
                </a:moveTo>
                <a:lnTo>
                  <a:pt x="87" y="0"/>
                </a:lnTo>
                <a:lnTo>
                  <a:pt x="24" y="0"/>
                </a:lnTo>
                <a:lnTo>
                  <a:pt x="24" y="23"/>
                </a:lnTo>
                <a:lnTo>
                  <a:pt x="0" y="23"/>
                </a:lnTo>
                <a:lnTo>
                  <a:pt x="0" y="40"/>
                </a:lnTo>
                <a:lnTo>
                  <a:pt x="0" y="80"/>
                </a:lnTo>
                <a:lnTo>
                  <a:pt x="24" y="80"/>
                </a:lnTo>
                <a:lnTo>
                  <a:pt x="24" y="105"/>
                </a:lnTo>
                <a:lnTo>
                  <a:pt x="69" y="105"/>
                </a:lnTo>
                <a:lnTo>
                  <a:pt x="69" y="105"/>
                </a:lnTo>
                <a:lnTo>
                  <a:pt x="87" y="87"/>
                </a:lnTo>
                <a:lnTo>
                  <a:pt x="87" y="80"/>
                </a:lnTo>
                <a:lnTo>
                  <a:pt x="111" y="80"/>
                </a:lnTo>
                <a:lnTo>
                  <a:pt x="111" y="40"/>
                </a:lnTo>
                <a:lnTo>
                  <a:pt x="111" y="23"/>
                </a:lnTo>
                <a:lnTo>
                  <a:pt x="87" y="23"/>
                </a:lnTo>
                <a:close/>
                <a:moveTo>
                  <a:pt x="104" y="30"/>
                </a:moveTo>
                <a:lnTo>
                  <a:pt x="104" y="37"/>
                </a:lnTo>
                <a:lnTo>
                  <a:pt x="90" y="37"/>
                </a:lnTo>
                <a:lnTo>
                  <a:pt x="90" y="30"/>
                </a:lnTo>
                <a:lnTo>
                  <a:pt x="104" y="30"/>
                </a:lnTo>
                <a:close/>
                <a:moveTo>
                  <a:pt x="31" y="8"/>
                </a:moveTo>
                <a:lnTo>
                  <a:pt x="80" y="8"/>
                </a:lnTo>
                <a:lnTo>
                  <a:pt x="80" y="23"/>
                </a:lnTo>
                <a:lnTo>
                  <a:pt x="31" y="23"/>
                </a:lnTo>
                <a:lnTo>
                  <a:pt x="31" y="8"/>
                </a:lnTo>
                <a:close/>
                <a:moveTo>
                  <a:pt x="62" y="97"/>
                </a:moveTo>
                <a:lnTo>
                  <a:pt x="31" y="97"/>
                </a:lnTo>
                <a:lnTo>
                  <a:pt x="31" y="62"/>
                </a:lnTo>
                <a:lnTo>
                  <a:pt x="31" y="55"/>
                </a:lnTo>
                <a:lnTo>
                  <a:pt x="24" y="55"/>
                </a:lnTo>
                <a:lnTo>
                  <a:pt x="24" y="57"/>
                </a:lnTo>
                <a:lnTo>
                  <a:pt x="24" y="72"/>
                </a:lnTo>
                <a:lnTo>
                  <a:pt x="16" y="72"/>
                </a:lnTo>
                <a:lnTo>
                  <a:pt x="16" y="46"/>
                </a:lnTo>
                <a:lnTo>
                  <a:pt x="96" y="46"/>
                </a:lnTo>
                <a:lnTo>
                  <a:pt x="96" y="72"/>
                </a:lnTo>
                <a:lnTo>
                  <a:pt x="87" y="72"/>
                </a:lnTo>
                <a:lnTo>
                  <a:pt x="87" y="55"/>
                </a:lnTo>
                <a:lnTo>
                  <a:pt x="80" y="55"/>
                </a:lnTo>
                <a:lnTo>
                  <a:pt x="80" y="62"/>
                </a:lnTo>
                <a:lnTo>
                  <a:pt x="80" y="79"/>
                </a:lnTo>
                <a:lnTo>
                  <a:pt x="62" y="79"/>
                </a:lnTo>
                <a:lnTo>
                  <a:pt x="62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615"/>
          <p:cNvSpPr/>
          <p:nvPr/>
        </p:nvSpPr>
        <p:spPr bwMode="auto">
          <a:xfrm>
            <a:off x="5639360" y="1463946"/>
            <a:ext cx="304427" cy="268773"/>
          </a:xfrm>
          <a:custGeom>
            <a:avLst/>
            <a:gdLst>
              <a:gd name="T0" fmla="*/ 55 w 111"/>
              <a:gd name="T1" fmla="*/ 98 h 98"/>
              <a:gd name="T2" fmla="*/ 111 w 111"/>
              <a:gd name="T3" fmla="*/ 49 h 98"/>
              <a:gd name="T4" fmla="*/ 55 w 111"/>
              <a:gd name="T5" fmla="*/ 0 h 98"/>
              <a:gd name="T6" fmla="*/ 55 w 111"/>
              <a:gd name="T7" fmla="*/ 31 h 98"/>
              <a:gd name="T8" fmla="*/ 0 w 111"/>
              <a:gd name="T9" fmla="*/ 31 h 98"/>
              <a:gd name="T10" fmla="*/ 0 w 111"/>
              <a:gd name="T11" fmla="*/ 67 h 98"/>
              <a:gd name="T12" fmla="*/ 55 w 111"/>
              <a:gd name="T13" fmla="*/ 67 h 98"/>
              <a:gd name="T14" fmla="*/ 55 w 111"/>
              <a:gd name="T15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" h="98">
                <a:moveTo>
                  <a:pt x="55" y="98"/>
                </a:moveTo>
                <a:lnTo>
                  <a:pt x="111" y="49"/>
                </a:lnTo>
                <a:lnTo>
                  <a:pt x="55" y="0"/>
                </a:lnTo>
                <a:lnTo>
                  <a:pt x="55" y="31"/>
                </a:lnTo>
                <a:lnTo>
                  <a:pt x="0" y="31"/>
                </a:lnTo>
                <a:lnTo>
                  <a:pt x="0" y="67"/>
                </a:lnTo>
                <a:lnTo>
                  <a:pt x="55" y="67"/>
                </a:lnTo>
                <a:lnTo>
                  <a:pt x="55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620"/>
          <p:cNvSpPr/>
          <p:nvPr/>
        </p:nvSpPr>
        <p:spPr bwMode="auto">
          <a:xfrm>
            <a:off x="9300698" y="3885638"/>
            <a:ext cx="304427" cy="301683"/>
          </a:xfrm>
          <a:custGeom>
            <a:avLst/>
            <a:gdLst>
              <a:gd name="T0" fmla="*/ 280 w 287"/>
              <a:gd name="T1" fmla="*/ 3 h 283"/>
              <a:gd name="T2" fmla="*/ 208 w 287"/>
              <a:gd name="T3" fmla="*/ 14 h 283"/>
              <a:gd name="T4" fmla="*/ 143 w 287"/>
              <a:gd name="T5" fmla="*/ 0 h 283"/>
              <a:gd name="T6" fmla="*/ 79 w 287"/>
              <a:gd name="T7" fmla="*/ 14 h 283"/>
              <a:gd name="T8" fmla="*/ 7 w 287"/>
              <a:gd name="T9" fmla="*/ 3 h 283"/>
              <a:gd name="T10" fmla="*/ 0 w 287"/>
              <a:gd name="T11" fmla="*/ 60 h 283"/>
              <a:gd name="T12" fmla="*/ 67 w 287"/>
              <a:gd name="T13" fmla="*/ 237 h 283"/>
              <a:gd name="T14" fmla="*/ 143 w 287"/>
              <a:gd name="T15" fmla="*/ 283 h 283"/>
              <a:gd name="T16" fmla="*/ 220 w 287"/>
              <a:gd name="T17" fmla="*/ 237 h 283"/>
              <a:gd name="T18" fmla="*/ 287 w 287"/>
              <a:gd name="T19" fmla="*/ 60 h 283"/>
              <a:gd name="T20" fmla="*/ 280 w 287"/>
              <a:gd name="T21" fmla="*/ 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7" h="283">
                <a:moveTo>
                  <a:pt x="280" y="3"/>
                </a:moveTo>
                <a:cubicBezTo>
                  <a:pt x="280" y="3"/>
                  <a:pt x="240" y="14"/>
                  <a:pt x="208" y="14"/>
                </a:cubicBezTo>
                <a:cubicBezTo>
                  <a:pt x="176" y="14"/>
                  <a:pt x="143" y="0"/>
                  <a:pt x="143" y="0"/>
                </a:cubicBezTo>
                <a:cubicBezTo>
                  <a:pt x="143" y="0"/>
                  <a:pt x="111" y="14"/>
                  <a:pt x="79" y="14"/>
                </a:cubicBezTo>
                <a:cubicBezTo>
                  <a:pt x="46" y="14"/>
                  <a:pt x="7" y="3"/>
                  <a:pt x="7" y="3"/>
                </a:cubicBezTo>
                <a:cubicBezTo>
                  <a:pt x="7" y="3"/>
                  <a:pt x="0" y="26"/>
                  <a:pt x="0" y="60"/>
                </a:cubicBezTo>
                <a:cubicBezTo>
                  <a:pt x="0" y="149"/>
                  <a:pt x="28" y="206"/>
                  <a:pt x="67" y="237"/>
                </a:cubicBezTo>
                <a:cubicBezTo>
                  <a:pt x="90" y="256"/>
                  <a:pt x="128" y="283"/>
                  <a:pt x="143" y="283"/>
                </a:cubicBezTo>
                <a:cubicBezTo>
                  <a:pt x="159" y="283"/>
                  <a:pt x="196" y="256"/>
                  <a:pt x="220" y="237"/>
                </a:cubicBezTo>
                <a:cubicBezTo>
                  <a:pt x="258" y="205"/>
                  <a:pt x="287" y="149"/>
                  <a:pt x="287" y="60"/>
                </a:cubicBezTo>
                <a:cubicBezTo>
                  <a:pt x="287" y="26"/>
                  <a:pt x="280" y="3"/>
                  <a:pt x="280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621"/>
          <p:cNvSpPr/>
          <p:nvPr/>
        </p:nvSpPr>
        <p:spPr bwMode="auto">
          <a:xfrm>
            <a:off x="1550182" y="835895"/>
            <a:ext cx="123417" cy="123417"/>
          </a:xfrm>
          <a:custGeom>
            <a:avLst/>
            <a:gdLst>
              <a:gd name="T0" fmla="*/ 45 w 45"/>
              <a:gd name="T1" fmla="*/ 12 h 45"/>
              <a:gd name="T2" fmla="*/ 33 w 45"/>
              <a:gd name="T3" fmla="*/ 0 h 45"/>
              <a:gd name="T4" fmla="*/ 12 w 45"/>
              <a:gd name="T5" fmla="*/ 21 h 45"/>
              <a:gd name="T6" fmla="*/ 0 w 45"/>
              <a:gd name="T7" fmla="*/ 7 h 45"/>
              <a:gd name="T8" fmla="*/ 0 w 45"/>
              <a:gd name="T9" fmla="*/ 45 h 45"/>
              <a:gd name="T10" fmla="*/ 37 w 45"/>
              <a:gd name="T11" fmla="*/ 45 h 45"/>
              <a:gd name="T12" fmla="*/ 24 w 45"/>
              <a:gd name="T13" fmla="*/ 32 h 45"/>
              <a:gd name="T14" fmla="*/ 45 w 45"/>
              <a:gd name="T15" fmla="*/ 1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5">
                <a:moveTo>
                  <a:pt x="45" y="12"/>
                </a:moveTo>
                <a:lnTo>
                  <a:pt x="33" y="0"/>
                </a:lnTo>
                <a:lnTo>
                  <a:pt x="12" y="21"/>
                </a:lnTo>
                <a:lnTo>
                  <a:pt x="0" y="7"/>
                </a:lnTo>
                <a:lnTo>
                  <a:pt x="0" y="45"/>
                </a:lnTo>
                <a:lnTo>
                  <a:pt x="37" y="45"/>
                </a:lnTo>
                <a:lnTo>
                  <a:pt x="24" y="32"/>
                </a:lnTo>
                <a:lnTo>
                  <a:pt x="45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622"/>
          <p:cNvSpPr/>
          <p:nvPr/>
        </p:nvSpPr>
        <p:spPr bwMode="auto">
          <a:xfrm>
            <a:off x="1366429" y="1016905"/>
            <a:ext cx="126158" cy="123417"/>
          </a:xfrm>
          <a:custGeom>
            <a:avLst/>
            <a:gdLst>
              <a:gd name="T0" fmla="*/ 21 w 46"/>
              <a:gd name="T1" fmla="*/ 12 h 45"/>
              <a:gd name="T2" fmla="*/ 0 w 46"/>
              <a:gd name="T3" fmla="*/ 33 h 45"/>
              <a:gd name="T4" fmla="*/ 12 w 46"/>
              <a:gd name="T5" fmla="*/ 45 h 45"/>
              <a:gd name="T6" fmla="*/ 33 w 46"/>
              <a:gd name="T7" fmla="*/ 24 h 45"/>
              <a:gd name="T8" fmla="*/ 46 w 46"/>
              <a:gd name="T9" fmla="*/ 37 h 45"/>
              <a:gd name="T10" fmla="*/ 46 w 46"/>
              <a:gd name="T11" fmla="*/ 0 h 45"/>
              <a:gd name="T12" fmla="*/ 8 w 46"/>
              <a:gd name="T13" fmla="*/ 0 h 45"/>
              <a:gd name="T14" fmla="*/ 21 w 46"/>
              <a:gd name="T15" fmla="*/ 1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5">
                <a:moveTo>
                  <a:pt x="21" y="12"/>
                </a:moveTo>
                <a:lnTo>
                  <a:pt x="0" y="33"/>
                </a:lnTo>
                <a:lnTo>
                  <a:pt x="12" y="45"/>
                </a:lnTo>
                <a:lnTo>
                  <a:pt x="33" y="24"/>
                </a:lnTo>
                <a:lnTo>
                  <a:pt x="46" y="37"/>
                </a:lnTo>
                <a:lnTo>
                  <a:pt x="46" y="0"/>
                </a:lnTo>
                <a:lnTo>
                  <a:pt x="8" y="0"/>
                </a:lnTo>
                <a:lnTo>
                  <a:pt x="21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Freeform 623"/>
          <p:cNvSpPr/>
          <p:nvPr/>
        </p:nvSpPr>
        <p:spPr bwMode="auto">
          <a:xfrm>
            <a:off x="1550182" y="1016905"/>
            <a:ext cx="123417" cy="123417"/>
          </a:xfrm>
          <a:custGeom>
            <a:avLst/>
            <a:gdLst>
              <a:gd name="T0" fmla="*/ 45 w 45"/>
              <a:gd name="T1" fmla="*/ 33 h 45"/>
              <a:gd name="T2" fmla="*/ 24 w 45"/>
              <a:gd name="T3" fmla="*/ 12 h 45"/>
              <a:gd name="T4" fmla="*/ 37 w 45"/>
              <a:gd name="T5" fmla="*/ 0 h 45"/>
              <a:gd name="T6" fmla="*/ 0 w 45"/>
              <a:gd name="T7" fmla="*/ 0 h 45"/>
              <a:gd name="T8" fmla="*/ 0 w 45"/>
              <a:gd name="T9" fmla="*/ 37 h 45"/>
              <a:gd name="T10" fmla="*/ 12 w 45"/>
              <a:gd name="T11" fmla="*/ 24 h 45"/>
              <a:gd name="T12" fmla="*/ 33 w 45"/>
              <a:gd name="T13" fmla="*/ 45 h 45"/>
              <a:gd name="T14" fmla="*/ 45 w 45"/>
              <a:gd name="T15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5">
                <a:moveTo>
                  <a:pt x="45" y="33"/>
                </a:moveTo>
                <a:lnTo>
                  <a:pt x="24" y="12"/>
                </a:lnTo>
                <a:lnTo>
                  <a:pt x="37" y="0"/>
                </a:lnTo>
                <a:lnTo>
                  <a:pt x="0" y="0"/>
                </a:lnTo>
                <a:lnTo>
                  <a:pt x="0" y="37"/>
                </a:lnTo>
                <a:lnTo>
                  <a:pt x="12" y="24"/>
                </a:lnTo>
                <a:lnTo>
                  <a:pt x="33" y="45"/>
                </a:lnTo>
                <a:lnTo>
                  <a:pt x="45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624"/>
          <p:cNvSpPr/>
          <p:nvPr/>
        </p:nvSpPr>
        <p:spPr bwMode="auto">
          <a:xfrm>
            <a:off x="1366429" y="835895"/>
            <a:ext cx="126158" cy="123417"/>
          </a:xfrm>
          <a:custGeom>
            <a:avLst/>
            <a:gdLst>
              <a:gd name="T0" fmla="*/ 0 w 46"/>
              <a:gd name="T1" fmla="*/ 12 h 45"/>
              <a:gd name="T2" fmla="*/ 21 w 46"/>
              <a:gd name="T3" fmla="*/ 32 h 45"/>
              <a:gd name="T4" fmla="*/ 8 w 46"/>
              <a:gd name="T5" fmla="*/ 45 h 45"/>
              <a:gd name="T6" fmla="*/ 46 w 46"/>
              <a:gd name="T7" fmla="*/ 45 h 45"/>
              <a:gd name="T8" fmla="*/ 46 w 46"/>
              <a:gd name="T9" fmla="*/ 7 h 45"/>
              <a:gd name="T10" fmla="*/ 33 w 46"/>
              <a:gd name="T11" fmla="*/ 21 h 45"/>
              <a:gd name="T12" fmla="*/ 12 w 46"/>
              <a:gd name="T13" fmla="*/ 0 h 45"/>
              <a:gd name="T14" fmla="*/ 0 w 46"/>
              <a:gd name="T15" fmla="*/ 1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5">
                <a:moveTo>
                  <a:pt x="0" y="12"/>
                </a:moveTo>
                <a:lnTo>
                  <a:pt x="21" y="32"/>
                </a:lnTo>
                <a:lnTo>
                  <a:pt x="8" y="45"/>
                </a:lnTo>
                <a:lnTo>
                  <a:pt x="46" y="45"/>
                </a:lnTo>
                <a:lnTo>
                  <a:pt x="46" y="7"/>
                </a:lnTo>
                <a:lnTo>
                  <a:pt x="33" y="21"/>
                </a:lnTo>
                <a:lnTo>
                  <a:pt x="12" y="0"/>
                </a:lnTo>
                <a:lnTo>
                  <a:pt x="0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625"/>
          <p:cNvSpPr/>
          <p:nvPr/>
        </p:nvSpPr>
        <p:spPr bwMode="auto">
          <a:xfrm>
            <a:off x="5639360" y="835895"/>
            <a:ext cx="304427" cy="301683"/>
          </a:xfrm>
          <a:custGeom>
            <a:avLst/>
            <a:gdLst>
              <a:gd name="T0" fmla="*/ 249 w 287"/>
              <a:gd name="T1" fmla="*/ 217 h 284"/>
              <a:gd name="T2" fmla="*/ 248 w 287"/>
              <a:gd name="T3" fmla="*/ 218 h 284"/>
              <a:gd name="T4" fmla="*/ 245 w 287"/>
              <a:gd name="T5" fmla="*/ 218 h 284"/>
              <a:gd name="T6" fmla="*/ 245 w 287"/>
              <a:gd name="T7" fmla="*/ 217 h 284"/>
              <a:gd name="T8" fmla="*/ 67 w 287"/>
              <a:gd name="T9" fmla="*/ 39 h 284"/>
              <a:gd name="T10" fmla="*/ 66 w 287"/>
              <a:gd name="T11" fmla="*/ 39 h 284"/>
              <a:gd name="T12" fmla="*/ 66 w 287"/>
              <a:gd name="T13" fmla="*/ 0 h 284"/>
              <a:gd name="T14" fmla="*/ 0 w 287"/>
              <a:gd name="T15" fmla="*/ 66 h 284"/>
              <a:gd name="T16" fmla="*/ 66 w 287"/>
              <a:gd name="T17" fmla="*/ 132 h 284"/>
              <a:gd name="T18" fmla="*/ 66 w 287"/>
              <a:gd name="T19" fmla="*/ 131 h 284"/>
              <a:gd name="T20" fmla="*/ 66 w 287"/>
              <a:gd name="T21" fmla="*/ 89 h 284"/>
              <a:gd name="T22" fmla="*/ 67 w 287"/>
              <a:gd name="T23" fmla="*/ 89 h 284"/>
              <a:gd name="T24" fmla="*/ 196 w 287"/>
              <a:gd name="T25" fmla="*/ 217 h 284"/>
              <a:gd name="T26" fmla="*/ 196 w 287"/>
              <a:gd name="T27" fmla="*/ 218 h 284"/>
              <a:gd name="T28" fmla="*/ 192 w 287"/>
              <a:gd name="T29" fmla="*/ 218 h 284"/>
              <a:gd name="T30" fmla="*/ 191 w 287"/>
              <a:gd name="T31" fmla="*/ 217 h 284"/>
              <a:gd name="T32" fmla="*/ 154 w 287"/>
              <a:gd name="T33" fmla="*/ 217 h 284"/>
              <a:gd name="T34" fmla="*/ 220 w 287"/>
              <a:gd name="T35" fmla="*/ 284 h 284"/>
              <a:gd name="T36" fmla="*/ 287 w 287"/>
              <a:gd name="T37" fmla="*/ 217 h 284"/>
              <a:gd name="T38" fmla="*/ 249 w 287"/>
              <a:gd name="T39" fmla="*/ 217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" h="284">
                <a:moveTo>
                  <a:pt x="249" y="217"/>
                </a:moveTo>
                <a:cubicBezTo>
                  <a:pt x="248" y="218"/>
                  <a:pt x="248" y="218"/>
                  <a:pt x="248" y="218"/>
                </a:cubicBezTo>
                <a:cubicBezTo>
                  <a:pt x="245" y="218"/>
                  <a:pt x="245" y="218"/>
                  <a:pt x="245" y="218"/>
                </a:cubicBezTo>
                <a:cubicBezTo>
                  <a:pt x="245" y="217"/>
                  <a:pt x="245" y="217"/>
                  <a:pt x="245" y="217"/>
                </a:cubicBezTo>
                <a:cubicBezTo>
                  <a:pt x="245" y="119"/>
                  <a:pt x="165" y="39"/>
                  <a:pt x="67" y="39"/>
                </a:cubicBezTo>
                <a:cubicBezTo>
                  <a:pt x="67" y="39"/>
                  <a:pt x="66" y="39"/>
                  <a:pt x="66" y="39"/>
                </a:cubicBezTo>
                <a:cubicBezTo>
                  <a:pt x="66" y="0"/>
                  <a:pt x="66" y="0"/>
                  <a:pt x="66" y="0"/>
                </a:cubicBezTo>
                <a:cubicBezTo>
                  <a:pt x="0" y="66"/>
                  <a:pt x="0" y="66"/>
                  <a:pt x="0" y="66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6" y="89"/>
                  <a:pt x="66" y="89"/>
                  <a:pt x="66" y="89"/>
                </a:cubicBezTo>
                <a:cubicBezTo>
                  <a:pt x="66" y="89"/>
                  <a:pt x="67" y="89"/>
                  <a:pt x="67" y="89"/>
                </a:cubicBezTo>
                <a:cubicBezTo>
                  <a:pt x="138" y="89"/>
                  <a:pt x="196" y="146"/>
                  <a:pt x="196" y="217"/>
                </a:cubicBezTo>
                <a:cubicBezTo>
                  <a:pt x="196" y="217"/>
                  <a:pt x="196" y="217"/>
                  <a:pt x="196" y="218"/>
                </a:cubicBezTo>
                <a:cubicBezTo>
                  <a:pt x="192" y="218"/>
                  <a:pt x="192" y="218"/>
                  <a:pt x="192" y="218"/>
                </a:cubicBezTo>
                <a:cubicBezTo>
                  <a:pt x="191" y="217"/>
                  <a:pt x="191" y="217"/>
                  <a:pt x="191" y="217"/>
                </a:cubicBezTo>
                <a:cubicBezTo>
                  <a:pt x="154" y="217"/>
                  <a:pt x="154" y="217"/>
                  <a:pt x="154" y="217"/>
                </a:cubicBezTo>
                <a:cubicBezTo>
                  <a:pt x="220" y="284"/>
                  <a:pt x="220" y="284"/>
                  <a:pt x="220" y="284"/>
                </a:cubicBezTo>
                <a:cubicBezTo>
                  <a:pt x="287" y="217"/>
                  <a:pt x="287" y="217"/>
                  <a:pt x="287" y="217"/>
                </a:cubicBezTo>
                <a:lnTo>
                  <a:pt x="249" y="2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649"/>
          <p:cNvSpPr>
            <a:spLocks noEditPoints="1"/>
          </p:cNvSpPr>
          <p:nvPr/>
        </p:nvSpPr>
        <p:spPr bwMode="auto">
          <a:xfrm>
            <a:off x="1366429" y="2665193"/>
            <a:ext cx="307168" cy="304427"/>
          </a:xfrm>
          <a:custGeom>
            <a:avLst/>
            <a:gdLst>
              <a:gd name="T0" fmla="*/ 80 w 112"/>
              <a:gd name="T1" fmla="*/ 0 h 111"/>
              <a:gd name="T2" fmla="*/ 32 w 112"/>
              <a:gd name="T3" fmla="*/ 0 h 111"/>
              <a:gd name="T4" fmla="*/ 0 w 112"/>
              <a:gd name="T5" fmla="*/ 32 h 111"/>
              <a:gd name="T6" fmla="*/ 0 w 112"/>
              <a:gd name="T7" fmla="*/ 80 h 111"/>
              <a:gd name="T8" fmla="*/ 32 w 112"/>
              <a:gd name="T9" fmla="*/ 111 h 111"/>
              <a:gd name="T10" fmla="*/ 80 w 112"/>
              <a:gd name="T11" fmla="*/ 111 h 111"/>
              <a:gd name="T12" fmla="*/ 112 w 112"/>
              <a:gd name="T13" fmla="*/ 80 h 111"/>
              <a:gd name="T14" fmla="*/ 112 w 112"/>
              <a:gd name="T15" fmla="*/ 32 h 111"/>
              <a:gd name="T16" fmla="*/ 80 w 112"/>
              <a:gd name="T17" fmla="*/ 0 h 111"/>
              <a:gd name="T18" fmla="*/ 87 w 112"/>
              <a:gd name="T19" fmla="*/ 73 h 111"/>
              <a:gd name="T20" fmla="*/ 73 w 112"/>
              <a:gd name="T21" fmla="*/ 87 h 111"/>
              <a:gd name="T22" fmla="*/ 56 w 112"/>
              <a:gd name="T23" fmla="*/ 69 h 111"/>
              <a:gd name="T24" fmla="*/ 39 w 112"/>
              <a:gd name="T25" fmla="*/ 87 h 111"/>
              <a:gd name="T26" fmla="*/ 25 w 112"/>
              <a:gd name="T27" fmla="*/ 73 h 111"/>
              <a:gd name="T28" fmla="*/ 42 w 112"/>
              <a:gd name="T29" fmla="*/ 56 h 111"/>
              <a:gd name="T30" fmla="*/ 25 w 112"/>
              <a:gd name="T31" fmla="*/ 38 h 111"/>
              <a:gd name="T32" fmla="*/ 39 w 112"/>
              <a:gd name="T33" fmla="*/ 25 h 111"/>
              <a:gd name="T34" fmla="*/ 56 w 112"/>
              <a:gd name="T35" fmla="*/ 42 h 111"/>
              <a:gd name="T36" fmla="*/ 73 w 112"/>
              <a:gd name="T37" fmla="*/ 25 h 111"/>
              <a:gd name="T38" fmla="*/ 87 w 112"/>
              <a:gd name="T39" fmla="*/ 38 h 111"/>
              <a:gd name="T40" fmla="*/ 70 w 112"/>
              <a:gd name="T41" fmla="*/ 56 h 111"/>
              <a:gd name="T42" fmla="*/ 87 w 112"/>
              <a:gd name="T43" fmla="*/ 7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2" h="111">
                <a:moveTo>
                  <a:pt x="80" y="0"/>
                </a:moveTo>
                <a:lnTo>
                  <a:pt x="32" y="0"/>
                </a:lnTo>
                <a:lnTo>
                  <a:pt x="0" y="32"/>
                </a:lnTo>
                <a:lnTo>
                  <a:pt x="0" y="80"/>
                </a:lnTo>
                <a:lnTo>
                  <a:pt x="32" y="111"/>
                </a:lnTo>
                <a:lnTo>
                  <a:pt x="80" y="111"/>
                </a:lnTo>
                <a:lnTo>
                  <a:pt x="112" y="80"/>
                </a:lnTo>
                <a:lnTo>
                  <a:pt x="112" y="32"/>
                </a:lnTo>
                <a:lnTo>
                  <a:pt x="80" y="0"/>
                </a:lnTo>
                <a:close/>
                <a:moveTo>
                  <a:pt x="87" y="73"/>
                </a:moveTo>
                <a:lnTo>
                  <a:pt x="73" y="87"/>
                </a:lnTo>
                <a:lnTo>
                  <a:pt x="56" y="69"/>
                </a:lnTo>
                <a:lnTo>
                  <a:pt x="39" y="87"/>
                </a:lnTo>
                <a:lnTo>
                  <a:pt x="25" y="73"/>
                </a:lnTo>
                <a:lnTo>
                  <a:pt x="42" y="56"/>
                </a:lnTo>
                <a:lnTo>
                  <a:pt x="25" y="38"/>
                </a:lnTo>
                <a:lnTo>
                  <a:pt x="39" y="25"/>
                </a:lnTo>
                <a:lnTo>
                  <a:pt x="56" y="42"/>
                </a:lnTo>
                <a:lnTo>
                  <a:pt x="73" y="25"/>
                </a:lnTo>
                <a:lnTo>
                  <a:pt x="87" y="38"/>
                </a:lnTo>
                <a:lnTo>
                  <a:pt x="70" y="56"/>
                </a:lnTo>
                <a:lnTo>
                  <a:pt x="87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650"/>
          <p:cNvSpPr>
            <a:spLocks noEditPoints="1"/>
          </p:cNvSpPr>
          <p:nvPr/>
        </p:nvSpPr>
        <p:spPr bwMode="auto">
          <a:xfrm>
            <a:off x="1978023" y="2665193"/>
            <a:ext cx="304427" cy="304427"/>
          </a:xfrm>
          <a:custGeom>
            <a:avLst/>
            <a:gdLst>
              <a:gd name="T0" fmla="*/ 80 w 111"/>
              <a:gd name="T1" fmla="*/ 0 h 111"/>
              <a:gd name="T2" fmla="*/ 32 w 111"/>
              <a:gd name="T3" fmla="*/ 0 h 111"/>
              <a:gd name="T4" fmla="*/ 0 w 111"/>
              <a:gd name="T5" fmla="*/ 32 h 111"/>
              <a:gd name="T6" fmla="*/ 0 w 111"/>
              <a:gd name="T7" fmla="*/ 80 h 111"/>
              <a:gd name="T8" fmla="*/ 32 w 111"/>
              <a:gd name="T9" fmla="*/ 111 h 111"/>
              <a:gd name="T10" fmla="*/ 80 w 111"/>
              <a:gd name="T11" fmla="*/ 111 h 111"/>
              <a:gd name="T12" fmla="*/ 111 w 111"/>
              <a:gd name="T13" fmla="*/ 80 h 111"/>
              <a:gd name="T14" fmla="*/ 111 w 111"/>
              <a:gd name="T15" fmla="*/ 32 h 111"/>
              <a:gd name="T16" fmla="*/ 80 w 111"/>
              <a:gd name="T17" fmla="*/ 0 h 111"/>
              <a:gd name="T18" fmla="*/ 97 w 111"/>
              <a:gd name="T19" fmla="*/ 74 h 111"/>
              <a:gd name="T20" fmla="*/ 74 w 111"/>
              <a:gd name="T21" fmla="*/ 98 h 111"/>
              <a:gd name="T22" fmla="*/ 37 w 111"/>
              <a:gd name="T23" fmla="*/ 98 h 111"/>
              <a:gd name="T24" fmla="*/ 14 w 111"/>
              <a:gd name="T25" fmla="*/ 74 h 111"/>
              <a:gd name="T26" fmla="*/ 14 w 111"/>
              <a:gd name="T27" fmla="*/ 38 h 111"/>
              <a:gd name="T28" fmla="*/ 37 w 111"/>
              <a:gd name="T29" fmla="*/ 14 h 111"/>
              <a:gd name="T30" fmla="*/ 74 w 111"/>
              <a:gd name="T31" fmla="*/ 14 h 111"/>
              <a:gd name="T32" fmla="*/ 97 w 111"/>
              <a:gd name="T33" fmla="*/ 38 h 111"/>
              <a:gd name="T34" fmla="*/ 97 w 111"/>
              <a:gd name="T35" fmla="*/ 7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111">
                <a:moveTo>
                  <a:pt x="80" y="0"/>
                </a:moveTo>
                <a:lnTo>
                  <a:pt x="32" y="0"/>
                </a:lnTo>
                <a:lnTo>
                  <a:pt x="0" y="32"/>
                </a:lnTo>
                <a:lnTo>
                  <a:pt x="0" y="80"/>
                </a:lnTo>
                <a:lnTo>
                  <a:pt x="32" y="111"/>
                </a:lnTo>
                <a:lnTo>
                  <a:pt x="80" y="111"/>
                </a:lnTo>
                <a:lnTo>
                  <a:pt x="111" y="80"/>
                </a:lnTo>
                <a:lnTo>
                  <a:pt x="111" y="32"/>
                </a:lnTo>
                <a:lnTo>
                  <a:pt x="80" y="0"/>
                </a:lnTo>
                <a:close/>
                <a:moveTo>
                  <a:pt x="97" y="74"/>
                </a:moveTo>
                <a:lnTo>
                  <a:pt x="74" y="98"/>
                </a:lnTo>
                <a:lnTo>
                  <a:pt x="37" y="98"/>
                </a:lnTo>
                <a:lnTo>
                  <a:pt x="14" y="74"/>
                </a:lnTo>
                <a:lnTo>
                  <a:pt x="14" y="38"/>
                </a:lnTo>
                <a:lnTo>
                  <a:pt x="37" y="14"/>
                </a:lnTo>
                <a:lnTo>
                  <a:pt x="74" y="14"/>
                </a:lnTo>
                <a:lnTo>
                  <a:pt x="97" y="38"/>
                </a:lnTo>
                <a:lnTo>
                  <a:pt x="97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651"/>
          <p:cNvSpPr/>
          <p:nvPr/>
        </p:nvSpPr>
        <p:spPr bwMode="auto">
          <a:xfrm>
            <a:off x="2065786" y="2752955"/>
            <a:ext cx="128902" cy="128902"/>
          </a:xfrm>
          <a:custGeom>
            <a:avLst/>
            <a:gdLst>
              <a:gd name="T0" fmla="*/ 37 w 47"/>
              <a:gd name="T1" fmla="*/ 0 h 47"/>
              <a:gd name="T2" fmla="*/ 24 w 47"/>
              <a:gd name="T3" fmla="*/ 13 h 47"/>
              <a:gd name="T4" fmla="*/ 10 w 47"/>
              <a:gd name="T5" fmla="*/ 0 h 47"/>
              <a:gd name="T6" fmla="*/ 0 w 47"/>
              <a:gd name="T7" fmla="*/ 11 h 47"/>
              <a:gd name="T8" fmla="*/ 13 w 47"/>
              <a:gd name="T9" fmla="*/ 24 h 47"/>
              <a:gd name="T10" fmla="*/ 0 w 47"/>
              <a:gd name="T11" fmla="*/ 37 h 47"/>
              <a:gd name="T12" fmla="*/ 10 w 47"/>
              <a:gd name="T13" fmla="*/ 47 h 47"/>
              <a:gd name="T14" fmla="*/ 24 w 47"/>
              <a:gd name="T15" fmla="*/ 34 h 47"/>
              <a:gd name="T16" fmla="*/ 37 w 47"/>
              <a:gd name="T17" fmla="*/ 47 h 47"/>
              <a:gd name="T18" fmla="*/ 47 w 47"/>
              <a:gd name="T19" fmla="*/ 37 h 47"/>
              <a:gd name="T20" fmla="*/ 34 w 47"/>
              <a:gd name="T21" fmla="*/ 24 h 47"/>
              <a:gd name="T22" fmla="*/ 47 w 47"/>
              <a:gd name="T23" fmla="*/ 11 h 47"/>
              <a:gd name="T24" fmla="*/ 37 w 47"/>
              <a:gd name="T2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47">
                <a:moveTo>
                  <a:pt x="37" y="0"/>
                </a:moveTo>
                <a:lnTo>
                  <a:pt x="24" y="13"/>
                </a:lnTo>
                <a:lnTo>
                  <a:pt x="10" y="0"/>
                </a:lnTo>
                <a:lnTo>
                  <a:pt x="0" y="11"/>
                </a:lnTo>
                <a:lnTo>
                  <a:pt x="13" y="24"/>
                </a:lnTo>
                <a:lnTo>
                  <a:pt x="0" y="37"/>
                </a:lnTo>
                <a:lnTo>
                  <a:pt x="10" y="47"/>
                </a:lnTo>
                <a:lnTo>
                  <a:pt x="24" y="34"/>
                </a:lnTo>
                <a:lnTo>
                  <a:pt x="37" y="47"/>
                </a:lnTo>
                <a:lnTo>
                  <a:pt x="47" y="37"/>
                </a:lnTo>
                <a:lnTo>
                  <a:pt x="34" y="24"/>
                </a:lnTo>
                <a:lnTo>
                  <a:pt x="47" y="11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652"/>
          <p:cNvSpPr/>
          <p:nvPr/>
        </p:nvSpPr>
        <p:spPr bwMode="auto">
          <a:xfrm>
            <a:off x="1978023" y="5158192"/>
            <a:ext cx="255060" cy="202951"/>
          </a:xfrm>
          <a:custGeom>
            <a:avLst/>
            <a:gdLst>
              <a:gd name="T0" fmla="*/ 173 w 241"/>
              <a:gd name="T1" fmla="*/ 122 h 190"/>
              <a:gd name="T2" fmla="*/ 173 w 241"/>
              <a:gd name="T3" fmla="*/ 98 h 190"/>
              <a:gd name="T4" fmla="*/ 185 w 241"/>
              <a:gd name="T5" fmla="*/ 98 h 190"/>
              <a:gd name="T6" fmla="*/ 241 w 241"/>
              <a:gd name="T7" fmla="*/ 46 h 190"/>
              <a:gd name="T8" fmla="*/ 241 w 241"/>
              <a:gd name="T9" fmla="*/ 31 h 190"/>
              <a:gd name="T10" fmla="*/ 234 w 241"/>
              <a:gd name="T11" fmla="*/ 23 h 190"/>
              <a:gd name="T12" fmla="*/ 101 w 241"/>
              <a:gd name="T13" fmla="*/ 23 h 190"/>
              <a:gd name="T14" fmla="*/ 93 w 241"/>
              <a:gd name="T15" fmla="*/ 7 h 190"/>
              <a:gd name="T16" fmla="*/ 83 w 241"/>
              <a:gd name="T17" fmla="*/ 0 h 190"/>
              <a:gd name="T18" fmla="*/ 37 w 241"/>
              <a:gd name="T19" fmla="*/ 0 h 190"/>
              <a:gd name="T20" fmla="*/ 27 w 241"/>
              <a:gd name="T21" fmla="*/ 7 h 190"/>
              <a:gd name="T22" fmla="*/ 18 w 241"/>
              <a:gd name="T23" fmla="*/ 23 h 190"/>
              <a:gd name="T24" fmla="*/ 7 w 241"/>
              <a:gd name="T25" fmla="*/ 23 h 190"/>
              <a:gd name="T26" fmla="*/ 0 w 241"/>
              <a:gd name="T27" fmla="*/ 31 h 190"/>
              <a:gd name="T28" fmla="*/ 0 w 241"/>
              <a:gd name="T29" fmla="*/ 183 h 190"/>
              <a:gd name="T30" fmla="*/ 7 w 241"/>
              <a:gd name="T31" fmla="*/ 190 h 190"/>
              <a:gd name="T32" fmla="*/ 173 w 241"/>
              <a:gd name="T33" fmla="*/ 190 h 190"/>
              <a:gd name="T34" fmla="*/ 173 w 241"/>
              <a:gd name="T35" fmla="*/ 190 h 190"/>
              <a:gd name="T36" fmla="*/ 173 w 241"/>
              <a:gd name="T37" fmla="*/ 12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1" h="190">
                <a:moveTo>
                  <a:pt x="173" y="122"/>
                </a:moveTo>
                <a:cubicBezTo>
                  <a:pt x="173" y="98"/>
                  <a:pt x="173" y="98"/>
                  <a:pt x="173" y="98"/>
                </a:cubicBezTo>
                <a:cubicBezTo>
                  <a:pt x="185" y="98"/>
                  <a:pt x="185" y="98"/>
                  <a:pt x="185" y="98"/>
                </a:cubicBezTo>
                <a:cubicBezTo>
                  <a:pt x="187" y="69"/>
                  <a:pt x="211" y="46"/>
                  <a:pt x="241" y="46"/>
                </a:cubicBezTo>
                <a:cubicBezTo>
                  <a:pt x="241" y="31"/>
                  <a:pt x="241" y="31"/>
                  <a:pt x="241" y="31"/>
                </a:cubicBezTo>
                <a:cubicBezTo>
                  <a:pt x="241" y="27"/>
                  <a:pt x="238" y="23"/>
                  <a:pt x="234" y="23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93" y="7"/>
                  <a:pt x="93" y="7"/>
                  <a:pt x="93" y="7"/>
                </a:cubicBezTo>
                <a:cubicBezTo>
                  <a:pt x="91" y="3"/>
                  <a:pt x="87" y="0"/>
                  <a:pt x="8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3" y="0"/>
                  <a:pt x="28" y="3"/>
                  <a:pt x="27" y="7"/>
                </a:cubicBezTo>
                <a:cubicBezTo>
                  <a:pt x="18" y="23"/>
                  <a:pt x="18" y="23"/>
                  <a:pt x="1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3" y="23"/>
                  <a:pt x="0" y="27"/>
                  <a:pt x="0" y="31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86"/>
                  <a:pt x="3" y="190"/>
                  <a:pt x="7" y="190"/>
                </a:cubicBezTo>
                <a:cubicBezTo>
                  <a:pt x="173" y="190"/>
                  <a:pt x="173" y="190"/>
                  <a:pt x="173" y="190"/>
                </a:cubicBezTo>
                <a:cubicBezTo>
                  <a:pt x="173" y="190"/>
                  <a:pt x="173" y="190"/>
                  <a:pt x="173" y="190"/>
                </a:cubicBezTo>
                <a:lnTo>
                  <a:pt x="173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653"/>
          <p:cNvSpPr>
            <a:spLocks noEditPoints="1"/>
          </p:cNvSpPr>
          <p:nvPr/>
        </p:nvSpPr>
        <p:spPr bwMode="auto">
          <a:xfrm>
            <a:off x="2186459" y="5232243"/>
            <a:ext cx="95990" cy="128902"/>
          </a:xfrm>
          <a:custGeom>
            <a:avLst/>
            <a:gdLst>
              <a:gd name="T0" fmla="*/ 90 w 90"/>
              <a:gd name="T1" fmla="*/ 53 h 121"/>
              <a:gd name="T2" fmla="*/ 78 w 90"/>
              <a:gd name="T3" fmla="*/ 53 h 121"/>
              <a:gd name="T4" fmla="*/ 78 w 90"/>
              <a:gd name="T5" fmla="*/ 33 h 121"/>
              <a:gd name="T6" fmla="*/ 45 w 90"/>
              <a:gd name="T7" fmla="*/ 0 h 121"/>
              <a:gd name="T8" fmla="*/ 45 w 90"/>
              <a:gd name="T9" fmla="*/ 0 h 121"/>
              <a:gd name="T10" fmla="*/ 45 w 90"/>
              <a:gd name="T11" fmla="*/ 0 h 121"/>
              <a:gd name="T12" fmla="*/ 45 w 90"/>
              <a:gd name="T13" fmla="*/ 0 h 121"/>
              <a:gd name="T14" fmla="*/ 44 w 90"/>
              <a:gd name="T15" fmla="*/ 0 h 121"/>
              <a:gd name="T16" fmla="*/ 11 w 90"/>
              <a:gd name="T17" fmla="*/ 33 h 121"/>
              <a:gd name="T18" fmla="*/ 11 w 90"/>
              <a:gd name="T19" fmla="*/ 53 h 121"/>
              <a:gd name="T20" fmla="*/ 0 w 90"/>
              <a:gd name="T21" fmla="*/ 53 h 121"/>
              <a:gd name="T22" fmla="*/ 0 w 90"/>
              <a:gd name="T23" fmla="*/ 121 h 121"/>
              <a:gd name="T24" fmla="*/ 90 w 90"/>
              <a:gd name="T25" fmla="*/ 121 h 121"/>
              <a:gd name="T26" fmla="*/ 90 w 90"/>
              <a:gd name="T27" fmla="*/ 53 h 121"/>
              <a:gd name="T28" fmla="*/ 62 w 90"/>
              <a:gd name="T29" fmla="*/ 53 h 121"/>
              <a:gd name="T30" fmla="*/ 28 w 90"/>
              <a:gd name="T31" fmla="*/ 53 h 121"/>
              <a:gd name="T32" fmla="*/ 28 w 90"/>
              <a:gd name="T33" fmla="*/ 33 h 121"/>
              <a:gd name="T34" fmla="*/ 44 w 90"/>
              <a:gd name="T35" fmla="*/ 17 h 121"/>
              <a:gd name="T36" fmla="*/ 45 w 90"/>
              <a:gd name="T37" fmla="*/ 17 h 121"/>
              <a:gd name="T38" fmla="*/ 45 w 90"/>
              <a:gd name="T39" fmla="*/ 17 h 121"/>
              <a:gd name="T40" fmla="*/ 62 w 90"/>
              <a:gd name="T41" fmla="*/ 33 h 121"/>
              <a:gd name="T42" fmla="*/ 62 w 90"/>
              <a:gd name="T43" fmla="*/ 5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121">
                <a:moveTo>
                  <a:pt x="90" y="53"/>
                </a:moveTo>
                <a:cubicBezTo>
                  <a:pt x="78" y="53"/>
                  <a:pt x="78" y="53"/>
                  <a:pt x="78" y="53"/>
                </a:cubicBezTo>
                <a:cubicBezTo>
                  <a:pt x="78" y="33"/>
                  <a:pt x="78" y="33"/>
                  <a:pt x="78" y="33"/>
                </a:cubicBezTo>
                <a:cubicBezTo>
                  <a:pt x="78" y="15"/>
                  <a:pt x="64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4" y="0"/>
                  <a:pt x="44" y="0"/>
                </a:cubicBezTo>
                <a:cubicBezTo>
                  <a:pt x="26" y="0"/>
                  <a:pt x="11" y="15"/>
                  <a:pt x="11" y="33"/>
                </a:cubicBezTo>
                <a:cubicBezTo>
                  <a:pt x="11" y="53"/>
                  <a:pt x="11" y="53"/>
                  <a:pt x="11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121"/>
                  <a:pt x="0" y="121"/>
                  <a:pt x="0" y="121"/>
                </a:cubicBezTo>
                <a:cubicBezTo>
                  <a:pt x="90" y="121"/>
                  <a:pt x="90" y="121"/>
                  <a:pt x="90" y="121"/>
                </a:cubicBezTo>
                <a:lnTo>
                  <a:pt x="90" y="53"/>
                </a:lnTo>
                <a:close/>
                <a:moveTo>
                  <a:pt x="62" y="53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24"/>
                  <a:pt x="35" y="17"/>
                  <a:pt x="44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45" y="17"/>
                  <a:pt x="45" y="17"/>
                  <a:pt x="45" y="17"/>
                </a:cubicBezTo>
                <a:cubicBezTo>
                  <a:pt x="55" y="17"/>
                  <a:pt x="62" y="24"/>
                  <a:pt x="62" y="33"/>
                </a:cubicBezTo>
                <a:lnTo>
                  <a:pt x="62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Freeform 659"/>
          <p:cNvSpPr/>
          <p:nvPr/>
        </p:nvSpPr>
        <p:spPr bwMode="auto">
          <a:xfrm>
            <a:off x="11132737" y="5103341"/>
            <a:ext cx="307168" cy="307168"/>
          </a:xfrm>
          <a:custGeom>
            <a:avLst/>
            <a:gdLst>
              <a:gd name="T0" fmla="*/ 280 w 291"/>
              <a:gd name="T1" fmla="*/ 31 h 290"/>
              <a:gd name="T2" fmla="*/ 260 w 291"/>
              <a:gd name="T3" fmla="*/ 11 h 290"/>
              <a:gd name="T4" fmla="*/ 222 w 291"/>
              <a:gd name="T5" fmla="*/ 11 h 290"/>
              <a:gd name="T6" fmla="*/ 137 w 291"/>
              <a:gd name="T7" fmla="*/ 96 h 290"/>
              <a:gd name="T8" fmla="*/ 133 w 291"/>
              <a:gd name="T9" fmla="*/ 113 h 290"/>
              <a:gd name="T10" fmla="*/ 116 w 291"/>
              <a:gd name="T11" fmla="*/ 116 h 290"/>
              <a:gd name="T12" fmla="*/ 109 w 291"/>
              <a:gd name="T13" fmla="*/ 124 h 290"/>
              <a:gd name="T14" fmla="*/ 109 w 291"/>
              <a:gd name="T15" fmla="*/ 162 h 290"/>
              <a:gd name="T16" fmla="*/ 110 w 291"/>
              <a:gd name="T17" fmla="*/ 164 h 290"/>
              <a:gd name="T18" fmla="*/ 44 w 291"/>
              <a:gd name="T19" fmla="*/ 230 h 290"/>
              <a:gd name="T20" fmla="*/ 26 w 291"/>
              <a:gd name="T21" fmla="*/ 237 h 290"/>
              <a:gd name="T22" fmla="*/ 0 w 291"/>
              <a:gd name="T23" fmla="*/ 274 h 290"/>
              <a:gd name="T24" fmla="*/ 17 w 291"/>
              <a:gd name="T25" fmla="*/ 290 h 290"/>
              <a:gd name="T26" fmla="*/ 54 w 291"/>
              <a:gd name="T27" fmla="*/ 264 h 290"/>
              <a:gd name="T28" fmla="*/ 61 w 291"/>
              <a:gd name="T29" fmla="*/ 247 h 290"/>
              <a:gd name="T30" fmla="*/ 127 w 291"/>
              <a:gd name="T31" fmla="*/ 180 h 290"/>
              <a:gd name="T32" fmla="*/ 129 w 291"/>
              <a:gd name="T33" fmla="*/ 182 h 290"/>
              <a:gd name="T34" fmla="*/ 167 w 291"/>
              <a:gd name="T35" fmla="*/ 182 h 290"/>
              <a:gd name="T36" fmla="*/ 175 w 291"/>
              <a:gd name="T37" fmla="*/ 175 h 290"/>
              <a:gd name="T38" fmla="*/ 178 w 291"/>
              <a:gd name="T39" fmla="*/ 158 h 290"/>
              <a:gd name="T40" fmla="*/ 195 w 291"/>
              <a:gd name="T41" fmla="*/ 155 h 290"/>
              <a:gd name="T42" fmla="*/ 280 w 291"/>
              <a:gd name="T43" fmla="*/ 69 h 290"/>
              <a:gd name="T44" fmla="*/ 280 w 291"/>
              <a:gd name="T45" fmla="*/ 3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1" h="290">
                <a:moveTo>
                  <a:pt x="280" y="31"/>
                </a:moveTo>
                <a:cubicBezTo>
                  <a:pt x="260" y="11"/>
                  <a:pt x="260" y="11"/>
                  <a:pt x="260" y="11"/>
                </a:cubicBezTo>
                <a:cubicBezTo>
                  <a:pt x="250" y="0"/>
                  <a:pt x="232" y="0"/>
                  <a:pt x="222" y="11"/>
                </a:cubicBezTo>
                <a:cubicBezTo>
                  <a:pt x="137" y="96"/>
                  <a:pt x="137" y="96"/>
                  <a:pt x="137" y="96"/>
                </a:cubicBezTo>
                <a:cubicBezTo>
                  <a:pt x="139" y="101"/>
                  <a:pt x="137" y="109"/>
                  <a:pt x="133" y="113"/>
                </a:cubicBezTo>
                <a:cubicBezTo>
                  <a:pt x="129" y="117"/>
                  <a:pt x="122" y="119"/>
                  <a:pt x="116" y="116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98" y="134"/>
                  <a:pt x="98" y="152"/>
                  <a:pt x="109" y="162"/>
                </a:cubicBezTo>
                <a:cubicBezTo>
                  <a:pt x="110" y="164"/>
                  <a:pt x="110" y="164"/>
                  <a:pt x="110" y="164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26" y="237"/>
                  <a:pt x="26" y="237"/>
                  <a:pt x="26" y="237"/>
                </a:cubicBezTo>
                <a:cubicBezTo>
                  <a:pt x="0" y="274"/>
                  <a:pt x="0" y="274"/>
                  <a:pt x="0" y="274"/>
                </a:cubicBezTo>
                <a:cubicBezTo>
                  <a:pt x="17" y="290"/>
                  <a:pt x="17" y="290"/>
                  <a:pt x="17" y="290"/>
                </a:cubicBezTo>
                <a:cubicBezTo>
                  <a:pt x="54" y="264"/>
                  <a:pt x="54" y="264"/>
                  <a:pt x="54" y="264"/>
                </a:cubicBezTo>
                <a:cubicBezTo>
                  <a:pt x="61" y="247"/>
                  <a:pt x="61" y="247"/>
                  <a:pt x="61" y="247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29" y="182"/>
                  <a:pt x="129" y="182"/>
                  <a:pt x="129" y="182"/>
                </a:cubicBezTo>
                <a:cubicBezTo>
                  <a:pt x="139" y="193"/>
                  <a:pt x="157" y="193"/>
                  <a:pt x="167" y="182"/>
                </a:cubicBezTo>
                <a:cubicBezTo>
                  <a:pt x="175" y="175"/>
                  <a:pt x="175" y="175"/>
                  <a:pt x="175" y="175"/>
                </a:cubicBezTo>
                <a:cubicBezTo>
                  <a:pt x="172" y="170"/>
                  <a:pt x="174" y="162"/>
                  <a:pt x="178" y="158"/>
                </a:cubicBezTo>
                <a:cubicBezTo>
                  <a:pt x="182" y="154"/>
                  <a:pt x="190" y="152"/>
                  <a:pt x="195" y="155"/>
                </a:cubicBezTo>
                <a:cubicBezTo>
                  <a:pt x="280" y="69"/>
                  <a:pt x="280" y="69"/>
                  <a:pt x="280" y="69"/>
                </a:cubicBezTo>
                <a:cubicBezTo>
                  <a:pt x="291" y="59"/>
                  <a:pt x="291" y="42"/>
                  <a:pt x="280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671"/>
          <p:cNvSpPr/>
          <p:nvPr/>
        </p:nvSpPr>
        <p:spPr bwMode="auto">
          <a:xfrm>
            <a:off x="8691846" y="907202"/>
            <a:ext cx="104218" cy="63080"/>
          </a:xfrm>
          <a:custGeom>
            <a:avLst/>
            <a:gdLst>
              <a:gd name="T0" fmla="*/ 99 w 99"/>
              <a:gd name="T1" fmla="*/ 32 h 60"/>
              <a:gd name="T2" fmla="*/ 76 w 99"/>
              <a:gd name="T3" fmla="*/ 13 h 60"/>
              <a:gd name="T4" fmla="*/ 35 w 99"/>
              <a:gd name="T5" fmla="*/ 0 h 60"/>
              <a:gd name="T6" fmla="*/ 0 w 99"/>
              <a:gd name="T7" fmla="*/ 0 h 60"/>
              <a:gd name="T8" fmla="*/ 0 w 99"/>
              <a:gd name="T9" fmla="*/ 38 h 60"/>
              <a:gd name="T10" fmla="*/ 35 w 99"/>
              <a:gd name="T11" fmla="*/ 38 h 60"/>
              <a:gd name="T12" fmla="*/ 63 w 99"/>
              <a:gd name="T13" fmla="*/ 52 h 60"/>
              <a:gd name="T14" fmla="*/ 72 w 99"/>
              <a:gd name="T15" fmla="*/ 60 h 60"/>
              <a:gd name="T16" fmla="*/ 84 w 99"/>
              <a:gd name="T17" fmla="*/ 47 h 60"/>
              <a:gd name="T18" fmla="*/ 99 w 99"/>
              <a:gd name="T19" fmla="*/ 3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60">
                <a:moveTo>
                  <a:pt x="99" y="32"/>
                </a:moveTo>
                <a:cubicBezTo>
                  <a:pt x="91" y="25"/>
                  <a:pt x="84" y="19"/>
                  <a:pt x="76" y="13"/>
                </a:cubicBezTo>
                <a:cubicBezTo>
                  <a:pt x="64" y="6"/>
                  <a:pt x="50" y="0"/>
                  <a:pt x="35" y="0"/>
                </a:cubicBezTo>
                <a:cubicBezTo>
                  <a:pt x="19" y="0"/>
                  <a:pt x="8" y="0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8" y="38"/>
                  <a:pt x="19" y="38"/>
                  <a:pt x="35" y="38"/>
                </a:cubicBezTo>
                <a:cubicBezTo>
                  <a:pt x="41" y="38"/>
                  <a:pt x="51" y="42"/>
                  <a:pt x="63" y="52"/>
                </a:cubicBezTo>
                <a:cubicBezTo>
                  <a:pt x="66" y="54"/>
                  <a:pt x="69" y="57"/>
                  <a:pt x="72" y="60"/>
                </a:cubicBezTo>
                <a:cubicBezTo>
                  <a:pt x="76" y="56"/>
                  <a:pt x="80" y="52"/>
                  <a:pt x="84" y="47"/>
                </a:cubicBezTo>
                <a:cubicBezTo>
                  <a:pt x="89" y="42"/>
                  <a:pt x="94" y="37"/>
                  <a:pt x="99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672"/>
          <p:cNvSpPr/>
          <p:nvPr/>
        </p:nvSpPr>
        <p:spPr bwMode="auto">
          <a:xfrm>
            <a:off x="8831716" y="994964"/>
            <a:ext cx="164554" cy="106961"/>
          </a:xfrm>
          <a:custGeom>
            <a:avLst/>
            <a:gdLst>
              <a:gd name="T0" fmla="*/ 0 w 155"/>
              <a:gd name="T1" fmla="*/ 39 h 102"/>
              <a:gd name="T2" fmla="*/ 23 w 155"/>
              <a:gd name="T3" fmla="*/ 58 h 102"/>
              <a:gd name="T4" fmla="*/ 64 w 155"/>
              <a:gd name="T5" fmla="*/ 72 h 102"/>
              <a:gd name="T6" fmla="*/ 94 w 155"/>
              <a:gd name="T7" fmla="*/ 72 h 102"/>
              <a:gd name="T8" fmla="*/ 94 w 155"/>
              <a:gd name="T9" fmla="*/ 102 h 102"/>
              <a:gd name="T10" fmla="*/ 155 w 155"/>
              <a:gd name="T11" fmla="*/ 51 h 102"/>
              <a:gd name="T12" fmla="*/ 94 w 155"/>
              <a:gd name="T13" fmla="*/ 0 h 102"/>
              <a:gd name="T14" fmla="*/ 94 w 155"/>
              <a:gd name="T15" fmla="*/ 33 h 102"/>
              <a:gd name="T16" fmla="*/ 64 w 155"/>
              <a:gd name="T17" fmla="*/ 33 h 102"/>
              <a:gd name="T18" fmla="*/ 35 w 155"/>
              <a:gd name="T19" fmla="*/ 19 h 102"/>
              <a:gd name="T20" fmla="*/ 26 w 155"/>
              <a:gd name="T21" fmla="*/ 11 h 102"/>
              <a:gd name="T22" fmla="*/ 16 w 155"/>
              <a:gd name="T23" fmla="*/ 23 h 102"/>
              <a:gd name="T24" fmla="*/ 0 w 155"/>
              <a:gd name="T25" fmla="*/ 3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5" h="102">
                <a:moveTo>
                  <a:pt x="0" y="39"/>
                </a:moveTo>
                <a:cubicBezTo>
                  <a:pt x="7" y="46"/>
                  <a:pt x="15" y="52"/>
                  <a:pt x="23" y="58"/>
                </a:cubicBezTo>
                <a:cubicBezTo>
                  <a:pt x="35" y="66"/>
                  <a:pt x="49" y="72"/>
                  <a:pt x="64" y="72"/>
                </a:cubicBezTo>
                <a:cubicBezTo>
                  <a:pt x="80" y="72"/>
                  <a:pt x="87" y="72"/>
                  <a:pt x="94" y="72"/>
                </a:cubicBezTo>
                <a:cubicBezTo>
                  <a:pt x="94" y="102"/>
                  <a:pt x="94" y="102"/>
                  <a:pt x="94" y="102"/>
                </a:cubicBezTo>
                <a:cubicBezTo>
                  <a:pt x="155" y="51"/>
                  <a:pt x="155" y="51"/>
                  <a:pt x="155" y="51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3"/>
                  <a:pt x="94" y="33"/>
                  <a:pt x="94" y="33"/>
                </a:cubicBezTo>
                <a:cubicBezTo>
                  <a:pt x="87" y="33"/>
                  <a:pt x="80" y="33"/>
                  <a:pt x="64" y="33"/>
                </a:cubicBezTo>
                <a:cubicBezTo>
                  <a:pt x="58" y="33"/>
                  <a:pt x="47" y="29"/>
                  <a:pt x="35" y="19"/>
                </a:cubicBezTo>
                <a:cubicBezTo>
                  <a:pt x="32" y="17"/>
                  <a:pt x="30" y="14"/>
                  <a:pt x="26" y="11"/>
                </a:cubicBezTo>
                <a:cubicBezTo>
                  <a:pt x="23" y="15"/>
                  <a:pt x="19" y="19"/>
                  <a:pt x="16" y="23"/>
                </a:cubicBezTo>
                <a:cubicBezTo>
                  <a:pt x="10" y="29"/>
                  <a:pt x="5" y="34"/>
                  <a:pt x="0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673"/>
          <p:cNvSpPr/>
          <p:nvPr/>
        </p:nvSpPr>
        <p:spPr bwMode="auto">
          <a:xfrm>
            <a:off x="8691846" y="874291"/>
            <a:ext cx="304427" cy="197466"/>
          </a:xfrm>
          <a:custGeom>
            <a:avLst/>
            <a:gdLst>
              <a:gd name="T0" fmla="*/ 197 w 288"/>
              <a:gd name="T1" fmla="*/ 70 h 187"/>
              <a:gd name="T2" fmla="*/ 197 w 288"/>
              <a:gd name="T3" fmla="*/ 70 h 187"/>
              <a:gd name="T4" fmla="*/ 227 w 288"/>
              <a:gd name="T5" fmla="*/ 70 h 187"/>
              <a:gd name="T6" fmla="*/ 227 w 288"/>
              <a:gd name="T7" fmla="*/ 101 h 187"/>
              <a:gd name="T8" fmla="*/ 288 w 288"/>
              <a:gd name="T9" fmla="*/ 50 h 187"/>
              <a:gd name="T10" fmla="*/ 227 w 288"/>
              <a:gd name="T11" fmla="*/ 0 h 187"/>
              <a:gd name="T12" fmla="*/ 227 w 288"/>
              <a:gd name="T13" fmla="*/ 32 h 187"/>
              <a:gd name="T14" fmla="*/ 197 w 288"/>
              <a:gd name="T15" fmla="*/ 32 h 187"/>
              <a:gd name="T16" fmla="*/ 144 w 288"/>
              <a:gd name="T17" fmla="*/ 54 h 187"/>
              <a:gd name="T18" fmla="*/ 82 w 288"/>
              <a:gd name="T19" fmla="*/ 117 h 187"/>
              <a:gd name="T20" fmla="*/ 55 w 288"/>
              <a:gd name="T21" fmla="*/ 140 h 187"/>
              <a:gd name="T22" fmla="*/ 34 w 288"/>
              <a:gd name="T23" fmla="*/ 148 h 187"/>
              <a:gd name="T24" fmla="*/ 34 w 288"/>
              <a:gd name="T25" fmla="*/ 148 h 187"/>
              <a:gd name="T26" fmla="*/ 0 w 288"/>
              <a:gd name="T27" fmla="*/ 148 h 187"/>
              <a:gd name="T28" fmla="*/ 0 w 288"/>
              <a:gd name="T29" fmla="*/ 187 h 187"/>
              <a:gd name="T30" fmla="*/ 34 w 288"/>
              <a:gd name="T31" fmla="*/ 187 h 187"/>
              <a:gd name="T32" fmla="*/ 87 w 288"/>
              <a:gd name="T33" fmla="*/ 164 h 187"/>
              <a:gd name="T34" fmla="*/ 150 w 288"/>
              <a:gd name="T35" fmla="*/ 101 h 187"/>
              <a:gd name="T36" fmla="*/ 177 w 288"/>
              <a:gd name="T37" fmla="*/ 78 h 187"/>
              <a:gd name="T38" fmla="*/ 197 w 288"/>
              <a:gd name="T39" fmla="*/ 7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8" h="187">
                <a:moveTo>
                  <a:pt x="197" y="70"/>
                </a:moveTo>
                <a:cubicBezTo>
                  <a:pt x="197" y="70"/>
                  <a:pt x="197" y="70"/>
                  <a:pt x="197" y="70"/>
                </a:cubicBezTo>
                <a:cubicBezTo>
                  <a:pt x="212" y="70"/>
                  <a:pt x="219" y="70"/>
                  <a:pt x="227" y="70"/>
                </a:cubicBezTo>
                <a:cubicBezTo>
                  <a:pt x="227" y="101"/>
                  <a:pt x="227" y="101"/>
                  <a:pt x="227" y="101"/>
                </a:cubicBezTo>
                <a:cubicBezTo>
                  <a:pt x="288" y="50"/>
                  <a:pt x="288" y="50"/>
                  <a:pt x="288" y="50"/>
                </a:cubicBezTo>
                <a:cubicBezTo>
                  <a:pt x="227" y="0"/>
                  <a:pt x="227" y="0"/>
                  <a:pt x="227" y="0"/>
                </a:cubicBezTo>
                <a:cubicBezTo>
                  <a:pt x="227" y="32"/>
                  <a:pt x="227" y="32"/>
                  <a:pt x="227" y="32"/>
                </a:cubicBezTo>
                <a:cubicBezTo>
                  <a:pt x="219" y="32"/>
                  <a:pt x="212" y="32"/>
                  <a:pt x="197" y="32"/>
                </a:cubicBezTo>
                <a:cubicBezTo>
                  <a:pt x="176" y="32"/>
                  <a:pt x="159" y="42"/>
                  <a:pt x="144" y="54"/>
                </a:cubicBezTo>
                <a:cubicBezTo>
                  <a:pt x="122" y="72"/>
                  <a:pt x="102" y="97"/>
                  <a:pt x="82" y="117"/>
                </a:cubicBezTo>
                <a:cubicBezTo>
                  <a:pt x="72" y="127"/>
                  <a:pt x="63" y="135"/>
                  <a:pt x="55" y="140"/>
                </a:cubicBezTo>
                <a:cubicBezTo>
                  <a:pt x="46" y="146"/>
                  <a:pt x="40" y="148"/>
                  <a:pt x="34" y="148"/>
                </a:cubicBezTo>
                <a:cubicBezTo>
                  <a:pt x="34" y="148"/>
                  <a:pt x="34" y="148"/>
                  <a:pt x="34" y="148"/>
                </a:cubicBezTo>
                <a:cubicBezTo>
                  <a:pt x="19" y="148"/>
                  <a:pt x="8" y="148"/>
                  <a:pt x="0" y="148"/>
                </a:cubicBezTo>
                <a:cubicBezTo>
                  <a:pt x="0" y="187"/>
                  <a:pt x="0" y="187"/>
                  <a:pt x="0" y="187"/>
                </a:cubicBezTo>
                <a:cubicBezTo>
                  <a:pt x="8" y="187"/>
                  <a:pt x="19" y="187"/>
                  <a:pt x="34" y="187"/>
                </a:cubicBezTo>
                <a:cubicBezTo>
                  <a:pt x="55" y="186"/>
                  <a:pt x="72" y="176"/>
                  <a:pt x="87" y="164"/>
                </a:cubicBezTo>
                <a:cubicBezTo>
                  <a:pt x="110" y="146"/>
                  <a:pt x="130" y="121"/>
                  <a:pt x="150" y="101"/>
                </a:cubicBezTo>
                <a:cubicBezTo>
                  <a:pt x="160" y="91"/>
                  <a:pt x="169" y="83"/>
                  <a:pt x="177" y="78"/>
                </a:cubicBezTo>
                <a:cubicBezTo>
                  <a:pt x="185" y="72"/>
                  <a:pt x="192" y="70"/>
                  <a:pt x="19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Freeform 674"/>
          <p:cNvSpPr/>
          <p:nvPr/>
        </p:nvSpPr>
        <p:spPr bwMode="auto">
          <a:xfrm>
            <a:off x="1369172" y="5295321"/>
            <a:ext cx="304427" cy="63080"/>
          </a:xfrm>
          <a:custGeom>
            <a:avLst/>
            <a:gdLst>
              <a:gd name="T0" fmla="*/ 25 w 287"/>
              <a:gd name="T1" fmla="*/ 51 h 58"/>
              <a:gd name="T2" fmla="*/ 32 w 287"/>
              <a:gd name="T3" fmla="*/ 58 h 58"/>
              <a:gd name="T4" fmla="*/ 254 w 287"/>
              <a:gd name="T5" fmla="*/ 58 h 58"/>
              <a:gd name="T6" fmla="*/ 262 w 287"/>
              <a:gd name="T7" fmla="*/ 51 h 58"/>
              <a:gd name="T8" fmla="*/ 287 w 287"/>
              <a:gd name="T9" fmla="*/ 0 h 58"/>
              <a:gd name="T10" fmla="*/ 0 w 287"/>
              <a:gd name="T11" fmla="*/ 0 h 58"/>
              <a:gd name="T12" fmla="*/ 25 w 287"/>
              <a:gd name="T13" fmla="*/ 5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7" h="58">
                <a:moveTo>
                  <a:pt x="25" y="51"/>
                </a:moveTo>
                <a:cubicBezTo>
                  <a:pt x="25" y="55"/>
                  <a:pt x="28" y="58"/>
                  <a:pt x="32" y="58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8" y="58"/>
                  <a:pt x="262" y="55"/>
                  <a:pt x="262" y="51"/>
                </a:cubicBezTo>
                <a:cubicBezTo>
                  <a:pt x="287" y="0"/>
                  <a:pt x="287" y="0"/>
                  <a:pt x="287" y="0"/>
                </a:cubicBezTo>
                <a:cubicBezTo>
                  <a:pt x="0" y="0"/>
                  <a:pt x="0" y="0"/>
                  <a:pt x="0" y="0"/>
                </a:cubicBezTo>
                <a:lnTo>
                  <a:pt x="25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675"/>
          <p:cNvSpPr/>
          <p:nvPr/>
        </p:nvSpPr>
        <p:spPr bwMode="auto">
          <a:xfrm>
            <a:off x="1396597" y="5160936"/>
            <a:ext cx="249575" cy="115188"/>
          </a:xfrm>
          <a:custGeom>
            <a:avLst/>
            <a:gdLst>
              <a:gd name="T0" fmla="*/ 237 w 237"/>
              <a:gd name="T1" fmla="*/ 30 h 108"/>
              <a:gd name="T2" fmla="*/ 229 w 237"/>
              <a:gd name="T3" fmla="*/ 23 h 108"/>
              <a:gd name="T4" fmla="*/ 99 w 237"/>
              <a:gd name="T5" fmla="*/ 23 h 108"/>
              <a:gd name="T6" fmla="*/ 91 w 237"/>
              <a:gd name="T7" fmla="*/ 6 h 108"/>
              <a:gd name="T8" fmla="*/ 81 w 237"/>
              <a:gd name="T9" fmla="*/ 0 h 108"/>
              <a:gd name="T10" fmla="*/ 36 w 237"/>
              <a:gd name="T11" fmla="*/ 0 h 108"/>
              <a:gd name="T12" fmla="*/ 26 w 237"/>
              <a:gd name="T13" fmla="*/ 6 h 108"/>
              <a:gd name="T14" fmla="*/ 18 w 237"/>
              <a:gd name="T15" fmla="*/ 23 h 108"/>
              <a:gd name="T16" fmla="*/ 7 w 237"/>
              <a:gd name="T17" fmla="*/ 23 h 108"/>
              <a:gd name="T18" fmla="*/ 0 w 237"/>
              <a:gd name="T19" fmla="*/ 30 h 108"/>
              <a:gd name="T20" fmla="*/ 0 w 237"/>
              <a:gd name="T21" fmla="*/ 108 h 108"/>
              <a:gd name="T22" fmla="*/ 237 w 237"/>
              <a:gd name="T23" fmla="*/ 108 h 108"/>
              <a:gd name="T24" fmla="*/ 237 w 237"/>
              <a:gd name="T25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7" h="108">
                <a:moveTo>
                  <a:pt x="237" y="30"/>
                </a:moveTo>
                <a:cubicBezTo>
                  <a:pt x="237" y="26"/>
                  <a:pt x="233" y="23"/>
                  <a:pt x="22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1" y="6"/>
                  <a:pt x="91" y="6"/>
                  <a:pt x="91" y="6"/>
                </a:cubicBezTo>
                <a:cubicBezTo>
                  <a:pt x="90" y="3"/>
                  <a:pt x="85" y="0"/>
                  <a:pt x="8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28" y="3"/>
                  <a:pt x="26" y="6"/>
                </a:cubicBezTo>
                <a:cubicBezTo>
                  <a:pt x="18" y="23"/>
                  <a:pt x="18" y="23"/>
                  <a:pt x="1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3" y="23"/>
                  <a:pt x="0" y="26"/>
                  <a:pt x="0" y="30"/>
                </a:cubicBezTo>
                <a:cubicBezTo>
                  <a:pt x="0" y="108"/>
                  <a:pt x="0" y="108"/>
                  <a:pt x="0" y="108"/>
                </a:cubicBezTo>
                <a:cubicBezTo>
                  <a:pt x="237" y="108"/>
                  <a:pt x="237" y="108"/>
                  <a:pt x="237" y="108"/>
                </a:cubicBezTo>
                <a:lnTo>
                  <a:pt x="237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676"/>
          <p:cNvSpPr/>
          <p:nvPr/>
        </p:nvSpPr>
        <p:spPr bwMode="auto">
          <a:xfrm>
            <a:off x="7542706" y="4497233"/>
            <a:ext cx="164554" cy="211179"/>
          </a:xfrm>
          <a:custGeom>
            <a:avLst/>
            <a:gdLst>
              <a:gd name="T0" fmla="*/ 6 w 60"/>
              <a:gd name="T1" fmla="*/ 24 h 77"/>
              <a:gd name="T2" fmla="*/ 24 w 60"/>
              <a:gd name="T3" fmla="*/ 24 h 77"/>
              <a:gd name="T4" fmla="*/ 24 w 60"/>
              <a:gd name="T5" fmla="*/ 7 h 77"/>
              <a:gd name="T6" fmla="*/ 53 w 60"/>
              <a:gd name="T7" fmla="*/ 7 h 77"/>
              <a:gd name="T8" fmla="*/ 53 w 60"/>
              <a:gd name="T9" fmla="*/ 69 h 77"/>
              <a:gd name="T10" fmla="*/ 60 w 60"/>
              <a:gd name="T11" fmla="*/ 77 h 77"/>
              <a:gd name="T12" fmla="*/ 60 w 60"/>
              <a:gd name="T13" fmla="*/ 0 h 77"/>
              <a:gd name="T14" fmla="*/ 17 w 60"/>
              <a:gd name="T15" fmla="*/ 0 h 77"/>
              <a:gd name="T16" fmla="*/ 17 w 60"/>
              <a:gd name="T17" fmla="*/ 0 h 77"/>
              <a:gd name="T18" fmla="*/ 0 w 60"/>
              <a:gd name="T19" fmla="*/ 17 h 77"/>
              <a:gd name="T20" fmla="*/ 0 w 60"/>
              <a:gd name="T21" fmla="*/ 77 h 77"/>
              <a:gd name="T22" fmla="*/ 6 w 60"/>
              <a:gd name="T23" fmla="*/ 68 h 77"/>
              <a:gd name="T24" fmla="*/ 6 w 60"/>
              <a:gd name="T25" fmla="*/ 2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77">
                <a:moveTo>
                  <a:pt x="6" y="24"/>
                </a:moveTo>
                <a:lnTo>
                  <a:pt x="24" y="24"/>
                </a:lnTo>
                <a:lnTo>
                  <a:pt x="24" y="7"/>
                </a:lnTo>
                <a:lnTo>
                  <a:pt x="53" y="7"/>
                </a:lnTo>
                <a:lnTo>
                  <a:pt x="53" y="69"/>
                </a:lnTo>
                <a:lnTo>
                  <a:pt x="60" y="77"/>
                </a:lnTo>
                <a:lnTo>
                  <a:pt x="60" y="0"/>
                </a:lnTo>
                <a:lnTo>
                  <a:pt x="17" y="0"/>
                </a:lnTo>
                <a:lnTo>
                  <a:pt x="17" y="0"/>
                </a:lnTo>
                <a:lnTo>
                  <a:pt x="0" y="17"/>
                </a:lnTo>
                <a:lnTo>
                  <a:pt x="0" y="77"/>
                </a:lnTo>
                <a:lnTo>
                  <a:pt x="6" y="68"/>
                </a:lnTo>
                <a:lnTo>
                  <a:pt x="6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677"/>
          <p:cNvSpPr/>
          <p:nvPr/>
        </p:nvSpPr>
        <p:spPr bwMode="auto">
          <a:xfrm>
            <a:off x="7553677" y="4642588"/>
            <a:ext cx="142614" cy="159069"/>
          </a:xfrm>
          <a:custGeom>
            <a:avLst/>
            <a:gdLst>
              <a:gd name="T0" fmla="*/ 26 w 52"/>
              <a:gd name="T1" fmla="*/ 0 h 58"/>
              <a:gd name="T2" fmla="*/ 0 w 52"/>
              <a:gd name="T3" fmla="*/ 29 h 58"/>
              <a:gd name="T4" fmla="*/ 19 w 52"/>
              <a:gd name="T5" fmla="*/ 29 h 58"/>
              <a:gd name="T6" fmla="*/ 19 w 52"/>
              <a:gd name="T7" fmla="*/ 58 h 58"/>
              <a:gd name="T8" fmla="*/ 32 w 52"/>
              <a:gd name="T9" fmla="*/ 58 h 58"/>
              <a:gd name="T10" fmla="*/ 32 w 52"/>
              <a:gd name="T11" fmla="*/ 29 h 58"/>
              <a:gd name="T12" fmla="*/ 52 w 52"/>
              <a:gd name="T13" fmla="*/ 29 h 58"/>
              <a:gd name="T14" fmla="*/ 26 w 52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8">
                <a:moveTo>
                  <a:pt x="26" y="0"/>
                </a:moveTo>
                <a:lnTo>
                  <a:pt x="0" y="29"/>
                </a:lnTo>
                <a:lnTo>
                  <a:pt x="19" y="29"/>
                </a:lnTo>
                <a:lnTo>
                  <a:pt x="19" y="58"/>
                </a:lnTo>
                <a:lnTo>
                  <a:pt x="32" y="58"/>
                </a:lnTo>
                <a:lnTo>
                  <a:pt x="32" y="29"/>
                </a:lnTo>
                <a:lnTo>
                  <a:pt x="52" y="29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Freeform 678"/>
          <p:cNvSpPr/>
          <p:nvPr/>
        </p:nvSpPr>
        <p:spPr bwMode="auto">
          <a:xfrm>
            <a:off x="2589617" y="5155450"/>
            <a:ext cx="260546" cy="208436"/>
          </a:xfrm>
          <a:custGeom>
            <a:avLst/>
            <a:gdLst>
              <a:gd name="T0" fmla="*/ 177 w 248"/>
              <a:gd name="T1" fmla="*/ 176 h 196"/>
              <a:gd name="T2" fmla="*/ 157 w 248"/>
              <a:gd name="T3" fmla="*/ 176 h 196"/>
              <a:gd name="T4" fmla="*/ 157 w 248"/>
              <a:gd name="T5" fmla="*/ 156 h 196"/>
              <a:gd name="T6" fmla="*/ 157 w 248"/>
              <a:gd name="T7" fmla="*/ 125 h 196"/>
              <a:gd name="T8" fmla="*/ 157 w 248"/>
              <a:gd name="T9" fmla="*/ 105 h 196"/>
              <a:gd name="T10" fmla="*/ 177 w 248"/>
              <a:gd name="T11" fmla="*/ 105 h 196"/>
              <a:gd name="T12" fmla="*/ 197 w 248"/>
              <a:gd name="T13" fmla="*/ 105 h 196"/>
              <a:gd name="T14" fmla="*/ 197 w 248"/>
              <a:gd name="T15" fmla="*/ 85 h 196"/>
              <a:gd name="T16" fmla="*/ 197 w 248"/>
              <a:gd name="T17" fmla="*/ 65 h 196"/>
              <a:gd name="T18" fmla="*/ 217 w 248"/>
              <a:gd name="T19" fmla="*/ 65 h 196"/>
              <a:gd name="T20" fmla="*/ 248 w 248"/>
              <a:gd name="T21" fmla="*/ 65 h 196"/>
              <a:gd name="T22" fmla="*/ 248 w 248"/>
              <a:gd name="T23" fmla="*/ 32 h 196"/>
              <a:gd name="T24" fmla="*/ 241 w 248"/>
              <a:gd name="T25" fmla="*/ 24 h 196"/>
              <a:gd name="T26" fmla="*/ 104 w 248"/>
              <a:gd name="T27" fmla="*/ 24 h 196"/>
              <a:gd name="T28" fmla="*/ 96 w 248"/>
              <a:gd name="T29" fmla="*/ 7 h 196"/>
              <a:gd name="T30" fmla="*/ 85 w 248"/>
              <a:gd name="T31" fmla="*/ 0 h 196"/>
              <a:gd name="T32" fmla="*/ 38 w 248"/>
              <a:gd name="T33" fmla="*/ 0 h 196"/>
              <a:gd name="T34" fmla="*/ 27 w 248"/>
              <a:gd name="T35" fmla="*/ 7 h 196"/>
              <a:gd name="T36" fmla="*/ 18 w 248"/>
              <a:gd name="T37" fmla="*/ 24 h 196"/>
              <a:gd name="T38" fmla="*/ 7 w 248"/>
              <a:gd name="T39" fmla="*/ 24 h 196"/>
              <a:gd name="T40" fmla="*/ 0 w 248"/>
              <a:gd name="T41" fmla="*/ 32 h 196"/>
              <a:gd name="T42" fmla="*/ 0 w 248"/>
              <a:gd name="T43" fmla="*/ 188 h 196"/>
              <a:gd name="T44" fmla="*/ 7 w 248"/>
              <a:gd name="T45" fmla="*/ 196 h 196"/>
              <a:gd name="T46" fmla="*/ 197 w 248"/>
              <a:gd name="T47" fmla="*/ 196 h 196"/>
              <a:gd name="T48" fmla="*/ 197 w 248"/>
              <a:gd name="T49" fmla="*/ 176 h 196"/>
              <a:gd name="T50" fmla="*/ 177 w 248"/>
              <a:gd name="T51" fmla="*/ 17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8" h="196">
                <a:moveTo>
                  <a:pt x="177" y="176"/>
                </a:moveTo>
                <a:cubicBezTo>
                  <a:pt x="157" y="176"/>
                  <a:pt x="157" y="176"/>
                  <a:pt x="157" y="176"/>
                </a:cubicBezTo>
                <a:cubicBezTo>
                  <a:pt x="157" y="156"/>
                  <a:pt x="157" y="156"/>
                  <a:pt x="157" y="156"/>
                </a:cubicBezTo>
                <a:cubicBezTo>
                  <a:pt x="157" y="125"/>
                  <a:pt x="157" y="125"/>
                  <a:pt x="157" y="125"/>
                </a:cubicBezTo>
                <a:cubicBezTo>
                  <a:pt x="157" y="105"/>
                  <a:pt x="157" y="105"/>
                  <a:pt x="157" y="105"/>
                </a:cubicBezTo>
                <a:cubicBezTo>
                  <a:pt x="177" y="105"/>
                  <a:pt x="177" y="105"/>
                  <a:pt x="177" y="105"/>
                </a:cubicBezTo>
                <a:cubicBezTo>
                  <a:pt x="197" y="105"/>
                  <a:pt x="197" y="105"/>
                  <a:pt x="197" y="105"/>
                </a:cubicBezTo>
                <a:cubicBezTo>
                  <a:pt x="197" y="85"/>
                  <a:pt x="197" y="85"/>
                  <a:pt x="197" y="85"/>
                </a:cubicBezTo>
                <a:cubicBezTo>
                  <a:pt x="197" y="65"/>
                  <a:pt x="197" y="65"/>
                  <a:pt x="197" y="65"/>
                </a:cubicBezTo>
                <a:cubicBezTo>
                  <a:pt x="217" y="65"/>
                  <a:pt x="217" y="65"/>
                  <a:pt x="217" y="65"/>
                </a:cubicBezTo>
                <a:cubicBezTo>
                  <a:pt x="248" y="65"/>
                  <a:pt x="248" y="65"/>
                  <a:pt x="248" y="65"/>
                </a:cubicBezTo>
                <a:cubicBezTo>
                  <a:pt x="248" y="32"/>
                  <a:pt x="248" y="32"/>
                  <a:pt x="248" y="32"/>
                </a:cubicBezTo>
                <a:cubicBezTo>
                  <a:pt x="248" y="28"/>
                  <a:pt x="245" y="24"/>
                  <a:pt x="241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96" y="7"/>
                  <a:pt x="96" y="7"/>
                  <a:pt x="96" y="7"/>
                </a:cubicBezTo>
                <a:cubicBezTo>
                  <a:pt x="94" y="3"/>
                  <a:pt x="89" y="0"/>
                  <a:pt x="85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4" y="0"/>
                  <a:pt x="29" y="3"/>
                  <a:pt x="27" y="7"/>
                </a:cubicBezTo>
                <a:cubicBezTo>
                  <a:pt x="18" y="24"/>
                  <a:pt x="18" y="24"/>
                  <a:pt x="18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3" y="24"/>
                  <a:pt x="0" y="28"/>
                  <a:pt x="0" y="32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92"/>
                  <a:pt x="3" y="196"/>
                  <a:pt x="7" y="196"/>
                </a:cubicBezTo>
                <a:cubicBezTo>
                  <a:pt x="197" y="196"/>
                  <a:pt x="197" y="196"/>
                  <a:pt x="197" y="196"/>
                </a:cubicBezTo>
                <a:cubicBezTo>
                  <a:pt x="197" y="176"/>
                  <a:pt x="197" y="176"/>
                  <a:pt x="197" y="176"/>
                </a:cubicBezTo>
                <a:lnTo>
                  <a:pt x="177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679"/>
          <p:cNvSpPr/>
          <p:nvPr/>
        </p:nvSpPr>
        <p:spPr bwMode="auto">
          <a:xfrm>
            <a:off x="2776112" y="5245955"/>
            <a:ext cx="117931" cy="117931"/>
          </a:xfrm>
          <a:custGeom>
            <a:avLst/>
            <a:gdLst>
              <a:gd name="T0" fmla="*/ 27 w 43"/>
              <a:gd name="T1" fmla="*/ 0 h 43"/>
              <a:gd name="T2" fmla="*/ 15 w 43"/>
              <a:gd name="T3" fmla="*/ 0 h 43"/>
              <a:gd name="T4" fmla="*/ 15 w 43"/>
              <a:gd name="T5" fmla="*/ 15 h 43"/>
              <a:gd name="T6" fmla="*/ 0 w 43"/>
              <a:gd name="T7" fmla="*/ 15 h 43"/>
              <a:gd name="T8" fmla="*/ 0 w 43"/>
              <a:gd name="T9" fmla="*/ 27 h 43"/>
              <a:gd name="T10" fmla="*/ 15 w 43"/>
              <a:gd name="T11" fmla="*/ 27 h 43"/>
              <a:gd name="T12" fmla="*/ 15 w 43"/>
              <a:gd name="T13" fmla="*/ 43 h 43"/>
              <a:gd name="T14" fmla="*/ 27 w 43"/>
              <a:gd name="T15" fmla="*/ 43 h 43"/>
              <a:gd name="T16" fmla="*/ 27 w 43"/>
              <a:gd name="T17" fmla="*/ 27 h 43"/>
              <a:gd name="T18" fmla="*/ 43 w 43"/>
              <a:gd name="T19" fmla="*/ 27 h 43"/>
              <a:gd name="T20" fmla="*/ 43 w 43"/>
              <a:gd name="T21" fmla="*/ 15 h 43"/>
              <a:gd name="T22" fmla="*/ 27 w 43"/>
              <a:gd name="T23" fmla="*/ 15 h 43"/>
              <a:gd name="T24" fmla="*/ 27 w 43"/>
              <a:gd name="T2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43">
                <a:moveTo>
                  <a:pt x="27" y="0"/>
                </a:moveTo>
                <a:lnTo>
                  <a:pt x="15" y="0"/>
                </a:lnTo>
                <a:lnTo>
                  <a:pt x="15" y="15"/>
                </a:lnTo>
                <a:lnTo>
                  <a:pt x="0" y="15"/>
                </a:lnTo>
                <a:lnTo>
                  <a:pt x="0" y="27"/>
                </a:lnTo>
                <a:lnTo>
                  <a:pt x="15" y="27"/>
                </a:lnTo>
                <a:lnTo>
                  <a:pt x="15" y="43"/>
                </a:lnTo>
                <a:lnTo>
                  <a:pt x="27" y="43"/>
                </a:lnTo>
                <a:lnTo>
                  <a:pt x="27" y="27"/>
                </a:lnTo>
                <a:lnTo>
                  <a:pt x="43" y="27"/>
                </a:lnTo>
                <a:lnTo>
                  <a:pt x="43" y="15"/>
                </a:lnTo>
                <a:lnTo>
                  <a:pt x="27" y="15"/>
                </a:lnTo>
                <a:lnTo>
                  <a:pt x="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680"/>
          <p:cNvSpPr/>
          <p:nvPr/>
        </p:nvSpPr>
        <p:spPr bwMode="auto">
          <a:xfrm>
            <a:off x="3198468" y="5155450"/>
            <a:ext cx="263287" cy="208436"/>
          </a:xfrm>
          <a:custGeom>
            <a:avLst/>
            <a:gdLst>
              <a:gd name="T0" fmla="*/ 158 w 249"/>
              <a:gd name="T1" fmla="*/ 176 h 196"/>
              <a:gd name="T2" fmla="*/ 158 w 249"/>
              <a:gd name="T3" fmla="*/ 156 h 196"/>
              <a:gd name="T4" fmla="*/ 158 w 249"/>
              <a:gd name="T5" fmla="*/ 125 h 196"/>
              <a:gd name="T6" fmla="*/ 158 w 249"/>
              <a:gd name="T7" fmla="*/ 105 h 196"/>
              <a:gd name="T8" fmla="*/ 178 w 249"/>
              <a:gd name="T9" fmla="*/ 105 h 196"/>
              <a:gd name="T10" fmla="*/ 249 w 249"/>
              <a:gd name="T11" fmla="*/ 105 h 196"/>
              <a:gd name="T12" fmla="*/ 249 w 249"/>
              <a:gd name="T13" fmla="*/ 32 h 196"/>
              <a:gd name="T14" fmla="*/ 242 w 249"/>
              <a:gd name="T15" fmla="*/ 24 h 196"/>
              <a:gd name="T16" fmla="*/ 105 w 249"/>
              <a:gd name="T17" fmla="*/ 24 h 196"/>
              <a:gd name="T18" fmla="*/ 97 w 249"/>
              <a:gd name="T19" fmla="*/ 7 h 196"/>
              <a:gd name="T20" fmla="*/ 86 w 249"/>
              <a:gd name="T21" fmla="*/ 0 h 196"/>
              <a:gd name="T22" fmla="*/ 39 w 249"/>
              <a:gd name="T23" fmla="*/ 0 h 196"/>
              <a:gd name="T24" fmla="*/ 28 w 249"/>
              <a:gd name="T25" fmla="*/ 7 h 196"/>
              <a:gd name="T26" fmla="*/ 19 w 249"/>
              <a:gd name="T27" fmla="*/ 24 h 196"/>
              <a:gd name="T28" fmla="*/ 8 w 249"/>
              <a:gd name="T29" fmla="*/ 24 h 196"/>
              <a:gd name="T30" fmla="*/ 0 w 249"/>
              <a:gd name="T31" fmla="*/ 32 h 196"/>
              <a:gd name="T32" fmla="*/ 0 w 249"/>
              <a:gd name="T33" fmla="*/ 188 h 196"/>
              <a:gd name="T34" fmla="*/ 8 w 249"/>
              <a:gd name="T35" fmla="*/ 196 h 196"/>
              <a:gd name="T36" fmla="*/ 242 w 249"/>
              <a:gd name="T37" fmla="*/ 196 h 196"/>
              <a:gd name="T38" fmla="*/ 249 w 249"/>
              <a:gd name="T39" fmla="*/ 188 h 196"/>
              <a:gd name="T40" fmla="*/ 249 w 249"/>
              <a:gd name="T41" fmla="*/ 176 h 196"/>
              <a:gd name="T42" fmla="*/ 178 w 249"/>
              <a:gd name="T43" fmla="*/ 176 h 196"/>
              <a:gd name="T44" fmla="*/ 158 w 249"/>
              <a:gd name="T45" fmla="*/ 17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9" h="196">
                <a:moveTo>
                  <a:pt x="158" y="176"/>
                </a:moveTo>
                <a:cubicBezTo>
                  <a:pt x="158" y="156"/>
                  <a:pt x="158" y="156"/>
                  <a:pt x="158" y="156"/>
                </a:cubicBezTo>
                <a:cubicBezTo>
                  <a:pt x="158" y="125"/>
                  <a:pt x="158" y="125"/>
                  <a:pt x="158" y="125"/>
                </a:cubicBezTo>
                <a:cubicBezTo>
                  <a:pt x="158" y="105"/>
                  <a:pt x="158" y="105"/>
                  <a:pt x="158" y="105"/>
                </a:cubicBezTo>
                <a:cubicBezTo>
                  <a:pt x="178" y="105"/>
                  <a:pt x="178" y="105"/>
                  <a:pt x="178" y="105"/>
                </a:cubicBezTo>
                <a:cubicBezTo>
                  <a:pt x="249" y="105"/>
                  <a:pt x="249" y="105"/>
                  <a:pt x="249" y="105"/>
                </a:cubicBezTo>
                <a:cubicBezTo>
                  <a:pt x="249" y="32"/>
                  <a:pt x="249" y="32"/>
                  <a:pt x="249" y="32"/>
                </a:cubicBezTo>
                <a:cubicBezTo>
                  <a:pt x="249" y="27"/>
                  <a:pt x="246" y="24"/>
                  <a:pt x="242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97" y="7"/>
                  <a:pt x="97" y="7"/>
                  <a:pt x="97" y="7"/>
                </a:cubicBezTo>
                <a:cubicBezTo>
                  <a:pt x="95" y="3"/>
                  <a:pt x="90" y="0"/>
                  <a:pt x="86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5" y="0"/>
                  <a:pt x="30" y="3"/>
                  <a:pt x="28" y="7"/>
                </a:cubicBezTo>
                <a:cubicBezTo>
                  <a:pt x="19" y="24"/>
                  <a:pt x="19" y="24"/>
                  <a:pt x="1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7"/>
                  <a:pt x="0" y="32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92"/>
                  <a:pt x="4" y="196"/>
                  <a:pt x="8" y="196"/>
                </a:cubicBezTo>
                <a:cubicBezTo>
                  <a:pt x="242" y="196"/>
                  <a:pt x="242" y="196"/>
                  <a:pt x="242" y="196"/>
                </a:cubicBezTo>
                <a:cubicBezTo>
                  <a:pt x="246" y="196"/>
                  <a:pt x="249" y="192"/>
                  <a:pt x="249" y="188"/>
                </a:cubicBezTo>
                <a:cubicBezTo>
                  <a:pt x="249" y="176"/>
                  <a:pt x="249" y="176"/>
                  <a:pt x="249" y="176"/>
                </a:cubicBezTo>
                <a:cubicBezTo>
                  <a:pt x="178" y="176"/>
                  <a:pt x="178" y="176"/>
                  <a:pt x="178" y="176"/>
                </a:cubicBezTo>
                <a:lnTo>
                  <a:pt x="158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Rectangle 681"/>
          <p:cNvSpPr>
            <a:spLocks noChangeArrowheads="1"/>
          </p:cNvSpPr>
          <p:nvPr/>
        </p:nvSpPr>
        <p:spPr bwMode="auto">
          <a:xfrm>
            <a:off x="3384963" y="5289836"/>
            <a:ext cx="117931" cy="3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Freeform 682"/>
          <p:cNvSpPr>
            <a:spLocks noEditPoints="1"/>
          </p:cNvSpPr>
          <p:nvPr/>
        </p:nvSpPr>
        <p:spPr bwMode="auto">
          <a:xfrm>
            <a:off x="4418915" y="5138995"/>
            <a:ext cx="304427" cy="241346"/>
          </a:xfrm>
          <a:custGeom>
            <a:avLst/>
            <a:gdLst>
              <a:gd name="T0" fmla="*/ 279 w 288"/>
              <a:gd name="T1" fmla="*/ 28 h 227"/>
              <a:gd name="T2" fmla="*/ 121 w 288"/>
              <a:gd name="T3" fmla="*/ 28 h 227"/>
              <a:gd name="T4" fmla="*/ 111 w 288"/>
              <a:gd name="T5" fmla="*/ 8 h 227"/>
              <a:gd name="T6" fmla="*/ 99 w 288"/>
              <a:gd name="T7" fmla="*/ 0 h 227"/>
              <a:gd name="T8" fmla="*/ 44 w 288"/>
              <a:gd name="T9" fmla="*/ 0 h 227"/>
              <a:gd name="T10" fmla="*/ 32 w 288"/>
              <a:gd name="T11" fmla="*/ 8 h 227"/>
              <a:gd name="T12" fmla="*/ 22 w 288"/>
              <a:gd name="T13" fmla="*/ 28 h 227"/>
              <a:gd name="T14" fmla="*/ 9 w 288"/>
              <a:gd name="T15" fmla="*/ 28 h 227"/>
              <a:gd name="T16" fmla="*/ 0 w 288"/>
              <a:gd name="T17" fmla="*/ 37 h 227"/>
              <a:gd name="T18" fmla="*/ 0 w 288"/>
              <a:gd name="T19" fmla="*/ 218 h 227"/>
              <a:gd name="T20" fmla="*/ 9 w 288"/>
              <a:gd name="T21" fmla="*/ 227 h 227"/>
              <a:gd name="T22" fmla="*/ 279 w 288"/>
              <a:gd name="T23" fmla="*/ 227 h 227"/>
              <a:gd name="T24" fmla="*/ 288 w 288"/>
              <a:gd name="T25" fmla="*/ 218 h 227"/>
              <a:gd name="T26" fmla="*/ 288 w 288"/>
              <a:gd name="T27" fmla="*/ 37 h 227"/>
              <a:gd name="T28" fmla="*/ 279 w 288"/>
              <a:gd name="T29" fmla="*/ 28 h 227"/>
              <a:gd name="T30" fmla="*/ 264 w 288"/>
              <a:gd name="T31" fmla="*/ 203 h 227"/>
              <a:gd name="T32" fmla="*/ 24 w 288"/>
              <a:gd name="T33" fmla="*/ 203 h 227"/>
              <a:gd name="T34" fmla="*/ 24 w 288"/>
              <a:gd name="T35" fmla="*/ 52 h 227"/>
              <a:gd name="T36" fmla="*/ 43 w 288"/>
              <a:gd name="T37" fmla="*/ 39 h 227"/>
              <a:gd name="T38" fmla="*/ 50 w 288"/>
              <a:gd name="T39" fmla="*/ 24 h 227"/>
              <a:gd name="T40" fmla="*/ 92 w 288"/>
              <a:gd name="T41" fmla="*/ 24 h 227"/>
              <a:gd name="T42" fmla="*/ 99 w 288"/>
              <a:gd name="T43" fmla="*/ 39 h 227"/>
              <a:gd name="T44" fmla="*/ 121 w 288"/>
              <a:gd name="T45" fmla="*/ 52 h 227"/>
              <a:gd name="T46" fmla="*/ 264 w 288"/>
              <a:gd name="T47" fmla="*/ 52 h 227"/>
              <a:gd name="T48" fmla="*/ 264 w 288"/>
              <a:gd name="T49" fmla="*/ 20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8" h="227">
                <a:moveTo>
                  <a:pt x="279" y="28"/>
                </a:moveTo>
                <a:cubicBezTo>
                  <a:pt x="121" y="28"/>
                  <a:pt x="121" y="28"/>
                  <a:pt x="121" y="28"/>
                </a:cubicBezTo>
                <a:cubicBezTo>
                  <a:pt x="111" y="8"/>
                  <a:pt x="111" y="8"/>
                  <a:pt x="111" y="8"/>
                </a:cubicBezTo>
                <a:cubicBezTo>
                  <a:pt x="109" y="4"/>
                  <a:pt x="103" y="0"/>
                  <a:pt x="9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39" y="0"/>
                  <a:pt x="34" y="4"/>
                  <a:pt x="32" y="8"/>
                </a:cubicBezTo>
                <a:cubicBezTo>
                  <a:pt x="22" y="28"/>
                  <a:pt x="22" y="28"/>
                  <a:pt x="22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4" y="28"/>
                  <a:pt x="0" y="32"/>
                  <a:pt x="0" y="37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23"/>
                  <a:pt x="4" y="227"/>
                  <a:pt x="9" y="227"/>
                </a:cubicBezTo>
                <a:cubicBezTo>
                  <a:pt x="279" y="227"/>
                  <a:pt x="279" y="227"/>
                  <a:pt x="279" y="227"/>
                </a:cubicBezTo>
                <a:cubicBezTo>
                  <a:pt x="284" y="227"/>
                  <a:pt x="288" y="223"/>
                  <a:pt x="288" y="218"/>
                </a:cubicBezTo>
                <a:cubicBezTo>
                  <a:pt x="288" y="37"/>
                  <a:pt x="288" y="37"/>
                  <a:pt x="288" y="37"/>
                </a:cubicBezTo>
                <a:cubicBezTo>
                  <a:pt x="288" y="32"/>
                  <a:pt x="284" y="28"/>
                  <a:pt x="279" y="28"/>
                </a:cubicBezTo>
                <a:close/>
                <a:moveTo>
                  <a:pt x="264" y="203"/>
                </a:moveTo>
                <a:cubicBezTo>
                  <a:pt x="24" y="203"/>
                  <a:pt x="24" y="203"/>
                  <a:pt x="24" y="203"/>
                </a:cubicBezTo>
                <a:cubicBezTo>
                  <a:pt x="24" y="52"/>
                  <a:pt x="24" y="52"/>
                  <a:pt x="24" y="52"/>
                </a:cubicBezTo>
                <a:cubicBezTo>
                  <a:pt x="32" y="52"/>
                  <a:pt x="39" y="47"/>
                  <a:pt x="43" y="39"/>
                </a:cubicBezTo>
                <a:cubicBezTo>
                  <a:pt x="50" y="24"/>
                  <a:pt x="50" y="24"/>
                  <a:pt x="50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9" y="39"/>
                  <a:pt x="99" y="39"/>
                  <a:pt x="99" y="39"/>
                </a:cubicBezTo>
                <a:cubicBezTo>
                  <a:pt x="103" y="47"/>
                  <a:pt x="112" y="52"/>
                  <a:pt x="121" y="52"/>
                </a:cubicBezTo>
                <a:cubicBezTo>
                  <a:pt x="264" y="52"/>
                  <a:pt x="264" y="52"/>
                  <a:pt x="264" y="52"/>
                </a:cubicBezTo>
                <a:lnTo>
                  <a:pt x="264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683"/>
          <p:cNvSpPr/>
          <p:nvPr/>
        </p:nvSpPr>
        <p:spPr bwMode="auto">
          <a:xfrm>
            <a:off x="3810063" y="5160936"/>
            <a:ext cx="249575" cy="197466"/>
          </a:xfrm>
          <a:custGeom>
            <a:avLst/>
            <a:gdLst>
              <a:gd name="T0" fmla="*/ 157 w 236"/>
              <a:gd name="T1" fmla="*/ 162 h 185"/>
              <a:gd name="T2" fmla="*/ 170 w 236"/>
              <a:gd name="T3" fmla="*/ 149 h 185"/>
              <a:gd name="T4" fmla="*/ 186 w 236"/>
              <a:gd name="T5" fmla="*/ 133 h 185"/>
              <a:gd name="T6" fmla="*/ 170 w 236"/>
              <a:gd name="T7" fmla="*/ 117 h 185"/>
              <a:gd name="T8" fmla="*/ 157 w 236"/>
              <a:gd name="T9" fmla="*/ 104 h 185"/>
              <a:gd name="T10" fmla="*/ 170 w 236"/>
              <a:gd name="T11" fmla="*/ 90 h 185"/>
              <a:gd name="T12" fmla="*/ 193 w 236"/>
              <a:gd name="T13" fmla="*/ 67 h 185"/>
              <a:gd name="T14" fmla="*/ 207 w 236"/>
              <a:gd name="T15" fmla="*/ 54 h 185"/>
              <a:gd name="T16" fmla="*/ 220 w 236"/>
              <a:gd name="T17" fmla="*/ 67 h 185"/>
              <a:gd name="T18" fmla="*/ 236 w 236"/>
              <a:gd name="T19" fmla="*/ 83 h 185"/>
              <a:gd name="T20" fmla="*/ 236 w 236"/>
              <a:gd name="T21" fmla="*/ 83 h 185"/>
              <a:gd name="T22" fmla="*/ 236 w 236"/>
              <a:gd name="T23" fmla="*/ 30 h 185"/>
              <a:gd name="T24" fmla="*/ 229 w 236"/>
              <a:gd name="T25" fmla="*/ 22 h 185"/>
              <a:gd name="T26" fmla="*/ 99 w 236"/>
              <a:gd name="T27" fmla="*/ 22 h 185"/>
              <a:gd name="T28" fmla="*/ 91 w 236"/>
              <a:gd name="T29" fmla="*/ 6 h 185"/>
              <a:gd name="T30" fmla="*/ 81 w 236"/>
              <a:gd name="T31" fmla="*/ 0 h 185"/>
              <a:gd name="T32" fmla="*/ 36 w 236"/>
              <a:gd name="T33" fmla="*/ 0 h 185"/>
              <a:gd name="T34" fmla="*/ 26 w 236"/>
              <a:gd name="T35" fmla="*/ 6 h 185"/>
              <a:gd name="T36" fmla="*/ 18 w 236"/>
              <a:gd name="T37" fmla="*/ 22 h 185"/>
              <a:gd name="T38" fmla="*/ 7 w 236"/>
              <a:gd name="T39" fmla="*/ 22 h 185"/>
              <a:gd name="T40" fmla="*/ 0 w 236"/>
              <a:gd name="T41" fmla="*/ 30 h 185"/>
              <a:gd name="T42" fmla="*/ 0 w 236"/>
              <a:gd name="T43" fmla="*/ 178 h 185"/>
              <a:gd name="T44" fmla="*/ 7 w 236"/>
              <a:gd name="T45" fmla="*/ 185 h 185"/>
              <a:gd name="T46" fmla="*/ 180 w 236"/>
              <a:gd name="T47" fmla="*/ 185 h 185"/>
              <a:gd name="T48" fmla="*/ 170 w 236"/>
              <a:gd name="T49" fmla="*/ 175 h 185"/>
              <a:gd name="T50" fmla="*/ 157 w 236"/>
              <a:gd name="T51" fmla="*/ 16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185">
                <a:moveTo>
                  <a:pt x="157" y="162"/>
                </a:moveTo>
                <a:cubicBezTo>
                  <a:pt x="170" y="149"/>
                  <a:pt x="170" y="149"/>
                  <a:pt x="170" y="149"/>
                </a:cubicBezTo>
                <a:cubicBezTo>
                  <a:pt x="186" y="133"/>
                  <a:pt x="186" y="133"/>
                  <a:pt x="186" y="133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57" y="104"/>
                  <a:pt x="157" y="104"/>
                  <a:pt x="157" y="104"/>
                </a:cubicBezTo>
                <a:cubicBezTo>
                  <a:pt x="170" y="90"/>
                  <a:pt x="170" y="90"/>
                  <a:pt x="170" y="90"/>
                </a:cubicBezTo>
                <a:cubicBezTo>
                  <a:pt x="193" y="67"/>
                  <a:pt x="193" y="67"/>
                  <a:pt x="193" y="67"/>
                </a:cubicBezTo>
                <a:cubicBezTo>
                  <a:pt x="207" y="54"/>
                  <a:pt x="207" y="54"/>
                  <a:pt x="207" y="54"/>
                </a:cubicBezTo>
                <a:cubicBezTo>
                  <a:pt x="220" y="67"/>
                  <a:pt x="220" y="67"/>
                  <a:pt x="220" y="67"/>
                </a:cubicBezTo>
                <a:cubicBezTo>
                  <a:pt x="236" y="83"/>
                  <a:pt x="236" y="83"/>
                  <a:pt x="236" y="83"/>
                </a:cubicBezTo>
                <a:cubicBezTo>
                  <a:pt x="236" y="83"/>
                  <a:pt x="236" y="83"/>
                  <a:pt x="236" y="83"/>
                </a:cubicBezTo>
                <a:cubicBezTo>
                  <a:pt x="236" y="30"/>
                  <a:pt x="236" y="30"/>
                  <a:pt x="236" y="30"/>
                </a:cubicBezTo>
                <a:cubicBezTo>
                  <a:pt x="236" y="26"/>
                  <a:pt x="233" y="22"/>
                  <a:pt x="229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1" y="6"/>
                  <a:pt x="91" y="6"/>
                  <a:pt x="91" y="6"/>
                </a:cubicBezTo>
                <a:cubicBezTo>
                  <a:pt x="89" y="2"/>
                  <a:pt x="85" y="0"/>
                  <a:pt x="8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28" y="2"/>
                  <a:pt x="26" y="6"/>
                </a:cubicBezTo>
                <a:cubicBezTo>
                  <a:pt x="18" y="22"/>
                  <a:pt x="18" y="22"/>
                  <a:pt x="1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3" y="22"/>
                  <a:pt x="0" y="26"/>
                  <a:pt x="0" y="30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2"/>
                  <a:pt x="3" y="185"/>
                  <a:pt x="7" y="185"/>
                </a:cubicBezTo>
                <a:cubicBezTo>
                  <a:pt x="180" y="185"/>
                  <a:pt x="180" y="185"/>
                  <a:pt x="180" y="185"/>
                </a:cubicBezTo>
                <a:cubicBezTo>
                  <a:pt x="170" y="175"/>
                  <a:pt x="170" y="175"/>
                  <a:pt x="170" y="175"/>
                </a:cubicBezTo>
                <a:lnTo>
                  <a:pt x="157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684"/>
          <p:cNvSpPr/>
          <p:nvPr/>
        </p:nvSpPr>
        <p:spPr bwMode="auto">
          <a:xfrm>
            <a:off x="4004785" y="5248698"/>
            <a:ext cx="109703" cy="109703"/>
          </a:xfrm>
          <a:custGeom>
            <a:avLst/>
            <a:gdLst>
              <a:gd name="T0" fmla="*/ 40 w 40"/>
              <a:gd name="T1" fmla="*/ 31 h 40"/>
              <a:gd name="T2" fmla="*/ 29 w 40"/>
              <a:gd name="T3" fmla="*/ 20 h 40"/>
              <a:gd name="T4" fmla="*/ 40 w 40"/>
              <a:gd name="T5" fmla="*/ 9 h 40"/>
              <a:gd name="T6" fmla="*/ 31 w 40"/>
              <a:gd name="T7" fmla="*/ 0 h 40"/>
              <a:gd name="T8" fmla="*/ 20 w 40"/>
              <a:gd name="T9" fmla="*/ 11 h 40"/>
              <a:gd name="T10" fmla="*/ 9 w 40"/>
              <a:gd name="T11" fmla="*/ 0 h 40"/>
              <a:gd name="T12" fmla="*/ 0 w 40"/>
              <a:gd name="T13" fmla="*/ 9 h 40"/>
              <a:gd name="T14" fmla="*/ 11 w 40"/>
              <a:gd name="T15" fmla="*/ 20 h 40"/>
              <a:gd name="T16" fmla="*/ 0 w 40"/>
              <a:gd name="T17" fmla="*/ 31 h 40"/>
              <a:gd name="T18" fmla="*/ 9 w 40"/>
              <a:gd name="T19" fmla="*/ 40 h 40"/>
              <a:gd name="T20" fmla="*/ 20 w 40"/>
              <a:gd name="T21" fmla="*/ 29 h 40"/>
              <a:gd name="T22" fmla="*/ 31 w 40"/>
              <a:gd name="T23" fmla="*/ 40 h 40"/>
              <a:gd name="T24" fmla="*/ 40 w 40"/>
              <a:gd name="T2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" h="40">
                <a:moveTo>
                  <a:pt x="40" y="31"/>
                </a:moveTo>
                <a:lnTo>
                  <a:pt x="29" y="20"/>
                </a:lnTo>
                <a:lnTo>
                  <a:pt x="40" y="9"/>
                </a:lnTo>
                <a:lnTo>
                  <a:pt x="31" y="0"/>
                </a:lnTo>
                <a:lnTo>
                  <a:pt x="20" y="11"/>
                </a:lnTo>
                <a:lnTo>
                  <a:pt x="9" y="0"/>
                </a:lnTo>
                <a:lnTo>
                  <a:pt x="0" y="9"/>
                </a:lnTo>
                <a:lnTo>
                  <a:pt x="11" y="20"/>
                </a:lnTo>
                <a:lnTo>
                  <a:pt x="0" y="31"/>
                </a:lnTo>
                <a:lnTo>
                  <a:pt x="9" y="40"/>
                </a:lnTo>
                <a:lnTo>
                  <a:pt x="20" y="29"/>
                </a:lnTo>
                <a:lnTo>
                  <a:pt x="31" y="40"/>
                </a:lnTo>
                <a:lnTo>
                  <a:pt x="40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689"/>
          <p:cNvSpPr>
            <a:spLocks noEditPoints="1"/>
          </p:cNvSpPr>
          <p:nvPr/>
        </p:nvSpPr>
        <p:spPr bwMode="auto">
          <a:xfrm>
            <a:off x="11132737" y="1444746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4 w 288"/>
              <a:gd name="T11" fmla="*/ 236 h 288"/>
              <a:gd name="T12" fmla="*/ 65 w 288"/>
              <a:gd name="T13" fmla="*/ 144 h 288"/>
              <a:gd name="T14" fmla="*/ 124 w 288"/>
              <a:gd name="T15" fmla="*/ 144 h 288"/>
              <a:gd name="T16" fmla="*/ 124 w 288"/>
              <a:gd name="T17" fmla="*/ 56 h 288"/>
              <a:gd name="T18" fmla="*/ 164 w 288"/>
              <a:gd name="T19" fmla="*/ 56 h 288"/>
              <a:gd name="T20" fmla="*/ 164 w 288"/>
              <a:gd name="T21" fmla="*/ 144 h 288"/>
              <a:gd name="T22" fmla="*/ 223 w 288"/>
              <a:gd name="T23" fmla="*/ 144 h 288"/>
              <a:gd name="T24" fmla="*/ 144 w 288"/>
              <a:gd name="T25" fmla="*/ 23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44" y="236"/>
                </a:moveTo>
                <a:cubicBezTo>
                  <a:pt x="65" y="144"/>
                  <a:pt x="65" y="144"/>
                  <a:pt x="65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64" y="56"/>
                  <a:pt x="164" y="56"/>
                  <a:pt x="164" y="56"/>
                </a:cubicBezTo>
                <a:cubicBezTo>
                  <a:pt x="164" y="144"/>
                  <a:pt x="164" y="144"/>
                  <a:pt x="164" y="144"/>
                </a:cubicBezTo>
                <a:cubicBezTo>
                  <a:pt x="223" y="144"/>
                  <a:pt x="223" y="144"/>
                  <a:pt x="223" y="144"/>
                </a:cubicBezTo>
                <a:lnTo>
                  <a:pt x="144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690"/>
          <p:cNvSpPr>
            <a:spLocks noEditPoints="1"/>
          </p:cNvSpPr>
          <p:nvPr/>
        </p:nvSpPr>
        <p:spPr bwMode="auto">
          <a:xfrm>
            <a:off x="1539211" y="5893202"/>
            <a:ext cx="131644" cy="128902"/>
          </a:xfrm>
          <a:custGeom>
            <a:avLst/>
            <a:gdLst>
              <a:gd name="T0" fmla="*/ 27 w 124"/>
              <a:gd name="T1" fmla="*/ 1 h 121"/>
              <a:gd name="T2" fmla="*/ 31 w 124"/>
              <a:gd name="T3" fmla="*/ 8 h 121"/>
              <a:gd name="T4" fmla="*/ 23 w 124"/>
              <a:gd name="T5" fmla="*/ 17 h 121"/>
              <a:gd name="T6" fmla="*/ 16 w 124"/>
              <a:gd name="T7" fmla="*/ 24 h 121"/>
              <a:gd name="T8" fmla="*/ 0 w 124"/>
              <a:gd name="T9" fmla="*/ 34 h 121"/>
              <a:gd name="T10" fmla="*/ 51 w 124"/>
              <a:gd name="T11" fmla="*/ 85 h 121"/>
              <a:gd name="T12" fmla="*/ 75 w 124"/>
              <a:gd name="T13" fmla="*/ 117 h 121"/>
              <a:gd name="T14" fmla="*/ 88 w 124"/>
              <a:gd name="T15" fmla="*/ 121 h 121"/>
              <a:gd name="T16" fmla="*/ 124 w 124"/>
              <a:gd name="T17" fmla="*/ 85 h 121"/>
              <a:gd name="T18" fmla="*/ 120 w 124"/>
              <a:gd name="T19" fmla="*/ 72 h 121"/>
              <a:gd name="T20" fmla="*/ 88 w 124"/>
              <a:gd name="T21" fmla="*/ 48 h 121"/>
              <a:gd name="T22" fmla="*/ 40 w 124"/>
              <a:gd name="T23" fmla="*/ 0 h 121"/>
              <a:gd name="T24" fmla="*/ 35 w 124"/>
              <a:gd name="T25" fmla="*/ 5 h 121"/>
              <a:gd name="T26" fmla="*/ 27 w 124"/>
              <a:gd name="T27" fmla="*/ 1 h 121"/>
              <a:gd name="T28" fmla="*/ 85 w 124"/>
              <a:gd name="T29" fmla="*/ 66 h 121"/>
              <a:gd name="T30" fmla="*/ 100 w 124"/>
              <a:gd name="T31" fmla="*/ 81 h 121"/>
              <a:gd name="T32" fmla="*/ 85 w 124"/>
              <a:gd name="T33" fmla="*/ 96 h 121"/>
              <a:gd name="T34" fmla="*/ 70 w 124"/>
              <a:gd name="T35" fmla="*/ 81 h 121"/>
              <a:gd name="T36" fmla="*/ 85 w 124"/>
              <a:gd name="T37" fmla="*/ 6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121">
                <a:moveTo>
                  <a:pt x="27" y="1"/>
                </a:moveTo>
                <a:cubicBezTo>
                  <a:pt x="31" y="8"/>
                  <a:pt x="31" y="8"/>
                  <a:pt x="31" y="8"/>
                </a:cubicBezTo>
                <a:cubicBezTo>
                  <a:pt x="23" y="17"/>
                  <a:pt x="23" y="17"/>
                  <a:pt x="23" y="17"/>
                </a:cubicBezTo>
                <a:cubicBezTo>
                  <a:pt x="16" y="24"/>
                  <a:pt x="16" y="24"/>
                  <a:pt x="16" y="24"/>
                </a:cubicBezTo>
                <a:cubicBezTo>
                  <a:pt x="11" y="29"/>
                  <a:pt x="6" y="32"/>
                  <a:pt x="0" y="34"/>
                </a:cubicBezTo>
                <a:cubicBezTo>
                  <a:pt x="51" y="85"/>
                  <a:pt x="51" y="85"/>
                  <a:pt x="51" y="85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124" y="85"/>
                  <a:pt x="124" y="85"/>
                  <a:pt x="124" y="85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88" y="48"/>
                  <a:pt x="88" y="48"/>
                  <a:pt x="88" y="48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5"/>
                  <a:pt x="35" y="5"/>
                  <a:pt x="35" y="5"/>
                </a:cubicBezTo>
                <a:lnTo>
                  <a:pt x="27" y="1"/>
                </a:lnTo>
                <a:close/>
                <a:moveTo>
                  <a:pt x="85" y="66"/>
                </a:moveTo>
                <a:cubicBezTo>
                  <a:pt x="93" y="66"/>
                  <a:pt x="100" y="73"/>
                  <a:pt x="100" y="81"/>
                </a:cubicBezTo>
                <a:cubicBezTo>
                  <a:pt x="100" y="90"/>
                  <a:pt x="93" y="96"/>
                  <a:pt x="85" y="96"/>
                </a:cubicBezTo>
                <a:cubicBezTo>
                  <a:pt x="76" y="96"/>
                  <a:pt x="70" y="90"/>
                  <a:pt x="70" y="81"/>
                </a:cubicBezTo>
                <a:cubicBezTo>
                  <a:pt x="70" y="73"/>
                  <a:pt x="76" y="66"/>
                  <a:pt x="85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691"/>
          <p:cNvSpPr/>
          <p:nvPr/>
        </p:nvSpPr>
        <p:spPr bwMode="auto">
          <a:xfrm>
            <a:off x="1366429" y="5717677"/>
            <a:ext cx="137129" cy="137129"/>
          </a:xfrm>
          <a:custGeom>
            <a:avLst/>
            <a:gdLst>
              <a:gd name="T0" fmla="*/ 105 w 129"/>
              <a:gd name="T1" fmla="*/ 102 h 129"/>
              <a:gd name="T2" fmla="*/ 113 w 129"/>
              <a:gd name="T3" fmla="*/ 93 h 129"/>
              <a:gd name="T4" fmla="*/ 121 w 129"/>
              <a:gd name="T5" fmla="*/ 97 h 129"/>
              <a:gd name="T6" fmla="*/ 117 w 129"/>
              <a:gd name="T7" fmla="*/ 90 h 129"/>
              <a:gd name="T8" fmla="*/ 125 w 129"/>
              <a:gd name="T9" fmla="*/ 82 h 129"/>
              <a:gd name="T10" fmla="*/ 126 w 129"/>
              <a:gd name="T11" fmla="*/ 81 h 129"/>
              <a:gd name="T12" fmla="*/ 129 w 129"/>
              <a:gd name="T13" fmla="*/ 67 h 129"/>
              <a:gd name="T14" fmla="*/ 62 w 129"/>
              <a:gd name="T15" fmla="*/ 0 h 129"/>
              <a:gd name="T16" fmla="*/ 56 w 129"/>
              <a:gd name="T17" fmla="*/ 6 h 129"/>
              <a:gd name="T18" fmla="*/ 81 w 129"/>
              <a:gd name="T19" fmla="*/ 46 h 129"/>
              <a:gd name="T20" fmla="*/ 46 w 129"/>
              <a:gd name="T21" fmla="*/ 81 h 129"/>
              <a:gd name="T22" fmla="*/ 6 w 129"/>
              <a:gd name="T23" fmla="*/ 56 h 129"/>
              <a:gd name="T24" fmla="*/ 0 w 129"/>
              <a:gd name="T25" fmla="*/ 62 h 129"/>
              <a:gd name="T26" fmla="*/ 67 w 129"/>
              <a:gd name="T27" fmla="*/ 129 h 129"/>
              <a:gd name="T28" fmla="*/ 86 w 129"/>
              <a:gd name="T29" fmla="*/ 123 h 129"/>
              <a:gd name="T30" fmla="*/ 88 w 129"/>
              <a:gd name="T31" fmla="*/ 125 h 129"/>
              <a:gd name="T32" fmla="*/ 98 w 129"/>
              <a:gd name="T33" fmla="*/ 109 h 129"/>
              <a:gd name="T34" fmla="*/ 105 w 129"/>
              <a:gd name="T35" fmla="*/ 10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9" h="129">
                <a:moveTo>
                  <a:pt x="105" y="102"/>
                </a:moveTo>
                <a:cubicBezTo>
                  <a:pt x="113" y="93"/>
                  <a:pt x="113" y="93"/>
                  <a:pt x="113" y="93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25" y="82"/>
                  <a:pt x="125" y="82"/>
                  <a:pt x="125" y="82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8" y="76"/>
                  <a:pt x="129" y="71"/>
                  <a:pt x="129" y="67"/>
                </a:cubicBezTo>
                <a:cubicBezTo>
                  <a:pt x="129" y="33"/>
                  <a:pt x="96" y="0"/>
                  <a:pt x="62" y="0"/>
                </a:cubicBezTo>
                <a:cubicBezTo>
                  <a:pt x="62" y="0"/>
                  <a:pt x="58" y="4"/>
                  <a:pt x="56" y="6"/>
                </a:cubicBezTo>
                <a:cubicBezTo>
                  <a:pt x="83" y="33"/>
                  <a:pt x="81" y="29"/>
                  <a:pt x="81" y="46"/>
                </a:cubicBezTo>
                <a:cubicBezTo>
                  <a:pt x="81" y="59"/>
                  <a:pt x="59" y="81"/>
                  <a:pt x="46" y="81"/>
                </a:cubicBezTo>
                <a:cubicBezTo>
                  <a:pt x="29" y="81"/>
                  <a:pt x="34" y="84"/>
                  <a:pt x="6" y="56"/>
                </a:cubicBezTo>
                <a:cubicBezTo>
                  <a:pt x="4" y="58"/>
                  <a:pt x="0" y="62"/>
                  <a:pt x="0" y="62"/>
                </a:cubicBezTo>
                <a:cubicBezTo>
                  <a:pt x="1" y="96"/>
                  <a:pt x="33" y="129"/>
                  <a:pt x="67" y="129"/>
                </a:cubicBezTo>
                <a:cubicBezTo>
                  <a:pt x="73" y="129"/>
                  <a:pt x="80" y="127"/>
                  <a:pt x="86" y="12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19"/>
                  <a:pt x="93" y="114"/>
                  <a:pt x="98" y="109"/>
                </a:cubicBezTo>
                <a:lnTo>
                  <a:pt x="105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692"/>
          <p:cNvSpPr/>
          <p:nvPr/>
        </p:nvSpPr>
        <p:spPr bwMode="auto">
          <a:xfrm>
            <a:off x="1366429" y="5717677"/>
            <a:ext cx="309912" cy="304427"/>
          </a:xfrm>
          <a:custGeom>
            <a:avLst/>
            <a:gdLst>
              <a:gd name="T0" fmla="*/ 280 w 291"/>
              <a:gd name="T1" fmla="*/ 27 h 287"/>
              <a:gd name="T2" fmla="*/ 260 w 291"/>
              <a:gd name="T3" fmla="*/ 8 h 287"/>
              <a:gd name="T4" fmla="*/ 241 w 291"/>
              <a:gd name="T5" fmla="*/ 0 h 287"/>
              <a:gd name="T6" fmla="*/ 222 w 291"/>
              <a:gd name="T7" fmla="*/ 8 h 287"/>
              <a:gd name="T8" fmla="*/ 137 w 291"/>
              <a:gd name="T9" fmla="*/ 93 h 287"/>
              <a:gd name="T10" fmla="*/ 133 w 291"/>
              <a:gd name="T11" fmla="*/ 110 h 287"/>
              <a:gd name="T12" fmla="*/ 122 w 291"/>
              <a:gd name="T13" fmla="*/ 114 h 287"/>
              <a:gd name="T14" fmla="*/ 116 w 291"/>
              <a:gd name="T15" fmla="*/ 113 h 287"/>
              <a:gd name="T16" fmla="*/ 109 w 291"/>
              <a:gd name="T17" fmla="*/ 120 h 287"/>
              <a:gd name="T18" fmla="*/ 109 w 291"/>
              <a:gd name="T19" fmla="*/ 159 h 287"/>
              <a:gd name="T20" fmla="*/ 110 w 291"/>
              <a:gd name="T21" fmla="*/ 160 h 287"/>
              <a:gd name="T22" fmla="*/ 44 w 291"/>
              <a:gd name="T23" fmla="*/ 227 h 287"/>
              <a:gd name="T24" fmla="*/ 26 w 291"/>
              <a:gd name="T25" fmla="*/ 234 h 287"/>
              <a:gd name="T26" fmla="*/ 0 w 291"/>
              <a:gd name="T27" fmla="*/ 271 h 287"/>
              <a:gd name="T28" fmla="*/ 17 w 291"/>
              <a:gd name="T29" fmla="*/ 287 h 287"/>
              <a:gd name="T30" fmla="*/ 54 w 291"/>
              <a:gd name="T31" fmla="*/ 261 h 287"/>
              <a:gd name="T32" fmla="*/ 60 w 291"/>
              <a:gd name="T33" fmla="*/ 243 h 287"/>
              <a:gd name="T34" fmla="*/ 127 w 291"/>
              <a:gd name="T35" fmla="*/ 177 h 287"/>
              <a:gd name="T36" fmla="*/ 129 w 291"/>
              <a:gd name="T37" fmla="*/ 179 h 287"/>
              <a:gd name="T38" fmla="*/ 148 w 291"/>
              <a:gd name="T39" fmla="*/ 187 h 287"/>
              <a:gd name="T40" fmla="*/ 167 w 291"/>
              <a:gd name="T41" fmla="*/ 179 h 287"/>
              <a:gd name="T42" fmla="*/ 175 w 291"/>
              <a:gd name="T43" fmla="*/ 171 h 287"/>
              <a:gd name="T44" fmla="*/ 178 w 291"/>
              <a:gd name="T45" fmla="*/ 155 h 287"/>
              <a:gd name="T46" fmla="*/ 190 w 291"/>
              <a:gd name="T47" fmla="*/ 150 h 287"/>
              <a:gd name="T48" fmla="*/ 195 w 291"/>
              <a:gd name="T49" fmla="*/ 151 h 287"/>
              <a:gd name="T50" fmla="*/ 280 w 291"/>
              <a:gd name="T51" fmla="*/ 66 h 287"/>
              <a:gd name="T52" fmla="*/ 280 w 291"/>
              <a:gd name="T53" fmla="*/ 2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1" h="287">
                <a:moveTo>
                  <a:pt x="280" y="27"/>
                </a:moveTo>
                <a:cubicBezTo>
                  <a:pt x="260" y="8"/>
                  <a:pt x="260" y="8"/>
                  <a:pt x="260" y="8"/>
                </a:cubicBezTo>
                <a:cubicBezTo>
                  <a:pt x="255" y="2"/>
                  <a:pt x="248" y="0"/>
                  <a:pt x="241" y="0"/>
                </a:cubicBezTo>
                <a:cubicBezTo>
                  <a:pt x="234" y="0"/>
                  <a:pt x="227" y="2"/>
                  <a:pt x="222" y="8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9" y="98"/>
                  <a:pt x="137" y="106"/>
                  <a:pt x="133" y="110"/>
                </a:cubicBezTo>
                <a:cubicBezTo>
                  <a:pt x="130" y="112"/>
                  <a:pt x="126" y="114"/>
                  <a:pt x="122" y="114"/>
                </a:cubicBezTo>
                <a:cubicBezTo>
                  <a:pt x="120" y="114"/>
                  <a:pt x="118" y="114"/>
                  <a:pt x="116" y="113"/>
                </a:cubicBezTo>
                <a:cubicBezTo>
                  <a:pt x="109" y="120"/>
                  <a:pt x="109" y="120"/>
                  <a:pt x="109" y="120"/>
                </a:cubicBezTo>
                <a:cubicBezTo>
                  <a:pt x="98" y="131"/>
                  <a:pt x="98" y="148"/>
                  <a:pt x="109" y="159"/>
                </a:cubicBezTo>
                <a:cubicBezTo>
                  <a:pt x="110" y="160"/>
                  <a:pt x="110" y="160"/>
                  <a:pt x="110" y="160"/>
                </a:cubicBezTo>
                <a:cubicBezTo>
                  <a:pt x="44" y="227"/>
                  <a:pt x="44" y="227"/>
                  <a:pt x="44" y="227"/>
                </a:cubicBezTo>
                <a:cubicBezTo>
                  <a:pt x="26" y="234"/>
                  <a:pt x="26" y="234"/>
                  <a:pt x="26" y="234"/>
                </a:cubicBezTo>
                <a:cubicBezTo>
                  <a:pt x="0" y="271"/>
                  <a:pt x="0" y="271"/>
                  <a:pt x="0" y="271"/>
                </a:cubicBezTo>
                <a:cubicBezTo>
                  <a:pt x="17" y="287"/>
                  <a:pt x="17" y="287"/>
                  <a:pt x="17" y="287"/>
                </a:cubicBezTo>
                <a:cubicBezTo>
                  <a:pt x="54" y="261"/>
                  <a:pt x="54" y="261"/>
                  <a:pt x="54" y="261"/>
                </a:cubicBezTo>
                <a:cubicBezTo>
                  <a:pt x="60" y="243"/>
                  <a:pt x="60" y="243"/>
                  <a:pt x="60" y="243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9" y="179"/>
                  <a:pt x="129" y="179"/>
                  <a:pt x="129" y="179"/>
                </a:cubicBezTo>
                <a:cubicBezTo>
                  <a:pt x="134" y="184"/>
                  <a:pt x="141" y="187"/>
                  <a:pt x="148" y="187"/>
                </a:cubicBezTo>
                <a:cubicBezTo>
                  <a:pt x="155" y="187"/>
                  <a:pt x="162" y="184"/>
                  <a:pt x="167" y="179"/>
                </a:cubicBezTo>
                <a:cubicBezTo>
                  <a:pt x="175" y="171"/>
                  <a:pt x="175" y="171"/>
                  <a:pt x="175" y="171"/>
                </a:cubicBezTo>
                <a:cubicBezTo>
                  <a:pt x="172" y="166"/>
                  <a:pt x="174" y="159"/>
                  <a:pt x="178" y="155"/>
                </a:cubicBezTo>
                <a:cubicBezTo>
                  <a:pt x="181" y="152"/>
                  <a:pt x="185" y="150"/>
                  <a:pt x="190" y="150"/>
                </a:cubicBezTo>
                <a:cubicBezTo>
                  <a:pt x="191" y="150"/>
                  <a:pt x="193" y="150"/>
                  <a:pt x="195" y="151"/>
                </a:cubicBezTo>
                <a:cubicBezTo>
                  <a:pt x="280" y="66"/>
                  <a:pt x="280" y="66"/>
                  <a:pt x="280" y="66"/>
                </a:cubicBezTo>
                <a:cubicBezTo>
                  <a:pt x="291" y="55"/>
                  <a:pt x="291" y="38"/>
                  <a:pt x="280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693"/>
          <p:cNvSpPr/>
          <p:nvPr/>
        </p:nvSpPr>
        <p:spPr bwMode="auto">
          <a:xfrm>
            <a:off x="757577" y="1565420"/>
            <a:ext cx="296198" cy="181010"/>
          </a:xfrm>
          <a:custGeom>
            <a:avLst/>
            <a:gdLst>
              <a:gd name="T0" fmla="*/ 239 w 279"/>
              <a:gd name="T1" fmla="*/ 39 h 171"/>
              <a:gd name="T2" fmla="*/ 239 w 279"/>
              <a:gd name="T3" fmla="*/ 81 h 171"/>
              <a:gd name="T4" fmla="*/ 226 w 279"/>
              <a:gd name="T5" fmla="*/ 94 h 171"/>
              <a:gd name="T6" fmla="*/ 59 w 279"/>
              <a:gd name="T7" fmla="*/ 94 h 171"/>
              <a:gd name="T8" fmla="*/ 59 w 279"/>
              <a:gd name="T9" fmla="*/ 92 h 171"/>
              <a:gd name="T10" fmla="*/ 59 w 279"/>
              <a:gd name="T11" fmla="*/ 52 h 171"/>
              <a:gd name="T12" fmla="*/ 0 w 279"/>
              <a:gd name="T13" fmla="*/ 111 h 171"/>
              <a:gd name="T14" fmla="*/ 59 w 279"/>
              <a:gd name="T15" fmla="*/ 171 h 171"/>
              <a:gd name="T16" fmla="*/ 59 w 279"/>
              <a:gd name="T17" fmla="*/ 133 h 171"/>
              <a:gd name="T18" fmla="*/ 235 w 279"/>
              <a:gd name="T19" fmla="*/ 133 h 171"/>
              <a:gd name="T20" fmla="*/ 279 w 279"/>
              <a:gd name="T21" fmla="*/ 89 h 171"/>
              <a:gd name="T22" fmla="*/ 279 w 279"/>
              <a:gd name="T23" fmla="*/ 0 h 171"/>
              <a:gd name="T24" fmla="*/ 248 w 279"/>
              <a:gd name="T25" fmla="*/ 31 h 171"/>
              <a:gd name="T26" fmla="*/ 239 w 279"/>
              <a:gd name="T27" fmla="*/ 3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9" h="171">
                <a:moveTo>
                  <a:pt x="239" y="39"/>
                </a:moveTo>
                <a:cubicBezTo>
                  <a:pt x="239" y="81"/>
                  <a:pt x="239" y="81"/>
                  <a:pt x="239" y="81"/>
                </a:cubicBezTo>
                <a:cubicBezTo>
                  <a:pt x="239" y="88"/>
                  <a:pt x="233" y="94"/>
                  <a:pt x="226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52"/>
                  <a:pt x="59" y="52"/>
                  <a:pt x="59" y="52"/>
                </a:cubicBezTo>
                <a:cubicBezTo>
                  <a:pt x="0" y="111"/>
                  <a:pt x="0" y="111"/>
                  <a:pt x="0" y="111"/>
                </a:cubicBezTo>
                <a:cubicBezTo>
                  <a:pt x="59" y="171"/>
                  <a:pt x="59" y="171"/>
                  <a:pt x="59" y="171"/>
                </a:cubicBezTo>
                <a:cubicBezTo>
                  <a:pt x="59" y="133"/>
                  <a:pt x="59" y="133"/>
                  <a:pt x="59" y="133"/>
                </a:cubicBezTo>
                <a:cubicBezTo>
                  <a:pt x="235" y="133"/>
                  <a:pt x="235" y="133"/>
                  <a:pt x="235" y="133"/>
                </a:cubicBezTo>
                <a:cubicBezTo>
                  <a:pt x="264" y="133"/>
                  <a:pt x="279" y="119"/>
                  <a:pt x="279" y="89"/>
                </a:cubicBezTo>
                <a:cubicBezTo>
                  <a:pt x="279" y="0"/>
                  <a:pt x="279" y="0"/>
                  <a:pt x="279" y="0"/>
                </a:cubicBezTo>
                <a:cubicBezTo>
                  <a:pt x="248" y="31"/>
                  <a:pt x="248" y="31"/>
                  <a:pt x="248" y="31"/>
                </a:cubicBezTo>
                <a:lnTo>
                  <a:pt x="239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Freeform 694"/>
          <p:cNvSpPr/>
          <p:nvPr/>
        </p:nvSpPr>
        <p:spPr bwMode="auto">
          <a:xfrm>
            <a:off x="765806" y="1452975"/>
            <a:ext cx="296198" cy="181010"/>
          </a:xfrm>
          <a:custGeom>
            <a:avLst/>
            <a:gdLst>
              <a:gd name="T0" fmla="*/ 39 w 279"/>
              <a:gd name="T1" fmla="*/ 131 h 171"/>
              <a:gd name="T2" fmla="*/ 39 w 279"/>
              <a:gd name="T3" fmla="*/ 90 h 171"/>
              <a:gd name="T4" fmla="*/ 53 w 279"/>
              <a:gd name="T5" fmla="*/ 77 h 171"/>
              <a:gd name="T6" fmla="*/ 220 w 279"/>
              <a:gd name="T7" fmla="*/ 77 h 171"/>
              <a:gd name="T8" fmla="*/ 220 w 279"/>
              <a:gd name="T9" fmla="*/ 79 h 171"/>
              <a:gd name="T10" fmla="*/ 220 w 279"/>
              <a:gd name="T11" fmla="*/ 118 h 171"/>
              <a:gd name="T12" fmla="*/ 279 w 279"/>
              <a:gd name="T13" fmla="*/ 59 h 171"/>
              <a:gd name="T14" fmla="*/ 220 w 279"/>
              <a:gd name="T15" fmla="*/ 0 h 171"/>
              <a:gd name="T16" fmla="*/ 220 w 279"/>
              <a:gd name="T17" fmla="*/ 37 h 171"/>
              <a:gd name="T18" fmla="*/ 44 w 279"/>
              <a:gd name="T19" fmla="*/ 37 h 171"/>
              <a:gd name="T20" fmla="*/ 0 w 279"/>
              <a:gd name="T21" fmla="*/ 81 h 171"/>
              <a:gd name="T22" fmla="*/ 0 w 279"/>
              <a:gd name="T23" fmla="*/ 171 h 171"/>
              <a:gd name="T24" fmla="*/ 31 w 279"/>
              <a:gd name="T25" fmla="*/ 139 h 171"/>
              <a:gd name="T26" fmla="*/ 39 w 279"/>
              <a:gd name="T27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9" h="171">
                <a:moveTo>
                  <a:pt x="39" y="131"/>
                </a:moveTo>
                <a:cubicBezTo>
                  <a:pt x="39" y="90"/>
                  <a:pt x="39" y="90"/>
                  <a:pt x="39" y="90"/>
                </a:cubicBezTo>
                <a:cubicBezTo>
                  <a:pt x="39" y="83"/>
                  <a:pt x="45" y="77"/>
                  <a:pt x="53" y="77"/>
                </a:cubicBezTo>
                <a:cubicBezTo>
                  <a:pt x="220" y="77"/>
                  <a:pt x="220" y="77"/>
                  <a:pt x="220" y="77"/>
                </a:cubicBezTo>
                <a:cubicBezTo>
                  <a:pt x="220" y="79"/>
                  <a:pt x="220" y="79"/>
                  <a:pt x="220" y="79"/>
                </a:cubicBezTo>
                <a:cubicBezTo>
                  <a:pt x="220" y="118"/>
                  <a:pt x="220" y="118"/>
                  <a:pt x="220" y="118"/>
                </a:cubicBezTo>
                <a:cubicBezTo>
                  <a:pt x="279" y="59"/>
                  <a:pt x="279" y="59"/>
                  <a:pt x="279" y="59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37"/>
                  <a:pt x="220" y="37"/>
                  <a:pt x="220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15" y="37"/>
                  <a:pt x="0" y="52"/>
                  <a:pt x="0" y="81"/>
                </a:cubicBezTo>
                <a:cubicBezTo>
                  <a:pt x="0" y="171"/>
                  <a:pt x="0" y="171"/>
                  <a:pt x="0" y="171"/>
                </a:cubicBezTo>
                <a:cubicBezTo>
                  <a:pt x="31" y="139"/>
                  <a:pt x="31" y="139"/>
                  <a:pt x="31" y="139"/>
                </a:cubicBezTo>
                <a:lnTo>
                  <a:pt x="39" y="1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695"/>
          <p:cNvSpPr>
            <a:spLocks noEditPoints="1"/>
          </p:cNvSpPr>
          <p:nvPr/>
        </p:nvSpPr>
        <p:spPr bwMode="auto">
          <a:xfrm>
            <a:off x="8080250" y="4516429"/>
            <a:ext cx="304427" cy="260546"/>
          </a:xfrm>
          <a:custGeom>
            <a:avLst/>
            <a:gdLst>
              <a:gd name="T0" fmla="*/ 93 w 111"/>
              <a:gd name="T1" fmla="*/ 17 h 95"/>
              <a:gd name="T2" fmla="*/ 75 w 111"/>
              <a:gd name="T3" fmla="*/ 17 h 95"/>
              <a:gd name="T4" fmla="*/ 71 w 111"/>
              <a:gd name="T5" fmla="*/ 17 h 95"/>
              <a:gd name="T6" fmla="*/ 57 w 111"/>
              <a:gd name="T7" fmla="*/ 17 h 95"/>
              <a:gd name="T8" fmla="*/ 57 w 111"/>
              <a:gd name="T9" fmla="*/ 0 h 95"/>
              <a:gd name="T10" fmla="*/ 17 w 111"/>
              <a:gd name="T11" fmla="*/ 0 h 95"/>
              <a:gd name="T12" fmla="*/ 17 w 111"/>
              <a:gd name="T13" fmla="*/ 0 h 95"/>
              <a:gd name="T14" fmla="*/ 0 w 111"/>
              <a:gd name="T15" fmla="*/ 17 h 95"/>
              <a:gd name="T16" fmla="*/ 0 w 111"/>
              <a:gd name="T17" fmla="*/ 79 h 95"/>
              <a:gd name="T18" fmla="*/ 18 w 111"/>
              <a:gd name="T19" fmla="*/ 79 h 95"/>
              <a:gd name="T20" fmla="*/ 18 w 111"/>
              <a:gd name="T21" fmla="*/ 95 h 95"/>
              <a:gd name="T22" fmla="*/ 36 w 111"/>
              <a:gd name="T23" fmla="*/ 95 h 95"/>
              <a:gd name="T24" fmla="*/ 55 w 111"/>
              <a:gd name="T25" fmla="*/ 95 h 95"/>
              <a:gd name="T26" fmla="*/ 75 w 111"/>
              <a:gd name="T27" fmla="*/ 95 h 95"/>
              <a:gd name="T28" fmla="*/ 93 w 111"/>
              <a:gd name="T29" fmla="*/ 95 h 95"/>
              <a:gd name="T30" fmla="*/ 111 w 111"/>
              <a:gd name="T31" fmla="*/ 95 h 95"/>
              <a:gd name="T32" fmla="*/ 111 w 111"/>
              <a:gd name="T33" fmla="*/ 17 h 95"/>
              <a:gd name="T34" fmla="*/ 93 w 111"/>
              <a:gd name="T35" fmla="*/ 17 h 95"/>
              <a:gd name="T36" fmla="*/ 7 w 111"/>
              <a:gd name="T37" fmla="*/ 72 h 95"/>
              <a:gd name="T38" fmla="*/ 7 w 111"/>
              <a:gd name="T39" fmla="*/ 23 h 95"/>
              <a:gd name="T40" fmla="*/ 23 w 111"/>
              <a:gd name="T41" fmla="*/ 23 h 95"/>
              <a:gd name="T42" fmla="*/ 23 w 111"/>
              <a:gd name="T43" fmla="*/ 7 h 95"/>
              <a:gd name="T44" fmla="*/ 51 w 111"/>
              <a:gd name="T45" fmla="*/ 7 h 95"/>
              <a:gd name="T46" fmla="*/ 51 w 111"/>
              <a:gd name="T47" fmla="*/ 72 h 95"/>
              <a:gd name="T48" fmla="*/ 7 w 111"/>
              <a:gd name="T49" fmla="*/ 72 h 95"/>
              <a:gd name="T50" fmla="*/ 61 w 111"/>
              <a:gd name="T51" fmla="*/ 89 h 95"/>
              <a:gd name="T52" fmla="*/ 43 w 111"/>
              <a:gd name="T53" fmla="*/ 89 h 95"/>
              <a:gd name="T54" fmla="*/ 25 w 111"/>
              <a:gd name="T55" fmla="*/ 89 h 95"/>
              <a:gd name="T56" fmla="*/ 25 w 111"/>
              <a:gd name="T57" fmla="*/ 79 h 95"/>
              <a:gd name="T58" fmla="*/ 57 w 111"/>
              <a:gd name="T59" fmla="*/ 79 h 95"/>
              <a:gd name="T60" fmla="*/ 57 w 111"/>
              <a:gd name="T61" fmla="*/ 23 h 95"/>
              <a:gd name="T62" fmla="*/ 59 w 111"/>
              <a:gd name="T63" fmla="*/ 23 h 95"/>
              <a:gd name="T64" fmla="*/ 69 w 111"/>
              <a:gd name="T65" fmla="*/ 23 h 95"/>
              <a:gd name="T66" fmla="*/ 69 w 111"/>
              <a:gd name="T67" fmla="*/ 89 h 95"/>
              <a:gd name="T68" fmla="*/ 61 w 111"/>
              <a:gd name="T69" fmla="*/ 89 h 95"/>
              <a:gd name="T70" fmla="*/ 75 w 111"/>
              <a:gd name="T71" fmla="*/ 89 h 95"/>
              <a:gd name="T72" fmla="*/ 75 w 111"/>
              <a:gd name="T73" fmla="*/ 23 h 95"/>
              <a:gd name="T74" fmla="*/ 77 w 111"/>
              <a:gd name="T75" fmla="*/ 23 h 95"/>
              <a:gd name="T76" fmla="*/ 87 w 111"/>
              <a:gd name="T77" fmla="*/ 23 h 95"/>
              <a:gd name="T78" fmla="*/ 87 w 111"/>
              <a:gd name="T79" fmla="*/ 89 h 95"/>
              <a:gd name="T80" fmla="*/ 75 w 111"/>
              <a:gd name="T81" fmla="*/ 89 h 95"/>
              <a:gd name="T82" fmla="*/ 105 w 111"/>
              <a:gd name="T83" fmla="*/ 89 h 95"/>
              <a:gd name="T84" fmla="*/ 93 w 111"/>
              <a:gd name="T85" fmla="*/ 89 h 95"/>
              <a:gd name="T86" fmla="*/ 93 w 111"/>
              <a:gd name="T87" fmla="*/ 23 h 95"/>
              <a:gd name="T88" fmla="*/ 105 w 111"/>
              <a:gd name="T89" fmla="*/ 23 h 95"/>
              <a:gd name="T90" fmla="*/ 105 w 111"/>
              <a:gd name="T91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1" h="95">
                <a:moveTo>
                  <a:pt x="93" y="17"/>
                </a:moveTo>
                <a:lnTo>
                  <a:pt x="75" y="17"/>
                </a:lnTo>
                <a:lnTo>
                  <a:pt x="71" y="17"/>
                </a:lnTo>
                <a:lnTo>
                  <a:pt x="57" y="17"/>
                </a:lnTo>
                <a:lnTo>
                  <a:pt x="57" y="0"/>
                </a:lnTo>
                <a:lnTo>
                  <a:pt x="17" y="0"/>
                </a:lnTo>
                <a:lnTo>
                  <a:pt x="17" y="0"/>
                </a:lnTo>
                <a:lnTo>
                  <a:pt x="0" y="17"/>
                </a:lnTo>
                <a:lnTo>
                  <a:pt x="0" y="79"/>
                </a:lnTo>
                <a:lnTo>
                  <a:pt x="18" y="79"/>
                </a:lnTo>
                <a:lnTo>
                  <a:pt x="18" y="95"/>
                </a:lnTo>
                <a:lnTo>
                  <a:pt x="36" y="95"/>
                </a:lnTo>
                <a:lnTo>
                  <a:pt x="55" y="95"/>
                </a:lnTo>
                <a:lnTo>
                  <a:pt x="75" y="95"/>
                </a:lnTo>
                <a:lnTo>
                  <a:pt x="93" y="95"/>
                </a:lnTo>
                <a:lnTo>
                  <a:pt x="111" y="95"/>
                </a:lnTo>
                <a:lnTo>
                  <a:pt x="111" y="17"/>
                </a:lnTo>
                <a:lnTo>
                  <a:pt x="93" y="17"/>
                </a:lnTo>
                <a:close/>
                <a:moveTo>
                  <a:pt x="7" y="72"/>
                </a:moveTo>
                <a:lnTo>
                  <a:pt x="7" y="23"/>
                </a:lnTo>
                <a:lnTo>
                  <a:pt x="23" y="23"/>
                </a:lnTo>
                <a:lnTo>
                  <a:pt x="23" y="7"/>
                </a:lnTo>
                <a:lnTo>
                  <a:pt x="51" y="7"/>
                </a:lnTo>
                <a:lnTo>
                  <a:pt x="51" y="72"/>
                </a:lnTo>
                <a:lnTo>
                  <a:pt x="7" y="72"/>
                </a:lnTo>
                <a:close/>
                <a:moveTo>
                  <a:pt x="61" y="89"/>
                </a:moveTo>
                <a:lnTo>
                  <a:pt x="43" y="89"/>
                </a:lnTo>
                <a:lnTo>
                  <a:pt x="25" y="89"/>
                </a:lnTo>
                <a:lnTo>
                  <a:pt x="25" y="79"/>
                </a:lnTo>
                <a:lnTo>
                  <a:pt x="57" y="79"/>
                </a:lnTo>
                <a:lnTo>
                  <a:pt x="57" y="23"/>
                </a:lnTo>
                <a:lnTo>
                  <a:pt x="59" y="23"/>
                </a:lnTo>
                <a:lnTo>
                  <a:pt x="69" y="23"/>
                </a:lnTo>
                <a:lnTo>
                  <a:pt x="69" y="89"/>
                </a:lnTo>
                <a:lnTo>
                  <a:pt x="61" y="89"/>
                </a:lnTo>
                <a:close/>
                <a:moveTo>
                  <a:pt x="75" y="89"/>
                </a:moveTo>
                <a:lnTo>
                  <a:pt x="75" y="23"/>
                </a:lnTo>
                <a:lnTo>
                  <a:pt x="77" y="23"/>
                </a:lnTo>
                <a:lnTo>
                  <a:pt x="87" y="23"/>
                </a:lnTo>
                <a:lnTo>
                  <a:pt x="87" y="89"/>
                </a:lnTo>
                <a:lnTo>
                  <a:pt x="75" y="89"/>
                </a:lnTo>
                <a:close/>
                <a:moveTo>
                  <a:pt x="105" y="89"/>
                </a:moveTo>
                <a:lnTo>
                  <a:pt x="93" y="89"/>
                </a:lnTo>
                <a:lnTo>
                  <a:pt x="93" y="23"/>
                </a:lnTo>
                <a:lnTo>
                  <a:pt x="105" y="23"/>
                </a:lnTo>
                <a:lnTo>
                  <a:pt x="105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696"/>
          <p:cNvSpPr>
            <a:spLocks noEditPoints="1"/>
          </p:cNvSpPr>
          <p:nvPr/>
        </p:nvSpPr>
        <p:spPr bwMode="auto">
          <a:xfrm>
            <a:off x="9300698" y="4530143"/>
            <a:ext cx="304427" cy="241346"/>
          </a:xfrm>
          <a:custGeom>
            <a:avLst/>
            <a:gdLst>
              <a:gd name="T0" fmla="*/ 103 w 111"/>
              <a:gd name="T1" fmla="*/ 38 h 88"/>
              <a:gd name="T2" fmla="*/ 103 w 111"/>
              <a:gd name="T3" fmla="*/ 11 h 88"/>
              <a:gd name="T4" fmla="*/ 87 w 111"/>
              <a:gd name="T5" fmla="*/ 11 h 88"/>
              <a:gd name="T6" fmla="*/ 72 w 111"/>
              <a:gd name="T7" fmla="*/ 11 h 88"/>
              <a:gd name="T8" fmla="*/ 68 w 111"/>
              <a:gd name="T9" fmla="*/ 11 h 88"/>
              <a:gd name="T10" fmla="*/ 57 w 111"/>
              <a:gd name="T11" fmla="*/ 11 h 88"/>
              <a:gd name="T12" fmla="*/ 57 w 111"/>
              <a:gd name="T13" fmla="*/ 0 h 88"/>
              <a:gd name="T14" fmla="*/ 22 w 111"/>
              <a:gd name="T15" fmla="*/ 0 h 88"/>
              <a:gd name="T16" fmla="*/ 22 w 111"/>
              <a:gd name="T17" fmla="*/ 0 h 88"/>
              <a:gd name="T18" fmla="*/ 8 w 111"/>
              <a:gd name="T19" fmla="*/ 14 h 88"/>
              <a:gd name="T20" fmla="*/ 8 w 111"/>
              <a:gd name="T21" fmla="*/ 38 h 88"/>
              <a:gd name="T22" fmla="*/ 0 w 111"/>
              <a:gd name="T23" fmla="*/ 38 h 88"/>
              <a:gd name="T24" fmla="*/ 0 w 111"/>
              <a:gd name="T25" fmla="*/ 88 h 88"/>
              <a:gd name="T26" fmla="*/ 111 w 111"/>
              <a:gd name="T27" fmla="*/ 88 h 88"/>
              <a:gd name="T28" fmla="*/ 111 w 111"/>
              <a:gd name="T29" fmla="*/ 38 h 88"/>
              <a:gd name="T30" fmla="*/ 103 w 111"/>
              <a:gd name="T31" fmla="*/ 38 h 88"/>
              <a:gd name="T32" fmla="*/ 97 w 111"/>
              <a:gd name="T33" fmla="*/ 17 h 88"/>
              <a:gd name="T34" fmla="*/ 97 w 111"/>
              <a:gd name="T35" fmla="*/ 38 h 88"/>
              <a:gd name="T36" fmla="*/ 87 w 111"/>
              <a:gd name="T37" fmla="*/ 38 h 88"/>
              <a:gd name="T38" fmla="*/ 87 w 111"/>
              <a:gd name="T39" fmla="*/ 17 h 88"/>
              <a:gd name="T40" fmla="*/ 97 w 111"/>
              <a:gd name="T41" fmla="*/ 17 h 88"/>
              <a:gd name="T42" fmla="*/ 74 w 111"/>
              <a:gd name="T43" fmla="*/ 17 h 88"/>
              <a:gd name="T44" fmla="*/ 82 w 111"/>
              <a:gd name="T45" fmla="*/ 17 h 88"/>
              <a:gd name="T46" fmla="*/ 82 w 111"/>
              <a:gd name="T47" fmla="*/ 38 h 88"/>
              <a:gd name="T48" fmla="*/ 72 w 111"/>
              <a:gd name="T49" fmla="*/ 38 h 88"/>
              <a:gd name="T50" fmla="*/ 72 w 111"/>
              <a:gd name="T51" fmla="*/ 17 h 88"/>
              <a:gd name="T52" fmla="*/ 74 w 111"/>
              <a:gd name="T53" fmla="*/ 17 h 88"/>
              <a:gd name="T54" fmla="*/ 70 w 111"/>
              <a:gd name="T55" fmla="*/ 70 h 88"/>
              <a:gd name="T56" fmla="*/ 42 w 111"/>
              <a:gd name="T57" fmla="*/ 70 h 88"/>
              <a:gd name="T58" fmla="*/ 42 w 111"/>
              <a:gd name="T59" fmla="*/ 56 h 88"/>
              <a:gd name="T60" fmla="*/ 70 w 111"/>
              <a:gd name="T61" fmla="*/ 56 h 88"/>
              <a:gd name="T62" fmla="*/ 70 w 111"/>
              <a:gd name="T63" fmla="*/ 70 h 88"/>
              <a:gd name="T64" fmla="*/ 59 w 111"/>
              <a:gd name="T65" fmla="*/ 17 h 88"/>
              <a:gd name="T66" fmla="*/ 66 w 111"/>
              <a:gd name="T67" fmla="*/ 17 h 88"/>
              <a:gd name="T68" fmla="*/ 66 w 111"/>
              <a:gd name="T69" fmla="*/ 38 h 88"/>
              <a:gd name="T70" fmla="*/ 57 w 111"/>
              <a:gd name="T71" fmla="*/ 38 h 88"/>
              <a:gd name="T72" fmla="*/ 57 w 111"/>
              <a:gd name="T73" fmla="*/ 17 h 88"/>
              <a:gd name="T74" fmla="*/ 59 w 111"/>
              <a:gd name="T75" fmla="*/ 17 h 88"/>
              <a:gd name="T76" fmla="*/ 14 w 111"/>
              <a:gd name="T77" fmla="*/ 20 h 88"/>
              <a:gd name="T78" fmla="*/ 28 w 111"/>
              <a:gd name="T79" fmla="*/ 20 h 88"/>
              <a:gd name="T80" fmla="*/ 28 w 111"/>
              <a:gd name="T81" fmla="*/ 6 h 88"/>
              <a:gd name="T82" fmla="*/ 51 w 111"/>
              <a:gd name="T83" fmla="*/ 6 h 88"/>
              <a:gd name="T84" fmla="*/ 51 w 111"/>
              <a:gd name="T85" fmla="*/ 38 h 88"/>
              <a:gd name="T86" fmla="*/ 14 w 111"/>
              <a:gd name="T87" fmla="*/ 38 h 88"/>
              <a:gd name="T88" fmla="*/ 14 w 111"/>
              <a:gd name="T89" fmla="*/ 2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88">
                <a:moveTo>
                  <a:pt x="103" y="38"/>
                </a:moveTo>
                <a:lnTo>
                  <a:pt x="103" y="11"/>
                </a:lnTo>
                <a:lnTo>
                  <a:pt x="87" y="11"/>
                </a:lnTo>
                <a:lnTo>
                  <a:pt x="72" y="11"/>
                </a:lnTo>
                <a:lnTo>
                  <a:pt x="68" y="11"/>
                </a:lnTo>
                <a:lnTo>
                  <a:pt x="57" y="11"/>
                </a:lnTo>
                <a:lnTo>
                  <a:pt x="57" y="0"/>
                </a:lnTo>
                <a:lnTo>
                  <a:pt x="22" y="0"/>
                </a:lnTo>
                <a:lnTo>
                  <a:pt x="22" y="0"/>
                </a:lnTo>
                <a:lnTo>
                  <a:pt x="8" y="14"/>
                </a:lnTo>
                <a:lnTo>
                  <a:pt x="8" y="38"/>
                </a:lnTo>
                <a:lnTo>
                  <a:pt x="0" y="38"/>
                </a:lnTo>
                <a:lnTo>
                  <a:pt x="0" y="88"/>
                </a:lnTo>
                <a:lnTo>
                  <a:pt x="111" y="88"/>
                </a:lnTo>
                <a:lnTo>
                  <a:pt x="111" y="38"/>
                </a:lnTo>
                <a:lnTo>
                  <a:pt x="103" y="38"/>
                </a:lnTo>
                <a:close/>
                <a:moveTo>
                  <a:pt x="97" y="17"/>
                </a:moveTo>
                <a:lnTo>
                  <a:pt x="97" y="38"/>
                </a:lnTo>
                <a:lnTo>
                  <a:pt x="87" y="38"/>
                </a:lnTo>
                <a:lnTo>
                  <a:pt x="87" y="17"/>
                </a:lnTo>
                <a:lnTo>
                  <a:pt x="97" y="17"/>
                </a:lnTo>
                <a:close/>
                <a:moveTo>
                  <a:pt x="74" y="17"/>
                </a:moveTo>
                <a:lnTo>
                  <a:pt x="82" y="17"/>
                </a:lnTo>
                <a:lnTo>
                  <a:pt x="82" y="38"/>
                </a:lnTo>
                <a:lnTo>
                  <a:pt x="72" y="38"/>
                </a:lnTo>
                <a:lnTo>
                  <a:pt x="72" y="17"/>
                </a:lnTo>
                <a:lnTo>
                  <a:pt x="74" y="17"/>
                </a:lnTo>
                <a:close/>
                <a:moveTo>
                  <a:pt x="70" y="70"/>
                </a:moveTo>
                <a:lnTo>
                  <a:pt x="42" y="70"/>
                </a:lnTo>
                <a:lnTo>
                  <a:pt x="42" y="56"/>
                </a:lnTo>
                <a:lnTo>
                  <a:pt x="70" y="56"/>
                </a:lnTo>
                <a:lnTo>
                  <a:pt x="70" y="70"/>
                </a:lnTo>
                <a:close/>
                <a:moveTo>
                  <a:pt x="59" y="17"/>
                </a:moveTo>
                <a:lnTo>
                  <a:pt x="66" y="17"/>
                </a:lnTo>
                <a:lnTo>
                  <a:pt x="66" y="38"/>
                </a:lnTo>
                <a:lnTo>
                  <a:pt x="57" y="38"/>
                </a:lnTo>
                <a:lnTo>
                  <a:pt x="57" y="17"/>
                </a:lnTo>
                <a:lnTo>
                  <a:pt x="59" y="17"/>
                </a:lnTo>
                <a:close/>
                <a:moveTo>
                  <a:pt x="14" y="20"/>
                </a:moveTo>
                <a:lnTo>
                  <a:pt x="28" y="20"/>
                </a:lnTo>
                <a:lnTo>
                  <a:pt x="28" y="6"/>
                </a:lnTo>
                <a:lnTo>
                  <a:pt x="51" y="6"/>
                </a:lnTo>
                <a:lnTo>
                  <a:pt x="51" y="38"/>
                </a:lnTo>
                <a:lnTo>
                  <a:pt x="14" y="38"/>
                </a:lnTo>
                <a:lnTo>
                  <a:pt x="14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Freeform 705"/>
          <p:cNvSpPr/>
          <p:nvPr/>
        </p:nvSpPr>
        <p:spPr bwMode="auto">
          <a:xfrm>
            <a:off x="2622528" y="5753331"/>
            <a:ext cx="117931" cy="230376"/>
          </a:xfrm>
          <a:custGeom>
            <a:avLst/>
            <a:gdLst>
              <a:gd name="T0" fmla="*/ 15 w 43"/>
              <a:gd name="T1" fmla="*/ 28 h 84"/>
              <a:gd name="T2" fmla="*/ 0 w 43"/>
              <a:gd name="T3" fmla="*/ 28 h 84"/>
              <a:gd name="T4" fmla="*/ 0 w 43"/>
              <a:gd name="T5" fmla="*/ 56 h 84"/>
              <a:gd name="T6" fmla="*/ 15 w 43"/>
              <a:gd name="T7" fmla="*/ 56 h 84"/>
              <a:gd name="T8" fmla="*/ 43 w 43"/>
              <a:gd name="T9" fmla="*/ 84 h 84"/>
              <a:gd name="T10" fmla="*/ 43 w 43"/>
              <a:gd name="T11" fmla="*/ 0 h 84"/>
              <a:gd name="T12" fmla="*/ 15 w 43"/>
              <a:gd name="T13" fmla="*/ 28 h 84"/>
              <a:gd name="T14" fmla="*/ 15 w 43"/>
              <a:gd name="T15" fmla="*/ 2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84">
                <a:moveTo>
                  <a:pt x="15" y="28"/>
                </a:moveTo>
                <a:lnTo>
                  <a:pt x="0" y="28"/>
                </a:lnTo>
                <a:lnTo>
                  <a:pt x="0" y="56"/>
                </a:lnTo>
                <a:lnTo>
                  <a:pt x="15" y="56"/>
                </a:lnTo>
                <a:lnTo>
                  <a:pt x="43" y="84"/>
                </a:lnTo>
                <a:lnTo>
                  <a:pt x="43" y="0"/>
                </a:lnTo>
                <a:lnTo>
                  <a:pt x="15" y="28"/>
                </a:lnTo>
                <a:lnTo>
                  <a:pt x="15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706"/>
          <p:cNvSpPr/>
          <p:nvPr/>
        </p:nvSpPr>
        <p:spPr bwMode="auto">
          <a:xfrm>
            <a:off x="2756914" y="5819153"/>
            <a:ext cx="38396" cy="95990"/>
          </a:xfrm>
          <a:custGeom>
            <a:avLst/>
            <a:gdLst>
              <a:gd name="T0" fmla="*/ 11 w 36"/>
              <a:gd name="T1" fmla="*/ 0 h 92"/>
              <a:gd name="T2" fmla="*/ 0 w 36"/>
              <a:gd name="T3" fmla="*/ 22 h 92"/>
              <a:gd name="T4" fmla="*/ 0 w 36"/>
              <a:gd name="T5" fmla="*/ 23 h 92"/>
              <a:gd name="T6" fmla="*/ 12 w 36"/>
              <a:gd name="T7" fmla="*/ 46 h 92"/>
              <a:gd name="T8" fmla="*/ 0 w 36"/>
              <a:gd name="T9" fmla="*/ 70 h 92"/>
              <a:gd name="T10" fmla="*/ 0 w 36"/>
              <a:gd name="T11" fmla="*/ 70 h 92"/>
              <a:gd name="T12" fmla="*/ 11 w 36"/>
              <a:gd name="T13" fmla="*/ 92 h 92"/>
              <a:gd name="T14" fmla="*/ 36 w 36"/>
              <a:gd name="T15" fmla="*/ 46 h 92"/>
              <a:gd name="T16" fmla="*/ 11 w 36"/>
              <a:gd name="T17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92">
                <a:moveTo>
                  <a:pt x="11" y="0"/>
                </a:move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8"/>
                  <a:pt x="12" y="37"/>
                  <a:pt x="12" y="46"/>
                </a:cubicBezTo>
                <a:cubicBezTo>
                  <a:pt x="12" y="56"/>
                  <a:pt x="7" y="64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1" y="92"/>
                  <a:pt x="11" y="92"/>
                  <a:pt x="11" y="92"/>
                </a:cubicBezTo>
                <a:cubicBezTo>
                  <a:pt x="26" y="82"/>
                  <a:pt x="36" y="65"/>
                  <a:pt x="36" y="46"/>
                </a:cubicBezTo>
                <a:cubicBezTo>
                  <a:pt x="36" y="27"/>
                  <a:pt x="26" y="10"/>
                  <a:pt x="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707"/>
          <p:cNvSpPr/>
          <p:nvPr/>
        </p:nvSpPr>
        <p:spPr bwMode="auto">
          <a:xfrm>
            <a:off x="2784340" y="5767044"/>
            <a:ext cx="71307" cy="200209"/>
          </a:xfrm>
          <a:custGeom>
            <a:avLst/>
            <a:gdLst>
              <a:gd name="T0" fmla="*/ 67 w 67"/>
              <a:gd name="T1" fmla="*/ 95 h 190"/>
              <a:gd name="T2" fmla="*/ 11 w 67"/>
              <a:gd name="T3" fmla="*/ 0 h 190"/>
              <a:gd name="T4" fmla="*/ 0 w 67"/>
              <a:gd name="T5" fmla="*/ 22 h 190"/>
              <a:gd name="T6" fmla="*/ 0 w 67"/>
              <a:gd name="T7" fmla="*/ 22 h 190"/>
              <a:gd name="T8" fmla="*/ 42 w 67"/>
              <a:gd name="T9" fmla="*/ 95 h 190"/>
              <a:gd name="T10" fmla="*/ 0 w 67"/>
              <a:gd name="T11" fmla="*/ 168 h 190"/>
              <a:gd name="T12" fmla="*/ 0 w 67"/>
              <a:gd name="T13" fmla="*/ 168 h 190"/>
              <a:gd name="T14" fmla="*/ 11 w 67"/>
              <a:gd name="T15" fmla="*/ 190 h 190"/>
              <a:gd name="T16" fmla="*/ 67 w 67"/>
              <a:gd name="T17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190">
                <a:moveTo>
                  <a:pt x="67" y="95"/>
                </a:moveTo>
                <a:cubicBezTo>
                  <a:pt x="67" y="54"/>
                  <a:pt x="44" y="19"/>
                  <a:pt x="11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25" y="37"/>
                  <a:pt x="42" y="64"/>
                  <a:pt x="42" y="95"/>
                </a:cubicBezTo>
                <a:cubicBezTo>
                  <a:pt x="42" y="126"/>
                  <a:pt x="25" y="154"/>
                  <a:pt x="0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11" y="190"/>
                  <a:pt x="11" y="190"/>
                  <a:pt x="11" y="190"/>
                </a:cubicBezTo>
                <a:cubicBezTo>
                  <a:pt x="44" y="171"/>
                  <a:pt x="67" y="136"/>
                  <a:pt x="67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708"/>
          <p:cNvSpPr/>
          <p:nvPr/>
        </p:nvSpPr>
        <p:spPr bwMode="auto">
          <a:xfrm>
            <a:off x="3267033" y="5753331"/>
            <a:ext cx="115188" cy="230376"/>
          </a:xfrm>
          <a:custGeom>
            <a:avLst/>
            <a:gdLst>
              <a:gd name="T0" fmla="*/ 14 w 42"/>
              <a:gd name="T1" fmla="*/ 28 h 84"/>
              <a:gd name="T2" fmla="*/ 0 w 42"/>
              <a:gd name="T3" fmla="*/ 28 h 84"/>
              <a:gd name="T4" fmla="*/ 0 w 42"/>
              <a:gd name="T5" fmla="*/ 56 h 84"/>
              <a:gd name="T6" fmla="*/ 14 w 42"/>
              <a:gd name="T7" fmla="*/ 56 h 84"/>
              <a:gd name="T8" fmla="*/ 42 w 42"/>
              <a:gd name="T9" fmla="*/ 84 h 84"/>
              <a:gd name="T10" fmla="*/ 42 w 42"/>
              <a:gd name="T11" fmla="*/ 0 h 84"/>
              <a:gd name="T12" fmla="*/ 14 w 42"/>
              <a:gd name="T13" fmla="*/ 28 h 84"/>
              <a:gd name="T14" fmla="*/ 14 w 42"/>
              <a:gd name="T15" fmla="*/ 2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84">
                <a:moveTo>
                  <a:pt x="14" y="28"/>
                </a:moveTo>
                <a:lnTo>
                  <a:pt x="0" y="28"/>
                </a:lnTo>
                <a:lnTo>
                  <a:pt x="0" y="56"/>
                </a:lnTo>
                <a:lnTo>
                  <a:pt x="14" y="56"/>
                </a:lnTo>
                <a:lnTo>
                  <a:pt x="42" y="84"/>
                </a:lnTo>
                <a:lnTo>
                  <a:pt x="42" y="0"/>
                </a:lnTo>
                <a:lnTo>
                  <a:pt x="14" y="28"/>
                </a:ln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709"/>
          <p:cNvSpPr/>
          <p:nvPr/>
        </p:nvSpPr>
        <p:spPr bwMode="auto">
          <a:xfrm>
            <a:off x="3401419" y="5819153"/>
            <a:ext cx="38396" cy="95990"/>
          </a:xfrm>
          <a:custGeom>
            <a:avLst/>
            <a:gdLst>
              <a:gd name="T0" fmla="*/ 11 w 36"/>
              <a:gd name="T1" fmla="*/ 0 h 92"/>
              <a:gd name="T2" fmla="*/ 0 w 36"/>
              <a:gd name="T3" fmla="*/ 22 h 92"/>
              <a:gd name="T4" fmla="*/ 0 w 36"/>
              <a:gd name="T5" fmla="*/ 23 h 92"/>
              <a:gd name="T6" fmla="*/ 12 w 36"/>
              <a:gd name="T7" fmla="*/ 46 h 92"/>
              <a:gd name="T8" fmla="*/ 0 w 36"/>
              <a:gd name="T9" fmla="*/ 70 h 92"/>
              <a:gd name="T10" fmla="*/ 0 w 36"/>
              <a:gd name="T11" fmla="*/ 70 h 92"/>
              <a:gd name="T12" fmla="*/ 11 w 36"/>
              <a:gd name="T13" fmla="*/ 92 h 92"/>
              <a:gd name="T14" fmla="*/ 36 w 36"/>
              <a:gd name="T15" fmla="*/ 46 h 92"/>
              <a:gd name="T16" fmla="*/ 11 w 36"/>
              <a:gd name="T17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92">
                <a:moveTo>
                  <a:pt x="11" y="0"/>
                </a:move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8"/>
                  <a:pt x="12" y="37"/>
                  <a:pt x="12" y="46"/>
                </a:cubicBezTo>
                <a:cubicBezTo>
                  <a:pt x="12" y="56"/>
                  <a:pt x="7" y="64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11" y="92"/>
                  <a:pt x="11" y="92"/>
                  <a:pt x="11" y="92"/>
                </a:cubicBezTo>
                <a:cubicBezTo>
                  <a:pt x="26" y="82"/>
                  <a:pt x="36" y="65"/>
                  <a:pt x="36" y="46"/>
                </a:cubicBezTo>
                <a:cubicBezTo>
                  <a:pt x="36" y="27"/>
                  <a:pt x="26" y="10"/>
                  <a:pt x="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Freeform 710"/>
          <p:cNvSpPr/>
          <p:nvPr/>
        </p:nvSpPr>
        <p:spPr bwMode="auto">
          <a:xfrm>
            <a:off x="3903311" y="5753331"/>
            <a:ext cx="115188" cy="230376"/>
          </a:xfrm>
          <a:custGeom>
            <a:avLst/>
            <a:gdLst>
              <a:gd name="T0" fmla="*/ 14 w 42"/>
              <a:gd name="T1" fmla="*/ 28 h 84"/>
              <a:gd name="T2" fmla="*/ 0 w 42"/>
              <a:gd name="T3" fmla="*/ 28 h 84"/>
              <a:gd name="T4" fmla="*/ 0 w 42"/>
              <a:gd name="T5" fmla="*/ 56 h 84"/>
              <a:gd name="T6" fmla="*/ 14 w 42"/>
              <a:gd name="T7" fmla="*/ 56 h 84"/>
              <a:gd name="T8" fmla="*/ 42 w 42"/>
              <a:gd name="T9" fmla="*/ 84 h 84"/>
              <a:gd name="T10" fmla="*/ 42 w 42"/>
              <a:gd name="T11" fmla="*/ 0 h 84"/>
              <a:gd name="T12" fmla="*/ 14 w 42"/>
              <a:gd name="T13" fmla="*/ 28 h 84"/>
              <a:gd name="T14" fmla="*/ 14 w 42"/>
              <a:gd name="T15" fmla="*/ 2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84">
                <a:moveTo>
                  <a:pt x="14" y="28"/>
                </a:moveTo>
                <a:lnTo>
                  <a:pt x="0" y="28"/>
                </a:lnTo>
                <a:lnTo>
                  <a:pt x="0" y="56"/>
                </a:lnTo>
                <a:lnTo>
                  <a:pt x="14" y="56"/>
                </a:lnTo>
                <a:lnTo>
                  <a:pt x="42" y="84"/>
                </a:lnTo>
                <a:lnTo>
                  <a:pt x="42" y="0"/>
                </a:lnTo>
                <a:lnTo>
                  <a:pt x="14" y="28"/>
                </a:lnTo>
                <a:lnTo>
                  <a:pt x="1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711"/>
          <p:cNvSpPr>
            <a:spLocks noEditPoints="1"/>
          </p:cNvSpPr>
          <p:nvPr/>
        </p:nvSpPr>
        <p:spPr bwMode="auto">
          <a:xfrm>
            <a:off x="5639360" y="3276786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91 w 288"/>
              <a:gd name="T11" fmla="*/ 217 h 288"/>
              <a:gd name="T12" fmla="*/ 72 w 288"/>
              <a:gd name="T13" fmla="*/ 198 h 288"/>
              <a:gd name="T14" fmla="*/ 91 w 288"/>
              <a:gd name="T15" fmla="*/ 179 h 288"/>
              <a:gd name="T16" fmla="*/ 110 w 288"/>
              <a:gd name="T17" fmla="*/ 198 h 288"/>
              <a:gd name="T18" fmla="*/ 91 w 288"/>
              <a:gd name="T19" fmla="*/ 217 h 288"/>
              <a:gd name="T20" fmla="*/ 139 w 288"/>
              <a:gd name="T21" fmla="*/ 217 h 288"/>
              <a:gd name="T22" fmla="*/ 120 w 288"/>
              <a:gd name="T23" fmla="*/ 170 h 288"/>
              <a:gd name="T24" fmla="*/ 72 w 288"/>
              <a:gd name="T25" fmla="*/ 150 h 288"/>
              <a:gd name="T26" fmla="*/ 72 w 288"/>
              <a:gd name="T27" fmla="*/ 122 h 288"/>
              <a:gd name="T28" fmla="*/ 167 w 288"/>
              <a:gd name="T29" fmla="*/ 217 h 288"/>
              <a:gd name="T30" fmla="*/ 139 w 288"/>
              <a:gd name="T31" fmla="*/ 217 h 288"/>
              <a:gd name="T32" fmla="*/ 188 w 288"/>
              <a:gd name="T33" fmla="*/ 217 h 288"/>
              <a:gd name="T34" fmla="*/ 72 w 288"/>
              <a:gd name="T35" fmla="*/ 101 h 288"/>
              <a:gd name="T36" fmla="*/ 72 w 288"/>
              <a:gd name="T37" fmla="*/ 73 h 288"/>
              <a:gd name="T38" fmla="*/ 216 w 288"/>
              <a:gd name="T39" fmla="*/ 217 h 288"/>
              <a:gd name="T40" fmla="*/ 188 w 288"/>
              <a:gd name="T41" fmla="*/ 21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91" y="217"/>
                </a:moveTo>
                <a:cubicBezTo>
                  <a:pt x="81" y="217"/>
                  <a:pt x="72" y="209"/>
                  <a:pt x="72" y="198"/>
                </a:cubicBezTo>
                <a:cubicBezTo>
                  <a:pt x="72" y="187"/>
                  <a:pt x="81" y="179"/>
                  <a:pt x="91" y="179"/>
                </a:cubicBezTo>
                <a:cubicBezTo>
                  <a:pt x="102" y="179"/>
                  <a:pt x="110" y="187"/>
                  <a:pt x="110" y="198"/>
                </a:cubicBezTo>
                <a:cubicBezTo>
                  <a:pt x="110" y="209"/>
                  <a:pt x="102" y="217"/>
                  <a:pt x="91" y="217"/>
                </a:cubicBezTo>
                <a:close/>
                <a:moveTo>
                  <a:pt x="139" y="217"/>
                </a:moveTo>
                <a:cubicBezTo>
                  <a:pt x="139" y="199"/>
                  <a:pt x="132" y="183"/>
                  <a:pt x="120" y="170"/>
                </a:cubicBezTo>
                <a:cubicBezTo>
                  <a:pt x="107" y="157"/>
                  <a:pt x="90" y="150"/>
                  <a:pt x="72" y="150"/>
                </a:cubicBezTo>
                <a:cubicBezTo>
                  <a:pt x="72" y="122"/>
                  <a:pt x="72" y="122"/>
                  <a:pt x="72" y="122"/>
                </a:cubicBezTo>
                <a:cubicBezTo>
                  <a:pt x="124" y="122"/>
                  <a:pt x="167" y="165"/>
                  <a:pt x="167" y="217"/>
                </a:cubicBezTo>
                <a:lnTo>
                  <a:pt x="139" y="217"/>
                </a:lnTo>
                <a:close/>
                <a:moveTo>
                  <a:pt x="188" y="217"/>
                </a:moveTo>
                <a:cubicBezTo>
                  <a:pt x="188" y="153"/>
                  <a:pt x="136" y="101"/>
                  <a:pt x="72" y="101"/>
                </a:cubicBezTo>
                <a:cubicBezTo>
                  <a:pt x="72" y="73"/>
                  <a:pt x="72" y="73"/>
                  <a:pt x="72" y="73"/>
                </a:cubicBezTo>
                <a:cubicBezTo>
                  <a:pt x="151" y="73"/>
                  <a:pt x="216" y="138"/>
                  <a:pt x="216" y="217"/>
                </a:cubicBezTo>
                <a:lnTo>
                  <a:pt x="188" y="2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Freeform 712"/>
          <p:cNvSpPr>
            <a:spLocks noEditPoints="1"/>
          </p:cNvSpPr>
          <p:nvPr/>
        </p:nvSpPr>
        <p:spPr bwMode="auto">
          <a:xfrm>
            <a:off x="1366429" y="1444746"/>
            <a:ext cx="307168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26 w 288"/>
              <a:gd name="T11" fmla="*/ 180 h 288"/>
              <a:gd name="T12" fmla="*/ 199 w 288"/>
              <a:gd name="T13" fmla="*/ 207 h 288"/>
              <a:gd name="T14" fmla="*/ 93 w 288"/>
              <a:gd name="T15" fmla="*/ 207 h 288"/>
              <a:gd name="T16" fmla="*/ 93 w 288"/>
              <a:gd name="T17" fmla="*/ 229 h 288"/>
              <a:gd name="T18" fmla="*/ 57 w 288"/>
              <a:gd name="T19" fmla="*/ 193 h 288"/>
              <a:gd name="T20" fmla="*/ 93 w 288"/>
              <a:gd name="T21" fmla="*/ 157 h 288"/>
              <a:gd name="T22" fmla="*/ 93 w 288"/>
              <a:gd name="T23" fmla="*/ 181 h 288"/>
              <a:gd name="T24" fmla="*/ 93 w 288"/>
              <a:gd name="T25" fmla="*/ 183 h 288"/>
              <a:gd name="T26" fmla="*/ 194 w 288"/>
              <a:gd name="T27" fmla="*/ 183 h 288"/>
              <a:gd name="T28" fmla="*/ 202 w 288"/>
              <a:gd name="T29" fmla="*/ 175 h 288"/>
              <a:gd name="T30" fmla="*/ 202 w 288"/>
              <a:gd name="T31" fmla="*/ 150 h 288"/>
              <a:gd name="T32" fmla="*/ 207 w 288"/>
              <a:gd name="T33" fmla="*/ 144 h 288"/>
              <a:gd name="T34" fmla="*/ 226 w 288"/>
              <a:gd name="T35" fmla="*/ 126 h 288"/>
              <a:gd name="T36" fmla="*/ 226 w 288"/>
              <a:gd name="T37" fmla="*/ 180 h 288"/>
              <a:gd name="T38" fmla="*/ 196 w 288"/>
              <a:gd name="T39" fmla="*/ 133 h 288"/>
              <a:gd name="T40" fmla="*/ 196 w 288"/>
              <a:gd name="T41" fmla="*/ 109 h 288"/>
              <a:gd name="T42" fmla="*/ 196 w 288"/>
              <a:gd name="T43" fmla="*/ 108 h 288"/>
              <a:gd name="T44" fmla="*/ 94 w 288"/>
              <a:gd name="T45" fmla="*/ 108 h 288"/>
              <a:gd name="T46" fmla="*/ 86 w 288"/>
              <a:gd name="T47" fmla="*/ 116 h 288"/>
              <a:gd name="T48" fmla="*/ 86 w 288"/>
              <a:gd name="T49" fmla="*/ 141 h 288"/>
              <a:gd name="T50" fmla="*/ 81 w 288"/>
              <a:gd name="T51" fmla="*/ 146 h 288"/>
              <a:gd name="T52" fmla="*/ 62 w 288"/>
              <a:gd name="T53" fmla="*/ 165 h 288"/>
              <a:gd name="T54" fmla="*/ 62 w 288"/>
              <a:gd name="T55" fmla="*/ 111 h 288"/>
              <a:gd name="T56" fmla="*/ 89 w 288"/>
              <a:gd name="T57" fmla="*/ 84 h 288"/>
              <a:gd name="T58" fmla="*/ 196 w 288"/>
              <a:gd name="T59" fmla="*/ 84 h 288"/>
              <a:gd name="T60" fmla="*/ 196 w 288"/>
              <a:gd name="T61" fmla="*/ 61 h 288"/>
              <a:gd name="T62" fmla="*/ 231 w 288"/>
              <a:gd name="T63" fmla="*/ 97 h 288"/>
              <a:gd name="T64" fmla="*/ 196 w 288"/>
              <a:gd name="T65" fmla="*/ 13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26" y="180"/>
                </a:moveTo>
                <a:cubicBezTo>
                  <a:pt x="226" y="198"/>
                  <a:pt x="217" y="207"/>
                  <a:pt x="199" y="207"/>
                </a:cubicBezTo>
                <a:cubicBezTo>
                  <a:pt x="93" y="207"/>
                  <a:pt x="93" y="207"/>
                  <a:pt x="93" y="207"/>
                </a:cubicBezTo>
                <a:cubicBezTo>
                  <a:pt x="93" y="229"/>
                  <a:pt x="93" y="229"/>
                  <a:pt x="93" y="229"/>
                </a:cubicBezTo>
                <a:cubicBezTo>
                  <a:pt x="57" y="193"/>
                  <a:pt x="57" y="193"/>
                  <a:pt x="57" y="193"/>
                </a:cubicBezTo>
                <a:cubicBezTo>
                  <a:pt x="93" y="157"/>
                  <a:pt x="93" y="157"/>
                  <a:pt x="93" y="157"/>
                </a:cubicBezTo>
                <a:cubicBezTo>
                  <a:pt x="93" y="181"/>
                  <a:pt x="93" y="181"/>
                  <a:pt x="93" y="181"/>
                </a:cubicBezTo>
                <a:cubicBezTo>
                  <a:pt x="93" y="183"/>
                  <a:pt x="93" y="183"/>
                  <a:pt x="93" y="18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98" y="183"/>
                  <a:pt x="202" y="179"/>
                  <a:pt x="202" y="175"/>
                </a:cubicBezTo>
                <a:cubicBezTo>
                  <a:pt x="202" y="150"/>
                  <a:pt x="202" y="150"/>
                  <a:pt x="202" y="150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26" y="126"/>
                  <a:pt x="226" y="126"/>
                  <a:pt x="226" y="126"/>
                </a:cubicBezTo>
                <a:lnTo>
                  <a:pt x="226" y="180"/>
                </a:lnTo>
                <a:close/>
                <a:moveTo>
                  <a:pt x="196" y="133"/>
                </a:moveTo>
                <a:cubicBezTo>
                  <a:pt x="196" y="109"/>
                  <a:pt x="196" y="109"/>
                  <a:pt x="196" y="109"/>
                </a:cubicBezTo>
                <a:cubicBezTo>
                  <a:pt x="196" y="108"/>
                  <a:pt x="196" y="108"/>
                  <a:pt x="196" y="108"/>
                </a:cubicBezTo>
                <a:cubicBezTo>
                  <a:pt x="94" y="108"/>
                  <a:pt x="94" y="108"/>
                  <a:pt x="94" y="108"/>
                </a:cubicBezTo>
                <a:cubicBezTo>
                  <a:pt x="90" y="108"/>
                  <a:pt x="86" y="112"/>
                  <a:pt x="86" y="116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62" y="165"/>
                  <a:pt x="62" y="165"/>
                  <a:pt x="62" y="165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2" y="93"/>
                  <a:pt x="71" y="84"/>
                  <a:pt x="89" y="84"/>
                </a:cubicBezTo>
                <a:cubicBezTo>
                  <a:pt x="196" y="84"/>
                  <a:pt x="196" y="84"/>
                  <a:pt x="196" y="84"/>
                </a:cubicBezTo>
                <a:cubicBezTo>
                  <a:pt x="196" y="61"/>
                  <a:pt x="196" y="61"/>
                  <a:pt x="196" y="61"/>
                </a:cubicBezTo>
                <a:cubicBezTo>
                  <a:pt x="231" y="97"/>
                  <a:pt x="231" y="97"/>
                  <a:pt x="231" y="97"/>
                </a:cubicBezTo>
                <a:lnTo>
                  <a:pt x="196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Freeform 713"/>
          <p:cNvSpPr/>
          <p:nvPr/>
        </p:nvSpPr>
        <p:spPr bwMode="auto">
          <a:xfrm>
            <a:off x="8878341" y="4615163"/>
            <a:ext cx="13714" cy="98732"/>
          </a:xfrm>
          <a:custGeom>
            <a:avLst/>
            <a:gdLst>
              <a:gd name="T0" fmla="*/ 0 w 5"/>
              <a:gd name="T1" fmla="*/ 0 h 36"/>
              <a:gd name="T2" fmla="*/ 0 w 5"/>
              <a:gd name="T3" fmla="*/ 36 h 36"/>
              <a:gd name="T4" fmla="*/ 5 w 5"/>
              <a:gd name="T5" fmla="*/ 36 h 36"/>
              <a:gd name="T6" fmla="*/ 5 w 5"/>
              <a:gd name="T7" fmla="*/ 0 h 36"/>
              <a:gd name="T8" fmla="*/ 0 w 5"/>
              <a:gd name="T9" fmla="*/ 0 h 36"/>
              <a:gd name="T10" fmla="*/ 0 w 5"/>
              <a:gd name="T1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6">
                <a:moveTo>
                  <a:pt x="0" y="0"/>
                </a:moveTo>
                <a:lnTo>
                  <a:pt x="0" y="36"/>
                </a:lnTo>
                <a:lnTo>
                  <a:pt x="5" y="36"/>
                </a:lnTo>
                <a:lnTo>
                  <a:pt x="5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Rectangle 714"/>
          <p:cNvSpPr>
            <a:spLocks noChangeArrowheads="1"/>
          </p:cNvSpPr>
          <p:nvPr/>
        </p:nvSpPr>
        <p:spPr bwMode="auto">
          <a:xfrm>
            <a:off x="8905767" y="4615163"/>
            <a:ext cx="13714" cy="98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715"/>
          <p:cNvSpPr>
            <a:spLocks noEditPoints="1"/>
          </p:cNvSpPr>
          <p:nvPr/>
        </p:nvSpPr>
        <p:spPr bwMode="auto">
          <a:xfrm>
            <a:off x="8691846" y="4497233"/>
            <a:ext cx="304427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30 w 288"/>
              <a:gd name="T11" fmla="*/ 220 h 288"/>
              <a:gd name="T12" fmla="*/ 201 w 288"/>
              <a:gd name="T13" fmla="*/ 220 h 288"/>
              <a:gd name="T14" fmla="*/ 173 w 288"/>
              <a:gd name="T15" fmla="*/ 220 h 288"/>
              <a:gd name="T16" fmla="*/ 142 w 288"/>
              <a:gd name="T17" fmla="*/ 220 h 288"/>
              <a:gd name="T18" fmla="*/ 114 w 288"/>
              <a:gd name="T19" fmla="*/ 220 h 288"/>
              <a:gd name="T20" fmla="*/ 85 w 288"/>
              <a:gd name="T21" fmla="*/ 220 h 288"/>
              <a:gd name="T22" fmla="*/ 85 w 288"/>
              <a:gd name="T23" fmla="*/ 195 h 288"/>
              <a:gd name="T24" fmla="*/ 57 w 288"/>
              <a:gd name="T25" fmla="*/ 195 h 288"/>
              <a:gd name="T26" fmla="*/ 57 w 288"/>
              <a:gd name="T27" fmla="*/ 98 h 288"/>
              <a:gd name="T28" fmla="*/ 82 w 288"/>
              <a:gd name="T29" fmla="*/ 72 h 288"/>
              <a:gd name="T30" fmla="*/ 148 w 288"/>
              <a:gd name="T31" fmla="*/ 72 h 288"/>
              <a:gd name="T32" fmla="*/ 148 w 288"/>
              <a:gd name="T33" fmla="*/ 97 h 288"/>
              <a:gd name="T34" fmla="*/ 167 w 288"/>
              <a:gd name="T35" fmla="*/ 97 h 288"/>
              <a:gd name="T36" fmla="*/ 173 w 288"/>
              <a:gd name="T37" fmla="*/ 97 h 288"/>
              <a:gd name="T38" fmla="*/ 201 w 288"/>
              <a:gd name="T39" fmla="*/ 97 h 288"/>
              <a:gd name="T40" fmla="*/ 230 w 288"/>
              <a:gd name="T41" fmla="*/ 97 h 288"/>
              <a:gd name="T42" fmla="*/ 230 w 288"/>
              <a:gd name="T43" fmla="*/ 22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3" y="288"/>
                  <a:pt x="288" y="224"/>
                  <a:pt x="288" y="144"/>
                </a:cubicBezTo>
                <a:cubicBezTo>
                  <a:pt x="288" y="65"/>
                  <a:pt x="223" y="0"/>
                  <a:pt x="144" y="0"/>
                </a:cubicBezTo>
                <a:close/>
                <a:moveTo>
                  <a:pt x="230" y="220"/>
                </a:moveTo>
                <a:cubicBezTo>
                  <a:pt x="201" y="220"/>
                  <a:pt x="201" y="220"/>
                  <a:pt x="201" y="220"/>
                </a:cubicBezTo>
                <a:cubicBezTo>
                  <a:pt x="173" y="220"/>
                  <a:pt x="173" y="220"/>
                  <a:pt x="173" y="220"/>
                </a:cubicBezTo>
                <a:cubicBezTo>
                  <a:pt x="142" y="220"/>
                  <a:pt x="142" y="220"/>
                  <a:pt x="142" y="220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85" y="220"/>
                  <a:pt x="85" y="220"/>
                  <a:pt x="85" y="220"/>
                </a:cubicBezTo>
                <a:cubicBezTo>
                  <a:pt x="85" y="195"/>
                  <a:pt x="85" y="195"/>
                  <a:pt x="85" y="195"/>
                </a:cubicBezTo>
                <a:cubicBezTo>
                  <a:pt x="57" y="195"/>
                  <a:pt x="57" y="195"/>
                  <a:pt x="57" y="195"/>
                </a:cubicBezTo>
                <a:cubicBezTo>
                  <a:pt x="57" y="98"/>
                  <a:pt x="57" y="98"/>
                  <a:pt x="57" y="98"/>
                </a:cubicBezTo>
                <a:cubicBezTo>
                  <a:pt x="82" y="72"/>
                  <a:pt x="82" y="72"/>
                  <a:pt x="82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73" y="97"/>
                  <a:pt x="173" y="97"/>
                  <a:pt x="173" y="97"/>
                </a:cubicBezTo>
                <a:cubicBezTo>
                  <a:pt x="201" y="97"/>
                  <a:pt x="201" y="97"/>
                  <a:pt x="201" y="97"/>
                </a:cubicBezTo>
                <a:cubicBezTo>
                  <a:pt x="230" y="97"/>
                  <a:pt x="230" y="97"/>
                  <a:pt x="230" y="97"/>
                </a:cubicBezTo>
                <a:lnTo>
                  <a:pt x="230" y="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Freeform 716"/>
          <p:cNvSpPr/>
          <p:nvPr/>
        </p:nvSpPr>
        <p:spPr bwMode="auto">
          <a:xfrm>
            <a:off x="8765894" y="4587737"/>
            <a:ext cx="68565" cy="101476"/>
          </a:xfrm>
          <a:custGeom>
            <a:avLst/>
            <a:gdLst>
              <a:gd name="T0" fmla="*/ 25 w 25"/>
              <a:gd name="T1" fmla="*/ 0 h 37"/>
              <a:gd name="T2" fmla="*/ 10 w 25"/>
              <a:gd name="T3" fmla="*/ 0 h 37"/>
              <a:gd name="T4" fmla="*/ 10 w 25"/>
              <a:gd name="T5" fmla="*/ 10 h 37"/>
              <a:gd name="T6" fmla="*/ 0 w 25"/>
              <a:gd name="T7" fmla="*/ 10 h 37"/>
              <a:gd name="T8" fmla="*/ 0 w 25"/>
              <a:gd name="T9" fmla="*/ 37 h 37"/>
              <a:gd name="T10" fmla="*/ 25 w 25"/>
              <a:gd name="T11" fmla="*/ 37 h 37"/>
              <a:gd name="T12" fmla="*/ 25 w 25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37">
                <a:moveTo>
                  <a:pt x="25" y="0"/>
                </a:moveTo>
                <a:lnTo>
                  <a:pt x="10" y="0"/>
                </a:lnTo>
                <a:lnTo>
                  <a:pt x="10" y="10"/>
                </a:lnTo>
                <a:lnTo>
                  <a:pt x="0" y="10"/>
                </a:lnTo>
                <a:lnTo>
                  <a:pt x="0" y="37"/>
                </a:lnTo>
                <a:lnTo>
                  <a:pt x="25" y="37"/>
                </a:lnTo>
                <a:lnTo>
                  <a:pt x="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717"/>
          <p:cNvSpPr/>
          <p:nvPr/>
        </p:nvSpPr>
        <p:spPr bwMode="auto">
          <a:xfrm>
            <a:off x="8796064" y="4615163"/>
            <a:ext cx="65822" cy="98732"/>
          </a:xfrm>
          <a:custGeom>
            <a:avLst/>
            <a:gdLst>
              <a:gd name="T0" fmla="*/ 19 w 24"/>
              <a:gd name="T1" fmla="*/ 0 h 36"/>
              <a:gd name="T2" fmla="*/ 19 w 24"/>
              <a:gd name="T3" fmla="*/ 32 h 36"/>
              <a:gd name="T4" fmla="*/ 0 w 24"/>
              <a:gd name="T5" fmla="*/ 32 h 36"/>
              <a:gd name="T6" fmla="*/ 0 w 24"/>
              <a:gd name="T7" fmla="*/ 36 h 36"/>
              <a:gd name="T8" fmla="*/ 10 w 24"/>
              <a:gd name="T9" fmla="*/ 36 h 36"/>
              <a:gd name="T10" fmla="*/ 21 w 24"/>
              <a:gd name="T11" fmla="*/ 36 h 36"/>
              <a:gd name="T12" fmla="*/ 24 w 24"/>
              <a:gd name="T13" fmla="*/ 36 h 36"/>
              <a:gd name="T14" fmla="*/ 24 w 24"/>
              <a:gd name="T15" fmla="*/ 0 h 36"/>
              <a:gd name="T16" fmla="*/ 20 w 24"/>
              <a:gd name="T17" fmla="*/ 0 h 36"/>
              <a:gd name="T18" fmla="*/ 19 w 24"/>
              <a:gd name="T1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36">
                <a:moveTo>
                  <a:pt x="19" y="0"/>
                </a:moveTo>
                <a:lnTo>
                  <a:pt x="19" y="32"/>
                </a:lnTo>
                <a:lnTo>
                  <a:pt x="0" y="32"/>
                </a:lnTo>
                <a:lnTo>
                  <a:pt x="0" y="36"/>
                </a:lnTo>
                <a:lnTo>
                  <a:pt x="10" y="36"/>
                </a:lnTo>
                <a:lnTo>
                  <a:pt x="21" y="36"/>
                </a:lnTo>
                <a:lnTo>
                  <a:pt x="24" y="36"/>
                </a:lnTo>
                <a:lnTo>
                  <a:pt x="24" y="0"/>
                </a:lnTo>
                <a:lnTo>
                  <a:pt x="20" y="0"/>
                </a:lnTo>
                <a:lnTo>
                  <a:pt x="1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735"/>
          <p:cNvSpPr>
            <a:spLocks noEditPoints="1"/>
          </p:cNvSpPr>
          <p:nvPr/>
        </p:nvSpPr>
        <p:spPr bwMode="auto">
          <a:xfrm>
            <a:off x="4418915" y="5717677"/>
            <a:ext cx="307168" cy="304427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26 w 288"/>
              <a:gd name="T11" fmla="*/ 218 h 288"/>
              <a:gd name="T12" fmla="*/ 79 w 288"/>
              <a:gd name="T13" fmla="*/ 171 h 288"/>
              <a:gd name="T14" fmla="*/ 54 w 288"/>
              <a:gd name="T15" fmla="*/ 171 h 288"/>
              <a:gd name="T16" fmla="*/ 54 w 288"/>
              <a:gd name="T17" fmla="*/ 122 h 288"/>
              <a:gd name="T18" fmla="*/ 78 w 288"/>
              <a:gd name="T19" fmla="*/ 122 h 288"/>
              <a:gd name="T20" fmla="*/ 78 w 288"/>
              <a:gd name="T21" fmla="*/ 122 h 288"/>
              <a:gd name="T22" fmla="*/ 126 w 288"/>
              <a:gd name="T23" fmla="*/ 74 h 288"/>
              <a:gd name="T24" fmla="*/ 126 w 288"/>
              <a:gd name="T25" fmla="*/ 218 h 288"/>
              <a:gd name="T26" fmla="*/ 145 w 288"/>
              <a:gd name="T27" fmla="*/ 176 h 288"/>
              <a:gd name="T28" fmla="*/ 138 w 288"/>
              <a:gd name="T29" fmla="*/ 162 h 288"/>
              <a:gd name="T30" fmla="*/ 138 w 288"/>
              <a:gd name="T31" fmla="*/ 162 h 288"/>
              <a:gd name="T32" fmla="*/ 145 w 288"/>
              <a:gd name="T33" fmla="*/ 146 h 288"/>
              <a:gd name="T34" fmla="*/ 138 w 288"/>
              <a:gd name="T35" fmla="*/ 131 h 288"/>
              <a:gd name="T36" fmla="*/ 138 w 288"/>
              <a:gd name="T37" fmla="*/ 130 h 288"/>
              <a:gd name="T38" fmla="*/ 145 w 288"/>
              <a:gd name="T39" fmla="*/ 116 h 288"/>
              <a:gd name="T40" fmla="*/ 161 w 288"/>
              <a:gd name="T41" fmla="*/ 146 h 288"/>
              <a:gd name="T42" fmla="*/ 145 w 288"/>
              <a:gd name="T43" fmla="*/ 176 h 288"/>
              <a:gd name="T44" fmla="*/ 154 w 288"/>
              <a:gd name="T45" fmla="*/ 194 h 288"/>
              <a:gd name="T46" fmla="*/ 154 w 288"/>
              <a:gd name="T47" fmla="*/ 194 h 288"/>
              <a:gd name="T48" fmla="*/ 182 w 288"/>
              <a:gd name="T49" fmla="*/ 146 h 288"/>
              <a:gd name="T50" fmla="*/ 154 w 288"/>
              <a:gd name="T51" fmla="*/ 98 h 288"/>
              <a:gd name="T52" fmla="*/ 154 w 288"/>
              <a:gd name="T53" fmla="*/ 98 h 288"/>
              <a:gd name="T54" fmla="*/ 161 w 288"/>
              <a:gd name="T55" fmla="*/ 84 h 288"/>
              <a:gd name="T56" fmla="*/ 198 w 288"/>
              <a:gd name="T57" fmla="*/ 146 h 288"/>
              <a:gd name="T58" fmla="*/ 162 w 288"/>
              <a:gd name="T59" fmla="*/ 209 h 288"/>
              <a:gd name="T60" fmla="*/ 154 w 288"/>
              <a:gd name="T61" fmla="*/ 194 h 288"/>
              <a:gd name="T62" fmla="*/ 178 w 288"/>
              <a:gd name="T63" fmla="*/ 241 h 288"/>
              <a:gd name="T64" fmla="*/ 171 w 288"/>
              <a:gd name="T65" fmla="*/ 227 h 288"/>
              <a:gd name="T66" fmla="*/ 218 w 288"/>
              <a:gd name="T67" fmla="*/ 146 h 288"/>
              <a:gd name="T68" fmla="*/ 171 w 288"/>
              <a:gd name="T69" fmla="*/ 65 h 288"/>
              <a:gd name="T70" fmla="*/ 178 w 288"/>
              <a:gd name="T71" fmla="*/ 51 h 288"/>
              <a:gd name="T72" fmla="*/ 234 w 288"/>
              <a:gd name="T73" fmla="*/ 146 h 288"/>
              <a:gd name="T74" fmla="*/ 178 w 288"/>
              <a:gd name="T75" fmla="*/ 24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3" y="288"/>
                  <a:pt x="288" y="224"/>
                  <a:pt x="288" y="144"/>
                </a:cubicBezTo>
                <a:cubicBezTo>
                  <a:pt x="288" y="65"/>
                  <a:pt x="223" y="0"/>
                  <a:pt x="144" y="0"/>
                </a:cubicBezTo>
                <a:close/>
                <a:moveTo>
                  <a:pt x="126" y="218"/>
                </a:moveTo>
                <a:cubicBezTo>
                  <a:pt x="79" y="171"/>
                  <a:pt x="79" y="171"/>
                  <a:pt x="79" y="171"/>
                </a:cubicBezTo>
                <a:cubicBezTo>
                  <a:pt x="54" y="171"/>
                  <a:pt x="54" y="171"/>
                  <a:pt x="54" y="171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126" y="74"/>
                  <a:pt x="126" y="74"/>
                  <a:pt x="126" y="74"/>
                </a:cubicBezTo>
                <a:lnTo>
                  <a:pt x="126" y="218"/>
                </a:lnTo>
                <a:close/>
                <a:moveTo>
                  <a:pt x="145" y="176"/>
                </a:moveTo>
                <a:cubicBezTo>
                  <a:pt x="138" y="162"/>
                  <a:pt x="138" y="162"/>
                  <a:pt x="138" y="162"/>
                </a:cubicBezTo>
                <a:cubicBezTo>
                  <a:pt x="138" y="162"/>
                  <a:pt x="138" y="162"/>
                  <a:pt x="138" y="162"/>
                </a:cubicBezTo>
                <a:cubicBezTo>
                  <a:pt x="142" y="158"/>
                  <a:pt x="145" y="152"/>
                  <a:pt x="145" y="146"/>
                </a:cubicBezTo>
                <a:cubicBezTo>
                  <a:pt x="145" y="140"/>
                  <a:pt x="142" y="134"/>
                  <a:pt x="138" y="131"/>
                </a:cubicBezTo>
                <a:cubicBezTo>
                  <a:pt x="138" y="130"/>
                  <a:pt x="138" y="130"/>
                  <a:pt x="138" y="130"/>
                </a:cubicBezTo>
                <a:cubicBezTo>
                  <a:pt x="145" y="116"/>
                  <a:pt x="145" y="116"/>
                  <a:pt x="145" y="116"/>
                </a:cubicBezTo>
                <a:cubicBezTo>
                  <a:pt x="155" y="122"/>
                  <a:pt x="161" y="133"/>
                  <a:pt x="161" y="146"/>
                </a:cubicBezTo>
                <a:cubicBezTo>
                  <a:pt x="161" y="159"/>
                  <a:pt x="155" y="170"/>
                  <a:pt x="145" y="176"/>
                </a:cubicBezTo>
                <a:close/>
                <a:moveTo>
                  <a:pt x="154" y="194"/>
                </a:moveTo>
                <a:cubicBezTo>
                  <a:pt x="154" y="194"/>
                  <a:pt x="154" y="194"/>
                  <a:pt x="154" y="194"/>
                </a:cubicBezTo>
                <a:cubicBezTo>
                  <a:pt x="171" y="185"/>
                  <a:pt x="182" y="167"/>
                  <a:pt x="182" y="146"/>
                </a:cubicBezTo>
                <a:cubicBezTo>
                  <a:pt x="182" y="126"/>
                  <a:pt x="171" y="108"/>
                  <a:pt x="154" y="98"/>
                </a:cubicBezTo>
                <a:cubicBezTo>
                  <a:pt x="154" y="98"/>
                  <a:pt x="154" y="98"/>
                  <a:pt x="154" y="98"/>
                </a:cubicBezTo>
                <a:cubicBezTo>
                  <a:pt x="161" y="84"/>
                  <a:pt x="161" y="84"/>
                  <a:pt x="161" y="84"/>
                </a:cubicBezTo>
                <a:cubicBezTo>
                  <a:pt x="183" y="96"/>
                  <a:pt x="198" y="119"/>
                  <a:pt x="198" y="146"/>
                </a:cubicBezTo>
                <a:cubicBezTo>
                  <a:pt x="198" y="173"/>
                  <a:pt x="183" y="196"/>
                  <a:pt x="162" y="209"/>
                </a:cubicBezTo>
                <a:lnTo>
                  <a:pt x="154" y="194"/>
                </a:lnTo>
                <a:close/>
                <a:moveTo>
                  <a:pt x="178" y="241"/>
                </a:moveTo>
                <a:cubicBezTo>
                  <a:pt x="171" y="227"/>
                  <a:pt x="171" y="227"/>
                  <a:pt x="171" y="227"/>
                </a:cubicBezTo>
                <a:cubicBezTo>
                  <a:pt x="199" y="211"/>
                  <a:pt x="218" y="181"/>
                  <a:pt x="218" y="146"/>
                </a:cubicBezTo>
                <a:cubicBezTo>
                  <a:pt x="218" y="112"/>
                  <a:pt x="199" y="81"/>
                  <a:pt x="171" y="65"/>
                </a:cubicBezTo>
                <a:cubicBezTo>
                  <a:pt x="178" y="51"/>
                  <a:pt x="178" y="51"/>
                  <a:pt x="178" y="51"/>
                </a:cubicBezTo>
                <a:cubicBezTo>
                  <a:pt x="211" y="70"/>
                  <a:pt x="234" y="105"/>
                  <a:pt x="234" y="146"/>
                </a:cubicBezTo>
                <a:cubicBezTo>
                  <a:pt x="234" y="187"/>
                  <a:pt x="211" y="222"/>
                  <a:pt x="178" y="2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/>
          <p:nvPr/>
        </p:nvSpPr>
        <p:spPr bwMode="auto">
          <a:xfrm>
            <a:off x="5069640" y="3924389"/>
            <a:ext cx="150534" cy="112216"/>
          </a:xfrm>
          <a:custGeom>
            <a:avLst/>
            <a:gdLst>
              <a:gd name="T0" fmla="*/ 84 w 144"/>
              <a:gd name="T1" fmla="*/ 48 h 108"/>
              <a:gd name="T2" fmla="*/ 144 w 144"/>
              <a:gd name="T3" fmla="*/ 48 h 108"/>
              <a:gd name="T4" fmla="*/ 144 w 144"/>
              <a:gd name="T5" fmla="*/ 12 h 108"/>
              <a:gd name="T6" fmla="*/ 132 w 144"/>
              <a:gd name="T7" fmla="*/ 0 h 108"/>
              <a:gd name="T8" fmla="*/ 12 w 144"/>
              <a:gd name="T9" fmla="*/ 0 h 108"/>
              <a:gd name="T10" fmla="*/ 0 w 144"/>
              <a:gd name="T11" fmla="*/ 12 h 108"/>
              <a:gd name="T12" fmla="*/ 0 w 144"/>
              <a:gd name="T13" fmla="*/ 96 h 108"/>
              <a:gd name="T14" fmla="*/ 12 w 144"/>
              <a:gd name="T15" fmla="*/ 108 h 108"/>
              <a:gd name="T16" fmla="*/ 13 w 144"/>
              <a:gd name="T1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08">
                <a:moveTo>
                  <a:pt x="84" y="48"/>
                </a:moveTo>
                <a:cubicBezTo>
                  <a:pt x="144" y="48"/>
                  <a:pt x="144" y="48"/>
                  <a:pt x="144" y="48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8" y="0"/>
                  <a:pt x="1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3"/>
                  <a:pt x="5" y="108"/>
                  <a:pt x="12" y="108"/>
                </a:cubicBezTo>
                <a:cubicBezTo>
                  <a:pt x="13" y="108"/>
                  <a:pt x="13" y="108"/>
                  <a:pt x="13" y="10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Freeform 26"/>
          <p:cNvSpPr/>
          <p:nvPr/>
        </p:nvSpPr>
        <p:spPr bwMode="auto">
          <a:xfrm>
            <a:off x="5031321" y="3886073"/>
            <a:ext cx="227169" cy="188851"/>
          </a:xfrm>
          <a:custGeom>
            <a:avLst/>
            <a:gdLst>
              <a:gd name="T0" fmla="*/ 49 w 216"/>
              <a:gd name="T1" fmla="*/ 144 h 180"/>
              <a:gd name="T2" fmla="*/ 48 w 216"/>
              <a:gd name="T3" fmla="*/ 144 h 180"/>
              <a:gd name="T4" fmla="*/ 36 w 216"/>
              <a:gd name="T5" fmla="*/ 132 h 180"/>
              <a:gd name="T6" fmla="*/ 36 w 216"/>
              <a:gd name="T7" fmla="*/ 48 h 180"/>
              <a:gd name="T8" fmla="*/ 48 w 216"/>
              <a:gd name="T9" fmla="*/ 36 h 180"/>
              <a:gd name="T10" fmla="*/ 168 w 216"/>
              <a:gd name="T11" fmla="*/ 36 h 180"/>
              <a:gd name="T12" fmla="*/ 180 w 216"/>
              <a:gd name="T13" fmla="*/ 48 h 180"/>
              <a:gd name="T14" fmla="*/ 180 w 216"/>
              <a:gd name="T15" fmla="*/ 84 h 180"/>
              <a:gd name="T16" fmla="*/ 216 w 216"/>
              <a:gd name="T17" fmla="*/ 84 h 180"/>
              <a:gd name="T18" fmla="*/ 216 w 216"/>
              <a:gd name="T19" fmla="*/ 48 h 180"/>
              <a:gd name="T20" fmla="*/ 168 w 216"/>
              <a:gd name="T21" fmla="*/ 0 h 180"/>
              <a:gd name="T22" fmla="*/ 48 w 216"/>
              <a:gd name="T23" fmla="*/ 0 h 180"/>
              <a:gd name="T24" fmla="*/ 0 w 216"/>
              <a:gd name="T25" fmla="*/ 48 h 180"/>
              <a:gd name="T26" fmla="*/ 0 w 216"/>
              <a:gd name="T27" fmla="*/ 132 h 180"/>
              <a:gd name="T28" fmla="*/ 48 w 216"/>
              <a:gd name="T29" fmla="*/ 180 h 180"/>
              <a:gd name="T30" fmla="*/ 48 w 216"/>
              <a:gd name="T31" fmla="*/ 180 h 180"/>
              <a:gd name="T32" fmla="*/ 48 w 216"/>
              <a:gd name="T33" fmla="*/ 156 h 180"/>
              <a:gd name="T34" fmla="*/ 49 w 216"/>
              <a:gd name="T35" fmla="*/ 14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" h="180">
                <a:moveTo>
                  <a:pt x="49" y="144"/>
                </a:moveTo>
                <a:cubicBezTo>
                  <a:pt x="48" y="144"/>
                  <a:pt x="48" y="144"/>
                  <a:pt x="48" y="144"/>
                </a:cubicBezTo>
                <a:cubicBezTo>
                  <a:pt x="41" y="144"/>
                  <a:pt x="36" y="139"/>
                  <a:pt x="36" y="132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1"/>
                  <a:pt x="41" y="36"/>
                  <a:pt x="48" y="3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74" y="36"/>
                  <a:pt x="180" y="41"/>
                  <a:pt x="180" y="48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216" y="84"/>
                  <a:pt x="216" y="84"/>
                  <a:pt x="216" y="84"/>
                </a:cubicBezTo>
                <a:cubicBezTo>
                  <a:pt x="216" y="48"/>
                  <a:pt x="216" y="48"/>
                  <a:pt x="216" y="48"/>
                </a:cubicBezTo>
                <a:cubicBezTo>
                  <a:pt x="216" y="22"/>
                  <a:pt x="194" y="0"/>
                  <a:pt x="16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1" y="0"/>
                  <a:pt x="0" y="22"/>
                  <a:pt x="0" y="48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59"/>
                  <a:pt x="21" y="180"/>
                  <a:pt x="48" y="180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2"/>
                  <a:pt x="48" y="148"/>
                  <a:pt x="49" y="1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5107957" y="4001025"/>
            <a:ext cx="227169" cy="188851"/>
          </a:xfrm>
          <a:custGeom>
            <a:avLst/>
            <a:gdLst>
              <a:gd name="T0" fmla="*/ 168 w 216"/>
              <a:gd name="T1" fmla="*/ 0 h 180"/>
              <a:gd name="T2" fmla="*/ 48 w 216"/>
              <a:gd name="T3" fmla="*/ 0 h 180"/>
              <a:gd name="T4" fmla="*/ 0 w 216"/>
              <a:gd name="T5" fmla="*/ 48 h 180"/>
              <a:gd name="T6" fmla="*/ 0 w 216"/>
              <a:gd name="T7" fmla="*/ 132 h 180"/>
              <a:gd name="T8" fmla="*/ 48 w 216"/>
              <a:gd name="T9" fmla="*/ 180 h 180"/>
              <a:gd name="T10" fmla="*/ 168 w 216"/>
              <a:gd name="T11" fmla="*/ 180 h 180"/>
              <a:gd name="T12" fmla="*/ 216 w 216"/>
              <a:gd name="T13" fmla="*/ 132 h 180"/>
              <a:gd name="T14" fmla="*/ 216 w 216"/>
              <a:gd name="T15" fmla="*/ 48 h 180"/>
              <a:gd name="T16" fmla="*/ 168 w 216"/>
              <a:gd name="T17" fmla="*/ 0 h 180"/>
              <a:gd name="T18" fmla="*/ 180 w 216"/>
              <a:gd name="T19" fmla="*/ 132 h 180"/>
              <a:gd name="T20" fmla="*/ 168 w 216"/>
              <a:gd name="T21" fmla="*/ 144 h 180"/>
              <a:gd name="T22" fmla="*/ 48 w 216"/>
              <a:gd name="T23" fmla="*/ 144 h 180"/>
              <a:gd name="T24" fmla="*/ 36 w 216"/>
              <a:gd name="T25" fmla="*/ 132 h 180"/>
              <a:gd name="T26" fmla="*/ 36 w 216"/>
              <a:gd name="T27" fmla="*/ 48 h 180"/>
              <a:gd name="T28" fmla="*/ 48 w 216"/>
              <a:gd name="T29" fmla="*/ 36 h 180"/>
              <a:gd name="T30" fmla="*/ 168 w 216"/>
              <a:gd name="T31" fmla="*/ 36 h 180"/>
              <a:gd name="T32" fmla="*/ 180 w 216"/>
              <a:gd name="T33" fmla="*/ 48 h 180"/>
              <a:gd name="T34" fmla="*/ 180 w 216"/>
              <a:gd name="T35" fmla="*/ 13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" h="180">
                <a:moveTo>
                  <a:pt x="168" y="0"/>
                </a:moveTo>
                <a:cubicBezTo>
                  <a:pt x="48" y="0"/>
                  <a:pt x="48" y="0"/>
                  <a:pt x="48" y="0"/>
                </a:cubicBezTo>
                <a:cubicBezTo>
                  <a:pt x="21" y="0"/>
                  <a:pt x="0" y="22"/>
                  <a:pt x="0" y="48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59"/>
                  <a:pt x="21" y="180"/>
                  <a:pt x="48" y="180"/>
                </a:cubicBezTo>
                <a:cubicBezTo>
                  <a:pt x="168" y="180"/>
                  <a:pt x="168" y="180"/>
                  <a:pt x="168" y="180"/>
                </a:cubicBezTo>
                <a:cubicBezTo>
                  <a:pt x="194" y="180"/>
                  <a:pt x="216" y="159"/>
                  <a:pt x="216" y="132"/>
                </a:cubicBezTo>
                <a:cubicBezTo>
                  <a:pt x="216" y="48"/>
                  <a:pt x="216" y="48"/>
                  <a:pt x="216" y="48"/>
                </a:cubicBezTo>
                <a:cubicBezTo>
                  <a:pt x="216" y="22"/>
                  <a:pt x="194" y="0"/>
                  <a:pt x="168" y="0"/>
                </a:cubicBezTo>
                <a:close/>
                <a:moveTo>
                  <a:pt x="180" y="132"/>
                </a:moveTo>
                <a:cubicBezTo>
                  <a:pt x="180" y="139"/>
                  <a:pt x="175" y="144"/>
                  <a:pt x="168" y="144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41" y="144"/>
                  <a:pt x="36" y="139"/>
                  <a:pt x="36" y="132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1"/>
                  <a:pt x="41" y="36"/>
                  <a:pt x="48" y="36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75" y="36"/>
                  <a:pt x="180" y="41"/>
                  <a:pt x="180" y="48"/>
                </a:cubicBezTo>
                <a:lnTo>
                  <a:pt x="180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Freeform 34"/>
          <p:cNvSpPr/>
          <p:nvPr/>
        </p:nvSpPr>
        <p:spPr bwMode="auto">
          <a:xfrm>
            <a:off x="9342038" y="5711625"/>
            <a:ext cx="210747" cy="306541"/>
          </a:xfrm>
          <a:custGeom>
            <a:avLst/>
            <a:gdLst>
              <a:gd name="T0" fmla="*/ 77 w 77"/>
              <a:gd name="T1" fmla="*/ 99 h 112"/>
              <a:gd name="T2" fmla="*/ 58 w 77"/>
              <a:gd name="T3" fmla="*/ 75 h 112"/>
              <a:gd name="T4" fmla="*/ 70 w 77"/>
              <a:gd name="T5" fmla="*/ 75 h 112"/>
              <a:gd name="T6" fmla="*/ 54 w 77"/>
              <a:gd name="T7" fmla="*/ 50 h 112"/>
              <a:gd name="T8" fmla="*/ 63 w 77"/>
              <a:gd name="T9" fmla="*/ 50 h 112"/>
              <a:gd name="T10" fmla="*/ 39 w 77"/>
              <a:gd name="T11" fmla="*/ 0 h 112"/>
              <a:gd name="T12" fmla="*/ 14 w 77"/>
              <a:gd name="T13" fmla="*/ 50 h 112"/>
              <a:gd name="T14" fmla="*/ 23 w 77"/>
              <a:gd name="T15" fmla="*/ 50 h 112"/>
              <a:gd name="T16" fmla="*/ 7 w 77"/>
              <a:gd name="T17" fmla="*/ 75 h 112"/>
              <a:gd name="T18" fmla="*/ 19 w 77"/>
              <a:gd name="T19" fmla="*/ 75 h 112"/>
              <a:gd name="T20" fmla="*/ 0 w 77"/>
              <a:gd name="T21" fmla="*/ 99 h 112"/>
              <a:gd name="T22" fmla="*/ 26 w 77"/>
              <a:gd name="T23" fmla="*/ 99 h 112"/>
              <a:gd name="T24" fmla="*/ 26 w 77"/>
              <a:gd name="T25" fmla="*/ 112 h 112"/>
              <a:gd name="T26" fmla="*/ 51 w 77"/>
              <a:gd name="T27" fmla="*/ 112 h 112"/>
              <a:gd name="T28" fmla="*/ 51 w 77"/>
              <a:gd name="T29" fmla="*/ 99 h 112"/>
              <a:gd name="T30" fmla="*/ 77 w 77"/>
              <a:gd name="T31" fmla="*/ 9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" h="112">
                <a:moveTo>
                  <a:pt x="77" y="99"/>
                </a:moveTo>
                <a:lnTo>
                  <a:pt x="58" y="75"/>
                </a:lnTo>
                <a:lnTo>
                  <a:pt x="70" y="75"/>
                </a:lnTo>
                <a:lnTo>
                  <a:pt x="54" y="50"/>
                </a:lnTo>
                <a:lnTo>
                  <a:pt x="63" y="50"/>
                </a:lnTo>
                <a:lnTo>
                  <a:pt x="39" y="0"/>
                </a:lnTo>
                <a:lnTo>
                  <a:pt x="14" y="50"/>
                </a:lnTo>
                <a:lnTo>
                  <a:pt x="23" y="50"/>
                </a:lnTo>
                <a:lnTo>
                  <a:pt x="7" y="75"/>
                </a:lnTo>
                <a:lnTo>
                  <a:pt x="19" y="75"/>
                </a:lnTo>
                <a:lnTo>
                  <a:pt x="0" y="99"/>
                </a:lnTo>
                <a:lnTo>
                  <a:pt x="26" y="99"/>
                </a:lnTo>
                <a:lnTo>
                  <a:pt x="26" y="112"/>
                </a:lnTo>
                <a:lnTo>
                  <a:pt x="51" y="112"/>
                </a:lnTo>
                <a:lnTo>
                  <a:pt x="51" y="99"/>
                </a:lnTo>
                <a:lnTo>
                  <a:pt x="77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reeform 67"/>
          <p:cNvSpPr>
            <a:spLocks noEditPoints="1"/>
          </p:cNvSpPr>
          <p:nvPr/>
        </p:nvSpPr>
        <p:spPr bwMode="auto">
          <a:xfrm>
            <a:off x="6856875" y="1518599"/>
            <a:ext cx="303804" cy="169692"/>
          </a:xfrm>
          <a:custGeom>
            <a:avLst/>
            <a:gdLst>
              <a:gd name="T0" fmla="*/ 144 w 287"/>
              <a:gd name="T1" fmla="*/ 0 h 159"/>
              <a:gd name="T2" fmla="*/ 0 w 287"/>
              <a:gd name="T3" fmla="*/ 78 h 159"/>
              <a:gd name="T4" fmla="*/ 0 w 287"/>
              <a:gd name="T5" fmla="*/ 81 h 159"/>
              <a:gd name="T6" fmla="*/ 144 w 287"/>
              <a:gd name="T7" fmla="*/ 159 h 159"/>
              <a:gd name="T8" fmla="*/ 287 w 287"/>
              <a:gd name="T9" fmla="*/ 81 h 159"/>
              <a:gd name="T10" fmla="*/ 287 w 287"/>
              <a:gd name="T11" fmla="*/ 78 h 159"/>
              <a:gd name="T12" fmla="*/ 144 w 287"/>
              <a:gd name="T13" fmla="*/ 0 h 159"/>
              <a:gd name="T14" fmla="*/ 143 w 287"/>
              <a:gd name="T15" fmla="*/ 128 h 159"/>
              <a:gd name="T16" fmla="*/ 96 w 287"/>
              <a:gd name="T17" fmla="*/ 81 h 159"/>
              <a:gd name="T18" fmla="*/ 143 w 287"/>
              <a:gd name="T19" fmla="*/ 33 h 159"/>
              <a:gd name="T20" fmla="*/ 191 w 287"/>
              <a:gd name="T21" fmla="*/ 81 h 159"/>
              <a:gd name="T22" fmla="*/ 143 w 287"/>
              <a:gd name="T23" fmla="*/ 12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7" h="159">
                <a:moveTo>
                  <a:pt x="144" y="0"/>
                </a:moveTo>
                <a:cubicBezTo>
                  <a:pt x="66" y="0"/>
                  <a:pt x="0" y="78"/>
                  <a:pt x="0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66" y="159"/>
                  <a:pt x="144" y="159"/>
                </a:cubicBezTo>
                <a:cubicBezTo>
                  <a:pt x="221" y="159"/>
                  <a:pt x="287" y="81"/>
                  <a:pt x="287" y="81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7" y="78"/>
                  <a:pt x="221" y="0"/>
                  <a:pt x="144" y="0"/>
                </a:cubicBezTo>
                <a:close/>
                <a:moveTo>
                  <a:pt x="143" y="128"/>
                </a:moveTo>
                <a:cubicBezTo>
                  <a:pt x="117" y="128"/>
                  <a:pt x="96" y="107"/>
                  <a:pt x="96" y="81"/>
                </a:cubicBezTo>
                <a:cubicBezTo>
                  <a:pt x="96" y="54"/>
                  <a:pt x="117" y="33"/>
                  <a:pt x="143" y="33"/>
                </a:cubicBezTo>
                <a:cubicBezTo>
                  <a:pt x="170" y="33"/>
                  <a:pt x="191" y="54"/>
                  <a:pt x="191" y="81"/>
                </a:cubicBezTo>
                <a:cubicBezTo>
                  <a:pt x="191" y="107"/>
                  <a:pt x="170" y="128"/>
                  <a:pt x="143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Oval 68"/>
          <p:cNvSpPr>
            <a:spLocks noChangeArrowheads="1"/>
          </p:cNvSpPr>
          <p:nvPr/>
        </p:nvSpPr>
        <p:spPr bwMode="auto">
          <a:xfrm>
            <a:off x="6988249" y="1581549"/>
            <a:ext cx="43791" cy="46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Freeform 69"/>
          <p:cNvSpPr>
            <a:spLocks noEditPoints="1"/>
          </p:cNvSpPr>
          <p:nvPr/>
        </p:nvSpPr>
        <p:spPr bwMode="auto">
          <a:xfrm>
            <a:off x="5638928" y="3886073"/>
            <a:ext cx="303804" cy="303804"/>
          </a:xfrm>
          <a:custGeom>
            <a:avLst/>
            <a:gdLst>
              <a:gd name="T0" fmla="*/ 286 w 287"/>
              <a:gd name="T1" fmla="*/ 111 h 287"/>
              <a:gd name="T2" fmla="*/ 253 w 287"/>
              <a:gd name="T3" fmla="*/ 111 h 287"/>
              <a:gd name="T4" fmla="*/ 244 w 287"/>
              <a:gd name="T5" fmla="*/ 89 h 287"/>
              <a:gd name="T6" fmla="*/ 267 w 287"/>
              <a:gd name="T7" fmla="*/ 65 h 287"/>
              <a:gd name="T8" fmla="*/ 267 w 287"/>
              <a:gd name="T9" fmla="*/ 64 h 287"/>
              <a:gd name="T10" fmla="*/ 245 w 287"/>
              <a:gd name="T11" fmla="*/ 42 h 287"/>
              <a:gd name="T12" fmla="*/ 223 w 287"/>
              <a:gd name="T13" fmla="*/ 20 h 287"/>
              <a:gd name="T14" fmla="*/ 221 w 287"/>
              <a:gd name="T15" fmla="*/ 20 h 287"/>
              <a:gd name="T16" fmla="*/ 198 w 287"/>
              <a:gd name="T17" fmla="*/ 43 h 287"/>
              <a:gd name="T18" fmla="*/ 176 w 287"/>
              <a:gd name="T19" fmla="*/ 34 h 287"/>
              <a:gd name="T20" fmla="*/ 176 w 287"/>
              <a:gd name="T21" fmla="*/ 1 h 287"/>
              <a:gd name="T22" fmla="*/ 175 w 287"/>
              <a:gd name="T23" fmla="*/ 0 h 287"/>
              <a:gd name="T24" fmla="*/ 143 w 287"/>
              <a:gd name="T25" fmla="*/ 0 h 287"/>
              <a:gd name="T26" fmla="*/ 112 w 287"/>
              <a:gd name="T27" fmla="*/ 0 h 287"/>
              <a:gd name="T28" fmla="*/ 111 w 287"/>
              <a:gd name="T29" fmla="*/ 1 h 287"/>
              <a:gd name="T30" fmla="*/ 111 w 287"/>
              <a:gd name="T31" fmla="*/ 34 h 287"/>
              <a:gd name="T32" fmla="*/ 88 w 287"/>
              <a:gd name="T33" fmla="*/ 43 h 287"/>
              <a:gd name="T34" fmla="*/ 65 w 287"/>
              <a:gd name="T35" fmla="*/ 20 h 287"/>
              <a:gd name="T36" fmla="*/ 64 w 287"/>
              <a:gd name="T37" fmla="*/ 20 h 287"/>
              <a:gd name="T38" fmla="*/ 42 w 287"/>
              <a:gd name="T39" fmla="*/ 42 h 287"/>
              <a:gd name="T40" fmla="*/ 20 w 287"/>
              <a:gd name="T41" fmla="*/ 64 h 287"/>
              <a:gd name="T42" fmla="*/ 20 w 287"/>
              <a:gd name="T43" fmla="*/ 65 h 287"/>
              <a:gd name="T44" fmla="*/ 43 w 287"/>
              <a:gd name="T45" fmla="*/ 89 h 287"/>
              <a:gd name="T46" fmla="*/ 33 w 287"/>
              <a:gd name="T47" fmla="*/ 111 h 287"/>
              <a:gd name="T48" fmla="*/ 1 w 287"/>
              <a:gd name="T49" fmla="*/ 111 h 287"/>
              <a:gd name="T50" fmla="*/ 0 w 287"/>
              <a:gd name="T51" fmla="*/ 112 h 287"/>
              <a:gd name="T52" fmla="*/ 0 w 287"/>
              <a:gd name="T53" fmla="*/ 143 h 287"/>
              <a:gd name="T54" fmla="*/ 0 w 287"/>
              <a:gd name="T55" fmla="*/ 175 h 287"/>
              <a:gd name="T56" fmla="*/ 1 w 287"/>
              <a:gd name="T57" fmla="*/ 176 h 287"/>
              <a:gd name="T58" fmla="*/ 33 w 287"/>
              <a:gd name="T59" fmla="*/ 176 h 287"/>
              <a:gd name="T60" fmla="*/ 43 w 287"/>
              <a:gd name="T61" fmla="*/ 198 h 287"/>
              <a:gd name="T62" fmla="*/ 20 w 287"/>
              <a:gd name="T63" fmla="*/ 221 h 287"/>
              <a:gd name="T64" fmla="*/ 20 w 287"/>
              <a:gd name="T65" fmla="*/ 223 h 287"/>
              <a:gd name="T66" fmla="*/ 42 w 287"/>
              <a:gd name="T67" fmla="*/ 245 h 287"/>
              <a:gd name="T68" fmla="*/ 64 w 287"/>
              <a:gd name="T69" fmla="*/ 267 h 287"/>
              <a:gd name="T70" fmla="*/ 65 w 287"/>
              <a:gd name="T71" fmla="*/ 267 h 287"/>
              <a:gd name="T72" fmla="*/ 88 w 287"/>
              <a:gd name="T73" fmla="*/ 244 h 287"/>
              <a:gd name="T74" fmla="*/ 111 w 287"/>
              <a:gd name="T75" fmla="*/ 253 h 287"/>
              <a:gd name="T76" fmla="*/ 111 w 287"/>
              <a:gd name="T77" fmla="*/ 286 h 287"/>
              <a:gd name="T78" fmla="*/ 112 w 287"/>
              <a:gd name="T79" fmla="*/ 287 h 287"/>
              <a:gd name="T80" fmla="*/ 143 w 287"/>
              <a:gd name="T81" fmla="*/ 287 h 287"/>
              <a:gd name="T82" fmla="*/ 175 w 287"/>
              <a:gd name="T83" fmla="*/ 287 h 287"/>
              <a:gd name="T84" fmla="*/ 176 w 287"/>
              <a:gd name="T85" fmla="*/ 286 h 287"/>
              <a:gd name="T86" fmla="*/ 176 w 287"/>
              <a:gd name="T87" fmla="*/ 253 h 287"/>
              <a:gd name="T88" fmla="*/ 198 w 287"/>
              <a:gd name="T89" fmla="*/ 244 h 287"/>
              <a:gd name="T90" fmla="*/ 221 w 287"/>
              <a:gd name="T91" fmla="*/ 267 h 287"/>
              <a:gd name="T92" fmla="*/ 223 w 287"/>
              <a:gd name="T93" fmla="*/ 267 h 287"/>
              <a:gd name="T94" fmla="*/ 245 w 287"/>
              <a:gd name="T95" fmla="*/ 245 h 287"/>
              <a:gd name="T96" fmla="*/ 267 w 287"/>
              <a:gd name="T97" fmla="*/ 223 h 287"/>
              <a:gd name="T98" fmla="*/ 267 w 287"/>
              <a:gd name="T99" fmla="*/ 221 h 287"/>
              <a:gd name="T100" fmla="*/ 244 w 287"/>
              <a:gd name="T101" fmla="*/ 198 h 287"/>
              <a:gd name="T102" fmla="*/ 253 w 287"/>
              <a:gd name="T103" fmla="*/ 176 h 287"/>
              <a:gd name="T104" fmla="*/ 286 w 287"/>
              <a:gd name="T105" fmla="*/ 176 h 287"/>
              <a:gd name="T106" fmla="*/ 287 w 287"/>
              <a:gd name="T107" fmla="*/ 175 h 287"/>
              <a:gd name="T108" fmla="*/ 287 w 287"/>
              <a:gd name="T109" fmla="*/ 143 h 287"/>
              <a:gd name="T110" fmla="*/ 287 w 287"/>
              <a:gd name="T111" fmla="*/ 112 h 287"/>
              <a:gd name="T112" fmla="*/ 286 w 287"/>
              <a:gd name="T113" fmla="*/ 111 h 287"/>
              <a:gd name="T114" fmla="*/ 145 w 287"/>
              <a:gd name="T115" fmla="*/ 191 h 287"/>
              <a:gd name="T116" fmla="*/ 97 w 287"/>
              <a:gd name="T117" fmla="*/ 142 h 287"/>
              <a:gd name="T118" fmla="*/ 145 w 287"/>
              <a:gd name="T119" fmla="*/ 94 h 287"/>
              <a:gd name="T120" fmla="*/ 194 w 287"/>
              <a:gd name="T121" fmla="*/ 142 h 287"/>
              <a:gd name="T122" fmla="*/ 145 w 287"/>
              <a:gd name="T123" fmla="*/ 191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7" h="287">
                <a:moveTo>
                  <a:pt x="286" y="111"/>
                </a:moveTo>
                <a:cubicBezTo>
                  <a:pt x="285" y="111"/>
                  <a:pt x="271" y="111"/>
                  <a:pt x="253" y="111"/>
                </a:cubicBezTo>
                <a:cubicBezTo>
                  <a:pt x="236" y="111"/>
                  <a:pt x="231" y="101"/>
                  <a:pt x="244" y="89"/>
                </a:cubicBezTo>
                <a:cubicBezTo>
                  <a:pt x="256" y="76"/>
                  <a:pt x="267" y="66"/>
                  <a:pt x="267" y="65"/>
                </a:cubicBezTo>
                <a:cubicBezTo>
                  <a:pt x="267" y="65"/>
                  <a:pt x="267" y="64"/>
                  <a:pt x="267" y="64"/>
                </a:cubicBezTo>
                <a:cubicBezTo>
                  <a:pt x="267" y="64"/>
                  <a:pt x="257" y="54"/>
                  <a:pt x="245" y="42"/>
                </a:cubicBezTo>
                <a:cubicBezTo>
                  <a:pt x="233" y="30"/>
                  <a:pt x="223" y="20"/>
                  <a:pt x="223" y="20"/>
                </a:cubicBezTo>
                <a:cubicBezTo>
                  <a:pt x="222" y="19"/>
                  <a:pt x="222" y="19"/>
                  <a:pt x="221" y="20"/>
                </a:cubicBezTo>
                <a:cubicBezTo>
                  <a:pt x="221" y="20"/>
                  <a:pt x="211" y="30"/>
                  <a:pt x="198" y="43"/>
                </a:cubicBezTo>
                <a:cubicBezTo>
                  <a:pt x="186" y="55"/>
                  <a:pt x="176" y="51"/>
                  <a:pt x="176" y="34"/>
                </a:cubicBezTo>
                <a:cubicBezTo>
                  <a:pt x="176" y="16"/>
                  <a:pt x="176" y="1"/>
                  <a:pt x="176" y="1"/>
                </a:cubicBezTo>
                <a:cubicBezTo>
                  <a:pt x="176" y="0"/>
                  <a:pt x="175" y="0"/>
                  <a:pt x="175" y="0"/>
                </a:cubicBezTo>
                <a:cubicBezTo>
                  <a:pt x="174" y="0"/>
                  <a:pt x="160" y="0"/>
                  <a:pt x="143" y="0"/>
                </a:cubicBezTo>
                <a:cubicBezTo>
                  <a:pt x="127" y="0"/>
                  <a:pt x="113" y="0"/>
                  <a:pt x="112" y="0"/>
                </a:cubicBezTo>
                <a:cubicBezTo>
                  <a:pt x="111" y="0"/>
                  <a:pt x="111" y="0"/>
                  <a:pt x="111" y="1"/>
                </a:cubicBezTo>
                <a:cubicBezTo>
                  <a:pt x="111" y="1"/>
                  <a:pt x="111" y="16"/>
                  <a:pt x="111" y="34"/>
                </a:cubicBezTo>
                <a:cubicBezTo>
                  <a:pt x="111" y="51"/>
                  <a:pt x="101" y="55"/>
                  <a:pt x="88" y="43"/>
                </a:cubicBezTo>
                <a:cubicBezTo>
                  <a:pt x="76" y="30"/>
                  <a:pt x="66" y="20"/>
                  <a:pt x="65" y="20"/>
                </a:cubicBezTo>
                <a:cubicBezTo>
                  <a:pt x="65" y="19"/>
                  <a:pt x="64" y="19"/>
                  <a:pt x="64" y="20"/>
                </a:cubicBezTo>
                <a:cubicBezTo>
                  <a:pt x="63" y="20"/>
                  <a:pt x="53" y="30"/>
                  <a:pt x="42" y="42"/>
                </a:cubicBezTo>
                <a:cubicBezTo>
                  <a:pt x="30" y="54"/>
                  <a:pt x="20" y="64"/>
                  <a:pt x="20" y="64"/>
                </a:cubicBezTo>
                <a:cubicBezTo>
                  <a:pt x="19" y="64"/>
                  <a:pt x="19" y="65"/>
                  <a:pt x="20" y="65"/>
                </a:cubicBezTo>
                <a:cubicBezTo>
                  <a:pt x="20" y="66"/>
                  <a:pt x="30" y="76"/>
                  <a:pt x="43" y="89"/>
                </a:cubicBezTo>
                <a:cubicBezTo>
                  <a:pt x="55" y="101"/>
                  <a:pt x="51" y="111"/>
                  <a:pt x="33" y="111"/>
                </a:cubicBezTo>
                <a:cubicBezTo>
                  <a:pt x="16" y="111"/>
                  <a:pt x="1" y="111"/>
                  <a:pt x="1" y="111"/>
                </a:cubicBezTo>
                <a:cubicBezTo>
                  <a:pt x="0" y="111"/>
                  <a:pt x="0" y="112"/>
                  <a:pt x="0" y="112"/>
                </a:cubicBezTo>
                <a:cubicBezTo>
                  <a:pt x="0" y="113"/>
                  <a:pt x="0" y="127"/>
                  <a:pt x="0" y="143"/>
                </a:cubicBezTo>
                <a:cubicBezTo>
                  <a:pt x="0" y="160"/>
                  <a:pt x="0" y="174"/>
                  <a:pt x="0" y="175"/>
                </a:cubicBezTo>
                <a:cubicBezTo>
                  <a:pt x="0" y="175"/>
                  <a:pt x="0" y="176"/>
                  <a:pt x="1" y="176"/>
                </a:cubicBezTo>
                <a:cubicBezTo>
                  <a:pt x="1" y="176"/>
                  <a:pt x="16" y="176"/>
                  <a:pt x="33" y="176"/>
                </a:cubicBezTo>
                <a:cubicBezTo>
                  <a:pt x="51" y="176"/>
                  <a:pt x="55" y="186"/>
                  <a:pt x="43" y="198"/>
                </a:cubicBezTo>
                <a:cubicBezTo>
                  <a:pt x="30" y="211"/>
                  <a:pt x="20" y="221"/>
                  <a:pt x="20" y="221"/>
                </a:cubicBezTo>
                <a:cubicBezTo>
                  <a:pt x="19" y="222"/>
                  <a:pt x="19" y="222"/>
                  <a:pt x="20" y="223"/>
                </a:cubicBezTo>
                <a:cubicBezTo>
                  <a:pt x="20" y="223"/>
                  <a:pt x="30" y="233"/>
                  <a:pt x="42" y="245"/>
                </a:cubicBezTo>
                <a:cubicBezTo>
                  <a:pt x="53" y="257"/>
                  <a:pt x="63" y="267"/>
                  <a:pt x="64" y="267"/>
                </a:cubicBezTo>
                <a:cubicBezTo>
                  <a:pt x="64" y="268"/>
                  <a:pt x="65" y="268"/>
                  <a:pt x="65" y="267"/>
                </a:cubicBezTo>
                <a:cubicBezTo>
                  <a:pt x="66" y="267"/>
                  <a:pt x="76" y="256"/>
                  <a:pt x="88" y="244"/>
                </a:cubicBezTo>
                <a:cubicBezTo>
                  <a:pt x="101" y="232"/>
                  <a:pt x="111" y="236"/>
                  <a:pt x="111" y="253"/>
                </a:cubicBezTo>
                <a:cubicBezTo>
                  <a:pt x="111" y="271"/>
                  <a:pt x="111" y="286"/>
                  <a:pt x="111" y="286"/>
                </a:cubicBezTo>
                <a:cubicBezTo>
                  <a:pt x="111" y="287"/>
                  <a:pt x="111" y="287"/>
                  <a:pt x="112" y="287"/>
                </a:cubicBezTo>
                <a:cubicBezTo>
                  <a:pt x="113" y="287"/>
                  <a:pt x="127" y="287"/>
                  <a:pt x="143" y="287"/>
                </a:cubicBezTo>
                <a:cubicBezTo>
                  <a:pt x="160" y="287"/>
                  <a:pt x="174" y="287"/>
                  <a:pt x="175" y="287"/>
                </a:cubicBezTo>
                <a:cubicBezTo>
                  <a:pt x="175" y="287"/>
                  <a:pt x="176" y="287"/>
                  <a:pt x="176" y="286"/>
                </a:cubicBezTo>
                <a:cubicBezTo>
                  <a:pt x="176" y="286"/>
                  <a:pt x="176" y="271"/>
                  <a:pt x="176" y="253"/>
                </a:cubicBezTo>
                <a:cubicBezTo>
                  <a:pt x="176" y="236"/>
                  <a:pt x="186" y="232"/>
                  <a:pt x="198" y="244"/>
                </a:cubicBezTo>
                <a:cubicBezTo>
                  <a:pt x="211" y="256"/>
                  <a:pt x="221" y="267"/>
                  <a:pt x="221" y="267"/>
                </a:cubicBezTo>
                <a:cubicBezTo>
                  <a:pt x="222" y="268"/>
                  <a:pt x="222" y="268"/>
                  <a:pt x="223" y="267"/>
                </a:cubicBezTo>
                <a:cubicBezTo>
                  <a:pt x="223" y="267"/>
                  <a:pt x="233" y="257"/>
                  <a:pt x="245" y="245"/>
                </a:cubicBezTo>
                <a:cubicBezTo>
                  <a:pt x="257" y="233"/>
                  <a:pt x="267" y="223"/>
                  <a:pt x="267" y="223"/>
                </a:cubicBezTo>
                <a:cubicBezTo>
                  <a:pt x="267" y="222"/>
                  <a:pt x="267" y="222"/>
                  <a:pt x="267" y="221"/>
                </a:cubicBezTo>
                <a:cubicBezTo>
                  <a:pt x="267" y="221"/>
                  <a:pt x="256" y="211"/>
                  <a:pt x="244" y="198"/>
                </a:cubicBezTo>
                <a:cubicBezTo>
                  <a:pt x="231" y="186"/>
                  <a:pt x="236" y="176"/>
                  <a:pt x="253" y="176"/>
                </a:cubicBezTo>
                <a:cubicBezTo>
                  <a:pt x="271" y="176"/>
                  <a:pt x="285" y="176"/>
                  <a:pt x="286" y="176"/>
                </a:cubicBezTo>
                <a:cubicBezTo>
                  <a:pt x="287" y="176"/>
                  <a:pt x="287" y="175"/>
                  <a:pt x="287" y="175"/>
                </a:cubicBezTo>
                <a:cubicBezTo>
                  <a:pt x="287" y="174"/>
                  <a:pt x="287" y="160"/>
                  <a:pt x="287" y="143"/>
                </a:cubicBezTo>
                <a:cubicBezTo>
                  <a:pt x="287" y="127"/>
                  <a:pt x="287" y="113"/>
                  <a:pt x="287" y="112"/>
                </a:cubicBezTo>
                <a:cubicBezTo>
                  <a:pt x="287" y="112"/>
                  <a:pt x="287" y="111"/>
                  <a:pt x="286" y="111"/>
                </a:cubicBezTo>
                <a:close/>
                <a:moveTo>
                  <a:pt x="145" y="191"/>
                </a:moveTo>
                <a:cubicBezTo>
                  <a:pt x="119" y="191"/>
                  <a:pt x="97" y="169"/>
                  <a:pt x="97" y="142"/>
                </a:cubicBezTo>
                <a:cubicBezTo>
                  <a:pt x="97" y="116"/>
                  <a:pt x="119" y="94"/>
                  <a:pt x="145" y="94"/>
                </a:cubicBezTo>
                <a:cubicBezTo>
                  <a:pt x="172" y="94"/>
                  <a:pt x="194" y="116"/>
                  <a:pt x="194" y="142"/>
                </a:cubicBezTo>
                <a:cubicBezTo>
                  <a:pt x="194" y="169"/>
                  <a:pt x="172" y="191"/>
                  <a:pt x="145" y="1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98" name="组合 397"/>
          <p:cNvGrpSpPr/>
          <p:nvPr/>
        </p:nvGrpSpPr>
        <p:grpSpPr>
          <a:xfrm>
            <a:off x="6249269" y="3886073"/>
            <a:ext cx="303804" cy="303802"/>
            <a:chOff x="6249269" y="3886073"/>
            <a:chExt cx="303804" cy="303802"/>
          </a:xfrm>
        </p:grpSpPr>
        <p:sp>
          <p:nvSpPr>
            <p:cNvPr id="9" name="Freeform 70"/>
            <p:cNvSpPr>
              <a:spLocks noEditPoints="1"/>
            </p:cNvSpPr>
            <p:nvPr/>
          </p:nvSpPr>
          <p:spPr bwMode="auto">
            <a:xfrm>
              <a:off x="6249269" y="3962707"/>
              <a:ext cx="227169" cy="227168"/>
            </a:xfrm>
            <a:custGeom>
              <a:avLst/>
              <a:gdLst>
                <a:gd name="T0" fmla="*/ 215 w 216"/>
                <a:gd name="T1" fmla="*/ 83 h 216"/>
                <a:gd name="T2" fmla="*/ 190 w 216"/>
                <a:gd name="T3" fmla="*/ 83 h 216"/>
                <a:gd name="T4" fmla="*/ 183 w 216"/>
                <a:gd name="T5" fmla="*/ 66 h 216"/>
                <a:gd name="T6" fmla="*/ 201 w 216"/>
                <a:gd name="T7" fmla="*/ 49 h 216"/>
                <a:gd name="T8" fmla="*/ 201 w 216"/>
                <a:gd name="T9" fmla="*/ 48 h 216"/>
                <a:gd name="T10" fmla="*/ 184 w 216"/>
                <a:gd name="T11" fmla="*/ 31 h 216"/>
                <a:gd name="T12" fmla="*/ 167 w 216"/>
                <a:gd name="T13" fmla="*/ 15 h 216"/>
                <a:gd name="T14" fmla="*/ 166 w 216"/>
                <a:gd name="T15" fmla="*/ 15 h 216"/>
                <a:gd name="T16" fmla="*/ 149 w 216"/>
                <a:gd name="T17" fmla="*/ 32 h 216"/>
                <a:gd name="T18" fmla="*/ 132 w 216"/>
                <a:gd name="T19" fmla="*/ 25 h 216"/>
                <a:gd name="T20" fmla="*/ 132 w 216"/>
                <a:gd name="T21" fmla="*/ 0 h 216"/>
                <a:gd name="T22" fmla="*/ 131 w 216"/>
                <a:gd name="T23" fmla="*/ 0 h 216"/>
                <a:gd name="T24" fmla="*/ 108 w 216"/>
                <a:gd name="T25" fmla="*/ 0 h 216"/>
                <a:gd name="T26" fmla="*/ 84 w 216"/>
                <a:gd name="T27" fmla="*/ 0 h 216"/>
                <a:gd name="T28" fmla="*/ 83 w 216"/>
                <a:gd name="T29" fmla="*/ 0 h 216"/>
                <a:gd name="T30" fmla="*/ 83 w 216"/>
                <a:gd name="T31" fmla="*/ 25 h 216"/>
                <a:gd name="T32" fmla="*/ 67 w 216"/>
                <a:gd name="T33" fmla="*/ 32 h 216"/>
                <a:gd name="T34" fmla="*/ 49 w 216"/>
                <a:gd name="T35" fmla="*/ 15 h 216"/>
                <a:gd name="T36" fmla="*/ 48 w 216"/>
                <a:gd name="T37" fmla="*/ 15 h 216"/>
                <a:gd name="T38" fmla="*/ 31 w 216"/>
                <a:gd name="T39" fmla="*/ 31 h 216"/>
                <a:gd name="T40" fmla="*/ 15 w 216"/>
                <a:gd name="T41" fmla="*/ 48 h 216"/>
                <a:gd name="T42" fmla="*/ 15 w 216"/>
                <a:gd name="T43" fmla="*/ 49 h 216"/>
                <a:gd name="T44" fmla="*/ 32 w 216"/>
                <a:gd name="T45" fmla="*/ 66 h 216"/>
                <a:gd name="T46" fmla="*/ 25 w 216"/>
                <a:gd name="T47" fmla="*/ 83 h 216"/>
                <a:gd name="T48" fmla="*/ 1 w 216"/>
                <a:gd name="T49" fmla="*/ 83 h 216"/>
                <a:gd name="T50" fmla="*/ 0 w 216"/>
                <a:gd name="T51" fmla="*/ 84 h 216"/>
                <a:gd name="T52" fmla="*/ 0 w 216"/>
                <a:gd name="T53" fmla="*/ 108 h 216"/>
                <a:gd name="T54" fmla="*/ 0 w 216"/>
                <a:gd name="T55" fmla="*/ 131 h 216"/>
                <a:gd name="T56" fmla="*/ 1 w 216"/>
                <a:gd name="T57" fmla="*/ 132 h 216"/>
                <a:gd name="T58" fmla="*/ 25 w 216"/>
                <a:gd name="T59" fmla="*/ 132 h 216"/>
                <a:gd name="T60" fmla="*/ 32 w 216"/>
                <a:gd name="T61" fmla="*/ 149 h 216"/>
                <a:gd name="T62" fmla="*/ 15 w 216"/>
                <a:gd name="T63" fmla="*/ 166 h 216"/>
                <a:gd name="T64" fmla="*/ 15 w 216"/>
                <a:gd name="T65" fmla="*/ 167 h 216"/>
                <a:gd name="T66" fmla="*/ 31 w 216"/>
                <a:gd name="T67" fmla="*/ 184 h 216"/>
                <a:gd name="T68" fmla="*/ 48 w 216"/>
                <a:gd name="T69" fmla="*/ 201 h 216"/>
                <a:gd name="T70" fmla="*/ 49 w 216"/>
                <a:gd name="T71" fmla="*/ 201 h 216"/>
                <a:gd name="T72" fmla="*/ 67 w 216"/>
                <a:gd name="T73" fmla="*/ 183 h 216"/>
                <a:gd name="T74" fmla="*/ 83 w 216"/>
                <a:gd name="T75" fmla="*/ 190 h 216"/>
                <a:gd name="T76" fmla="*/ 83 w 216"/>
                <a:gd name="T77" fmla="*/ 215 h 216"/>
                <a:gd name="T78" fmla="*/ 84 w 216"/>
                <a:gd name="T79" fmla="*/ 216 h 216"/>
                <a:gd name="T80" fmla="*/ 108 w 216"/>
                <a:gd name="T81" fmla="*/ 216 h 216"/>
                <a:gd name="T82" fmla="*/ 131 w 216"/>
                <a:gd name="T83" fmla="*/ 216 h 216"/>
                <a:gd name="T84" fmla="*/ 132 w 216"/>
                <a:gd name="T85" fmla="*/ 215 h 216"/>
                <a:gd name="T86" fmla="*/ 132 w 216"/>
                <a:gd name="T87" fmla="*/ 190 h 216"/>
                <a:gd name="T88" fmla="*/ 149 w 216"/>
                <a:gd name="T89" fmla="*/ 183 h 216"/>
                <a:gd name="T90" fmla="*/ 166 w 216"/>
                <a:gd name="T91" fmla="*/ 201 h 216"/>
                <a:gd name="T92" fmla="*/ 167 w 216"/>
                <a:gd name="T93" fmla="*/ 201 h 216"/>
                <a:gd name="T94" fmla="*/ 184 w 216"/>
                <a:gd name="T95" fmla="*/ 184 h 216"/>
                <a:gd name="T96" fmla="*/ 201 w 216"/>
                <a:gd name="T97" fmla="*/ 167 h 216"/>
                <a:gd name="T98" fmla="*/ 201 w 216"/>
                <a:gd name="T99" fmla="*/ 166 h 216"/>
                <a:gd name="T100" fmla="*/ 183 w 216"/>
                <a:gd name="T101" fmla="*/ 149 h 216"/>
                <a:gd name="T102" fmla="*/ 190 w 216"/>
                <a:gd name="T103" fmla="*/ 132 h 216"/>
                <a:gd name="T104" fmla="*/ 215 w 216"/>
                <a:gd name="T105" fmla="*/ 132 h 216"/>
                <a:gd name="T106" fmla="*/ 216 w 216"/>
                <a:gd name="T107" fmla="*/ 131 h 216"/>
                <a:gd name="T108" fmla="*/ 216 w 216"/>
                <a:gd name="T109" fmla="*/ 108 h 216"/>
                <a:gd name="T110" fmla="*/ 216 w 216"/>
                <a:gd name="T111" fmla="*/ 84 h 216"/>
                <a:gd name="T112" fmla="*/ 215 w 216"/>
                <a:gd name="T113" fmla="*/ 83 h 216"/>
                <a:gd name="T114" fmla="*/ 109 w 216"/>
                <a:gd name="T115" fmla="*/ 143 h 216"/>
                <a:gd name="T116" fmla="*/ 73 w 216"/>
                <a:gd name="T117" fmla="*/ 107 h 216"/>
                <a:gd name="T118" fmla="*/ 109 w 216"/>
                <a:gd name="T119" fmla="*/ 71 h 216"/>
                <a:gd name="T120" fmla="*/ 146 w 216"/>
                <a:gd name="T121" fmla="*/ 107 h 216"/>
                <a:gd name="T122" fmla="*/ 109 w 216"/>
                <a:gd name="T123" fmla="*/ 14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216">
                  <a:moveTo>
                    <a:pt x="215" y="83"/>
                  </a:moveTo>
                  <a:cubicBezTo>
                    <a:pt x="215" y="83"/>
                    <a:pt x="203" y="83"/>
                    <a:pt x="190" y="83"/>
                  </a:cubicBezTo>
                  <a:cubicBezTo>
                    <a:pt x="177" y="83"/>
                    <a:pt x="174" y="76"/>
                    <a:pt x="183" y="66"/>
                  </a:cubicBezTo>
                  <a:cubicBezTo>
                    <a:pt x="193" y="57"/>
                    <a:pt x="200" y="49"/>
                    <a:pt x="201" y="49"/>
                  </a:cubicBezTo>
                  <a:cubicBezTo>
                    <a:pt x="201" y="49"/>
                    <a:pt x="201" y="48"/>
                    <a:pt x="201" y="48"/>
                  </a:cubicBezTo>
                  <a:cubicBezTo>
                    <a:pt x="200" y="48"/>
                    <a:pt x="193" y="40"/>
                    <a:pt x="184" y="31"/>
                  </a:cubicBezTo>
                  <a:cubicBezTo>
                    <a:pt x="175" y="22"/>
                    <a:pt x="168" y="15"/>
                    <a:pt x="167" y="15"/>
                  </a:cubicBezTo>
                  <a:cubicBezTo>
                    <a:pt x="167" y="14"/>
                    <a:pt x="167" y="14"/>
                    <a:pt x="166" y="15"/>
                  </a:cubicBezTo>
                  <a:cubicBezTo>
                    <a:pt x="166" y="15"/>
                    <a:pt x="158" y="23"/>
                    <a:pt x="149" y="32"/>
                  </a:cubicBezTo>
                  <a:cubicBezTo>
                    <a:pt x="140" y="41"/>
                    <a:pt x="132" y="38"/>
                    <a:pt x="132" y="25"/>
                  </a:cubicBezTo>
                  <a:cubicBezTo>
                    <a:pt x="132" y="12"/>
                    <a:pt x="132" y="1"/>
                    <a:pt x="132" y="0"/>
                  </a:cubicBezTo>
                  <a:cubicBezTo>
                    <a:pt x="132" y="0"/>
                    <a:pt x="132" y="0"/>
                    <a:pt x="131" y="0"/>
                  </a:cubicBezTo>
                  <a:cubicBezTo>
                    <a:pt x="131" y="0"/>
                    <a:pt x="120" y="0"/>
                    <a:pt x="108" y="0"/>
                  </a:cubicBezTo>
                  <a:cubicBezTo>
                    <a:pt x="9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83" y="1"/>
                    <a:pt x="83" y="12"/>
                    <a:pt x="83" y="25"/>
                  </a:cubicBezTo>
                  <a:cubicBezTo>
                    <a:pt x="83" y="38"/>
                    <a:pt x="76" y="41"/>
                    <a:pt x="67" y="32"/>
                  </a:cubicBezTo>
                  <a:cubicBezTo>
                    <a:pt x="57" y="23"/>
                    <a:pt x="49" y="15"/>
                    <a:pt x="49" y="15"/>
                  </a:cubicBezTo>
                  <a:cubicBezTo>
                    <a:pt x="49" y="14"/>
                    <a:pt x="48" y="14"/>
                    <a:pt x="48" y="15"/>
                  </a:cubicBezTo>
                  <a:cubicBezTo>
                    <a:pt x="48" y="15"/>
                    <a:pt x="40" y="22"/>
                    <a:pt x="31" y="31"/>
                  </a:cubicBezTo>
                  <a:cubicBezTo>
                    <a:pt x="23" y="40"/>
                    <a:pt x="15" y="48"/>
                    <a:pt x="15" y="48"/>
                  </a:cubicBezTo>
                  <a:cubicBezTo>
                    <a:pt x="14" y="48"/>
                    <a:pt x="14" y="49"/>
                    <a:pt x="15" y="49"/>
                  </a:cubicBezTo>
                  <a:cubicBezTo>
                    <a:pt x="15" y="49"/>
                    <a:pt x="23" y="57"/>
                    <a:pt x="32" y="66"/>
                  </a:cubicBezTo>
                  <a:cubicBezTo>
                    <a:pt x="42" y="76"/>
                    <a:pt x="38" y="83"/>
                    <a:pt x="25" y="83"/>
                  </a:cubicBezTo>
                  <a:cubicBezTo>
                    <a:pt x="12" y="83"/>
                    <a:pt x="1" y="83"/>
                    <a:pt x="1" y="83"/>
                  </a:cubicBezTo>
                  <a:cubicBezTo>
                    <a:pt x="0" y="83"/>
                    <a:pt x="0" y="84"/>
                    <a:pt x="0" y="84"/>
                  </a:cubicBezTo>
                  <a:cubicBezTo>
                    <a:pt x="0" y="85"/>
                    <a:pt x="0" y="95"/>
                    <a:pt x="0" y="108"/>
                  </a:cubicBezTo>
                  <a:cubicBezTo>
                    <a:pt x="0" y="120"/>
                    <a:pt x="0" y="131"/>
                    <a:pt x="0" y="131"/>
                  </a:cubicBezTo>
                  <a:cubicBezTo>
                    <a:pt x="0" y="132"/>
                    <a:pt x="0" y="132"/>
                    <a:pt x="1" y="132"/>
                  </a:cubicBezTo>
                  <a:cubicBezTo>
                    <a:pt x="1" y="132"/>
                    <a:pt x="12" y="132"/>
                    <a:pt x="25" y="132"/>
                  </a:cubicBezTo>
                  <a:cubicBezTo>
                    <a:pt x="38" y="132"/>
                    <a:pt x="42" y="140"/>
                    <a:pt x="32" y="149"/>
                  </a:cubicBezTo>
                  <a:cubicBezTo>
                    <a:pt x="23" y="158"/>
                    <a:pt x="15" y="166"/>
                    <a:pt x="15" y="166"/>
                  </a:cubicBezTo>
                  <a:cubicBezTo>
                    <a:pt x="14" y="167"/>
                    <a:pt x="14" y="167"/>
                    <a:pt x="15" y="167"/>
                  </a:cubicBezTo>
                  <a:cubicBezTo>
                    <a:pt x="15" y="168"/>
                    <a:pt x="23" y="175"/>
                    <a:pt x="31" y="184"/>
                  </a:cubicBezTo>
                  <a:cubicBezTo>
                    <a:pt x="40" y="193"/>
                    <a:pt x="48" y="200"/>
                    <a:pt x="48" y="201"/>
                  </a:cubicBezTo>
                  <a:cubicBezTo>
                    <a:pt x="48" y="201"/>
                    <a:pt x="49" y="201"/>
                    <a:pt x="49" y="201"/>
                  </a:cubicBezTo>
                  <a:cubicBezTo>
                    <a:pt x="49" y="200"/>
                    <a:pt x="57" y="192"/>
                    <a:pt x="67" y="183"/>
                  </a:cubicBezTo>
                  <a:cubicBezTo>
                    <a:pt x="76" y="174"/>
                    <a:pt x="83" y="177"/>
                    <a:pt x="83" y="190"/>
                  </a:cubicBezTo>
                  <a:cubicBezTo>
                    <a:pt x="83" y="203"/>
                    <a:pt x="83" y="214"/>
                    <a:pt x="83" y="215"/>
                  </a:cubicBezTo>
                  <a:cubicBezTo>
                    <a:pt x="83" y="215"/>
                    <a:pt x="84" y="216"/>
                    <a:pt x="84" y="216"/>
                  </a:cubicBezTo>
                  <a:cubicBezTo>
                    <a:pt x="85" y="216"/>
                    <a:pt x="95" y="216"/>
                    <a:pt x="108" y="216"/>
                  </a:cubicBezTo>
                  <a:cubicBezTo>
                    <a:pt x="120" y="216"/>
                    <a:pt x="131" y="216"/>
                    <a:pt x="131" y="216"/>
                  </a:cubicBezTo>
                  <a:cubicBezTo>
                    <a:pt x="132" y="216"/>
                    <a:pt x="132" y="215"/>
                    <a:pt x="132" y="215"/>
                  </a:cubicBezTo>
                  <a:cubicBezTo>
                    <a:pt x="132" y="214"/>
                    <a:pt x="132" y="203"/>
                    <a:pt x="132" y="190"/>
                  </a:cubicBezTo>
                  <a:cubicBezTo>
                    <a:pt x="132" y="177"/>
                    <a:pt x="140" y="174"/>
                    <a:pt x="149" y="183"/>
                  </a:cubicBezTo>
                  <a:cubicBezTo>
                    <a:pt x="158" y="192"/>
                    <a:pt x="166" y="200"/>
                    <a:pt x="166" y="201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0"/>
                    <a:pt x="175" y="193"/>
                    <a:pt x="184" y="184"/>
                  </a:cubicBezTo>
                  <a:cubicBezTo>
                    <a:pt x="193" y="175"/>
                    <a:pt x="200" y="168"/>
                    <a:pt x="201" y="167"/>
                  </a:cubicBezTo>
                  <a:cubicBezTo>
                    <a:pt x="201" y="167"/>
                    <a:pt x="201" y="167"/>
                    <a:pt x="201" y="166"/>
                  </a:cubicBezTo>
                  <a:cubicBezTo>
                    <a:pt x="200" y="166"/>
                    <a:pt x="193" y="158"/>
                    <a:pt x="183" y="149"/>
                  </a:cubicBezTo>
                  <a:cubicBezTo>
                    <a:pt x="174" y="140"/>
                    <a:pt x="177" y="132"/>
                    <a:pt x="190" y="132"/>
                  </a:cubicBezTo>
                  <a:cubicBezTo>
                    <a:pt x="203" y="132"/>
                    <a:pt x="215" y="132"/>
                    <a:pt x="215" y="132"/>
                  </a:cubicBezTo>
                  <a:cubicBezTo>
                    <a:pt x="215" y="132"/>
                    <a:pt x="216" y="132"/>
                    <a:pt x="216" y="131"/>
                  </a:cubicBezTo>
                  <a:cubicBezTo>
                    <a:pt x="216" y="131"/>
                    <a:pt x="216" y="120"/>
                    <a:pt x="216" y="108"/>
                  </a:cubicBezTo>
                  <a:cubicBezTo>
                    <a:pt x="216" y="95"/>
                    <a:pt x="216" y="85"/>
                    <a:pt x="216" y="84"/>
                  </a:cubicBezTo>
                  <a:cubicBezTo>
                    <a:pt x="216" y="84"/>
                    <a:pt x="215" y="83"/>
                    <a:pt x="215" y="83"/>
                  </a:cubicBezTo>
                  <a:close/>
                  <a:moveTo>
                    <a:pt x="109" y="143"/>
                  </a:moveTo>
                  <a:cubicBezTo>
                    <a:pt x="89" y="143"/>
                    <a:pt x="73" y="127"/>
                    <a:pt x="73" y="107"/>
                  </a:cubicBezTo>
                  <a:cubicBezTo>
                    <a:pt x="73" y="87"/>
                    <a:pt x="89" y="71"/>
                    <a:pt x="109" y="71"/>
                  </a:cubicBezTo>
                  <a:cubicBezTo>
                    <a:pt x="129" y="71"/>
                    <a:pt x="146" y="87"/>
                    <a:pt x="146" y="107"/>
                  </a:cubicBezTo>
                  <a:cubicBezTo>
                    <a:pt x="146" y="127"/>
                    <a:pt x="129" y="143"/>
                    <a:pt x="109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Freeform 71"/>
            <p:cNvSpPr>
              <a:spLocks noEditPoints="1"/>
            </p:cNvSpPr>
            <p:nvPr/>
          </p:nvSpPr>
          <p:spPr bwMode="auto">
            <a:xfrm>
              <a:off x="6440857" y="3886073"/>
              <a:ext cx="112216" cy="114953"/>
            </a:xfrm>
            <a:custGeom>
              <a:avLst/>
              <a:gdLst>
                <a:gd name="T0" fmla="*/ 107 w 108"/>
                <a:gd name="T1" fmla="*/ 41 h 107"/>
                <a:gd name="T2" fmla="*/ 95 w 108"/>
                <a:gd name="T3" fmla="*/ 41 h 107"/>
                <a:gd name="T4" fmla="*/ 92 w 108"/>
                <a:gd name="T5" fmla="*/ 33 h 107"/>
                <a:gd name="T6" fmla="*/ 100 w 108"/>
                <a:gd name="T7" fmla="*/ 24 h 107"/>
                <a:gd name="T8" fmla="*/ 100 w 108"/>
                <a:gd name="T9" fmla="*/ 24 h 107"/>
                <a:gd name="T10" fmla="*/ 92 w 108"/>
                <a:gd name="T11" fmla="*/ 15 h 107"/>
                <a:gd name="T12" fmla="*/ 84 w 108"/>
                <a:gd name="T13" fmla="*/ 7 h 107"/>
                <a:gd name="T14" fmla="*/ 83 w 108"/>
                <a:gd name="T15" fmla="*/ 7 h 107"/>
                <a:gd name="T16" fmla="*/ 74 w 108"/>
                <a:gd name="T17" fmla="*/ 16 h 107"/>
                <a:gd name="T18" fmla="*/ 66 w 108"/>
                <a:gd name="T19" fmla="*/ 12 h 107"/>
                <a:gd name="T20" fmla="*/ 66 w 108"/>
                <a:gd name="T21" fmla="*/ 0 h 107"/>
                <a:gd name="T22" fmla="*/ 66 w 108"/>
                <a:gd name="T23" fmla="*/ 0 h 107"/>
                <a:gd name="T24" fmla="*/ 54 w 108"/>
                <a:gd name="T25" fmla="*/ 0 h 107"/>
                <a:gd name="T26" fmla="*/ 42 w 108"/>
                <a:gd name="T27" fmla="*/ 0 h 107"/>
                <a:gd name="T28" fmla="*/ 42 w 108"/>
                <a:gd name="T29" fmla="*/ 0 h 107"/>
                <a:gd name="T30" fmla="*/ 42 w 108"/>
                <a:gd name="T31" fmla="*/ 12 h 107"/>
                <a:gd name="T32" fmla="*/ 33 w 108"/>
                <a:gd name="T33" fmla="*/ 16 h 107"/>
                <a:gd name="T34" fmla="*/ 25 w 108"/>
                <a:gd name="T35" fmla="*/ 7 h 107"/>
                <a:gd name="T36" fmla="*/ 24 w 108"/>
                <a:gd name="T37" fmla="*/ 7 h 107"/>
                <a:gd name="T38" fmla="*/ 16 w 108"/>
                <a:gd name="T39" fmla="*/ 15 h 107"/>
                <a:gd name="T40" fmla="*/ 7 w 108"/>
                <a:gd name="T41" fmla="*/ 24 h 107"/>
                <a:gd name="T42" fmla="*/ 7 w 108"/>
                <a:gd name="T43" fmla="*/ 24 h 107"/>
                <a:gd name="T44" fmla="*/ 16 w 108"/>
                <a:gd name="T45" fmla="*/ 33 h 107"/>
                <a:gd name="T46" fmla="*/ 13 w 108"/>
                <a:gd name="T47" fmla="*/ 41 h 107"/>
                <a:gd name="T48" fmla="*/ 0 w 108"/>
                <a:gd name="T49" fmla="*/ 41 h 107"/>
                <a:gd name="T50" fmla="*/ 0 w 108"/>
                <a:gd name="T51" fmla="*/ 42 h 107"/>
                <a:gd name="T52" fmla="*/ 0 w 108"/>
                <a:gd name="T53" fmla="*/ 54 h 107"/>
                <a:gd name="T54" fmla="*/ 0 w 108"/>
                <a:gd name="T55" fmla="*/ 65 h 107"/>
                <a:gd name="T56" fmla="*/ 0 w 108"/>
                <a:gd name="T57" fmla="*/ 66 h 107"/>
                <a:gd name="T58" fmla="*/ 13 w 108"/>
                <a:gd name="T59" fmla="*/ 66 h 107"/>
                <a:gd name="T60" fmla="*/ 16 w 108"/>
                <a:gd name="T61" fmla="*/ 74 h 107"/>
                <a:gd name="T62" fmla="*/ 7 w 108"/>
                <a:gd name="T63" fmla="*/ 83 h 107"/>
                <a:gd name="T64" fmla="*/ 7 w 108"/>
                <a:gd name="T65" fmla="*/ 83 h 107"/>
                <a:gd name="T66" fmla="*/ 16 w 108"/>
                <a:gd name="T67" fmla="*/ 92 h 107"/>
                <a:gd name="T68" fmla="*/ 24 w 108"/>
                <a:gd name="T69" fmla="*/ 100 h 107"/>
                <a:gd name="T70" fmla="*/ 25 w 108"/>
                <a:gd name="T71" fmla="*/ 100 h 107"/>
                <a:gd name="T72" fmla="*/ 33 w 108"/>
                <a:gd name="T73" fmla="*/ 91 h 107"/>
                <a:gd name="T74" fmla="*/ 42 w 108"/>
                <a:gd name="T75" fmla="*/ 95 h 107"/>
                <a:gd name="T76" fmla="*/ 42 w 108"/>
                <a:gd name="T77" fmla="*/ 107 h 107"/>
                <a:gd name="T78" fmla="*/ 42 w 108"/>
                <a:gd name="T79" fmla="*/ 107 h 107"/>
                <a:gd name="T80" fmla="*/ 54 w 108"/>
                <a:gd name="T81" fmla="*/ 107 h 107"/>
                <a:gd name="T82" fmla="*/ 66 w 108"/>
                <a:gd name="T83" fmla="*/ 107 h 107"/>
                <a:gd name="T84" fmla="*/ 66 w 108"/>
                <a:gd name="T85" fmla="*/ 107 h 107"/>
                <a:gd name="T86" fmla="*/ 66 w 108"/>
                <a:gd name="T87" fmla="*/ 95 h 107"/>
                <a:gd name="T88" fmla="*/ 74 w 108"/>
                <a:gd name="T89" fmla="*/ 91 h 107"/>
                <a:gd name="T90" fmla="*/ 83 w 108"/>
                <a:gd name="T91" fmla="*/ 100 h 107"/>
                <a:gd name="T92" fmla="*/ 84 w 108"/>
                <a:gd name="T93" fmla="*/ 100 h 107"/>
                <a:gd name="T94" fmla="*/ 92 w 108"/>
                <a:gd name="T95" fmla="*/ 92 h 107"/>
                <a:gd name="T96" fmla="*/ 100 w 108"/>
                <a:gd name="T97" fmla="*/ 83 h 107"/>
                <a:gd name="T98" fmla="*/ 100 w 108"/>
                <a:gd name="T99" fmla="*/ 83 h 107"/>
                <a:gd name="T100" fmla="*/ 92 w 108"/>
                <a:gd name="T101" fmla="*/ 74 h 107"/>
                <a:gd name="T102" fmla="*/ 95 w 108"/>
                <a:gd name="T103" fmla="*/ 66 h 107"/>
                <a:gd name="T104" fmla="*/ 107 w 108"/>
                <a:gd name="T105" fmla="*/ 66 h 107"/>
                <a:gd name="T106" fmla="*/ 108 w 108"/>
                <a:gd name="T107" fmla="*/ 65 h 107"/>
                <a:gd name="T108" fmla="*/ 108 w 108"/>
                <a:gd name="T109" fmla="*/ 54 h 107"/>
                <a:gd name="T110" fmla="*/ 108 w 108"/>
                <a:gd name="T111" fmla="*/ 42 h 107"/>
                <a:gd name="T112" fmla="*/ 107 w 108"/>
                <a:gd name="T113" fmla="*/ 41 h 107"/>
                <a:gd name="T114" fmla="*/ 67 w 108"/>
                <a:gd name="T115" fmla="*/ 67 h 107"/>
                <a:gd name="T116" fmla="*/ 42 w 108"/>
                <a:gd name="T117" fmla="*/ 67 h 107"/>
                <a:gd name="T118" fmla="*/ 42 w 108"/>
                <a:gd name="T119" fmla="*/ 41 h 107"/>
                <a:gd name="T120" fmla="*/ 67 w 108"/>
                <a:gd name="T121" fmla="*/ 41 h 107"/>
                <a:gd name="T122" fmla="*/ 67 w 108"/>
                <a:gd name="T123" fmla="*/ 6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7">
                  <a:moveTo>
                    <a:pt x="107" y="41"/>
                  </a:moveTo>
                  <a:cubicBezTo>
                    <a:pt x="107" y="41"/>
                    <a:pt x="102" y="41"/>
                    <a:pt x="95" y="41"/>
                  </a:cubicBezTo>
                  <a:cubicBezTo>
                    <a:pt x="88" y="41"/>
                    <a:pt x="87" y="38"/>
                    <a:pt x="92" y="33"/>
                  </a:cubicBezTo>
                  <a:cubicBezTo>
                    <a:pt x="96" y="28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96" y="20"/>
                    <a:pt x="92" y="15"/>
                  </a:cubicBezTo>
                  <a:cubicBezTo>
                    <a:pt x="88" y="11"/>
                    <a:pt x="84" y="7"/>
                    <a:pt x="84" y="7"/>
                  </a:cubicBezTo>
                  <a:cubicBezTo>
                    <a:pt x="84" y="7"/>
                    <a:pt x="83" y="7"/>
                    <a:pt x="83" y="7"/>
                  </a:cubicBezTo>
                  <a:cubicBezTo>
                    <a:pt x="83" y="7"/>
                    <a:pt x="79" y="11"/>
                    <a:pt x="74" y="16"/>
                  </a:cubicBezTo>
                  <a:cubicBezTo>
                    <a:pt x="70" y="20"/>
                    <a:pt x="66" y="19"/>
                    <a:pt x="66" y="12"/>
                  </a:cubicBezTo>
                  <a:cubicBezTo>
                    <a:pt x="66" y="6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0" y="0"/>
                    <a:pt x="54" y="0"/>
                  </a:cubicBezTo>
                  <a:cubicBezTo>
                    <a:pt x="48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6"/>
                    <a:pt x="42" y="12"/>
                  </a:cubicBezTo>
                  <a:cubicBezTo>
                    <a:pt x="42" y="19"/>
                    <a:pt x="38" y="20"/>
                    <a:pt x="33" y="16"/>
                  </a:cubicBezTo>
                  <a:cubicBezTo>
                    <a:pt x="29" y="11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0" y="11"/>
                    <a:pt x="16" y="15"/>
                  </a:cubicBezTo>
                  <a:cubicBezTo>
                    <a:pt x="11" y="20"/>
                    <a:pt x="8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11" y="28"/>
                    <a:pt x="16" y="33"/>
                  </a:cubicBezTo>
                  <a:cubicBezTo>
                    <a:pt x="21" y="38"/>
                    <a:pt x="19" y="41"/>
                    <a:pt x="13" y="41"/>
                  </a:cubicBezTo>
                  <a:cubicBezTo>
                    <a:pt x="6" y="41"/>
                    <a:pt x="1" y="41"/>
                    <a:pt x="0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0" y="42"/>
                    <a:pt x="0" y="47"/>
                    <a:pt x="0" y="54"/>
                  </a:cubicBezTo>
                  <a:cubicBezTo>
                    <a:pt x="0" y="60"/>
                    <a:pt x="0" y="65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0" y="66"/>
                    <a:pt x="6" y="66"/>
                    <a:pt x="13" y="66"/>
                  </a:cubicBezTo>
                  <a:cubicBezTo>
                    <a:pt x="19" y="66"/>
                    <a:pt x="21" y="69"/>
                    <a:pt x="16" y="74"/>
                  </a:cubicBezTo>
                  <a:cubicBezTo>
                    <a:pt x="11" y="79"/>
                    <a:pt x="8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8" y="83"/>
                    <a:pt x="11" y="87"/>
                    <a:pt x="16" y="92"/>
                  </a:cubicBezTo>
                  <a:cubicBezTo>
                    <a:pt x="20" y="96"/>
                    <a:pt x="24" y="100"/>
                    <a:pt x="24" y="100"/>
                  </a:cubicBezTo>
                  <a:cubicBezTo>
                    <a:pt x="24" y="100"/>
                    <a:pt x="24" y="100"/>
                    <a:pt x="25" y="100"/>
                  </a:cubicBezTo>
                  <a:cubicBezTo>
                    <a:pt x="25" y="100"/>
                    <a:pt x="29" y="96"/>
                    <a:pt x="33" y="91"/>
                  </a:cubicBezTo>
                  <a:cubicBezTo>
                    <a:pt x="38" y="87"/>
                    <a:pt x="42" y="88"/>
                    <a:pt x="42" y="95"/>
                  </a:cubicBezTo>
                  <a:cubicBezTo>
                    <a:pt x="42" y="101"/>
                    <a:pt x="42" y="10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7"/>
                    <a:pt x="48" y="107"/>
                    <a:pt x="54" y="107"/>
                  </a:cubicBezTo>
                  <a:cubicBezTo>
                    <a:pt x="60" y="107"/>
                    <a:pt x="65" y="107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6" y="101"/>
                    <a:pt x="66" y="95"/>
                  </a:cubicBezTo>
                  <a:cubicBezTo>
                    <a:pt x="66" y="88"/>
                    <a:pt x="70" y="87"/>
                    <a:pt x="74" y="91"/>
                  </a:cubicBezTo>
                  <a:cubicBezTo>
                    <a:pt x="79" y="96"/>
                    <a:pt x="83" y="100"/>
                    <a:pt x="83" y="100"/>
                  </a:cubicBezTo>
                  <a:cubicBezTo>
                    <a:pt x="83" y="100"/>
                    <a:pt x="84" y="100"/>
                    <a:pt x="84" y="100"/>
                  </a:cubicBezTo>
                  <a:cubicBezTo>
                    <a:pt x="84" y="100"/>
                    <a:pt x="88" y="96"/>
                    <a:pt x="92" y="92"/>
                  </a:cubicBezTo>
                  <a:cubicBezTo>
                    <a:pt x="96" y="87"/>
                    <a:pt x="100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83"/>
                    <a:pt x="96" y="79"/>
                    <a:pt x="92" y="74"/>
                  </a:cubicBezTo>
                  <a:cubicBezTo>
                    <a:pt x="87" y="69"/>
                    <a:pt x="88" y="66"/>
                    <a:pt x="95" y="66"/>
                  </a:cubicBezTo>
                  <a:cubicBezTo>
                    <a:pt x="102" y="66"/>
                    <a:pt x="107" y="66"/>
                    <a:pt x="107" y="66"/>
                  </a:cubicBezTo>
                  <a:cubicBezTo>
                    <a:pt x="108" y="66"/>
                    <a:pt x="108" y="65"/>
                    <a:pt x="108" y="65"/>
                  </a:cubicBezTo>
                  <a:cubicBezTo>
                    <a:pt x="108" y="65"/>
                    <a:pt x="108" y="60"/>
                    <a:pt x="108" y="54"/>
                  </a:cubicBezTo>
                  <a:cubicBezTo>
                    <a:pt x="108" y="47"/>
                    <a:pt x="108" y="42"/>
                    <a:pt x="108" y="42"/>
                  </a:cubicBezTo>
                  <a:cubicBezTo>
                    <a:pt x="108" y="42"/>
                    <a:pt x="108" y="41"/>
                    <a:pt x="107" y="41"/>
                  </a:cubicBezTo>
                  <a:close/>
                  <a:moveTo>
                    <a:pt x="67" y="67"/>
                  </a:moveTo>
                  <a:cubicBezTo>
                    <a:pt x="60" y="74"/>
                    <a:pt x="49" y="74"/>
                    <a:pt x="42" y="67"/>
                  </a:cubicBezTo>
                  <a:cubicBezTo>
                    <a:pt x="35" y="60"/>
                    <a:pt x="35" y="48"/>
                    <a:pt x="42" y="41"/>
                  </a:cubicBezTo>
                  <a:cubicBezTo>
                    <a:pt x="49" y="34"/>
                    <a:pt x="60" y="34"/>
                    <a:pt x="67" y="41"/>
                  </a:cubicBezTo>
                  <a:cubicBezTo>
                    <a:pt x="75" y="48"/>
                    <a:pt x="75" y="60"/>
                    <a:pt x="67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1" name="Freeform 72"/>
          <p:cNvSpPr>
            <a:spLocks noEditPoints="1"/>
          </p:cNvSpPr>
          <p:nvPr/>
        </p:nvSpPr>
        <p:spPr bwMode="auto">
          <a:xfrm>
            <a:off x="6856875" y="3886073"/>
            <a:ext cx="303804" cy="303804"/>
          </a:xfrm>
          <a:custGeom>
            <a:avLst/>
            <a:gdLst>
              <a:gd name="T0" fmla="*/ 261 w 288"/>
              <a:gd name="T1" fmla="*/ 108 h 288"/>
              <a:gd name="T2" fmla="*/ 257 w 288"/>
              <a:gd name="T3" fmla="*/ 108 h 288"/>
              <a:gd name="T4" fmla="*/ 249 w 288"/>
              <a:gd name="T5" fmla="*/ 89 h 288"/>
              <a:gd name="T6" fmla="*/ 254 w 288"/>
              <a:gd name="T7" fmla="*/ 84 h 288"/>
              <a:gd name="T8" fmla="*/ 254 w 288"/>
              <a:gd name="T9" fmla="*/ 46 h 288"/>
              <a:gd name="T10" fmla="*/ 242 w 288"/>
              <a:gd name="T11" fmla="*/ 33 h 288"/>
              <a:gd name="T12" fmla="*/ 204 w 288"/>
              <a:gd name="T13" fmla="*/ 33 h 288"/>
              <a:gd name="T14" fmla="*/ 199 w 288"/>
              <a:gd name="T15" fmla="*/ 39 h 288"/>
              <a:gd name="T16" fmla="*/ 180 w 288"/>
              <a:gd name="T17" fmla="*/ 31 h 288"/>
              <a:gd name="T18" fmla="*/ 180 w 288"/>
              <a:gd name="T19" fmla="*/ 27 h 288"/>
              <a:gd name="T20" fmla="*/ 153 w 288"/>
              <a:gd name="T21" fmla="*/ 0 h 288"/>
              <a:gd name="T22" fmla="*/ 135 w 288"/>
              <a:gd name="T23" fmla="*/ 0 h 288"/>
              <a:gd name="T24" fmla="*/ 108 w 288"/>
              <a:gd name="T25" fmla="*/ 27 h 288"/>
              <a:gd name="T26" fmla="*/ 108 w 288"/>
              <a:gd name="T27" fmla="*/ 31 h 288"/>
              <a:gd name="T28" fmla="*/ 89 w 288"/>
              <a:gd name="T29" fmla="*/ 39 h 288"/>
              <a:gd name="T30" fmla="*/ 84 w 288"/>
              <a:gd name="T31" fmla="*/ 33 h 288"/>
              <a:gd name="T32" fmla="*/ 46 w 288"/>
              <a:gd name="T33" fmla="*/ 33 h 288"/>
              <a:gd name="T34" fmla="*/ 33 w 288"/>
              <a:gd name="T35" fmla="*/ 46 h 288"/>
              <a:gd name="T36" fmla="*/ 33 w 288"/>
              <a:gd name="T37" fmla="*/ 84 h 288"/>
              <a:gd name="T38" fmla="*/ 39 w 288"/>
              <a:gd name="T39" fmla="*/ 89 h 288"/>
              <a:gd name="T40" fmla="*/ 31 w 288"/>
              <a:gd name="T41" fmla="*/ 108 h 288"/>
              <a:gd name="T42" fmla="*/ 27 w 288"/>
              <a:gd name="T43" fmla="*/ 108 h 288"/>
              <a:gd name="T44" fmla="*/ 0 w 288"/>
              <a:gd name="T45" fmla="*/ 135 h 288"/>
              <a:gd name="T46" fmla="*/ 0 w 288"/>
              <a:gd name="T47" fmla="*/ 153 h 288"/>
              <a:gd name="T48" fmla="*/ 27 w 288"/>
              <a:gd name="T49" fmla="*/ 180 h 288"/>
              <a:gd name="T50" fmla="*/ 31 w 288"/>
              <a:gd name="T51" fmla="*/ 180 h 288"/>
              <a:gd name="T52" fmla="*/ 39 w 288"/>
              <a:gd name="T53" fmla="*/ 199 h 288"/>
              <a:gd name="T54" fmla="*/ 33 w 288"/>
              <a:gd name="T55" fmla="*/ 204 h 288"/>
              <a:gd name="T56" fmla="*/ 33 w 288"/>
              <a:gd name="T57" fmla="*/ 242 h 288"/>
              <a:gd name="T58" fmla="*/ 46 w 288"/>
              <a:gd name="T59" fmla="*/ 255 h 288"/>
              <a:gd name="T60" fmla="*/ 84 w 288"/>
              <a:gd name="T61" fmla="*/ 255 h 288"/>
              <a:gd name="T62" fmla="*/ 89 w 288"/>
              <a:gd name="T63" fmla="*/ 249 h 288"/>
              <a:gd name="T64" fmla="*/ 108 w 288"/>
              <a:gd name="T65" fmla="*/ 257 h 288"/>
              <a:gd name="T66" fmla="*/ 108 w 288"/>
              <a:gd name="T67" fmla="*/ 261 h 288"/>
              <a:gd name="T68" fmla="*/ 135 w 288"/>
              <a:gd name="T69" fmla="*/ 288 h 288"/>
              <a:gd name="T70" fmla="*/ 153 w 288"/>
              <a:gd name="T71" fmla="*/ 288 h 288"/>
              <a:gd name="T72" fmla="*/ 180 w 288"/>
              <a:gd name="T73" fmla="*/ 261 h 288"/>
              <a:gd name="T74" fmla="*/ 180 w 288"/>
              <a:gd name="T75" fmla="*/ 257 h 288"/>
              <a:gd name="T76" fmla="*/ 199 w 288"/>
              <a:gd name="T77" fmla="*/ 249 h 288"/>
              <a:gd name="T78" fmla="*/ 204 w 288"/>
              <a:gd name="T79" fmla="*/ 255 h 288"/>
              <a:gd name="T80" fmla="*/ 242 w 288"/>
              <a:gd name="T81" fmla="*/ 255 h 288"/>
              <a:gd name="T82" fmla="*/ 254 w 288"/>
              <a:gd name="T83" fmla="*/ 242 h 288"/>
              <a:gd name="T84" fmla="*/ 254 w 288"/>
              <a:gd name="T85" fmla="*/ 204 h 288"/>
              <a:gd name="T86" fmla="*/ 249 w 288"/>
              <a:gd name="T87" fmla="*/ 199 h 288"/>
              <a:gd name="T88" fmla="*/ 257 w 288"/>
              <a:gd name="T89" fmla="*/ 180 h 288"/>
              <a:gd name="T90" fmla="*/ 261 w 288"/>
              <a:gd name="T91" fmla="*/ 180 h 288"/>
              <a:gd name="T92" fmla="*/ 288 w 288"/>
              <a:gd name="T93" fmla="*/ 153 h 288"/>
              <a:gd name="T94" fmla="*/ 288 w 288"/>
              <a:gd name="T95" fmla="*/ 135 h 288"/>
              <a:gd name="T96" fmla="*/ 261 w 288"/>
              <a:gd name="T97" fmla="*/ 108 h 288"/>
              <a:gd name="T98" fmla="*/ 144 w 288"/>
              <a:gd name="T99" fmla="*/ 198 h 288"/>
              <a:gd name="T100" fmla="*/ 90 w 288"/>
              <a:gd name="T101" fmla="*/ 145 h 288"/>
              <a:gd name="T102" fmla="*/ 144 w 288"/>
              <a:gd name="T103" fmla="*/ 91 h 288"/>
              <a:gd name="T104" fmla="*/ 197 w 288"/>
              <a:gd name="T105" fmla="*/ 145 h 288"/>
              <a:gd name="T106" fmla="*/ 144 w 288"/>
              <a:gd name="T107" fmla="*/ 1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8" h="288">
                <a:moveTo>
                  <a:pt x="261" y="108"/>
                </a:moveTo>
                <a:cubicBezTo>
                  <a:pt x="257" y="108"/>
                  <a:pt x="257" y="108"/>
                  <a:pt x="257" y="108"/>
                </a:cubicBezTo>
                <a:cubicBezTo>
                  <a:pt x="242" y="108"/>
                  <a:pt x="239" y="100"/>
                  <a:pt x="249" y="89"/>
                </a:cubicBezTo>
                <a:cubicBezTo>
                  <a:pt x="254" y="84"/>
                  <a:pt x="254" y="84"/>
                  <a:pt x="254" y="84"/>
                </a:cubicBezTo>
                <a:cubicBezTo>
                  <a:pt x="265" y="74"/>
                  <a:pt x="265" y="57"/>
                  <a:pt x="254" y="46"/>
                </a:cubicBezTo>
                <a:cubicBezTo>
                  <a:pt x="242" y="33"/>
                  <a:pt x="242" y="33"/>
                  <a:pt x="242" y="33"/>
                </a:cubicBezTo>
                <a:cubicBezTo>
                  <a:pt x="231" y="23"/>
                  <a:pt x="214" y="23"/>
                  <a:pt x="204" y="33"/>
                </a:cubicBezTo>
                <a:cubicBezTo>
                  <a:pt x="199" y="39"/>
                  <a:pt x="199" y="39"/>
                  <a:pt x="199" y="39"/>
                </a:cubicBezTo>
                <a:cubicBezTo>
                  <a:pt x="188" y="49"/>
                  <a:pt x="180" y="46"/>
                  <a:pt x="180" y="31"/>
                </a:cubicBezTo>
                <a:cubicBezTo>
                  <a:pt x="180" y="27"/>
                  <a:pt x="180" y="27"/>
                  <a:pt x="180" y="27"/>
                </a:cubicBezTo>
                <a:cubicBezTo>
                  <a:pt x="180" y="12"/>
                  <a:pt x="168" y="0"/>
                  <a:pt x="153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20" y="0"/>
                  <a:pt x="108" y="12"/>
                  <a:pt x="108" y="27"/>
                </a:cubicBezTo>
                <a:cubicBezTo>
                  <a:pt x="108" y="31"/>
                  <a:pt x="108" y="31"/>
                  <a:pt x="108" y="31"/>
                </a:cubicBezTo>
                <a:cubicBezTo>
                  <a:pt x="108" y="46"/>
                  <a:pt x="100" y="49"/>
                  <a:pt x="89" y="39"/>
                </a:cubicBezTo>
                <a:cubicBezTo>
                  <a:pt x="84" y="33"/>
                  <a:pt x="84" y="33"/>
                  <a:pt x="84" y="33"/>
                </a:cubicBezTo>
                <a:cubicBezTo>
                  <a:pt x="73" y="23"/>
                  <a:pt x="56" y="23"/>
                  <a:pt x="46" y="33"/>
                </a:cubicBezTo>
                <a:cubicBezTo>
                  <a:pt x="33" y="46"/>
                  <a:pt x="33" y="46"/>
                  <a:pt x="33" y="46"/>
                </a:cubicBezTo>
                <a:cubicBezTo>
                  <a:pt x="23" y="57"/>
                  <a:pt x="23" y="74"/>
                  <a:pt x="33" y="84"/>
                </a:cubicBezTo>
                <a:cubicBezTo>
                  <a:pt x="39" y="89"/>
                  <a:pt x="39" y="89"/>
                  <a:pt x="39" y="89"/>
                </a:cubicBezTo>
                <a:cubicBezTo>
                  <a:pt x="49" y="100"/>
                  <a:pt x="45" y="108"/>
                  <a:pt x="31" y="108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12" y="108"/>
                  <a:pt x="0" y="120"/>
                  <a:pt x="0" y="135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68"/>
                  <a:pt x="12" y="180"/>
                  <a:pt x="27" y="180"/>
                </a:cubicBezTo>
                <a:cubicBezTo>
                  <a:pt x="31" y="180"/>
                  <a:pt x="31" y="180"/>
                  <a:pt x="31" y="180"/>
                </a:cubicBezTo>
                <a:cubicBezTo>
                  <a:pt x="45" y="180"/>
                  <a:pt x="49" y="188"/>
                  <a:pt x="39" y="199"/>
                </a:cubicBezTo>
                <a:cubicBezTo>
                  <a:pt x="33" y="204"/>
                  <a:pt x="33" y="204"/>
                  <a:pt x="33" y="204"/>
                </a:cubicBezTo>
                <a:cubicBezTo>
                  <a:pt x="23" y="214"/>
                  <a:pt x="23" y="231"/>
                  <a:pt x="33" y="242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56" y="265"/>
                  <a:pt x="73" y="265"/>
                  <a:pt x="84" y="255"/>
                </a:cubicBezTo>
                <a:cubicBezTo>
                  <a:pt x="89" y="249"/>
                  <a:pt x="89" y="249"/>
                  <a:pt x="89" y="249"/>
                </a:cubicBezTo>
                <a:cubicBezTo>
                  <a:pt x="100" y="239"/>
                  <a:pt x="108" y="242"/>
                  <a:pt x="108" y="257"/>
                </a:cubicBezTo>
                <a:cubicBezTo>
                  <a:pt x="108" y="261"/>
                  <a:pt x="108" y="261"/>
                  <a:pt x="108" y="261"/>
                </a:cubicBezTo>
                <a:cubicBezTo>
                  <a:pt x="108" y="276"/>
                  <a:pt x="120" y="288"/>
                  <a:pt x="135" y="288"/>
                </a:cubicBezTo>
                <a:cubicBezTo>
                  <a:pt x="153" y="288"/>
                  <a:pt x="153" y="288"/>
                  <a:pt x="153" y="288"/>
                </a:cubicBezTo>
                <a:cubicBezTo>
                  <a:pt x="168" y="288"/>
                  <a:pt x="180" y="276"/>
                  <a:pt x="180" y="261"/>
                </a:cubicBezTo>
                <a:cubicBezTo>
                  <a:pt x="180" y="257"/>
                  <a:pt x="180" y="257"/>
                  <a:pt x="180" y="257"/>
                </a:cubicBezTo>
                <a:cubicBezTo>
                  <a:pt x="180" y="242"/>
                  <a:pt x="188" y="239"/>
                  <a:pt x="199" y="249"/>
                </a:cubicBezTo>
                <a:cubicBezTo>
                  <a:pt x="204" y="255"/>
                  <a:pt x="204" y="255"/>
                  <a:pt x="204" y="255"/>
                </a:cubicBezTo>
                <a:cubicBezTo>
                  <a:pt x="214" y="265"/>
                  <a:pt x="231" y="265"/>
                  <a:pt x="242" y="255"/>
                </a:cubicBezTo>
                <a:cubicBezTo>
                  <a:pt x="254" y="242"/>
                  <a:pt x="254" y="242"/>
                  <a:pt x="254" y="242"/>
                </a:cubicBezTo>
                <a:cubicBezTo>
                  <a:pt x="265" y="231"/>
                  <a:pt x="265" y="214"/>
                  <a:pt x="254" y="204"/>
                </a:cubicBezTo>
                <a:cubicBezTo>
                  <a:pt x="249" y="199"/>
                  <a:pt x="249" y="199"/>
                  <a:pt x="249" y="199"/>
                </a:cubicBezTo>
                <a:cubicBezTo>
                  <a:pt x="239" y="188"/>
                  <a:pt x="242" y="180"/>
                  <a:pt x="257" y="180"/>
                </a:cubicBezTo>
                <a:cubicBezTo>
                  <a:pt x="261" y="180"/>
                  <a:pt x="261" y="180"/>
                  <a:pt x="261" y="180"/>
                </a:cubicBezTo>
                <a:cubicBezTo>
                  <a:pt x="276" y="180"/>
                  <a:pt x="288" y="168"/>
                  <a:pt x="288" y="153"/>
                </a:cubicBezTo>
                <a:cubicBezTo>
                  <a:pt x="288" y="135"/>
                  <a:pt x="288" y="135"/>
                  <a:pt x="288" y="135"/>
                </a:cubicBezTo>
                <a:cubicBezTo>
                  <a:pt x="288" y="120"/>
                  <a:pt x="276" y="108"/>
                  <a:pt x="261" y="108"/>
                </a:cubicBezTo>
                <a:close/>
                <a:moveTo>
                  <a:pt x="144" y="198"/>
                </a:moveTo>
                <a:cubicBezTo>
                  <a:pt x="114" y="198"/>
                  <a:pt x="90" y="174"/>
                  <a:pt x="90" y="145"/>
                </a:cubicBezTo>
                <a:cubicBezTo>
                  <a:pt x="90" y="115"/>
                  <a:pt x="114" y="91"/>
                  <a:pt x="144" y="91"/>
                </a:cubicBezTo>
                <a:cubicBezTo>
                  <a:pt x="173" y="91"/>
                  <a:pt x="197" y="115"/>
                  <a:pt x="197" y="145"/>
                </a:cubicBezTo>
                <a:cubicBezTo>
                  <a:pt x="197" y="174"/>
                  <a:pt x="173" y="198"/>
                  <a:pt x="144" y="1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Freeform 73"/>
          <p:cNvSpPr>
            <a:spLocks noEditPoints="1"/>
          </p:cNvSpPr>
          <p:nvPr/>
        </p:nvSpPr>
        <p:spPr bwMode="auto">
          <a:xfrm>
            <a:off x="7467219" y="3962707"/>
            <a:ext cx="227169" cy="227168"/>
          </a:xfrm>
          <a:custGeom>
            <a:avLst/>
            <a:gdLst>
              <a:gd name="T0" fmla="*/ 196 w 216"/>
              <a:gd name="T1" fmla="*/ 81 h 216"/>
              <a:gd name="T2" fmla="*/ 193 w 216"/>
              <a:gd name="T3" fmla="*/ 81 h 216"/>
              <a:gd name="T4" fmla="*/ 187 w 216"/>
              <a:gd name="T5" fmla="*/ 67 h 216"/>
              <a:gd name="T6" fmla="*/ 191 w 216"/>
              <a:gd name="T7" fmla="*/ 63 h 216"/>
              <a:gd name="T8" fmla="*/ 191 w 216"/>
              <a:gd name="T9" fmla="*/ 35 h 216"/>
              <a:gd name="T10" fmla="*/ 181 w 216"/>
              <a:gd name="T11" fmla="*/ 25 h 216"/>
              <a:gd name="T12" fmla="*/ 153 w 216"/>
              <a:gd name="T13" fmla="*/ 25 h 216"/>
              <a:gd name="T14" fmla="*/ 149 w 216"/>
              <a:gd name="T15" fmla="*/ 29 h 216"/>
              <a:gd name="T16" fmla="*/ 135 w 216"/>
              <a:gd name="T17" fmla="*/ 23 h 216"/>
              <a:gd name="T18" fmla="*/ 135 w 216"/>
              <a:gd name="T19" fmla="*/ 20 h 216"/>
              <a:gd name="T20" fmla="*/ 115 w 216"/>
              <a:gd name="T21" fmla="*/ 0 h 216"/>
              <a:gd name="T22" fmla="*/ 101 w 216"/>
              <a:gd name="T23" fmla="*/ 0 h 216"/>
              <a:gd name="T24" fmla="*/ 81 w 216"/>
              <a:gd name="T25" fmla="*/ 20 h 216"/>
              <a:gd name="T26" fmla="*/ 81 w 216"/>
              <a:gd name="T27" fmla="*/ 23 h 216"/>
              <a:gd name="T28" fmla="*/ 67 w 216"/>
              <a:gd name="T29" fmla="*/ 29 h 216"/>
              <a:gd name="T30" fmla="*/ 63 w 216"/>
              <a:gd name="T31" fmla="*/ 25 h 216"/>
              <a:gd name="T32" fmla="*/ 34 w 216"/>
              <a:gd name="T33" fmla="*/ 25 h 216"/>
              <a:gd name="T34" fmla="*/ 25 w 216"/>
              <a:gd name="T35" fmla="*/ 35 h 216"/>
              <a:gd name="T36" fmla="*/ 25 w 216"/>
              <a:gd name="T37" fmla="*/ 63 h 216"/>
              <a:gd name="T38" fmla="*/ 29 w 216"/>
              <a:gd name="T39" fmla="*/ 67 h 216"/>
              <a:gd name="T40" fmla="*/ 23 w 216"/>
              <a:gd name="T41" fmla="*/ 81 h 216"/>
              <a:gd name="T42" fmla="*/ 20 w 216"/>
              <a:gd name="T43" fmla="*/ 81 h 216"/>
              <a:gd name="T44" fmla="*/ 0 w 216"/>
              <a:gd name="T45" fmla="*/ 101 h 216"/>
              <a:gd name="T46" fmla="*/ 0 w 216"/>
              <a:gd name="T47" fmla="*/ 115 h 216"/>
              <a:gd name="T48" fmla="*/ 20 w 216"/>
              <a:gd name="T49" fmla="*/ 135 h 216"/>
              <a:gd name="T50" fmla="*/ 23 w 216"/>
              <a:gd name="T51" fmla="*/ 135 h 216"/>
              <a:gd name="T52" fmla="*/ 29 w 216"/>
              <a:gd name="T53" fmla="*/ 149 h 216"/>
              <a:gd name="T54" fmla="*/ 25 w 216"/>
              <a:gd name="T55" fmla="*/ 153 h 216"/>
              <a:gd name="T56" fmla="*/ 25 w 216"/>
              <a:gd name="T57" fmla="*/ 182 h 216"/>
              <a:gd name="T58" fmla="*/ 34 w 216"/>
              <a:gd name="T59" fmla="*/ 191 h 216"/>
              <a:gd name="T60" fmla="*/ 63 w 216"/>
              <a:gd name="T61" fmla="*/ 191 h 216"/>
              <a:gd name="T62" fmla="*/ 67 w 216"/>
              <a:gd name="T63" fmla="*/ 187 h 216"/>
              <a:gd name="T64" fmla="*/ 81 w 216"/>
              <a:gd name="T65" fmla="*/ 193 h 216"/>
              <a:gd name="T66" fmla="*/ 81 w 216"/>
              <a:gd name="T67" fmla="*/ 196 h 216"/>
              <a:gd name="T68" fmla="*/ 101 w 216"/>
              <a:gd name="T69" fmla="*/ 216 h 216"/>
              <a:gd name="T70" fmla="*/ 115 w 216"/>
              <a:gd name="T71" fmla="*/ 216 h 216"/>
              <a:gd name="T72" fmla="*/ 135 w 216"/>
              <a:gd name="T73" fmla="*/ 196 h 216"/>
              <a:gd name="T74" fmla="*/ 135 w 216"/>
              <a:gd name="T75" fmla="*/ 193 h 216"/>
              <a:gd name="T76" fmla="*/ 149 w 216"/>
              <a:gd name="T77" fmla="*/ 187 h 216"/>
              <a:gd name="T78" fmla="*/ 153 w 216"/>
              <a:gd name="T79" fmla="*/ 191 h 216"/>
              <a:gd name="T80" fmla="*/ 181 w 216"/>
              <a:gd name="T81" fmla="*/ 191 h 216"/>
              <a:gd name="T82" fmla="*/ 191 w 216"/>
              <a:gd name="T83" fmla="*/ 182 h 216"/>
              <a:gd name="T84" fmla="*/ 191 w 216"/>
              <a:gd name="T85" fmla="*/ 153 h 216"/>
              <a:gd name="T86" fmla="*/ 187 w 216"/>
              <a:gd name="T87" fmla="*/ 149 h 216"/>
              <a:gd name="T88" fmla="*/ 193 w 216"/>
              <a:gd name="T89" fmla="*/ 135 h 216"/>
              <a:gd name="T90" fmla="*/ 196 w 216"/>
              <a:gd name="T91" fmla="*/ 135 h 216"/>
              <a:gd name="T92" fmla="*/ 216 w 216"/>
              <a:gd name="T93" fmla="*/ 115 h 216"/>
              <a:gd name="T94" fmla="*/ 216 w 216"/>
              <a:gd name="T95" fmla="*/ 101 h 216"/>
              <a:gd name="T96" fmla="*/ 196 w 216"/>
              <a:gd name="T97" fmla="*/ 81 h 216"/>
              <a:gd name="T98" fmla="*/ 108 w 216"/>
              <a:gd name="T99" fmla="*/ 149 h 216"/>
              <a:gd name="T100" fmla="*/ 67 w 216"/>
              <a:gd name="T101" fmla="*/ 109 h 216"/>
              <a:gd name="T102" fmla="*/ 108 w 216"/>
              <a:gd name="T103" fmla="*/ 68 h 216"/>
              <a:gd name="T104" fmla="*/ 148 w 216"/>
              <a:gd name="T105" fmla="*/ 109 h 216"/>
              <a:gd name="T106" fmla="*/ 108 w 216"/>
              <a:gd name="T107" fmla="*/ 149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196" y="81"/>
                </a:moveTo>
                <a:cubicBezTo>
                  <a:pt x="193" y="81"/>
                  <a:pt x="193" y="81"/>
                  <a:pt x="193" y="81"/>
                </a:cubicBezTo>
                <a:cubicBezTo>
                  <a:pt x="182" y="81"/>
                  <a:pt x="179" y="75"/>
                  <a:pt x="187" y="67"/>
                </a:cubicBezTo>
                <a:cubicBezTo>
                  <a:pt x="191" y="63"/>
                  <a:pt x="191" y="63"/>
                  <a:pt x="191" y="63"/>
                </a:cubicBezTo>
                <a:cubicBezTo>
                  <a:pt x="199" y="55"/>
                  <a:pt x="199" y="43"/>
                  <a:pt x="191" y="35"/>
                </a:cubicBezTo>
                <a:cubicBezTo>
                  <a:pt x="181" y="25"/>
                  <a:pt x="181" y="25"/>
                  <a:pt x="181" y="25"/>
                </a:cubicBezTo>
                <a:cubicBezTo>
                  <a:pt x="174" y="17"/>
                  <a:pt x="161" y="17"/>
                  <a:pt x="153" y="25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41" y="37"/>
                  <a:pt x="135" y="34"/>
                  <a:pt x="135" y="23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35" y="9"/>
                  <a:pt x="126" y="0"/>
                  <a:pt x="115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0" y="0"/>
                  <a:pt x="81" y="9"/>
                  <a:pt x="81" y="20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34"/>
                  <a:pt x="75" y="37"/>
                  <a:pt x="67" y="29"/>
                </a:cubicBezTo>
                <a:cubicBezTo>
                  <a:pt x="63" y="25"/>
                  <a:pt x="63" y="25"/>
                  <a:pt x="63" y="25"/>
                </a:cubicBezTo>
                <a:cubicBezTo>
                  <a:pt x="55" y="17"/>
                  <a:pt x="42" y="17"/>
                  <a:pt x="34" y="25"/>
                </a:cubicBezTo>
                <a:cubicBezTo>
                  <a:pt x="25" y="35"/>
                  <a:pt x="25" y="35"/>
                  <a:pt x="25" y="35"/>
                </a:cubicBezTo>
                <a:cubicBezTo>
                  <a:pt x="17" y="43"/>
                  <a:pt x="17" y="55"/>
                  <a:pt x="25" y="63"/>
                </a:cubicBezTo>
                <a:cubicBezTo>
                  <a:pt x="29" y="67"/>
                  <a:pt x="29" y="67"/>
                  <a:pt x="29" y="67"/>
                </a:cubicBezTo>
                <a:cubicBezTo>
                  <a:pt x="37" y="75"/>
                  <a:pt x="34" y="81"/>
                  <a:pt x="23" y="81"/>
                </a:cubicBezTo>
                <a:cubicBezTo>
                  <a:pt x="20" y="81"/>
                  <a:pt x="20" y="81"/>
                  <a:pt x="20" y="81"/>
                </a:cubicBezTo>
                <a:cubicBezTo>
                  <a:pt x="9" y="81"/>
                  <a:pt x="0" y="90"/>
                  <a:pt x="0" y="101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6"/>
                  <a:pt x="9" y="135"/>
                  <a:pt x="20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34" y="135"/>
                  <a:pt x="37" y="141"/>
                  <a:pt x="29" y="149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17" y="161"/>
                  <a:pt x="17" y="174"/>
                  <a:pt x="25" y="182"/>
                </a:cubicBezTo>
                <a:cubicBezTo>
                  <a:pt x="34" y="191"/>
                  <a:pt x="34" y="191"/>
                  <a:pt x="34" y="191"/>
                </a:cubicBezTo>
                <a:cubicBezTo>
                  <a:pt x="42" y="199"/>
                  <a:pt x="55" y="199"/>
                  <a:pt x="63" y="191"/>
                </a:cubicBezTo>
                <a:cubicBezTo>
                  <a:pt x="67" y="187"/>
                  <a:pt x="67" y="187"/>
                  <a:pt x="67" y="187"/>
                </a:cubicBezTo>
                <a:cubicBezTo>
                  <a:pt x="75" y="179"/>
                  <a:pt x="81" y="182"/>
                  <a:pt x="81" y="193"/>
                </a:cubicBezTo>
                <a:cubicBezTo>
                  <a:pt x="81" y="196"/>
                  <a:pt x="81" y="196"/>
                  <a:pt x="81" y="196"/>
                </a:cubicBezTo>
                <a:cubicBezTo>
                  <a:pt x="81" y="207"/>
                  <a:pt x="90" y="216"/>
                  <a:pt x="101" y="216"/>
                </a:cubicBezTo>
                <a:cubicBezTo>
                  <a:pt x="115" y="216"/>
                  <a:pt x="115" y="216"/>
                  <a:pt x="115" y="216"/>
                </a:cubicBezTo>
                <a:cubicBezTo>
                  <a:pt x="126" y="216"/>
                  <a:pt x="135" y="207"/>
                  <a:pt x="135" y="196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5" y="182"/>
                  <a:pt x="141" y="180"/>
                  <a:pt x="149" y="187"/>
                </a:cubicBezTo>
                <a:cubicBezTo>
                  <a:pt x="153" y="191"/>
                  <a:pt x="153" y="191"/>
                  <a:pt x="153" y="191"/>
                </a:cubicBezTo>
                <a:cubicBezTo>
                  <a:pt x="161" y="199"/>
                  <a:pt x="174" y="199"/>
                  <a:pt x="181" y="191"/>
                </a:cubicBezTo>
                <a:cubicBezTo>
                  <a:pt x="191" y="182"/>
                  <a:pt x="191" y="182"/>
                  <a:pt x="191" y="182"/>
                </a:cubicBezTo>
                <a:cubicBezTo>
                  <a:pt x="199" y="174"/>
                  <a:pt x="199" y="161"/>
                  <a:pt x="191" y="153"/>
                </a:cubicBezTo>
                <a:cubicBezTo>
                  <a:pt x="187" y="149"/>
                  <a:pt x="187" y="149"/>
                  <a:pt x="187" y="149"/>
                </a:cubicBezTo>
                <a:cubicBezTo>
                  <a:pt x="179" y="141"/>
                  <a:pt x="182" y="135"/>
                  <a:pt x="193" y="135"/>
                </a:cubicBezTo>
                <a:cubicBezTo>
                  <a:pt x="196" y="135"/>
                  <a:pt x="196" y="135"/>
                  <a:pt x="196" y="135"/>
                </a:cubicBezTo>
                <a:cubicBezTo>
                  <a:pt x="207" y="135"/>
                  <a:pt x="216" y="126"/>
                  <a:pt x="216" y="115"/>
                </a:cubicBezTo>
                <a:cubicBezTo>
                  <a:pt x="216" y="101"/>
                  <a:pt x="216" y="101"/>
                  <a:pt x="216" y="101"/>
                </a:cubicBezTo>
                <a:cubicBezTo>
                  <a:pt x="216" y="90"/>
                  <a:pt x="207" y="81"/>
                  <a:pt x="196" y="81"/>
                </a:cubicBezTo>
                <a:close/>
                <a:moveTo>
                  <a:pt x="108" y="149"/>
                </a:moveTo>
                <a:cubicBezTo>
                  <a:pt x="86" y="149"/>
                  <a:pt x="67" y="131"/>
                  <a:pt x="67" y="109"/>
                </a:cubicBezTo>
                <a:cubicBezTo>
                  <a:pt x="67" y="86"/>
                  <a:pt x="86" y="68"/>
                  <a:pt x="108" y="68"/>
                </a:cubicBezTo>
                <a:cubicBezTo>
                  <a:pt x="130" y="68"/>
                  <a:pt x="148" y="86"/>
                  <a:pt x="148" y="109"/>
                </a:cubicBezTo>
                <a:cubicBezTo>
                  <a:pt x="148" y="131"/>
                  <a:pt x="130" y="149"/>
                  <a:pt x="108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Freeform 74"/>
          <p:cNvSpPr>
            <a:spLocks noEditPoints="1"/>
          </p:cNvSpPr>
          <p:nvPr/>
        </p:nvSpPr>
        <p:spPr bwMode="auto">
          <a:xfrm>
            <a:off x="7658806" y="3886073"/>
            <a:ext cx="112216" cy="114953"/>
          </a:xfrm>
          <a:custGeom>
            <a:avLst/>
            <a:gdLst>
              <a:gd name="T0" fmla="*/ 98 w 108"/>
              <a:gd name="T1" fmla="*/ 41 h 108"/>
              <a:gd name="T2" fmla="*/ 96 w 108"/>
              <a:gd name="T3" fmla="*/ 41 h 108"/>
              <a:gd name="T4" fmla="*/ 93 w 108"/>
              <a:gd name="T5" fmla="*/ 34 h 108"/>
              <a:gd name="T6" fmla="*/ 95 w 108"/>
              <a:gd name="T7" fmla="*/ 32 h 108"/>
              <a:gd name="T8" fmla="*/ 95 w 108"/>
              <a:gd name="T9" fmla="*/ 18 h 108"/>
              <a:gd name="T10" fmla="*/ 91 w 108"/>
              <a:gd name="T11" fmla="*/ 13 h 108"/>
              <a:gd name="T12" fmla="*/ 76 w 108"/>
              <a:gd name="T13" fmla="*/ 13 h 108"/>
              <a:gd name="T14" fmla="*/ 74 w 108"/>
              <a:gd name="T15" fmla="*/ 15 h 108"/>
              <a:gd name="T16" fmla="*/ 67 w 108"/>
              <a:gd name="T17" fmla="*/ 12 h 108"/>
              <a:gd name="T18" fmla="*/ 67 w 108"/>
              <a:gd name="T19" fmla="*/ 10 h 108"/>
              <a:gd name="T20" fmla="*/ 57 w 108"/>
              <a:gd name="T21" fmla="*/ 0 h 108"/>
              <a:gd name="T22" fmla="*/ 51 w 108"/>
              <a:gd name="T23" fmla="*/ 0 h 108"/>
              <a:gd name="T24" fmla="*/ 41 w 108"/>
              <a:gd name="T25" fmla="*/ 10 h 108"/>
              <a:gd name="T26" fmla="*/ 41 w 108"/>
              <a:gd name="T27" fmla="*/ 12 h 108"/>
              <a:gd name="T28" fmla="*/ 34 w 108"/>
              <a:gd name="T29" fmla="*/ 15 h 108"/>
              <a:gd name="T30" fmla="*/ 32 w 108"/>
              <a:gd name="T31" fmla="*/ 13 h 108"/>
              <a:gd name="T32" fmla="*/ 17 w 108"/>
              <a:gd name="T33" fmla="*/ 13 h 108"/>
              <a:gd name="T34" fmla="*/ 13 w 108"/>
              <a:gd name="T35" fmla="*/ 18 h 108"/>
              <a:gd name="T36" fmla="*/ 13 w 108"/>
              <a:gd name="T37" fmla="*/ 32 h 108"/>
              <a:gd name="T38" fmla="*/ 15 w 108"/>
              <a:gd name="T39" fmla="*/ 34 h 108"/>
              <a:gd name="T40" fmla="*/ 12 w 108"/>
              <a:gd name="T41" fmla="*/ 41 h 108"/>
              <a:gd name="T42" fmla="*/ 10 w 108"/>
              <a:gd name="T43" fmla="*/ 41 h 108"/>
              <a:gd name="T44" fmla="*/ 0 w 108"/>
              <a:gd name="T45" fmla="*/ 51 h 108"/>
              <a:gd name="T46" fmla="*/ 0 w 108"/>
              <a:gd name="T47" fmla="*/ 58 h 108"/>
              <a:gd name="T48" fmla="*/ 10 w 108"/>
              <a:gd name="T49" fmla="*/ 68 h 108"/>
              <a:gd name="T50" fmla="*/ 12 w 108"/>
              <a:gd name="T51" fmla="*/ 68 h 108"/>
              <a:gd name="T52" fmla="*/ 15 w 108"/>
              <a:gd name="T53" fmla="*/ 75 h 108"/>
              <a:gd name="T54" fmla="*/ 13 w 108"/>
              <a:gd name="T55" fmla="*/ 77 h 108"/>
              <a:gd name="T56" fmla="*/ 13 w 108"/>
              <a:gd name="T57" fmla="*/ 91 h 108"/>
              <a:gd name="T58" fmla="*/ 17 w 108"/>
              <a:gd name="T59" fmla="*/ 96 h 108"/>
              <a:gd name="T60" fmla="*/ 32 w 108"/>
              <a:gd name="T61" fmla="*/ 96 h 108"/>
              <a:gd name="T62" fmla="*/ 34 w 108"/>
              <a:gd name="T63" fmla="*/ 94 h 108"/>
              <a:gd name="T64" fmla="*/ 41 w 108"/>
              <a:gd name="T65" fmla="*/ 97 h 108"/>
              <a:gd name="T66" fmla="*/ 41 w 108"/>
              <a:gd name="T67" fmla="*/ 98 h 108"/>
              <a:gd name="T68" fmla="*/ 51 w 108"/>
              <a:gd name="T69" fmla="*/ 108 h 108"/>
              <a:gd name="T70" fmla="*/ 57 w 108"/>
              <a:gd name="T71" fmla="*/ 108 h 108"/>
              <a:gd name="T72" fmla="*/ 67 w 108"/>
              <a:gd name="T73" fmla="*/ 98 h 108"/>
              <a:gd name="T74" fmla="*/ 67 w 108"/>
              <a:gd name="T75" fmla="*/ 97 h 108"/>
              <a:gd name="T76" fmla="*/ 74 w 108"/>
              <a:gd name="T77" fmla="*/ 94 h 108"/>
              <a:gd name="T78" fmla="*/ 76 w 108"/>
              <a:gd name="T79" fmla="*/ 96 h 108"/>
              <a:gd name="T80" fmla="*/ 91 w 108"/>
              <a:gd name="T81" fmla="*/ 96 h 108"/>
              <a:gd name="T82" fmla="*/ 95 w 108"/>
              <a:gd name="T83" fmla="*/ 91 h 108"/>
              <a:gd name="T84" fmla="*/ 95 w 108"/>
              <a:gd name="T85" fmla="*/ 77 h 108"/>
              <a:gd name="T86" fmla="*/ 93 w 108"/>
              <a:gd name="T87" fmla="*/ 75 h 108"/>
              <a:gd name="T88" fmla="*/ 96 w 108"/>
              <a:gd name="T89" fmla="*/ 68 h 108"/>
              <a:gd name="T90" fmla="*/ 98 w 108"/>
              <a:gd name="T91" fmla="*/ 68 h 108"/>
              <a:gd name="T92" fmla="*/ 108 w 108"/>
              <a:gd name="T93" fmla="*/ 58 h 108"/>
              <a:gd name="T94" fmla="*/ 108 w 108"/>
              <a:gd name="T95" fmla="*/ 51 h 108"/>
              <a:gd name="T96" fmla="*/ 98 w 108"/>
              <a:gd name="T97" fmla="*/ 41 h 108"/>
              <a:gd name="T98" fmla="*/ 54 w 108"/>
              <a:gd name="T99" fmla="*/ 75 h 108"/>
              <a:gd name="T100" fmla="*/ 34 w 108"/>
              <a:gd name="T101" fmla="*/ 54 h 108"/>
              <a:gd name="T102" fmla="*/ 54 w 108"/>
              <a:gd name="T103" fmla="*/ 34 h 108"/>
              <a:gd name="T104" fmla="*/ 74 w 108"/>
              <a:gd name="T105" fmla="*/ 54 h 108"/>
              <a:gd name="T106" fmla="*/ 54 w 108"/>
              <a:gd name="T107" fmla="*/ 7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8" h="108">
                <a:moveTo>
                  <a:pt x="98" y="41"/>
                </a:moveTo>
                <a:cubicBezTo>
                  <a:pt x="96" y="41"/>
                  <a:pt x="96" y="41"/>
                  <a:pt x="96" y="41"/>
                </a:cubicBezTo>
                <a:cubicBezTo>
                  <a:pt x="91" y="41"/>
                  <a:pt x="89" y="38"/>
                  <a:pt x="93" y="34"/>
                </a:cubicBezTo>
                <a:cubicBezTo>
                  <a:pt x="95" y="32"/>
                  <a:pt x="95" y="32"/>
                  <a:pt x="95" y="32"/>
                </a:cubicBezTo>
                <a:cubicBezTo>
                  <a:pt x="99" y="28"/>
                  <a:pt x="99" y="21"/>
                  <a:pt x="95" y="18"/>
                </a:cubicBezTo>
                <a:cubicBezTo>
                  <a:pt x="91" y="13"/>
                  <a:pt x="91" y="13"/>
                  <a:pt x="91" y="13"/>
                </a:cubicBezTo>
                <a:cubicBezTo>
                  <a:pt x="87" y="9"/>
                  <a:pt x="80" y="9"/>
                  <a:pt x="76" y="13"/>
                </a:cubicBezTo>
                <a:cubicBezTo>
                  <a:pt x="74" y="15"/>
                  <a:pt x="74" y="15"/>
                  <a:pt x="74" y="15"/>
                </a:cubicBezTo>
                <a:cubicBezTo>
                  <a:pt x="71" y="19"/>
                  <a:pt x="67" y="17"/>
                  <a:pt x="67" y="12"/>
                </a:cubicBezTo>
                <a:cubicBezTo>
                  <a:pt x="67" y="10"/>
                  <a:pt x="67" y="10"/>
                  <a:pt x="67" y="10"/>
                </a:cubicBezTo>
                <a:cubicBezTo>
                  <a:pt x="67" y="5"/>
                  <a:pt x="63" y="0"/>
                  <a:pt x="5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45" y="0"/>
                  <a:pt x="41" y="5"/>
                  <a:pt x="41" y="10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7"/>
                  <a:pt x="37" y="19"/>
                  <a:pt x="34" y="15"/>
                </a:cubicBezTo>
                <a:cubicBezTo>
                  <a:pt x="32" y="13"/>
                  <a:pt x="32" y="13"/>
                  <a:pt x="32" y="13"/>
                </a:cubicBezTo>
                <a:cubicBezTo>
                  <a:pt x="28" y="9"/>
                  <a:pt x="21" y="9"/>
                  <a:pt x="17" y="13"/>
                </a:cubicBezTo>
                <a:cubicBezTo>
                  <a:pt x="13" y="18"/>
                  <a:pt x="13" y="18"/>
                  <a:pt x="13" y="18"/>
                </a:cubicBezTo>
                <a:cubicBezTo>
                  <a:pt x="9" y="21"/>
                  <a:pt x="9" y="28"/>
                  <a:pt x="13" y="32"/>
                </a:cubicBezTo>
                <a:cubicBezTo>
                  <a:pt x="15" y="34"/>
                  <a:pt x="15" y="34"/>
                  <a:pt x="15" y="34"/>
                </a:cubicBezTo>
                <a:cubicBezTo>
                  <a:pt x="18" y="38"/>
                  <a:pt x="17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5" y="41"/>
                  <a:pt x="0" y="45"/>
                  <a:pt x="0" y="51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3"/>
                  <a:pt x="5" y="68"/>
                  <a:pt x="10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7" y="68"/>
                  <a:pt x="18" y="71"/>
                  <a:pt x="15" y="75"/>
                </a:cubicBezTo>
                <a:cubicBezTo>
                  <a:pt x="13" y="77"/>
                  <a:pt x="13" y="77"/>
                  <a:pt x="13" y="77"/>
                </a:cubicBezTo>
                <a:cubicBezTo>
                  <a:pt x="9" y="81"/>
                  <a:pt x="9" y="87"/>
                  <a:pt x="13" y="91"/>
                </a:cubicBezTo>
                <a:cubicBezTo>
                  <a:pt x="17" y="96"/>
                  <a:pt x="17" y="96"/>
                  <a:pt x="17" y="96"/>
                </a:cubicBezTo>
                <a:cubicBezTo>
                  <a:pt x="21" y="100"/>
                  <a:pt x="28" y="100"/>
                  <a:pt x="32" y="96"/>
                </a:cubicBezTo>
                <a:cubicBezTo>
                  <a:pt x="34" y="94"/>
                  <a:pt x="34" y="94"/>
                  <a:pt x="34" y="94"/>
                </a:cubicBezTo>
                <a:cubicBezTo>
                  <a:pt x="37" y="90"/>
                  <a:pt x="41" y="91"/>
                  <a:pt x="41" y="97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4"/>
                  <a:pt x="45" y="108"/>
                  <a:pt x="51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3" y="108"/>
                  <a:pt x="67" y="104"/>
                  <a:pt x="67" y="98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1"/>
                  <a:pt x="71" y="90"/>
                  <a:pt x="74" y="94"/>
                </a:cubicBezTo>
                <a:cubicBezTo>
                  <a:pt x="76" y="96"/>
                  <a:pt x="76" y="96"/>
                  <a:pt x="76" y="96"/>
                </a:cubicBezTo>
                <a:cubicBezTo>
                  <a:pt x="80" y="100"/>
                  <a:pt x="87" y="100"/>
                  <a:pt x="91" y="96"/>
                </a:cubicBezTo>
                <a:cubicBezTo>
                  <a:pt x="95" y="91"/>
                  <a:pt x="95" y="91"/>
                  <a:pt x="95" y="91"/>
                </a:cubicBezTo>
                <a:cubicBezTo>
                  <a:pt x="99" y="87"/>
                  <a:pt x="99" y="81"/>
                  <a:pt x="95" y="77"/>
                </a:cubicBezTo>
                <a:cubicBezTo>
                  <a:pt x="93" y="75"/>
                  <a:pt x="93" y="75"/>
                  <a:pt x="93" y="75"/>
                </a:cubicBezTo>
                <a:cubicBezTo>
                  <a:pt x="90" y="71"/>
                  <a:pt x="91" y="68"/>
                  <a:pt x="96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103" y="68"/>
                  <a:pt x="108" y="63"/>
                  <a:pt x="108" y="58"/>
                </a:cubicBezTo>
                <a:cubicBezTo>
                  <a:pt x="108" y="51"/>
                  <a:pt x="108" y="51"/>
                  <a:pt x="108" y="51"/>
                </a:cubicBezTo>
                <a:cubicBezTo>
                  <a:pt x="108" y="45"/>
                  <a:pt x="103" y="41"/>
                  <a:pt x="98" y="41"/>
                </a:cubicBezTo>
                <a:close/>
                <a:moveTo>
                  <a:pt x="54" y="75"/>
                </a:moveTo>
                <a:cubicBezTo>
                  <a:pt x="43" y="75"/>
                  <a:pt x="34" y="66"/>
                  <a:pt x="34" y="54"/>
                </a:cubicBezTo>
                <a:cubicBezTo>
                  <a:pt x="34" y="43"/>
                  <a:pt x="43" y="34"/>
                  <a:pt x="54" y="34"/>
                </a:cubicBezTo>
                <a:cubicBezTo>
                  <a:pt x="65" y="34"/>
                  <a:pt x="74" y="43"/>
                  <a:pt x="74" y="54"/>
                </a:cubicBezTo>
                <a:cubicBezTo>
                  <a:pt x="74" y="66"/>
                  <a:pt x="65" y="75"/>
                  <a:pt x="54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Line 113"/>
          <p:cNvSpPr>
            <a:spLocks noChangeShapeType="1"/>
          </p:cNvSpPr>
          <p:nvPr/>
        </p:nvSpPr>
        <p:spPr bwMode="auto">
          <a:xfrm>
            <a:off x="3271454" y="1671869"/>
            <a:ext cx="0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Line 114"/>
          <p:cNvSpPr>
            <a:spLocks noChangeShapeType="1"/>
          </p:cNvSpPr>
          <p:nvPr/>
        </p:nvSpPr>
        <p:spPr bwMode="auto">
          <a:xfrm>
            <a:off x="3398454" y="1798869"/>
            <a:ext cx="0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 w="0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Freeform 115"/>
          <p:cNvSpPr/>
          <p:nvPr/>
        </p:nvSpPr>
        <p:spPr bwMode="auto">
          <a:xfrm>
            <a:off x="3271454" y="1450175"/>
            <a:ext cx="169692" cy="303804"/>
          </a:xfrm>
          <a:custGeom>
            <a:avLst/>
            <a:gdLst>
              <a:gd name="T0" fmla="*/ 159 w 159"/>
              <a:gd name="T1" fmla="*/ 80 h 287"/>
              <a:gd name="T2" fmla="*/ 143 w 159"/>
              <a:gd name="T3" fmla="*/ 79 h 287"/>
              <a:gd name="T4" fmla="*/ 143 w 159"/>
              <a:gd name="T5" fmla="*/ 208 h 287"/>
              <a:gd name="T6" fmla="*/ 143 w 159"/>
              <a:gd name="T7" fmla="*/ 208 h 287"/>
              <a:gd name="T8" fmla="*/ 16 w 159"/>
              <a:gd name="T9" fmla="*/ 208 h 287"/>
              <a:gd name="T10" fmla="*/ 16 w 159"/>
              <a:gd name="T11" fmla="*/ 62 h 287"/>
              <a:gd name="T12" fmla="*/ 109 w 159"/>
              <a:gd name="T13" fmla="*/ 62 h 287"/>
              <a:gd name="T14" fmla="*/ 109 w 159"/>
              <a:gd name="T15" fmla="*/ 101 h 287"/>
              <a:gd name="T16" fmla="*/ 109 w 159"/>
              <a:gd name="T17" fmla="*/ 207 h 287"/>
              <a:gd name="T18" fmla="*/ 109 w 159"/>
              <a:gd name="T19" fmla="*/ 208 h 287"/>
              <a:gd name="T20" fmla="*/ 109 w 159"/>
              <a:gd name="T21" fmla="*/ 209 h 287"/>
              <a:gd name="T22" fmla="*/ 109 w 159"/>
              <a:gd name="T23" fmla="*/ 210 h 287"/>
              <a:gd name="T24" fmla="*/ 80 w 159"/>
              <a:gd name="T25" fmla="*/ 236 h 287"/>
              <a:gd name="T26" fmla="*/ 52 w 159"/>
              <a:gd name="T27" fmla="*/ 210 h 287"/>
              <a:gd name="T28" fmla="*/ 52 w 159"/>
              <a:gd name="T29" fmla="*/ 208 h 287"/>
              <a:gd name="T30" fmla="*/ 52 w 159"/>
              <a:gd name="T31" fmla="*/ 207 h 287"/>
              <a:gd name="T32" fmla="*/ 36 w 159"/>
              <a:gd name="T33" fmla="*/ 80 h 287"/>
              <a:gd name="T34" fmla="*/ 36 w 159"/>
              <a:gd name="T35" fmla="*/ 208 h 287"/>
              <a:gd name="T36" fmla="*/ 36 w 159"/>
              <a:gd name="T37" fmla="*/ 210 h 287"/>
              <a:gd name="T38" fmla="*/ 80 w 159"/>
              <a:gd name="T39" fmla="*/ 252 h 287"/>
              <a:gd name="T40" fmla="*/ 125 w 159"/>
              <a:gd name="T41" fmla="*/ 210 h 287"/>
              <a:gd name="T42" fmla="*/ 125 w 159"/>
              <a:gd name="T43" fmla="*/ 208 h 287"/>
              <a:gd name="T44" fmla="*/ 125 w 159"/>
              <a:gd name="T45" fmla="*/ 131 h 287"/>
              <a:gd name="T46" fmla="*/ 125 w 159"/>
              <a:gd name="T47" fmla="*/ 62 h 287"/>
              <a:gd name="T48" fmla="*/ 125 w 159"/>
              <a:gd name="T49" fmla="*/ 62 h 287"/>
              <a:gd name="T50" fmla="*/ 0 w 159"/>
              <a:gd name="T51" fmla="*/ 62 h 287"/>
              <a:gd name="T52" fmla="*/ 0 w 159"/>
              <a:gd name="T53" fmla="*/ 62 h 287"/>
              <a:gd name="T54" fmla="*/ 0 w 159"/>
              <a:gd name="T55" fmla="*/ 210 h 287"/>
              <a:gd name="T56" fmla="*/ 0 w 159"/>
              <a:gd name="T57" fmla="*/ 210 h 287"/>
              <a:gd name="T58" fmla="*/ 159 w 159"/>
              <a:gd name="T59" fmla="*/ 208 h 287"/>
              <a:gd name="T60" fmla="*/ 159 w 159"/>
              <a:gd name="T61" fmla="*/ 208 h 287"/>
              <a:gd name="T62" fmla="*/ 159 w 159"/>
              <a:gd name="T63" fmla="*/ 20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9" h="287">
                <a:moveTo>
                  <a:pt x="159" y="80"/>
                </a:moveTo>
                <a:cubicBezTo>
                  <a:pt x="159" y="80"/>
                  <a:pt x="159" y="80"/>
                  <a:pt x="159" y="80"/>
                </a:cubicBezTo>
                <a:cubicBezTo>
                  <a:pt x="159" y="80"/>
                  <a:pt x="159" y="80"/>
                  <a:pt x="159" y="80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3" y="80"/>
                  <a:pt x="143" y="80"/>
                  <a:pt x="143" y="80"/>
                </a:cubicBezTo>
                <a:cubicBezTo>
                  <a:pt x="143" y="208"/>
                  <a:pt x="143" y="208"/>
                  <a:pt x="143" y="208"/>
                </a:cubicBezTo>
                <a:cubicBezTo>
                  <a:pt x="143" y="208"/>
                  <a:pt x="143" y="208"/>
                  <a:pt x="143" y="208"/>
                </a:cubicBezTo>
                <a:cubicBezTo>
                  <a:pt x="143" y="208"/>
                  <a:pt x="143" y="208"/>
                  <a:pt x="143" y="208"/>
                </a:cubicBezTo>
                <a:cubicBezTo>
                  <a:pt x="143" y="243"/>
                  <a:pt x="114" y="271"/>
                  <a:pt x="79" y="271"/>
                </a:cubicBezTo>
                <a:cubicBezTo>
                  <a:pt x="45" y="271"/>
                  <a:pt x="16" y="243"/>
                  <a:pt x="16" y="208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37"/>
                  <a:pt x="37" y="16"/>
                  <a:pt x="62" y="16"/>
                </a:cubicBezTo>
                <a:cubicBezTo>
                  <a:pt x="88" y="16"/>
                  <a:pt x="109" y="37"/>
                  <a:pt x="109" y="62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207"/>
                  <a:pt x="109" y="207"/>
                </a:cubicBezTo>
                <a:cubicBezTo>
                  <a:pt x="109" y="207"/>
                  <a:pt x="109" y="207"/>
                  <a:pt x="109" y="207"/>
                </a:cubicBezTo>
                <a:cubicBezTo>
                  <a:pt x="109" y="207"/>
                  <a:pt x="109" y="207"/>
                  <a:pt x="109" y="207"/>
                </a:cubicBezTo>
                <a:cubicBezTo>
                  <a:pt x="109" y="207"/>
                  <a:pt x="109" y="207"/>
                  <a:pt x="109" y="208"/>
                </a:cubicBezTo>
                <a:cubicBezTo>
                  <a:pt x="109" y="208"/>
                  <a:pt x="109" y="208"/>
                  <a:pt x="109" y="208"/>
                </a:cubicBezTo>
                <a:cubicBezTo>
                  <a:pt x="109" y="209"/>
                  <a:pt x="109" y="209"/>
                  <a:pt x="109" y="209"/>
                </a:cubicBezTo>
                <a:cubicBezTo>
                  <a:pt x="109" y="209"/>
                  <a:pt x="109" y="209"/>
                  <a:pt x="109" y="209"/>
                </a:cubicBezTo>
                <a:cubicBezTo>
                  <a:pt x="109" y="210"/>
                  <a:pt x="109" y="210"/>
                  <a:pt x="109" y="210"/>
                </a:cubicBezTo>
                <a:cubicBezTo>
                  <a:pt x="109" y="209"/>
                  <a:pt x="109" y="209"/>
                  <a:pt x="109" y="209"/>
                </a:cubicBezTo>
                <a:cubicBezTo>
                  <a:pt x="108" y="224"/>
                  <a:pt x="96" y="236"/>
                  <a:pt x="80" y="236"/>
                </a:cubicBezTo>
                <a:cubicBezTo>
                  <a:pt x="65" y="236"/>
                  <a:pt x="53" y="224"/>
                  <a:pt x="52" y="209"/>
                </a:cubicBezTo>
                <a:cubicBezTo>
                  <a:pt x="52" y="209"/>
                  <a:pt x="52" y="209"/>
                  <a:pt x="52" y="210"/>
                </a:cubicBezTo>
                <a:cubicBezTo>
                  <a:pt x="52" y="208"/>
                  <a:pt x="52" y="208"/>
                  <a:pt x="52" y="208"/>
                </a:cubicBezTo>
                <a:cubicBezTo>
                  <a:pt x="52" y="208"/>
                  <a:pt x="52" y="208"/>
                  <a:pt x="52" y="208"/>
                </a:cubicBezTo>
                <a:cubicBezTo>
                  <a:pt x="52" y="208"/>
                  <a:pt x="52" y="208"/>
                  <a:pt x="52" y="208"/>
                </a:cubicBezTo>
                <a:cubicBezTo>
                  <a:pt x="52" y="207"/>
                  <a:pt x="52" y="207"/>
                  <a:pt x="52" y="207"/>
                </a:cubicBezTo>
                <a:cubicBezTo>
                  <a:pt x="52" y="80"/>
                  <a:pt x="52" y="80"/>
                  <a:pt x="52" y="80"/>
                </a:cubicBezTo>
                <a:cubicBezTo>
                  <a:pt x="36" y="80"/>
                  <a:pt x="36" y="80"/>
                  <a:pt x="36" y="80"/>
                </a:cubicBezTo>
                <a:cubicBezTo>
                  <a:pt x="36" y="207"/>
                  <a:pt x="36" y="207"/>
                  <a:pt x="36" y="207"/>
                </a:cubicBezTo>
                <a:cubicBezTo>
                  <a:pt x="36" y="207"/>
                  <a:pt x="36" y="208"/>
                  <a:pt x="36" y="208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36" y="210"/>
                  <a:pt x="36" y="210"/>
                  <a:pt x="36" y="210"/>
                </a:cubicBezTo>
                <a:cubicBezTo>
                  <a:pt x="36" y="210"/>
                  <a:pt x="36" y="210"/>
                  <a:pt x="36" y="210"/>
                </a:cubicBezTo>
                <a:cubicBezTo>
                  <a:pt x="37" y="233"/>
                  <a:pt x="57" y="252"/>
                  <a:pt x="80" y="252"/>
                </a:cubicBezTo>
                <a:cubicBezTo>
                  <a:pt x="104" y="252"/>
                  <a:pt x="124" y="233"/>
                  <a:pt x="125" y="210"/>
                </a:cubicBezTo>
                <a:cubicBezTo>
                  <a:pt x="125" y="210"/>
                  <a:pt x="125" y="210"/>
                  <a:pt x="125" y="210"/>
                </a:cubicBezTo>
                <a:cubicBezTo>
                  <a:pt x="125" y="209"/>
                  <a:pt x="125" y="209"/>
                  <a:pt x="125" y="209"/>
                </a:cubicBezTo>
                <a:cubicBezTo>
                  <a:pt x="125" y="208"/>
                  <a:pt x="125" y="208"/>
                  <a:pt x="125" y="208"/>
                </a:cubicBezTo>
                <a:cubicBezTo>
                  <a:pt x="125" y="207"/>
                  <a:pt x="125" y="207"/>
                  <a:pt x="125" y="207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0"/>
                  <a:pt x="0" y="210"/>
                  <a:pt x="0" y="210"/>
                </a:cubicBezTo>
                <a:cubicBezTo>
                  <a:pt x="1" y="253"/>
                  <a:pt x="36" y="287"/>
                  <a:pt x="79" y="287"/>
                </a:cubicBezTo>
                <a:cubicBezTo>
                  <a:pt x="123" y="287"/>
                  <a:pt x="158" y="252"/>
                  <a:pt x="159" y="208"/>
                </a:cubicBezTo>
                <a:cubicBezTo>
                  <a:pt x="159" y="208"/>
                  <a:pt x="159" y="208"/>
                  <a:pt x="159" y="208"/>
                </a:cubicBezTo>
                <a:cubicBezTo>
                  <a:pt x="159" y="208"/>
                  <a:pt x="159" y="208"/>
                  <a:pt x="159" y="208"/>
                </a:cubicBezTo>
                <a:cubicBezTo>
                  <a:pt x="159" y="207"/>
                  <a:pt x="159" y="207"/>
                  <a:pt x="159" y="207"/>
                </a:cubicBezTo>
                <a:cubicBezTo>
                  <a:pt x="159" y="207"/>
                  <a:pt x="159" y="207"/>
                  <a:pt x="159" y="207"/>
                </a:cubicBezTo>
                <a:lnTo>
                  <a:pt x="159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Freeform 116"/>
          <p:cNvSpPr/>
          <p:nvPr/>
        </p:nvSpPr>
        <p:spPr bwMode="auto">
          <a:xfrm>
            <a:off x="3909166" y="1704713"/>
            <a:ext cx="0" cy="0"/>
          </a:xfrm>
          <a:custGeom>
            <a:avLst/>
            <a:gdLst>
              <a:gd name="T0" fmla="*/ 0 h 1"/>
              <a:gd name="T1" fmla="*/ 0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Freeform 117"/>
          <p:cNvSpPr/>
          <p:nvPr/>
        </p:nvSpPr>
        <p:spPr bwMode="auto">
          <a:xfrm>
            <a:off x="3890007" y="1450175"/>
            <a:ext cx="150534" cy="303804"/>
          </a:xfrm>
          <a:custGeom>
            <a:avLst/>
            <a:gdLst>
              <a:gd name="T0" fmla="*/ 71 w 143"/>
              <a:gd name="T1" fmla="*/ 0 h 287"/>
              <a:gd name="T2" fmla="*/ 0 w 143"/>
              <a:gd name="T3" fmla="*/ 71 h 287"/>
              <a:gd name="T4" fmla="*/ 0 w 143"/>
              <a:gd name="T5" fmla="*/ 71 h 287"/>
              <a:gd name="T6" fmla="*/ 0 w 143"/>
              <a:gd name="T7" fmla="*/ 71 h 287"/>
              <a:gd name="T8" fmla="*/ 0 w 143"/>
              <a:gd name="T9" fmla="*/ 240 h 287"/>
              <a:gd name="T10" fmla="*/ 0 w 143"/>
              <a:gd name="T11" fmla="*/ 240 h 287"/>
              <a:gd name="T12" fmla="*/ 18 w 143"/>
              <a:gd name="T13" fmla="*/ 239 h 287"/>
              <a:gd name="T14" fmla="*/ 18 w 143"/>
              <a:gd name="T15" fmla="*/ 71 h 287"/>
              <a:gd name="T16" fmla="*/ 71 w 143"/>
              <a:gd name="T17" fmla="*/ 18 h 287"/>
              <a:gd name="T18" fmla="*/ 124 w 143"/>
              <a:gd name="T19" fmla="*/ 71 h 287"/>
              <a:gd name="T20" fmla="*/ 124 w 143"/>
              <a:gd name="T21" fmla="*/ 116 h 287"/>
              <a:gd name="T22" fmla="*/ 124 w 143"/>
              <a:gd name="T23" fmla="*/ 116 h 287"/>
              <a:gd name="T24" fmla="*/ 124 w 143"/>
              <a:gd name="T25" fmla="*/ 236 h 287"/>
              <a:gd name="T26" fmla="*/ 124 w 143"/>
              <a:gd name="T27" fmla="*/ 236 h 287"/>
              <a:gd name="T28" fmla="*/ 124 w 143"/>
              <a:gd name="T29" fmla="*/ 236 h 287"/>
              <a:gd name="T30" fmla="*/ 124 w 143"/>
              <a:gd name="T31" fmla="*/ 237 h 287"/>
              <a:gd name="T32" fmla="*/ 124 w 143"/>
              <a:gd name="T33" fmla="*/ 238 h 287"/>
              <a:gd name="T34" fmla="*/ 124 w 143"/>
              <a:gd name="T35" fmla="*/ 238 h 287"/>
              <a:gd name="T36" fmla="*/ 124 w 143"/>
              <a:gd name="T37" fmla="*/ 238 h 287"/>
              <a:gd name="T38" fmla="*/ 124 w 143"/>
              <a:gd name="T39" fmla="*/ 239 h 287"/>
              <a:gd name="T40" fmla="*/ 124 w 143"/>
              <a:gd name="T41" fmla="*/ 238 h 287"/>
              <a:gd name="T42" fmla="*/ 92 w 143"/>
              <a:gd name="T43" fmla="*/ 269 h 287"/>
              <a:gd name="T44" fmla="*/ 60 w 143"/>
              <a:gd name="T45" fmla="*/ 238 h 287"/>
              <a:gd name="T46" fmla="*/ 60 w 143"/>
              <a:gd name="T47" fmla="*/ 239 h 287"/>
              <a:gd name="T48" fmla="*/ 60 w 143"/>
              <a:gd name="T49" fmla="*/ 237 h 287"/>
              <a:gd name="T50" fmla="*/ 60 w 143"/>
              <a:gd name="T51" fmla="*/ 237 h 287"/>
              <a:gd name="T52" fmla="*/ 60 w 143"/>
              <a:gd name="T53" fmla="*/ 237 h 287"/>
              <a:gd name="T54" fmla="*/ 60 w 143"/>
              <a:gd name="T55" fmla="*/ 237 h 287"/>
              <a:gd name="T56" fmla="*/ 60 w 143"/>
              <a:gd name="T57" fmla="*/ 91 h 287"/>
              <a:gd name="T58" fmla="*/ 42 w 143"/>
              <a:gd name="T59" fmla="*/ 91 h 287"/>
              <a:gd name="T60" fmla="*/ 42 w 143"/>
              <a:gd name="T61" fmla="*/ 237 h 287"/>
              <a:gd name="T62" fmla="*/ 42 w 143"/>
              <a:gd name="T63" fmla="*/ 237 h 287"/>
              <a:gd name="T64" fmla="*/ 42 w 143"/>
              <a:gd name="T65" fmla="*/ 237 h 287"/>
              <a:gd name="T66" fmla="*/ 42 w 143"/>
              <a:gd name="T67" fmla="*/ 239 h 287"/>
              <a:gd name="T68" fmla="*/ 42 w 143"/>
              <a:gd name="T69" fmla="*/ 239 h 287"/>
              <a:gd name="T70" fmla="*/ 92 w 143"/>
              <a:gd name="T71" fmla="*/ 287 h 287"/>
              <a:gd name="T72" fmla="*/ 143 w 143"/>
              <a:gd name="T73" fmla="*/ 239 h 287"/>
              <a:gd name="T74" fmla="*/ 143 w 143"/>
              <a:gd name="T75" fmla="*/ 239 h 287"/>
              <a:gd name="T76" fmla="*/ 143 w 143"/>
              <a:gd name="T77" fmla="*/ 238 h 287"/>
              <a:gd name="T78" fmla="*/ 143 w 143"/>
              <a:gd name="T79" fmla="*/ 237 h 287"/>
              <a:gd name="T80" fmla="*/ 143 w 143"/>
              <a:gd name="T81" fmla="*/ 236 h 287"/>
              <a:gd name="T82" fmla="*/ 143 w 143"/>
              <a:gd name="T83" fmla="*/ 150 h 287"/>
              <a:gd name="T84" fmla="*/ 143 w 143"/>
              <a:gd name="T85" fmla="*/ 150 h 287"/>
              <a:gd name="T86" fmla="*/ 143 w 143"/>
              <a:gd name="T87" fmla="*/ 71 h 287"/>
              <a:gd name="T88" fmla="*/ 143 w 143"/>
              <a:gd name="T89" fmla="*/ 71 h 287"/>
              <a:gd name="T90" fmla="*/ 143 w 143"/>
              <a:gd name="T91" fmla="*/ 71 h 287"/>
              <a:gd name="T92" fmla="*/ 71 w 143"/>
              <a:gd name="T93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3" h="287">
                <a:moveTo>
                  <a:pt x="71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18" y="239"/>
                  <a:pt x="18" y="239"/>
                  <a:pt x="18" y="239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42"/>
                  <a:pt x="42" y="18"/>
                  <a:pt x="71" y="18"/>
                </a:cubicBezTo>
                <a:cubicBezTo>
                  <a:pt x="101" y="18"/>
                  <a:pt x="125" y="42"/>
                  <a:pt x="124" y="71"/>
                </a:cubicBezTo>
                <a:cubicBezTo>
                  <a:pt x="124" y="116"/>
                  <a:pt x="124" y="116"/>
                  <a:pt x="124" y="116"/>
                </a:cubicBezTo>
                <a:cubicBezTo>
                  <a:pt x="124" y="116"/>
                  <a:pt x="124" y="116"/>
                  <a:pt x="124" y="116"/>
                </a:cubicBezTo>
                <a:cubicBezTo>
                  <a:pt x="124" y="116"/>
                  <a:pt x="124" y="236"/>
                  <a:pt x="124" y="236"/>
                </a:cubicBezTo>
                <a:cubicBezTo>
                  <a:pt x="124" y="236"/>
                  <a:pt x="124" y="236"/>
                  <a:pt x="124" y="236"/>
                </a:cubicBezTo>
                <a:cubicBezTo>
                  <a:pt x="124" y="236"/>
                  <a:pt x="124" y="236"/>
                  <a:pt x="124" y="236"/>
                </a:cubicBezTo>
                <a:cubicBezTo>
                  <a:pt x="124" y="236"/>
                  <a:pt x="124" y="237"/>
                  <a:pt x="124" y="237"/>
                </a:cubicBezTo>
                <a:cubicBezTo>
                  <a:pt x="124" y="237"/>
                  <a:pt x="124" y="237"/>
                  <a:pt x="124" y="238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4" y="239"/>
                  <a:pt x="124" y="239"/>
                  <a:pt x="124" y="239"/>
                </a:cubicBezTo>
                <a:cubicBezTo>
                  <a:pt x="124" y="239"/>
                  <a:pt x="124" y="239"/>
                  <a:pt x="124" y="238"/>
                </a:cubicBezTo>
                <a:cubicBezTo>
                  <a:pt x="124" y="256"/>
                  <a:pt x="109" y="269"/>
                  <a:pt x="92" y="269"/>
                </a:cubicBezTo>
                <a:cubicBezTo>
                  <a:pt x="75" y="269"/>
                  <a:pt x="61" y="256"/>
                  <a:pt x="60" y="238"/>
                </a:cubicBezTo>
                <a:cubicBezTo>
                  <a:pt x="60" y="239"/>
                  <a:pt x="60" y="239"/>
                  <a:pt x="60" y="239"/>
                </a:cubicBezTo>
                <a:cubicBezTo>
                  <a:pt x="60" y="237"/>
                  <a:pt x="60" y="237"/>
                  <a:pt x="60" y="237"/>
                </a:cubicBezTo>
                <a:cubicBezTo>
                  <a:pt x="60" y="237"/>
                  <a:pt x="60" y="237"/>
                  <a:pt x="60" y="237"/>
                </a:cubicBezTo>
                <a:cubicBezTo>
                  <a:pt x="60" y="237"/>
                  <a:pt x="60" y="237"/>
                  <a:pt x="60" y="237"/>
                </a:cubicBezTo>
                <a:cubicBezTo>
                  <a:pt x="60" y="237"/>
                  <a:pt x="60" y="237"/>
                  <a:pt x="60" y="237"/>
                </a:cubicBezTo>
                <a:cubicBezTo>
                  <a:pt x="60" y="91"/>
                  <a:pt x="60" y="91"/>
                  <a:pt x="60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2" y="237"/>
                  <a:pt x="42" y="237"/>
                  <a:pt x="42" y="237"/>
                </a:cubicBezTo>
                <a:cubicBezTo>
                  <a:pt x="42" y="237"/>
                  <a:pt x="42" y="237"/>
                  <a:pt x="42" y="237"/>
                </a:cubicBezTo>
                <a:cubicBezTo>
                  <a:pt x="42" y="237"/>
                  <a:pt x="42" y="237"/>
                  <a:pt x="42" y="237"/>
                </a:cubicBezTo>
                <a:cubicBezTo>
                  <a:pt x="42" y="239"/>
                  <a:pt x="42" y="239"/>
                  <a:pt x="42" y="239"/>
                </a:cubicBezTo>
                <a:cubicBezTo>
                  <a:pt x="42" y="239"/>
                  <a:pt x="42" y="239"/>
                  <a:pt x="42" y="239"/>
                </a:cubicBezTo>
                <a:cubicBezTo>
                  <a:pt x="43" y="266"/>
                  <a:pt x="65" y="287"/>
                  <a:pt x="92" y="287"/>
                </a:cubicBezTo>
                <a:cubicBezTo>
                  <a:pt x="119" y="287"/>
                  <a:pt x="141" y="266"/>
                  <a:pt x="143" y="239"/>
                </a:cubicBezTo>
                <a:cubicBezTo>
                  <a:pt x="143" y="239"/>
                  <a:pt x="143" y="239"/>
                  <a:pt x="143" y="239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3" y="238"/>
                  <a:pt x="143" y="237"/>
                  <a:pt x="143" y="237"/>
                </a:cubicBezTo>
                <a:cubicBezTo>
                  <a:pt x="143" y="237"/>
                  <a:pt x="143" y="236"/>
                  <a:pt x="143" y="236"/>
                </a:cubicBezTo>
                <a:cubicBezTo>
                  <a:pt x="143" y="150"/>
                  <a:pt x="143" y="150"/>
                  <a:pt x="143" y="150"/>
                </a:cubicBezTo>
                <a:cubicBezTo>
                  <a:pt x="143" y="150"/>
                  <a:pt x="143" y="150"/>
                  <a:pt x="143" y="150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71"/>
                  <a:pt x="143" y="71"/>
                  <a:pt x="143" y="71"/>
                </a:cubicBezTo>
                <a:cubicBezTo>
                  <a:pt x="143" y="32"/>
                  <a:pt x="111" y="0"/>
                  <a:pt x="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Freeform 135"/>
          <p:cNvSpPr>
            <a:spLocks noEditPoints="1"/>
          </p:cNvSpPr>
          <p:nvPr/>
        </p:nvSpPr>
        <p:spPr bwMode="auto">
          <a:xfrm>
            <a:off x="4420978" y="5153285"/>
            <a:ext cx="306541" cy="205273"/>
          </a:xfrm>
          <a:custGeom>
            <a:avLst/>
            <a:gdLst>
              <a:gd name="T0" fmla="*/ 266 w 289"/>
              <a:gd name="T1" fmla="*/ 0 h 194"/>
              <a:gd name="T2" fmla="*/ 23 w 289"/>
              <a:gd name="T3" fmla="*/ 0 h 194"/>
              <a:gd name="T4" fmla="*/ 0 w 289"/>
              <a:gd name="T5" fmla="*/ 23 h 194"/>
              <a:gd name="T6" fmla="*/ 0 w 289"/>
              <a:gd name="T7" fmla="*/ 172 h 194"/>
              <a:gd name="T8" fmla="*/ 23 w 289"/>
              <a:gd name="T9" fmla="*/ 194 h 194"/>
              <a:gd name="T10" fmla="*/ 266 w 289"/>
              <a:gd name="T11" fmla="*/ 194 h 194"/>
              <a:gd name="T12" fmla="*/ 289 w 289"/>
              <a:gd name="T13" fmla="*/ 172 h 194"/>
              <a:gd name="T14" fmla="*/ 289 w 289"/>
              <a:gd name="T15" fmla="*/ 23 h 194"/>
              <a:gd name="T16" fmla="*/ 266 w 289"/>
              <a:gd name="T17" fmla="*/ 0 h 194"/>
              <a:gd name="T18" fmla="*/ 269 w 289"/>
              <a:gd name="T19" fmla="*/ 78 h 194"/>
              <a:gd name="T20" fmla="*/ 21 w 289"/>
              <a:gd name="T21" fmla="*/ 78 h 194"/>
              <a:gd name="T22" fmla="*/ 21 w 289"/>
              <a:gd name="T23" fmla="*/ 35 h 194"/>
              <a:gd name="T24" fmla="*/ 269 w 289"/>
              <a:gd name="T25" fmla="*/ 35 h 194"/>
              <a:gd name="T26" fmla="*/ 269 w 289"/>
              <a:gd name="T27" fmla="*/ 78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9" h="194">
                <a:moveTo>
                  <a:pt x="26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4"/>
                  <a:pt x="10" y="194"/>
                  <a:pt x="23" y="194"/>
                </a:cubicBezTo>
                <a:cubicBezTo>
                  <a:pt x="266" y="194"/>
                  <a:pt x="266" y="194"/>
                  <a:pt x="266" y="194"/>
                </a:cubicBezTo>
                <a:cubicBezTo>
                  <a:pt x="278" y="194"/>
                  <a:pt x="289" y="184"/>
                  <a:pt x="289" y="172"/>
                </a:cubicBezTo>
                <a:cubicBezTo>
                  <a:pt x="289" y="23"/>
                  <a:pt x="289" y="23"/>
                  <a:pt x="289" y="23"/>
                </a:cubicBezTo>
                <a:cubicBezTo>
                  <a:pt x="289" y="10"/>
                  <a:pt x="278" y="0"/>
                  <a:pt x="266" y="0"/>
                </a:cubicBezTo>
                <a:close/>
                <a:moveTo>
                  <a:pt x="269" y="78"/>
                </a:moveTo>
                <a:cubicBezTo>
                  <a:pt x="21" y="78"/>
                  <a:pt x="21" y="78"/>
                  <a:pt x="21" y="7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9" y="35"/>
                  <a:pt x="269" y="35"/>
                  <a:pt x="269" y="35"/>
                </a:cubicBezTo>
                <a:lnTo>
                  <a:pt x="269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Freeform 136"/>
          <p:cNvSpPr>
            <a:spLocks noEditPoints="1"/>
          </p:cNvSpPr>
          <p:nvPr/>
        </p:nvSpPr>
        <p:spPr bwMode="auto">
          <a:xfrm>
            <a:off x="5031321" y="5156023"/>
            <a:ext cx="303804" cy="205273"/>
          </a:xfrm>
          <a:custGeom>
            <a:avLst/>
            <a:gdLst>
              <a:gd name="T0" fmla="*/ 265 w 287"/>
              <a:gd name="T1" fmla="*/ 0 h 194"/>
              <a:gd name="T2" fmla="*/ 22 w 287"/>
              <a:gd name="T3" fmla="*/ 0 h 194"/>
              <a:gd name="T4" fmla="*/ 0 w 287"/>
              <a:gd name="T5" fmla="*/ 22 h 194"/>
              <a:gd name="T6" fmla="*/ 0 w 287"/>
              <a:gd name="T7" fmla="*/ 171 h 194"/>
              <a:gd name="T8" fmla="*/ 22 w 287"/>
              <a:gd name="T9" fmla="*/ 194 h 194"/>
              <a:gd name="T10" fmla="*/ 265 w 287"/>
              <a:gd name="T11" fmla="*/ 194 h 194"/>
              <a:gd name="T12" fmla="*/ 287 w 287"/>
              <a:gd name="T13" fmla="*/ 171 h 194"/>
              <a:gd name="T14" fmla="*/ 287 w 287"/>
              <a:gd name="T15" fmla="*/ 22 h 194"/>
              <a:gd name="T16" fmla="*/ 265 w 287"/>
              <a:gd name="T17" fmla="*/ 0 h 194"/>
              <a:gd name="T18" fmla="*/ 22 w 287"/>
              <a:gd name="T19" fmla="*/ 18 h 194"/>
              <a:gd name="T20" fmla="*/ 265 w 287"/>
              <a:gd name="T21" fmla="*/ 18 h 194"/>
              <a:gd name="T22" fmla="*/ 270 w 287"/>
              <a:gd name="T23" fmla="*/ 22 h 194"/>
              <a:gd name="T24" fmla="*/ 270 w 287"/>
              <a:gd name="T25" fmla="*/ 39 h 194"/>
              <a:gd name="T26" fmla="*/ 17 w 287"/>
              <a:gd name="T27" fmla="*/ 39 h 194"/>
              <a:gd name="T28" fmla="*/ 17 w 287"/>
              <a:gd name="T29" fmla="*/ 22 h 194"/>
              <a:gd name="T30" fmla="*/ 22 w 287"/>
              <a:gd name="T31" fmla="*/ 18 h 194"/>
              <a:gd name="T32" fmla="*/ 265 w 287"/>
              <a:gd name="T33" fmla="*/ 176 h 194"/>
              <a:gd name="T34" fmla="*/ 22 w 287"/>
              <a:gd name="T35" fmla="*/ 176 h 194"/>
              <a:gd name="T36" fmla="*/ 17 w 287"/>
              <a:gd name="T37" fmla="*/ 171 h 194"/>
              <a:gd name="T38" fmla="*/ 17 w 287"/>
              <a:gd name="T39" fmla="*/ 82 h 194"/>
              <a:gd name="T40" fmla="*/ 270 w 287"/>
              <a:gd name="T41" fmla="*/ 82 h 194"/>
              <a:gd name="T42" fmla="*/ 270 w 287"/>
              <a:gd name="T43" fmla="*/ 171 h 194"/>
              <a:gd name="T44" fmla="*/ 265 w 287"/>
              <a:gd name="T45" fmla="*/ 17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7" h="194">
                <a:moveTo>
                  <a:pt x="2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4"/>
                  <a:pt x="10" y="194"/>
                  <a:pt x="22" y="194"/>
                </a:cubicBezTo>
                <a:cubicBezTo>
                  <a:pt x="265" y="194"/>
                  <a:pt x="265" y="194"/>
                  <a:pt x="265" y="194"/>
                </a:cubicBezTo>
                <a:cubicBezTo>
                  <a:pt x="277" y="194"/>
                  <a:pt x="287" y="184"/>
                  <a:pt x="287" y="171"/>
                </a:cubicBezTo>
                <a:cubicBezTo>
                  <a:pt x="287" y="22"/>
                  <a:pt x="287" y="22"/>
                  <a:pt x="287" y="22"/>
                </a:cubicBezTo>
                <a:cubicBezTo>
                  <a:pt x="287" y="10"/>
                  <a:pt x="277" y="0"/>
                  <a:pt x="265" y="0"/>
                </a:cubicBezTo>
                <a:close/>
                <a:moveTo>
                  <a:pt x="22" y="18"/>
                </a:moveTo>
                <a:cubicBezTo>
                  <a:pt x="265" y="18"/>
                  <a:pt x="265" y="18"/>
                  <a:pt x="265" y="18"/>
                </a:cubicBezTo>
                <a:cubicBezTo>
                  <a:pt x="267" y="18"/>
                  <a:pt x="270" y="20"/>
                  <a:pt x="270" y="22"/>
                </a:cubicBezTo>
                <a:cubicBezTo>
                  <a:pt x="270" y="39"/>
                  <a:pt x="270" y="39"/>
                  <a:pt x="270" y="39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0"/>
                  <a:pt x="20" y="18"/>
                  <a:pt x="22" y="18"/>
                </a:cubicBezTo>
                <a:close/>
                <a:moveTo>
                  <a:pt x="265" y="176"/>
                </a:moveTo>
                <a:cubicBezTo>
                  <a:pt x="22" y="176"/>
                  <a:pt x="22" y="176"/>
                  <a:pt x="22" y="176"/>
                </a:cubicBezTo>
                <a:cubicBezTo>
                  <a:pt x="20" y="176"/>
                  <a:pt x="17" y="174"/>
                  <a:pt x="17" y="171"/>
                </a:cubicBezTo>
                <a:cubicBezTo>
                  <a:pt x="17" y="82"/>
                  <a:pt x="17" y="82"/>
                  <a:pt x="17" y="82"/>
                </a:cubicBezTo>
                <a:cubicBezTo>
                  <a:pt x="270" y="82"/>
                  <a:pt x="270" y="82"/>
                  <a:pt x="270" y="82"/>
                </a:cubicBezTo>
                <a:cubicBezTo>
                  <a:pt x="270" y="171"/>
                  <a:pt x="270" y="171"/>
                  <a:pt x="270" y="171"/>
                </a:cubicBezTo>
                <a:cubicBezTo>
                  <a:pt x="270" y="174"/>
                  <a:pt x="267" y="176"/>
                  <a:pt x="265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Rectangle 143"/>
          <p:cNvSpPr>
            <a:spLocks noChangeArrowheads="1"/>
          </p:cNvSpPr>
          <p:nvPr/>
        </p:nvSpPr>
        <p:spPr bwMode="auto">
          <a:xfrm>
            <a:off x="767134" y="4712635"/>
            <a:ext cx="43791" cy="4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Rectangle 144"/>
          <p:cNvSpPr>
            <a:spLocks noChangeArrowheads="1"/>
          </p:cNvSpPr>
          <p:nvPr/>
        </p:nvSpPr>
        <p:spPr bwMode="auto">
          <a:xfrm>
            <a:off x="832821" y="4668844"/>
            <a:ext cx="43791" cy="87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Rectangle 145"/>
          <p:cNvSpPr>
            <a:spLocks noChangeArrowheads="1"/>
          </p:cNvSpPr>
          <p:nvPr/>
        </p:nvSpPr>
        <p:spPr bwMode="auto">
          <a:xfrm>
            <a:off x="898508" y="4627788"/>
            <a:ext cx="43791" cy="128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Rectangle 146"/>
          <p:cNvSpPr>
            <a:spLocks noChangeArrowheads="1"/>
          </p:cNvSpPr>
          <p:nvPr/>
        </p:nvSpPr>
        <p:spPr bwMode="auto">
          <a:xfrm>
            <a:off x="961458" y="4583997"/>
            <a:ext cx="43791" cy="172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Rectangle 147"/>
          <p:cNvSpPr>
            <a:spLocks noChangeArrowheads="1"/>
          </p:cNvSpPr>
          <p:nvPr/>
        </p:nvSpPr>
        <p:spPr bwMode="auto">
          <a:xfrm>
            <a:off x="1027144" y="4540205"/>
            <a:ext cx="43791" cy="21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Freeform 173"/>
          <p:cNvSpPr>
            <a:spLocks noEditPoints="1"/>
          </p:cNvSpPr>
          <p:nvPr/>
        </p:nvSpPr>
        <p:spPr bwMode="auto">
          <a:xfrm>
            <a:off x="6334116" y="1535021"/>
            <a:ext cx="131374" cy="131374"/>
          </a:xfrm>
          <a:custGeom>
            <a:avLst/>
            <a:gdLst>
              <a:gd name="T0" fmla="*/ 62 w 124"/>
              <a:gd name="T1" fmla="*/ 0 h 124"/>
              <a:gd name="T2" fmla="*/ 124 w 124"/>
              <a:gd name="T3" fmla="*/ 62 h 124"/>
              <a:gd name="T4" fmla="*/ 62 w 124"/>
              <a:gd name="T5" fmla="*/ 124 h 124"/>
              <a:gd name="T6" fmla="*/ 0 w 124"/>
              <a:gd name="T7" fmla="*/ 62 h 124"/>
              <a:gd name="T8" fmla="*/ 62 w 124"/>
              <a:gd name="T9" fmla="*/ 0 h 124"/>
              <a:gd name="T10" fmla="*/ 62 w 124"/>
              <a:gd name="T11" fmla="*/ 18 h 124"/>
              <a:gd name="T12" fmla="*/ 19 w 124"/>
              <a:gd name="T13" fmla="*/ 62 h 124"/>
              <a:gd name="T14" fmla="*/ 62 w 124"/>
              <a:gd name="T15" fmla="*/ 106 h 124"/>
              <a:gd name="T16" fmla="*/ 106 w 124"/>
              <a:gd name="T17" fmla="*/ 62 h 124"/>
              <a:gd name="T18" fmla="*/ 62 w 124"/>
              <a:gd name="T19" fmla="*/ 1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96" y="0"/>
                  <a:pt x="124" y="28"/>
                  <a:pt x="124" y="62"/>
                </a:cubicBezTo>
                <a:cubicBezTo>
                  <a:pt x="124" y="96"/>
                  <a:pt x="96" y="124"/>
                  <a:pt x="62" y="124"/>
                </a:cubicBezTo>
                <a:cubicBezTo>
                  <a:pt x="28" y="124"/>
                  <a:pt x="0" y="96"/>
                  <a:pt x="0" y="62"/>
                </a:cubicBezTo>
                <a:cubicBezTo>
                  <a:pt x="0" y="28"/>
                  <a:pt x="28" y="0"/>
                  <a:pt x="62" y="0"/>
                </a:cubicBezTo>
                <a:moveTo>
                  <a:pt x="62" y="18"/>
                </a:moveTo>
                <a:cubicBezTo>
                  <a:pt x="38" y="18"/>
                  <a:pt x="19" y="38"/>
                  <a:pt x="19" y="62"/>
                </a:cubicBezTo>
                <a:cubicBezTo>
                  <a:pt x="19" y="86"/>
                  <a:pt x="38" y="106"/>
                  <a:pt x="62" y="106"/>
                </a:cubicBezTo>
                <a:cubicBezTo>
                  <a:pt x="86" y="106"/>
                  <a:pt x="106" y="86"/>
                  <a:pt x="106" y="62"/>
                </a:cubicBezTo>
                <a:cubicBezTo>
                  <a:pt x="106" y="38"/>
                  <a:pt x="86" y="18"/>
                  <a:pt x="62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Freeform 174"/>
          <p:cNvSpPr>
            <a:spLocks noEditPoints="1"/>
          </p:cNvSpPr>
          <p:nvPr/>
        </p:nvSpPr>
        <p:spPr bwMode="auto">
          <a:xfrm>
            <a:off x="6290325" y="1493968"/>
            <a:ext cx="218957" cy="216221"/>
          </a:xfrm>
          <a:custGeom>
            <a:avLst/>
            <a:gdLst>
              <a:gd name="T0" fmla="*/ 103 w 206"/>
              <a:gd name="T1" fmla="*/ 0 h 206"/>
              <a:gd name="T2" fmla="*/ 206 w 206"/>
              <a:gd name="T3" fmla="*/ 103 h 206"/>
              <a:gd name="T4" fmla="*/ 103 w 206"/>
              <a:gd name="T5" fmla="*/ 206 h 206"/>
              <a:gd name="T6" fmla="*/ 0 w 206"/>
              <a:gd name="T7" fmla="*/ 103 h 206"/>
              <a:gd name="T8" fmla="*/ 103 w 206"/>
              <a:gd name="T9" fmla="*/ 0 h 206"/>
              <a:gd name="T10" fmla="*/ 103 w 206"/>
              <a:gd name="T11" fmla="*/ 18 h 206"/>
              <a:gd name="T12" fmla="*/ 18 w 206"/>
              <a:gd name="T13" fmla="*/ 103 h 206"/>
              <a:gd name="T14" fmla="*/ 103 w 206"/>
              <a:gd name="T15" fmla="*/ 188 h 206"/>
              <a:gd name="T16" fmla="*/ 188 w 206"/>
              <a:gd name="T17" fmla="*/ 103 h 206"/>
              <a:gd name="T18" fmla="*/ 103 w 206"/>
              <a:gd name="T19" fmla="*/ 1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206">
                <a:moveTo>
                  <a:pt x="103" y="0"/>
                </a:moveTo>
                <a:cubicBezTo>
                  <a:pt x="160" y="0"/>
                  <a:pt x="206" y="46"/>
                  <a:pt x="206" y="103"/>
                </a:cubicBezTo>
                <a:cubicBezTo>
                  <a:pt x="206" y="160"/>
                  <a:pt x="160" y="206"/>
                  <a:pt x="103" y="206"/>
                </a:cubicBezTo>
                <a:cubicBezTo>
                  <a:pt x="46" y="206"/>
                  <a:pt x="0" y="160"/>
                  <a:pt x="0" y="103"/>
                </a:cubicBezTo>
                <a:cubicBezTo>
                  <a:pt x="0" y="46"/>
                  <a:pt x="46" y="0"/>
                  <a:pt x="103" y="0"/>
                </a:cubicBezTo>
                <a:moveTo>
                  <a:pt x="103" y="18"/>
                </a:moveTo>
                <a:cubicBezTo>
                  <a:pt x="56" y="18"/>
                  <a:pt x="18" y="56"/>
                  <a:pt x="18" y="103"/>
                </a:cubicBezTo>
                <a:cubicBezTo>
                  <a:pt x="18" y="150"/>
                  <a:pt x="56" y="188"/>
                  <a:pt x="103" y="188"/>
                </a:cubicBezTo>
                <a:cubicBezTo>
                  <a:pt x="150" y="188"/>
                  <a:pt x="188" y="150"/>
                  <a:pt x="188" y="103"/>
                </a:cubicBezTo>
                <a:cubicBezTo>
                  <a:pt x="188" y="56"/>
                  <a:pt x="150" y="18"/>
                  <a:pt x="10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6249269" y="1447437"/>
            <a:ext cx="303804" cy="306541"/>
          </a:xfrm>
          <a:custGeom>
            <a:avLst/>
            <a:gdLst>
              <a:gd name="T0" fmla="*/ 144 w 288"/>
              <a:gd name="T1" fmla="*/ 0 h 289"/>
              <a:gd name="T2" fmla="*/ 288 w 288"/>
              <a:gd name="T3" fmla="*/ 145 h 289"/>
              <a:gd name="T4" fmla="*/ 144 w 288"/>
              <a:gd name="T5" fmla="*/ 289 h 289"/>
              <a:gd name="T6" fmla="*/ 0 w 288"/>
              <a:gd name="T7" fmla="*/ 145 h 289"/>
              <a:gd name="T8" fmla="*/ 144 w 288"/>
              <a:gd name="T9" fmla="*/ 0 h 289"/>
              <a:gd name="T10" fmla="*/ 144 w 288"/>
              <a:gd name="T11" fmla="*/ 19 h 289"/>
              <a:gd name="T12" fmla="*/ 18 w 288"/>
              <a:gd name="T13" fmla="*/ 145 h 289"/>
              <a:gd name="T14" fmla="*/ 144 w 288"/>
              <a:gd name="T15" fmla="*/ 270 h 289"/>
              <a:gd name="T16" fmla="*/ 270 w 288"/>
              <a:gd name="T17" fmla="*/ 145 h 289"/>
              <a:gd name="T18" fmla="*/ 144 w 288"/>
              <a:gd name="T19" fmla="*/ 19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224" y="0"/>
                  <a:pt x="288" y="65"/>
                  <a:pt x="288" y="145"/>
                </a:cubicBezTo>
                <a:cubicBezTo>
                  <a:pt x="288" y="224"/>
                  <a:pt x="224" y="289"/>
                  <a:pt x="144" y="289"/>
                </a:cubicBezTo>
                <a:cubicBezTo>
                  <a:pt x="65" y="289"/>
                  <a:pt x="0" y="224"/>
                  <a:pt x="0" y="145"/>
                </a:cubicBezTo>
                <a:cubicBezTo>
                  <a:pt x="0" y="65"/>
                  <a:pt x="65" y="0"/>
                  <a:pt x="144" y="0"/>
                </a:cubicBezTo>
                <a:moveTo>
                  <a:pt x="144" y="19"/>
                </a:moveTo>
                <a:cubicBezTo>
                  <a:pt x="75" y="19"/>
                  <a:pt x="18" y="75"/>
                  <a:pt x="18" y="145"/>
                </a:cubicBezTo>
                <a:cubicBezTo>
                  <a:pt x="18" y="214"/>
                  <a:pt x="75" y="270"/>
                  <a:pt x="144" y="270"/>
                </a:cubicBezTo>
                <a:cubicBezTo>
                  <a:pt x="214" y="270"/>
                  <a:pt x="270" y="214"/>
                  <a:pt x="270" y="145"/>
                </a:cubicBezTo>
                <a:cubicBezTo>
                  <a:pt x="270" y="75"/>
                  <a:pt x="214" y="19"/>
                  <a:pt x="144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Oval 176"/>
          <p:cNvSpPr>
            <a:spLocks noChangeArrowheads="1"/>
          </p:cNvSpPr>
          <p:nvPr/>
        </p:nvSpPr>
        <p:spPr bwMode="auto">
          <a:xfrm>
            <a:off x="6377907" y="1581549"/>
            <a:ext cx="43791" cy="437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Freeform 177"/>
          <p:cNvSpPr/>
          <p:nvPr/>
        </p:nvSpPr>
        <p:spPr bwMode="auto">
          <a:xfrm>
            <a:off x="3290614" y="1001313"/>
            <a:ext cx="131374" cy="54739"/>
          </a:xfrm>
          <a:custGeom>
            <a:avLst/>
            <a:gdLst>
              <a:gd name="T0" fmla="*/ 0 w 123"/>
              <a:gd name="T1" fmla="*/ 34 h 53"/>
              <a:gd name="T2" fmla="*/ 18 w 123"/>
              <a:gd name="T3" fmla="*/ 52 h 53"/>
              <a:gd name="T4" fmla="*/ 105 w 123"/>
              <a:gd name="T5" fmla="*/ 52 h 53"/>
              <a:gd name="T6" fmla="*/ 105 w 123"/>
              <a:gd name="T7" fmla="*/ 53 h 53"/>
              <a:gd name="T8" fmla="*/ 123 w 123"/>
              <a:gd name="T9" fmla="*/ 35 h 53"/>
              <a:gd name="T10" fmla="*/ 123 w 123"/>
              <a:gd name="T11" fmla="*/ 34 h 53"/>
              <a:gd name="T12" fmla="*/ 0 w 123"/>
              <a:gd name="T13" fmla="*/ 34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" h="53">
                <a:moveTo>
                  <a:pt x="0" y="34"/>
                </a:moveTo>
                <a:cubicBezTo>
                  <a:pt x="18" y="52"/>
                  <a:pt x="18" y="52"/>
                  <a:pt x="18" y="52"/>
                </a:cubicBezTo>
                <a:cubicBezTo>
                  <a:pt x="42" y="29"/>
                  <a:pt x="81" y="29"/>
                  <a:pt x="105" y="52"/>
                </a:cubicBezTo>
                <a:cubicBezTo>
                  <a:pt x="105" y="53"/>
                  <a:pt x="105" y="53"/>
                  <a:pt x="105" y="53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89" y="0"/>
                  <a:pt x="34" y="0"/>
                  <a:pt x="0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Freeform 178"/>
          <p:cNvSpPr/>
          <p:nvPr/>
        </p:nvSpPr>
        <p:spPr bwMode="auto">
          <a:xfrm>
            <a:off x="3246822" y="935627"/>
            <a:ext cx="216221" cy="79373"/>
          </a:xfrm>
          <a:custGeom>
            <a:avLst/>
            <a:gdLst>
              <a:gd name="T0" fmla="*/ 0 w 205"/>
              <a:gd name="T1" fmla="*/ 56 h 75"/>
              <a:gd name="T2" fmla="*/ 18 w 205"/>
              <a:gd name="T3" fmla="*/ 75 h 75"/>
              <a:gd name="T4" fmla="*/ 186 w 205"/>
              <a:gd name="T5" fmla="*/ 75 h 75"/>
              <a:gd name="T6" fmla="*/ 186 w 205"/>
              <a:gd name="T7" fmla="*/ 75 h 75"/>
              <a:gd name="T8" fmla="*/ 205 w 205"/>
              <a:gd name="T9" fmla="*/ 57 h 75"/>
              <a:gd name="T10" fmla="*/ 204 w 205"/>
              <a:gd name="T11" fmla="*/ 57 h 75"/>
              <a:gd name="T12" fmla="*/ 0 w 205"/>
              <a:gd name="T13" fmla="*/ 5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75">
                <a:moveTo>
                  <a:pt x="0" y="56"/>
                </a:moveTo>
                <a:cubicBezTo>
                  <a:pt x="18" y="75"/>
                  <a:pt x="18" y="75"/>
                  <a:pt x="18" y="75"/>
                </a:cubicBezTo>
                <a:cubicBezTo>
                  <a:pt x="64" y="28"/>
                  <a:pt x="140" y="28"/>
                  <a:pt x="186" y="75"/>
                </a:cubicBezTo>
                <a:cubicBezTo>
                  <a:pt x="186" y="75"/>
                  <a:pt x="186" y="75"/>
                  <a:pt x="186" y="75"/>
                </a:cubicBezTo>
                <a:cubicBezTo>
                  <a:pt x="205" y="57"/>
                  <a:pt x="205" y="57"/>
                  <a:pt x="205" y="57"/>
                </a:cubicBezTo>
                <a:cubicBezTo>
                  <a:pt x="205" y="57"/>
                  <a:pt x="204" y="57"/>
                  <a:pt x="204" y="57"/>
                </a:cubicBezTo>
                <a:cubicBezTo>
                  <a:pt x="148" y="0"/>
                  <a:pt x="56" y="0"/>
                  <a:pt x="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Freeform 179"/>
          <p:cNvSpPr/>
          <p:nvPr/>
        </p:nvSpPr>
        <p:spPr bwMode="auto">
          <a:xfrm>
            <a:off x="3203031" y="867202"/>
            <a:ext cx="303804" cy="104004"/>
          </a:xfrm>
          <a:custGeom>
            <a:avLst/>
            <a:gdLst>
              <a:gd name="T0" fmla="*/ 287 w 288"/>
              <a:gd name="T1" fmla="*/ 79 h 98"/>
              <a:gd name="T2" fmla="*/ 1 w 288"/>
              <a:gd name="T3" fmla="*/ 79 h 98"/>
              <a:gd name="T4" fmla="*/ 0 w 288"/>
              <a:gd name="T5" fmla="*/ 79 h 98"/>
              <a:gd name="T6" fmla="*/ 19 w 288"/>
              <a:gd name="T7" fmla="*/ 97 h 98"/>
              <a:gd name="T8" fmla="*/ 19 w 288"/>
              <a:gd name="T9" fmla="*/ 97 h 98"/>
              <a:gd name="T10" fmla="*/ 269 w 288"/>
              <a:gd name="T11" fmla="*/ 97 h 98"/>
              <a:gd name="T12" fmla="*/ 270 w 288"/>
              <a:gd name="T13" fmla="*/ 98 h 98"/>
              <a:gd name="T14" fmla="*/ 288 w 288"/>
              <a:gd name="T15" fmla="*/ 79 h 98"/>
              <a:gd name="T16" fmla="*/ 287 w 288"/>
              <a:gd name="T17" fmla="*/ 7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98">
                <a:moveTo>
                  <a:pt x="287" y="79"/>
                </a:moveTo>
                <a:cubicBezTo>
                  <a:pt x="208" y="0"/>
                  <a:pt x="80" y="0"/>
                  <a:pt x="1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19" y="97"/>
                  <a:pt x="19" y="97"/>
                  <a:pt x="19" y="97"/>
                </a:cubicBezTo>
                <a:cubicBezTo>
                  <a:pt x="19" y="97"/>
                  <a:pt x="19" y="97"/>
                  <a:pt x="19" y="97"/>
                </a:cubicBezTo>
                <a:cubicBezTo>
                  <a:pt x="88" y="28"/>
                  <a:pt x="200" y="28"/>
                  <a:pt x="269" y="97"/>
                </a:cubicBezTo>
                <a:cubicBezTo>
                  <a:pt x="269" y="97"/>
                  <a:pt x="270" y="97"/>
                  <a:pt x="270" y="98"/>
                </a:cubicBezTo>
                <a:cubicBezTo>
                  <a:pt x="288" y="79"/>
                  <a:pt x="288" y="79"/>
                  <a:pt x="288" y="79"/>
                </a:cubicBezTo>
                <a:cubicBezTo>
                  <a:pt x="288" y="79"/>
                  <a:pt x="288" y="79"/>
                  <a:pt x="287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" name="Freeform 180"/>
          <p:cNvSpPr/>
          <p:nvPr/>
        </p:nvSpPr>
        <p:spPr bwMode="auto">
          <a:xfrm>
            <a:off x="3334405" y="1069737"/>
            <a:ext cx="43791" cy="32843"/>
          </a:xfrm>
          <a:custGeom>
            <a:avLst/>
            <a:gdLst>
              <a:gd name="T0" fmla="*/ 0 w 41"/>
              <a:gd name="T1" fmla="*/ 12 h 32"/>
              <a:gd name="T2" fmla="*/ 20 w 41"/>
              <a:gd name="T3" fmla="*/ 32 h 32"/>
              <a:gd name="T4" fmla="*/ 41 w 41"/>
              <a:gd name="T5" fmla="*/ 12 h 32"/>
              <a:gd name="T6" fmla="*/ 0 w 41"/>
              <a:gd name="T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2">
                <a:moveTo>
                  <a:pt x="0" y="12"/>
                </a:moveTo>
                <a:cubicBezTo>
                  <a:pt x="20" y="32"/>
                  <a:pt x="20" y="32"/>
                  <a:pt x="20" y="32"/>
                </a:cubicBezTo>
                <a:cubicBezTo>
                  <a:pt x="41" y="12"/>
                  <a:pt x="41" y="12"/>
                  <a:pt x="41" y="12"/>
                </a:cubicBezTo>
                <a:cubicBezTo>
                  <a:pt x="30" y="0"/>
                  <a:pt x="11" y="0"/>
                  <a:pt x="0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Freeform 181"/>
          <p:cNvSpPr/>
          <p:nvPr/>
        </p:nvSpPr>
        <p:spPr bwMode="auto">
          <a:xfrm>
            <a:off x="6298534" y="839832"/>
            <a:ext cx="202534" cy="306541"/>
          </a:xfrm>
          <a:custGeom>
            <a:avLst/>
            <a:gdLst>
              <a:gd name="T0" fmla="*/ 74 w 74"/>
              <a:gd name="T1" fmla="*/ 0 h 112"/>
              <a:gd name="T2" fmla="*/ 11 w 74"/>
              <a:gd name="T3" fmla="*/ 59 h 112"/>
              <a:gd name="T4" fmla="*/ 32 w 74"/>
              <a:gd name="T5" fmla="*/ 59 h 112"/>
              <a:gd name="T6" fmla="*/ 0 w 74"/>
              <a:gd name="T7" fmla="*/ 112 h 112"/>
              <a:gd name="T8" fmla="*/ 69 w 74"/>
              <a:gd name="T9" fmla="*/ 47 h 112"/>
              <a:gd name="T10" fmla="*/ 48 w 74"/>
              <a:gd name="T11" fmla="*/ 47 h 112"/>
              <a:gd name="T12" fmla="*/ 74 w 74"/>
              <a:gd name="T1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" h="112">
                <a:moveTo>
                  <a:pt x="74" y="0"/>
                </a:moveTo>
                <a:lnTo>
                  <a:pt x="11" y="59"/>
                </a:lnTo>
                <a:lnTo>
                  <a:pt x="32" y="59"/>
                </a:lnTo>
                <a:lnTo>
                  <a:pt x="0" y="112"/>
                </a:lnTo>
                <a:lnTo>
                  <a:pt x="69" y="47"/>
                </a:lnTo>
                <a:lnTo>
                  <a:pt x="48" y="47"/>
                </a:lnTo>
                <a:lnTo>
                  <a:pt x="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" name="Freeform 184"/>
          <p:cNvSpPr/>
          <p:nvPr/>
        </p:nvSpPr>
        <p:spPr bwMode="auto">
          <a:xfrm>
            <a:off x="8750854" y="5804682"/>
            <a:ext cx="46528" cy="79373"/>
          </a:xfrm>
          <a:custGeom>
            <a:avLst/>
            <a:gdLst>
              <a:gd name="T0" fmla="*/ 22 w 44"/>
              <a:gd name="T1" fmla="*/ 0 h 76"/>
              <a:gd name="T2" fmla="*/ 22 w 44"/>
              <a:gd name="T3" fmla="*/ 0 h 76"/>
              <a:gd name="T4" fmla="*/ 7 w 44"/>
              <a:gd name="T5" fmla="*/ 57 h 76"/>
              <a:gd name="T6" fmla="*/ 0 w 44"/>
              <a:gd name="T7" fmla="*/ 76 h 76"/>
              <a:gd name="T8" fmla="*/ 44 w 44"/>
              <a:gd name="T9" fmla="*/ 76 h 76"/>
              <a:gd name="T10" fmla="*/ 38 w 44"/>
              <a:gd name="T11" fmla="*/ 57 h 76"/>
              <a:gd name="T12" fmla="*/ 22 w 44"/>
              <a:gd name="T13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76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18" y="19"/>
                  <a:pt x="13" y="37"/>
                  <a:pt x="7" y="57"/>
                </a:cubicBezTo>
                <a:cubicBezTo>
                  <a:pt x="7" y="57"/>
                  <a:pt x="2" y="70"/>
                  <a:pt x="0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38" y="57"/>
                  <a:pt x="38" y="57"/>
                  <a:pt x="38" y="57"/>
                </a:cubicBezTo>
                <a:cubicBezTo>
                  <a:pt x="31" y="37"/>
                  <a:pt x="26" y="19"/>
                  <a:pt x="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Freeform 185"/>
          <p:cNvSpPr/>
          <p:nvPr/>
        </p:nvSpPr>
        <p:spPr bwMode="auto">
          <a:xfrm>
            <a:off x="8915072" y="5905951"/>
            <a:ext cx="41055" cy="35582"/>
          </a:xfrm>
          <a:custGeom>
            <a:avLst/>
            <a:gdLst>
              <a:gd name="T0" fmla="*/ 0 w 37"/>
              <a:gd name="T1" fmla="*/ 17 h 32"/>
              <a:gd name="T2" fmla="*/ 17 w 37"/>
              <a:gd name="T3" fmla="*/ 32 h 32"/>
              <a:gd name="T4" fmla="*/ 37 w 37"/>
              <a:gd name="T5" fmla="*/ 7 h 32"/>
              <a:gd name="T6" fmla="*/ 37 w 37"/>
              <a:gd name="T7" fmla="*/ 2 h 32"/>
              <a:gd name="T8" fmla="*/ 20 w 37"/>
              <a:gd name="T9" fmla="*/ 0 h 32"/>
              <a:gd name="T10" fmla="*/ 0 w 37"/>
              <a:gd name="T11" fmla="*/ 1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32">
                <a:moveTo>
                  <a:pt x="0" y="17"/>
                </a:moveTo>
                <a:cubicBezTo>
                  <a:pt x="0" y="27"/>
                  <a:pt x="8" y="32"/>
                  <a:pt x="17" y="32"/>
                </a:cubicBezTo>
                <a:cubicBezTo>
                  <a:pt x="29" y="32"/>
                  <a:pt x="37" y="20"/>
                  <a:pt x="37" y="7"/>
                </a:cubicBezTo>
                <a:cubicBezTo>
                  <a:pt x="37" y="2"/>
                  <a:pt x="37" y="2"/>
                  <a:pt x="37" y="2"/>
                </a:cubicBezTo>
                <a:cubicBezTo>
                  <a:pt x="30" y="1"/>
                  <a:pt x="27" y="0"/>
                  <a:pt x="20" y="0"/>
                </a:cubicBezTo>
                <a:cubicBezTo>
                  <a:pt x="10" y="0"/>
                  <a:pt x="0" y="6"/>
                  <a:pt x="0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" name="Freeform 186"/>
          <p:cNvSpPr>
            <a:spLocks noEditPoints="1"/>
          </p:cNvSpPr>
          <p:nvPr/>
        </p:nvSpPr>
        <p:spPr bwMode="auto">
          <a:xfrm>
            <a:off x="8685167" y="5760891"/>
            <a:ext cx="180640" cy="205273"/>
          </a:xfrm>
          <a:custGeom>
            <a:avLst/>
            <a:gdLst>
              <a:gd name="T0" fmla="*/ 69 w 173"/>
              <a:gd name="T1" fmla="*/ 0 h 196"/>
              <a:gd name="T2" fmla="*/ 0 w 173"/>
              <a:gd name="T3" fmla="*/ 196 h 196"/>
              <a:gd name="T4" fmla="*/ 37 w 173"/>
              <a:gd name="T5" fmla="*/ 196 h 196"/>
              <a:gd name="T6" fmla="*/ 52 w 173"/>
              <a:gd name="T7" fmla="*/ 150 h 196"/>
              <a:gd name="T8" fmla="*/ 118 w 173"/>
              <a:gd name="T9" fmla="*/ 150 h 196"/>
              <a:gd name="T10" fmla="*/ 133 w 173"/>
              <a:gd name="T11" fmla="*/ 196 h 196"/>
              <a:gd name="T12" fmla="*/ 173 w 173"/>
              <a:gd name="T13" fmla="*/ 196 h 196"/>
              <a:gd name="T14" fmla="*/ 104 w 173"/>
              <a:gd name="T15" fmla="*/ 0 h 196"/>
              <a:gd name="T16" fmla="*/ 69 w 173"/>
              <a:gd name="T17" fmla="*/ 0 h 196"/>
              <a:gd name="T18" fmla="*/ 63 w 173"/>
              <a:gd name="T19" fmla="*/ 117 h 196"/>
              <a:gd name="T20" fmla="*/ 70 w 173"/>
              <a:gd name="T21" fmla="*/ 98 h 196"/>
              <a:gd name="T22" fmla="*/ 85 w 173"/>
              <a:gd name="T23" fmla="*/ 41 h 196"/>
              <a:gd name="T24" fmla="*/ 85 w 173"/>
              <a:gd name="T25" fmla="*/ 41 h 196"/>
              <a:gd name="T26" fmla="*/ 101 w 173"/>
              <a:gd name="T27" fmla="*/ 98 h 196"/>
              <a:gd name="T28" fmla="*/ 107 w 173"/>
              <a:gd name="T29" fmla="*/ 117 h 196"/>
              <a:gd name="T30" fmla="*/ 63 w 173"/>
              <a:gd name="T31" fmla="*/ 1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96">
                <a:moveTo>
                  <a:pt x="69" y="0"/>
                </a:moveTo>
                <a:cubicBezTo>
                  <a:pt x="0" y="196"/>
                  <a:pt x="0" y="196"/>
                  <a:pt x="0" y="196"/>
                </a:cubicBezTo>
                <a:cubicBezTo>
                  <a:pt x="37" y="196"/>
                  <a:pt x="37" y="196"/>
                  <a:pt x="37" y="196"/>
                </a:cubicBezTo>
                <a:cubicBezTo>
                  <a:pt x="37" y="196"/>
                  <a:pt x="44" y="177"/>
                  <a:pt x="52" y="150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33" y="196"/>
                  <a:pt x="133" y="196"/>
                  <a:pt x="133" y="196"/>
                </a:cubicBezTo>
                <a:cubicBezTo>
                  <a:pt x="173" y="196"/>
                  <a:pt x="173" y="196"/>
                  <a:pt x="173" y="196"/>
                </a:cubicBezTo>
                <a:cubicBezTo>
                  <a:pt x="104" y="0"/>
                  <a:pt x="104" y="0"/>
                  <a:pt x="104" y="0"/>
                </a:cubicBezTo>
                <a:lnTo>
                  <a:pt x="69" y="0"/>
                </a:lnTo>
                <a:close/>
                <a:moveTo>
                  <a:pt x="63" y="117"/>
                </a:moveTo>
                <a:cubicBezTo>
                  <a:pt x="65" y="111"/>
                  <a:pt x="70" y="98"/>
                  <a:pt x="70" y="98"/>
                </a:cubicBezTo>
                <a:cubicBezTo>
                  <a:pt x="76" y="78"/>
                  <a:pt x="81" y="60"/>
                  <a:pt x="85" y="41"/>
                </a:cubicBezTo>
                <a:cubicBezTo>
                  <a:pt x="85" y="41"/>
                  <a:pt x="85" y="41"/>
                  <a:pt x="85" y="41"/>
                </a:cubicBezTo>
                <a:cubicBezTo>
                  <a:pt x="89" y="60"/>
                  <a:pt x="94" y="78"/>
                  <a:pt x="101" y="98"/>
                </a:cubicBezTo>
                <a:cubicBezTo>
                  <a:pt x="107" y="117"/>
                  <a:pt x="107" y="117"/>
                  <a:pt x="107" y="117"/>
                </a:cubicBezTo>
                <a:lnTo>
                  <a:pt x="63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Freeform 187"/>
          <p:cNvSpPr>
            <a:spLocks noEditPoints="1"/>
          </p:cNvSpPr>
          <p:nvPr/>
        </p:nvSpPr>
        <p:spPr bwMode="auto">
          <a:xfrm>
            <a:off x="8884965" y="5840264"/>
            <a:ext cx="104004" cy="128638"/>
          </a:xfrm>
          <a:custGeom>
            <a:avLst/>
            <a:gdLst>
              <a:gd name="T0" fmla="*/ 53 w 99"/>
              <a:gd name="T1" fmla="*/ 0 h 123"/>
              <a:gd name="T2" fmla="*/ 10 w 99"/>
              <a:gd name="T3" fmla="*/ 8 h 123"/>
              <a:gd name="T4" fmla="*/ 14 w 99"/>
              <a:gd name="T5" fmla="*/ 35 h 123"/>
              <a:gd name="T6" fmla="*/ 45 w 99"/>
              <a:gd name="T7" fmla="*/ 27 h 123"/>
              <a:gd name="T8" fmla="*/ 66 w 99"/>
              <a:gd name="T9" fmla="*/ 43 h 123"/>
              <a:gd name="T10" fmla="*/ 66 w 99"/>
              <a:gd name="T11" fmla="*/ 45 h 123"/>
              <a:gd name="T12" fmla="*/ 65 w 99"/>
              <a:gd name="T13" fmla="*/ 45 h 123"/>
              <a:gd name="T14" fmla="*/ 45 w 99"/>
              <a:gd name="T15" fmla="*/ 44 h 123"/>
              <a:gd name="T16" fmla="*/ 0 w 99"/>
              <a:gd name="T17" fmla="*/ 84 h 123"/>
              <a:gd name="T18" fmla="*/ 33 w 99"/>
              <a:gd name="T19" fmla="*/ 123 h 123"/>
              <a:gd name="T20" fmla="*/ 65 w 99"/>
              <a:gd name="T21" fmla="*/ 106 h 123"/>
              <a:gd name="T22" fmla="*/ 66 w 99"/>
              <a:gd name="T23" fmla="*/ 106 h 123"/>
              <a:gd name="T24" fmla="*/ 66 w 99"/>
              <a:gd name="T25" fmla="*/ 121 h 123"/>
              <a:gd name="T26" fmla="*/ 99 w 99"/>
              <a:gd name="T27" fmla="*/ 121 h 123"/>
              <a:gd name="T28" fmla="*/ 99 w 99"/>
              <a:gd name="T29" fmla="*/ 42 h 123"/>
              <a:gd name="T30" fmla="*/ 53 w 99"/>
              <a:gd name="T31" fmla="*/ 0 h 123"/>
              <a:gd name="T32" fmla="*/ 66 w 99"/>
              <a:gd name="T33" fmla="*/ 71 h 123"/>
              <a:gd name="T34" fmla="*/ 46 w 99"/>
              <a:gd name="T35" fmla="*/ 96 h 123"/>
              <a:gd name="T36" fmla="*/ 29 w 99"/>
              <a:gd name="T37" fmla="*/ 81 h 123"/>
              <a:gd name="T38" fmla="*/ 49 w 99"/>
              <a:gd name="T39" fmla="*/ 64 h 123"/>
              <a:gd name="T40" fmla="*/ 66 w 99"/>
              <a:gd name="T41" fmla="*/ 66 h 123"/>
              <a:gd name="T42" fmla="*/ 66 w 99"/>
              <a:gd name="T43" fmla="*/ 7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" h="123">
                <a:moveTo>
                  <a:pt x="53" y="0"/>
                </a:moveTo>
                <a:cubicBezTo>
                  <a:pt x="36" y="0"/>
                  <a:pt x="23" y="3"/>
                  <a:pt x="10" y="8"/>
                </a:cubicBezTo>
                <a:cubicBezTo>
                  <a:pt x="14" y="35"/>
                  <a:pt x="14" y="35"/>
                  <a:pt x="14" y="35"/>
                </a:cubicBezTo>
                <a:cubicBezTo>
                  <a:pt x="24" y="30"/>
                  <a:pt x="33" y="27"/>
                  <a:pt x="45" y="27"/>
                </a:cubicBezTo>
                <a:cubicBezTo>
                  <a:pt x="59" y="27"/>
                  <a:pt x="66" y="33"/>
                  <a:pt x="66" y="43"/>
                </a:cubicBezTo>
                <a:cubicBezTo>
                  <a:pt x="66" y="45"/>
                  <a:pt x="66" y="45"/>
                  <a:pt x="66" y="45"/>
                </a:cubicBezTo>
                <a:cubicBezTo>
                  <a:pt x="65" y="45"/>
                  <a:pt x="65" y="45"/>
                  <a:pt x="65" y="45"/>
                </a:cubicBezTo>
                <a:cubicBezTo>
                  <a:pt x="60" y="44"/>
                  <a:pt x="53" y="44"/>
                  <a:pt x="45" y="44"/>
                </a:cubicBezTo>
                <a:cubicBezTo>
                  <a:pt x="18" y="44"/>
                  <a:pt x="0" y="58"/>
                  <a:pt x="0" y="84"/>
                </a:cubicBezTo>
                <a:cubicBezTo>
                  <a:pt x="0" y="111"/>
                  <a:pt x="18" y="123"/>
                  <a:pt x="33" y="123"/>
                </a:cubicBezTo>
                <a:cubicBezTo>
                  <a:pt x="48" y="123"/>
                  <a:pt x="56" y="118"/>
                  <a:pt x="65" y="106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99" y="121"/>
                  <a:pt x="99" y="121"/>
                  <a:pt x="99" y="121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15"/>
                  <a:pt x="81" y="0"/>
                  <a:pt x="53" y="0"/>
                </a:cubicBezTo>
                <a:close/>
                <a:moveTo>
                  <a:pt x="66" y="71"/>
                </a:moveTo>
                <a:cubicBezTo>
                  <a:pt x="66" y="84"/>
                  <a:pt x="58" y="96"/>
                  <a:pt x="46" y="96"/>
                </a:cubicBezTo>
                <a:cubicBezTo>
                  <a:pt x="37" y="96"/>
                  <a:pt x="29" y="91"/>
                  <a:pt x="29" y="81"/>
                </a:cubicBezTo>
                <a:cubicBezTo>
                  <a:pt x="29" y="70"/>
                  <a:pt x="39" y="64"/>
                  <a:pt x="49" y="64"/>
                </a:cubicBezTo>
                <a:cubicBezTo>
                  <a:pt x="56" y="64"/>
                  <a:pt x="59" y="65"/>
                  <a:pt x="66" y="66"/>
                </a:cubicBezTo>
                <a:lnTo>
                  <a:pt x="66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Freeform 188"/>
          <p:cNvSpPr/>
          <p:nvPr/>
        </p:nvSpPr>
        <p:spPr bwMode="auto">
          <a:xfrm>
            <a:off x="5638928" y="2076940"/>
            <a:ext cx="303804" cy="268222"/>
          </a:xfrm>
          <a:custGeom>
            <a:avLst/>
            <a:gdLst>
              <a:gd name="T0" fmla="*/ 217 w 288"/>
              <a:gd name="T1" fmla="*/ 0 h 252"/>
              <a:gd name="T2" fmla="*/ 144 w 288"/>
              <a:gd name="T3" fmla="*/ 44 h 252"/>
              <a:gd name="T4" fmla="*/ 72 w 288"/>
              <a:gd name="T5" fmla="*/ 0 h 252"/>
              <a:gd name="T6" fmla="*/ 0 w 288"/>
              <a:gd name="T7" fmla="*/ 72 h 252"/>
              <a:gd name="T8" fmla="*/ 36 w 288"/>
              <a:gd name="T9" fmla="*/ 144 h 252"/>
              <a:gd name="T10" fmla="*/ 144 w 288"/>
              <a:gd name="T11" fmla="*/ 252 h 252"/>
              <a:gd name="T12" fmla="*/ 252 w 288"/>
              <a:gd name="T13" fmla="*/ 144 h 252"/>
              <a:gd name="T14" fmla="*/ 288 w 288"/>
              <a:gd name="T15" fmla="*/ 72 h 252"/>
              <a:gd name="T16" fmla="*/ 217 w 288"/>
              <a:gd name="T17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252">
                <a:moveTo>
                  <a:pt x="217" y="0"/>
                </a:moveTo>
                <a:cubicBezTo>
                  <a:pt x="180" y="0"/>
                  <a:pt x="144" y="44"/>
                  <a:pt x="144" y="44"/>
                </a:cubicBezTo>
                <a:cubicBezTo>
                  <a:pt x="144" y="44"/>
                  <a:pt x="108" y="0"/>
                  <a:pt x="72" y="0"/>
                </a:cubicBezTo>
                <a:cubicBezTo>
                  <a:pt x="35" y="0"/>
                  <a:pt x="0" y="18"/>
                  <a:pt x="0" y="72"/>
                </a:cubicBezTo>
                <a:cubicBezTo>
                  <a:pt x="0" y="111"/>
                  <a:pt x="36" y="144"/>
                  <a:pt x="36" y="144"/>
                </a:cubicBezTo>
                <a:cubicBezTo>
                  <a:pt x="144" y="252"/>
                  <a:pt x="144" y="252"/>
                  <a:pt x="144" y="252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44"/>
                  <a:pt x="288" y="111"/>
                  <a:pt x="288" y="72"/>
                </a:cubicBezTo>
                <a:cubicBezTo>
                  <a:pt x="288" y="18"/>
                  <a:pt x="253" y="0"/>
                  <a:pt x="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Freeform 189"/>
          <p:cNvSpPr>
            <a:spLocks noEditPoints="1"/>
          </p:cNvSpPr>
          <p:nvPr/>
        </p:nvSpPr>
        <p:spPr bwMode="auto">
          <a:xfrm>
            <a:off x="767134" y="1469333"/>
            <a:ext cx="303804" cy="265487"/>
          </a:xfrm>
          <a:custGeom>
            <a:avLst/>
            <a:gdLst>
              <a:gd name="T0" fmla="*/ 111 w 111"/>
              <a:gd name="T1" fmla="*/ 56 h 97"/>
              <a:gd name="T2" fmla="*/ 90 w 111"/>
              <a:gd name="T3" fmla="*/ 0 h 97"/>
              <a:gd name="T4" fmla="*/ 21 w 111"/>
              <a:gd name="T5" fmla="*/ 0 h 97"/>
              <a:gd name="T6" fmla="*/ 0 w 111"/>
              <a:gd name="T7" fmla="*/ 56 h 97"/>
              <a:gd name="T8" fmla="*/ 0 w 111"/>
              <a:gd name="T9" fmla="*/ 97 h 97"/>
              <a:gd name="T10" fmla="*/ 111 w 111"/>
              <a:gd name="T11" fmla="*/ 97 h 97"/>
              <a:gd name="T12" fmla="*/ 111 w 111"/>
              <a:gd name="T13" fmla="*/ 56 h 97"/>
              <a:gd name="T14" fmla="*/ 71 w 111"/>
              <a:gd name="T15" fmla="*/ 56 h 97"/>
              <a:gd name="T16" fmla="*/ 64 w 111"/>
              <a:gd name="T17" fmla="*/ 69 h 97"/>
              <a:gd name="T18" fmla="*/ 47 w 111"/>
              <a:gd name="T19" fmla="*/ 69 h 97"/>
              <a:gd name="T20" fmla="*/ 40 w 111"/>
              <a:gd name="T21" fmla="*/ 56 h 97"/>
              <a:gd name="T22" fmla="*/ 14 w 111"/>
              <a:gd name="T23" fmla="*/ 56 h 97"/>
              <a:gd name="T24" fmla="*/ 28 w 111"/>
              <a:gd name="T25" fmla="*/ 13 h 97"/>
              <a:gd name="T26" fmla="*/ 83 w 111"/>
              <a:gd name="T27" fmla="*/ 13 h 97"/>
              <a:gd name="T28" fmla="*/ 97 w 111"/>
              <a:gd name="T29" fmla="*/ 56 h 97"/>
              <a:gd name="T30" fmla="*/ 71 w 111"/>
              <a:gd name="T31" fmla="*/ 5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97">
                <a:moveTo>
                  <a:pt x="111" y="56"/>
                </a:moveTo>
                <a:lnTo>
                  <a:pt x="90" y="0"/>
                </a:lnTo>
                <a:lnTo>
                  <a:pt x="21" y="0"/>
                </a:lnTo>
                <a:lnTo>
                  <a:pt x="0" y="56"/>
                </a:lnTo>
                <a:lnTo>
                  <a:pt x="0" y="97"/>
                </a:lnTo>
                <a:lnTo>
                  <a:pt x="111" y="97"/>
                </a:lnTo>
                <a:lnTo>
                  <a:pt x="111" y="56"/>
                </a:lnTo>
                <a:close/>
                <a:moveTo>
                  <a:pt x="71" y="56"/>
                </a:moveTo>
                <a:lnTo>
                  <a:pt x="64" y="69"/>
                </a:lnTo>
                <a:lnTo>
                  <a:pt x="47" y="69"/>
                </a:lnTo>
                <a:lnTo>
                  <a:pt x="40" y="56"/>
                </a:lnTo>
                <a:lnTo>
                  <a:pt x="14" y="56"/>
                </a:lnTo>
                <a:lnTo>
                  <a:pt x="28" y="13"/>
                </a:lnTo>
                <a:lnTo>
                  <a:pt x="83" y="13"/>
                </a:lnTo>
                <a:lnTo>
                  <a:pt x="97" y="56"/>
                </a:lnTo>
                <a:lnTo>
                  <a:pt x="71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Freeform 192"/>
          <p:cNvSpPr/>
          <p:nvPr/>
        </p:nvSpPr>
        <p:spPr bwMode="auto">
          <a:xfrm>
            <a:off x="7467219" y="886360"/>
            <a:ext cx="303804" cy="210747"/>
          </a:xfrm>
          <a:custGeom>
            <a:avLst/>
            <a:gdLst>
              <a:gd name="T0" fmla="*/ 253 w 288"/>
              <a:gd name="T1" fmla="*/ 91 h 200"/>
              <a:gd name="T2" fmla="*/ 253 w 288"/>
              <a:gd name="T3" fmla="*/ 86 h 200"/>
              <a:gd name="T4" fmla="*/ 167 w 288"/>
              <a:gd name="T5" fmla="*/ 0 h 200"/>
              <a:gd name="T6" fmla="*/ 90 w 288"/>
              <a:gd name="T7" fmla="*/ 49 h 200"/>
              <a:gd name="T8" fmla="*/ 66 w 288"/>
              <a:gd name="T9" fmla="*/ 41 h 200"/>
              <a:gd name="T10" fmla="*/ 26 w 288"/>
              <a:gd name="T11" fmla="*/ 80 h 200"/>
              <a:gd name="T12" fmla="*/ 28 w 288"/>
              <a:gd name="T13" fmla="*/ 92 h 200"/>
              <a:gd name="T14" fmla="*/ 0 w 288"/>
              <a:gd name="T15" fmla="*/ 142 h 200"/>
              <a:gd name="T16" fmla="*/ 57 w 288"/>
              <a:gd name="T17" fmla="*/ 200 h 200"/>
              <a:gd name="T18" fmla="*/ 57 w 288"/>
              <a:gd name="T19" fmla="*/ 200 h 200"/>
              <a:gd name="T20" fmla="*/ 57 w 288"/>
              <a:gd name="T21" fmla="*/ 200 h 200"/>
              <a:gd name="T22" fmla="*/ 58 w 288"/>
              <a:gd name="T23" fmla="*/ 200 h 200"/>
              <a:gd name="T24" fmla="*/ 58 w 288"/>
              <a:gd name="T25" fmla="*/ 200 h 200"/>
              <a:gd name="T26" fmla="*/ 126 w 288"/>
              <a:gd name="T27" fmla="*/ 200 h 200"/>
              <a:gd name="T28" fmla="*/ 126 w 288"/>
              <a:gd name="T29" fmla="*/ 144 h 200"/>
              <a:gd name="T30" fmla="*/ 116 w 288"/>
              <a:gd name="T31" fmla="*/ 144 h 200"/>
              <a:gd name="T32" fmla="*/ 90 w 288"/>
              <a:gd name="T33" fmla="*/ 144 h 200"/>
              <a:gd name="T34" fmla="*/ 86 w 288"/>
              <a:gd name="T35" fmla="*/ 136 h 200"/>
              <a:gd name="T36" fmla="*/ 136 w 288"/>
              <a:gd name="T37" fmla="*/ 76 h 200"/>
              <a:gd name="T38" fmla="*/ 149 w 288"/>
              <a:gd name="T39" fmla="*/ 76 h 200"/>
              <a:gd name="T40" fmla="*/ 200 w 288"/>
              <a:gd name="T41" fmla="*/ 136 h 200"/>
              <a:gd name="T42" fmla="*/ 196 w 288"/>
              <a:gd name="T43" fmla="*/ 144 h 200"/>
              <a:gd name="T44" fmla="*/ 170 w 288"/>
              <a:gd name="T45" fmla="*/ 144 h 200"/>
              <a:gd name="T46" fmla="*/ 159 w 288"/>
              <a:gd name="T47" fmla="*/ 144 h 200"/>
              <a:gd name="T48" fmla="*/ 159 w 288"/>
              <a:gd name="T49" fmla="*/ 200 h 200"/>
              <a:gd name="T50" fmla="*/ 228 w 288"/>
              <a:gd name="T51" fmla="*/ 200 h 200"/>
              <a:gd name="T52" fmla="*/ 231 w 288"/>
              <a:gd name="T53" fmla="*/ 200 h 200"/>
              <a:gd name="T54" fmla="*/ 288 w 288"/>
              <a:gd name="T55" fmla="*/ 143 h 200"/>
              <a:gd name="T56" fmla="*/ 253 w 288"/>
              <a:gd name="T57" fmla="*/ 9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00">
                <a:moveTo>
                  <a:pt x="253" y="91"/>
                </a:moveTo>
                <a:cubicBezTo>
                  <a:pt x="253" y="89"/>
                  <a:pt x="253" y="88"/>
                  <a:pt x="253" y="86"/>
                </a:cubicBezTo>
                <a:cubicBezTo>
                  <a:pt x="253" y="38"/>
                  <a:pt x="215" y="0"/>
                  <a:pt x="167" y="0"/>
                </a:cubicBezTo>
                <a:cubicBezTo>
                  <a:pt x="133" y="0"/>
                  <a:pt x="104" y="20"/>
                  <a:pt x="90" y="49"/>
                </a:cubicBezTo>
                <a:cubicBezTo>
                  <a:pt x="83" y="44"/>
                  <a:pt x="75" y="41"/>
                  <a:pt x="66" y="41"/>
                </a:cubicBezTo>
                <a:cubicBezTo>
                  <a:pt x="44" y="41"/>
                  <a:pt x="26" y="58"/>
                  <a:pt x="26" y="80"/>
                </a:cubicBezTo>
                <a:cubicBezTo>
                  <a:pt x="26" y="84"/>
                  <a:pt x="27" y="88"/>
                  <a:pt x="28" y="92"/>
                </a:cubicBezTo>
                <a:cubicBezTo>
                  <a:pt x="11" y="102"/>
                  <a:pt x="0" y="121"/>
                  <a:pt x="0" y="142"/>
                </a:cubicBezTo>
                <a:cubicBezTo>
                  <a:pt x="0" y="174"/>
                  <a:pt x="25" y="199"/>
                  <a:pt x="57" y="200"/>
                </a:cubicBezTo>
                <a:cubicBezTo>
                  <a:pt x="57" y="200"/>
                  <a:pt x="57" y="200"/>
                  <a:pt x="57" y="200"/>
                </a:cubicBezTo>
                <a:cubicBezTo>
                  <a:pt x="57" y="200"/>
                  <a:pt x="57" y="200"/>
                  <a:pt x="57" y="200"/>
                </a:cubicBezTo>
                <a:cubicBezTo>
                  <a:pt x="57" y="200"/>
                  <a:pt x="58" y="200"/>
                  <a:pt x="58" y="200"/>
                </a:cubicBezTo>
                <a:cubicBezTo>
                  <a:pt x="58" y="200"/>
                  <a:pt x="58" y="200"/>
                  <a:pt x="58" y="200"/>
                </a:cubicBezTo>
                <a:cubicBezTo>
                  <a:pt x="126" y="200"/>
                  <a:pt x="126" y="200"/>
                  <a:pt x="126" y="200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123" y="144"/>
                  <a:pt x="119" y="144"/>
                  <a:pt x="116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84" y="144"/>
                  <a:pt x="82" y="141"/>
                  <a:pt x="86" y="136"/>
                </a:cubicBezTo>
                <a:cubicBezTo>
                  <a:pt x="136" y="76"/>
                  <a:pt x="136" y="76"/>
                  <a:pt x="136" y="76"/>
                </a:cubicBezTo>
                <a:cubicBezTo>
                  <a:pt x="140" y="72"/>
                  <a:pt x="146" y="72"/>
                  <a:pt x="149" y="7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3" y="141"/>
                  <a:pt x="202" y="144"/>
                  <a:pt x="196" y="144"/>
                </a:cubicBezTo>
                <a:cubicBezTo>
                  <a:pt x="170" y="144"/>
                  <a:pt x="170" y="144"/>
                  <a:pt x="170" y="144"/>
                </a:cubicBezTo>
                <a:cubicBezTo>
                  <a:pt x="167" y="144"/>
                  <a:pt x="163" y="144"/>
                  <a:pt x="159" y="144"/>
                </a:cubicBezTo>
                <a:cubicBezTo>
                  <a:pt x="159" y="200"/>
                  <a:pt x="159" y="200"/>
                  <a:pt x="159" y="200"/>
                </a:cubicBezTo>
                <a:cubicBezTo>
                  <a:pt x="228" y="200"/>
                  <a:pt x="228" y="200"/>
                  <a:pt x="228" y="200"/>
                </a:cubicBezTo>
                <a:cubicBezTo>
                  <a:pt x="229" y="200"/>
                  <a:pt x="230" y="200"/>
                  <a:pt x="231" y="200"/>
                </a:cubicBezTo>
                <a:cubicBezTo>
                  <a:pt x="262" y="200"/>
                  <a:pt x="288" y="175"/>
                  <a:pt x="288" y="143"/>
                </a:cubicBezTo>
                <a:cubicBezTo>
                  <a:pt x="288" y="120"/>
                  <a:pt x="273" y="99"/>
                  <a:pt x="253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Freeform 193"/>
          <p:cNvSpPr/>
          <p:nvPr/>
        </p:nvSpPr>
        <p:spPr bwMode="auto">
          <a:xfrm>
            <a:off x="8685167" y="872675"/>
            <a:ext cx="303804" cy="213483"/>
          </a:xfrm>
          <a:custGeom>
            <a:avLst/>
            <a:gdLst>
              <a:gd name="T0" fmla="*/ 253 w 288"/>
              <a:gd name="T1" fmla="*/ 91 h 200"/>
              <a:gd name="T2" fmla="*/ 253 w 288"/>
              <a:gd name="T3" fmla="*/ 86 h 200"/>
              <a:gd name="T4" fmla="*/ 167 w 288"/>
              <a:gd name="T5" fmla="*/ 0 h 200"/>
              <a:gd name="T6" fmla="*/ 90 w 288"/>
              <a:gd name="T7" fmla="*/ 49 h 200"/>
              <a:gd name="T8" fmla="*/ 66 w 288"/>
              <a:gd name="T9" fmla="*/ 41 h 200"/>
              <a:gd name="T10" fmla="*/ 26 w 288"/>
              <a:gd name="T11" fmla="*/ 80 h 200"/>
              <a:gd name="T12" fmla="*/ 28 w 288"/>
              <a:gd name="T13" fmla="*/ 92 h 200"/>
              <a:gd name="T14" fmla="*/ 0 w 288"/>
              <a:gd name="T15" fmla="*/ 142 h 200"/>
              <a:gd name="T16" fmla="*/ 57 w 288"/>
              <a:gd name="T17" fmla="*/ 200 h 200"/>
              <a:gd name="T18" fmla="*/ 57 w 288"/>
              <a:gd name="T19" fmla="*/ 200 h 200"/>
              <a:gd name="T20" fmla="*/ 57 w 288"/>
              <a:gd name="T21" fmla="*/ 200 h 200"/>
              <a:gd name="T22" fmla="*/ 58 w 288"/>
              <a:gd name="T23" fmla="*/ 200 h 200"/>
              <a:gd name="T24" fmla="*/ 58 w 288"/>
              <a:gd name="T25" fmla="*/ 200 h 200"/>
              <a:gd name="T26" fmla="*/ 86 w 288"/>
              <a:gd name="T27" fmla="*/ 200 h 200"/>
              <a:gd name="T28" fmla="*/ 68 w 288"/>
              <a:gd name="T29" fmla="*/ 178 h 200"/>
              <a:gd name="T30" fmla="*/ 63 w 288"/>
              <a:gd name="T31" fmla="*/ 147 h 200"/>
              <a:gd name="T32" fmla="*/ 90 w 288"/>
              <a:gd name="T33" fmla="*/ 131 h 200"/>
              <a:gd name="T34" fmla="*/ 102 w 288"/>
              <a:gd name="T35" fmla="*/ 131 h 200"/>
              <a:gd name="T36" fmla="*/ 102 w 288"/>
              <a:gd name="T37" fmla="*/ 98 h 200"/>
              <a:gd name="T38" fmla="*/ 137 w 288"/>
              <a:gd name="T39" fmla="*/ 64 h 200"/>
              <a:gd name="T40" fmla="*/ 149 w 288"/>
              <a:gd name="T41" fmla="*/ 64 h 200"/>
              <a:gd name="T42" fmla="*/ 183 w 288"/>
              <a:gd name="T43" fmla="*/ 98 h 200"/>
              <a:gd name="T44" fmla="*/ 183 w 288"/>
              <a:gd name="T45" fmla="*/ 131 h 200"/>
              <a:gd name="T46" fmla="*/ 196 w 288"/>
              <a:gd name="T47" fmla="*/ 131 h 200"/>
              <a:gd name="T48" fmla="*/ 223 w 288"/>
              <a:gd name="T49" fmla="*/ 147 h 200"/>
              <a:gd name="T50" fmla="*/ 218 w 288"/>
              <a:gd name="T51" fmla="*/ 178 h 200"/>
              <a:gd name="T52" fmla="*/ 200 w 288"/>
              <a:gd name="T53" fmla="*/ 200 h 200"/>
              <a:gd name="T54" fmla="*/ 228 w 288"/>
              <a:gd name="T55" fmla="*/ 200 h 200"/>
              <a:gd name="T56" fmla="*/ 231 w 288"/>
              <a:gd name="T57" fmla="*/ 200 h 200"/>
              <a:gd name="T58" fmla="*/ 288 w 288"/>
              <a:gd name="T59" fmla="*/ 143 h 200"/>
              <a:gd name="T60" fmla="*/ 253 w 288"/>
              <a:gd name="T61" fmla="*/ 9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8" h="200">
                <a:moveTo>
                  <a:pt x="253" y="91"/>
                </a:moveTo>
                <a:cubicBezTo>
                  <a:pt x="253" y="89"/>
                  <a:pt x="253" y="88"/>
                  <a:pt x="253" y="86"/>
                </a:cubicBezTo>
                <a:cubicBezTo>
                  <a:pt x="253" y="38"/>
                  <a:pt x="215" y="0"/>
                  <a:pt x="167" y="0"/>
                </a:cubicBezTo>
                <a:cubicBezTo>
                  <a:pt x="133" y="0"/>
                  <a:pt x="104" y="20"/>
                  <a:pt x="90" y="49"/>
                </a:cubicBezTo>
                <a:cubicBezTo>
                  <a:pt x="83" y="44"/>
                  <a:pt x="75" y="41"/>
                  <a:pt x="66" y="41"/>
                </a:cubicBezTo>
                <a:cubicBezTo>
                  <a:pt x="44" y="41"/>
                  <a:pt x="26" y="58"/>
                  <a:pt x="26" y="80"/>
                </a:cubicBezTo>
                <a:cubicBezTo>
                  <a:pt x="26" y="84"/>
                  <a:pt x="27" y="88"/>
                  <a:pt x="28" y="92"/>
                </a:cubicBezTo>
                <a:cubicBezTo>
                  <a:pt x="11" y="102"/>
                  <a:pt x="0" y="121"/>
                  <a:pt x="0" y="142"/>
                </a:cubicBezTo>
                <a:cubicBezTo>
                  <a:pt x="0" y="174"/>
                  <a:pt x="25" y="199"/>
                  <a:pt x="57" y="200"/>
                </a:cubicBezTo>
                <a:cubicBezTo>
                  <a:pt x="57" y="200"/>
                  <a:pt x="57" y="200"/>
                  <a:pt x="57" y="200"/>
                </a:cubicBezTo>
                <a:cubicBezTo>
                  <a:pt x="57" y="200"/>
                  <a:pt x="57" y="200"/>
                  <a:pt x="57" y="200"/>
                </a:cubicBezTo>
                <a:cubicBezTo>
                  <a:pt x="57" y="200"/>
                  <a:pt x="58" y="200"/>
                  <a:pt x="58" y="200"/>
                </a:cubicBezTo>
                <a:cubicBezTo>
                  <a:pt x="58" y="200"/>
                  <a:pt x="58" y="200"/>
                  <a:pt x="58" y="200"/>
                </a:cubicBezTo>
                <a:cubicBezTo>
                  <a:pt x="86" y="200"/>
                  <a:pt x="86" y="200"/>
                  <a:pt x="86" y="200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60" y="169"/>
                  <a:pt x="58" y="157"/>
                  <a:pt x="63" y="147"/>
                </a:cubicBezTo>
                <a:cubicBezTo>
                  <a:pt x="67" y="137"/>
                  <a:pt x="78" y="131"/>
                  <a:pt x="90" y="131"/>
                </a:cubicBezTo>
                <a:cubicBezTo>
                  <a:pt x="102" y="131"/>
                  <a:pt x="102" y="131"/>
                  <a:pt x="102" y="131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2" y="80"/>
                  <a:pt x="118" y="64"/>
                  <a:pt x="137" y="64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68" y="64"/>
                  <a:pt x="183" y="80"/>
                  <a:pt x="183" y="98"/>
                </a:cubicBezTo>
                <a:cubicBezTo>
                  <a:pt x="183" y="131"/>
                  <a:pt x="183" y="131"/>
                  <a:pt x="183" y="131"/>
                </a:cubicBezTo>
                <a:cubicBezTo>
                  <a:pt x="196" y="131"/>
                  <a:pt x="196" y="131"/>
                  <a:pt x="196" y="131"/>
                </a:cubicBezTo>
                <a:cubicBezTo>
                  <a:pt x="208" y="131"/>
                  <a:pt x="218" y="137"/>
                  <a:pt x="223" y="147"/>
                </a:cubicBezTo>
                <a:cubicBezTo>
                  <a:pt x="228" y="157"/>
                  <a:pt x="226" y="169"/>
                  <a:pt x="218" y="178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228" y="200"/>
                  <a:pt x="228" y="200"/>
                  <a:pt x="228" y="200"/>
                </a:cubicBezTo>
                <a:cubicBezTo>
                  <a:pt x="229" y="200"/>
                  <a:pt x="230" y="200"/>
                  <a:pt x="231" y="200"/>
                </a:cubicBezTo>
                <a:cubicBezTo>
                  <a:pt x="262" y="200"/>
                  <a:pt x="288" y="175"/>
                  <a:pt x="288" y="143"/>
                </a:cubicBezTo>
                <a:cubicBezTo>
                  <a:pt x="288" y="120"/>
                  <a:pt x="273" y="99"/>
                  <a:pt x="253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3" name="Freeform 194"/>
          <p:cNvSpPr/>
          <p:nvPr/>
        </p:nvSpPr>
        <p:spPr bwMode="auto">
          <a:xfrm>
            <a:off x="8770012" y="965732"/>
            <a:ext cx="128638" cy="147795"/>
          </a:xfrm>
          <a:custGeom>
            <a:avLst/>
            <a:gdLst>
              <a:gd name="T0" fmla="*/ 114 w 121"/>
              <a:gd name="T1" fmla="*/ 67 h 138"/>
              <a:gd name="T2" fmla="*/ 88 w 121"/>
              <a:gd name="T3" fmla="*/ 67 h 138"/>
              <a:gd name="T4" fmla="*/ 77 w 121"/>
              <a:gd name="T5" fmla="*/ 67 h 138"/>
              <a:gd name="T6" fmla="*/ 77 w 121"/>
              <a:gd name="T7" fmla="*/ 10 h 138"/>
              <a:gd name="T8" fmla="*/ 67 w 121"/>
              <a:gd name="T9" fmla="*/ 0 h 138"/>
              <a:gd name="T10" fmla="*/ 55 w 121"/>
              <a:gd name="T11" fmla="*/ 0 h 138"/>
              <a:gd name="T12" fmla="*/ 44 w 121"/>
              <a:gd name="T13" fmla="*/ 10 h 138"/>
              <a:gd name="T14" fmla="*/ 44 w 121"/>
              <a:gd name="T15" fmla="*/ 67 h 138"/>
              <a:gd name="T16" fmla="*/ 34 w 121"/>
              <a:gd name="T17" fmla="*/ 67 h 138"/>
              <a:gd name="T18" fmla="*/ 8 w 121"/>
              <a:gd name="T19" fmla="*/ 67 h 138"/>
              <a:gd name="T20" fmla="*/ 4 w 121"/>
              <a:gd name="T21" fmla="*/ 75 h 138"/>
              <a:gd name="T22" fmla="*/ 54 w 121"/>
              <a:gd name="T23" fmla="*/ 134 h 138"/>
              <a:gd name="T24" fmla="*/ 61 w 121"/>
              <a:gd name="T25" fmla="*/ 138 h 138"/>
              <a:gd name="T26" fmla="*/ 67 w 121"/>
              <a:gd name="T27" fmla="*/ 134 h 138"/>
              <a:gd name="T28" fmla="*/ 118 w 121"/>
              <a:gd name="T29" fmla="*/ 75 h 138"/>
              <a:gd name="T30" fmla="*/ 114 w 121"/>
              <a:gd name="T31" fmla="*/ 6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138">
                <a:moveTo>
                  <a:pt x="114" y="67"/>
                </a:moveTo>
                <a:cubicBezTo>
                  <a:pt x="88" y="67"/>
                  <a:pt x="88" y="67"/>
                  <a:pt x="88" y="67"/>
                </a:cubicBezTo>
                <a:cubicBezTo>
                  <a:pt x="85" y="67"/>
                  <a:pt x="81" y="67"/>
                  <a:pt x="77" y="67"/>
                </a:cubicBezTo>
                <a:cubicBezTo>
                  <a:pt x="77" y="10"/>
                  <a:pt x="77" y="10"/>
                  <a:pt x="77" y="10"/>
                </a:cubicBezTo>
                <a:cubicBezTo>
                  <a:pt x="77" y="5"/>
                  <a:pt x="72" y="0"/>
                  <a:pt x="67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49" y="0"/>
                  <a:pt x="44" y="5"/>
                  <a:pt x="44" y="10"/>
                </a:cubicBezTo>
                <a:cubicBezTo>
                  <a:pt x="44" y="67"/>
                  <a:pt x="44" y="67"/>
                  <a:pt x="44" y="67"/>
                </a:cubicBezTo>
                <a:cubicBezTo>
                  <a:pt x="41" y="67"/>
                  <a:pt x="37" y="67"/>
                  <a:pt x="34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2" y="67"/>
                  <a:pt x="0" y="70"/>
                  <a:pt x="4" y="75"/>
                </a:cubicBezTo>
                <a:cubicBezTo>
                  <a:pt x="54" y="134"/>
                  <a:pt x="54" y="134"/>
                  <a:pt x="54" y="134"/>
                </a:cubicBezTo>
                <a:cubicBezTo>
                  <a:pt x="56" y="137"/>
                  <a:pt x="58" y="138"/>
                  <a:pt x="61" y="138"/>
                </a:cubicBezTo>
                <a:cubicBezTo>
                  <a:pt x="63" y="138"/>
                  <a:pt x="66" y="137"/>
                  <a:pt x="67" y="134"/>
                </a:cubicBezTo>
                <a:cubicBezTo>
                  <a:pt x="118" y="75"/>
                  <a:pt x="118" y="75"/>
                  <a:pt x="118" y="75"/>
                </a:cubicBezTo>
                <a:cubicBezTo>
                  <a:pt x="121" y="70"/>
                  <a:pt x="120" y="67"/>
                  <a:pt x="114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Freeform 195"/>
          <p:cNvSpPr/>
          <p:nvPr/>
        </p:nvSpPr>
        <p:spPr bwMode="auto">
          <a:xfrm>
            <a:off x="8074824" y="875414"/>
            <a:ext cx="303804" cy="213483"/>
          </a:xfrm>
          <a:custGeom>
            <a:avLst/>
            <a:gdLst>
              <a:gd name="T0" fmla="*/ 253 w 288"/>
              <a:gd name="T1" fmla="*/ 90 h 200"/>
              <a:gd name="T2" fmla="*/ 254 w 288"/>
              <a:gd name="T3" fmla="*/ 85 h 200"/>
              <a:gd name="T4" fmla="*/ 168 w 288"/>
              <a:gd name="T5" fmla="*/ 0 h 200"/>
              <a:gd name="T6" fmla="*/ 91 w 288"/>
              <a:gd name="T7" fmla="*/ 48 h 200"/>
              <a:gd name="T8" fmla="*/ 67 w 288"/>
              <a:gd name="T9" fmla="*/ 40 h 200"/>
              <a:gd name="T10" fmla="*/ 27 w 288"/>
              <a:gd name="T11" fmla="*/ 80 h 200"/>
              <a:gd name="T12" fmla="*/ 29 w 288"/>
              <a:gd name="T13" fmla="*/ 91 h 200"/>
              <a:gd name="T14" fmla="*/ 0 w 288"/>
              <a:gd name="T15" fmla="*/ 141 h 200"/>
              <a:gd name="T16" fmla="*/ 58 w 288"/>
              <a:gd name="T17" fmla="*/ 199 h 200"/>
              <a:gd name="T18" fmla="*/ 58 w 288"/>
              <a:gd name="T19" fmla="*/ 199 h 200"/>
              <a:gd name="T20" fmla="*/ 58 w 288"/>
              <a:gd name="T21" fmla="*/ 199 h 200"/>
              <a:gd name="T22" fmla="*/ 58 w 288"/>
              <a:gd name="T23" fmla="*/ 199 h 200"/>
              <a:gd name="T24" fmla="*/ 59 w 288"/>
              <a:gd name="T25" fmla="*/ 199 h 200"/>
              <a:gd name="T26" fmla="*/ 103 w 288"/>
              <a:gd name="T27" fmla="*/ 199 h 200"/>
              <a:gd name="T28" fmla="*/ 103 w 288"/>
              <a:gd name="T29" fmla="*/ 176 h 200"/>
              <a:gd name="T30" fmla="*/ 91 w 288"/>
              <a:gd name="T31" fmla="*/ 176 h 200"/>
              <a:gd name="T32" fmla="*/ 63 w 288"/>
              <a:gd name="T33" fmla="*/ 160 h 200"/>
              <a:gd name="T34" fmla="*/ 68 w 288"/>
              <a:gd name="T35" fmla="*/ 129 h 200"/>
              <a:gd name="T36" fmla="*/ 119 w 288"/>
              <a:gd name="T37" fmla="*/ 69 h 200"/>
              <a:gd name="T38" fmla="*/ 144 w 288"/>
              <a:gd name="T39" fmla="*/ 57 h 200"/>
              <a:gd name="T40" fmla="*/ 169 w 288"/>
              <a:gd name="T41" fmla="*/ 69 h 200"/>
              <a:gd name="T42" fmla="*/ 219 w 288"/>
              <a:gd name="T43" fmla="*/ 129 h 200"/>
              <a:gd name="T44" fmla="*/ 224 w 288"/>
              <a:gd name="T45" fmla="*/ 160 h 200"/>
              <a:gd name="T46" fmla="*/ 197 w 288"/>
              <a:gd name="T47" fmla="*/ 176 h 200"/>
              <a:gd name="T48" fmla="*/ 184 w 288"/>
              <a:gd name="T49" fmla="*/ 176 h 200"/>
              <a:gd name="T50" fmla="*/ 184 w 288"/>
              <a:gd name="T51" fmla="*/ 199 h 200"/>
              <a:gd name="T52" fmla="*/ 229 w 288"/>
              <a:gd name="T53" fmla="*/ 199 h 200"/>
              <a:gd name="T54" fmla="*/ 232 w 288"/>
              <a:gd name="T55" fmla="*/ 200 h 200"/>
              <a:gd name="T56" fmla="*/ 288 w 288"/>
              <a:gd name="T57" fmla="*/ 143 h 200"/>
              <a:gd name="T58" fmla="*/ 253 w 288"/>
              <a:gd name="T59" fmla="*/ 9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8" h="200">
                <a:moveTo>
                  <a:pt x="253" y="90"/>
                </a:moveTo>
                <a:cubicBezTo>
                  <a:pt x="254" y="89"/>
                  <a:pt x="254" y="87"/>
                  <a:pt x="254" y="85"/>
                </a:cubicBezTo>
                <a:cubicBezTo>
                  <a:pt x="254" y="38"/>
                  <a:pt x="215" y="0"/>
                  <a:pt x="168" y="0"/>
                </a:cubicBezTo>
                <a:cubicBezTo>
                  <a:pt x="134" y="0"/>
                  <a:pt x="105" y="20"/>
                  <a:pt x="91" y="48"/>
                </a:cubicBezTo>
                <a:cubicBezTo>
                  <a:pt x="84" y="43"/>
                  <a:pt x="76" y="40"/>
                  <a:pt x="67" y="40"/>
                </a:cubicBezTo>
                <a:cubicBezTo>
                  <a:pt x="45" y="40"/>
                  <a:pt x="27" y="58"/>
                  <a:pt x="27" y="80"/>
                </a:cubicBezTo>
                <a:cubicBezTo>
                  <a:pt x="27" y="84"/>
                  <a:pt x="28" y="88"/>
                  <a:pt x="29" y="91"/>
                </a:cubicBezTo>
                <a:cubicBezTo>
                  <a:pt x="12" y="102"/>
                  <a:pt x="0" y="120"/>
                  <a:pt x="0" y="141"/>
                </a:cubicBezTo>
                <a:cubicBezTo>
                  <a:pt x="0" y="173"/>
                  <a:pt x="26" y="199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9" y="199"/>
                  <a:pt x="59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103" y="176"/>
                  <a:pt x="103" y="176"/>
                  <a:pt x="103" y="176"/>
                </a:cubicBezTo>
                <a:cubicBezTo>
                  <a:pt x="91" y="176"/>
                  <a:pt x="91" y="176"/>
                  <a:pt x="91" y="176"/>
                </a:cubicBezTo>
                <a:cubicBezTo>
                  <a:pt x="78" y="176"/>
                  <a:pt x="68" y="170"/>
                  <a:pt x="63" y="160"/>
                </a:cubicBezTo>
                <a:cubicBezTo>
                  <a:pt x="59" y="150"/>
                  <a:pt x="61" y="138"/>
                  <a:pt x="68" y="12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25" y="61"/>
                  <a:pt x="134" y="57"/>
                  <a:pt x="144" y="57"/>
                </a:cubicBezTo>
                <a:cubicBezTo>
                  <a:pt x="153" y="57"/>
                  <a:pt x="162" y="61"/>
                  <a:pt x="169" y="69"/>
                </a:cubicBezTo>
                <a:cubicBezTo>
                  <a:pt x="219" y="129"/>
                  <a:pt x="219" y="129"/>
                  <a:pt x="219" y="129"/>
                </a:cubicBezTo>
                <a:cubicBezTo>
                  <a:pt x="227" y="138"/>
                  <a:pt x="228" y="150"/>
                  <a:pt x="224" y="160"/>
                </a:cubicBezTo>
                <a:cubicBezTo>
                  <a:pt x="219" y="170"/>
                  <a:pt x="209" y="176"/>
                  <a:pt x="197" y="176"/>
                </a:cubicBezTo>
                <a:cubicBezTo>
                  <a:pt x="184" y="176"/>
                  <a:pt x="184" y="176"/>
                  <a:pt x="184" y="176"/>
                </a:cubicBezTo>
                <a:cubicBezTo>
                  <a:pt x="184" y="199"/>
                  <a:pt x="184" y="199"/>
                  <a:pt x="184" y="199"/>
                </a:cubicBezTo>
                <a:cubicBezTo>
                  <a:pt x="229" y="199"/>
                  <a:pt x="229" y="199"/>
                  <a:pt x="229" y="199"/>
                </a:cubicBezTo>
                <a:cubicBezTo>
                  <a:pt x="230" y="199"/>
                  <a:pt x="231" y="200"/>
                  <a:pt x="232" y="200"/>
                </a:cubicBezTo>
                <a:cubicBezTo>
                  <a:pt x="263" y="200"/>
                  <a:pt x="288" y="174"/>
                  <a:pt x="288" y="143"/>
                </a:cubicBezTo>
                <a:cubicBezTo>
                  <a:pt x="288" y="119"/>
                  <a:pt x="274" y="99"/>
                  <a:pt x="253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Freeform 196"/>
          <p:cNvSpPr/>
          <p:nvPr/>
        </p:nvSpPr>
        <p:spPr bwMode="auto">
          <a:xfrm>
            <a:off x="8162407" y="962996"/>
            <a:ext cx="128638" cy="145061"/>
          </a:xfrm>
          <a:custGeom>
            <a:avLst/>
            <a:gdLst>
              <a:gd name="T0" fmla="*/ 117 w 121"/>
              <a:gd name="T1" fmla="*/ 63 h 138"/>
              <a:gd name="T2" fmla="*/ 67 w 121"/>
              <a:gd name="T3" fmla="*/ 3 h 138"/>
              <a:gd name="T4" fmla="*/ 61 w 121"/>
              <a:gd name="T5" fmla="*/ 0 h 138"/>
              <a:gd name="T6" fmla="*/ 54 w 121"/>
              <a:gd name="T7" fmla="*/ 3 h 138"/>
              <a:gd name="T8" fmla="*/ 4 w 121"/>
              <a:gd name="T9" fmla="*/ 63 h 138"/>
              <a:gd name="T10" fmla="*/ 8 w 121"/>
              <a:gd name="T11" fmla="*/ 71 h 138"/>
              <a:gd name="T12" fmla="*/ 34 w 121"/>
              <a:gd name="T13" fmla="*/ 71 h 138"/>
              <a:gd name="T14" fmla="*/ 44 w 121"/>
              <a:gd name="T15" fmla="*/ 71 h 138"/>
              <a:gd name="T16" fmla="*/ 44 w 121"/>
              <a:gd name="T17" fmla="*/ 127 h 138"/>
              <a:gd name="T18" fmla="*/ 55 w 121"/>
              <a:gd name="T19" fmla="*/ 138 h 138"/>
              <a:gd name="T20" fmla="*/ 67 w 121"/>
              <a:gd name="T21" fmla="*/ 138 h 138"/>
              <a:gd name="T22" fmla="*/ 77 w 121"/>
              <a:gd name="T23" fmla="*/ 127 h 138"/>
              <a:gd name="T24" fmla="*/ 77 w 121"/>
              <a:gd name="T25" fmla="*/ 71 h 138"/>
              <a:gd name="T26" fmla="*/ 87 w 121"/>
              <a:gd name="T27" fmla="*/ 71 h 138"/>
              <a:gd name="T28" fmla="*/ 114 w 121"/>
              <a:gd name="T29" fmla="*/ 71 h 138"/>
              <a:gd name="T30" fmla="*/ 117 w 121"/>
              <a:gd name="T31" fmla="*/ 6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138">
                <a:moveTo>
                  <a:pt x="117" y="63"/>
                </a:moveTo>
                <a:cubicBezTo>
                  <a:pt x="67" y="3"/>
                  <a:pt x="67" y="3"/>
                  <a:pt x="67" y="3"/>
                </a:cubicBezTo>
                <a:cubicBezTo>
                  <a:pt x="65" y="1"/>
                  <a:pt x="63" y="0"/>
                  <a:pt x="61" y="0"/>
                </a:cubicBezTo>
                <a:cubicBezTo>
                  <a:pt x="58" y="0"/>
                  <a:pt x="56" y="1"/>
                  <a:pt x="54" y="3"/>
                </a:cubicBezTo>
                <a:cubicBezTo>
                  <a:pt x="4" y="63"/>
                  <a:pt x="4" y="63"/>
                  <a:pt x="4" y="63"/>
                </a:cubicBezTo>
                <a:cubicBezTo>
                  <a:pt x="0" y="68"/>
                  <a:pt x="2" y="71"/>
                  <a:pt x="8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7" y="71"/>
                  <a:pt x="40" y="71"/>
                  <a:pt x="44" y="71"/>
                </a:cubicBezTo>
                <a:cubicBezTo>
                  <a:pt x="44" y="127"/>
                  <a:pt x="44" y="127"/>
                  <a:pt x="44" y="127"/>
                </a:cubicBezTo>
                <a:cubicBezTo>
                  <a:pt x="44" y="133"/>
                  <a:pt x="49" y="138"/>
                  <a:pt x="55" y="138"/>
                </a:cubicBezTo>
                <a:cubicBezTo>
                  <a:pt x="67" y="138"/>
                  <a:pt x="67" y="138"/>
                  <a:pt x="67" y="138"/>
                </a:cubicBezTo>
                <a:cubicBezTo>
                  <a:pt x="72" y="138"/>
                  <a:pt x="77" y="133"/>
                  <a:pt x="77" y="127"/>
                </a:cubicBezTo>
                <a:cubicBezTo>
                  <a:pt x="77" y="71"/>
                  <a:pt x="77" y="71"/>
                  <a:pt x="77" y="71"/>
                </a:cubicBezTo>
                <a:cubicBezTo>
                  <a:pt x="81" y="71"/>
                  <a:pt x="84" y="71"/>
                  <a:pt x="87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9" y="71"/>
                  <a:pt x="121" y="68"/>
                  <a:pt x="117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6" name="Freeform 197"/>
          <p:cNvSpPr/>
          <p:nvPr/>
        </p:nvSpPr>
        <p:spPr bwMode="auto">
          <a:xfrm>
            <a:off x="1985081" y="1469333"/>
            <a:ext cx="303804" cy="265487"/>
          </a:xfrm>
          <a:custGeom>
            <a:avLst/>
            <a:gdLst>
              <a:gd name="T0" fmla="*/ 111 w 111"/>
              <a:gd name="T1" fmla="*/ 56 h 97"/>
              <a:gd name="T2" fmla="*/ 90 w 111"/>
              <a:gd name="T3" fmla="*/ 0 h 97"/>
              <a:gd name="T4" fmla="*/ 67 w 111"/>
              <a:gd name="T5" fmla="*/ 0 h 97"/>
              <a:gd name="T6" fmla="*/ 76 w 111"/>
              <a:gd name="T7" fmla="*/ 13 h 97"/>
              <a:gd name="T8" fmla="*/ 83 w 111"/>
              <a:gd name="T9" fmla="*/ 13 h 97"/>
              <a:gd name="T10" fmla="*/ 97 w 111"/>
              <a:gd name="T11" fmla="*/ 56 h 97"/>
              <a:gd name="T12" fmla="*/ 71 w 111"/>
              <a:gd name="T13" fmla="*/ 56 h 97"/>
              <a:gd name="T14" fmla="*/ 64 w 111"/>
              <a:gd name="T15" fmla="*/ 69 h 97"/>
              <a:gd name="T16" fmla="*/ 47 w 111"/>
              <a:gd name="T17" fmla="*/ 69 h 97"/>
              <a:gd name="T18" fmla="*/ 40 w 111"/>
              <a:gd name="T19" fmla="*/ 56 h 97"/>
              <a:gd name="T20" fmla="*/ 14 w 111"/>
              <a:gd name="T21" fmla="*/ 56 h 97"/>
              <a:gd name="T22" fmla="*/ 28 w 111"/>
              <a:gd name="T23" fmla="*/ 13 h 97"/>
              <a:gd name="T24" fmla="*/ 35 w 111"/>
              <a:gd name="T25" fmla="*/ 13 h 97"/>
              <a:gd name="T26" fmla="*/ 44 w 111"/>
              <a:gd name="T27" fmla="*/ 0 h 97"/>
              <a:gd name="T28" fmla="*/ 21 w 111"/>
              <a:gd name="T29" fmla="*/ 0 h 97"/>
              <a:gd name="T30" fmla="*/ 0 w 111"/>
              <a:gd name="T31" fmla="*/ 56 h 97"/>
              <a:gd name="T32" fmla="*/ 0 w 111"/>
              <a:gd name="T33" fmla="*/ 97 h 97"/>
              <a:gd name="T34" fmla="*/ 111 w 111"/>
              <a:gd name="T35" fmla="*/ 97 h 97"/>
              <a:gd name="T36" fmla="*/ 111 w 111"/>
              <a:gd name="T37" fmla="*/ 5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" h="97">
                <a:moveTo>
                  <a:pt x="111" y="56"/>
                </a:moveTo>
                <a:lnTo>
                  <a:pt x="90" y="0"/>
                </a:lnTo>
                <a:lnTo>
                  <a:pt x="67" y="0"/>
                </a:lnTo>
                <a:lnTo>
                  <a:pt x="76" y="13"/>
                </a:lnTo>
                <a:lnTo>
                  <a:pt x="83" y="13"/>
                </a:lnTo>
                <a:lnTo>
                  <a:pt x="97" y="56"/>
                </a:lnTo>
                <a:lnTo>
                  <a:pt x="71" y="56"/>
                </a:lnTo>
                <a:lnTo>
                  <a:pt x="64" y="69"/>
                </a:lnTo>
                <a:lnTo>
                  <a:pt x="47" y="69"/>
                </a:lnTo>
                <a:lnTo>
                  <a:pt x="40" y="56"/>
                </a:lnTo>
                <a:lnTo>
                  <a:pt x="14" y="56"/>
                </a:lnTo>
                <a:lnTo>
                  <a:pt x="28" y="13"/>
                </a:lnTo>
                <a:lnTo>
                  <a:pt x="35" y="13"/>
                </a:lnTo>
                <a:lnTo>
                  <a:pt x="44" y="0"/>
                </a:lnTo>
                <a:lnTo>
                  <a:pt x="21" y="0"/>
                </a:lnTo>
                <a:lnTo>
                  <a:pt x="0" y="56"/>
                </a:lnTo>
                <a:lnTo>
                  <a:pt x="0" y="97"/>
                </a:lnTo>
                <a:lnTo>
                  <a:pt x="111" y="97"/>
                </a:lnTo>
                <a:lnTo>
                  <a:pt x="111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7" name="Freeform 198"/>
          <p:cNvSpPr/>
          <p:nvPr/>
        </p:nvSpPr>
        <p:spPr bwMode="auto">
          <a:xfrm>
            <a:off x="2061717" y="1469333"/>
            <a:ext cx="150534" cy="166955"/>
          </a:xfrm>
          <a:custGeom>
            <a:avLst/>
            <a:gdLst>
              <a:gd name="T0" fmla="*/ 28 w 55"/>
              <a:gd name="T1" fmla="*/ 0 h 61"/>
              <a:gd name="T2" fmla="*/ 0 w 55"/>
              <a:gd name="T3" fmla="*/ 32 h 61"/>
              <a:gd name="T4" fmla="*/ 21 w 55"/>
              <a:gd name="T5" fmla="*/ 32 h 61"/>
              <a:gd name="T6" fmla="*/ 21 w 55"/>
              <a:gd name="T7" fmla="*/ 61 h 61"/>
              <a:gd name="T8" fmla="*/ 35 w 55"/>
              <a:gd name="T9" fmla="*/ 61 h 61"/>
              <a:gd name="T10" fmla="*/ 35 w 55"/>
              <a:gd name="T11" fmla="*/ 32 h 61"/>
              <a:gd name="T12" fmla="*/ 55 w 55"/>
              <a:gd name="T13" fmla="*/ 32 h 61"/>
              <a:gd name="T14" fmla="*/ 28 w 55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61">
                <a:moveTo>
                  <a:pt x="28" y="0"/>
                </a:moveTo>
                <a:lnTo>
                  <a:pt x="0" y="32"/>
                </a:lnTo>
                <a:lnTo>
                  <a:pt x="21" y="32"/>
                </a:lnTo>
                <a:lnTo>
                  <a:pt x="21" y="61"/>
                </a:lnTo>
                <a:lnTo>
                  <a:pt x="35" y="61"/>
                </a:lnTo>
                <a:lnTo>
                  <a:pt x="35" y="32"/>
                </a:lnTo>
                <a:lnTo>
                  <a:pt x="55" y="32"/>
                </a:lnTo>
                <a:lnTo>
                  <a:pt x="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8" name="Freeform 199"/>
          <p:cNvSpPr/>
          <p:nvPr/>
        </p:nvSpPr>
        <p:spPr bwMode="auto">
          <a:xfrm>
            <a:off x="1374739" y="1469333"/>
            <a:ext cx="306541" cy="265487"/>
          </a:xfrm>
          <a:custGeom>
            <a:avLst/>
            <a:gdLst>
              <a:gd name="T0" fmla="*/ 112 w 112"/>
              <a:gd name="T1" fmla="*/ 56 h 97"/>
              <a:gd name="T2" fmla="*/ 91 w 112"/>
              <a:gd name="T3" fmla="*/ 0 h 97"/>
              <a:gd name="T4" fmla="*/ 72 w 112"/>
              <a:gd name="T5" fmla="*/ 0 h 97"/>
              <a:gd name="T6" fmla="*/ 72 w 112"/>
              <a:gd name="T7" fmla="*/ 13 h 97"/>
              <a:gd name="T8" fmla="*/ 84 w 112"/>
              <a:gd name="T9" fmla="*/ 13 h 97"/>
              <a:gd name="T10" fmla="*/ 98 w 112"/>
              <a:gd name="T11" fmla="*/ 56 h 97"/>
              <a:gd name="T12" fmla="*/ 72 w 112"/>
              <a:gd name="T13" fmla="*/ 56 h 97"/>
              <a:gd name="T14" fmla="*/ 65 w 112"/>
              <a:gd name="T15" fmla="*/ 69 h 97"/>
              <a:gd name="T16" fmla="*/ 47 w 112"/>
              <a:gd name="T17" fmla="*/ 69 h 97"/>
              <a:gd name="T18" fmla="*/ 41 w 112"/>
              <a:gd name="T19" fmla="*/ 56 h 97"/>
              <a:gd name="T20" fmla="*/ 14 w 112"/>
              <a:gd name="T21" fmla="*/ 56 h 97"/>
              <a:gd name="T22" fmla="*/ 28 w 112"/>
              <a:gd name="T23" fmla="*/ 13 h 97"/>
              <a:gd name="T24" fmla="*/ 40 w 112"/>
              <a:gd name="T25" fmla="*/ 13 h 97"/>
              <a:gd name="T26" fmla="*/ 40 w 112"/>
              <a:gd name="T27" fmla="*/ 0 h 97"/>
              <a:gd name="T28" fmla="*/ 21 w 112"/>
              <a:gd name="T29" fmla="*/ 0 h 97"/>
              <a:gd name="T30" fmla="*/ 0 w 112"/>
              <a:gd name="T31" fmla="*/ 56 h 97"/>
              <a:gd name="T32" fmla="*/ 0 w 112"/>
              <a:gd name="T33" fmla="*/ 97 h 97"/>
              <a:gd name="T34" fmla="*/ 112 w 112"/>
              <a:gd name="T35" fmla="*/ 97 h 97"/>
              <a:gd name="T36" fmla="*/ 112 w 112"/>
              <a:gd name="T37" fmla="*/ 5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2" h="97">
                <a:moveTo>
                  <a:pt x="112" y="56"/>
                </a:moveTo>
                <a:lnTo>
                  <a:pt x="91" y="0"/>
                </a:lnTo>
                <a:lnTo>
                  <a:pt x="72" y="0"/>
                </a:lnTo>
                <a:lnTo>
                  <a:pt x="72" y="13"/>
                </a:lnTo>
                <a:lnTo>
                  <a:pt x="84" y="13"/>
                </a:lnTo>
                <a:lnTo>
                  <a:pt x="98" y="56"/>
                </a:lnTo>
                <a:lnTo>
                  <a:pt x="72" y="56"/>
                </a:lnTo>
                <a:lnTo>
                  <a:pt x="65" y="69"/>
                </a:lnTo>
                <a:lnTo>
                  <a:pt x="47" y="69"/>
                </a:lnTo>
                <a:lnTo>
                  <a:pt x="41" y="56"/>
                </a:lnTo>
                <a:lnTo>
                  <a:pt x="14" y="56"/>
                </a:lnTo>
                <a:lnTo>
                  <a:pt x="28" y="13"/>
                </a:lnTo>
                <a:lnTo>
                  <a:pt x="40" y="13"/>
                </a:lnTo>
                <a:lnTo>
                  <a:pt x="40" y="0"/>
                </a:lnTo>
                <a:lnTo>
                  <a:pt x="21" y="0"/>
                </a:lnTo>
                <a:lnTo>
                  <a:pt x="0" y="56"/>
                </a:lnTo>
                <a:lnTo>
                  <a:pt x="0" y="97"/>
                </a:lnTo>
                <a:lnTo>
                  <a:pt x="112" y="97"/>
                </a:lnTo>
                <a:lnTo>
                  <a:pt x="112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9" name="Freeform 200"/>
          <p:cNvSpPr/>
          <p:nvPr/>
        </p:nvSpPr>
        <p:spPr bwMode="auto">
          <a:xfrm>
            <a:off x="1454110" y="1469333"/>
            <a:ext cx="150534" cy="166955"/>
          </a:xfrm>
          <a:custGeom>
            <a:avLst/>
            <a:gdLst>
              <a:gd name="T0" fmla="*/ 20 w 55"/>
              <a:gd name="T1" fmla="*/ 29 h 61"/>
              <a:gd name="T2" fmla="*/ 0 w 55"/>
              <a:gd name="T3" fmla="*/ 29 h 61"/>
              <a:gd name="T4" fmla="*/ 27 w 55"/>
              <a:gd name="T5" fmla="*/ 61 h 61"/>
              <a:gd name="T6" fmla="*/ 55 w 55"/>
              <a:gd name="T7" fmla="*/ 29 h 61"/>
              <a:gd name="T8" fmla="*/ 34 w 55"/>
              <a:gd name="T9" fmla="*/ 29 h 61"/>
              <a:gd name="T10" fmla="*/ 34 w 55"/>
              <a:gd name="T11" fmla="*/ 0 h 61"/>
              <a:gd name="T12" fmla="*/ 20 w 55"/>
              <a:gd name="T13" fmla="*/ 0 h 61"/>
              <a:gd name="T14" fmla="*/ 20 w 55"/>
              <a:gd name="T15" fmla="*/ 2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61">
                <a:moveTo>
                  <a:pt x="20" y="29"/>
                </a:moveTo>
                <a:lnTo>
                  <a:pt x="0" y="29"/>
                </a:lnTo>
                <a:lnTo>
                  <a:pt x="27" y="61"/>
                </a:lnTo>
                <a:lnTo>
                  <a:pt x="55" y="29"/>
                </a:lnTo>
                <a:lnTo>
                  <a:pt x="34" y="29"/>
                </a:lnTo>
                <a:lnTo>
                  <a:pt x="34" y="0"/>
                </a:lnTo>
                <a:lnTo>
                  <a:pt x="20" y="0"/>
                </a:lnTo>
                <a:lnTo>
                  <a:pt x="20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0" name="Freeform 203"/>
          <p:cNvSpPr/>
          <p:nvPr/>
        </p:nvSpPr>
        <p:spPr bwMode="auto">
          <a:xfrm>
            <a:off x="6856875" y="886360"/>
            <a:ext cx="303804" cy="210747"/>
          </a:xfrm>
          <a:custGeom>
            <a:avLst/>
            <a:gdLst>
              <a:gd name="T0" fmla="*/ 253 w 288"/>
              <a:gd name="T1" fmla="*/ 91 h 200"/>
              <a:gd name="T2" fmla="*/ 253 w 288"/>
              <a:gd name="T3" fmla="*/ 86 h 200"/>
              <a:gd name="T4" fmla="*/ 167 w 288"/>
              <a:gd name="T5" fmla="*/ 0 h 200"/>
              <a:gd name="T6" fmla="*/ 90 w 288"/>
              <a:gd name="T7" fmla="*/ 49 h 200"/>
              <a:gd name="T8" fmla="*/ 66 w 288"/>
              <a:gd name="T9" fmla="*/ 41 h 200"/>
              <a:gd name="T10" fmla="*/ 26 w 288"/>
              <a:gd name="T11" fmla="*/ 80 h 200"/>
              <a:gd name="T12" fmla="*/ 28 w 288"/>
              <a:gd name="T13" fmla="*/ 92 h 200"/>
              <a:gd name="T14" fmla="*/ 0 w 288"/>
              <a:gd name="T15" fmla="*/ 142 h 200"/>
              <a:gd name="T16" fmla="*/ 57 w 288"/>
              <a:gd name="T17" fmla="*/ 200 h 200"/>
              <a:gd name="T18" fmla="*/ 57 w 288"/>
              <a:gd name="T19" fmla="*/ 200 h 200"/>
              <a:gd name="T20" fmla="*/ 57 w 288"/>
              <a:gd name="T21" fmla="*/ 200 h 200"/>
              <a:gd name="T22" fmla="*/ 58 w 288"/>
              <a:gd name="T23" fmla="*/ 200 h 200"/>
              <a:gd name="T24" fmla="*/ 58 w 288"/>
              <a:gd name="T25" fmla="*/ 200 h 200"/>
              <a:gd name="T26" fmla="*/ 228 w 288"/>
              <a:gd name="T27" fmla="*/ 200 h 200"/>
              <a:gd name="T28" fmla="*/ 231 w 288"/>
              <a:gd name="T29" fmla="*/ 200 h 200"/>
              <a:gd name="T30" fmla="*/ 288 w 288"/>
              <a:gd name="T31" fmla="*/ 143 h 200"/>
              <a:gd name="T32" fmla="*/ 253 w 288"/>
              <a:gd name="T33" fmla="*/ 9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200">
                <a:moveTo>
                  <a:pt x="253" y="91"/>
                </a:moveTo>
                <a:cubicBezTo>
                  <a:pt x="253" y="89"/>
                  <a:pt x="253" y="88"/>
                  <a:pt x="253" y="86"/>
                </a:cubicBezTo>
                <a:cubicBezTo>
                  <a:pt x="253" y="38"/>
                  <a:pt x="215" y="0"/>
                  <a:pt x="167" y="0"/>
                </a:cubicBezTo>
                <a:cubicBezTo>
                  <a:pt x="133" y="0"/>
                  <a:pt x="104" y="20"/>
                  <a:pt x="90" y="49"/>
                </a:cubicBezTo>
                <a:cubicBezTo>
                  <a:pt x="83" y="44"/>
                  <a:pt x="75" y="41"/>
                  <a:pt x="66" y="41"/>
                </a:cubicBezTo>
                <a:cubicBezTo>
                  <a:pt x="44" y="41"/>
                  <a:pt x="26" y="58"/>
                  <a:pt x="26" y="80"/>
                </a:cubicBezTo>
                <a:cubicBezTo>
                  <a:pt x="26" y="84"/>
                  <a:pt x="27" y="88"/>
                  <a:pt x="28" y="92"/>
                </a:cubicBezTo>
                <a:cubicBezTo>
                  <a:pt x="11" y="102"/>
                  <a:pt x="0" y="121"/>
                  <a:pt x="0" y="142"/>
                </a:cubicBezTo>
                <a:cubicBezTo>
                  <a:pt x="0" y="174"/>
                  <a:pt x="25" y="199"/>
                  <a:pt x="57" y="200"/>
                </a:cubicBezTo>
                <a:cubicBezTo>
                  <a:pt x="57" y="200"/>
                  <a:pt x="57" y="200"/>
                  <a:pt x="57" y="200"/>
                </a:cubicBezTo>
                <a:cubicBezTo>
                  <a:pt x="57" y="200"/>
                  <a:pt x="57" y="200"/>
                  <a:pt x="57" y="200"/>
                </a:cubicBezTo>
                <a:cubicBezTo>
                  <a:pt x="57" y="200"/>
                  <a:pt x="58" y="200"/>
                  <a:pt x="58" y="200"/>
                </a:cubicBezTo>
                <a:cubicBezTo>
                  <a:pt x="58" y="200"/>
                  <a:pt x="58" y="200"/>
                  <a:pt x="58" y="200"/>
                </a:cubicBezTo>
                <a:cubicBezTo>
                  <a:pt x="228" y="200"/>
                  <a:pt x="228" y="200"/>
                  <a:pt x="228" y="200"/>
                </a:cubicBezTo>
                <a:cubicBezTo>
                  <a:pt x="229" y="200"/>
                  <a:pt x="230" y="200"/>
                  <a:pt x="231" y="200"/>
                </a:cubicBezTo>
                <a:cubicBezTo>
                  <a:pt x="262" y="200"/>
                  <a:pt x="288" y="175"/>
                  <a:pt x="288" y="143"/>
                </a:cubicBezTo>
                <a:cubicBezTo>
                  <a:pt x="288" y="120"/>
                  <a:pt x="273" y="99"/>
                  <a:pt x="253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" name="Freeform 204"/>
          <p:cNvSpPr/>
          <p:nvPr/>
        </p:nvSpPr>
        <p:spPr bwMode="auto">
          <a:xfrm>
            <a:off x="9903115" y="1474807"/>
            <a:ext cx="303804" cy="153269"/>
          </a:xfrm>
          <a:custGeom>
            <a:avLst/>
            <a:gdLst>
              <a:gd name="T0" fmla="*/ 55 w 111"/>
              <a:gd name="T1" fmla="*/ 0 h 56"/>
              <a:gd name="T2" fmla="*/ 0 w 111"/>
              <a:gd name="T3" fmla="*/ 56 h 56"/>
              <a:gd name="T4" fmla="*/ 111 w 111"/>
              <a:gd name="T5" fmla="*/ 56 h 56"/>
              <a:gd name="T6" fmla="*/ 55 w 111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56">
                <a:moveTo>
                  <a:pt x="55" y="0"/>
                </a:moveTo>
                <a:lnTo>
                  <a:pt x="0" y="56"/>
                </a:lnTo>
                <a:lnTo>
                  <a:pt x="111" y="56"/>
                </a:lnTo>
                <a:lnTo>
                  <a:pt x="5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2" name="Rectangle 206"/>
          <p:cNvSpPr>
            <a:spLocks noChangeArrowheads="1"/>
          </p:cNvSpPr>
          <p:nvPr/>
        </p:nvSpPr>
        <p:spPr bwMode="auto">
          <a:xfrm>
            <a:off x="9903114" y="1677343"/>
            <a:ext cx="303804" cy="5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3" name="Freeform 211"/>
          <p:cNvSpPr/>
          <p:nvPr/>
        </p:nvSpPr>
        <p:spPr bwMode="auto">
          <a:xfrm>
            <a:off x="2644688" y="5104020"/>
            <a:ext cx="202534" cy="303804"/>
          </a:xfrm>
          <a:custGeom>
            <a:avLst/>
            <a:gdLst>
              <a:gd name="T0" fmla="*/ 144 w 192"/>
              <a:gd name="T1" fmla="*/ 192 h 288"/>
              <a:gd name="T2" fmla="*/ 130 w 192"/>
              <a:gd name="T3" fmla="*/ 194 h 288"/>
              <a:gd name="T4" fmla="*/ 120 w 192"/>
              <a:gd name="T5" fmla="*/ 192 h 288"/>
              <a:gd name="T6" fmla="*/ 96 w 192"/>
              <a:gd name="T7" fmla="*/ 167 h 288"/>
              <a:gd name="T8" fmla="*/ 94 w 192"/>
              <a:gd name="T9" fmla="*/ 158 h 288"/>
              <a:gd name="T10" fmla="*/ 96 w 192"/>
              <a:gd name="T11" fmla="*/ 144 h 288"/>
              <a:gd name="T12" fmla="*/ 94 w 192"/>
              <a:gd name="T13" fmla="*/ 131 h 288"/>
              <a:gd name="T14" fmla="*/ 96 w 192"/>
              <a:gd name="T15" fmla="*/ 121 h 288"/>
              <a:gd name="T16" fmla="*/ 121 w 192"/>
              <a:gd name="T17" fmla="*/ 96 h 288"/>
              <a:gd name="T18" fmla="*/ 131 w 192"/>
              <a:gd name="T19" fmla="*/ 94 h 288"/>
              <a:gd name="T20" fmla="*/ 144 w 192"/>
              <a:gd name="T21" fmla="*/ 96 h 288"/>
              <a:gd name="T22" fmla="*/ 192 w 192"/>
              <a:gd name="T23" fmla="*/ 48 h 288"/>
              <a:gd name="T24" fmla="*/ 144 w 192"/>
              <a:gd name="T25" fmla="*/ 0 h 288"/>
              <a:gd name="T26" fmla="*/ 96 w 192"/>
              <a:gd name="T27" fmla="*/ 48 h 288"/>
              <a:gd name="T28" fmla="*/ 98 w 192"/>
              <a:gd name="T29" fmla="*/ 62 h 288"/>
              <a:gd name="T30" fmla="*/ 96 w 192"/>
              <a:gd name="T31" fmla="*/ 71 h 288"/>
              <a:gd name="T32" fmla="*/ 71 w 192"/>
              <a:gd name="T33" fmla="*/ 96 h 288"/>
              <a:gd name="T34" fmla="*/ 62 w 192"/>
              <a:gd name="T35" fmla="*/ 98 h 288"/>
              <a:gd name="T36" fmla="*/ 48 w 192"/>
              <a:gd name="T37" fmla="*/ 96 h 288"/>
              <a:gd name="T38" fmla="*/ 0 w 192"/>
              <a:gd name="T39" fmla="*/ 144 h 288"/>
              <a:gd name="T40" fmla="*/ 48 w 192"/>
              <a:gd name="T41" fmla="*/ 192 h 288"/>
              <a:gd name="T42" fmla="*/ 60 w 192"/>
              <a:gd name="T43" fmla="*/ 190 h 288"/>
              <a:gd name="T44" fmla="*/ 70 w 192"/>
              <a:gd name="T45" fmla="*/ 192 h 288"/>
              <a:gd name="T46" fmla="*/ 95 w 192"/>
              <a:gd name="T47" fmla="*/ 218 h 288"/>
              <a:gd name="T48" fmla="*/ 98 w 192"/>
              <a:gd name="T49" fmla="*/ 227 h 288"/>
              <a:gd name="T50" fmla="*/ 96 w 192"/>
              <a:gd name="T51" fmla="*/ 240 h 288"/>
              <a:gd name="T52" fmla="*/ 144 w 192"/>
              <a:gd name="T53" fmla="*/ 288 h 288"/>
              <a:gd name="T54" fmla="*/ 192 w 192"/>
              <a:gd name="T55" fmla="*/ 240 h 288"/>
              <a:gd name="T56" fmla="*/ 144 w 192"/>
              <a:gd name="T57" fmla="*/ 19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288">
                <a:moveTo>
                  <a:pt x="144" y="192"/>
                </a:moveTo>
                <a:cubicBezTo>
                  <a:pt x="137" y="192"/>
                  <a:pt x="130" y="194"/>
                  <a:pt x="130" y="194"/>
                </a:cubicBezTo>
                <a:cubicBezTo>
                  <a:pt x="127" y="195"/>
                  <a:pt x="123" y="194"/>
                  <a:pt x="120" y="192"/>
                </a:cubicBezTo>
                <a:cubicBezTo>
                  <a:pt x="96" y="167"/>
                  <a:pt x="96" y="167"/>
                  <a:pt x="96" y="167"/>
                </a:cubicBezTo>
                <a:cubicBezTo>
                  <a:pt x="94" y="165"/>
                  <a:pt x="93" y="161"/>
                  <a:pt x="94" y="158"/>
                </a:cubicBezTo>
                <a:cubicBezTo>
                  <a:pt x="94" y="158"/>
                  <a:pt x="96" y="151"/>
                  <a:pt x="96" y="144"/>
                </a:cubicBezTo>
                <a:cubicBezTo>
                  <a:pt x="96" y="137"/>
                  <a:pt x="94" y="131"/>
                  <a:pt x="94" y="131"/>
                </a:cubicBezTo>
                <a:cubicBezTo>
                  <a:pt x="93" y="128"/>
                  <a:pt x="94" y="124"/>
                  <a:pt x="96" y="121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3" y="94"/>
                  <a:pt x="128" y="93"/>
                  <a:pt x="131" y="94"/>
                </a:cubicBezTo>
                <a:cubicBezTo>
                  <a:pt x="131" y="94"/>
                  <a:pt x="137" y="96"/>
                  <a:pt x="144" y="96"/>
                </a:cubicBezTo>
                <a:cubicBezTo>
                  <a:pt x="170" y="96"/>
                  <a:pt x="192" y="75"/>
                  <a:pt x="192" y="48"/>
                </a:cubicBezTo>
                <a:cubicBezTo>
                  <a:pt x="192" y="22"/>
                  <a:pt x="170" y="0"/>
                  <a:pt x="144" y="0"/>
                </a:cubicBezTo>
                <a:cubicBezTo>
                  <a:pt x="117" y="0"/>
                  <a:pt x="96" y="22"/>
                  <a:pt x="96" y="48"/>
                </a:cubicBezTo>
                <a:cubicBezTo>
                  <a:pt x="96" y="55"/>
                  <a:pt x="98" y="62"/>
                  <a:pt x="98" y="62"/>
                </a:cubicBezTo>
                <a:cubicBezTo>
                  <a:pt x="99" y="65"/>
                  <a:pt x="98" y="69"/>
                  <a:pt x="96" y="71"/>
                </a:cubicBezTo>
                <a:cubicBezTo>
                  <a:pt x="71" y="96"/>
                  <a:pt x="71" y="96"/>
                  <a:pt x="71" y="96"/>
                </a:cubicBezTo>
                <a:cubicBezTo>
                  <a:pt x="69" y="98"/>
                  <a:pt x="65" y="99"/>
                  <a:pt x="62" y="98"/>
                </a:cubicBezTo>
                <a:cubicBezTo>
                  <a:pt x="62" y="98"/>
                  <a:pt x="55" y="96"/>
                  <a:pt x="48" y="96"/>
                </a:cubicBezTo>
                <a:cubicBezTo>
                  <a:pt x="21" y="96"/>
                  <a:pt x="0" y="117"/>
                  <a:pt x="0" y="144"/>
                </a:cubicBezTo>
                <a:cubicBezTo>
                  <a:pt x="0" y="170"/>
                  <a:pt x="21" y="192"/>
                  <a:pt x="48" y="192"/>
                </a:cubicBezTo>
                <a:cubicBezTo>
                  <a:pt x="54" y="192"/>
                  <a:pt x="60" y="190"/>
                  <a:pt x="60" y="190"/>
                </a:cubicBezTo>
                <a:cubicBezTo>
                  <a:pt x="63" y="189"/>
                  <a:pt x="68" y="190"/>
                  <a:pt x="70" y="192"/>
                </a:cubicBezTo>
                <a:cubicBezTo>
                  <a:pt x="95" y="218"/>
                  <a:pt x="95" y="218"/>
                  <a:pt x="95" y="218"/>
                </a:cubicBezTo>
                <a:cubicBezTo>
                  <a:pt x="97" y="220"/>
                  <a:pt x="98" y="224"/>
                  <a:pt x="98" y="227"/>
                </a:cubicBezTo>
                <a:cubicBezTo>
                  <a:pt x="98" y="227"/>
                  <a:pt x="96" y="234"/>
                  <a:pt x="96" y="240"/>
                </a:cubicBezTo>
                <a:cubicBezTo>
                  <a:pt x="96" y="266"/>
                  <a:pt x="117" y="288"/>
                  <a:pt x="144" y="288"/>
                </a:cubicBezTo>
                <a:cubicBezTo>
                  <a:pt x="170" y="288"/>
                  <a:pt x="192" y="266"/>
                  <a:pt x="192" y="240"/>
                </a:cubicBezTo>
                <a:cubicBezTo>
                  <a:pt x="192" y="213"/>
                  <a:pt x="170" y="192"/>
                  <a:pt x="144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4" name="Freeform 212"/>
          <p:cNvSpPr/>
          <p:nvPr/>
        </p:nvSpPr>
        <p:spPr bwMode="auto">
          <a:xfrm>
            <a:off x="5638926" y="943836"/>
            <a:ext cx="303804" cy="98530"/>
          </a:xfrm>
          <a:custGeom>
            <a:avLst/>
            <a:gdLst>
              <a:gd name="T0" fmla="*/ 0 w 111"/>
              <a:gd name="T1" fmla="*/ 36 h 36"/>
              <a:gd name="T2" fmla="*/ 49 w 111"/>
              <a:gd name="T3" fmla="*/ 0 h 36"/>
              <a:gd name="T4" fmla="*/ 67 w 111"/>
              <a:gd name="T5" fmla="*/ 18 h 36"/>
              <a:gd name="T6" fmla="*/ 111 w 111"/>
              <a:gd name="T7" fmla="*/ 0 h 36"/>
              <a:gd name="T8" fmla="*/ 63 w 111"/>
              <a:gd name="T9" fmla="*/ 36 h 36"/>
              <a:gd name="T10" fmla="*/ 45 w 111"/>
              <a:gd name="T11" fmla="*/ 18 h 36"/>
              <a:gd name="T12" fmla="*/ 0 w 111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6">
                <a:moveTo>
                  <a:pt x="0" y="36"/>
                </a:moveTo>
                <a:lnTo>
                  <a:pt x="49" y="0"/>
                </a:lnTo>
                <a:lnTo>
                  <a:pt x="67" y="18"/>
                </a:lnTo>
                <a:lnTo>
                  <a:pt x="111" y="0"/>
                </a:lnTo>
                <a:lnTo>
                  <a:pt x="63" y="36"/>
                </a:lnTo>
                <a:lnTo>
                  <a:pt x="45" y="18"/>
                </a:lnTo>
                <a:lnTo>
                  <a:pt x="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5" name="Freeform 213"/>
          <p:cNvSpPr>
            <a:spLocks noEditPoints="1"/>
          </p:cNvSpPr>
          <p:nvPr/>
        </p:nvSpPr>
        <p:spPr bwMode="auto">
          <a:xfrm>
            <a:off x="9292772" y="3902494"/>
            <a:ext cx="71161" cy="270960"/>
          </a:xfrm>
          <a:custGeom>
            <a:avLst/>
            <a:gdLst>
              <a:gd name="T0" fmla="*/ 19 w 26"/>
              <a:gd name="T1" fmla="*/ 0 h 99"/>
              <a:gd name="T2" fmla="*/ 8 w 26"/>
              <a:gd name="T3" fmla="*/ 0 h 99"/>
              <a:gd name="T4" fmla="*/ 8 w 26"/>
              <a:gd name="T5" fmla="*/ 22 h 99"/>
              <a:gd name="T6" fmla="*/ 0 w 26"/>
              <a:gd name="T7" fmla="*/ 22 h 99"/>
              <a:gd name="T8" fmla="*/ 0 w 26"/>
              <a:gd name="T9" fmla="*/ 51 h 99"/>
              <a:gd name="T10" fmla="*/ 8 w 26"/>
              <a:gd name="T11" fmla="*/ 51 h 99"/>
              <a:gd name="T12" fmla="*/ 8 w 26"/>
              <a:gd name="T13" fmla="*/ 99 h 99"/>
              <a:gd name="T14" fmla="*/ 19 w 26"/>
              <a:gd name="T15" fmla="*/ 99 h 99"/>
              <a:gd name="T16" fmla="*/ 19 w 26"/>
              <a:gd name="T17" fmla="*/ 51 h 99"/>
              <a:gd name="T18" fmla="*/ 26 w 26"/>
              <a:gd name="T19" fmla="*/ 51 h 99"/>
              <a:gd name="T20" fmla="*/ 26 w 26"/>
              <a:gd name="T21" fmla="*/ 22 h 99"/>
              <a:gd name="T22" fmla="*/ 19 w 26"/>
              <a:gd name="T23" fmla="*/ 22 h 99"/>
              <a:gd name="T24" fmla="*/ 19 w 26"/>
              <a:gd name="T25" fmla="*/ 0 h 99"/>
              <a:gd name="T26" fmla="*/ 22 w 26"/>
              <a:gd name="T27" fmla="*/ 26 h 99"/>
              <a:gd name="T28" fmla="*/ 22 w 26"/>
              <a:gd name="T29" fmla="*/ 47 h 99"/>
              <a:gd name="T30" fmla="*/ 4 w 26"/>
              <a:gd name="T31" fmla="*/ 47 h 99"/>
              <a:gd name="T32" fmla="*/ 4 w 26"/>
              <a:gd name="T33" fmla="*/ 26 h 99"/>
              <a:gd name="T34" fmla="*/ 22 w 26"/>
              <a:gd name="T35" fmla="*/ 2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99">
                <a:moveTo>
                  <a:pt x="19" y="0"/>
                </a:moveTo>
                <a:lnTo>
                  <a:pt x="8" y="0"/>
                </a:lnTo>
                <a:lnTo>
                  <a:pt x="8" y="22"/>
                </a:lnTo>
                <a:lnTo>
                  <a:pt x="0" y="22"/>
                </a:lnTo>
                <a:lnTo>
                  <a:pt x="0" y="51"/>
                </a:lnTo>
                <a:lnTo>
                  <a:pt x="8" y="51"/>
                </a:lnTo>
                <a:lnTo>
                  <a:pt x="8" y="99"/>
                </a:lnTo>
                <a:lnTo>
                  <a:pt x="19" y="99"/>
                </a:lnTo>
                <a:lnTo>
                  <a:pt x="19" y="51"/>
                </a:lnTo>
                <a:lnTo>
                  <a:pt x="26" y="51"/>
                </a:lnTo>
                <a:lnTo>
                  <a:pt x="26" y="22"/>
                </a:lnTo>
                <a:lnTo>
                  <a:pt x="19" y="22"/>
                </a:lnTo>
                <a:lnTo>
                  <a:pt x="19" y="0"/>
                </a:lnTo>
                <a:close/>
                <a:moveTo>
                  <a:pt x="22" y="26"/>
                </a:moveTo>
                <a:lnTo>
                  <a:pt x="22" y="47"/>
                </a:lnTo>
                <a:lnTo>
                  <a:pt x="4" y="47"/>
                </a:lnTo>
                <a:lnTo>
                  <a:pt x="4" y="26"/>
                </a:lnTo>
                <a:lnTo>
                  <a:pt x="22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Freeform 214"/>
          <p:cNvSpPr>
            <a:spLocks noEditPoints="1"/>
          </p:cNvSpPr>
          <p:nvPr/>
        </p:nvSpPr>
        <p:spPr bwMode="auto">
          <a:xfrm>
            <a:off x="9372143" y="3902494"/>
            <a:ext cx="68424" cy="270960"/>
          </a:xfrm>
          <a:custGeom>
            <a:avLst/>
            <a:gdLst>
              <a:gd name="T0" fmla="*/ 18 w 25"/>
              <a:gd name="T1" fmla="*/ 0 h 99"/>
              <a:gd name="T2" fmla="*/ 7 w 25"/>
              <a:gd name="T3" fmla="*/ 0 h 99"/>
              <a:gd name="T4" fmla="*/ 7 w 25"/>
              <a:gd name="T5" fmla="*/ 57 h 99"/>
              <a:gd name="T6" fmla="*/ 0 w 25"/>
              <a:gd name="T7" fmla="*/ 57 h 99"/>
              <a:gd name="T8" fmla="*/ 0 w 25"/>
              <a:gd name="T9" fmla="*/ 85 h 99"/>
              <a:gd name="T10" fmla="*/ 7 w 25"/>
              <a:gd name="T11" fmla="*/ 85 h 99"/>
              <a:gd name="T12" fmla="*/ 7 w 25"/>
              <a:gd name="T13" fmla="*/ 99 h 99"/>
              <a:gd name="T14" fmla="*/ 18 w 25"/>
              <a:gd name="T15" fmla="*/ 99 h 99"/>
              <a:gd name="T16" fmla="*/ 18 w 25"/>
              <a:gd name="T17" fmla="*/ 85 h 99"/>
              <a:gd name="T18" fmla="*/ 25 w 25"/>
              <a:gd name="T19" fmla="*/ 85 h 99"/>
              <a:gd name="T20" fmla="*/ 25 w 25"/>
              <a:gd name="T21" fmla="*/ 57 h 99"/>
              <a:gd name="T22" fmla="*/ 18 w 25"/>
              <a:gd name="T23" fmla="*/ 57 h 99"/>
              <a:gd name="T24" fmla="*/ 18 w 25"/>
              <a:gd name="T25" fmla="*/ 0 h 99"/>
              <a:gd name="T26" fmla="*/ 21 w 25"/>
              <a:gd name="T27" fmla="*/ 61 h 99"/>
              <a:gd name="T28" fmla="*/ 21 w 25"/>
              <a:gd name="T29" fmla="*/ 82 h 99"/>
              <a:gd name="T30" fmla="*/ 4 w 25"/>
              <a:gd name="T31" fmla="*/ 82 h 99"/>
              <a:gd name="T32" fmla="*/ 4 w 25"/>
              <a:gd name="T33" fmla="*/ 61 h 99"/>
              <a:gd name="T34" fmla="*/ 21 w 25"/>
              <a:gd name="T35" fmla="*/ 6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" h="99">
                <a:moveTo>
                  <a:pt x="18" y="0"/>
                </a:moveTo>
                <a:lnTo>
                  <a:pt x="7" y="0"/>
                </a:lnTo>
                <a:lnTo>
                  <a:pt x="7" y="57"/>
                </a:lnTo>
                <a:lnTo>
                  <a:pt x="0" y="57"/>
                </a:lnTo>
                <a:lnTo>
                  <a:pt x="0" y="85"/>
                </a:lnTo>
                <a:lnTo>
                  <a:pt x="7" y="85"/>
                </a:lnTo>
                <a:lnTo>
                  <a:pt x="7" y="99"/>
                </a:lnTo>
                <a:lnTo>
                  <a:pt x="18" y="99"/>
                </a:lnTo>
                <a:lnTo>
                  <a:pt x="18" y="85"/>
                </a:lnTo>
                <a:lnTo>
                  <a:pt x="25" y="85"/>
                </a:lnTo>
                <a:lnTo>
                  <a:pt x="25" y="57"/>
                </a:lnTo>
                <a:lnTo>
                  <a:pt x="18" y="57"/>
                </a:lnTo>
                <a:lnTo>
                  <a:pt x="18" y="0"/>
                </a:lnTo>
                <a:close/>
                <a:moveTo>
                  <a:pt x="21" y="61"/>
                </a:moveTo>
                <a:lnTo>
                  <a:pt x="21" y="82"/>
                </a:lnTo>
                <a:lnTo>
                  <a:pt x="4" y="82"/>
                </a:lnTo>
                <a:lnTo>
                  <a:pt x="4" y="61"/>
                </a:lnTo>
                <a:lnTo>
                  <a:pt x="21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7" name="Freeform 215"/>
          <p:cNvSpPr>
            <a:spLocks noEditPoints="1"/>
          </p:cNvSpPr>
          <p:nvPr/>
        </p:nvSpPr>
        <p:spPr bwMode="auto">
          <a:xfrm>
            <a:off x="9451516" y="3902494"/>
            <a:ext cx="68424" cy="270960"/>
          </a:xfrm>
          <a:custGeom>
            <a:avLst/>
            <a:gdLst>
              <a:gd name="T0" fmla="*/ 18 w 25"/>
              <a:gd name="T1" fmla="*/ 0 h 99"/>
              <a:gd name="T2" fmla="*/ 7 w 25"/>
              <a:gd name="T3" fmla="*/ 0 h 99"/>
              <a:gd name="T4" fmla="*/ 7 w 25"/>
              <a:gd name="T5" fmla="*/ 12 h 99"/>
              <a:gd name="T6" fmla="*/ 0 w 25"/>
              <a:gd name="T7" fmla="*/ 12 h 99"/>
              <a:gd name="T8" fmla="*/ 0 w 25"/>
              <a:gd name="T9" fmla="*/ 40 h 99"/>
              <a:gd name="T10" fmla="*/ 7 w 25"/>
              <a:gd name="T11" fmla="*/ 40 h 99"/>
              <a:gd name="T12" fmla="*/ 7 w 25"/>
              <a:gd name="T13" fmla="*/ 99 h 99"/>
              <a:gd name="T14" fmla="*/ 18 w 25"/>
              <a:gd name="T15" fmla="*/ 99 h 99"/>
              <a:gd name="T16" fmla="*/ 18 w 25"/>
              <a:gd name="T17" fmla="*/ 40 h 99"/>
              <a:gd name="T18" fmla="*/ 25 w 25"/>
              <a:gd name="T19" fmla="*/ 40 h 99"/>
              <a:gd name="T20" fmla="*/ 25 w 25"/>
              <a:gd name="T21" fmla="*/ 12 h 99"/>
              <a:gd name="T22" fmla="*/ 18 w 25"/>
              <a:gd name="T23" fmla="*/ 12 h 99"/>
              <a:gd name="T24" fmla="*/ 18 w 25"/>
              <a:gd name="T25" fmla="*/ 0 h 99"/>
              <a:gd name="T26" fmla="*/ 21 w 25"/>
              <a:gd name="T27" fmla="*/ 15 h 99"/>
              <a:gd name="T28" fmla="*/ 21 w 25"/>
              <a:gd name="T29" fmla="*/ 37 h 99"/>
              <a:gd name="T30" fmla="*/ 3 w 25"/>
              <a:gd name="T31" fmla="*/ 37 h 99"/>
              <a:gd name="T32" fmla="*/ 3 w 25"/>
              <a:gd name="T33" fmla="*/ 15 h 99"/>
              <a:gd name="T34" fmla="*/ 21 w 25"/>
              <a:gd name="T35" fmla="*/ 1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" h="99">
                <a:moveTo>
                  <a:pt x="18" y="0"/>
                </a:moveTo>
                <a:lnTo>
                  <a:pt x="7" y="0"/>
                </a:lnTo>
                <a:lnTo>
                  <a:pt x="7" y="12"/>
                </a:lnTo>
                <a:lnTo>
                  <a:pt x="0" y="12"/>
                </a:lnTo>
                <a:lnTo>
                  <a:pt x="0" y="40"/>
                </a:lnTo>
                <a:lnTo>
                  <a:pt x="7" y="40"/>
                </a:lnTo>
                <a:lnTo>
                  <a:pt x="7" y="99"/>
                </a:lnTo>
                <a:lnTo>
                  <a:pt x="18" y="99"/>
                </a:lnTo>
                <a:lnTo>
                  <a:pt x="18" y="40"/>
                </a:lnTo>
                <a:lnTo>
                  <a:pt x="25" y="40"/>
                </a:lnTo>
                <a:lnTo>
                  <a:pt x="25" y="12"/>
                </a:lnTo>
                <a:lnTo>
                  <a:pt x="18" y="12"/>
                </a:lnTo>
                <a:lnTo>
                  <a:pt x="18" y="0"/>
                </a:lnTo>
                <a:close/>
                <a:moveTo>
                  <a:pt x="21" y="15"/>
                </a:moveTo>
                <a:lnTo>
                  <a:pt x="21" y="37"/>
                </a:lnTo>
                <a:lnTo>
                  <a:pt x="3" y="37"/>
                </a:lnTo>
                <a:lnTo>
                  <a:pt x="3" y="15"/>
                </a:lnTo>
                <a:lnTo>
                  <a:pt x="21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8" name="Freeform 216"/>
          <p:cNvSpPr>
            <a:spLocks noEditPoints="1"/>
          </p:cNvSpPr>
          <p:nvPr/>
        </p:nvSpPr>
        <p:spPr bwMode="auto">
          <a:xfrm>
            <a:off x="9528151" y="3902494"/>
            <a:ext cx="68424" cy="270960"/>
          </a:xfrm>
          <a:custGeom>
            <a:avLst/>
            <a:gdLst>
              <a:gd name="T0" fmla="*/ 18 w 25"/>
              <a:gd name="T1" fmla="*/ 46 h 99"/>
              <a:gd name="T2" fmla="*/ 18 w 25"/>
              <a:gd name="T3" fmla="*/ 0 h 99"/>
              <a:gd name="T4" fmla="*/ 7 w 25"/>
              <a:gd name="T5" fmla="*/ 0 h 99"/>
              <a:gd name="T6" fmla="*/ 7 w 25"/>
              <a:gd name="T7" fmla="*/ 46 h 99"/>
              <a:gd name="T8" fmla="*/ 0 w 25"/>
              <a:gd name="T9" fmla="*/ 46 h 99"/>
              <a:gd name="T10" fmla="*/ 0 w 25"/>
              <a:gd name="T11" fmla="*/ 74 h 99"/>
              <a:gd name="T12" fmla="*/ 7 w 25"/>
              <a:gd name="T13" fmla="*/ 74 h 99"/>
              <a:gd name="T14" fmla="*/ 7 w 25"/>
              <a:gd name="T15" fmla="*/ 99 h 99"/>
              <a:gd name="T16" fmla="*/ 18 w 25"/>
              <a:gd name="T17" fmla="*/ 99 h 99"/>
              <a:gd name="T18" fmla="*/ 18 w 25"/>
              <a:gd name="T19" fmla="*/ 74 h 99"/>
              <a:gd name="T20" fmla="*/ 25 w 25"/>
              <a:gd name="T21" fmla="*/ 74 h 99"/>
              <a:gd name="T22" fmla="*/ 25 w 25"/>
              <a:gd name="T23" fmla="*/ 46 h 99"/>
              <a:gd name="T24" fmla="*/ 18 w 25"/>
              <a:gd name="T25" fmla="*/ 46 h 99"/>
              <a:gd name="T26" fmla="*/ 22 w 25"/>
              <a:gd name="T27" fmla="*/ 70 h 99"/>
              <a:gd name="T28" fmla="*/ 4 w 25"/>
              <a:gd name="T29" fmla="*/ 70 h 99"/>
              <a:gd name="T30" fmla="*/ 4 w 25"/>
              <a:gd name="T31" fmla="*/ 49 h 99"/>
              <a:gd name="T32" fmla="*/ 22 w 25"/>
              <a:gd name="T33" fmla="*/ 49 h 99"/>
              <a:gd name="T34" fmla="*/ 22 w 25"/>
              <a:gd name="T35" fmla="*/ 7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" h="99">
                <a:moveTo>
                  <a:pt x="18" y="46"/>
                </a:moveTo>
                <a:lnTo>
                  <a:pt x="18" y="0"/>
                </a:lnTo>
                <a:lnTo>
                  <a:pt x="7" y="0"/>
                </a:lnTo>
                <a:lnTo>
                  <a:pt x="7" y="46"/>
                </a:lnTo>
                <a:lnTo>
                  <a:pt x="0" y="46"/>
                </a:lnTo>
                <a:lnTo>
                  <a:pt x="0" y="74"/>
                </a:lnTo>
                <a:lnTo>
                  <a:pt x="7" y="74"/>
                </a:lnTo>
                <a:lnTo>
                  <a:pt x="7" y="99"/>
                </a:lnTo>
                <a:lnTo>
                  <a:pt x="18" y="99"/>
                </a:lnTo>
                <a:lnTo>
                  <a:pt x="18" y="74"/>
                </a:lnTo>
                <a:lnTo>
                  <a:pt x="25" y="74"/>
                </a:lnTo>
                <a:lnTo>
                  <a:pt x="25" y="46"/>
                </a:lnTo>
                <a:lnTo>
                  <a:pt x="18" y="46"/>
                </a:lnTo>
                <a:close/>
                <a:moveTo>
                  <a:pt x="22" y="70"/>
                </a:moveTo>
                <a:lnTo>
                  <a:pt x="4" y="70"/>
                </a:lnTo>
                <a:lnTo>
                  <a:pt x="4" y="49"/>
                </a:lnTo>
                <a:lnTo>
                  <a:pt x="22" y="49"/>
                </a:lnTo>
                <a:lnTo>
                  <a:pt x="22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95" name="组合 394"/>
          <p:cNvGrpSpPr/>
          <p:nvPr/>
        </p:nvGrpSpPr>
        <p:grpSpPr>
          <a:xfrm>
            <a:off x="4420978" y="4493678"/>
            <a:ext cx="303804" cy="306540"/>
            <a:chOff x="4420978" y="4493678"/>
            <a:chExt cx="303804" cy="306540"/>
          </a:xfrm>
          <a:solidFill>
            <a:schemeClr val="bg1"/>
          </a:solidFill>
        </p:grpSpPr>
        <p:sp>
          <p:nvSpPr>
            <p:cNvPr id="59" name="Freeform 237"/>
            <p:cNvSpPr/>
            <p:nvPr/>
          </p:nvSpPr>
          <p:spPr bwMode="auto">
            <a:xfrm>
              <a:off x="4420978" y="4529258"/>
              <a:ext cx="270960" cy="270960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128 h 256"/>
                <a:gd name="T10" fmla="*/ 128 w 256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8"/>
                    <a:pt x="0" y="128"/>
                  </a:cubicBezTo>
                  <a:cubicBezTo>
                    <a:pt x="0" y="199"/>
                    <a:pt x="58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128" y="128"/>
                    <a:pt x="128" y="128"/>
                    <a:pt x="128" y="128"/>
                  </a:cubicBez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0" name="Freeform 238"/>
            <p:cNvSpPr/>
            <p:nvPr/>
          </p:nvSpPr>
          <p:spPr bwMode="auto">
            <a:xfrm>
              <a:off x="4587933" y="4493678"/>
              <a:ext cx="136849" cy="136849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0 h 128"/>
                <a:gd name="T4" fmla="*/ 0 w 128"/>
                <a:gd name="T5" fmla="*/ 128 h 128"/>
                <a:gd name="T6" fmla="*/ 128 w 128"/>
                <a:gd name="T7" fmla="*/ 128 h 128"/>
                <a:gd name="T8" fmla="*/ 128 w 128"/>
                <a:gd name="T9" fmla="*/ 128 h 128"/>
                <a:gd name="T10" fmla="*/ 0 w 128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57"/>
                    <a:pt x="7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1" name="Freeform 239"/>
          <p:cNvSpPr>
            <a:spLocks noEditPoints="1"/>
          </p:cNvSpPr>
          <p:nvPr/>
        </p:nvSpPr>
        <p:spPr bwMode="auto">
          <a:xfrm>
            <a:off x="5638926" y="1450175"/>
            <a:ext cx="303804" cy="303804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03 w 288"/>
              <a:gd name="T11" fmla="*/ 234 h 288"/>
              <a:gd name="T12" fmla="*/ 144 w 288"/>
              <a:gd name="T13" fmla="*/ 144 h 288"/>
              <a:gd name="T14" fmla="*/ 84 w 288"/>
              <a:gd name="T15" fmla="*/ 234 h 288"/>
              <a:gd name="T16" fmla="*/ 36 w 288"/>
              <a:gd name="T17" fmla="*/ 144 h 288"/>
              <a:gd name="T18" fmla="*/ 144 w 288"/>
              <a:gd name="T19" fmla="*/ 144 h 288"/>
              <a:gd name="T20" fmla="*/ 79 w 288"/>
              <a:gd name="T21" fmla="*/ 58 h 288"/>
              <a:gd name="T22" fmla="*/ 144 w 288"/>
              <a:gd name="T23" fmla="*/ 36 h 288"/>
              <a:gd name="T24" fmla="*/ 209 w 288"/>
              <a:gd name="T25" fmla="*/ 58 h 288"/>
              <a:gd name="T26" fmla="*/ 144 w 288"/>
              <a:gd name="T27" fmla="*/ 144 h 288"/>
              <a:gd name="T28" fmla="*/ 252 w 288"/>
              <a:gd name="T29" fmla="*/ 144 h 288"/>
              <a:gd name="T30" fmla="*/ 203 w 288"/>
              <a:gd name="T31" fmla="*/ 23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3" y="23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84" y="234"/>
                  <a:pt x="84" y="234"/>
                  <a:pt x="84" y="234"/>
                </a:cubicBezTo>
                <a:cubicBezTo>
                  <a:pt x="55" y="214"/>
                  <a:pt x="36" y="181"/>
                  <a:pt x="3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79" y="58"/>
                  <a:pt x="79" y="58"/>
                  <a:pt x="79" y="58"/>
                </a:cubicBezTo>
                <a:cubicBezTo>
                  <a:pt x="97" y="44"/>
                  <a:pt x="120" y="36"/>
                  <a:pt x="144" y="36"/>
                </a:cubicBezTo>
                <a:cubicBezTo>
                  <a:pt x="168" y="36"/>
                  <a:pt x="191" y="44"/>
                  <a:pt x="209" y="5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252" y="144"/>
                  <a:pt x="252" y="144"/>
                  <a:pt x="252" y="144"/>
                </a:cubicBezTo>
                <a:cubicBezTo>
                  <a:pt x="252" y="182"/>
                  <a:pt x="233" y="215"/>
                  <a:pt x="203" y="2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2" name="Line 241"/>
          <p:cNvSpPr>
            <a:spLocks noChangeShapeType="1"/>
          </p:cNvSpPr>
          <p:nvPr/>
        </p:nvSpPr>
        <p:spPr bwMode="auto">
          <a:xfrm>
            <a:off x="4514035" y="4009234"/>
            <a:ext cx="0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3" name="Line 242"/>
          <p:cNvSpPr>
            <a:spLocks noChangeShapeType="1"/>
          </p:cNvSpPr>
          <p:nvPr/>
        </p:nvSpPr>
        <p:spPr bwMode="auto">
          <a:xfrm>
            <a:off x="4641035" y="4136234"/>
            <a:ext cx="0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4" name="Freeform 243"/>
          <p:cNvSpPr>
            <a:spLocks noEditPoints="1"/>
          </p:cNvSpPr>
          <p:nvPr/>
        </p:nvSpPr>
        <p:spPr bwMode="auto">
          <a:xfrm>
            <a:off x="4420978" y="3916178"/>
            <a:ext cx="303804" cy="246327"/>
          </a:xfrm>
          <a:custGeom>
            <a:avLst/>
            <a:gdLst>
              <a:gd name="T0" fmla="*/ 89 w 111"/>
              <a:gd name="T1" fmla="*/ 23 h 90"/>
              <a:gd name="T2" fmla="*/ 89 w 111"/>
              <a:gd name="T3" fmla="*/ 0 h 90"/>
              <a:gd name="T4" fmla="*/ 0 w 111"/>
              <a:gd name="T5" fmla="*/ 0 h 90"/>
              <a:gd name="T6" fmla="*/ 0 w 111"/>
              <a:gd name="T7" fmla="*/ 67 h 90"/>
              <a:gd name="T8" fmla="*/ 22 w 111"/>
              <a:gd name="T9" fmla="*/ 67 h 90"/>
              <a:gd name="T10" fmla="*/ 22 w 111"/>
              <a:gd name="T11" fmla="*/ 90 h 90"/>
              <a:gd name="T12" fmla="*/ 111 w 111"/>
              <a:gd name="T13" fmla="*/ 90 h 90"/>
              <a:gd name="T14" fmla="*/ 111 w 111"/>
              <a:gd name="T15" fmla="*/ 23 h 90"/>
              <a:gd name="T16" fmla="*/ 89 w 111"/>
              <a:gd name="T17" fmla="*/ 23 h 90"/>
              <a:gd name="T18" fmla="*/ 11 w 111"/>
              <a:gd name="T19" fmla="*/ 56 h 90"/>
              <a:gd name="T20" fmla="*/ 11 w 111"/>
              <a:gd name="T21" fmla="*/ 11 h 90"/>
              <a:gd name="T22" fmla="*/ 78 w 111"/>
              <a:gd name="T23" fmla="*/ 11 h 90"/>
              <a:gd name="T24" fmla="*/ 78 w 111"/>
              <a:gd name="T25" fmla="*/ 23 h 90"/>
              <a:gd name="T26" fmla="*/ 22 w 111"/>
              <a:gd name="T27" fmla="*/ 23 h 90"/>
              <a:gd name="T28" fmla="*/ 22 w 111"/>
              <a:gd name="T29" fmla="*/ 56 h 90"/>
              <a:gd name="T30" fmla="*/ 11 w 111"/>
              <a:gd name="T31" fmla="*/ 56 h 90"/>
              <a:gd name="T32" fmla="*/ 34 w 111"/>
              <a:gd name="T33" fmla="*/ 34 h 90"/>
              <a:gd name="T34" fmla="*/ 100 w 111"/>
              <a:gd name="T35" fmla="*/ 34 h 90"/>
              <a:gd name="T36" fmla="*/ 100 w 111"/>
              <a:gd name="T37" fmla="*/ 79 h 90"/>
              <a:gd name="T38" fmla="*/ 34 w 111"/>
              <a:gd name="T39" fmla="*/ 79 h 90"/>
              <a:gd name="T40" fmla="*/ 34 w 111"/>
              <a:gd name="T41" fmla="*/ 3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1" h="90">
                <a:moveTo>
                  <a:pt x="89" y="23"/>
                </a:moveTo>
                <a:lnTo>
                  <a:pt x="89" y="0"/>
                </a:lnTo>
                <a:lnTo>
                  <a:pt x="0" y="0"/>
                </a:lnTo>
                <a:lnTo>
                  <a:pt x="0" y="67"/>
                </a:lnTo>
                <a:lnTo>
                  <a:pt x="22" y="67"/>
                </a:lnTo>
                <a:lnTo>
                  <a:pt x="22" y="90"/>
                </a:lnTo>
                <a:lnTo>
                  <a:pt x="111" y="90"/>
                </a:lnTo>
                <a:lnTo>
                  <a:pt x="111" y="23"/>
                </a:lnTo>
                <a:lnTo>
                  <a:pt x="89" y="23"/>
                </a:lnTo>
                <a:close/>
                <a:moveTo>
                  <a:pt x="11" y="56"/>
                </a:moveTo>
                <a:lnTo>
                  <a:pt x="11" y="11"/>
                </a:lnTo>
                <a:lnTo>
                  <a:pt x="78" y="11"/>
                </a:lnTo>
                <a:lnTo>
                  <a:pt x="78" y="23"/>
                </a:lnTo>
                <a:lnTo>
                  <a:pt x="22" y="23"/>
                </a:lnTo>
                <a:lnTo>
                  <a:pt x="22" y="56"/>
                </a:lnTo>
                <a:lnTo>
                  <a:pt x="11" y="56"/>
                </a:lnTo>
                <a:close/>
                <a:moveTo>
                  <a:pt x="34" y="34"/>
                </a:moveTo>
                <a:lnTo>
                  <a:pt x="100" y="34"/>
                </a:lnTo>
                <a:lnTo>
                  <a:pt x="100" y="79"/>
                </a:lnTo>
                <a:lnTo>
                  <a:pt x="34" y="79"/>
                </a:lnTo>
                <a:lnTo>
                  <a:pt x="34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5" name="Freeform 244"/>
          <p:cNvSpPr>
            <a:spLocks noEditPoints="1"/>
          </p:cNvSpPr>
          <p:nvPr/>
        </p:nvSpPr>
        <p:spPr bwMode="auto">
          <a:xfrm>
            <a:off x="11121063" y="2057781"/>
            <a:ext cx="303804" cy="306541"/>
          </a:xfrm>
          <a:custGeom>
            <a:avLst/>
            <a:gdLst>
              <a:gd name="T0" fmla="*/ 285 w 289"/>
              <a:gd name="T1" fmla="*/ 164 h 289"/>
              <a:gd name="T2" fmla="*/ 136 w 289"/>
              <a:gd name="T3" fmla="*/ 15 h 289"/>
              <a:gd name="T4" fmla="*/ 121 w 289"/>
              <a:gd name="T5" fmla="*/ 8 h 289"/>
              <a:gd name="T6" fmla="*/ 40 w 289"/>
              <a:gd name="T7" fmla="*/ 0 h 289"/>
              <a:gd name="T8" fmla="*/ 24 w 289"/>
              <a:gd name="T9" fmla="*/ 6 h 289"/>
              <a:gd name="T10" fmla="*/ 6 w 289"/>
              <a:gd name="T11" fmla="*/ 24 h 289"/>
              <a:gd name="T12" fmla="*/ 0 w 289"/>
              <a:gd name="T13" fmla="*/ 40 h 289"/>
              <a:gd name="T14" fmla="*/ 8 w 289"/>
              <a:gd name="T15" fmla="*/ 121 h 289"/>
              <a:gd name="T16" fmla="*/ 15 w 289"/>
              <a:gd name="T17" fmla="*/ 136 h 289"/>
              <a:gd name="T18" fmla="*/ 164 w 289"/>
              <a:gd name="T19" fmla="*/ 285 h 289"/>
              <a:gd name="T20" fmla="*/ 177 w 289"/>
              <a:gd name="T21" fmla="*/ 285 h 289"/>
              <a:gd name="T22" fmla="*/ 285 w 289"/>
              <a:gd name="T23" fmla="*/ 177 h 289"/>
              <a:gd name="T24" fmla="*/ 285 w 289"/>
              <a:gd name="T25" fmla="*/ 164 h 289"/>
              <a:gd name="T26" fmla="*/ 63 w 289"/>
              <a:gd name="T27" fmla="*/ 63 h 289"/>
              <a:gd name="T28" fmla="*/ 35 w 289"/>
              <a:gd name="T29" fmla="*/ 63 h 289"/>
              <a:gd name="T30" fmla="*/ 35 w 289"/>
              <a:gd name="T31" fmla="*/ 35 h 289"/>
              <a:gd name="T32" fmla="*/ 63 w 289"/>
              <a:gd name="T33" fmla="*/ 35 h 289"/>
              <a:gd name="T34" fmla="*/ 63 w 289"/>
              <a:gd name="T35" fmla="*/ 6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9" h="289">
                <a:moveTo>
                  <a:pt x="285" y="164"/>
                </a:moveTo>
                <a:cubicBezTo>
                  <a:pt x="136" y="15"/>
                  <a:pt x="136" y="15"/>
                  <a:pt x="136" y="15"/>
                </a:cubicBezTo>
                <a:cubicBezTo>
                  <a:pt x="133" y="11"/>
                  <a:pt x="126" y="8"/>
                  <a:pt x="121" y="8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0"/>
                  <a:pt x="28" y="2"/>
                  <a:pt x="24" y="6"/>
                </a:cubicBezTo>
                <a:cubicBezTo>
                  <a:pt x="6" y="24"/>
                  <a:pt x="6" y="24"/>
                  <a:pt x="6" y="24"/>
                </a:cubicBezTo>
                <a:cubicBezTo>
                  <a:pt x="2" y="28"/>
                  <a:pt x="0" y="35"/>
                  <a:pt x="0" y="40"/>
                </a:cubicBezTo>
                <a:cubicBezTo>
                  <a:pt x="8" y="121"/>
                  <a:pt x="8" y="121"/>
                  <a:pt x="8" y="121"/>
                </a:cubicBezTo>
                <a:cubicBezTo>
                  <a:pt x="8" y="126"/>
                  <a:pt x="11" y="133"/>
                  <a:pt x="15" y="136"/>
                </a:cubicBezTo>
                <a:cubicBezTo>
                  <a:pt x="164" y="285"/>
                  <a:pt x="164" y="285"/>
                  <a:pt x="164" y="285"/>
                </a:cubicBezTo>
                <a:cubicBezTo>
                  <a:pt x="167" y="289"/>
                  <a:pt x="173" y="289"/>
                  <a:pt x="177" y="285"/>
                </a:cubicBezTo>
                <a:cubicBezTo>
                  <a:pt x="285" y="177"/>
                  <a:pt x="285" y="177"/>
                  <a:pt x="285" y="177"/>
                </a:cubicBezTo>
                <a:cubicBezTo>
                  <a:pt x="289" y="173"/>
                  <a:pt x="289" y="168"/>
                  <a:pt x="285" y="164"/>
                </a:cubicBezTo>
                <a:close/>
                <a:moveTo>
                  <a:pt x="63" y="63"/>
                </a:moveTo>
                <a:cubicBezTo>
                  <a:pt x="55" y="71"/>
                  <a:pt x="42" y="71"/>
                  <a:pt x="35" y="63"/>
                </a:cubicBezTo>
                <a:cubicBezTo>
                  <a:pt x="27" y="55"/>
                  <a:pt x="27" y="43"/>
                  <a:pt x="35" y="35"/>
                </a:cubicBezTo>
                <a:cubicBezTo>
                  <a:pt x="42" y="27"/>
                  <a:pt x="55" y="27"/>
                  <a:pt x="63" y="35"/>
                </a:cubicBezTo>
                <a:cubicBezTo>
                  <a:pt x="70" y="43"/>
                  <a:pt x="70" y="55"/>
                  <a:pt x="63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6" name="Freeform 245"/>
          <p:cNvSpPr/>
          <p:nvPr/>
        </p:nvSpPr>
        <p:spPr bwMode="auto">
          <a:xfrm>
            <a:off x="805450" y="2799498"/>
            <a:ext cx="235379" cy="172430"/>
          </a:xfrm>
          <a:custGeom>
            <a:avLst/>
            <a:gdLst>
              <a:gd name="T0" fmla="*/ 130 w 223"/>
              <a:gd name="T1" fmla="*/ 119 h 164"/>
              <a:gd name="T2" fmla="*/ 112 w 223"/>
              <a:gd name="T3" fmla="*/ 112 h 164"/>
              <a:gd name="T4" fmla="*/ 0 w 223"/>
              <a:gd name="T5" fmla="*/ 0 h 164"/>
              <a:gd name="T6" fmla="*/ 2 w 223"/>
              <a:gd name="T7" fmla="*/ 32 h 164"/>
              <a:gd name="T8" fmla="*/ 8 w 223"/>
              <a:gd name="T9" fmla="*/ 44 h 164"/>
              <a:gd name="T10" fmla="*/ 125 w 223"/>
              <a:gd name="T11" fmla="*/ 161 h 164"/>
              <a:gd name="T12" fmla="*/ 135 w 223"/>
              <a:gd name="T13" fmla="*/ 161 h 164"/>
              <a:gd name="T14" fmla="*/ 220 w 223"/>
              <a:gd name="T15" fmla="*/ 76 h 164"/>
              <a:gd name="T16" fmla="*/ 220 w 223"/>
              <a:gd name="T17" fmla="*/ 66 h 164"/>
              <a:gd name="T18" fmla="*/ 207 w 223"/>
              <a:gd name="T19" fmla="*/ 53 h 164"/>
              <a:gd name="T20" fmla="*/ 148 w 223"/>
              <a:gd name="T21" fmla="*/ 112 h 164"/>
              <a:gd name="T22" fmla="*/ 130 w 223"/>
              <a:gd name="T23" fmla="*/ 11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3" h="164">
                <a:moveTo>
                  <a:pt x="130" y="119"/>
                </a:moveTo>
                <a:cubicBezTo>
                  <a:pt x="123" y="119"/>
                  <a:pt x="116" y="117"/>
                  <a:pt x="112" y="112"/>
                </a:cubicBezTo>
                <a:cubicBezTo>
                  <a:pt x="0" y="0"/>
                  <a:pt x="0" y="0"/>
                  <a:pt x="0" y="0"/>
                </a:cubicBezTo>
                <a:cubicBezTo>
                  <a:pt x="2" y="32"/>
                  <a:pt x="2" y="32"/>
                  <a:pt x="2" y="32"/>
                </a:cubicBezTo>
                <a:cubicBezTo>
                  <a:pt x="3" y="36"/>
                  <a:pt x="5" y="42"/>
                  <a:pt x="8" y="44"/>
                </a:cubicBezTo>
                <a:cubicBezTo>
                  <a:pt x="125" y="161"/>
                  <a:pt x="125" y="161"/>
                  <a:pt x="125" y="161"/>
                </a:cubicBezTo>
                <a:cubicBezTo>
                  <a:pt x="128" y="164"/>
                  <a:pt x="132" y="164"/>
                  <a:pt x="135" y="161"/>
                </a:cubicBezTo>
                <a:cubicBezTo>
                  <a:pt x="220" y="76"/>
                  <a:pt x="220" y="76"/>
                  <a:pt x="220" y="76"/>
                </a:cubicBezTo>
                <a:cubicBezTo>
                  <a:pt x="223" y="73"/>
                  <a:pt x="223" y="69"/>
                  <a:pt x="220" y="66"/>
                </a:cubicBezTo>
                <a:cubicBezTo>
                  <a:pt x="207" y="53"/>
                  <a:pt x="207" y="53"/>
                  <a:pt x="207" y="53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43" y="117"/>
                  <a:pt x="137" y="119"/>
                  <a:pt x="13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7" name="Freeform 246"/>
          <p:cNvSpPr>
            <a:spLocks noEditPoints="1"/>
          </p:cNvSpPr>
          <p:nvPr/>
        </p:nvSpPr>
        <p:spPr bwMode="auto">
          <a:xfrm>
            <a:off x="802714" y="2668122"/>
            <a:ext cx="238116" cy="238116"/>
          </a:xfrm>
          <a:custGeom>
            <a:avLst/>
            <a:gdLst>
              <a:gd name="T0" fmla="*/ 107 w 227"/>
              <a:gd name="T1" fmla="*/ 12 h 225"/>
              <a:gd name="T2" fmla="*/ 95 w 227"/>
              <a:gd name="T3" fmla="*/ 6 h 225"/>
              <a:gd name="T4" fmla="*/ 32 w 227"/>
              <a:gd name="T5" fmla="*/ 0 h 225"/>
              <a:gd name="T6" fmla="*/ 31 w 227"/>
              <a:gd name="T7" fmla="*/ 0 h 225"/>
              <a:gd name="T8" fmla="*/ 20 w 227"/>
              <a:gd name="T9" fmla="*/ 5 h 225"/>
              <a:gd name="T10" fmla="*/ 5 w 227"/>
              <a:gd name="T11" fmla="*/ 19 h 225"/>
              <a:gd name="T12" fmla="*/ 1 w 227"/>
              <a:gd name="T13" fmla="*/ 31 h 225"/>
              <a:gd name="T14" fmla="*/ 6 w 227"/>
              <a:gd name="T15" fmla="*/ 94 h 225"/>
              <a:gd name="T16" fmla="*/ 12 w 227"/>
              <a:gd name="T17" fmla="*/ 107 h 225"/>
              <a:gd name="T18" fmla="*/ 129 w 227"/>
              <a:gd name="T19" fmla="*/ 223 h 225"/>
              <a:gd name="T20" fmla="*/ 134 w 227"/>
              <a:gd name="T21" fmla="*/ 225 h 225"/>
              <a:gd name="T22" fmla="*/ 139 w 227"/>
              <a:gd name="T23" fmla="*/ 223 h 225"/>
              <a:gd name="T24" fmla="*/ 224 w 227"/>
              <a:gd name="T25" fmla="*/ 138 h 225"/>
              <a:gd name="T26" fmla="*/ 224 w 227"/>
              <a:gd name="T27" fmla="*/ 128 h 225"/>
              <a:gd name="T28" fmla="*/ 107 w 227"/>
              <a:gd name="T29" fmla="*/ 12 h 225"/>
              <a:gd name="T30" fmla="*/ 28 w 227"/>
              <a:gd name="T31" fmla="*/ 27 h 225"/>
              <a:gd name="T32" fmla="*/ 39 w 227"/>
              <a:gd name="T33" fmla="*/ 23 h 225"/>
              <a:gd name="T34" fmla="*/ 50 w 227"/>
              <a:gd name="T35" fmla="*/ 27 h 225"/>
              <a:gd name="T36" fmla="*/ 50 w 227"/>
              <a:gd name="T37" fmla="*/ 49 h 225"/>
              <a:gd name="T38" fmla="*/ 39 w 227"/>
              <a:gd name="T39" fmla="*/ 54 h 225"/>
              <a:gd name="T40" fmla="*/ 28 w 227"/>
              <a:gd name="T41" fmla="*/ 49 h 225"/>
              <a:gd name="T42" fmla="*/ 28 w 227"/>
              <a:gd name="T43" fmla="*/ 2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7" h="225">
                <a:moveTo>
                  <a:pt x="107" y="12"/>
                </a:moveTo>
                <a:cubicBezTo>
                  <a:pt x="104" y="9"/>
                  <a:pt x="99" y="6"/>
                  <a:pt x="95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1" y="0"/>
                  <a:pt x="31" y="0"/>
                </a:cubicBezTo>
                <a:cubicBezTo>
                  <a:pt x="27" y="0"/>
                  <a:pt x="22" y="2"/>
                  <a:pt x="20" y="5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22"/>
                  <a:pt x="0" y="27"/>
                  <a:pt x="1" y="31"/>
                </a:cubicBezTo>
                <a:cubicBezTo>
                  <a:pt x="6" y="94"/>
                  <a:pt x="6" y="94"/>
                  <a:pt x="6" y="94"/>
                </a:cubicBezTo>
                <a:cubicBezTo>
                  <a:pt x="7" y="98"/>
                  <a:pt x="9" y="104"/>
                  <a:pt x="12" y="107"/>
                </a:cubicBezTo>
                <a:cubicBezTo>
                  <a:pt x="129" y="223"/>
                  <a:pt x="129" y="223"/>
                  <a:pt x="129" y="223"/>
                </a:cubicBezTo>
                <a:cubicBezTo>
                  <a:pt x="130" y="225"/>
                  <a:pt x="132" y="225"/>
                  <a:pt x="134" y="225"/>
                </a:cubicBezTo>
                <a:cubicBezTo>
                  <a:pt x="136" y="225"/>
                  <a:pt x="138" y="225"/>
                  <a:pt x="139" y="223"/>
                </a:cubicBezTo>
                <a:cubicBezTo>
                  <a:pt x="224" y="138"/>
                  <a:pt x="224" y="138"/>
                  <a:pt x="224" y="138"/>
                </a:cubicBezTo>
                <a:cubicBezTo>
                  <a:pt x="227" y="136"/>
                  <a:pt x="227" y="131"/>
                  <a:pt x="224" y="128"/>
                </a:cubicBezTo>
                <a:lnTo>
                  <a:pt x="107" y="12"/>
                </a:lnTo>
                <a:close/>
                <a:moveTo>
                  <a:pt x="28" y="27"/>
                </a:moveTo>
                <a:cubicBezTo>
                  <a:pt x="31" y="24"/>
                  <a:pt x="35" y="23"/>
                  <a:pt x="39" y="23"/>
                </a:cubicBezTo>
                <a:cubicBezTo>
                  <a:pt x="43" y="23"/>
                  <a:pt x="47" y="24"/>
                  <a:pt x="50" y="27"/>
                </a:cubicBezTo>
                <a:cubicBezTo>
                  <a:pt x="56" y="33"/>
                  <a:pt x="56" y="43"/>
                  <a:pt x="50" y="49"/>
                </a:cubicBezTo>
                <a:cubicBezTo>
                  <a:pt x="47" y="52"/>
                  <a:pt x="43" y="54"/>
                  <a:pt x="39" y="54"/>
                </a:cubicBezTo>
                <a:cubicBezTo>
                  <a:pt x="35" y="54"/>
                  <a:pt x="31" y="52"/>
                  <a:pt x="28" y="49"/>
                </a:cubicBezTo>
                <a:cubicBezTo>
                  <a:pt x="22" y="43"/>
                  <a:pt x="22" y="33"/>
                  <a:pt x="28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8" name="Freeform 247"/>
          <p:cNvSpPr>
            <a:spLocks noEditPoints="1"/>
          </p:cNvSpPr>
          <p:nvPr/>
        </p:nvSpPr>
        <p:spPr bwMode="auto">
          <a:xfrm>
            <a:off x="9903114" y="5104020"/>
            <a:ext cx="303804" cy="303804"/>
          </a:xfrm>
          <a:custGeom>
            <a:avLst/>
            <a:gdLst>
              <a:gd name="T0" fmla="*/ 288 w 288"/>
              <a:gd name="T1" fmla="*/ 144 h 288"/>
              <a:gd name="T2" fmla="*/ 144 w 288"/>
              <a:gd name="T3" fmla="*/ 0 h 288"/>
              <a:gd name="T4" fmla="*/ 0 w 288"/>
              <a:gd name="T5" fmla="*/ 144 h 288"/>
              <a:gd name="T6" fmla="*/ 144 w 288"/>
              <a:gd name="T7" fmla="*/ 288 h 288"/>
              <a:gd name="T8" fmla="*/ 152 w 288"/>
              <a:gd name="T9" fmla="*/ 288 h 288"/>
              <a:gd name="T10" fmla="*/ 154 w 288"/>
              <a:gd name="T11" fmla="*/ 288 h 288"/>
              <a:gd name="T12" fmla="*/ 268 w 288"/>
              <a:gd name="T13" fmla="*/ 288 h 288"/>
              <a:gd name="T14" fmla="*/ 288 w 288"/>
              <a:gd name="T15" fmla="*/ 268 h 288"/>
              <a:gd name="T16" fmla="*/ 288 w 288"/>
              <a:gd name="T17" fmla="*/ 156 h 288"/>
              <a:gd name="T18" fmla="*/ 288 w 288"/>
              <a:gd name="T19" fmla="*/ 153 h 288"/>
              <a:gd name="T20" fmla="*/ 288 w 288"/>
              <a:gd name="T21" fmla="*/ 144 h 288"/>
              <a:gd name="T22" fmla="*/ 144 w 288"/>
              <a:gd name="T23" fmla="*/ 252 h 288"/>
              <a:gd name="T24" fmla="*/ 133 w 288"/>
              <a:gd name="T25" fmla="*/ 252 h 288"/>
              <a:gd name="T26" fmla="*/ 36 w 288"/>
              <a:gd name="T27" fmla="*/ 144 h 288"/>
              <a:gd name="T28" fmla="*/ 144 w 288"/>
              <a:gd name="T29" fmla="*/ 36 h 288"/>
              <a:gd name="T30" fmla="*/ 252 w 288"/>
              <a:gd name="T31" fmla="*/ 136 h 288"/>
              <a:gd name="T32" fmla="*/ 252 w 288"/>
              <a:gd name="T33" fmla="*/ 144 h 288"/>
              <a:gd name="T34" fmla="*/ 144 w 288"/>
              <a:gd name="T35" fmla="*/ 2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288" y="144"/>
                </a:moveTo>
                <a:cubicBezTo>
                  <a:pt x="288" y="65"/>
                  <a:pt x="224" y="0"/>
                  <a:pt x="144" y="0"/>
                </a:cubicBezTo>
                <a:cubicBezTo>
                  <a:pt x="65" y="0"/>
                  <a:pt x="0" y="65"/>
                  <a:pt x="0" y="144"/>
                </a:cubicBezTo>
                <a:cubicBezTo>
                  <a:pt x="0" y="224"/>
                  <a:pt x="65" y="288"/>
                  <a:pt x="144" y="288"/>
                </a:cubicBezTo>
                <a:cubicBezTo>
                  <a:pt x="147" y="288"/>
                  <a:pt x="149" y="288"/>
                  <a:pt x="152" y="288"/>
                </a:cubicBezTo>
                <a:cubicBezTo>
                  <a:pt x="152" y="288"/>
                  <a:pt x="153" y="288"/>
                  <a:pt x="154" y="288"/>
                </a:cubicBezTo>
                <a:cubicBezTo>
                  <a:pt x="268" y="288"/>
                  <a:pt x="268" y="288"/>
                  <a:pt x="268" y="288"/>
                </a:cubicBezTo>
                <a:cubicBezTo>
                  <a:pt x="279" y="288"/>
                  <a:pt x="288" y="279"/>
                  <a:pt x="288" y="268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88" y="155"/>
                  <a:pt x="288" y="154"/>
                  <a:pt x="288" y="153"/>
                </a:cubicBezTo>
                <a:cubicBezTo>
                  <a:pt x="288" y="150"/>
                  <a:pt x="288" y="147"/>
                  <a:pt x="288" y="144"/>
                </a:cubicBezTo>
                <a:close/>
                <a:moveTo>
                  <a:pt x="144" y="252"/>
                </a:moveTo>
                <a:cubicBezTo>
                  <a:pt x="141" y="252"/>
                  <a:pt x="137" y="252"/>
                  <a:pt x="133" y="252"/>
                </a:cubicBezTo>
                <a:cubicBezTo>
                  <a:pt x="79" y="246"/>
                  <a:pt x="36" y="200"/>
                  <a:pt x="36" y="144"/>
                </a:cubicBezTo>
                <a:cubicBezTo>
                  <a:pt x="36" y="85"/>
                  <a:pt x="85" y="36"/>
                  <a:pt x="144" y="36"/>
                </a:cubicBezTo>
                <a:cubicBezTo>
                  <a:pt x="201" y="36"/>
                  <a:pt x="247" y="80"/>
                  <a:pt x="252" y="136"/>
                </a:cubicBezTo>
                <a:cubicBezTo>
                  <a:pt x="252" y="139"/>
                  <a:pt x="252" y="141"/>
                  <a:pt x="252" y="144"/>
                </a:cubicBezTo>
                <a:cubicBezTo>
                  <a:pt x="252" y="204"/>
                  <a:pt x="204" y="252"/>
                  <a:pt x="144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9" name="Freeform 248"/>
          <p:cNvSpPr/>
          <p:nvPr/>
        </p:nvSpPr>
        <p:spPr bwMode="auto">
          <a:xfrm>
            <a:off x="4505823" y="1450175"/>
            <a:ext cx="136849" cy="303804"/>
          </a:xfrm>
          <a:custGeom>
            <a:avLst/>
            <a:gdLst>
              <a:gd name="T0" fmla="*/ 113 w 130"/>
              <a:gd name="T1" fmla="*/ 223 h 289"/>
              <a:gd name="T2" fmla="*/ 113 w 130"/>
              <a:gd name="T3" fmla="*/ 224 h 289"/>
              <a:gd name="T4" fmla="*/ 65 w 130"/>
              <a:gd name="T5" fmla="*/ 272 h 289"/>
              <a:gd name="T6" fmla="*/ 16 w 130"/>
              <a:gd name="T7" fmla="*/ 225 h 289"/>
              <a:gd name="T8" fmla="*/ 16 w 130"/>
              <a:gd name="T9" fmla="*/ 224 h 289"/>
              <a:gd name="T10" fmla="*/ 16 w 130"/>
              <a:gd name="T11" fmla="*/ 223 h 289"/>
              <a:gd name="T12" fmla="*/ 16 w 130"/>
              <a:gd name="T13" fmla="*/ 48 h 289"/>
              <a:gd name="T14" fmla="*/ 16 w 130"/>
              <a:gd name="T15" fmla="*/ 48 h 289"/>
              <a:gd name="T16" fmla="*/ 16 w 130"/>
              <a:gd name="T17" fmla="*/ 48 h 289"/>
              <a:gd name="T18" fmla="*/ 16 w 130"/>
              <a:gd name="T19" fmla="*/ 46 h 289"/>
              <a:gd name="T20" fmla="*/ 46 w 130"/>
              <a:gd name="T21" fmla="*/ 17 h 289"/>
              <a:gd name="T22" fmla="*/ 75 w 130"/>
              <a:gd name="T23" fmla="*/ 46 h 289"/>
              <a:gd name="T24" fmla="*/ 75 w 130"/>
              <a:gd name="T25" fmla="*/ 48 h 289"/>
              <a:gd name="T26" fmla="*/ 75 w 130"/>
              <a:gd name="T27" fmla="*/ 64 h 289"/>
              <a:gd name="T28" fmla="*/ 75 w 130"/>
              <a:gd name="T29" fmla="*/ 79 h 289"/>
              <a:gd name="T30" fmla="*/ 75 w 130"/>
              <a:gd name="T31" fmla="*/ 208 h 289"/>
              <a:gd name="T32" fmla="*/ 75 w 130"/>
              <a:gd name="T33" fmla="*/ 208 h 289"/>
              <a:gd name="T34" fmla="*/ 75 w 130"/>
              <a:gd name="T35" fmla="*/ 223 h 289"/>
              <a:gd name="T36" fmla="*/ 75 w 130"/>
              <a:gd name="T37" fmla="*/ 223 h 289"/>
              <a:gd name="T38" fmla="*/ 75 w 130"/>
              <a:gd name="T39" fmla="*/ 224 h 289"/>
              <a:gd name="T40" fmla="*/ 75 w 130"/>
              <a:gd name="T41" fmla="*/ 225 h 289"/>
              <a:gd name="T42" fmla="*/ 75 w 130"/>
              <a:gd name="T43" fmla="*/ 225 h 289"/>
              <a:gd name="T44" fmla="*/ 64 w 130"/>
              <a:gd name="T45" fmla="*/ 235 h 289"/>
              <a:gd name="T46" fmla="*/ 54 w 130"/>
              <a:gd name="T47" fmla="*/ 225 h 289"/>
              <a:gd name="T48" fmla="*/ 54 w 130"/>
              <a:gd name="T49" fmla="*/ 224 h 289"/>
              <a:gd name="T50" fmla="*/ 54 w 130"/>
              <a:gd name="T51" fmla="*/ 208 h 289"/>
              <a:gd name="T52" fmla="*/ 54 w 130"/>
              <a:gd name="T53" fmla="*/ 90 h 289"/>
              <a:gd name="T54" fmla="*/ 37 w 130"/>
              <a:gd name="T55" fmla="*/ 90 h 289"/>
              <a:gd name="T56" fmla="*/ 37 w 130"/>
              <a:gd name="T57" fmla="*/ 208 h 289"/>
              <a:gd name="T58" fmla="*/ 37 w 130"/>
              <a:gd name="T59" fmla="*/ 224 h 289"/>
              <a:gd name="T60" fmla="*/ 37 w 130"/>
              <a:gd name="T61" fmla="*/ 224 h 289"/>
              <a:gd name="T62" fmla="*/ 37 w 130"/>
              <a:gd name="T63" fmla="*/ 224 h 289"/>
              <a:gd name="T64" fmla="*/ 37 w 130"/>
              <a:gd name="T65" fmla="*/ 225 h 289"/>
              <a:gd name="T66" fmla="*/ 64 w 130"/>
              <a:gd name="T67" fmla="*/ 252 h 289"/>
              <a:gd name="T68" fmla="*/ 92 w 130"/>
              <a:gd name="T69" fmla="*/ 225 h 289"/>
              <a:gd name="T70" fmla="*/ 92 w 130"/>
              <a:gd name="T71" fmla="*/ 225 h 289"/>
              <a:gd name="T72" fmla="*/ 92 w 130"/>
              <a:gd name="T73" fmla="*/ 224 h 289"/>
              <a:gd name="T74" fmla="*/ 92 w 130"/>
              <a:gd name="T75" fmla="*/ 224 h 289"/>
              <a:gd name="T76" fmla="*/ 92 w 130"/>
              <a:gd name="T77" fmla="*/ 224 h 289"/>
              <a:gd name="T78" fmla="*/ 92 w 130"/>
              <a:gd name="T79" fmla="*/ 64 h 289"/>
              <a:gd name="T80" fmla="*/ 92 w 130"/>
              <a:gd name="T81" fmla="*/ 48 h 289"/>
              <a:gd name="T82" fmla="*/ 92 w 130"/>
              <a:gd name="T83" fmla="*/ 46 h 289"/>
              <a:gd name="T84" fmla="*/ 92 w 130"/>
              <a:gd name="T85" fmla="*/ 46 h 289"/>
              <a:gd name="T86" fmla="*/ 46 w 130"/>
              <a:gd name="T87" fmla="*/ 0 h 289"/>
              <a:gd name="T88" fmla="*/ 0 w 130"/>
              <a:gd name="T89" fmla="*/ 46 h 289"/>
              <a:gd name="T90" fmla="*/ 0 w 130"/>
              <a:gd name="T91" fmla="*/ 48 h 289"/>
              <a:gd name="T92" fmla="*/ 0 w 130"/>
              <a:gd name="T93" fmla="*/ 48 h 289"/>
              <a:gd name="T94" fmla="*/ 0 w 130"/>
              <a:gd name="T95" fmla="*/ 223 h 289"/>
              <a:gd name="T96" fmla="*/ 0 w 130"/>
              <a:gd name="T97" fmla="*/ 223 h 289"/>
              <a:gd name="T98" fmla="*/ 0 w 130"/>
              <a:gd name="T99" fmla="*/ 224 h 289"/>
              <a:gd name="T100" fmla="*/ 0 w 130"/>
              <a:gd name="T101" fmla="*/ 224 h 289"/>
              <a:gd name="T102" fmla="*/ 0 w 130"/>
              <a:gd name="T103" fmla="*/ 225 h 289"/>
              <a:gd name="T104" fmla="*/ 0 w 130"/>
              <a:gd name="T105" fmla="*/ 225 h 289"/>
              <a:gd name="T106" fmla="*/ 65 w 130"/>
              <a:gd name="T107" fmla="*/ 289 h 289"/>
              <a:gd name="T108" fmla="*/ 129 w 130"/>
              <a:gd name="T109" fmla="*/ 224 h 289"/>
              <a:gd name="T110" fmla="*/ 129 w 130"/>
              <a:gd name="T111" fmla="*/ 223 h 289"/>
              <a:gd name="T112" fmla="*/ 130 w 130"/>
              <a:gd name="T113" fmla="*/ 223 h 289"/>
              <a:gd name="T114" fmla="*/ 130 w 130"/>
              <a:gd name="T115" fmla="*/ 37 h 289"/>
              <a:gd name="T116" fmla="*/ 113 w 130"/>
              <a:gd name="T117" fmla="*/ 37 h 289"/>
              <a:gd name="T118" fmla="*/ 113 w 130"/>
              <a:gd name="T119" fmla="*/ 22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0" h="289">
                <a:moveTo>
                  <a:pt x="113" y="223"/>
                </a:moveTo>
                <a:cubicBezTo>
                  <a:pt x="113" y="224"/>
                  <a:pt x="113" y="224"/>
                  <a:pt x="113" y="224"/>
                </a:cubicBezTo>
                <a:cubicBezTo>
                  <a:pt x="113" y="251"/>
                  <a:pt x="91" y="272"/>
                  <a:pt x="65" y="272"/>
                </a:cubicBezTo>
                <a:cubicBezTo>
                  <a:pt x="38" y="272"/>
                  <a:pt x="17" y="251"/>
                  <a:pt x="16" y="225"/>
                </a:cubicBezTo>
                <a:cubicBezTo>
                  <a:pt x="16" y="224"/>
                  <a:pt x="16" y="224"/>
                  <a:pt x="16" y="224"/>
                </a:cubicBezTo>
                <a:cubicBezTo>
                  <a:pt x="16" y="224"/>
                  <a:pt x="16" y="224"/>
                  <a:pt x="16" y="223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30"/>
                  <a:pt x="30" y="17"/>
                  <a:pt x="46" y="17"/>
                </a:cubicBezTo>
                <a:cubicBezTo>
                  <a:pt x="62" y="17"/>
                  <a:pt x="75" y="30"/>
                  <a:pt x="75" y="46"/>
                </a:cubicBezTo>
                <a:cubicBezTo>
                  <a:pt x="75" y="48"/>
                  <a:pt x="75" y="48"/>
                  <a:pt x="75" y="48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79"/>
                  <a:pt x="75" y="79"/>
                  <a:pt x="75" y="79"/>
                </a:cubicBez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8"/>
                  <a:pt x="75" y="208"/>
                </a:cubicBezTo>
                <a:cubicBezTo>
                  <a:pt x="75" y="223"/>
                  <a:pt x="75" y="223"/>
                  <a:pt x="75" y="223"/>
                </a:cubicBezTo>
                <a:cubicBezTo>
                  <a:pt x="75" y="223"/>
                  <a:pt x="75" y="223"/>
                  <a:pt x="75" y="223"/>
                </a:cubicBezTo>
                <a:cubicBezTo>
                  <a:pt x="75" y="224"/>
                  <a:pt x="75" y="224"/>
                  <a:pt x="75" y="224"/>
                </a:cubicBezTo>
                <a:cubicBezTo>
                  <a:pt x="75" y="225"/>
                  <a:pt x="75" y="225"/>
                  <a:pt x="75" y="225"/>
                </a:cubicBezTo>
                <a:cubicBezTo>
                  <a:pt x="75" y="225"/>
                  <a:pt x="75" y="225"/>
                  <a:pt x="75" y="225"/>
                </a:cubicBezTo>
                <a:cubicBezTo>
                  <a:pt x="75" y="230"/>
                  <a:pt x="70" y="235"/>
                  <a:pt x="64" y="235"/>
                </a:cubicBezTo>
                <a:cubicBezTo>
                  <a:pt x="59" y="235"/>
                  <a:pt x="54" y="230"/>
                  <a:pt x="54" y="225"/>
                </a:cubicBezTo>
                <a:cubicBezTo>
                  <a:pt x="54" y="225"/>
                  <a:pt x="54" y="224"/>
                  <a:pt x="54" y="224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54" y="90"/>
                  <a:pt x="54" y="90"/>
                  <a:pt x="54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37" y="224"/>
                  <a:pt x="37" y="225"/>
                  <a:pt x="37" y="225"/>
                </a:cubicBezTo>
                <a:cubicBezTo>
                  <a:pt x="37" y="240"/>
                  <a:pt x="49" y="252"/>
                  <a:pt x="64" y="252"/>
                </a:cubicBezTo>
                <a:cubicBezTo>
                  <a:pt x="79" y="252"/>
                  <a:pt x="91" y="240"/>
                  <a:pt x="92" y="225"/>
                </a:cubicBezTo>
                <a:cubicBezTo>
                  <a:pt x="92" y="225"/>
                  <a:pt x="92" y="225"/>
                  <a:pt x="92" y="225"/>
                </a:cubicBezTo>
                <a:cubicBezTo>
                  <a:pt x="92" y="224"/>
                  <a:pt x="92" y="224"/>
                  <a:pt x="92" y="224"/>
                </a:cubicBezTo>
                <a:cubicBezTo>
                  <a:pt x="92" y="224"/>
                  <a:pt x="92" y="224"/>
                  <a:pt x="92" y="224"/>
                </a:cubicBezTo>
                <a:cubicBezTo>
                  <a:pt x="92" y="224"/>
                  <a:pt x="92" y="224"/>
                  <a:pt x="92" y="224"/>
                </a:cubicBezTo>
                <a:cubicBezTo>
                  <a:pt x="92" y="64"/>
                  <a:pt x="92" y="64"/>
                  <a:pt x="92" y="64"/>
                </a:cubicBezTo>
                <a:cubicBezTo>
                  <a:pt x="92" y="48"/>
                  <a:pt x="92" y="48"/>
                  <a:pt x="92" y="48"/>
                </a:cubicBezTo>
                <a:cubicBezTo>
                  <a:pt x="92" y="46"/>
                  <a:pt x="92" y="46"/>
                  <a:pt x="92" y="46"/>
                </a:cubicBezTo>
                <a:cubicBezTo>
                  <a:pt x="92" y="46"/>
                  <a:pt x="92" y="46"/>
                  <a:pt x="92" y="46"/>
                </a:cubicBezTo>
                <a:cubicBezTo>
                  <a:pt x="91" y="21"/>
                  <a:pt x="71" y="0"/>
                  <a:pt x="46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47"/>
                  <a:pt x="0" y="47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4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60"/>
                  <a:pt x="29" y="289"/>
                  <a:pt x="65" y="289"/>
                </a:cubicBezTo>
                <a:cubicBezTo>
                  <a:pt x="100" y="289"/>
                  <a:pt x="129" y="260"/>
                  <a:pt x="129" y="224"/>
                </a:cubicBezTo>
                <a:cubicBezTo>
                  <a:pt x="129" y="224"/>
                  <a:pt x="129" y="223"/>
                  <a:pt x="129" y="223"/>
                </a:cubicBezTo>
                <a:cubicBezTo>
                  <a:pt x="130" y="223"/>
                  <a:pt x="130" y="223"/>
                  <a:pt x="130" y="223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13" y="37"/>
                  <a:pt x="113" y="37"/>
                  <a:pt x="113" y="37"/>
                </a:cubicBezTo>
                <a:lnTo>
                  <a:pt x="113" y="2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0" name="Freeform 249"/>
          <p:cNvSpPr/>
          <p:nvPr/>
        </p:nvSpPr>
        <p:spPr bwMode="auto">
          <a:xfrm>
            <a:off x="9284561" y="2670861"/>
            <a:ext cx="320226" cy="301067"/>
          </a:xfrm>
          <a:custGeom>
            <a:avLst/>
            <a:gdLst>
              <a:gd name="T0" fmla="*/ 294 w 301"/>
              <a:gd name="T1" fmla="*/ 107 h 285"/>
              <a:gd name="T2" fmla="*/ 137 w 301"/>
              <a:gd name="T3" fmla="*/ 9 h 285"/>
              <a:gd name="T4" fmla="*/ 8 w 301"/>
              <a:gd name="T5" fmla="*/ 139 h 285"/>
              <a:gd name="T6" fmla="*/ 64 w 301"/>
              <a:gd name="T7" fmla="*/ 218 h 285"/>
              <a:gd name="T8" fmla="*/ 36 w 301"/>
              <a:gd name="T9" fmla="*/ 268 h 285"/>
              <a:gd name="T10" fmla="*/ 123 w 301"/>
              <a:gd name="T11" fmla="*/ 237 h 285"/>
              <a:gd name="T12" fmla="*/ 164 w 301"/>
              <a:gd name="T13" fmla="*/ 237 h 285"/>
              <a:gd name="T14" fmla="*/ 294 w 301"/>
              <a:gd name="T15" fmla="*/ 107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8" y="139"/>
                </a:cubicBezTo>
                <a:cubicBezTo>
                  <a:pt x="12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3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Freeform 250"/>
          <p:cNvSpPr/>
          <p:nvPr/>
        </p:nvSpPr>
        <p:spPr bwMode="auto">
          <a:xfrm>
            <a:off x="10007119" y="2687283"/>
            <a:ext cx="205273" cy="221695"/>
          </a:xfrm>
          <a:custGeom>
            <a:avLst/>
            <a:gdLst>
              <a:gd name="T0" fmla="*/ 190 w 195"/>
              <a:gd name="T1" fmla="*/ 102 h 210"/>
              <a:gd name="T2" fmla="*/ 92 w 195"/>
              <a:gd name="T3" fmla="*/ 4 h 210"/>
              <a:gd name="T4" fmla="*/ 0 w 195"/>
              <a:gd name="T5" fmla="*/ 30 h 210"/>
              <a:gd name="T6" fmla="*/ 15 w 195"/>
              <a:gd name="T7" fmla="*/ 30 h 210"/>
              <a:gd name="T8" fmla="*/ 94 w 195"/>
              <a:gd name="T9" fmla="*/ 54 h 210"/>
              <a:gd name="T10" fmla="*/ 135 w 195"/>
              <a:gd name="T11" fmla="*/ 120 h 210"/>
              <a:gd name="T12" fmla="*/ 116 w 195"/>
              <a:gd name="T13" fmla="*/ 187 h 210"/>
              <a:gd name="T14" fmla="*/ 168 w 195"/>
              <a:gd name="T15" fmla="*/ 198 h 210"/>
              <a:gd name="T16" fmla="*/ 147 w 195"/>
              <a:gd name="T17" fmla="*/ 161 h 210"/>
              <a:gd name="T18" fmla="*/ 190 w 195"/>
              <a:gd name="T19" fmla="*/ 102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5" h="210">
                <a:moveTo>
                  <a:pt x="190" y="102"/>
                </a:moveTo>
                <a:cubicBezTo>
                  <a:pt x="195" y="54"/>
                  <a:pt x="152" y="10"/>
                  <a:pt x="92" y="4"/>
                </a:cubicBezTo>
                <a:cubicBezTo>
                  <a:pt x="56" y="0"/>
                  <a:pt x="22" y="11"/>
                  <a:pt x="0" y="30"/>
                </a:cubicBezTo>
                <a:cubicBezTo>
                  <a:pt x="5" y="30"/>
                  <a:pt x="10" y="30"/>
                  <a:pt x="15" y="30"/>
                </a:cubicBezTo>
                <a:cubicBezTo>
                  <a:pt x="44" y="30"/>
                  <a:pt x="72" y="38"/>
                  <a:pt x="94" y="54"/>
                </a:cubicBezTo>
                <a:cubicBezTo>
                  <a:pt x="118" y="71"/>
                  <a:pt x="132" y="94"/>
                  <a:pt x="135" y="120"/>
                </a:cubicBezTo>
                <a:cubicBezTo>
                  <a:pt x="138" y="143"/>
                  <a:pt x="131" y="167"/>
                  <a:pt x="116" y="187"/>
                </a:cubicBezTo>
                <a:cubicBezTo>
                  <a:pt x="147" y="210"/>
                  <a:pt x="175" y="203"/>
                  <a:pt x="168" y="198"/>
                </a:cubicBezTo>
                <a:cubicBezTo>
                  <a:pt x="150" y="185"/>
                  <a:pt x="146" y="171"/>
                  <a:pt x="147" y="161"/>
                </a:cubicBezTo>
                <a:cubicBezTo>
                  <a:pt x="171" y="148"/>
                  <a:pt x="187" y="127"/>
                  <a:pt x="190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Freeform 251"/>
          <p:cNvSpPr/>
          <p:nvPr/>
        </p:nvSpPr>
        <p:spPr bwMode="auto">
          <a:xfrm>
            <a:off x="9894904" y="2736548"/>
            <a:ext cx="240853" cy="213483"/>
          </a:xfrm>
          <a:custGeom>
            <a:avLst/>
            <a:gdLst>
              <a:gd name="T0" fmla="*/ 221 w 227"/>
              <a:gd name="T1" fmla="*/ 74 h 200"/>
              <a:gd name="T2" fmla="*/ 119 w 227"/>
              <a:gd name="T3" fmla="*/ 0 h 200"/>
              <a:gd name="T4" fmla="*/ 103 w 227"/>
              <a:gd name="T5" fmla="*/ 1 h 200"/>
              <a:gd name="T6" fmla="*/ 6 w 227"/>
              <a:gd name="T7" fmla="*/ 98 h 200"/>
              <a:gd name="T8" fmla="*/ 48 w 227"/>
              <a:gd name="T9" fmla="*/ 158 h 200"/>
              <a:gd name="T10" fmla="*/ 27 w 227"/>
              <a:gd name="T11" fmla="*/ 195 h 200"/>
              <a:gd name="T12" fmla="*/ 36 w 227"/>
              <a:gd name="T13" fmla="*/ 200 h 200"/>
              <a:gd name="T14" fmla="*/ 92 w 227"/>
              <a:gd name="T15" fmla="*/ 172 h 200"/>
              <a:gd name="T16" fmla="*/ 108 w 227"/>
              <a:gd name="T17" fmla="*/ 173 h 200"/>
              <a:gd name="T18" fmla="*/ 123 w 227"/>
              <a:gd name="T19" fmla="*/ 172 h 200"/>
              <a:gd name="T20" fmla="*/ 221 w 227"/>
              <a:gd name="T21" fmla="*/ 7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200">
                <a:moveTo>
                  <a:pt x="221" y="74"/>
                </a:moveTo>
                <a:cubicBezTo>
                  <a:pt x="216" y="31"/>
                  <a:pt x="172" y="0"/>
                  <a:pt x="119" y="0"/>
                </a:cubicBezTo>
                <a:cubicBezTo>
                  <a:pt x="114" y="0"/>
                  <a:pt x="108" y="0"/>
                  <a:pt x="103" y="1"/>
                </a:cubicBezTo>
                <a:cubicBezTo>
                  <a:pt x="44" y="7"/>
                  <a:pt x="0" y="51"/>
                  <a:pt x="6" y="98"/>
                </a:cubicBezTo>
                <a:cubicBezTo>
                  <a:pt x="8" y="123"/>
                  <a:pt x="25" y="144"/>
                  <a:pt x="48" y="158"/>
                </a:cubicBezTo>
                <a:cubicBezTo>
                  <a:pt x="49" y="168"/>
                  <a:pt x="45" y="182"/>
                  <a:pt x="27" y="195"/>
                </a:cubicBezTo>
                <a:cubicBezTo>
                  <a:pt x="24" y="197"/>
                  <a:pt x="28" y="200"/>
                  <a:pt x="36" y="200"/>
                </a:cubicBezTo>
                <a:cubicBezTo>
                  <a:pt x="49" y="200"/>
                  <a:pt x="71" y="194"/>
                  <a:pt x="92" y="172"/>
                </a:cubicBezTo>
                <a:cubicBezTo>
                  <a:pt x="97" y="173"/>
                  <a:pt x="103" y="173"/>
                  <a:pt x="108" y="173"/>
                </a:cubicBezTo>
                <a:cubicBezTo>
                  <a:pt x="113" y="173"/>
                  <a:pt x="118" y="173"/>
                  <a:pt x="123" y="172"/>
                </a:cubicBezTo>
                <a:cubicBezTo>
                  <a:pt x="183" y="165"/>
                  <a:pt x="227" y="122"/>
                  <a:pt x="22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3" name="Freeform 252"/>
          <p:cNvSpPr>
            <a:spLocks noEditPoints="1"/>
          </p:cNvSpPr>
          <p:nvPr/>
        </p:nvSpPr>
        <p:spPr bwMode="auto">
          <a:xfrm>
            <a:off x="10502510" y="2673596"/>
            <a:ext cx="320226" cy="301067"/>
          </a:xfrm>
          <a:custGeom>
            <a:avLst/>
            <a:gdLst>
              <a:gd name="T0" fmla="*/ 294 w 301"/>
              <a:gd name="T1" fmla="*/ 107 h 285"/>
              <a:gd name="T2" fmla="*/ 137 w 301"/>
              <a:gd name="T3" fmla="*/ 9 h 285"/>
              <a:gd name="T4" fmla="*/ 7 w 301"/>
              <a:gd name="T5" fmla="*/ 139 h 285"/>
              <a:gd name="T6" fmla="*/ 64 w 301"/>
              <a:gd name="T7" fmla="*/ 218 h 285"/>
              <a:gd name="T8" fmla="*/ 36 w 301"/>
              <a:gd name="T9" fmla="*/ 268 h 285"/>
              <a:gd name="T10" fmla="*/ 122 w 301"/>
              <a:gd name="T11" fmla="*/ 237 h 285"/>
              <a:gd name="T12" fmla="*/ 164 w 301"/>
              <a:gd name="T13" fmla="*/ 237 h 285"/>
              <a:gd name="T14" fmla="*/ 294 w 301"/>
              <a:gd name="T15" fmla="*/ 107 h 285"/>
              <a:gd name="T16" fmla="*/ 80 w 301"/>
              <a:gd name="T17" fmla="*/ 143 h 285"/>
              <a:gd name="T18" fmla="*/ 60 w 301"/>
              <a:gd name="T19" fmla="*/ 123 h 285"/>
              <a:gd name="T20" fmla="*/ 80 w 301"/>
              <a:gd name="T21" fmla="*/ 103 h 285"/>
              <a:gd name="T22" fmla="*/ 100 w 301"/>
              <a:gd name="T23" fmla="*/ 123 h 285"/>
              <a:gd name="T24" fmla="*/ 80 w 301"/>
              <a:gd name="T25" fmla="*/ 143 h 285"/>
              <a:gd name="T26" fmla="*/ 151 w 301"/>
              <a:gd name="T27" fmla="*/ 143 h 285"/>
              <a:gd name="T28" fmla="*/ 131 w 301"/>
              <a:gd name="T29" fmla="*/ 123 h 285"/>
              <a:gd name="T30" fmla="*/ 151 w 301"/>
              <a:gd name="T31" fmla="*/ 103 h 285"/>
              <a:gd name="T32" fmla="*/ 172 w 301"/>
              <a:gd name="T33" fmla="*/ 123 h 285"/>
              <a:gd name="T34" fmla="*/ 151 w 301"/>
              <a:gd name="T35" fmla="*/ 143 h 285"/>
              <a:gd name="T36" fmla="*/ 223 w 301"/>
              <a:gd name="T37" fmla="*/ 143 h 285"/>
              <a:gd name="T38" fmla="*/ 203 w 301"/>
              <a:gd name="T39" fmla="*/ 123 h 285"/>
              <a:gd name="T40" fmla="*/ 223 w 301"/>
              <a:gd name="T41" fmla="*/ 103 h 285"/>
              <a:gd name="T42" fmla="*/ 243 w 301"/>
              <a:gd name="T43" fmla="*/ 123 h 285"/>
              <a:gd name="T44" fmla="*/ 223 w 301"/>
              <a:gd name="T45" fmla="*/ 14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4" name="Freeform 263"/>
          <p:cNvSpPr/>
          <p:nvPr/>
        </p:nvSpPr>
        <p:spPr bwMode="auto">
          <a:xfrm>
            <a:off x="2674796" y="1600707"/>
            <a:ext cx="142322" cy="76635"/>
          </a:xfrm>
          <a:custGeom>
            <a:avLst/>
            <a:gdLst>
              <a:gd name="T0" fmla="*/ 112 w 135"/>
              <a:gd name="T1" fmla="*/ 2 h 72"/>
              <a:gd name="T2" fmla="*/ 118 w 135"/>
              <a:gd name="T3" fmla="*/ 21 h 72"/>
              <a:gd name="T4" fmla="*/ 86 w 135"/>
              <a:gd name="T5" fmla="*/ 21 h 72"/>
              <a:gd name="T6" fmla="*/ 78 w 135"/>
              <a:gd name="T7" fmla="*/ 36 h 72"/>
              <a:gd name="T8" fmla="*/ 57 w 135"/>
              <a:gd name="T9" fmla="*/ 36 h 72"/>
              <a:gd name="T10" fmla="*/ 49 w 135"/>
              <a:gd name="T11" fmla="*/ 21 h 72"/>
              <a:gd name="T12" fmla="*/ 17 w 135"/>
              <a:gd name="T13" fmla="*/ 21 h 72"/>
              <a:gd name="T14" fmla="*/ 23 w 135"/>
              <a:gd name="T15" fmla="*/ 2 h 72"/>
              <a:gd name="T16" fmla="*/ 14 w 135"/>
              <a:gd name="T17" fmla="*/ 1 h 72"/>
              <a:gd name="T18" fmla="*/ 8 w 135"/>
              <a:gd name="T19" fmla="*/ 0 h 72"/>
              <a:gd name="T20" fmla="*/ 0 w 135"/>
              <a:gd name="T21" fmla="*/ 21 h 72"/>
              <a:gd name="T22" fmla="*/ 0 w 135"/>
              <a:gd name="T23" fmla="*/ 72 h 72"/>
              <a:gd name="T24" fmla="*/ 135 w 135"/>
              <a:gd name="T25" fmla="*/ 72 h 72"/>
              <a:gd name="T26" fmla="*/ 135 w 135"/>
              <a:gd name="T27" fmla="*/ 21 h 72"/>
              <a:gd name="T28" fmla="*/ 127 w 135"/>
              <a:gd name="T29" fmla="*/ 0 h 72"/>
              <a:gd name="T30" fmla="*/ 121 w 135"/>
              <a:gd name="T31" fmla="*/ 1 h 72"/>
              <a:gd name="T32" fmla="*/ 112 w 135"/>
              <a:gd name="T33" fmla="*/ 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5" h="72">
                <a:moveTo>
                  <a:pt x="112" y="2"/>
                </a:moveTo>
                <a:cubicBezTo>
                  <a:pt x="118" y="21"/>
                  <a:pt x="118" y="21"/>
                  <a:pt x="118" y="21"/>
                </a:cubicBezTo>
                <a:cubicBezTo>
                  <a:pt x="86" y="21"/>
                  <a:pt x="86" y="21"/>
                  <a:pt x="86" y="21"/>
                </a:cubicBezTo>
                <a:cubicBezTo>
                  <a:pt x="78" y="36"/>
                  <a:pt x="78" y="36"/>
                  <a:pt x="78" y="36"/>
                </a:cubicBezTo>
                <a:cubicBezTo>
                  <a:pt x="57" y="36"/>
                  <a:pt x="57" y="36"/>
                  <a:pt x="57" y="36"/>
                </a:cubicBezTo>
                <a:cubicBezTo>
                  <a:pt x="49" y="21"/>
                  <a:pt x="49" y="21"/>
                  <a:pt x="49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23" y="2"/>
                  <a:pt x="23" y="2"/>
                  <a:pt x="23" y="2"/>
                </a:cubicBezTo>
                <a:cubicBezTo>
                  <a:pt x="20" y="2"/>
                  <a:pt x="18" y="1"/>
                  <a:pt x="14" y="1"/>
                </a:cubicBezTo>
                <a:cubicBezTo>
                  <a:pt x="12" y="1"/>
                  <a:pt x="10" y="0"/>
                  <a:pt x="8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72"/>
                  <a:pt x="0" y="72"/>
                  <a:pt x="0" y="72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27" y="0"/>
                  <a:pt x="127" y="0"/>
                  <a:pt x="127" y="0"/>
                </a:cubicBezTo>
                <a:cubicBezTo>
                  <a:pt x="125" y="0"/>
                  <a:pt x="123" y="1"/>
                  <a:pt x="121" y="1"/>
                </a:cubicBezTo>
                <a:cubicBezTo>
                  <a:pt x="118" y="1"/>
                  <a:pt x="115" y="2"/>
                  <a:pt x="112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5" name="Freeform 264"/>
          <p:cNvSpPr/>
          <p:nvPr/>
        </p:nvSpPr>
        <p:spPr bwMode="auto">
          <a:xfrm>
            <a:off x="2702166" y="1551442"/>
            <a:ext cx="90321" cy="16422"/>
          </a:xfrm>
          <a:custGeom>
            <a:avLst/>
            <a:gdLst>
              <a:gd name="T0" fmla="*/ 25 w 85"/>
              <a:gd name="T1" fmla="*/ 15 h 15"/>
              <a:gd name="T2" fmla="*/ 61 w 85"/>
              <a:gd name="T3" fmla="*/ 15 h 15"/>
              <a:gd name="T4" fmla="*/ 82 w 85"/>
              <a:gd name="T5" fmla="*/ 2 h 15"/>
              <a:gd name="T6" fmla="*/ 85 w 85"/>
              <a:gd name="T7" fmla="*/ 0 h 15"/>
              <a:gd name="T8" fmla="*/ 85 w 85"/>
              <a:gd name="T9" fmla="*/ 0 h 15"/>
              <a:gd name="T10" fmla="*/ 0 w 85"/>
              <a:gd name="T11" fmla="*/ 0 h 15"/>
              <a:gd name="T12" fmla="*/ 0 w 85"/>
              <a:gd name="T13" fmla="*/ 0 h 15"/>
              <a:gd name="T14" fmla="*/ 3 w 85"/>
              <a:gd name="T15" fmla="*/ 2 h 15"/>
              <a:gd name="T16" fmla="*/ 25 w 85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15">
                <a:moveTo>
                  <a:pt x="25" y="15"/>
                </a:moveTo>
                <a:cubicBezTo>
                  <a:pt x="61" y="15"/>
                  <a:pt x="61" y="15"/>
                  <a:pt x="61" y="15"/>
                </a:cubicBezTo>
                <a:cubicBezTo>
                  <a:pt x="67" y="10"/>
                  <a:pt x="74" y="5"/>
                  <a:pt x="82" y="2"/>
                </a:cubicBezTo>
                <a:cubicBezTo>
                  <a:pt x="83" y="1"/>
                  <a:pt x="84" y="1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1"/>
                  <a:pt x="3" y="2"/>
                </a:cubicBezTo>
                <a:cubicBezTo>
                  <a:pt x="12" y="5"/>
                  <a:pt x="19" y="10"/>
                  <a:pt x="25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6" name="Freeform 265"/>
          <p:cNvSpPr/>
          <p:nvPr/>
        </p:nvSpPr>
        <p:spPr bwMode="auto">
          <a:xfrm>
            <a:off x="2754167" y="1526810"/>
            <a:ext cx="145061" cy="90321"/>
          </a:xfrm>
          <a:custGeom>
            <a:avLst/>
            <a:gdLst>
              <a:gd name="T0" fmla="*/ 136 w 136"/>
              <a:gd name="T1" fmla="*/ 42 h 85"/>
              <a:gd name="T2" fmla="*/ 73 w 136"/>
              <a:gd name="T3" fmla="*/ 0 h 85"/>
              <a:gd name="T4" fmla="*/ 73 w 136"/>
              <a:gd name="T5" fmla="*/ 25 h 85"/>
              <a:gd name="T6" fmla="*/ 0 w 136"/>
              <a:gd name="T7" fmla="*/ 85 h 85"/>
              <a:gd name="T8" fmla="*/ 45 w 136"/>
              <a:gd name="T9" fmla="*/ 59 h 85"/>
              <a:gd name="T10" fmla="*/ 73 w 136"/>
              <a:gd name="T11" fmla="*/ 57 h 85"/>
              <a:gd name="T12" fmla="*/ 73 w 136"/>
              <a:gd name="T13" fmla="*/ 85 h 85"/>
              <a:gd name="T14" fmla="*/ 136 w 136"/>
              <a:gd name="T15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85">
                <a:moveTo>
                  <a:pt x="136" y="42"/>
                </a:moveTo>
                <a:cubicBezTo>
                  <a:pt x="73" y="0"/>
                  <a:pt x="73" y="0"/>
                  <a:pt x="73" y="0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0" y="31"/>
                  <a:pt x="0" y="85"/>
                </a:cubicBezTo>
                <a:cubicBezTo>
                  <a:pt x="0" y="85"/>
                  <a:pt x="9" y="63"/>
                  <a:pt x="45" y="59"/>
                </a:cubicBezTo>
                <a:cubicBezTo>
                  <a:pt x="51" y="58"/>
                  <a:pt x="59" y="57"/>
                  <a:pt x="73" y="57"/>
                </a:cubicBezTo>
                <a:cubicBezTo>
                  <a:pt x="73" y="85"/>
                  <a:pt x="73" y="85"/>
                  <a:pt x="73" y="85"/>
                </a:cubicBezTo>
                <a:lnTo>
                  <a:pt x="136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Freeform 266"/>
          <p:cNvSpPr/>
          <p:nvPr/>
        </p:nvSpPr>
        <p:spPr bwMode="auto">
          <a:xfrm>
            <a:off x="2595423" y="1526810"/>
            <a:ext cx="142322" cy="90321"/>
          </a:xfrm>
          <a:custGeom>
            <a:avLst/>
            <a:gdLst>
              <a:gd name="T0" fmla="*/ 92 w 136"/>
              <a:gd name="T1" fmla="*/ 59 h 85"/>
              <a:gd name="T2" fmla="*/ 136 w 136"/>
              <a:gd name="T3" fmla="*/ 85 h 85"/>
              <a:gd name="T4" fmla="*/ 63 w 136"/>
              <a:gd name="T5" fmla="*/ 25 h 85"/>
              <a:gd name="T6" fmla="*/ 63 w 136"/>
              <a:gd name="T7" fmla="*/ 0 h 85"/>
              <a:gd name="T8" fmla="*/ 0 w 136"/>
              <a:gd name="T9" fmla="*/ 42 h 85"/>
              <a:gd name="T10" fmla="*/ 63 w 136"/>
              <a:gd name="T11" fmla="*/ 85 h 85"/>
              <a:gd name="T12" fmla="*/ 63 w 136"/>
              <a:gd name="T13" fmla="*/ 57 h 85"/>
              <a:gd name="T14" fmla="*/ 92 w 136"/>
              <a:gd name="T15" fmla="*/ 5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85">
                <a:moveTo>
                  <a:pt x="92" y="59"/>
                </a:moveTo>
                <a:cubicBezTo>
                  <a:pt x="127" y="63"/>
                  <a:pt x="136" y="85"/>
                  <a:pt x="136" y="85"/>
                </a:cubicBezTo>
                <a:cubicBezTo>
                  <a:pt x="136" y="31"/>
                  <a:pt x="63" y="25"/>
                  <a:pt x="63" y="25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57"/>
                  <a:pt x="63" y="57"/>
                  <a:pt x="63" y="57"/>
                </a:cubicBezTo>
                <a:cubicBezTo>
                  <a:pt x="77" y="57"/>
                  <a:pt x="86" y="58"/>
                  <a:pt x="92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8" name="Freeform 267"/>
          <p:cNvSpPr>
            <a:spLocks noEditPoints="1"/>
          </p:cNvSpPr>
          <p:nvPr/>
        </p:nvSpPr>
        <p:spPr bwMode="auto">
          <a:xfrm>
            <a:off x="4420978" y="913731"/>
            <a:ext cx="303804" cy="161481"/>
          </a:xfrm>
          <a:custGeom>
            <a:avLst/>
            <a:gdLst>
              <a:gd name="T0" fmla="*/ 111 w 111"/>
              <a:gd name="T1" fmla="*/ 17 h 59"/>
              <a:gd name="T2" fmla="*/ 103 w 111"/>
              <a:gd name="T3" fmla="*/ 14 h 59"/>
              <a:gd name="T4" fmla="*/ 103 w 111"/>
              <a:gd name="T5" fmla="*/ 0 h 59"/>
              <a:gd name="T6" fmla="*/ 0 w 111"/>
              <a:gd name="T7" fmla="*/ 0 h 59"/>
              <a:gd name="T8" fmla="*/ 0 w 111"/>
              <a:gd name="T9" fmla="*/ 59 h 59"/>
              <a:gd name="T10" fmla="*/ 103 w 111"/>
              <a:gd name="T11" fmla="*/ 59 h 59"/>
              <a:gd name="T12" fmla="*/ 103 w 111"/>
              <a:gd name="T13" fmla="*/ 44 h 59"/>
              <a:gd name="T14" fmla="*/ 111 w 111"/>
              <a:gd name="T15" fmla="*/ 41 h 59"/>
              <a:gd name="T16" fmla="*/ 111 w 111"/>
              <a:gd name="T17" fmla="*/ 17 h 59"/>
              <a:gd name="T18" fmla="*/ 93 w 111"/>
              <a:gd name="T19" fmla="*/ 49 h 59"/>
              <a:gd name="T20" fmla="*/ 9 w 111"/>
              <a:gd name="T21" fmla="*/ 49 h 59"/>
              <a:gd name="T22" fmla="*/ 9 w 111"/>
              <a:gd name="T23" fmla="*/ 10 h 59"/>
              <a:gd name="T24" fmla="*/ 93 w 111"/>
              <a:gd name="T25" fmla="*/ 10 h 59"/>
              <a:gd name="T26" fmla="*/ 93 w 111"/>
              <a:gd name="T27" fmla="*/ 4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" h="59">
                <a:moveTo>
                  <a:pt x="111" y="17"/>
                </a:moveTo>
                <a:lnTo>
                  <a:pt x="103" y="14"/>
                </a:lnTo>
                <a:lnTo>
                  <a:pt x="103" y="0"/>
                </a:lnTo>
                <a:lnTo>
                  <a:pt x="0" y="0"/>
                </a:lnTo>
                <a:lnTo>
                  <a:pt x="0" y="59"/>
                </a:lnTo>
                <a:lnTo>
                  <a:pt x="103" y="59"/>
                </a:lnTo>
                <a:lnTo>
                  <a:pt x="103" y="44"/>
                </a:lnTo>
                <a:lnTo>
                  <a:pt x="111" y="41"/>
                </a:lnTo>
                <a:lnTo>
                  <a:pt x="111" y="17"/>
                </a:lnTo>
                <a:close/>
                <a:moveTo>
                  <a:pt x="93" y="49"/>
                </a:moveTo>
                <a:lnTo>
                  <a:pt x="9" y="49"/>
                </a:lnTo>
                <a:lnTo>
                  <a:pt x="9" y="10"/>
                </a:lnTo>
                <a:lnTo>
                  <a:pt x="93" y="10"/>
                </a:lnTo>
                <a:lnTo>
                  <a:pt x="93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Rectangle 268"/>
          <p:cNvSpPr>
            <a:spLocks noChangeArrowheads="1"/>
          </p:cNvSpPr>
          <p:nvPr/>
        </p:nvSpPr>
        <p:spPr bwMode="auto">
          <a:xfrm>
            <a:off x="4464770" y="957522"/>
            <a:ext cx="191588" cy="71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0" name="Freeform 269"/>
          <p:cNvSpPr>
            <a:spLocks noEditPoints="1"/>
          </p:cNvSpPr>
          <p:nvPr/>
        </p:nvSpPr>
        <p:spPr bwMode="auto">
          <a:xfrm>
            <a:off x="3810635" y="913731"/>
            <a:ext cx="303804" cy="161481"/>
          </a:xfrm>
          <a:custGeom>
            <a:avLst/>
            <a:gdLst>
              <a:gd name="T0" fmla="*/ 111 w 111"/>
              <a:gd name="T1" fmla="*/ 17 h 59"/>
              <a:gd name="T2" fmla="*/ 103 w 111"/>
              <a:gd name="T3" fmla="*/ 14 h 59"/>
              <a:gd name="T4" fmla="*/ 103 w 111"/>
              <a:gd name="T5" fmla="*/ 0 h 59"/>
              <a:gd name="T6" fmla="*/ 0 w 111"/>
              <a:gd name="T7" fmla="*/ 0 h 59"/>
              <a:gd name="T8" fmla="*/ 0 w 111"/>
              <a:gd name="T9" fmla="*/ 59 h 59"/>
              <a:gd name="T10" fmla="*/ 103 w 111"/>
              <a:gd name="T11" fmla="*/ 59 h 59"/>
              <a:gd name="T12" fmla="*/ 103 w 111"/>
              <a:gd name="T13" fmla="*/ 44 h 59"/>
              <a:gd name="T14" fmla="*/ 111 w 111"/>
              <a:gd name="T15" fmla="*/ 41 h 59"/>
              <a:gd name="T16" fmla="*/ 111 w 111"/>
              <a:gd name="T17" fmla="*/ 17 h 59"/>
              <a:gd name="T18" fmla="*/ 93 w 111"/>
              <a:gd name="T19" fmla="*/ 49 h 59"/>
              <a:gd name="T20" fmla="*/ 10 w 111"/>
              <a:gd name="T21" fmla="*/ 49 h 59"/>
              <a:gd name="T22" fmla="*/ 10 w 111"/>
              <a:gd name="T23" fmla="*/ 10 h 59"/>
              <a:gd name="T24" fmla="*/ 93 w 111"/>
              <a:gd name="T25" fmla="*/ 10 h 59"/>
              <a:gd name="T26" fmla="*/ 93 w 111"/>
              <a:gd name="T27" fmla="*/ 4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" h="59">
                <a:moveTo>
                  <a:pt x="111" y="17"/>
                </a:moveTo>
                <a:lnTo>
                  <a:pt x="103" y="14"/>
                </a:lnTo>
                <a:lnTo>
                  <a:pt x="103" y="0"/>
                </a:lnTo>
                <a:lnTo>
                  <a:pt x="0" y="0"/>
                </a:lnTo>
                <a:lnTo>
                  <a:pt x="0" y="59"/>
                </a:lnTo>
                <a:lnTo>
                  <a:pt x="103" y="59"/>
                </a:lnTo>
                <a:lnTo>
                  <a:pt x="103" y="44"/>
                </a:lnTo>
                <a:lnTo>
                  <a:pt x="111" y="41"/>
                </a:lnTo>
                <a:lnTo>
                  <a:pt x="111" y="17"/>
                </a:lnTo>
                <a:close/>
                <a:moveTo>
                  <a:pt x="93" y="49"/>
                </a:moveTo>
                <a:lnTo>
                  <a:pt x="10" y="49"/>
                </a:lnTo>
                <a:lnTo>
                  <a:pt x="10" y="10"/>
                </a:lnTo>
                <a:lnTo>
                  <a:pt x="93" y="10"/>
                </a:lnTo>
                <a:lnTo>
                  <a:pt x="93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1" name="Freeform 270"/>
          <p:cNvSpPr/>
          <p:nvPr/>
        </p:nvSpPr>
        <p:spPr bwMode="auto">
          <a:xfrm>
            <a:off x="3854426" y="957522"/>
            <a:ext cx="153269" cy="71161"/>
          </a:xfrm>
          <a:custGeom>
            <a:avLst/>
            <a:gdLst>
              <a:gd name="T0" fmla="*/ 26 w 56"/>
              <a:gd name="T1" fmla="*/ 0 h 26"/>
              <a:gd name="T2" fmla="*/ 0 w 56"/>
              <a:gd name="T3" fmla="*/ 0 h 26"/>
              <a:gd name="T4" fmla="*/ 0 w 56"/>
              <a:gd name="T5" fmla="*/ 26 h 26"/>
              <a:gd name="T6" fmla="*/ 56 w 56"/>
              <a:gd name="T7" fmla="*/ 26 h 26"/>
              <a:gd name="T8" fmla="*/ 26 w 56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26">
                <a:moveTo>
                  <a:pt x="26" y="0"/>
                </a:moveTo>
                <a:lnTo>
                  <a:pt x="0" y="0"/>
                </a:lnTo>
                <a:lnTo>
                  <a:pt x="0" y="26"/>
                </a:lnTo>
                <a:lnTo>
                  <a:pt x="56" y="26"/>
                </a:lnTo>
                <a:lnTo>
                  <a:pt x="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2" name="Freeform 271"/>
          <p:cNvSpPr>
            <a:spLocks noEditPoints="1"/>
          </p:cNvSpPr>
          <p:nvPr/>
        </p:nvSpPr>
        <p:spPr bwMode="auto">
          <a:xfrm>
            <a:off x="5031320" y="913731"/>
            <a:ext cx="301067" cy="161481"/>
          </a:xfrm>
          <a:custGeom>
            <a:avLst/>
            <a:gdLst>
              <a:gd name="T0" fmla="*/ 102 w 110"/>
              <a:gd name="T1" fmla="*/ 14 h 59"/>
              <a:gd name="T2" fmla="*/ 102 w 110"/>
              <a:gd name="T3" fmla="*/ 0 h 59"/>
              <a:gd name="T4" fmla="*/ 0 w 110"/>
              <a:gd name="T5" fmla="*/ 0 h 59"/>
              <a:gd name="T6" fmla="*/ 0 w 110"/>
              <a:gd name="T7" fmla="*/ 59 h 59"/>
              <a:gd name="T8" fmla="*/ 102 w 110"/>
              <a:gd name="T9" fmla="*/ 59 h 59"/>
              <a:gd name="T10" fmla="*/ 102 w 110"/>
              <a:gd name="T11" fmla="*/ 44 h 59"/>
              <a:gd name="T12" fmla="*/ 110 w 110"/>
              <a:gd name="T13" fmla="*/ 41 h 59"/>
              <a:gd name="T14" fmla="*/ 110 w 110"/>
              <a:gd name="T15" fmla="*/ 17 h 59"/>
              <a:gd name="T16" fmla="*/ 102 w 110"/>
              <a:gd name="T17" fmla="*/ 14 h 59"/>
              <a:gd name="T18" fmla="*/ 92 w 110"/>
              <a:gd name="T19" fmla="*/ 49 h 59"/>
              <a:gd name="T20" fmla="*/ 9 w 110"/>
              <a:gd name="T21" fmla="*/ 49 h 59"/>
              <a:gd name="T22" fmla="*/ 9 w 110"/>
              <a:gd name="T23" fmla="*/ 10 h 59"/>
              <a:gd name="T24" fmla="*/ 92 w 110"/>
              <a:gd name="T25" fmla="*/ 10 h 59"/>
              <a:gd name="T26" fmla="*/ 92 w 110"/>
              <a:gd name="T27" fmla="*/ 4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59">
                <a:moveTo>
                  <a:pt x="102" y="14"/>
                </a:moveTo>
                <a:lnTo>
                  <a:pt x="102" y="0"/>
                </a:lnTo>
                <a:lnTo>
                  <a:pt x="0" y="0"/>
                </a:lnTo>
                <a:lnTo>
                  <a:pt x="0" y="59"/>
                </a:lnTo>
                <a:lnTo>
                  <a:pt x="102" y="59"/>
                </a:lnTo>
                <a:lnTo>
                  <a:pt x="102" y="44"/>
                </a:lnTo>
                <a:lnTo>
                  <a:pt x="110" y="41"/>
                </a:lnTo>
                <a:lnTo>
                  <a:pt x="110" y="17"/>
                </a:lnTo>
                <a:lnTo>
                  <a:pt x="102" y="14"/>
                </a:lnTo>
                <a:close/>
                <a:moveTo>
                  <a:pt x="92" y="49"/>
                </a:moveTo>
                <a:lnTo>
                  <a:pt x="9" y="49"/>
                </a:lnTo>
                <a:lnTo>
                  <a:pt x="9" y="10"/>
                </a:lnTo>
                <a:lnTo>
                  <a:pt x="92" y="10"/>
                </a:lnTo>
                <a:lnTo>
                  <a:pt x="92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Freeform 272"/>
          <p:cNvSpPr/>
          <p:nvPr/>
        </p:nvSpPr>
        <p:spPr bwMode="auto">
          <a:xfrm>
            <a:off x="5075112" y="960258"/>
            <a:ext cx="191588" cy="62951"/>
          </a:xfrm>
          <a:custGeom>
            <a:avLst/>
            <a:gdLst>
              <a:gd name="T0" fmla="*/ 39 w 70"/>
              <a:gd name="T1" fmla="*/ 23 h 23"/>
              <a:gd name="T2" fmla="*/ 70 w 70"/>
              <a:gd name="T3" fmla="*/ 0 h 23"/>
              <a:gd name="T4" fmla="*/ 42 w 70"/>
              <a:gd name="T5" fmla="*/ 12 h 23"/>
              <a:gd name="T6" fmla="*/ 30 w 70"/>
              <a:gd name="T7" fmla="*/ 0 h 23"/>
              <a:gd name="T8" fmla="*/ 0 w 70"/>
              <a:gd name="T9" fmla="*/ 23 h 23"/>
              <a:gd name="T10" fmla="*/ 28 w 70"/>
              <a:gd name="T11" fmla="*/ 12 h 23"/>
              <a:gd name="T12" fmla="*/ 39 w 70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23">
                <a:moveTo>
                  <a:pt x="39" y="23"/>
                </a:moveTo>
                <a:lnTo>
                  <a:pt x="70" y="0"/>
                </a:lnTo>
                <a:lnTo>
                  <a:pt x="42" y="12"/>
                </a:lnTo>
                <a:lnTo>
                  <a:pt x="30" y="0"/>
                </a:lnTo>
                <a:lnTo>
                  <a:pt x="0" y="23"/>
                </a:lnTo>
                <a:lnTo>
                  <a:pt x="28" y="12"/>
                </a:lnTo>
                <a:lnTo>
                  <a:pt x="39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4" name="Freeform 273"/>
          <p:cNvSpPr/>
          <p:nvPr/>
        </p:nvSpPr>
        <p:spPr bwMode="auto">
          <a:xfrm>
            <a:off x="3813373" y="2057781"/>
            <a:ext cx="303804" cy="306541"/>
          </a:xfrm>
          <a:custGeom>
            <a:avLst/>
            <a:gdLst>
              <a:gd name="T0" fmla="*/ 76 w 111"/>
              <a:gd name="T1" fmla="*/ 68 h 112"/>
              <a:gd name="T2" fmla="*/ 111 w 111"/>
              <a:gd name="T3" fmla="*/ 45 h 112"/>
              <a:gd name="T4" fmla="*/ 68 w 111"/>
              <a:gd name="T5" fmla="*/ 45 h 112"/>
              <a:gd name="T6" fmla="*/ 55 w 111"/>
              <a:gd name="T7" fmla="*/ 0 h 112"/>
              <a:gd name="T8" fmla="*/ 43 w 111"/>
              <a:gd name="T9" fmla="*/ 45 h 112"/>
              <a:gd name="T10" fmla="*/ 0 w 111"/>
              <a:gd name="T11" fmla="*/ 45 h 112"/>
              <a:gd name="T12" fmla="*/ 35 w 111"/>
              <a:gd name="T13" fmla="*/ 68 h 112"/>
              <a:gd name="T14" fmla="*/ 22 w 111"/>
              <a:gd name="T15" fmla="*/ 112 h 112"/>
              <a:gd name="T16" fmla="*/ 55 w 111"/>
              <a:gd name="T17" fmla="*/ 83 h 112"/>
              <a:gd name="T18" fmla="*/ 91 w 111"/>
              <a:gd name="T19" fmla="*/ 112 h 112"/>
              <a:gd name="T20" fmla="*/ 76 w 111"/>
              <a:gd name="T21" fmla="*/ 6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" h="112">
                <a:moveTo>
                  <a:pt x="76" y="68"/>
                </a:moveTo>
                <a:lnTo>
                  <a:pt x="111" y="45"/>
                </a:lnTo>
                <a:lnTo>
                  <a:pt x="68" y="45"/>
                </a:lnTo>
                <a:lnTo>
                  <a:pt x="55" y="0"/>
                </a:lnTo>
                <a:lnTo>
                  <a:pt x="43" y="45"/>
                </a:lnTo>
                <a:lnTo>
                  <a:pt x="0" y="45"/>
                </a:lnTo>
                <a:lnTo>
                  <a:pt x="35" y="68"/>
                </a:lnTo>
                <a:lnTo>
                  <a:pt x="22" y="112"/>
                </a:lnTo>
                <a:lnTo>
                  <a:pt x="55" y="83"/>
                </a:lnTo>
                <a:lnTo>
                  <a:pt x="91" y="112"/>
                </a:lnTo>
                <a:lnTo>
                  <a:pt x="76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5" name="Freeform 274"/>
          <p:cNvSpPr/>
          <p:nvPr/>
        </p:nvSpPr>
        <p:spPr bwMode="auto">
          <a:xfrm>
            <a:off x="4420978" y="2057781"/>
            <a:ext cx="306541" cy="306541"/>
          </a:xfrm>
          <a:custGeom>
            <a:avLst/>
            <a:gdLst>
              <a:gd name="T0" fmla="*/ 285 w 288"/>
              <a:gd name="T1" fmla="*/ 109 h 288"/>
              <a:gd name="T2" fmla="*/ 277 w 288"/>
              <a:gd name="T3" fmla="*/ 104 h 288"/>
              <a:gd name="T4" fmla="*/ 270 w 288"/>
              <a:gd name="T5" fmla="*/ 103 h 288"/>
              <a:gd name="T6" fmla="*/ 189 w 288"/>
              <a:gd name="T7" fmla="*/ 103 h 288"/>
              <a:gd name="T8" fmla="*/ 185 w 288"/>
              <a:gd name="T9" fmla="*/ 101 h 288"/>
              <a:gd name="T10" fmla="*/ 183 w 288"/>
              <a:gd name="T11" fmla="*/ 98 h 288"/>
              <a:gd name="T12" fmla="*/ 159 w 288"/>
              <a:gd name="T13" fmla="*/ 14 h 288"/>
              <a:gd name="T14" fmla="*/ 156 w 288"/>
              <a:gd name="T15" fmla="*/ 6 h 288"/>
              <a:gd name="T16" fmla="*/ 144 w 288"/>
              <a:gd name="T17" fmla="*/ 0 h 288"/>
              <a:gd name="T18" fmla="*/ 133 w 288"/>
              <a:gd name="T19" fmla="*/ 6 h 288"/>
              <a:gd name="T20" fmla="*/ 129 w 288"/>
              <a:gd name="T21" fmla="*/ 14 h 288"/>
              <a:gd name="T22" fmla="*/ 106 w 288"/>
              <a:gd name="T23" fmla="*/ 98 h 288"/>
              <a:gd name="T24" fmla="*/ 103 w 288"/>
              <a:gd name="T25" fmla="*/ 101 h 288"/>
              <a:gd name="T26" fmla="*/ 99 w 288"/>
              <a:gd name="T27" fmla="*/ 103 h 288"/>
              <a:gd name="T28" fmla="*/ 19 w 288"/>
              <a:gd name="T29" fmla="*/ 103 h 288"/>
              <a:gd name="T30" fmla="*/ 9 w 288"/>
              <a:gd name="T31" fmla="*/ 105 h 288"/>
              <a:gd name="T32" fmla="*/ 4 w 288"/>
              <a:gd name="T33" fmla="*/ 109 h 288"/>
              <a:gd name="T34" fmla="*/ 0 w 288"/>
              <a:gd name="T35" fmla="*/ 117 h 288"/>
              <a:gd name="T36" fmla="*/ 4 w 288"/>
              <a:gd name="T37" fmla="*/ 127 h 288"/>
              <a:gd name="T38" fmla="*/ 10 w 288"/>
              <a:gd name="T39" fmla="*/ 132 h 288"/>
              <a:gd name="T40" fmla="*/ 75 w 288"/>
              <a:gd name="T41" fmla="*/ 175 h 288"/>
              <a:gd name="T42" fmla="*/ 78 w 288"/>
              <a:gd name="T43" fmla="*/ 181 h 288"/>
              <a:gd name="T44" fmla="*/ 78 w 288"/>
              <a:gd name="T45" fmla="*/ 183 h 288"/>
              <a:gd name="T46" fmla="*/ 53 w 288"/>
              <a:gd name="T47" fmla="*/ 266 h 288"/>
              <a:gd name="T48" fmla="*/ 51 w 288"/>
              <a:gd name="T49" fmla="*/ 273 h 288"/>
              <a:gd name="T50" fmla="*/ 54 w 288"/>
              <a:gd name="T51" fmla="*/ 282 h 288"/>
              <a:gd name="T52" fmla="*/ 65 w 288"/>
              <a:gd name="T53" fmla="*/ 288 h 288"/>
              <a:gd name="T54" fmla="*/ 78 w 288"/>
              <a:gd name="T55" fmla="*/ 282 h 288"/>
              <a:gd name="T56" fmla="*/ 141 w 288"/>
              <a:gd name="T57" fmla="*/ 228 h 288"/>
              <a:gd name="T58" fmla="*/ 145 w 288"/>
              <a:gd name="T59" fmla="*/ 227 h 288"/>
              <a:gd name="T60" fmla="*/ 148 w 288"/>
              <a:gd name="T61" fmla="*/ 228 h 288"/>
              <a:gd name="T62" fmla="*/ 215 w 288"/>
              <a:gd name="T63" fmla="*/ 283 h 288"/>
              <a:gd name="T64" fmla="*/ 228 w 288"/>
              <a:gd name="T65" fmla="*/ 288 h 288"/>
              <a:gd name="T66" fmla="*/ 228 w 288"/>
              <a:gd name="T67" fmla="*/ 288 h 288"/>
              <a:gd name="T68" fmla="*/ 238 w 288"/>
              <a:gd name="T69" fmla="*/ 283 h 288"/>
              <a:gd name="T70" fmla="*/ 241 w 288"/>
              <a:gd name="T71" fmla="*/ 274 h 288"/>
              <a:gd name="T72" fmla="*/ 240 w 288"/>
              <a:gd name="T73" fmla="*/ 266 h 288"/>
              <a:gd name="T74" fmla="*/ 211 w 288"/>
              <a:gd name="T75" fmla="*/ 182 h 288"/>
              <a:gd name="T76" fmla="*/ 211 w 288"/>
              <a:gd name="T77" fmla="*/ 181 h 288"/>
              <a:gd name="T78" fmla="*/ 214 w 288"/>
              <a:gd name="T79" fmla="*/ 175 h 288"/>
              <a:gd name="T80" fmla="*/ 279 w 288"/>
              <a:gd name="T81" fmla="*/ 132 h 288"/>
              <a:gd name="T82" fmla="*/ 284 w 288"/>
              <a:gd name="T83" fmla="*/ 127 h 288"/>
              <a:gd name="T84" fmla="*/ 288 w 288"/>
              <a:gd name="T85" fmla="*/ 117 h 288"/>
              <a:gd name="T86" fmla="*/ 285 w 288"/>
              <a:gd name="T87" fmla="*/ 10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8" h="288">
                <a:moveTo>
                  <a:pt x="285" y="109"/>
                </a:moveTo>
                <a:cubicBezTo>
                  <a:pt x="282" y="106"/>
                  <a:pt x="279" y="105"/>
                  <a:pt x="277" y="104"/>
                </a:cubicBezTo>
                <a:cubicBezTo>
                  <a:pt x="275" y="103"/>
                  <a:pt x="272" y="103"/>
                  <a:pt x="270" y="103"/>
                </a:cubicBezTo>
                <a:cubicBezTo>
                  <a:pt x="189" y="103"/>
                  <a:pt x="189" y="103"/>
                  <a:pt x="189" y="103"/>
                </a:cubicBezTo>
                <a:cubicBezTo>
                  <a:pt x="188" y="103"/>
                  <a:pt x="187" y="103"/>
                  <a:pt x="185" y="101"/>
                </a:cubicBezTo>
                <a:cubicBezTo>
                  <a:pt x="184" y="100"/>
                  <a:pt x="183" y="99"/>
                  <a:pt x="183" y="98"/>
                </a:cubicBezTo>
                <a:cubicBezTo>
                  <a:pt x="159" y="14"/>
                  <a:pt x="159" y="14"/>
                  <a:pt x="159" y="14"/>
                </a:cubicBezTo>
                <a:cubicBezTo>
                  <a:pt x="158" y="11"/>
                  <a:pt x="158" y="9"/>
                  <a:pt x="156" y="6"/>
                </a:cubicBezTo>
                <a:cubicBezTo>
                  <a:pt x="154" y="4"/>
                  <a:pt x="151" y="0"/>
                  <a:pt x="144" y="0"/>
                </a:cubicBezTo>
                <a:cubicBezTo>
                  <a:pt x="138" y="0"/>
                  <a:pt x="134" y="4"/>
                  <a:pt x="133" y="6"/>
                </a:cubicBezTo>
                <a:cubicBezTo>
                  <a:pt x="131" y="9"/>
                  <a:pt x="130" y="11"/>
                  <a:pt x="129" y="14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99"/>
                  <a:pt x="105" y="100"/>
                  <a:pt x="103" y="101"/>
                </a:cubicBezTo>
                <a:cubicBezTo>
                  <a:pt x="102" y="103"/>
                  <a:pt x="100" y="103"/>
                  <a:pt x="99" y="103"/>
                </a:cubicBezTo>
                <a:cubicBezTo>
                  <a:pt x="19" y="103"/>
                  <a:pt x="19" y="103"/>
                  <a:pt x="19" y="103"/>
                </a:cubicBezTo>
                <a:cubicBezTo>
                  <a:pt x="15" y="103"/>
                  <a:pt x="13" y="103"/>
                  <a:pt x="9" y="105"/>
                </a:cubicBezTo>
                <a:cubicBezTo>
                  <a:pt x="7" y="106"/>
                  <a:pt x="5" y="107"/>
                  <a:pt x="4" y="109"/>
                </a:cubicBezTo>
                <a:cubicBezTo>
                  <a:pt x="2" y="111"/>
                  <a:pt x="0" y="114"/>
                  <a:pt x="0" y="117"/>
                </a:cubicBezTo>
                <a:cubicBezTo>
                  <a:pt x="1" y="122"/>
                  <a:pt x="3" y="125"/>
                  <a:pt x="4" y="127"/>
                </a:cubicBezTo>
                <a:cubicBezTo>
                  <a:pt x="6" y="129"/>
                  <a:pt x="8" y="131"/>
                  <a:pt x="10" y="132"/>
                </a:cubicBezTo>
                <a:cubicBezTo>
                  <a:pt x="75" y="175"/>
                  <a:pt x="75" y="175"/>
                  <a:pt x="75" y="175"/>
                </a:cubicBezTo>
                <a:cubicBezTo>
                  <a:pt x="76" y="175"/>
                  <a:pt x="78" y="179"/>
                  <a:pt x="78" y="181"/>
                </a:cubicBezTo>
                <a:cubicBezTo>
                  <a:pt x="78" y="182"/>
                  <a:pt x="78" y="183"/>
                  <a:pt x="78" y="183"/>
                </a:cubicBezTo>
                <a:cubicBezTo>
                  <a:pt x="53" y="266"/>
                  <a:pt x="53" y="266"/>
                  <a:pt x="53" y="266"/>
                </a:cubicBezTo>
                <a:cubicBezTo>
                  <a:pt x="52" y="268"/>
                  <a:pt x="51" y="271"/>
                  <a:pt x="51" y="273"/>
                </a:cubicBezTo>
                <a:cubicBezTo>
                  <a:pt x="51" y="276"/>
                  <a:pt x="52" y="279"/>
                  <a:pt x="54" y="282"/>
                </a:cubicBezTo>
                <a:cubicBezTo>
                  <a:pt x="56" y="286"/>
                  <a:pt x="61" y="288"/>
                  <a:pt x="65" y="288"/>
                </a:cubicBezTo>
                <a:cubicBezTo>
                  <a:pt x="72" y="288"/>
                  <a:pt x="74" y="285"/>
                  <a:pt x="78" y="282"/>
                </a:cubicBezTo>
                <a:cubicBezTo>
                  <a:pt x="141" y="228"/>
                  <a:pt x="141" y="228"/>
                  <a:pt x="141" y="228"/>
                </a:cubicBezTo>
                <a:cubicBezTo>
                  <a:pt x="142" y="228"/>
                  <a:pt x="143" y="227"/>
                  <a:pt x="145" y="227"/>
                </a:cubicBezTo>
                <a:cubicBezTo>
                  <a:pt x="146" y="227"/>
                  <a:pt x="147" y="228"/>
                  <a:pt x="148" y="228"/>
                </a:cubicBezTo>
                <a:cubicBezTo>
                  <a:pt x="215" y="283"/>
                  <a:pt x="215" y="283"/>
                  <a:pt x="215" y="283"/>
                </a:cubicBezTo>
                <a:cubicBezTo>
                  <a:pt x="218" y="285"/>
                  <a:pt x="221" y="288"/>
                  <a:pt x="228" y="288"/>
                </a:cubicBezTo>
                <a:cubicBezTo>
                  <a:pt x="228" y="288"/>
                  <a:pt x="228" y="288"/>
                  <a:pt x="228" y="288"/>
                </a:cubicBezTo>
                <a:cubicBezTo>
                  <a:pt x="232" y="288"/>
                  <a:pt x="236" y="286"/>
                  <a:pt x="238" y="283"/>
                </a:cubicBezTo>
                <a:cubicBezTo>
                  <a:pt x="241" y="279"/>
                  <a:pt x="241" y="276"/>
                  <a:pt x="241" y="274"/>
                </a:cubicBezTo>
                <a:cubicBezTo>
                  <a:pt x="241" y="271"/>
                  <a:pt x="241" y="268"/>
                  <a:pt x="240" y="266"/>
                </a:cubicBezTo>
                <a:cubicBezTo>
                  <a:pt x="211" y="182"/>
                  <a:pt x="211" y="182"/>
                  <a:pt x="211" y="182"/>
                </a:cubicBezTo>
                <a:cubicBezTo>
                  <a:pt x="211" y="182"/>
                  <a:pt x="211" y="181"/>
                  <a:pt x="211" y="181"/>
                </a:cubicBezTo>
                <a:cubicBezTo>
                  <a:pt x="211" y="178"/>
                  <a:pt x="213" y="175"/>
                  <a:pt x="214" y="175"/>
                </a:cubicBezTo>
                <a:cubicBezTo>
                  <a:pt x="279" y="132"/>
                  <a:pt x="279" y="132"/>
                  <a:pt x="279" y="132"/>
                </a:cubicBezTo>
                <a:cubicBezTo>
                  <a:pt x="281" y="131"/>
                  <a:pt x="283" y="129"/>
                  <a:pt x="284" y="127"/>
                </a:cubicBezTo>
                <a:cubicBezTo>
                  <a:pt x="286" y="125"/>
                  <a:pt x="288" y="122"/>
                  <a:pt x="288" y="117"/>
                </a:cubicBezTo>
                <a:cubicBezTo>
                  <a:pt x="288" y="114"/>
                  <a:pt x="287" y="111"/>
                  <a:pt x="285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6" name="Freeform 275"/>
          <p:cNvSpPr>
            <a:spLocks noEditPoints="1"/>
          </p:cNvSpPr>
          <p:nvPr/>
        </p:nvSpPr>
        <p:spPr bwMode="auto">
          <a:xfrm>
            <a:off x="5031320" y="2057781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33 w 288"/>
              <a:gd name="T11" fmla="*/ 131 h 288"/>
              <a:gd name="T12" fmla="*/ 230 w 288"/>
              <a:gd name="T13" fmla="*/ 134 h 288"/>
              <a:gd name="T14" fmla="*/ 189 w 288"/>
              <a:gd name="T15" fmla="*/ 161 h 288"/>
              <a:gd name="T16" fmla="*/ 187 w 288"/>
              <a:gd name="T17" fmla="*/ 165 h 288"/>
              <a:gd name="T18" fmla="*/ 188 w 288"/>
              <a:gd name="T19" fmla="*/ 166 h 288"/>
              <a:gd name="T20" fmla="*/ 205 w 288"/>
              <a:gd name="T21" fmla="*/ 218 h 288"/>
              <a:gd name="T22" fmla="*/ 206 w 288"/>
              <a:gd name="T23" fmla="*/ 223 h 288"/>
              <a:gd name="T24" fmla="*/ 205 w 288"/>
              <a:gd name="T25" fmla="*/ 229 h 288"/>
              <a:gd name="T26" fmla="*/ 198 w 288"/>
              <a:gd name="T27" fmla="*/ 232 h 288"/>
              <a:gd name="T28" fmla="*/ 198 w 288"/>
              <a:gd name="T29" fmla="*/ 232 h 288"/>
              <a:gd name="T30" fmla="*/ 190 w 288"/>
              <a:gd name="T31" fmla="*/ 229 h 288"/>
              <a:gd name="T32" fmla="*/ 148 w 288"/>
              <a:gd name="T33" fmla="*/ 195 h 288"/>
              <a:gd name="T34" fmla="*/ 146 w 288"/>
              <a:gd name="T35" fmla="*/ 194 h 288"/>
              <a:gd name="T36" fmla="*/ 144 w 288"/>
              <a:gd name="T37" fmla="*/ 195 h 288"/>
              <a:gd name="T38" fmla="*/ 104 w 288"/>
              <a:gd name="T39" fmla="*/ 229 h 288"/>
              <a:gd name="T40" fmla="*/ 96 w 288"/>
              <a:gd name="T41" fmla="*/ 232 h 288"/>
              <a:gd name="T42" fmla="*/ 89 w 288"/>
              <a:gd name="T43" fmla="*/ 229 h 288"/>
              <a:gd name="T44" fmla="*/ 87 w 288"/>
              <a:gd name="T45" fmla="*/ 223 h 288"/>
              <a:gd name="T46" fmla="*/ 88 w 288"/>
              <a:gd name="T47" fmla="*/ 218 h 288"/>
              <a:gd name="T48" fmla="*/ 104 w 288"/>
              <a:gd name="T49" fmla="*/ 166 h 288"/>
              <a:gd name="T50" fmla="*/ 104 w 288"/>
              <a:gd name="T51" fmla="*/ 165 h 288"/>
              <a:gd name="T52" fmla="*/ 102 w 288"/>
              <a:gd name="T53" fmla="*/ 161 h 288"/>
              <a:gd name="T54" fmla="*/ 61 w 288"/>
              <a:gd name="T55" fmla="*/ 134 h 288"/>
              <a:gd name="T56" fmla="*/ 58 w 288"/>
              <a:gd name="T57" fmla="*/ 131 h 288"/>
              <a:gd name="T58" fmla="*/ 56 w 288"/>
              <a:gd name="T59" fmla="*/ 125 h 288"/>
              <a:gd name="T60" fmla="*/ 57 w 288"/>
              <a:gd name="T61" fmla="*/ 120 h 288"/>
              <a:gd name="T62" fmla="*/ 61 w 288"/>
              <a:gd name="T63" fmla="*/ 117 h 288"/>
              <a:gd name="T64" fmla="*/ 67 w 288"/>
              <a:gd name="T65" fmla="*/ 116 h 288"/>
              <a:gd name="T66" fmla="*/ 118 w 288"/>
              <a:gd name="T67" fmla="*/ 116 h 288"/>
              <a:gd name="T68" fmla="*/ 120 w 288"/>
              <a:gd name="T69" fmla="*/ 115 h 288"/>
              <a:gd name="T70" fmla="*/ 122 w 288"/>
              <a:gd name="T71" fmla="*/ 113 h 288"/>
              <a:gd name="T72" fmla="*/ 136 w 288"/>
              <a:gd name="T73" fmla="*/ 61 h 288"/>
              <a:gd name="T74" fmla="*/ 138 w 288"/>
              <a:gd name="T75" fmla="*/ 56 h 288"/>
              <a:gd name="T76" fmla="*/ 146 w 288"/>
              <a:gd name="T77" fmla="*/ 52 h 288"/>
              <a:gd name="T78" fmla="*/ 153 w 288"/>
              <a:gd name="T79" fmla="*/ 56 h 288"/>
              <a:gd name="T80" fmla="*/ 155 w 288"/>
              <a:gd name="T81" fmla="*/ 61 h 288"/>
              <a:gd name="T82" fmla="*/ 170 w 288"/>
              <a:gd name="T83" fmla="*/ 113 h 288"/>
              <a:gd name="T84" fmla="*/ 171 w 288"/>
              <a:gd name="T85" fmla="*/ 115 h 288"/>
              <a:gd name="T86" fmla="*/ 174 w 288"/>
              <a:gd name="T87" fmla="*/ 116 h 288"/>
              <a:gd name="T88" fmla="*/ 224 w 288"/>
              <a:gd name="T89" fmla="*/ 116 h 288"/>
              <a:gd name="T90" fmla="*/ 229 w 288"/>
              <a:gd name="T91" fmla="*/ 117 h 288"/>
              <a:gd name="T92" fmla="*/ 234 w 288"/>
              <a:gd name="T93" fmla="*/ 120 h 288"/>
              <a:gd name="T94" fmla="*/ 236 w 288"/>
              <a:gd name="T95" fmla="*/ 125 h 288"/>
              <a:gd name="T96" fmla="*/ 233 w 288"/>
              <a:gd name="T97" fmla="*/ 13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5" y="0"/>
                  <a:pt x="0" y="64"/>
                  <a:pt x="0" y="144"/>
                </a:cubicBezTo>
                <a:cubicBezTo>
                  <a:pt x="0" y="223"/>
                  <a:pt x="65" y="288"/>
                  <a:pt x="144" y="288"/>
                </a:cubicBezTo>
                <a:cubicBezTo>
                  <a:pt x="224" y="288"/>
                  <a:pt x="288" y="223"/>
                  <a:pt x="288" y="144"/>
                </a:cubicBezTo>
                <a:cubicBezTo>
                  <a:pt x="288" y="64"/>
                  <a:pt x="224" y="0"/>
                  <a:pt x="144" y="0"/>
                </a:cubicBezTo>
                <a:close/>
                <a:moveTo>
                  <a:pt x="233" y="131"/>
                </a:moveTo>
                <a:cubicBezTo>
                  <a:pt x="232" y="133"/>
                  <a:pt x="231" y="134"/>
                  <a:pt x="230" y="134"/>
                </a:cubicBezTo>
                <a:cubicBezTo>
                  <a:pt x="189" y="161"/>
                  <a:pt x="189" y="161"/>
                  <a:pt x="189" y="161"/>
                </a:cubicBezTo>
                <a:cubicBezTo>
                  <a:pt x="188" y="161"/>
                  <a:pt x="187" y="164"/>
                  <a:pt x="187" y="165"/>
                </a:cubicBezTo>
                <a:cubicBezTo>
                  <a:pt x="187" y="165"/>
                  <a:pt x="187" y="166"/>
                  <a:pt x="188" y="166"/>
                </a:cubicBezTo>
                <a:cubicBezTo>
                  <a:pt x="205" y="218"/>
                  <a:pt x="205" y="218"/>
                  <a:pt x="205" y="218"/>
                </a:cubicBezTo>
                <a:cubicBezTo>
                  <a:pt x="206" y="220"/>
                  <a:pt x="206" y="221"/>
                  <a:pt x="206" y="223"/>
                </a:cubicBezTo>
                <a:cubicBezTo>
                  <a:pt x="206" y="225"/>
                  <a:pt x="206" y="227"/>
                  <a:pt x="205" y="229"/>
                </a:cubicBezTo>
                <a:cubicBezTo>
                  <a:pt x="203" y="231"/>
                  <a:pt x="200" y="232"/>
                  <a:pt x="198" y="232"/>
                </a:cubicBezTo>
                <a:cubicBezTo>
                  <a:pt x="198" y="232"/>
                  <a:pt x="198" y="232"/>
                  <a:pt x="198" y="232"/>
                </a:cubicBezTo>
                <a:cubicBezTo>
                  <a:pt x="194" y="232"/>
                  <a:pt x="192" y="230"/>
                  <a:pt x="190" y="229"/>
                </a:cubicBezTo>
                <a:cubicBezTo>
                  <a:pt x="148" y="195"/>
                  <a:pt x="148" y="195"/>
                  <a:pt x="148" y="195"/>
                </a:cubicBezTo>
                <a:cubicBezTo>
                  <a:pt x="148" y="194"/>
                  <a:pt x="147" y="194"/>
                  <a:pt x="146" y="194"/>
                </a:cubicBezTo>
                <a:cubicBezTo>
                  <a:pt x="145" y="194"/>
                  <a:pt x="144" y="194"/>
                  <a:pt x="144" y="195"/>
                </a:cubicBezTo>
                <a:cubicBezTo>
                  <a:pt x="104" y="229"/>
                  <a:pt x="104" y="229"/>
                  <a:pt x="104" y="229"/>
                </a:cubicBezTo>
                <a:cubicBezTo>
                  <a:pt x="102" y="230"/>
                  <a:pt x="100" y="232"/>
                  <a:pt x="96" y="232"/>
                </a:cubicBezTo>
                <a:cubicBezTo>
                  <a:pt x="94" y="232"/>
                  <a:pt x="91" y="231"/>
                  <a:pt x="89" y="229"/>
                </a:cubicBezTo>
                <a:cubicBezTo>
                  <a:pt x="88" y="226"/>
                  <a:pt x="87" y="224"/>
                  <a:pt x="87" y="223"/>
                </a:cubicBezTo>
                <a:cubicBezTo>
                  <a:pt x="87" y="221"/>
                  <a:pt x="88" y="220"/>
                  <a:pt x="88" y="218"/>
                </a:cubicBezTo>
                <a:cubicBezTo>
                  <a:pt x="104" y="166"/>
                  <a:pt x="104" y="166"/>
                  <a:pt x="104" y="166"/>
                </a:cubicBezTo>
                <a:cubicBezTo>
                  <a:pt x="104" y="166"/>
                  <a:pt x="104" y="166"/>
                  <a:pt x="104" y="165"/>
                </a:cubicBezTo>
                <a:cubicBezTo>
                  <a:pt x="104" y="164"/>
                  <a:pt x="103" y="162"/>
                  <a:pt x="102" y="161"/>
                </a:cubicBezTo>
                <a:cubicBezTo>
                  <a:pt x="61" y="134"/>
                  <a:pt x="61" y="134"/>
                  <a:pt x="61" y="134"/>
                </a:cubicBezTo>
                <a:cubicBezTo>
                  <a:pt x="60" y="134"/>
                  <a:pt x="59" y="133"/>
                  <a:pt x="58" y="131"/>
                </a:cubicBezTo>
                <a:cubicBezTo>
                  <a:pt x="57" y="130"/>
                  <a:pt x="56" y="128"/>
                  <a:pt x="56" y="125"/>
                </a:cubicBezTo>
                <a:cubicBezTo>
                  <a:pt x="56" y="123"/>
                  <a:pt x="56" y="121"/>
                  <a:pt x="57" y="120"/>
                </a:cubicBezTo>
                <a:cubicBezTo>
                  <a:pt x="59" y="119"/>
                  <a:pt x="60" y="118"/>
                  <a:pt x="61" y="117"/>
                </a:cubicBezTo>
                <a:cubicBezTo>
                  <a:pt x="63" y="116"/>
                  <a:pt x="65" y="116"/>
                  <a:pt x="67" y="116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118" y="116"/>
                  <a:pt x="119" y="116"/>
                  <a:pt x="120" y="115"/>
                </a:cubicBezTo>
                <a:cubicBezTo>
                  <a:pt x="121" y="115"/>
                  <a:pt x="121" y="114"/>
                  <a:pt x="122" y="113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7" y="59"/>
                  <a:pt x="137" y="57"/>
                  <a:pt x="138" y="56"/>
                </a:cubicBezTo>
                <a:cubicBezTo>
                  <a:pt x="139" y="54"/>
                  <a:pt x="142" y="52"/>
                  <a:pt x="146" y="52"/>
                </a:cubicBezTo>
                <a:cubicBezTo>
                  <a:pt x="150" y="52"/>
                  <a:pt x="152" y="54"/>
                  <a:pt x="153" y="56"/>
                </a:cubicBezTo>
                <a:cubicBezTo>
                  <a:pt x="154" y="57"/>
                  <a:pt x="154" y="59"/>
                  <a:pt x="155" y="61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70" y="114"/>
                  <a:pt x="170" y="115"/>
                  <a:pt x="171" y="115"/>
                </a:cubicBezTo>
                <a:cubicBezTo>
                  <a:pt x="172" y="116"/>
                  <a:pt x="173" y="116"/>
                  <a:pt x="174" y="116"/>
                </a:cubicBezTo>
                <a:cubicBezTo>
                  <a:pt x="224" y="116"/>
                  <a:pt x="224" y="116"/>
                  <a:pt x="224" y="116"/>
                </a:cubicBezTo>
                <a:cubicBezTo>
                  <a:pt x="226" y="116"/>
                  <a:pt x="227" y="116"/>
                  <a:pt x="229" y="117"/>
                </a:cubicBezTo>
                <a:cubicBezTo>
                  <a:pt x="230" y="117"/>
                  <a:pt x="232" y="118"/>
                  <a:pt x="234" y="120"/>
                </a:cubicBezTo>
                <a:cubicBezTo>
                  <a:pt x="235" y="121"/>
                  <a:pt x="236" y="123"/>
                  <a:pt x="236" y="125"/>
                </a:cubicBezTo>
                <a:cubicBezTo>
                  <a:pt x="236" y="128"/>
                  <a:pt x="234" y="130"/>
                  <a:pt x="233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7" name="Freeform 276"/>
          <p:cNvSpPr>
            <a:spLocks noEditPoints="1"/>
          </p:cNvSpPr>
          <p:nvPr/>
        </p:nvSpPr>
        <p:spPr bwMode="auto">
          <a:xfrm>
            <a:off x="6249269" y="2057781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13 w 288"/>
              <a:gd name="T11" fmla="*/ 165 h 288"/>
              <a:gd name="T12" fmla="*/ 144 w 288"/>
              <a:gd name="T13" fmla="*/ 234 h 288"/>
              <a:gd name="T14" fmla="*/ 74 w 288"/>
              <a:gd name="T15" fmla="*/ 165 h 288"/>
              <a:gd name="T16" fmla="*/ 51 w 288"/>
              <a:gd name="T17" fmla="*/ 118 h 288"/>
              <a:gd name="T18" fmla="*/ 97 w 288"/>
              <a:gd name="T19" fmla="*/ 72 h 288"/>
              <a:gd name="T20" fmla="*/ 144 w 288"/>
              <a:gd name="T21" fmla="*/ 100 h 288"/>
              <a:gd name="T22" fmla="*/ 190 w 288"/>
              <a:gd name="T23" fmla="*/ 72 h 288"/>
              <a:gd name="T24" fmla="*/ 236 w 288"/>
              <a:gd name="T25" fmla="*/ 118 h 288"/>
              <a:gd name="T26" fmla="*/ 213 w 288"/>
              <a:gd name="T27" fmla="*/ 16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4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224" y="288"/>
                  <a:pt x="288" y="223"/>
                  <a:pt x="288" y="144"/>
                </a:cubicBezTo>
                <a:cubicBezTo>
                  <a:pt x="288" y="64"/>
                  <a:pt x="224" y="0"/>
                  <a:pt x="144" y="0"/>
                </a:cubicBezTo>
                <a:close/>
                <a:moveTo>
                  <a:pt x="213" y="165"/>
                </a:moveTo>
                <a:cubicBezTo>
                  <a:pt x="144" y="234"/>
                  <a:pt x="144" y="234"/>
                  <a:pt x="144" y="234"/>
                </a:cubicBezTo>
                <a:cubicBezTo>
                  <a:pt x="74" y="165"/>
                  <a:pt x="74" y="165"/>
                  <a:pt x="74" y="165"/>
                </a:cubicBezTo>
                <a:cubicBezTo>
                  <a:pt x="74" y="165"/>
                  <a:pt x="51" y="143"/>
                  <a:pt x="51" y="118"/>
                </a:cubicBezTo>
                <a:cubicBezTo>
                  <a:pt x="51" y="84"/>
                  <a:pt x="73" y="72"/>
                  <a:pt x="97" y="72"/>
                </a:cubicBezTo>
                <a:cubicBezTo>
                  <a:pt x="121" y="72"/>
                  <a:pt x="144" y="100"/>
                  <a:pt x="144" y="100"/>
                </a:cubicBezTo>
                <a:cubicBezTo>
                  <a:pt x="144" y="100"/>
                  <a:pt x="166" y="72"/>
                  <a:pt x="190" y="72"/>
                </a:cubicBezTo>
                <a:cubicBezTo>
                  <a:pt x="214" y="72"/>
                  <a:pt x="236" y="84"/>
                  <a:pt x="236" y="118"/>
                </a:cubicBezTo>
                <a:cubicBezTo>
                  <a:pt x="236" y="143"/>
                  <a:pt x="213" y="165"/>
                  <a:pt x="213" y="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8" name="Freeform 277"/>
          <p:cNvSpPr>
            <a:spLocks noEditPoints="1"/>
          </p:cNvSpPr>
          <p:nvPr/>
        </p:nvSpPr>
        <p:spPr bwMode="auto">
          <a:xfrm>
            <a:off x="9292772" y="886360"/>
            <a:ext cx="303804" cy="213483"/>
          </a:xfrm>
          <a:custGeom>
            <a:avLst/>
            <a:gdLst>
              <a:gd name="T0" fmla="*/ 254 w 289"/>
              <a:gd name="T1" fmla="*/ 90 h 201"/>
              <a:gd name="T2" fmla="*/ 254 w 289"/>
              <a:gd name="T3" fmla="*/ 86 h 201"/>
              <a:gd name="T4" fmla="*/ 168 w 289"/>
              <a:gd name="T5" fmla="*/ 0 h 201"/>
              <a:gd name="T6" fmla="*/ 91 w 289"/>
              <a:gd name="T7" fmla="*/ 47 h 201"/>
              <a:gd name="T8" fmla="*/ 67 w 289"/>
              <a:gd name="T9" fmla="*/ 40 h 201"/>
              <a:gd name="T10" fmla="*/ 26 w 289"/>
              <a:gd name="T11" fmla="*/ 81 h 201"/>
              <a:gd name="T12" fmla="*/ 28 w 289"/>
              <a:gd name="T13" fmla="*/ 91 h 201"/>
              <a:gd name="T14" fmla="*/ 0 w 289"/>
              <a:gd name="T15" fmla="*/ 142 h 201"/>
              <a:gd name="T16" fmla="*/ 56 w 289"/>
              <a:gd name="T17" fmla="*/ 201 h 201"/>
              <a:gd name="T18" fmla="*/ 56 w 289"/>
              <a:gd name="T19" fmla="*/ 201 h 201"/>
              <a:gd name="T20" fmla="*/ 59 w 289"/>
              <a:gd name="T21" fmla="*/ 201 h 201"/>
              <a:gd name="T22" fmla="*/ 59 w 289"/>
              <a:gd name="T23" fmla="*/ 201 h 201"/>
              <a:gd name="T24" fmla="*/ 60 w 289"/>
              <a:gd name="T25" fmla="*/ 201 h 201"/>
              <a:gd name="T26" fmla="*/ 228 w 289"/>
              <a:gd name="T27" fmla="*/ 201 h 201"/>
              <a:gd name="T28" fmla="*/ 231 w 289"/>
              <a:gd name="T29" fmla="*/ 201 h 201"/>
              <a:gd name="T30" fmla="*/ 289 w 289"/>
              <a:gd name="T31" fmla="*/ 143 h 201"/>
              <a:gd name="T32" fmla="*/ 254 w 289"/>
              <a:gd name="T33" fmla="*/ 90 h 201"/>
              <a:gd name="T34" fmla="*/ 231 w 289"/>
              <a:gd name="T35" fmla="*/ 181 h 201"/>
              <a:gd name="T36" fmla="*/ 230 w 289"/>
              <a:gd name="T37" fmla="*/ 181 h 201"/>
              <a:gd name="T38" fmla="*/ 228 w 289"/>
              <a:gd name="T39" fmla="*/ 181 h 201"/>
              <a:gd name="T40" fmla="*/ 228 w 289"/>
              <a:gd name="T41" fmla="*/ 181 h 201"/>
              <a:gd name="T42" fmla="*/ 228 w 289"/>
              <a:gd name="T43" fmla="*/ 181 h 201"/>
              <a:gd name="T44" fmla="*/ 60 w 289"/>
              <a:gd name="T45" fmla="*/ 181 h 201"/>
              <a:gd name="T46" fmla="*/ 59 w 289"/>
              <a:gd name="T47" fmla="*/ 181 h 201"/>
              <a:gd name="T48" fmla="*/ 59 w 289"/>
              <a:gd name="T49" fmla="*/ 181 h 201"/>
              <a:gd name="T50" fmla="*/ 59 w 289"/>
              <a:gd name="T51" fmla="*/ 181 h 201"/>
              <a:gd name="T52" fmla="*/ 20 w 289"/>
              <a:gd name="T53" fmla="*/ 142 h 201"/>
              <a:gd name="T54" fmla="*/ 39 w 289"/>
              <a:gd name="T55" fmla="*/ 108 h 201"/>
              <a:gd name="T56" fmla="*/ 51 w 289"/>
              <a:gd name="T57" fmla="*/ 100 h 201"/>
              <a:gd name="T58" fmla="*/ 47 w 289"/>
              <a:gd name="T59" fmla="*/ 87 h 201"/>
              <a:gd name="T60" fmla="*/ 46 w 289"/>
              <a:gd name="T61" fmla="*/ 81 h 201"/>
              <a:gd name="T62" fmla="*/ 67 w 289"/>
              <a:gd name="T63" fmla="*/ 59 h 201"/>
              <a:gd name="T64" fmla="*/ 80 w 289"/>
              <a:gd name="T65" fmla="*/ 64 h 201"/>
              <a:gd name="T66" fmla="*/ 98 w 289"/>
              <a:gd name="T67" fmla="*/ 77 h 201"/>
              <a:gd name="T68" fmla="*/ 107 w 289"/>
              <a:gd name="T69" fmla="*/ 58 h 201"/>
              <a:gd name="T70" fmla="*/ 168 w 289"/>
              <a:gd name="T71" fmla="*/ 19 h 201"/>
              <a:gd name="T72" fmla="*/ 235 w 289"/>
              <a:gd name="T73" fmla="*/ 86 h 201"/>
              <a:gd name="T74" fmla="*/ 234 w 289"/>
              <a:gd name="T75" fmla="*/ 89 h 201"/>
              <a:gd name="T76" fmla="*/ 234 w 289"/>
              <a:gd name="T77" fmla="*/ 90 h 201"/>
              <a:gd name="T78" fmla="*/ 234 w 289"/>
              <a:gd name="T79" fmla="*/ 103 h 201"/>
              <a:gd name="T80" fmla="*/ 245 w 289"/>
              <a:gd name="T81" fmla="*/ 108 h 201"/>
              <a:gd name="T82" fmla="*/ 269 w 289"/>
              <a:gd name="T83" fmla="*/ 143 h 201"/>
              <a:gd name="T84" fmla="*/ 231 w 289"/>
              <a:gd name="T85" fmla="*/ 181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9" h="201">
                <a:moveTo>
                  <a:pt x="254" y="90"/>
                </a:moveTo>
                <a:cubicBezTo>
                  <a:pt x="254" y="89"/>
                  <a:pt x="254" y="88"/>
                  <a:pt x="254" y="86"/>
                </a:cubicBezTo>
                <a:cubicBezTo>
                  <a:pt x="254" y="38"/>
                  <a:pt x="216" y="0"/>
                  <a:pt x="168" y="0"/>
                </a:cubicBezTo>
                <a:cubicBezTo>
                  <a:pt x="134" y="0"/>
                  <a:pt x="105" y="19"/>
                  <a:pt x="91" y="47"/>
                </a:cubicBezTo>
                <a:cubicBezTo>
                  <a:pt x="84" y="42"/>
                  <a:pt x="76" y="40"/>
                  <a:pt x="67" y="40"/>
                </a:cubicBezTo>
                <a:cubicBezTo>
                  <a:pt x="45" y="40"/>
                  <a:pt x="26" y="58"/>
                  <a:pt x="26" y="81"/>
                </a:cubicBezTo>
                <a:cubicBezTo>
                  <a:pt x="26" y="84"/>
                  <a:pt x="27" y="88"/>
                  <a:pt x="28" y="91"/>
                </a:cubicBezTo>
                <a:cubicBezTo>
                  <a:pt x="11" y="102"/>
                  <a:pt x="0" y="120"/>
                  <a:pt x="0" y="142"/>
                </a:cubicBezTo>
                <a:cubicBezTo>
                  <a:pt x="0" y="173"/>
                  <a:pt x="25" y="199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9" y="201"/>
                  <a:pt x="59" y="201"/>
                  <a:pt x="59" y="201"/>
                </a:cubicBezTo>
                <a:cubicBezTo>
                  <a:pt x="59" y="201"/>
                  <a:pt x="59" y="201"/>
                  <a:pt x="59" y="201"/>
                </a:cubicBezTo>
                <a:cubicBezTo>
                  <a:pt x="60" y="201"/>
                  <a:pt x="60" y="201"/>
                  <a:pt x="60" y="201"/>
                </a:cubicBezTo>
                <a:cubicBezTo>
                  <a:pt x="228" y="201"/>
                  <a:pt x="228" y="201"/>
                  <a:pt x="228" y="201"/>
                </a:cubicBezTo>
                <a:cubicBezTo>
                  <a:pt x="228" y="201"/>
                  <a:pt x="229" y="201"/>
                  <a:pt x="231" y="201"/>
                </a:cubicBezTo>
                <a:cubicBezTo>
                  <a:pt x="263" y="201"/>
                  <a:pt x="289" y="175"/>
                  <a:pt x="289" y="143"/>
                </a:cubicBezTo>
                <a:cubicBezTo>
                  <a:pt x="289" y="119"/>
                  <a:pt x="274" y="99"/>
                  <a:pt x="254" y="90"/>
                </a:cubicBezTo>
                <a:close/>
                <a:moveTo>
                  <a:pt x="231" y="181"/>
                </a:moveTo>
                <a:cubicBezTo>
                  <a:pt x="230" y="181"/>
                  <a:pt x="230" y="181"/>
                  <a:pt x="230" y="181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228" y="181"/>
                  <a:pt x="228" y="181"/>
                  <a:pt x="228" y="181"/>
                </a:cubicBezTo>
                <a:cubicBezTo>
                  <a:pt x="60" y="181"/>
                  <a:pt x="60" y="181"/>
                  <a:pt x="60" y="181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59" y="181"/>
                  <a:pt x="59" y="181"/>
                  <a:pt x="59" y="181"/>
                </a:cubicBezTo>
                <a:cubicBezTo>
                  <a:pt x="37" y="181"/>
                  <a:pt x="20" y="163"/>
                  <a:pt x="20" y="142"/>
                </a:cubicBezTo>
                <a:cubicBezTo>
                  <a:pt x="20" y="128"/>
                  <a:pt x="27" y="115"/>
                  <a:pt x="39" y="108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47" y="87"/>
                  <a:pt x="47" y="87"/>
                  <a:pt x="47" y="87"/>
                </a:cubicBezTo>
                <a:cubicBezTo>
                  <a:pt x="46" y="85"/>
                  <a:pt x="46" y="83"/>
                  <a:pt x="46" y="81"/>
                </a:cubicBezTo>
                <a:cubicBezTo>
                  <a:pt x="46" y="69"/>
                  <a:pt x="56" y="59"/>
                  <a:pt x="67" y="59"/>
                </a:cubicBezTo>
                <a:cubicBezTo>
                  <a:pt x="72" y="59"/>
                  <a:pt x="77" y="61"/>
                  <a:pt x="80" y="64"/>
                </a:cubicBezTo>
                <a:cubicBezTo>
                  <a:pt x="98" y="77"/>
                  <a:pt x="98" y="77"/>
                  <a:pt x="98" y="77"/>
                </a:cubicBezTo>
                <a:cubicBezTo>
                  <a:pt x="107" y="58"/>
                  <a:pt x="107" y="58"/>
                  <a:pt x="107" y="58"/>
                </a:cubicBezTo>
                <a:cubicBezTo>
                  <a:pt x="118" y="34"/>
                  <a:pt x="142" y="19"/>
                  <a:pt x="168" y="19"/>
                </a:cubicBezTo>
                <a:cubicBezTo>
                  <a:pt x="205" y="19"/>
                  <a:pt x="234" y="49"/>
                  <a:pt x="235" y="86"/>
                </a:cubicBezTo>
                <a:cubicBezTo>
                  <a:pt x="235" y="87"/>
                  <a:pt x="234" y="88"/>
                  <a:pt x="234" y="89"/>
                </a:cubicBezTo>
                <a:cubicBezTo>
                  <a:pt x="234" y="90"/>
                  <a:pt x="234" y="90"/>
                  <a:pt x="234" y="90"/>
                </a:cubicBezTo>
                <a:cubicBezTo>
                  <a:pt x="234" y="103"/>
                  <a:pt x="234" y="103"/>
                  <a:pt x="234" y="103"/>
                </a:cubicBezTo>
                <a:cubicBezTo>
                  <a:pt x="245" y="108"/>
                  <a:pt x="245" y="108"/>
                  <a:pt x="245" y="108"/>
                </a:cubicBezTo>
                <a:cubicBezTo>
                  <a:pt x="260" y="114"/>
                  <a:pt x="269" y="128"/>
                  <a:pt x="269" y="143"/>
                </a:cubicBezTo>
                <a:cubicBezTo>
                  <a:pt x="269" y="164"/>
                  <a:pt x="252" y="181"/>
                  <a:pt x="231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9" name="Freeform 278"/>
          <p:cNvSpPr/>
          <p:nvPr/>
        </p:nvSpPr>
        <p:spPr bwMode="auto">
          <a:xfrm>
            <a:off x="9905852" y="839832"/>
            <a:ext cx="295592" cy="208009"/>
          </a:xfrm>
          <a:custGeom>
            <a:avLst/>
            <a:gdLst>
              <a:gd name="T0" fmla="*/ 247 w 280"/>
              <a:gd name="T1" fmla="*/ 88 h 196"/>
              <a:gd name="T2" fmla="*/ 247 w 280"/>
              <a:gd name="T3" fmla="*/ 84 h 196"/>
              <a:gd name="T4" fmla="*/ 162 w 280"/>
              <a:gd name="T5" fmla="*/ 0 h 196"/>
              <a:gd name="T6" fmla="*/ 88 w 280"/>
              <a:gd name="T7" fmla="*/ 46 h 196"/>
              <a:gd name="T8" fmla="*/ 65 w 280"/>
              <a:gd name="T9" fmla="*/ 39 h 196"/>
              <a:gd name="T10" fmla="*/ 25 w 280"/>
              <a:gd name="T11" fmla="*/ 79 h 196"/>
              <a:gd name="T12" fmla="*/ 27 w 280"/>
              <a:gd name="T13" fmla="*/ 89 h 196"/>
              <a:gd name="T14" fmla="*/ 0 w 280"/>
              <a:gd name="T15" fmla="*/ 138 h 196"/>
              <a:gd name="T16" fmla="*/ 49 w 280"/>
              <a:gd name="T17" fmla="*/ 195 h 196"/>
              <a:gd name="T18" fmla="*/ 66 w 280"/>
              <a:gd name="T19" fmla="*/ 180 h 196"/>
              <a:gd name="T20" fmla="*/ 69 w 280"/>
              <a:gd name="T21" fmla="*/ 177 h 196"/>
              <a:gd name="T22" fmla="*/ 57 w 280"/>
              <a:gd name="T23" fmla="*/ 177 h 196"/>
              <a:gd name="T24" fmla="*/ 57 w 280"/>
              <a:gd name="T25" fmla="*/ 177 h 196"/>
              <a:gd name="T26" fmla="*/ 57 w 280"/>
              <a:gd name="T27" fmla="*/ 177 h 196"/>
              <a:gd name="T28" fmla="*/ 57 w 280"/>
              <a:gd name="T29" fmla="*/ 177 h 196"/>
              <a:gd name="T30" fmla="*/ 19 w 280"/>
              <a:gd name="T31" fmla="*/ 138 h 196"/>
              <a:gd name="T32" fmla="*/ 38 w 280"/>
              <a:gd name="T33" fmla="*/ 105 h 196"/>
              <a:gd name="T34" fmla="*/ 49 w 280"/>
              <a:gd name="T35" fmla="*/ 98 h 196"/>
              <a:gd name="T36" fmla="*/ 45 w 280"/>
              <a:gd name="T37" fmla="*/ 85 h 196"/>
              <a:gd name="T38" fmla="*/ 44 w 280"/>
              <a:gd name="T39" fmla="*/ 79 h 196"/>
              <a:gd name="T40" fmla="*/ 65 w 280"/>
              <a:gd name="T41" fmla="*/ 58 h 196"/>
              <a:gd name="T42" fmla="*/ 78 w 280"/>
              <a:gd name="T43" fmla="*/ 63 h 196"/>
              <a:gd name="T44" fmla="*/ 95 w 280"/>
              <a:gd name="T45" fmla="*/ 76 h 196"/>
              <a:gd name="T46" fmla="*/ 104 w 280"/>
              <a:gd name="T47" fmla="*/ 56 h 196"/>
              <a:gd name="T48" fmla="*/ 162 w 280"/>
              <a:gd name="T49" fmla="*/ 19 h 196"/>
              <a:gd name="T50" fmla="*/ 227 w 280"/>
              <a:gd name="T51" fmla="*/ 84 h 196"/>
              <a:gd name="T52" fmla="*/ 227 w 280"/>
              <a:gd name="T53" fmla="*/ 87 h 196"/>
              <a:gd name="T54" fmla="*/ 227 w 280"/>
              <a:gd name="T55" fmla="*/ 88 h 196"/>
              <a:gd name="T56" fmla="*/ 227 w 280"/>
              <a:gd name="T57" fmla="*/ 101 h 196"/>
              <a:gd name="T58" fmla="*/ 238 w 280"/>
              <a:gd name="T59" fmla="*/ 105 h 196"/>
              <a:gd name="T60" fmla="*/ 261 w 280"/>
              <a:gd name="T61" fmla="*/ 140 h 196"/>
              <a:gd name="T62" fmla="*/ 224 w 280"/>
              <a:gd name="T63" fmla="*/ 177 h 196"/>
              <a:gd name="T64" fmla="*/ 223 w 280"/>
              <a:gd name="T65" fmla="*/ 177 h 196"/>
              <a:gd name="T66" fmla="*/ 222 w 280"/>
              <a:gd name="T67" fmla="*/ 177 h 196"/>
              <a:gd name="T68" fmla="*/ 221 w 280"/>
              <a:gd name="T69" fmla="*/ 177 h 196"/>
              <a:gd name="T70" fmla="*/ 221 w 280"/>
              <a:gd name="T71" fmla="*/ 177 h 196"/>
              <a:gd name="T72" fmla="*/ 217 w 280"/>
              <a:gd name="T73" fmla="*/ 177 h 196"/>
              <a:gd name="T74" fmla="*/ 200 w 280"/>
              <a:gd name="T75" fmla="*/ 192 h 196"/>
              <a:gd name="T76" fmla="*/ 196 w 280"/>
              <a:gd name="T77" fmla="*/ 196 h 196"/>
              <a:gd name="T78" fmla="*/ 221 w 280"/>
              <a:gd name="T79" fmla="*/ 196 h 196"/>
              <a:gd name="T80" fmla="*/ 224 w 280"/>
              <a:gd name="T81" fmla="*/ 196 h 196"/>
              <a:gd name="T82" fmla="*/ 280 w 280"/>
              <a:gd name="T83" fmla="*/ 140 h 196"/>
              <a:gd name="T84" fmla="*/ 247 w 280"/>
              <a:gd name="T85" fmla="*/ 8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196">
                <a:moveTo>
                  <a:pt x="247" y="88"/>
                </a:moveTo>
                <a:cubicBezTo>
                  <a:pt x="247" y="87"/>
                  <a:pt x="247" y="86"/>
                  <a:pt x="247" y="84"/>
                </a:cubicBezTo>
                <a:cubicBezTo>
                  <a:pt x="247" y="38"/>
                  <a:pt x="209" y="0"/>
                  <a:pt x="162" y="0"/>
                </a:cubicBezTo>
                <a:cubicBezTo>
                  <a:pt x="130" y="0"/>
                  <a:pt x="101" y="19"/>
                  <a:pt x="88" y="46"/>
                </a:cubicBezTo>
                <a:cubicBezTo>
                  <a:pt x="81" y="42"/>
                  <a:pt x="73" y="39"/>
                  <a:pt x="65" y="39"/>
                </a:cubicBezTo>
                <a:cubicBezTo>
                  <a:pt x="43" y="39"/>
                  <a:pt x="25" y="57"/>
                  <a:pt x="25" y="79"/>
                </a:cubicBezTo>
                <a:cubicBezTo>
                  <a:pt x="25" y="83"/>
                  <a:pt x="26" y="86"/>
                  <a:pt x="27" y="89"/>
                </a:cubicBezTo>
                <a:cubicBezTo>
                  <a:pt x="10" y="100"/>
                  <a:pt x="0" y="118"/>
                  <a:pt x="0" y="138"/>
                </a:cubicBezTo>
                <a:cubicBezTo>
                  <a:pt x="0" y="167"/>
                  <a:pt x="21" y="191"/>
                  <a:pt x="49" y="195"/>
                </a:cubicBezTo>
                <a:cubicBezTo>
                  <a:pt x="66" y="180"/>
                  <a:pt x="66" y="180"/>
                  <a:pt x="66" y="180"/>
                </a:cubicBezTo>
                <a:cubicBezTo>
                  <a:pt x="69" y="177"/>
                  <a:pt x="69" y="177"/>
                  <a:pt x="69" y="177"/>
                </a:cubicBezTo>
                <a:cubicBezTo>
                  <a:pt x="57" y="177"/>
                  <a:pt x="57" y="177"/>
                  <a:pt x="57" y="177"/>
                </a:cubicBezTo>
                <a:cubicBezTo>
                  <a:pt x="57" y="177"/>
                  <a:pt x="57" y="177"/>
                  <a:pt x="57" y="177"/>
                </a:cubicBezTo>
                <a:cubicBezTo>
                  <a:pt x="57" y="177"/>
                  <a:pt x="57" y="177"/>
                  <a:pt x="57" y="177"/>
                </a:cubicBezTo>
                <a:cubicBezTo>
                  <a:pt x="57" y="177"/>
                  <a:pt x="57" y="177"/>
                  <a:pt x="57" y="177"/>
                </a:cubicBezTo>
                <a:cubicBezTo>
                  <a:pt x="36" y="176"/>
                  <a:pt x="19" y="159"/>
                  <a:pt x="19" y="138"/>
                </a:cubicBezTo>
                <a:cubicBezTo>
                  <a:pt x="19" y="125"/>
                  <a:pt x="26" y="112"/>
                  <a:pt x="38" y="105"/>
                </a:cubicBezTo>
                <a:cubicBezTo>
                  <a:pt x="49" y="98"/>
                  <a:pt x="49" y="98"/>
                  <a:pt x="49" y="98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3"/>
                  <a:pt x="44" y="81"/>
                  <a:pt x="44" y="79"/>
                </a:cubicBezTo>
                <a:cubicBezTo>
                  <a:pt x="44" y="68"/>
                  <a:pt x="54" y="58"/>
                  <a:pt x="65" y="58"/>
                </a:cubicBezTo>
                <a:cubicBezTo>
                  <a:pt x="70" y="58"/>
                  <a:pt x="74" y="60"/>
                  <a:pt x="78" y="63"/>
                </a:cubicBezTo>
                <a:cubicBezTo>
                  <a:pt x="95" y="76"/>
                  <a:pt x="95" y="76"/>
                  <a:pt x="95" y="7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15" y="34"/>
                  <a:pt x="138" y="19"/>
                  <a:pt x="162" y="19"/>
                </a:cubicBezTo>
                <a:cubicBezTo>
                  <a:pt x="198" y="19"/>
                  <a:pt x="227" y="49"/>
                  <a:pt x="227" y="84"/>
                </a:cubicBezTo>
                <a:cubicBezTo>
                  <a:pt x="227" y="85"/>
                  <a:pt x="227" y="86"/>
                  <a:pt x="227" y="87"/>
                </a:cubicBezTo>
                <a:cubicBezTo>
                  <a:pt x="227" y="88"/>
                  <a:pt x="227" y="88"/>
                  <a:pt x="227" y="88"/>
                </a:cubicBezTo>
                <a:cubicBezTo>
                  <a:pt x="227" y="101"/>
                  <a:pt x="227" y="101"/>
                  <a:pt x="227" y="101"/>
                </a:cubicBezTo>
                <a:cubicBezTo>
                  <a:pt x="238" y="105"/>
                  <a:pt x="238" y="105"/>
                  <a:pt x="238" y="105"/>
                </a:cubicBezTo>
                <a:cubicBezTo>
                  <a:pt x="252" y="111"/>
                  <a:pt x="261" y="125"/>
                  <a:pt x="261" y="140"/>
                </a:cubicBezTo>
                <a:cubicBezTo>
                  <a:pt x="261" y="160"/>
                  <a:pt x="244" y="177"/>
                  <a:pt x="224" y="177"/>
                </a:cubicBezTo>
                <a:cubicBezTo>
                  <a:pt x="223" y="177"/>
                  <a:pt x="223" y="177"/>
                  <a:pt x="223" y="177"/>
                </a:cubicBezTo>
                <a:cubicBezTo>
                  <a:pt x="222" y="177"/>
                  <a:pt x="222" y="177"/>
                  <a:pt x="222" y="177"/>
                </a:cubicBezTo>
                <a:cubicBezTo>
                  <a:pt x="221" y="177"/>
                  <a:pt x="221" y="177"/>
                  <a:pt x="221" y="177"/>
                </a:cubicBezTo>
                <a:cubicBezTo>
                  <a:pt x="221" y="177"/>
                  <a:pt x="221" y="177"/>
                  <a:pt x="221" y="177"/>
                </a:cubicBezTo>
                <a:cubicBezTo>
                  <a:pt x="217" y="177"/>
                  <a:pt x="217" y="177"/>
                  <a:pt x="217" y="177"/>
                </a:cubicBezTo>
                <a:cubicBezTo>
                  <a:pt x="200" y="192"/>
                  <a:pt x="200" y="192"/>
                  <a:pt x="200" y="192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221" y="196"/>
                  <a:pt x="221" y="196"/>
                  <a:pt x="221" y="196"/>
                </a:cubicBezTo>
                <a:cubicBezTo>
                  <a:pt x="221" y="196"/>
                  <a:pt x="222" y="196"/>
                  <a:pt x="224" y="196"/>
                </a:cubicBezTo>
                <a:cubicBezTo>
                  <a:pt x="255" y="196"/>
                  <a:pt x="280" y="171"/>
                  <a:pt x="280" y="140"/>
                </a:cubicBezTo>
                <a:cubicBezTo>
                  <a:pt x="280" y="117"/>
                  <a:pt x="266" y="97"/>
                  <a:pt x="247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0" name="Freeform 279"/>
          <p:cNvSpPr/>
          <p:nvPr/>
        </p:nvSpPr>
        <p:spPr bwMode="auto">
          <a:xfrm>
            <a:off x="9974274" y="941101"/>
            <a:ext cx="136849" cy="205273"/>
          </a:xfrm>
          <a:custGeom>
            <a:avLst/>
            <a:gdLst>
              <a:gd name="T0" fmla="*/ 46 w 50"/>
              <a:gd name="T1" fmla="*/ 31 h 75"/>
              <a:gd name="T2" fmla="*/ 32 w 50"/>
              <a:gd name="T3" fmla="*/ 31 h 75"/>
              <a:gd name="T4" fmla="*/ 50 w 50"/>
              <a:gd name="T5" fmla="*/ 0 h 75"/>
              <a:gd name="T6" fmla="*/ 7 w 50"/>
              <a:gd name="T7" fmla="*/ 39 h 75"/>
              <a:gd name="T8" fmla="*/ 22 w 50"/>
              <a:gd name="T9" fmla="*/ 39 h 75"/>
              <a:gd name="T10" fmla="*/ 0 w 50"/>
              <a:gd name="T11" fmla="*/ 75 h 75"/>
              <a:gd name="T12" fmla="*/ 46 w 50"/>
              <a:gd name="T13" fmla="*/ 3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75">
                <a:moveTo>
                  <a:pt x="46" y="31"/>
                </a:moveTo>
                <a:lnTo>
                  <a:pt x="32" y="31"/>
                </a:lnTo>
                <a:lnTo>
                  <a:pt x="50" y="0"/>
                </a:lnTo>
                <a:lnTo>
                  <a:pt x="7" y="39"/>
                </a:lnTo>
                <a:lnTo>
                  <a:pt x="22" y="39"/>
                </a:lnTo>
                <a:lnTo>
                  <a:pt x="0" y="75"/>
                </a:lnTo>
                <a:lnTo>
                  <a:pt x="4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96" name="组合 395"/>
          <p:cNvGrpSpPr/>
          <p:nvPr/>
        </p:nvGrpSpPr>
        <p:grpSpPr>
          <a:xfrm>
            <a:off x="2595423" y="3886073"/>
            <a:ext cx="303804" cy="303802"/>
            <a:chOff x="2595423" y="3886073"/>
            <a:chExt cx="303804" cy="303802"/>
          </a:xfrm>
          <a:solidFill>
            <a:schemeClr val="bg1"/>
          </a:solidFill>
        </p:grpSpPr>
        <p:sp>
          <p:nvSpPr>
            <p:cNvPr id="91" name="Freeform 280"/>
            <p:cNvSpPr/>
            <p:nvPr/>
          </p:nvSpPr>
          <p:spPr bwMode="auto">
            <a:xfrm>
              <a:off x="2595423" y="3886073"/>
              <a:ext cx="227169" cy="229905"/>
            </a:xfrm>
            <a:custGeom>
              <a:avLst/>
              <a:gdLst>
                <a:gd name="T0" fmla="*/ 10 w 83"/>
                <a:gd name="T1" fmla="*/ 61 h 84"/>
                <a:gd name="T2" fmla="*/ 10 w 83"/>
                <a:gd name="T3" fmla="*/ 11 h 84"/>
                <a:gd name="T4" fmla="*/ 73 w 83"/>
                <a:gd name="T5" fmla="*/ 11 h 84"/>
                <a:gd name="T6" fmla="*/ 73 w 83"/>
                <a:gd name="T7" fmla="*/ 18 h 84"/>
                <a:gd name="T8" fmla="*/ 83 w 83"/>
                <a:gd name="T9" fmla="*/ 18 h 84"/>
                <a:gd name="T10" fmla="*/ 83 w 83"/>
                <a:gd name="T11" fmla="*/ 0 h 84"/>
                <a:gd name="T12" fmla="*/ 0 w 83"/>
                <a:gd name="T13" fmla="*/ 0 h 84"/>
                <a:gd name="T14" fmla="*/ 0 w 83"/>
                <a:gd name="T15" fmla="*/ 84 h 84"/>
                <a:gd name="T16" fmla="*/ 18 w 83"/>
                <a:gd name="T17" fmla="*/ 84 h 84"/>
                <a:gd name="T18" fmla="*/ 18 w 83"/>
                <a:gd name="T19" fmla="*/ 61 h 84"/>
                <a:gd name="T20" fmla="*/ 10 w 83"/>
                <a:gd name="T21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84">
                  <a:moveTo>
                    <a:pt x="10" y="61"/>
                  </a:moveTo>
                  <a:lnTo>
                    <a:pt x="10" y="11"/>
                  </a:lnTo>
                  <a:lnTo>
                    <a:pt x="73" y="11"/>
                  </a:lnTo>
                  <a:lnTo>
                    <a:pt x="73" y="18"/>
                  </a:lnTo>
                  <a:lnTo>
                    <a:pt x="83" y="1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84"/>
                  </a:lnTo>
                  <a:lnTo>
                    <a:pt x="18" y="84"/>
                  </a:lnTo>
                  <a:lnTo>
                    <a:pt x="18" y="61"/>
                  </a:lnTo>
                  <a:lnTo>
                    <a:pt x="10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Freeform 281"/>
            <p:cNvSpPr>
              <a:spLocks noEditPoints="1"/>
            </p:cNvSpPr>
            <p:nvPr/>
          </p:nvSpPr>
          <p:spPr bwMode="auto">
            <a:xfrm>
              <a:off x="2669322" y="3962707"/>
              <a:ext cx="229905" cy="227168"/>
            </a:xfrm>
            <a:custGeom>
              <a:avLst/>
              <a:gdLst>
                <a:gd name="T0" fmla="*/ 84 w 84"/>
                <a:gd name="T1" fmla="*/ 0 h 83"/>
                <a:gd name="T2" fmla="*/ 0 w 84"/>
                <a:gd name="T3" fmla="*/ 0 h 83"/>
                <a:gd name="T4" fmla="*/ 0 w 84"/>
                <a:gd name="T5" fmla="*/ 83 h 83"/>
                <a:gd name="T6" fmla="*/ 84 w 84"/>
                <a:gd name="T7" fmla="*/ 83 h 83"/>
                <a:gd name="T8" fmla="*/ 84 w 84"/>
                <a:gd name="T9" fmla="*/ 0 h 83"/>
                <a:gd name="T10" fmla="*/ 73 w 84"/>
                <a:gd name="T11" fmla="*/ 61 h 83"/>
                <a:gd name="T12" fmla="*/ 10 w 84"/>
                <a:gd name="T13" fmla="*/ 61 h 83"/>
                <a:gd name="T14" fmla="*/ 10 w 84"/>
                <a:gd name="T15" fmla="*/ 10 h 83"/>
                <a:gd name="T16" fmla="*/ 73 w 84"/>
                <a:gd name="T17" fmla="*/ 10 h 83"/>
                <a:gd name="T18" fmla="*/ 73 w 84"/>
                <a:gd name="T19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84" y="0"/>
                  </a:moveTo>
                  <a:lnTo>
                    <a:pt x="0" y="0"/>
                  </a:lnTo>
                  <a:lnTo>
                    <a:pt x="0" y="83"/>
                  </a:lnTo>
                  <a:lnTo>
                    <a:pt x="84" y="83"/>
                  </a:lnTo>
                  <a:lnTo>
                    <a:pt x="84" y="0"/>
                  </a:lnTo>
                  <a:close/>
                  <a:moveTo>
                    <a:pt x="73" y="61"/>
                  </a:moveTo>
                  <a:lnTo>
                    <a:pt x="10" y="61"/>
                  </a:lnTo>
                  <a:lnTo>
                    <a:pt x="10" y="10"/>
                  </a:lnTo>
                  <a:lnTo>
                    <a:pt x="73" y="10"/>
                  </a:lnTo>
                  <a:lnTo>
                    <a:pt x="7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93" name="Freeform 282"/>
          <p:cNvSpPr>
            <a:spLocks noEditPoints="1"/>
          </p:cNvSpPr>
          <p:nvPr/>
        </p:nvSpPr>
        <p:spPr bwMode="auto">
          <a:xfrm>
            <a:off x="7467217" y="1450175"/>
            <a:ext cx="303804" cy="303804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7 w 288"/>
              <a:gd name="T5" fmla="*/ 212 h 288"/>
              <a:gd name="T6" fmla="*/ 77 w 288"/>
              <a:gd name="T7" fmla="*/ 272 h 288"/>
              <a:gd name="T8" fmla="*/ 144 w 288"/>
              <a:gd name="T9" fmla="*/ 288 h 288"/>
              <a:gd name="T10" fmla="*/ 213 w 288"/>
              <a:gd name="T11" fmla="*/ 271 h 288"/>
              <a:gd name="T12" fmla="*/ 272 w 288"/>
              <a:gd name="T13" fmla="*/ 210 h 288"/>
              <a:gd name="T14" fmla="*/ 288 w 288"/>
              <a:gd name="T15" fmla="*/ 144 h 288"/>
              <a:gd name="T16" fmla="*/ 144 w 288"/>
              <a:gd name="T17" fmla="*/ 0 h 288"/>
              <a:gd name="T18" fmla="*/ 104 w 288"/>
              <a:gd name="T19" fmla="*/ 57 h 288"/>
              <a:gd name="T20" fmla="*/ 111 w 288"/>
              <a:gd name="T21" fmla="*/ 54 h 288"/>
              <a:gd name="T22" fmla="*/ 158 w 288"/>
              <a:gd name="T23" fmla="*/ 127 h 288"/>
              <a:gd name="T24" fmla="*/ 167 w 288"/>
              <a:gd name="T25" fmla="*/ 144 h 288"/>
              <a:gd name="T26" fmla="*/ 165 w 288"/>
              <a:gd name="T27" fmla="*/ 152 h 288"/>
              <a:gd name="T28" fmla="*/ 145 w 288"/>
              <a:gd name="T29" fmla="*/ 166 h 288"/>
              <a:gd name="T30" fmla="*/ 137 w 288"/>
              <a:gd name="T31" fmla="*/ 164 h 288"/>
              <a:gd name="T32" fmla="*/ 123 w 288"/>
              <a:gd name="T33" fmla="*/ 144 h 288"/>
              <a:gd name="T34" fmla="*/ 123 w 288"/>
              <a:gd name="T35" fmla="*/ 141 h 288"/>
              <a:gd name="T36" fmla="*/ 104 w 288"/>
              <a:gd name="T37" fmla="*/ 57 h 288"/>
              <a:gd name="T38" fmla="*/ 111 w 288"/>
              <a:gd name="T39" fmla="*/ 247 h 288"/>
              <a:gd name="T40" fmla="*/ 43 w 288"/>
              <a:gd name="T41" fmla="*/ 182 h 288"/>
              <a:gd name="T42" fmla="*/ 59 w 288"/>
              <a:gd name="T43" fmla="*/ 180 h 288"/>
              <a:gd name="T44" fmla="*/ 113 w 288"/>
              <a:gd name="T45" fmla="*/ 234 h 288"/>
              <a:gd name="T46" fmla="*/ 111 w 288"/>
              <a:gd name="T47" fmla="*/ 247 h 288"/>
              <a:gd name="T48" fmla="*/ 99 w 288"/>
              <a:gd name="T49" fmla="*/ 88 h 288"/>
              <a:gd name="T50" fmla="*/ 90 w 288"/>
              <a:gd name="T51" fmla="*/ 97 h 288"/>
              <a:gd name="T52" fmla="*/ 66 w 288"/>
              <a:gd name="T53" fmla="*/ 74 h 288"/>
              <a:gd name="T54" fmla="*/ 76 w 288"/>
              <a:gd name="T55" fmla="*/ 65 h 288"/>
              <a:gd name="T56" fmla="*/ 99 w 288"/>
              <a:gd name="T57" fmla="*/ 88 h 288"/>
              <a:gd name="T58" fmla="*/ 73 w 288"/>
              <a:gd name="T59" fmla="*/ 125 h 288"/>
              <a:gd name="T60" fmla="*/ 73 w 288"/>
              <a:gd name="T61" fmla="*/ 138 h 288"/>
              <a:gd name="T62" fmla="*/ 40 w 288"/>
              <a:gd name="T63" fmla="*/ 138 h 288"/>
              <a:gd name="T64" fmla="*/ 40 w 288"/>
              <a:gd name="T65" fmla="*/ 125 h 288"/>
              <a:gd name="T66" fmla="*/ 73 w 288"/>
              <a:gd name="T67" fmla="*/ 125 h 288"/>
              <a:gd name="T68" fmla="*/ 248 w 288"/>
              <a:gd name="T69" fmla="*/ 138 h 288"/>
              <a:gd name="T70" fmla="*/ 215 w 288"/>
              <a:gd name="T71" fmla="*/ 138 h 288"/>
              <a:gd name="T72" fmla="*/ 215 w 288"/>
              <a:gd name="T73" fmla="*/ 125 h 288"/>
              <a:gd name="T74" fmla="*/ 248 w 288"/>
              <a:gd name="T75" fmla="*/ 125 h 288"/>
              <a:gd name="T76" fmla="*/ 248 w 288"/>
              <a:gd name="T77" fmla="*/ 138 h 288"/>
              <a:gd name="T78" fmla="*/ 198 w 288"/>
              <a:gd name="T79" fmla="*/ 97 h 288"/>
              <a:gd name="T80" fmla="*/ 189 w 288"/>
              <a:gd name="T81" fmla="*/ 88 h 288"/>
              <a:gd name="T82" fmla="*/ 212 w 288"/>
              <a:gd name="T83" fmla="*/ 65 h 288"/>
              <a:gd name="T84" fmla="*/ 221 w 288"/>
              <a:gd name="T85" fmla="*/ 74 h 288"/>
              <a:gd name="T86" fmla="*/ 198 w 288"/>
              <a:gd name="T87" fmla="*/ 97 h 288"/>
              <a:gd name="T88" fmla="*/ 176 w 288"/>
              <a:gd name="T89" fmla="*/ 233 h 288"/>
              <a:gd name="T90" fmla="*/ 230 w 288"/>
              <a:gd name="T91" fmla="*/ 179 h 288"/>
              <a:gd name="T92" fmla="*/ 245 w 288"/>
              <a:gd name="T93" fmla="*/ 181 h 288"/>
              <a:gd name="T94" fmla="*/ 178 w 288"/>
              <a:gd name="T95" fmla="*/ 246 h 288"/>
              <a:gd name="T96" fmla="*/ 176 w 288"/>
              <a:gd name="T97" fmla="*/ 233 h 288"/>
              <a:gd name="T98" fmla="*/ 151 w 288"/>
              <a:gd name="T99" fmla="*/ 68 h 288"/>
              <a:gd name="T100" fmla="*/ 137 w 288"/>
              <a:gd name="T101" fmla="*/ 68 h 288"/>
              <a:gd name="T102" fmla="*/ 137 w 288"/>
              <a:gd name="T103" fmla="*/ 35 h 288"/>
              <a:gd name="T104" fmla="*/ 151 w 288"/>
              <a:gd name="T105" fmla="*/ 35 h 288"/>
              <a:gd name="T106" fmla="*/ 151 w 288"/>
              <a:gd name="T107" fmla="*/ 6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4"/>
                  <a:pt x="0" y="144"/>
                </a:cubicBezTo>
                <a:cubicBezTo>
                  <a:pt x="0" y="169"/>
                  <a:pt x="6" y="192"/>
                  <a:pt x="17" y="212"/>
                </a:cubicBezTo>
                <a:cubicBezTo>
                  <a:pt x="31" y="237"/>
                  <a:pt x="52" y="258"/>
                  <a:pt x="77" y="272"/>
                </a:cubicBezTo>
                <a:cubicBezTo>
                  <a:pt x="97" y="282"/>
                  <a:pt x="120" y="288"/>
                  <a:pt x="144" y="288"/>
                </a:cubicBezTo>
                <a:cubicBezTo>
                  <a:pt x="169" y="288"/>
                  <a:pt x="192" y="282"/>
                  <a:pt x="213" y="271"/>
                </a:cubicBezTo>
                <a:cubicBezTo>
                  <a:pt x="238" y="257"/>
                  <a:pt x="259" y="236"/>
                  <a:pt x="272" y="210"/>
                </a:cubicBezTo>
                <a:cubicBezTo>
                  <a:pt x="282" y="190"/>
                  <a:pt x="288" y="168"/>
                  <a:pt x="288" y="144"/>
                </a:cubicBezTo>
                <a:cubicBezTo>
                  <a:pt x="288" y="64"/>
                  <a:pt x="224" y="0"/>
                  <a:pt x="144" y="0"/>
                </a:cubicBezTo>
                <a:close/>
                <a:moveTo>
                  <a:pt x="104" y="57"/>
                </a:moveTo>
                <a:cubicBezTo>
                  <a:pt x="111" y="54"/>
                  <a:pt x="111" y="54"/>
                  <a:pt x="111" y="54"/>
                </a:cubicBezTo>
                <a:cubicBezTo>
                  <a:pt x="158" y="127"/>
                  <a:pt x="158" y="127"/>
                  <a:pt x="158" y="127"/>
                </a:cubicBezTo>
                <a:cubicBezTo>
                  <a:pt x="163" y="131"/>
                  <a:pt x="167" y="137"/>
                  <a:pt x="167" y="144"/>
                </a:cubicBezTo>
                <a:cubicBezTo>
                  <a:pt x="167" y="147"/>
                  <a:pt x="166" y="150"/>
                  <a:pt x="165" y="152"/>
                </a:cubicBezTo>
                <a:cubicBezTo>
                  <a:pt x="161" y="161"/>
                  <a:pt x="153" y="166"/>
                  <a:pt x="145" y="166"/>
                </a:cubicBezTo>
                <a:cubicBezTo>
                  <a:pt x="142" y="166"/>
                  <a:pt x="139" y="165"/>
                  <a:pt x="137" y="164"/>
                </a:cubicBezTo>
                <a:cubicBezTo>
                  <a:pt x="128" y="161"/>
                  <a:pt x="123" y="153"/>
                  <a:pt x="123" y="144"/>
                </a:cubicBezTo>
                <a:cubicBezTo>
                  <a:pt x="123" y="143"/>
                  <a:pt x="123" y="142"/>
                  <a:pt x="123" y="141"/>
                </a:cubicBezTo>
                <a:lnTo>
                  <a:pt x="104" y="57"/>
                </a:lnTo>
                <a:close/>
                <a:moveTo>
                  <a:pt x="111" y="247"/>
                </a:moveTo>
                <a:cubicBezTo>
                  <a:pt x="80" y="237"/>
                  <a:pt x="55" y="213"/>
                  <a:pt x="43" y="182"/>
                </a:cubicBezTo>
                <a:cubicBezTo>
                  <a:pt x="48" y="181"/>
                  <a:pt x="53" y="180"/>
                  <a:pt x="59" y="180"/>
                </a:cubicBezTo>
                <a:cubicBezTo>
                  <a:pt x="89" y="180"/>
                  <a:pt x="113" y="204"/>
                  <a:pt x="113" y="234"/>
                </a:cubicBezTo>
                <a:cubicBezTo>
                  <a:pt x="113" y="238"/>
                  <a:pt x="112" y="243"/>
                  <a:pt x="111" y="247"/>
                </a:cubicBezTo>
                <a:close/>
                <a:moveTo>
                  <a:pt x="99" y="88"/>
                </a:moveTo>
                <a:cubicBezTo>
                  <a:pt x="90" y="97"/>
                  <a:pt x="90" y="97"/>
                  <a:pt x="90" y="97"/>
                </a:cubicBezTo>
                <a:cubicBezTo>
                  <a:pt x="66" y="74"/>
                  <a:pt x="66" y="74"/>
                  <a:pt x="66" y="74"/>
                </a:cubicBezTo>
                <a:cubicBezTo>
                  <a:pt x="76" y="65"/>
                  <a:pt x="76" y="65"/>
                  <a:pt x="76" y="65"/>
                </a:cubicBezTo>
                <a:lnTo>
                  <a:pt x="99" y="88"/>
                </a:lnTo>
                <a:close/>
                <a:moveTo>
                  <a:pt x="73" y="125"/>
                </a:moveTo>
                <a:cubicBezTo>
                  <a:pt x="73" y="138"/>
                  <a:pt x="73" y="138"/>
                  <a:pt x="73" y="138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40" y="125"/>
                  <a:pt x="40" y="125"/>
                  <a:pt x="40" y="125"/>
                </a:cubicBezTo>
                <a:lnTo>
                  <a:pt x="73" y="125"/>
                </a:lnTo>
                <a:close/>
                <a:moveTo>
                  <a:pt x="248" y="138"/>
                </a:moveTo>
                <a:cubicBezTo>
                  <a:pt x="215" y="138"/>
                  <a:pt x="215" y="138"/>
                  <a:pt x="215" y="138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48" y="125"/>
                  <a:pt x="248" y="125"/>
                  <a:pt x="248" y="125"/>
                </a:cubicBezTo>
                <a:lnTo>
                  <a:pt x="248" y="138"/>
                </a:lnTo>
                <a:close/>
                <a:moveTo>
                  <a:pt x="198" y="97"/>
                </a:moveTo>
                <a:cubicBezTo>
                  <a:pt x="189" y="88"/>
                  <a:pt x="189" y="88"/>
                  <a:pt x="189" y="88"/>
                </a:cubicBezTo>
                <a:cubicBezTo>
                  <a:pt x="212" y="65"/>
                  <a:pt x="212" y="65"/>
                  <a:pt x="212" y="65"/>
                </a:cubicBezTo>
                <a:cubicBezTo>
                  <a:pt x="221" y="74"/>
                  <a:pt x="221" y="74"/>
                  <a:pt x="221" y="74"/>
                </a:cubicBezTo>
                <a:lnTo>
                  <a:pt x="198" y="97"/>
                </a:lnTo>
                <a:close/>
                <a:moveTo>
                  <a:pt x="176" y="233"/>
                </a:moveTo>
                <a:cubicBezTo>
                  <a:pt x="176" y="203"/>
                  <a:pt x="200" y="179"/>
                  <a:pt x="230" y="179"/>
                </a:cubicBezTo>
                <a:cubicBezTo>
                  <a:pt x="236" y="179"/>
                  <a:pt x="241" y="179"/>
                  <a:pt x="245" y="181"/>
                </a:cubicBezTo>
                <a:cubicBezTo>
                  <a:pt x="234" y="212"/>
                  <a:pt x="209" y="236"/>
                  <a:pt x="178" y="246"/>
                </a:cubicBezTo>
                <a:cubicBezTo>
                  <a:pt x="177" y="242"/>
                  <a:pt x="176" y="238"/>
                  <a:pt x="176" y="233"/>
                </a:cubicBezTo>
                <a:close/>
                <a:moveTo>
                  <a:pt x="151" y="68"/>
                </a:moveTo>
                <a:cubicBezTo>
                  <a:pt x="137" y="68"/>
                  <a:pt x="137" y="68"/>
                  <a:pt x="137" y="68"/>
                </a:cubicBezTo>
                <a:cubicBezTo>
                  <a:pt x="137" y="35"/>
                  <a:pt x="137" y="35"/>
                  <a:pt x="137" y="35"/>
                </a:cubicBezTo>
                <a:cubicBezTo>
                  <a:pt x="151" y="35"/>
                  <a:pt x="151" y="35"/>
                  <a:pt x="151" y="35"/>
                </a:cubicBezTo>
                <a:lnTo>
                  <a:pt x="151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4" name="Freeform 283"/>
          <p:cNvSpPr>
            <a:spLocks noEditPoints="1"/>
          </p:cNvSpPr>
          <p:nvPr/>
        </p:nvSpPr>
        <p:spPr bwMode="auto">
          <a:xfrm>
            <a:off x="8685167" y="1450175"/>
            <a:ext cx="303804" cy="303804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7 w 288"/>
              <a:gd name="T5" fmla="*/ 212 h 288"/>
              <a:gd name="T6" fmla="*/ 77 w 288"/>
              <a:gd name="T7" fmla="*/ 272 h 288"/>
              <a:gd name="T8" fmla="*/ 144 w 288"/>
              <a:gd name="T9" fmla="*/ 288 h 288"/>
              <a:gd name="T10" fmla="*/ 213 w 288"/>
              <a:gd name="T11" fmla="*/ 271 h 288"/>
              <a:gd name="T12" fmla="*/ 272 w 288"/>
              <a:gd name="T13" fmla="*/ 210 h 288"/>
              <a:gd name="T14" fmla="*/ 288 w 288"/>
              <a:gd name="T15" fmla="*/ 144 h 288"/>
              <a:gd name="T16" fmla="*/ 144 w 288"/>
              <a:gd name="T17" fmla="*/ 0 h 288"/>
              <a:gd name="T18" fmla="*/ 248 w 288"/>
              <a:gd name="T19" fmla="*/ 138 h 288"/>
              <a:gd name="T20" fmla="*/ 215 w 288"/>
              <a:gd name="T21" fmla="*/ 138 h 288"/>
              <a:gd name="T22" fmla="*/ 215 w 288"/>
              <a:gd name="T23" fmla="*/ 125 h 288"/>
              <a:gd name="T24" fmla="*/ 248 w 288"/>
              <a:gd name="T25" fmla="*/ 125 h 288"/>
              <a:gd name="T26" fmla="*/ 248 w 288"/>
              <a:gd name="T27" fmla="*/ 138 h 288"/>
              <a:gd name="T28" fmla="*/ 212 w 288"/>
              <a:gd name="T29" fmla="*/ 65 h 288"/>
              <a:gd name="T30" fmla="*/ 221 w 288"/>
              <a:gd name="T31" fmla="*/ 74 h 288"/>
              <a:gd name="T32" fmla="*/ 198 w 288"/>
              <a:gd name="T33" fmla="*/ 97 h 288"/>
              <a:gd name="T34" fmla="*/ 189 w 288"/>
              <a:gd name="T35" fmla="*/ 88 h 288"/>
              <a:gd name="T36" fmla="*/ 212 w 288"/>
              <a:gd name="T37" fmla="*/ 65 h 288"/>
              <a:gd name="T38" fmla="*/ 137 w 288"/>
              <a:gd name="T39" fmla="*/ 35 h 288"/>
              <a:gd name="T40" fmla="*/ 151 w 288"/>
              <a:gd name="T41" fmla="*/ 35 h 288"/>
              <a:gd name="T42" fmla="*/ 151 w 288"/>
              <a:gd name="T43" fmla="*/ 36 h 288"/>
              <a:gd name="T44" fmla="*/ 151 w 288"/>
              <a:gd name="T45" fmla="*/ 68 h 288"/>
              <a:gd name="T46" fmla="*/ 137 w 288"/>
              <a:gd name="T47" fmla="*/ 68 h 288"/>
              <a:gd name="T48" fmla="*/ 137 w 288"/>
              <a:gd name="T49" fmla="*/ 36 h 288"/>
              <a:gd name="T50" fmla="*/ 137 w 288"/>
              <a:gd name="T51" fmla="*/ 35 h 288"/>
              <a:gd name="T52" fmla="*/ 40 w 288"/>
              <a:gd name="T53" fmla="*/ 125 h 288"/>
              <a:gd name="T54" fmla="*/ 73 w 288"/>
              <a:gd name="T55" fmla="*/ 125 h 288"/>
              <a:gd name="T56" fmla="*/ 73 w 288"/>
              <a:gd name="T57" fmla="*/ 138 h 288"/>
              <a:gd name="T58" fmla="*/ 40 w 288"/>
              <a:gd name="T59" fmla="*/ 138 h 288"/>
              <a:gd name="T60" fmla="*/ 40 w 288"/>
              <a:gd name="T61" fmla="*/ 125 h 288"/>
              <a:gd name="T62" fmla="*/ 90 w 288"/>
              <a:gd name="T63" fmla="*/ 97 h 288"/>
              <a:gd name="T64" fmla="*/ 66 w 288"/>
              <a:gd name="T65" fmla="*/ 74 h 288"/>
              <a:gd name="T66" fmla="*/ 76 w 288"/>
              <a:gd name="T67" fmla="*/ 65 h 288"/>
              <a:gd name="T68" fmla="*/ 99 w 288"/>
              <a:gd name="T69" fmla="*/ 88 h 288"/>
              <a:gd name="T70" fmla="*/ 90 w 288"/>
              <a:gd name="T71" fmla="*/ 97 h 288"/>
              <a:gd name="T72" fmla="*/ 140 w 288"/>
              <a:gd name="T73" fmla="*/ 252 h 288"/>
              <a:gd name="T74" fmla="*/ 132 w 288"/>
              <a:gd name="T75" fmla="*/ 248 h 288"/>
              <a:gd name="T76" fmla="*/ 130 w 288"/>
              <a:gd name="T77" fmla="*/ 225 h 288"/>
              <a:gd name="T78" fmla="*/ 140 w 288"/>
              <a:gd name="T79" fmla="*/ 107 h 288"/>
              <a:gd name="T80" fmla="*/ 150 w 288"/>
              <a:gd name="T81" fmla="*/ 107 h 288"/>
              <a:gd name="T82" fmla="*/ 160 w 288"/>
              <a:gd name="T83" fmla="*/ 226 h 288"/>
              <a:gd name="T84" fmla="*/ 157 w 288"/>
              <a:gd name="T85" fmla="*/ 248 h 288"/>
              <a:gd name="T86" fmla="*/ 151 w 288"/>
              <a:gd name="T87" fmla="*/ 252 h 288"/>
              <a:gd name="T88" fmla="*/ 140 w 288"/>
              <a:gd name="T89" fmla="*/ 2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9"/>
                  <a:pt x="6" y="192"/>
                  <a:pt x="17" y="212"/>
                </a:cubicBezTo>
                <a:cubicBezTo>
                  <a:pt x="31" y="237"/>
                  <a:pt x="52" y="258"/>
                  <a:pt x="77" y="272"/>
                </a:cubicBezTo>
                <a:cubicBezTo>
                  <a:pt x="97" y="282"/>
                  <a:pt x="120" y="288"/>
                  <a:pt x="144" y="288"/>
                </a:cubicBezTo>
                <a:cubicBezTo>
                  <a:pt x="169" y="288"/>
                  <a:pt x="192" y="282"/>
                  <a:pt x="213" y="271"/>
                </a:cubicBezTo>
                <a:cubicBezTo>
                  <a:pt x="238" y="257"/>
                  <a:pt x="259" y="236"/>
                  <a:pt x="272" y="210"/>
                </a:cubicBezTo>
                <a:cubicBezTo>
                  <a:pt x="282" y="190"/>
                  <a:pt x="288" y="168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48" y="138"/>
                </a:moveTo>
                <a:cubicBezTo>
                  <a:pt x="215" y="138"/>
                  <a:pt x="215" y="138"/>
                  <a:pt x="215" y="138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48" y="125"/>
                  <a:pt x="248" y="125"/>
                  <a:pt x="248" y="125"/>
                </a:cubicBezTo>
                <a:lnTo>
                  <a:pt x="248" y="138"/>
                </a:lnTo>
                <a:close/>
                <a:moveTo>
                  <a:pt x="212" y="65"/>
                </a:moveTo>
                <a:cubicBezTo>
                  <a:pt x="221" y="74"/>
                  <a:pt x="221" y="74"/>
                  <a:pt x="221" y="74"/>
                </a:cubicBezTo>
                <a:cubicBezTo>
                  <a:pt x="198" y="97"/>
                  <a:pt x="198" y="97"/>
                  <a:pt x="198" y="97"/>
                </a:cubicBezTo>
                <a:cubicBezTo>
                  <a:pt x="189" y="88"/>
                  <a:pt x="189" y="88"/>
                  <a:pt x="189" y="88"/>
                </a:cubicBezTo>
                <a:lnTo>
                  <a:pt x="212" y="65"/>
                </a:lnTo>
                <a:close/>
                <a:moveTo>
                  <a:pt x="137" y="35"/>
                </a:moveTo>
                <a:cubicBezTo>
                  <a:pt x="151" y="35"/>
                  <a:pt x="151" y="35"/>
                  <a:pt x="151" y="35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51" y="68"/>
                  <a:pt x="151" y="68"/>
                  <a:pt x="151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36"/>
                  <a:pt x="137" y="36"/>
                  <a:pt x="137" y="36"/>
                </a:cubicBezTo>
                <a:lnTo>
                  <a:pt x="137" y="35"/>
                </a:lnTo>
                <a:close/>
                <a:moveTo>
                  <a:pt x="40" y="125"/>
                </a:moveTo>
                <a:cubicBezTo>
                  <a:pt x="73" y="125"/>
                  <a:pt x="73" y="125"/>
                  <a:pt x="73" y="125"/>
                </a:cubicBezTo>
                <a:cubicBezTo>
                  <a:pt x="73" y="138"/>
                  <a:pt x="73" y="138"/>
                  <a:pt x="73" y="138"/>
                </a:cubicBezTo>
                <a:cubicBezTo>
                  <a:pt x="40" y="138"/>
                  <a:pt x="40" y="138"/>
                  <a:pt x="40" y="138"/>
                </a:cubicBezTo>
                <a:lnTo>
                  <a:pt x="40" y="125"/>
                </a:lnTo>
                <a:close/>
                <a:moveTo>
                  <a:pt x="90" y="97"/>
                </a:moveTo>
                <a:cubicBezTo>
                  <a:pt x="66" y="74"/>
                  <a:pt x="66" y="74"/>
                  <a:pt x="66" y="74"/>
                </a:cubicBezTo>
                <a:cubicBezTo>
                  <a:pt x="76" y="65"/>
                  <a:pt x="76" y="65"/>
                  <a:pt x="76" y="65"/>
                </a:cubicBezTo>
                <a:cubicBezTo>
                  <a:pt x="99" y="88"/>
                  <a:pt x="99" y="88"/>
                  <a:pt x="99" y="88"/>
                </a:cubicBezTo>
                <a:lnTo>
                  <a:pt x="90" y="97"/>
                </a:lnTo>
                <a:close/>
                <a:moveTo>
                  <a:pt x="140" y="252"/>
                </a:moveTo>
                <a:cubicBezTo>
                  <a:pt x="137" y="251"/>
                  <a:pt x="135" y="250"/>
                  <a:pt x="132" y="248"/>
                </a:cubicBezTo>
                <a:cubicBezTo>
                  <a:pt x="126" y="242"/>
                  <a:pt x="126" y="232"/>
                  <a:pt x="130" y="225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50" y="107"/>
                  <a:pt x="150" y="107"/>
                  <a:pt x="150" y="107"/>
                </a:cubicBezTo>
                <a:cubicBezTo>
                  <a:pt x="160" y="226"/>
                  <a:pt x="160" y="226"/>
                  <a:pt x="160" y="226"/>
                </a:cubicBezTo>
                <a:cubicBezTo>
                  <a:pt x="164" y="233"/>
                  <a:pt x="164" y="242"/>
                  <a:pt x="157" y="248"/>
                </a:cubicBezTo>
                <a:cubicBezTo>
                  <a:pt x="156" y="250"/>
                  <a:pt x="153" y="251"/>
                  <a:pt x="151" y="252"/>
                </a:cubicBezTo>
                <a:cubicBezTo>
                  <a:pt x="147" y="253"/>
                  <a:pt x="143" y="253"/>
                  <a:pt x="140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5" name="Freeform 284"/>
          <p:cNvSpPr>
            <a:spLocks noEditPoints="1"/>
          </p:cNvSpPr>
          <p:nvPr/>
        </p:nvSpPr>
        <p:spPr bwMode="auto">
          <a:xfrm>
            <a:off x="8077561" y="1447437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6 w 288"/>
              <a:gd name="T5" fmla="*/ 212 h 288"/>
              <a:gd name="T6" fmla="*/ 77 w 288"/>
              <a:gd name="T7" fmla="*/ 272 h 288"/>
              <a:gd name="T8" fmla="*/ 144 w 288"/>
              <a:gd name="T9" fmla="*/ 288 h 288"/>
              <a:gd name="T10" fmla="*/ 212 w 288"/>
              <a:gd name="T11" fmla="*/ 271 h 288"/>
              <a:gd name="T12" fmla="*/ 272 w 288"/>
              <a:gd name="T13" fmla="*/ 210 h 288"/>
              <a:gd name="T14" fmla="*/ 288 w 288"/>
              <a:gd name="T15" fmla="*/ 144 h 288"/>
              <a:gd name="T16" fmla="*/ 144 w 288"/>
              <a:gd name="T17" fmla="*/ 0 h 288"/>
              <a:gd name="T18" fmla="*/ 248 w 288"/>
              <a:gd name="T19" fmla="*/ 172 h 288"/>
              <a:gd name="T20" fmla="*/ 245 w 288"/>
              <a:gd name="T21" fmla="*/ 181 h 288"/>
              <a:gd name="T22" fmla="*/ 230 w 288"/>
              <a:gd name="T23" fmla="*/ 179 h 288"/>
              <a:gd name="T24" fmla="*/ 176 w 288"/>
              <a:gd name="T25" fmla="*/ 233 h 288"/>
              <a:gd name="T26" fmla="*/ 178 w 288"/>
              <a:gd name="T27" fmla="*/ 247 h 288"/>
              <a:gd name="T28" fmla="*/ 174 w 288"/>
              <a:gd name="T29" fmla="*/ 248 h 288"/>
              <a:gd name="T30" fmla="*/ 144 w 288"/>
              <a:gd name="T31" fmla="*/ 252 h 288"/>
              <a:gd name="T32" fmla="*/ 115 w 288"/>
              <a:gd name="T33" fmla="*/ 249 h 288"/>
              <a:gd name="T34" fmla="*/ 111 w 288"/>
              <a:gd name="T35" fmla="*/ 247 h 288"/>
              <a:gd name="T36" fmla="*/ 112 w 288"/>
              <a:gd name="T37" fmla="*/ 234 h 288"/>
              <a:gd name="T38" fmla="*/ 58 w 288"/>
              <a:gd name="T39" fmla="*/ 180 h 288"/>
              <a:gd name="T40" fmla="*/ 43 w 288"/>
              <a:gd name="T41" fmla="*/ 182 h 288"/>
              <a:gd name="T42" fmla="*/ 40 w 288"/>
              <a:gd name="T43" fmla="*/ 174 h 288"/>
              <a:gd name="T44" fmla="*/ 36 w 288"/>
              <a:gd name="T45" fmla="*/ 144 h 288"/>
              <a:gd name="T46" fmla="*/ 144 w 288"/>
              <a:gd name="T47" fmla="*/ 36 h 288"/>
              <a:gd name="T48" fmla="*/ 252 w 288"/>
              <a:gd name="T49" fmla="*/ 144 h 288"/>
              <a:gd name="T50" fmla="*/ 248 w 288"/>
              <a:gd name="T51" fmla="*/ 17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9"/>
                  <a:pt x="6" y="192"/>
                  <a:pt x="16" y="212"/>
                </a:cubicBezTo>
                <a:cubicBezTo>
                  <a:pt x="30" y="238"/>
                  <a:pt x="51" y="259"/>
                  <a:pt x="77" y="272"/>
                </a:cubicBezTo>
                <a:cubicBezTo>
                  <a:pt x="97" y="282"/>
                  <a:pt x="119" y="288"/>
                  <a:pt x="144" y="288"/>
                </a:cubicBezTo>
                <a:cubicBezTo>
                  <a:pt x="168" y="288"/>
                  <a:pt x="192" y="282"/>
                  <a:pt x="212" y="271"/>
                </a:cubicBezTo>
                <a:cubicBezTo>
                  <a:pt x="238" y="257"/>
                  <a:pt x="258" y="236"/>
                  <a:pt x="272" y="210"/>
                </a:cubicBezTo>
                <a:cubicBezTo>
                  <a:pt x="282" y="190"/>
                  <a:pt x="288" y="168"/>
                  <a:pt x="288" y="144"/>
                </a:cubicBezTo>
                <a:cubicBezTo>
                  <a:pt x="288" y="65"/>
                  <a:pt x="223" y="0"/>
                  <a:pt x="144" y="0"/>
                </a:cubicBezTo>
                <a:close/>
                <a:moveTo>
                  <a:pt x="248" y="172"/>
                </a:moveTo>
                <a:cubicBezTo>
                  <a:pt x="247" y="175"/>
                  <a:pt x="246" y="178"/>
                  <a:pt x="245" y="181"/>
                </a:cubicBezTo>
                <a:cubicBezTo>
                  <a:pt x="240" y="180"/>
                  <a:pt x="235" y="179"/>
                  <a:pt x="230" y="179"/>
                </a:cubicBezTo>
                <a:cubicBezTo>
                  <a:pt x="200" y="179"/>
                  <a:pt x="176" y="203"/>
                  <a:pt x="176" y="233"/>
                </a:cubicBezTo>
                <a:cubicBezTo>
                  <a:pt x="176" y="238"/>
                  <a:pt x="176" y="242"/>
                  <a:pt x="178" y="247"/>
                </a:cubicBezTo>
                <a:cubicBezTo>
                  <a:pt x="176" y="247"/>
                  <a:pt x="175" y="248"/>
                  <a:pt x="174" y="248"/>
                </a:cubicBezTo>
                <a:cubicBezTo>
                  <a:pt x="164" y="251"/>
                  <a:pt x="154" y="252"/>
                  <a:pt x="144" y="252"/>
                </a:cubicBezTo>
                <a:cubicBezTo>
                  <a:pt x="134" y="252"/>
                  <a:pt x="124" y="251"/>
                  <a:pt x="115" y="249"/>
                </a:cubicBezTo>
                <a:cubicBezTo>
                  <a:pt x="114" y="248"/>
                  <a:pt x="112" y="248"/>
                  <a:pt x="111" y="247"/>
                </a:cubicBezTo>
                <a:cubicBezTo>
                  <a:pt x="112" y="243"/>
                  <a:pt x="112" y="239"/>
                  <a:pt x="112" y="234"/>
                </a:cubicBezTo>
                <a:cubicBezTo>
                  <a:pt x="112" y="204"/>
                  <a:pt x="88" y="180"/>
                  <a:pt x="58" y="180"/>
                </a:cubicBezTo>
                <a:cubicBezTo>
                  <a:pt x="53" y="180"/>
                  <a:pt x="48" y="181"/>
                  <a:pt x="43" y="182"/>
                </a:cubicBezTo>
                <a:cubicBezTo>
                  <a:pt x="41" y="180"/>
                  <a:pt x="40" y="177"/>
                  <a:pt x="40" y="174"/>
                </a:cubicBezTo>
                <a:cubicBezTo>
                  <a:pt x="37" y="164"/>
                  <a:pt x="36" y="154"/>
                  <a:pt x="36" y="144"/>
                </a:cubicBezTo>
                <a:cubicBezTo>
                  <a:pt x="36" y="85"/>
                  <a:pt x="84" y="36"/>
                  <a:pt x="144" y="36"/>
                </a:cubicBezTo>
                <a:cubicBezTo>
                  <a:pt x="203" y="36"/>
                  <a:pt x="252" y="85"/>
                  <a:pt x="252" y="144"/>
                </a:cubicBezTo>
                <a:cubicBezTo>
                  <a:pt x="252" y="154"/>
                  <a:pt x="250" y="163"/>
                  <a:pt x="248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6" name="Freeform 285"/>
          <p:cNvSpPr/>
          <p:nvPr/>
        </p:nvSpPr>
        <p:spPr bwMode="auto">
          <a:xfrm>
            <a:off x="8187039" y="1504914"/>
            <a:ext cx="65688" cy="120426"/>
          </a:xfrm>
          <a:custGeom>
            <a:avLst/>
            <a:gdLst>
              <a:gd name="T0" fmla="*/ 53 w 62"/>
              <a:gd name="T1" fmla="*/ 73 h 112"/>
              <a:gd name="T2" fmla="*/ 7 w 62"/>
              <a:gd name="T3" fmla="*/ 0 h 112"/>
              <a:gd name="T4" fmla="*/ 0 w 62"/>
              <a:gd name="T5" fmla="*/ 3 h 112"/>
              <a:gd name="T6" fmla="*/ 19 w 62"/>
              <a:gd name="T7" fmla="*/ 87 h 112"/>
              <a:gd name="T8" fmla="*/ 19 w 62"/>
              <a:gd name="T9" fmla="*/ 90 h 112"/>
              <a:gd name="T10" fmla="*/ 32 w 62"/>
              <a:gd name="T11" fmla="*/ 110 h 112"/>
              <a:gd name="T12" fmla="*/ 40 w 62"/>
              <a:gd name="T13" fmla="*/ 112 h 112"/>
              <a:gd name="T14" fmla="*/ 60 w 62"/>
              <a:gd name="T15" fmla="*/ 99 h 112"/>
              <a:gd name="T16" fmla="*/ 62 w 62"/>
              <a:gd name="T17" fmla="*/ 90 h 112"/>
              <a:gd name="T18" fmla="*/ 53 w 62"/>
              <a:gd name="T19" fmla="*/ 7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112">
                <a:moveTo>
                  <a:pt x="53" y="73"/>
                </a:moveTo>
                <a:cubicBezTo>
                  <a:pt x="7" y="0"/>
                  <a:pt x="7" y="0"/>
                  <a:pt x="7" y="0"/>
                </a:cubicBezTo>
                <a:cubicBezTo>
                  <a:pt x="0" y="3"/>
                  <a:pt x="0" y="3"/>
                  <a:pt x="0" y="3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88"/>
                  <a:pt x="19" y="89"/>
                  <a:pt x="19" y="90"/>
                </a:cubicBezTo>
                <a:cubicBezTo>
                  <a:pt x="19" y="99"/>
                  <a:pt x="24" y="107"/>
                  <a:pt x="32" y="110"/>
                </a:cubicBezTo>
                <a:cubicBezTo>
                  <a:pt x="35" y="112"/>
                  <a:pt x="38" y="112"/>
                  <a:pt x="40" y="112"/>
                </a:cubicBezTo>
                <a:cubicBezTo>
                  <a:pt x="49" y="112"/>
                  <a:pt x="57" y="107"/>
                  <a:pt x="60" y="99"/>
                </a:cubicBezTo>
                <a:cubicBezTo>
                  <a:pt x="62" y="96"/>
                  <a:pt x="62" y="93"/>
                  <a:pt x="62" y="90"/>
                </a:cubicBezTo>
                <a:cubicBezTo>
                  <a:pt x="62" y="84"/>
                  <a:pt x="59" y="77"/>
                  <a:pt x="53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7" name="Rectangle 286"/>
          <p:cNvSpPr>
            <a:spLocks noChangeArrowheads="1"/>
          </p:cNvSpPr>
          <p:nvPr/>
        </p:nvSpPr>
        <p:spPr bwMode="auto">
          <a:xfrm>
            <a:off x="8219883" y="1499441"/>
            <a:ext cx="13685" cy="3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8" name="Freeform 287"/>
          <p:cNvSpPr/>
          <p:nvPr/>
        </p:nvSpPr>
        <p:spPr bwMode="auto">
          <a:xfrm>
            <a:off x="8266410" y="1526810"/>
            <a:ext cx="35582" cy="32843"/>
          </a:xfrm>
          <a:custGeom>
            <a:avLst/>
            <a:gdLst>
              <a:gd name="T0" fmla="*/ 9 w 13"/>
              <a:gd name="T1" fmla="*/ 0 h 12"/>
              <a:gd name="T2" fmla="*/ 0 w 13"/>
              <a:gd name="T3" fmla="*/ 8 h 12"/>
              <a:gd name="T4" fmla="*/ 4 w 13"/>
              <a:gd name="T5" fmla="*/ 12 h 12"/>
              <a:gd name="T6" fmla="*/ 13 w 13"/>
              <a:gd name="T7" fmla="*/ 3 h 12"/>
              <a:gd name="T8" fmla="*/ 9 w 13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0" y="8"/>
                </a:lnTo>
                <a:lnTo>
                  <a:pt x="4" y="12"/>
                </a:lnTo>
                <a:lnTo>
                  <a:pt x="13" y="3"/>
                </a:lnTo>
                <a:lnTo>
                  <a:pt x="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9" name="Rectangle 288"/>
          <p:cNvSpPr>
            <a:spLocks noChangeArrowheads="1"/>
          </p:cNvSpPr>
          <p:nvPr/>
        </p:nvSpPr>
        <p:spPr bwMode="auto">
          <a:xfrm>
            <a:off x="8291044" y="1581549"/>
            <a:ext cx="35582" cy="1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0" name="Rectangle 289"/>
          <p:cNvSpPr>
            <a:spLocks noChangeArrowheads="1"/>
          </p:cNvSpPr>
          <p:nvPr/>
        </p:nvSpPr>
        <p:spPr bwMode="auto">
          <a:xfrm>
            <a:off x="8132300" y="1581549"/>
            <a:ext cx="32843" cy="1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1" name="Freeform 290"/>
          <p:cNvSpPr/>
          <p:nvPr/>
        </p:nvSpPr>
        <p:spPr bwMode="auto">
          <a:xfrm>
            <a:off x="8151458" y="1526810"/>
            <a:ext cx="32843" cy="32843"/>
          </a:xfrm>
          <a:custGeom>
            <a:avLst/>
            <a:gdLst>
              <a:gd name="T0" fmla="*/ 0 w 12"/>
              <a:gd name="T1" fmla="*/ 3 h 12"/>
              <a:gd name="T2" fmla="*/ 8 w 12"/>
              <a:gd name="T3" fmla="*/ 12 h 12"/>
              <a:gd name="T4" fmla="*/ 12 w 12"/>
              <a:gd name="T5" fmla="*/ 8 h 12"/>
              <a:gd name="T6" fmla="*/ 3 w 12"/>
              <a:gd name="T7" fmla="*/ 0 h 12"/>
              <a:gd name="T8" fmla="*/ 0 w 12"/>
              <a:gd name="T9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0" y="3"/>
                </a:moveTo>
                <a:lnTo>
                  <a:pt x="8" y="12"/>
                </a:lnTo>
                <a:lnTo>
                  <a:pt x="12" y="8"/>
                </a:lnTo>
                <a:lnTo>
                  <a:pt x="3" y="0"/>
                </a:lnTo>
                <a:lnTo>
                  <a:pt x="0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" name="Freeform 291"/>
          <p:cNvSpPr/>
          <p:nvPr/>
        </p:nvSpPr>
        <p:spPr bwMode="auto">
          <a:xfrm>
            <a:off x="2688480" y="3275729"/>
            <a:ext cx="114953" cy="306541"/>
          </a:xfrm>
          <a:custGeom>
            <a:avLst/>
            <a:gdLst>
              <a:gd name="T0" fmla="*/ 42 w 42"/>
              <a:gd name="T1" fmla="*/ 112 h 112"/>
              <a:gd name="T2" fmla="*/ 42 w 42"/>
              <a:gd name="T3" fmla="*/ 0 h 112"/>
              <a:gd name="T4" fmla="*/ 0 w 42"/>
              <a:gd name="T5" fmla="*/ 0 h 112"/>
              <a:gd name="T6" fmla="*/ 0 w 42"/>
              <a:gd name="T7" fmla="*/ 112 h 112"/>
              <a:gd name="T8" fmla="*/ 21 w 42"/>
              <a:gd name="T9" fmla="*/ 89 h 112"/>
              <a:gd name="T10" fmla="*/ 42 w 4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112">
                <a:moveTo>
                  <a:pt x="42" y="112"/>
                </a:moveTo>
                <a:lnTo>
                  <a:pt x="42" y="0"/>
                </a:lnTo>
                <a:lnTo>
                  <a:pt x="0" y="0"/>
                </a:lnTo>
                <a:lnTo>
                  <a:pt x="0" y="112"/>
                </a:lnTo>
                <a:lnTo>
                  <a:pt x="21" y="89"/>
                </a:lnTo>
                <a:lnTo>
                  <a:pt x="42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3" name="Rectangle 292"/>
          <p:cNvSpPr>
            <a:spLocks noChangeArrowheads="1"/>
          </p:cNvSpPr>
          <p:nvPr/>
        </p:nvSpPr>
        <p:spPr bwMode="auto">
          <a:xfrm>
            <a:off x="2803433" y="3582268"/>
            <a:ext cx="2738" cy="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4" name="Rectangle 293"/>
          <p:cNvSpPr>
            <a:spLocks noChangeArrowheads="1"/>
          </p:cNvSpPr>
          <p:nvPr/>
        </p:nvSpPr>
        <p:spPr bwMode="auto">
          <a:xfrm>
            <a:off x="2688480" y="3582268"/>
            <a:ext cx="2738" cy="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5" name="Freeform 302"/>
          <p:cNvSpPr/>
          <p:nvPr/>
        </p:nvSpPr>
        <p:spPr bwMode="auto">
          <a:xfrm>
            <a:off x="6856875" y="2115256"/>
            <a:ext cx="303804" cy="191588"/>
          </a:xfrm>
          <a:custGeom>
            <a:avLst/>
            <a:gdLst>
              <a:gd name="T0" fmla="*/ 207 w 287"/>
              <a:gd name="T1" fmla="*/ 51 h 180"/>
              <a:gd name="T2" fmla="*/ 207 w 287"/>
              <a:gd name="T3" fmla="*/ 15 h 180"/>
              <a:gd name="T4" fmla="*/ 191 w 287"/>
              <a:gd name="T5" fmla="*/ 0 h 180"/>
              <a:gd name="T6" fmla="*/ 16 w 287"/>
              <a:gd name="T7" fmla="*/ 0 h 180"/>
              <a:gd name="T8" fmla="*/ 0 w 287"/>
              <a:gd name="T9" fmla="*/ 15 h 180"/>
              <a:gd name="T10" fmla="*/ 0 w 287"/>
              <a:gd name="T11" fmla="*/ 164 h 180"/>
              <a:gd name="T12" fmla="*/ 16 w 287"/>
              <a:gd name="T13" fmla="*/ 180 h 180"/>
              <a:gd name="T14" fmla="*/ 191 w 287"/>
              <a:gd name="T15" fmla="*/ 180 h 180"/>
              <a:gd name="T16" fmla="*/ 207 w 287"/>
              <a:gd name="T17" fmla="*/ 164 h 180"/>
              <a:gd name="T18" fmla="*/ 207 w 287"/>
              <a:gd name="T19" fmla="*/ 129 h 180"/>
              <a:gd name="T20" fmla="*/ 207 w 287"/>
              <a:gd name="T21" fmla="*/ 129 h 180"/>
              <a:gd name="T22" fmla="*/ 287 w 287"/>
              <a:gd name="T23" fmla="*/ 167 h 180"/>
              <a:gd name="T24" fmla="*/ 287 w 287"/>
              <a:gd name="T25" fmla="*/ 13 h 180"/>
              <a:gd name="T26" fmla="*/ 207 w 287"/>
              <a:gd name="T27" fmla="*/ 51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7" h="180">
                <a:moveTo>
                  <a:pt x="207" y="51"/>
                </a:moveTo>
                <a:cubicBezTo>
                  <a:pt x="207" y="15"/>
                  <a:pt x="207" y="15"/>
                  <a:pt x="207" y="15"/>
                </a:cubicBezTo>
                <a:cubicBezTo>
                  <a:pt x="207" y="7"/>
                  <a:pt x="200" y="0"/>
                  <a:pt x="19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73"/>
                  <a:pt x="7" y="180"/>
                  <a:pt x="16" y="180"/>
                </a:cubicBezTo>
                <a:cubicBezTo>
                  <a:pt x="191" y="180"/>
                  <a:pt x="191" y="180"/>
                  <a:pt x="191" y="180"/>
                </a:cubicBezTo>
                <a:cubicBezTo>
                  <a:pt x="200" y="180"/>
                  <a:pt x="207" y="173"/>
                  <a:pt x="207" y="164"/>
                </a:cubicBezTo>
                <a:cubicBezTo>
                  <a:pt x="207" y="129"/>
                  <a:pt x="207" y="129"/>
                  <a:pt x="207" y="129"/>
                </a:cubicBezTo>
                <a:cubicBezTo>
                  <a:pt x="207" y="129"/>
                  <a:pt x="207" y="129"/>
                  <a:pt x="207" y="129"/>
                </a:cubicBezTo>
                <a:cubicBezTo>
                  <a:pt x="287" y="167"/>
                  <a:pt x="287" y="167"/>
                  <a:pt x="287" y="167"/>
                </a:cubicBezTo>
                <a:cubicBezTo>
                  <a:pt x="287" y="13"/>
                  <a:pt x="287" y="13"/>
                  <a:pt x="287" y="13"/>
                </a:cubicBezTo>
                <a:lnTo>
                  <a:pt x="2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6" name="Freeform 303"/>
          <p:cNvSpPr>
            <a:spLocks noEditPoints="1"/>
          </p:cNvSpPr>
          <p:nvPr/>
        </p:nvSpPr>
        <p:spPr bwMode="auto">
          <a:xfrm>
            <a:off x="7467217" y="2057781"/>
            <a:ext cx="303804" cy="306541"/>
          </a:xfrm>
          <a:custGeom>
            <a:avLst/>
            <a:gdLst>
              <a:gd name="T0" fmla="*/ 236 w 288"/>
              <a:gd name="T1" fmla="*/ 0 h 288"/>
              <a:gd name="T2" fmla="*/ 52 w 288"/>
              <a:gd name="T3" fmla="*/ 0 h 288"/>
              <a:gd name="T4" fmla="*/ 0 w 288"/>
              <a:gd name="T5" fmla="*/ 52 h 288"/>
              <a:gd name="T6" fmla="*/ 0 w 288"/>
              <a:gd name="T7" fmla="*/ 236 h 288"/>
              <a:gd name="T8" fmla="*/ 52 w 288"/>
              <a:gd name="T9" fmla="*/ 288 h 288"/>
              <a:gd name="T10" fmla="*/ 236 w 288"/>
              <a:gd name="T11" fmla="*/ 288 h 288"/>
              <a:gd name="T12" fmla="*/ 288 w 288"/>
              <a:gd name="T13" fmla="*/ 236 h 288"/>
              <a:gd name="T14" fmla="*/ 288 w 288"/>
              <a:gd name="T15" fmla="*/ 52 h 288"/>
              <a:gd name="T16" fmla="*/ 236 w 288"/>
              <a:gd name="T17" fmla="*/ 0 h 288"/>
              <a:gd name="T18" fmla="*/ 234 w 288"/>
              <a:gd name="T19" fmla="*/ 192 h 288"/>
              <a:gd name="T20" fmla="*/ 184 w 288"/>
              <a:gd name="T21" fmla="*/ 168 h 288"/>
              <a:gd name="T22" fmla="*/ 184 w 288"/>
              <a:gd name="T23" fmla="*/ 168 h 288"/>
              <a:gd name="T24" fmla="*/ 184 w 288"/>
              <a:gd name="T25" fmla="*/ 190 h 288"/>
              <a:gd name="T26" fmla="*/ 174 w 288"/>
              <a:gd name="T27" fmla="*/ 200 h 288"/>
              <a:gd name="T28" fmla="*/ 65 w 288"/>
              <a:gd name="T29" fmla="*/ 200 h 288"/>
              <a:gd name="T30" fmla="*/ 55 w 288"/>
              <a:gd name="T31" fmla="*/ 190 h 288"/>
              <a:gd name="T32" fmla="*/ 55 w 288"/>
              <a:gd name="T33" fmla="*/ 97 h 288"/>
              <a:gd name="T34" fmla="*/ 65 w 288"/>
              <a:gd name="T35" fmla="*/ 87 h 288"/>
              <a:gd name="T36" fmla="*/ 174 w 288"/>
              <a:gd name="T37" fmla="*/ 87 h 288"/>
              <a:gd name="T38" fmla="*/ 184 w 288"/>
              <a:gd name="T39" fmla="*/ 97 h 288"/>
              <a:gd name="T40" fmla="*/ 184 w 288"/>
              <a:gd name="T41" fmla="*/ 120 h 288"/>
              <a:gd name="T42" fmla="*/ 234 w 288"/>
              <a:gd name="T43" fmla="*/ 96 h 288"/>
              <a:gd name="T44" fmla="*/ 234 w 288"/>
              <a:gd name="T45" fmla="*/ 19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8">
                <a:moveTo>
                  <a:pt x="236" y="0"/>
                </a:moveTo>
                <a:cubicBezTo>
                  <a:pt x="52" y="0"/>
                  <a:pt x="52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65"/>
                  <a:pt x="23" y="288"/>
                  <a:pt x="52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65" y="288"/>
                  <a:pt x="288" y="265"/>
                  <a:pt x="288" y="236"/>
                </a:cubicBezTo>
                <a:cubicBezTo>
                  <a:pt x="288" y="52"/>
                  <a:pt x="288" y="52"/>
                  <a:pt x="288" y="52"/>
                </a:cubicBezTo>
                <a:cubicBezTo>
                  <a:pt x="288" y="23"/>
                  <a:pt x="265" y="0"/>
                  <a:pt x="236" y="0"/>
                </a:cubicBezTo>
                <a:close/>
                <a:moveTo>
                  <a:pt x="234" y="192"/>
                </a:moveTo>
                <a:cubicBezTo>
                  <a:pt x="184" y="168"/>
                  <a:pt x="184" y="168"/>
                  <a:pt x="184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84" y="190"/>
                  <a:pt x="184" y="190"/>
                  <a:pt x="184" y="190"/>
                </a:cubicBezTo>
                <a:cubicBezTo>
                  <a:pt x="184" y="195"/>
                  <a:pt x="179" y="200"/>
                  <a:pt x="174" y="200"/>
                </a:cubicBezTo>
                <a:cubicBezTo>
                  <a:pt x="65" y="200"/>
                  <a:pt x="65" y="200"/>
                  <a:pt x="65" y="200"/>
                </a:cubicBezTo>
                <a:cubicBezTo>
                  <a:pt x="59" y="200"/>
                  <a:pt x="55" y="195"/>
                  <a:pt x="55" y="190"/>
                </a:cubicBezTo>
                <a:cubicBezTo>
                  <a:pt x="55" y="97"/>
                  <a:pt x="55" y="97"/>
                  <a:pt x="55" y="97"/>
                </a:cubicBezTo>
                <a:cubicBezTo>
                  <a:pt x="55" y="92"/>
                  <a:pt x="59" y="87"/>
                  <a:pt x="65" y="87"/>
                </a:cubicBezTo>
                <a:cubicBezTo>
                  <a:pt x="174" y="87"/>
                  <a:pt x="174" y="87"/>
                  <a:pt x="174" y="87"/>
                </a:cubicBezTo>
                <a:cubicBezTo>
                  <a:pt x="179" y="87"/>
                  <a:pt x="184" y="92"/>
                  <a:pt x="184" y="97"/>
                </a:cubicBezTo>
                <a:cubicBezTo>
                  <a:pt x="184" y="120"/>
                  <a:pt x="184" y="120"/>
                  <a:pt x="184" y="120"/>
                </a:cubicBezTo>
                <a:cubicBezTo>
                  <a:pt x="234" y="96"/>
                  <a:pt x="234" y="96"/>
                  <a:pt x="234" y="96"/>
                </a:cubicBezTo>
                <a:lnTo>
                  <a:pt x="234" y="1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7" name="Freeform 304"/>
          <p:cNvSpPr/>
          <p:nvPr/>
        </p:nvSpPr>
        <p:spPr bwMode="auto">
          <a:xfrm>
            <a:off x="1976869" y="839832"/>
            <a:ext cx="312013" cy="314752"/>
          </a:xfrm>
          <a:custGeom>
            <a:avLst/>
            <a:gdLst>
              <a:gd name="T0" fmla="*/ 293 w 297"/>
              <a:gd name="T1" fmla="*/ 232 h 297"/>
              <a:gd name="T2" fmla="*/ 230 w 297"/>
              <a:gd name="T3" fmla="*/ 195 h 297"/>
              <a:gd name="T4" fmla="*/ 220 w 297"/>
              <a:gd name="T5" fmla="*/ 196 h 297"/>
              <a:gd name="T6" fmla="*/ 201 w 297"/>
              <a:gd name="T7" fmla="*/ 215 h 297"/>
              <a:gd name="T8" fmla="*/ 190 w 297"/>
              <a:gd name="T9" fmla="*/ 220 h 297"/>
              <a:gd name="T10" fmla="*/ 122 w 297"/>
              <a:gd name="T11" fmla="*/ 176 h 297"/>
              <a:gd name="T12" fmla="*/ 78 w 297"/>
              <a:gd name="T13" fmla="*/ 108 h 297"/>
              <a:gd name="T14" fmla="*/ 82 w 297"/>
              <a:gd name="T15" fmla="*/ 96 h 297"/>
              <a:gd name="T16" fmla="*/ 98 w 297"/>
              <a:gd name="T17" fmla="*/ 80 h 297"/>
              <a:gd name="T18" fmla="*/ 100 w 297"/>
              <a:gd name="T19" fmla="*/ 70 h 297"/>
              <a:gd name="T20" fmla="*/ 65 w 297"/>
              <a:gd name="T21" fmla="*/ 4 h 297"/>
              <a:gd name="T22" fmla="*/ 58 w 297"/>
              <a:gd name="T23" fmla="*/ 3 h 297"/>
              <a:gd name="T24" fmla="*/ 14 w 297"/>
              <a:gd name="T25" fmla="*/ 46 h 297"/>
              <a:gd name="T26" fmla="*/ 9 w 297"/>
              <a:gd name="T27" fmla="*/ 57 h 297"/>
              <a:gd name="T28" fmla="*/ 89 w 297"/>
              <a:gd name="T29" fmla="*/ 209 h 297"/>
              <a:gd name="T30" fmla="*/ 240 w 297"/>
              <a:gd name="T31" fmla="*/ 288 h 297"/>
              <a:gd name="T32" fmla="*/ 252 w 297"/>
              <a:gd name="T33" fmla="*/ 283 h 297"/>
              <a:gd name="T34" fmla="*/ 295 w 297"/>
              <a:gd name="T35" fmla="*/ 240 h 297"/>
              <a:gd name="T36" fmla="*/ 293 w 297"/>
              <a:gd name="T37" fmla="*/ 23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7" h="297">
                <a:moveTo>
                  <a:pt x="293" y="232"/>
                </a:moveTo>
                <a:cubicBezTo>
                  <a:pt x="230" y="195"/>
                  <a:pt x="230" y="195"/>
                  <a:pt x="230" y="195"/>
                </a:cubicBezTo>
                <a:cubicBezTo>
                  <a:pt x="227" y="193"/>
                  <a:pt x="222" y="194"/>
                  <a:pt x="220" y="196"/>
                </a:cubicBezTo>
                <a:cubicBezTo>
                  <a:pt x="201" y="215"/>
                  <a:pt x="201" y="215"/>
                  <a:pt x="201" y="215"/>
                </a:cubicBezTo>
                <a:cubicBezTo>
                  <a:pt x="198" y="217"/>
                  <a:pt x="193" y="220"/>
                  <a:pt x="190" y="220"/>
                </a:cubicBezTo>
                <a:cubicBezTo>
                  <a:pt x="190" y="220"/>
                  <a:pt x="166" y="220"/>
                  <a:pt x="122" y="176"/>
                </a:cubicBezTo>
                <a:cubicBezTo>
                  <a:pt x="77" y="132"/>
                  <a:pt x="78" y="108"/>
                  <a:pt x="78" y="108"/>
                </a:cubicBezTo>
                <a:cubicBezTo>
                  <a:pt x="78" y="104"/>
                  <a:pt x="80" y="99"/>
                  <a:pt x="82" y="96"/>
                </a:cubicBezTo>
                <a:cubicBezTo>
                  <a:pt x="98" y="80"/>
                  <a:pt x="98" y="80"/>
                  <a:pt x="98" y="80"/>
                </a:cubicBezTo>
                <a:cubicBezTo>
                  <a:pt x="101" y="78"/>
                  <a:pt x="102" y="73"/>
                  <a:pt x="100" y="70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1"/>
                  <a:pt x="60" y="0"/>
                  <a:pt x="58" y="3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48"/>
                  <a:pt x="9" y="53"/>
                  <a:pt x="9" y="57"/>
                </a:cubicBezTo>
                <a:cubicBezTo>
                  <a:pt x="9" y="57"/>
                  <a:pt x="0" y="120"/>
                  <a:pt x="89" y="209"/>
                </a:cubicBezTo>
                <a:cubicBezTo>
                  <a:pt x="177" y="297"/>
                  <a:pt x="240" y="288"/>
                  <a:pt x="240" y="288"/>
                </a:cubicBezTo>
                <a:cubicBezTo>
                  <a:pt x="244" y="288"/>
                  <a:pt x="249" y="285"/>
                  <a:pt x="252" y="283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297" y="237"/>
                  <a:pt x="297" y="233"/>
                  <a:pt x="293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8" name="Freeform 305"/>
          <p:cNvSpPr/>
          <p:nvPr/>
        </p:nvSpPr>
        <p:spPr bwMode="auto">
          <a:xfrm>
            <a:off x="2584475" y="839832"/>
            <a:ext cx="314752" cy="314752"/>
          </a:xfrm>
          <a:custGeom>
            <a:avLst/>
            <a:gdLst>
              <a:gd name="T0" fmla="*/ 293 w 297"/>
              <a:gd name="T1" fmla="*/ 232 h 297"/>
              <a:gd name="T2" fmla="*/ 230 w 297"/>
              <a:gd name="T3" fmla="*/ 195 h 297"/>
              <a:gd name="T4" fmla="*/ 220 w 297"/>
              <a:gd name="T5" fmla="*/ 196 h 297"/>
              <a:gd name="T6" fmla="*/ 201 w 297"/>
              <a:gd name="T7" fmla="*/ 215 h 297"/>
              <a:gd name="T8" fmla="*/ 190 w 297"/>
              <a:gd name="T9" fmla="*/ 220 h 297"/>
              <a:gd name="T10" fmla="*/ 122 w 297"/>
              <a:gd name="T11" fmla="*/ 176 h 297"/>
              <a:gd name="T12" fmla="*/ 78 w 297"/>
              <a:gd name="T13" fmla="*/ 108 h 297"/>
              <a:gd name="T14" fmla="*/ 82 w 297"/>
              <a:gd name="T15" fmla="*/ 96 h 297"/>
              <a:gd name="T16" fmla="*/ 98 w 297"/>
              <a:gd name="T17" fmla="*/ 80 h 297"/>
              <a:gd name="T18" fmla="*/ 100 w 297"/>
              <a:gd name="T19" fmla="*/ 70 h 297"/>
              <a:gd name="T20" fmla="*/ 65 w 297"/>
              <a:gd name="T21" fmla="*/ 4 h 297"/>
              <a:gd name="T22" fmla="*/ 58 w 297"/>
              <a:gd name="T23" fmla="*/ 3 h 297"/>
              <a:gd name="T24" fmla="*/ 14 w 297"/>
              <a:gd name="T25" fmla="*/ 46 h 297"/>
              <a:gd name="T26" fmla="*/ 9 w 297"/>
              <a:gd name="T27" fmla="*/ 57 h 297"/>
              <a:gd name="T28" fmla="*/ 89 w 297"/>
              <a:gd name="T29" fmla="*/ 209 h 297"/>
              <a:gd name="T30" fmla="*/ 240 w 297"/>
              <a:gd name="T31" fmla="*/ 288 h 297"/>
              <a:gd name="T32" fmla="*/ 252 w 297"/>
              <a:gd name="T33" fmla="*/ 283 h 297"/>
              <a:gd name="T34" fmla="*/ 295 w 297"/>
              <a:gd name="T35" fmla="*/ 240 h 297"/>
              <a:gd name="T36" fmla="*/ 293 w 297"/>
              <a:gd name="T37" fmla="*/ 23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7" h="297">
                <a:moveTo>
                  <a:pt x="293" y="232"/>
                </a:moveTo>
                <a:cubicBezTo>
                  <a:pt x="230" y="195"/>
                  <a:pt x="230" y="195"/>
                  <a:pt x="230" y="195"/>
                </a:cubicBezTo>
                <a:cubicBezTo>
                  <a:pt x="227" y="193"/>
                  <a:pt x="222" y="194"/>
                  <a:pt x="220" y="196"/>
                </a:cubicBezTo>
                <a:cubicBezTo>
                  <a:pt x="201" y="215"/>
                  <a:pt x="201" y="215"/>
                  <a:pt x="201" y="215"/>
                </a:cubicBezTo>
                <a:cubicBezTo>
                  <a:pt x="198" y="217"/>
                  <a:pt x="193" y="220"/>
                  <a:pt x="190" y="220"/>
                </a:cubicBezTo>
                <a:cubicBezTo>
                  <a:pt x="190" y="220"/>
                  <a:pt x="166" y="220"/>
                  <a:pt x="122" y="176"/>
                </a:cubicBezTo>
                <a:cubicBezTo>
                  <a:pt x="77" y="132"/>
                  <a:pt x="78" y="108"/>
                  <a:pt x="78" y="108"/>
                </a:cubicBezTo>
                <a:cubicBezTo>
                  <a:pt x="78" y="104"/>
                  <a:pt x="80" y="99"/>
                  <a:pt x="82" y="96"/>
                </a:cubicBezTo>
                <a:cubicBezTo>
                  <a:pt x="98" y="80"/>
                  <a:pt x="98" y="80"/>
                  <a:pt x="98" y="80"/>
                </a:cubicBezTo>
                <a:cubicBezTo>
                  <a:pt x="101" y="78"/>
                  <a:pt x="102" y="73"/>
                  <a:pt x="100" y="70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1"/>
                  <a:pt x="60" y="0"/>
                  <a:pt x="58" y="3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48"/>
                  <a:pt x="9" y="53"/>
                  <a:pt x="9" y="57"/>
                </a:cubicBezTo>
                <a:cubicBezTo>
                  <a:pt x="9" y="57"/>
                  <a:pt x="0" y="120"/>
                  <a:pt x="89" y="209"/>
                </a:cubicBezTo>
                <a:cubicBezTo>
                  <a:pt x="177" y="297"/>
                  <a:pt x="240" y="288"/>
                  <a:pt x="240" y="288"/>
                </a:cubicBezTo>
                <a:cubicBezTo>
                  <a:pt x="244" y="288"/>
                  <a:pt x="249" y="285"/>
                  <a:pt x="252" y="283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297" y="237"/>
                  <a:pt x="297" y="233"/>
                  <a:pt x="293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9" name="Freeform 306"/>
          <p:cNvSpPr/>
          <p:nvPr/>
        </p:nvSpPr>
        <p:spPr bwMode="auto">
          <a:xfrm>
            <a:off x="2732271" y="941101"/>
            <a:ext cx="60214" cy="60214"/>
          </a:xfrm>
          <a:custGeom>
            <a:avLst/>
            <a:gdLst>
              <a:gd name="T0" fmla="*/ 0 w 57"/>
              <a:gd name="T1" fmla="*/ 18 h 57"/>
              <a:gd name="T2" fmla="*/ 25 w 57"/>
              <a:gd name="T3" fmla="*/ 32 h 57"/>
              <a:gd name="T4" fmla="*/ 40 w 57"/>
              <a:gd name="T5" fmla="*/ 57 h 57"/>
              <a:gd name="T6" fmla="*/ 57 w 57"/>
              <a:gd name="T7" fmla="*/ 57 h 57"/>
              <a:gd name="T8" fmla="*/ 39 w 57"/>
              <a:gd name="T9" fmla="*/ 19 h 57"/>
              <a:gd name="T10" fmla="*/ 0 w 57"/>
              <a:gd name="T11" fmla="*/ 0 h 57"/>
              <a:gd name="T12" fmla="*/ 0 w 57"/>
              <a:gd name="T13" fmla="*/ 1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7">
                <a:moveTo>
                  <a:pt x="0" y="18"/>
                </a:moveTo>
                <a:cubicBezTo>
                  <a:pt x="9" y="20"/>
                  <a:pt x="18" y="25"/>
                  <a:pt x="25" y="32"/>
                </a:cubicBezTo>
                <a:cubicBezTo>
                  <a:pt x="33" y="39"/>
                  <a:pt x="37" y="48"/>
                  <a:pt x="40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6" y="43"/>
                  <a:pt x="49" y="29"/>
                  <a:pt x="39" y="19"/>
                </a:cubicBezTo>
                <a:cubicBezTo>
                  <a:pt x="28" y="8"/>
                  <a:pt x="15" y="2"/>
                  <a:pt x="0" y="0"/>
                </a:cubicBezTo>
                <a:lnTo>
                  <a:pt x="0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0" name="Freeform 307"/>
          <p:cNvSpPr/>
          <p:nvPr/>
        </p:nvSpPr>
        <p:spPr bwMode="auto">
          <a:xfrm>
            <a:off x="2732271" y="842570"/>
            <a:ext cx="161481" cy="158744"/>
          </a:xfrm>
          <a:custGeom>
            <a:avLst/>
            <a:gdLst>
              <a:gd name="T0" fmla="*/ 133 w 153"/>
              <a:gd name="T1" fmla="*/ 152 h 152"/>
              <a:gd name="T2" fmla="*/ 153 w 153"/>
              <a:gd name="T3" fmla="*/ 152 h 152"/>
              <a:gd name="T4" fmla="*/ 0 w 153"/>
              <a:gd name="T5" fmla="*/ 0 h 152"/>
              <a:gd name="T6" fmla="*/ 0 w 153"/>
              <a:gd name="T7" fmla="*/ 20 h 152"/>
              <a:gd name="T8" fmla="*/ 133 w 153"/>
              <a:gd name="T9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152">
                <a:moveTo>
                  <a:pt x="133" y="152"/>
                </a:moveTo>
                <a:cubicBezTo>
                  <a:pt x="153" y="152"/>
                  <a:pt x="153" y="152"/>
                  <a:pt x="153" y="152"/>
                </a:cubicBezTo>
                <a:cubicBezTo>
                  <a:pt x="152" y="73"/>
                  <a:pt x="79" y="1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71" y="24"/>
                  <a:pt x="128" y="81"/>
                  <a:pt x="133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1" name="Freeform 308"/>
          <p:cNvSpPr/>
          <p:nvPr/>
        </p:nvSpPr>
        <p:spPr bwMode="auto">
          <a:xfrm>
            <a:off x="2732271" y="891835"/>
            <a:ext cx="112216" cy="109479"/>
          </a:xfrm>
          <a:custGeom>
            <a:avLst/>
            <a:gdLst>
              <a:gd name="T0" fmla="*/ 85 w 105"/>
              <a:gd name="T1" fmla="*/ 105 h 105"/>
              <a:gd name="T2" fmla="*/ 105 w 105"/>
              <a:gd name="T3" fmla="*/ 105 h 105"/>
              <a:gd name="T4" fmla="*/ 0 w 105"/>
              <a:gd name="T5" fmla="*/ 0 h 105"/>
              <a:gd name="T6" fmla="*/ 0 w 105"/>
              <a:gd name="T7" fmla="*/ 21 h 105"/>
              <a:gd name="T8" fmla="*/ 85 w 105"/>
              <a:gd name="T9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105">
                <a:moveTo>
                  <a:pt x="85" y="105"/>
                </a:moveTo>
                <a:cubicBezTo>
                  <a:pt x="105" y="105"/>
                  <a:pt x="105" y="105"/>
                  <a:pt x="105" y="105"/>
                </a:cubicBezTo>
                <a:cubicBezTo>
                  <a:pt x="101" y="49"/>
                  <a:pt x="56" y="4"/>
                  <a:pt x="0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45" y="25"/>
                  <a:pt x="81" y="60"/>
                  <a:pt x="85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2" name="Freeform 309"/>
          <p:cNvSpPr/>
          <p:nvPr/>
        </p:nvSpPr>
        <p:spPr bwMode="auto">
          <a:xfrm>
            <a:off x="1470533" y="1042366"/>
            <a:ext cx="114953" cy="38318"/>
          </a:xfrm>
          <a:custGeom>
            <a:avLst/>
            <a:gdLst>
              <a:gd name="T0" fmla="*/ 91 w 107"/>
              <a:gd name="T1" fmla="*/ 35 h 35"/>
              <a:gd name="T2" fmla="*/ 107 w 107"/>
              <a:gd name="T3" fmla="*/ 18 h 35"/>
              <a:gd name="T4" fmla="*/ 54 w 107"/>
              <a:gd name="T5" fmla="*/ 0 h 35"/>
              <a:gd name="T6" fmla="*/ 0 w 107"/>
              <a:gd name="T7" fmla="*/ 19 h 35"/>
              <a:gd name="T8" fmla="*/ 16 w 107"/>
              <a:gd name="T9" fmla="*/ 35 h 35"/>
              <a:gd name="T10" fmla="*/ 53 w 107"/>
              <a:gd name="T11" fmla="*/ 25 h 35"/>
              <a:gd name="T12" fmla="*/ 91 w 107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35">
                <a:moveTo>
                  <a:pt x="91" y="35"/>
                </a:moveTo>
                <a:cubicBezTo>
                  <a:pt x="107" y="18"/>
                  <a:pt x="107" y="18"/>
                  <a:pt x="107" y="18"/>
                </a:cubicBezTo>
                <a:cubicBezTo>
                  <a:pt x="92" y="7"/>
                  <a:pt x="73" y="0"/>
                  <a:pt x="54" y="0"/>
                </a:cubicBezTo>
                <a:cubicBezTo>
                  <a:pt x="34" y="0"/>
                  <a:pt x="15" y="7"/>
                  <a:pt x="0" y="19"/>
                </a:cubicBezTo>
                <a:cubicBezTo>
                  <a:pt x="16" y="35"/>
                  <a:pt x="16" y="35"/>
                  <a:pt x="16" y="35"/>
                </a:cubicBezTo>
                <a:cubicBezTo>
                  <a:pt x="27" y="28"/>
                  <a:pt x="40" y="25"/>
                  <a:pt x="53" y="25"/>
                </a:cubicBezTo>
                <a:cubicBezTo>
                  <a:pt x="67" y="25"/>
                  <a:pt x="80" y="28"/>
                  <a:pt x="91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3" name="Freeform 310"/>
          <p:cNvSpPr/>
          <p:nvPr/>
        </p:nvSpPr>
        <p:spPr bwMode="auto">
          <a:xfrm>
            <a:off x="1374737" y="889097"/>
            <a:ext cx="303804" cy="98530"/>
          </a:xfrm>
          <a:custGeom>
            <a:avLst/>
            <a:gdLst>
              <a:gd name="T0" fmla="*/ 0 w 287"/>
              <a:gd name="T1" fmla="*/ 74 h 93"/>
              <a:gd name="T2" fmla="*/ 19 w 287"/>
              <a:gd name="T3" fmla="*/ 93 h 93"/>
              <a:gd name="T4" fmla="*/ 268 w 287"/>
              <a:gd name="T5" fmla="*/ 93 h 93"/>
              <a:gd name="T6" fmla="*/ 287 w 287"/>
              <a:gd name="T7" fmla="*/ 73 h 93"/>
              <a:gd name="T8" fmla="*/ 0 w 287"/>
              <a:gd name="T9" fmla="*/ 7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" h="93">
                <a:moveTo>
                  <a:pt x="0" y="74"/>
                </a:moveTo>
                <a:cubicBezTo>
                  <a:pt x="19" y="93"/>
                  <a:pt x="19" y="93"/>
                  <a:pt x="19" y="93"/>
                </a:cubicBezTo>
                <a:cubicBezTo>
                  <a:pt x="90" y="30"/>
                  <a:pt x="197" y="30"/>
                  <a:pt x="268" y="93"/>
                </a:cubicBezTo>
                <a:cubicBezTo>
                  <a:pt x="287" y="73"/>
                  <a:pt x="287" y="73"/>
                  <a:pt x="287" y="73"/>
                </a:cubicBezTo>
                <a:cubicBezTo>
                  <a:pt x="212" y="0"/>
                  <a:pt x="76" y="1"/>
                  <a:pt x="0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4" name="Freeform 311"/>
          <p:cNvSpPr/>
          <p:nvPr/>
        </p:nvSpPr>
        <p:spPr bwMode="auto">
          <a:xfrm>
            <a:off x="1424002" y="962996"/>
            <a:ext cx="208009" cy="73899"/>
          </a:xfrm>
          <a:custGeom>
            <a:avLst/>
            <a:gdLst>
              <a:gd name="T0" fmla="*/ 0 w 197"/>
              <a:gd name="T1" fmla="*/ 49 h 69"/>
              <a:gd name="T2" fmla="*/ 19 w 197"/>
              <a:gd name="T3" fmla="*/ 69 h 69"/>
              <a:gd name="T4" fmla="*/ 178 w 197"/>
              <a:gd name="T5" fmla="*/ 69 h 69"/>
              <a:gd name="T6" fmla="*/ 197 w 197"/>
              <a:gd name="T7" fmla="*/ 49 h 69"/>
              <a:gd name="T8" fmla="*/ 0 w 197"/>
              <a:gd name="T9" fmla="*/ 4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69">
                <a:moveTo>
                  <a:pt x="0" y="49"/>
                </a:moveTo>
                <a:cubicBezTo>
                  <a:pt x="19" y="69"/>
                  <a:pt x="19" y="69"/>
                  <a:pt x="19" y="69"/>
                </a:cubicBezTo>
                <a:cubicBezTo>
                  <a:pt x="65" y="31"/>
                  <a:pt x="132" y="31"/>
                  <a:pt x="178" y="69"/>
                </a:cubicBezTo>
                <a:cubicBezTo>
                  <a:pt x="197" y="49"/>
                  <a:pt x="197" y="49"/>
                  <a:pt x="197" y="49"/>
                </a:cubicBezTo>
                <a:cubicBezTo>
                  <a:pt x="141" y="0"/>
                  <a:pt x="56" y="0"/>
                  <a:pt x="0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5" name="Freeform 312"/>
          <p:cNvSpPr>
            <a:spLocks noEditPoints="1"/>
          </p:cNvSpPr>
          <p:nvPr/>
        </p:nvSpPr>
        <p:spPr bwMode="auto">
          <a:xfrm>
            <a:off x="5031320" y="2668122"/>
            <a:ext cx="303804" cy="303804"/>
          </a:xfrm>
          <a:custGeom>
            <a:avLst/>
            <a:gdLst>
              <a:gd name="T0" fmla="*/ 240 w 288"/>
              <a:gd name="T1" fmla="*/ 0 h 288"/>
              <a:gd name="T2" fmla="*/ 48 w 288"/>
              <a:gd name="T3" fmla="*/ 0 h 288"/>
              <a:gd name="T4" fmla="*/ 0 w 288"/>
              <a:gd name="T5" fmla="*/ 48 h 288"/>
              <a:gd name="T6" fmla="*/ 0 w 288"/>
              <a:gd name="T7" fmla="*/ 240 h 288"/>
              <a:gd name="T8" fmla="*/ 48 w 288"/>
              <a:gd name="T9" fmla="*/ 288 h 288"/>
              <a:gd name="T10" fmla="*/ 240 w 288"/>
              <a:gd name="T11" fmla="*/ 288 h 288"/>
              <a:gd name="T12" fmla="*/ 288 w 288"/>
              <a:gd name="T13" fmla="*/ 240 h 288"/>
              <a:gd name="T14" fmla="*/ 288 w 288"/>
              <a:gd name="T15" fmla="*/ 48 h 288"/>
              <a:gd name="T16" fmla="*/ 240 w 288"/>
              <a:gd name="T17" fmla="*/ 0 h 288"/>
              <a:gd name="T18" fmla="*/ 252 w 288"/>
              <a:gd name="T19" fmla="*/ 72 h 288"/>
              <a:gd name="T20" fmla="*/ 252 w 288"/>
              <a:gd name="T21" fmla="*/ 112 h 288"/>
              <a:gd name="T22" fmla="*/ 76 w 288"/>
              <a:gd name="T23" fmla="*/ 112 h 288"/>
              <a:gd name="T24" fmla="*/ 76 w 288"/>
              <a:gd name="T25" fmla="*/ 72 h 288"/>
              <a:gd name="T26" fmla="*/ 252 w 288"/>
              <a:gd name="T27" fmla="*/ 72 h 288"/>
              <a:gd name="T28" fmla="*/ 69 w 288"/>
              <a:gd name="T29" fmla="*/ 166 h 288"/>
              <a:gd name="T30" fmla="*/ 69 w 288"/>
              <a:gd name="T31" fmla="*/ 205 h 288"/>
              <a:gd name="T32" fmla="*/ 36 w 288"/>
              <a:gd name="T33" fmla="*/ 205 h 288"/>
              <a:gd name="T34" fmla="*/ 36 w 288"/>
              <a:gd name="T35" fmla="*/ 166 h 288"/>
              <a:gd name="T36" fmla="*/ 69 w 288"/>
              <a:gd name="T37" fmla="*/ 166 h 288"/>
              <a:gd name="T38" fmla="*/ 36 w 288"/>
              <a:gd name="T39" fmla="*/ 158 h 288"/>
              <a:gd name="T40" fmla="*/ 36 w 288"/>
              <a:gd name="T41" fmla="*/ 119 h 288"/>
              <a:gd name="T42" fmla="*/ 69 w 288"/>
              <a:gd name="T43" fmla="*/ 119 h 288"/>
              <a:gd name="T44" fmla="*/ 69 w 288"/>
              <a:gd name="T45" fmla="*/ 158 h 288"/>
              <a:gd name="T46" fmla="*/ 36 w 288"/>
              <a:gd name="T47" fmla="*/ 158 h 288"/>
              <a:gd name="T48" fmla="*/ 76 w 288"/>
              <a:gd name="T49" fmla="*/ 166 h 288"/>
              <a:gd name="T50" fmla="*/ 252 w 288"/>
              <a:gd name="T51" fmla="*/ 166 h 288"/>
              <a:gd name="T52" fmla="*/ 252 w 288"/>
              <a:gd name="T53" fmla="*/ 205 h 288"/>
              <a:gd name="T54" fmla="*/ 76 w 288"/>
              <a:gd name="T55" fmla="*/ 205 h 288"/>
              <a:gd name="T56" fmla="*/ 76 w 288"/>
              <a:gd name="T57" fmla="*/ 166 h 288"/>
              <a:gd name="T58" fmla="*/ 76 w 288"/>
              <a:gd name="T59" fmla="*/ 158 h 288"/>
              <a:gd name="T60" fmla="*/ 76 w 288"/>
              <a:gd name="T61" fmla="*/ 119 h 288"/>
              <a:gd name="T62" fmla="*/ 252 w 288"/>
              <a:gd name="T63" fmla="*/ 119 h 288"/>
              <a:gd name="T64" fmla="*/ 252 w 288"/>
              <a:gd name="T65" fmla="*/ 158 h 288"/>
              <a:gd name="T66" fmla="*/ 76 w 288"/>
              <a:gd name="T67" fmla="*/ 158 h 288"/>
              <a:gd name="T68" fmla="*/ 69 w 288"/>
              <a:gd name="T69" fmla="*/ 72 h 288"/>
              <a:gd name="T70" fmla="*/ 69 w 288"/>
              <a:gd name="T71" fmla="*/ 112 h 288"/>
              <a:gd name="T72" fmla="*/ 36 w 288"/>
              <a:gd name="T73" fmla="*/ 112 h 288"/>
              <a:gd name="T74" fmla="*/ 36 w 288"/>
              <a:gd name="T75" fmla="*/ 72 h 288"/>
              <a:gd name="T76" fmla="*/ 69 w 288"/>
              <a:gd name="T77" fmla="*/ 72 h 288"/>
              <a:gd name="T78" fmla="*/ 36 w 288"/>
              <a:gd name="T79" fmla="*/ 240 h 288"/>
              <a:gd name="T80" fmla="*/ 36 w 288"/>
              <a:gd name="T81" fmla="*/ 212 h 288"/>
              <a:gd name="T82" fmla="*/ 69 w 288"/>
              <a:gd name="T83" fmla="*/ 212 h 288"/>
              <a:gd name="T84" fmla="*/ 69 w 288"/>
              <a:gd name="T85" fmla="*/ 252 h 288"/>
              <a:gd name="T86" fmla="*/ 48 w 288"/>
              <a:gd name="T87" fmla="*/ 252 h 288"/>
              <a:gd name="T88" fmla="*/ 36 w 288"/>
              <a:gd name="T89" fmla="*/ 240 h 288"/>
              <a:gd name="T90" fmla="*/ 240 w 288"/>
              <a:gd name="T91" fmla="*/ 252 h 288"/>
              <a:gd name="T92" fmla="*/ 76 w 288"/>
              <a:gd name="T93" fmla="*/ 252 h 288"/>
              <a:gd name="T94" fmla="*/ 76 w 288"/>
              <a:gd name="T95" fmla="*/ 212 h 288"/>
              <a:gd name="T96" fmla="*/ 252 w 288"/>
              <a:gd name="T97" fmla="*/ 212 h 288"/>
              <a:gd name="T98" fmla="*/ 252 w 288"/>
              <a:gd name="T99" fmla="*/ 240 h 288"/>
              <a:gd name="T100" fmla="*/ 240 w 288"/>
              <a:gd name="T101" fmla="*/ 25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8" h="288">
                <a:moveTo>
                  <a:pt x="240" y="0"/>
                </a:moveTo>
                <a:cubicBezTo>
                  <a:pt x="48" y="0"/>
                  <a:pt x="48" y="0"/>
                  <a:pt x="48" y="0"/>
                </a:cubicBezTo>
                <a:cubicBezTo>
                  <a:pt x="21" y="0"/>
                  <a:pt x="0" y="22"/>
                  <a:pt x="0" y="48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7"/>
                  <a:pt x="21" y="288"/>
                  <a:pt x="48" y="288"/>
                </a:cubicBezTo>
                <a:cubicBezTo>
                  <a:pt x="240" y="288"/>
                  <a:pt x="240" y="288"/>
                  <a:pt x="240" y="288"/>
                </a:cubicBezTo>
                <a:cubicBezTo>
                  <a:pt x="266" y="288"/>
                  <a:pt x="288" y="267"/>
                  <a:pt x="288" y="240"/>
                </a:cubicBezTo>
                <a:cubicBezTo>
                  <a:pt x="288" y="48"/>
                  <a:pt x="288" y="48"/>
                  <a:pt x="288" y="48"/>
                </a:cubicBezTo>
                <a:cubicBezTo>
                  <a:pt x="288" y="22"/>
                  <a:pt x="266" y="0"/>
                  <a:pt x="240" y="0"/>
                </a:cubicBezTo>
                <a:close/>
                <a:moveTo>
                  <a:pt x="252" y="72"/>
                </a:moveTo>
                <a:cubicBezTo>
                  <a:pt x="252" y="112"/>
                  <a:pt x="252" y="112"/>
                  <a:pt x="252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6" y="72"/>
                  <a:pt x="76" y="72"/>
                  <a:pt x="76" y="72"/>
                </a:cubicBezTo>
                <a:lnTo>
                  <a:pt x="252" y="72"/>
                </a:lnTo>
                <a:close/>
                <a:moveTo>
                  <a:pt x="69" y="166"/>
                </a:moveTo>
                <a:cubicBezTo>
                  <a:pt x="69" y="205"/>
                  <a:pt x="69" y="205"/>
                  <a:pt x="69" y="205"/>
                </a:cubicBezTo>
                <a:cubicBezTo>
                  <a:pt x="36" y="205"/>
                  <a:pt x="36" y="205"/>
                  <a:pt x="36" y="205"/>
                </a:cubicBezTo>
                <a:cubicBezTo>
                  <a:pt x="36" y="166"/>
                  <a:pt x="36" y="166"/>
                  <a:pt x="36" y="166"/>
                </a:cubicBezTo>
                <a:lnTo>
                  <a:pt x="69" y="166"/>
                </a:lnTo>
                <a:close/>
                <a:moveTo>
                  <a:pt x="36" y="158"/>
                </a:moveTo>
                <a:cubicBezTo>
                  <a:pt x="36" y="119"/>
                  <a:pt x="36" y="119"/>
                  <a:pt x="36" y="119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69" y="158"/>
                  <a:pt x="69" y="158"/>
                  <a:pt x="69" y="158"/>
                </a:cubicBezTo>
                <a:lnTo>
                  <a:pt x="36" y="158"/>
                </a:lnTo>
                <a:close/>
                <a:moveTo>
                  <a:pt x="76" y="166"/>
                </a:moveTo>
                <a:cubicBezTo>
                  <a:pt x="252" y="166"/>
                  <a:pt x="252" y="166"/>
                  <a:pt x="252" y="166"/>
                </a:cubicBezTo>
                <a:cubicBezTo>
                  <a:pt x="252" y="205"/>
                  <a:pt x="252" y="205"/>
                  <a:pt x="252" y="205"/>
                </a:cubicBezTo>
                <a:cubicBezTo>
                  <a:pt x="76" y="205"/>
                  <a:pt x="76" y="205"/>
                  <a:pt x="76" y="205"/>
                </a:cubicBezTo>
                <a:lnTo>
                  <a:pt x="76" y="166"/>
                </a:lnTo>
                <a:close/>
                <a:moveTo>
                  <a:pt x="76" y="158"/>
                </a:moveTo>
                <a:cubicBezTo>
                  <a:pt x="76" y="119"/>
                  <a:pt x="76" y="119"/>
                  <a:pt x="76" y="119"/>
                </a:cubicBezTo>
                <a:cubicBezTo>
                  <a:pt x="252" y="119"/>
                  <a:pt x="252" y="119"/>
                  <a:pt x="252" y="119"/>
                </a:cubicBezTo>
                <a:cubicBezTo>
                  <a:pt x="252" y="158"/>
                  <a:pt x="252" y="158"/>
                  <a:pt x="252" y="158"/>
                </a:cubicBezTo>
                <a:lnTo>
                  <a:pt x="76" y="158"/>
                </a:lnTo>
                <a:close/>
                <a:moveTo>
                  <a:pt x="69" y="72"/>
                </a:moveTo>
                <a:cubicBezTo>
                  <a:pt x="69" y="112"/>
                  <a:pt x="69" y="112"/>
                  <a:pt x="69" y="112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36" y="72"/>
                  <a:pt x="36" y="72"/>
                  <a:pt x="36" y="72"/>
                </a:cubicBezTo>
                <a:lnTo>
                  <a:pt x="69" y="72"/>
                </a:lnTo>
                <a:close/>
                <a:moveTo>
                  <a:pt x="36" y="240"/>
                </a:moveTo>
                <a:cubicBezTo>
                  <a:pt x="36" y="212"/>
                  <a:pt x="36" y="212"/>
                  <a:pt x="36" y="212"/>
                </a:cubicBezTo>
                <a:cubicBezTo>
                  <a:pt x="69" y="212"/>
                  <a:pt x="69" y="212"/>
                  <a:pt x="69" y="212"/>
                </a:cubicBezTo>
                <a:cubicBezTo>
                  <a:pt x="69" y="252"/>
                  <a:pt x="69" y="252"/>
                  <a:pt x="69" y="252"/>
                </a:cubicBezTo>
                <a:cubicBezTo>
                  <a:pt x="48" y="252"/>
                  <a:pt x="48" y="252"/>
                  <a:pt x="48" y="252"/>
                </a:cubicBezTo>
                <a:cubicBezTo>
                  <a:pt x="41" y="252"/>
                  <a:pt x="36" y="247"/>
                  <a:pt x="36" y="240"/>
                </a:cubicBezTo>
                <a:close/>
                <a:moveTo>
                  <a:pt x="240" y="252"/>
                </a:moveTo>
                <a:cubicBezTo>
                  <a:pt x="76" y="252"/>
                  <a:pt x="76" y="252"/>
                  <a:pt x="76" y="252"/>
                </a:cubicBezTo>
                <a:cubicBezTo>
                  <a:pt x="76" y="212"/>
                  <a:pt x="76" y="212"/>
                  <a:pt x="76" y="212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252" y="240"/>
                  <a:pt x="252" y="240"/>
                  <a:pt x="252" y="240"/>
                </a:cubicBezTo>
                <a:cubicBezTo>
                  <a:pt x="252" y="247"/>
                  <a:pt x="247" y="252"/>
                  <a:pt x="240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6" name="Freeform 313"/>
          <p:cNvSpPr>
            <a:spLocks noEditPoints="1"/>
          </p:cNvSpPr>
          <p:nvPr/>
        </p:nvSpPr>
        <p:spPr bwMode="auto">
          <a:xfrm>
            <a:off x="1437689" y="2145364"/>
            <a:ext cx="180640" cy="191588"/>
          </a:xfrm>
          <a:custGeom>
            <a:avLst/>
            <a:gdLst>
              <a:gd name="T0" fmla="*/ 11 w 66"/>
              <a:gd name="T1" fmla="*/ 70 h 70"/>
              <a:gd name="T2" fmla="*/ 54 w 66"/>
              <a:gd name="T3" fmla="*/ 70 h 70"/>
              <a:gd name="T4" fmla="*/ 66 w 66"/>
              <a:gd name="T5" fmla="*/ 0 h 70"/>
              <a:gd name="T6" fmla="*/ 0 w 66"/>
              <a:gd name="T7" fmla="*/ 0 h 70"/>
              <a:gd name="T8" fmla="*/ 11 w 66"/>
              <a:gd name="T9" fmla="*/ 70 h 70"/>
              <a:gd name="T10" fmla="*/ 45 w 66"/>
              <a:gd name="T11" fmla="*/ 8 h 70"/>
              <a:gd name="T12" fmla="*/ 54 w 66"/>
              <a:gd name="T13" fmla="*/ 8 h 70"/>
              <a:gd name="T14" fmla="*/ 45 w 66"/>
              <a:gd name="T15" fmla="*/ 62 h 70"/>
              <a:gd name="T16" fmla="*/ 36 w 66"/>
              <a:gd name="T17" fmla="*/ 62 h 70"/>
              <a:gd name="T18" fmla="*/ 45 w 66"/>
              <a:gd name="T19" fmla="*/ 8 h 70"/>
              <a:gd name="T20" fmla="*/ 21 w 66"/>
              <a:gd name="T21" fmla="*/ 8 h 70"/>
              <a:gd name="T22" fmla="*/ 30 w 66"/>
              <a:gd name="T23" fmla="*/ 62 h 70"/>
              <a:gd name="T24" fmla="*/ 21 w 66"/>
              <a:gd name="T25" fmla="*/ 62 h 70"/>
              <a:gd name="T26" fmla="*/ 11 w 66"/>
              <a:gd name="T27" fmla="*/ 8 h 70"/>
              <a:gd name="T28" fmla="*/ 21 w 66"/>
              <a:gd name="T29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" h="70">
                <a:moveTo>
                  <a:pt x="11" y="70"/>
                </a:moveTo>
                <a:lnTo>
                  <a:pt x="54" y="70"/>
                </a:lnTo>
                <a:lnTo>
                  <a:pt x="66" y="0"/>
                </a:lnTo>
                <a:lnTo>
                  <a:pt x="0" y="0"/>
                </a:lnTo>
                <a:lnTo>
                  <a:pt x="11" y="70"/>
                </a:lnTo>
                <a:close/>
                <a:moveTo>
                  <a:pt x="45" y="8"/>
                </a:moveTo>
                <a:lnTo>
                  <a:pt x="54" y="8"/>
                </a:lnTo>
                <a:lnTo>
                  <a:pt x="45" y="62"/>
                </a:lnTo>
                <a:lnTo>
                  <a:pt x="36" y="62"/>
                </a:lnTo>
                <a:lnTo>
                  <a:pt x="45" y="8"/>
                </a:lnTo>
                <a:close/>
                <a:moveTo>
                  <a:pt x="21" y="8"/>
                </a:moveTo>
                <a:lnTo>
                  <a:pt x="30" y="62"/>
                </a:lnTo>
                <a:lnTo>
                  <a:pt x="21" y="62"/>
                </a:lnTo>
                <a:lnTo>
                  <a:pt x="11" y="8"/>
                </a:lnTo>
                <a:lnTo>
                  <a:pt x="21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7" name="Freeform 314"/>
          <p:cNvSpPr>
            <a:spLocks noEditPoints="1"/>
          </p:cNvSpPr>
          <p:nvPr/>
        </p:nvSpPr>
        <p:spPr bwMode="auto">
          <a:xfrm>
            <a:off x="1404845" y="2117994"/>
            <a:ext cx="246327" cy="246327"/>
          </a:xfrm>
          <a:custGeom>
            <a:avLst/>
            <a:gdLst>
              <a:gd name="T0" fmla="*/ 15 w 90"/>
              <a:gd name="T1" fmla="*/ 90 h 90"/>
              <a:gd name="T2" fmla="*/ 75 w 90"/>
              <a:gd name="T3" fmla="*/ 90 h 90"/>
              <a:gd name="T4" fmla="*/ 90 w 90"/>
              <a:gd name="T5" fmla="*/ 0 h 90"/>
              <a:gd name="T6" fmla="*/ 0 w 90"/>
              <a:gd name="T7" fmla="*/ 0 h 90"/>
              <a:gd name="T8" fmla="*/ 15 w 90"/>
              <a:gd name="T9" fmla="*/ 90 h 90"/>
              <a:gd name="T10" fmla="*/ 66 w 90"/>
              <a:gd name="T11" fmla="*/ 80 h 90"/>
              <a:gd name="T12" fmla="*/ 23 w 90"/>
              <a:gd name="T13" fmla="*/ 80 h 90"/>
              <a:gd name="T14" fmla="*/ 12 w 90"/>
              <a:gd name="T15" fmla="*/ 10 h 90"/>
              <a:gd name="T16" fmla="*/ 78 w 90"/>
              <a:gd name="T17" fmla="*/ 10 h 90"/>
              <a:gd name="T18" fmla="*/ 66 w 90"/>
              <a:gd name="T19" fmla="*/ 8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90">
                <a:moveTo>
                  <a:pt x="15" y="90"/>
                </a:moveTo>
                <a:lnTo>
                  <a:pt x="75" y="90"/>
                </a:lnTo>
                <a:lnTo>
                  <a:pt x="90" y="0"/>
                </a:lnTo>
                <a:lnTo>
                  <a:pt x="0" y="0"/>
                </a:lnTo>
                <a:lnTo>
                  <a:pt x="15" y="90"/>
                </a:lnTo>
                <a:close/>
                <a:moveTo>
                  <a:pt x="66" y="80"/>
                </a:moveTo>
                <a:lnTo>
                  <a:pt x="23" y="80"/>
                </a:lnTo>
                <a:lnTo>
                  <a:pt x="12" y="10"/>
                </a:lnTo>
                <a:lnTo>
                  <a:pt x="78" y="10"/>
                </a:lnTo>
                <a:lnTo>
                  <a:pt x="66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8" name="Freeform 315"/>
          <p:cNvSpPr/>
          <p:nvPr/>
        </p:nvSpPr>
        <p:spPr bwMode="auto">
          <a:xfrm>
            <a:off x="1404845" y="2060517"/>
            <a:ext cx="246327" cy="35582"/>
          </a:xfrm>
          <a:custGeom>
            <a:avLst/>
            <a:gdLst>
              <a:gd name="T0" fmla="*/ 60 w 90"/>
              <a:gd name="T1" fmla="*/ 6 h 13"/>
              <a:gd name="T2" fmla="*/ 60 w 90"/>
              <a:gd name="T3" fmla="*/ 0 h 13"/>
              <a:gd name="T4" fmla="*/ 30 w 90"/>
              <a:gd name="T5" fmla="*/ 0 h 13"/>
              <a:gd name="T6" fmla="*/ 30 w 90"/>
              <a:gd name="T7" fmla="*/ 6 h 13"/>
              <a:gd name="T8" fmla="*/ 0 w 90"/>
              <a:gd name="T9" fmla="*/ 6 h 13"/>
              <a:gd name="T10" fmla="*/ 0 w 90"/>
              <a:gd name="T11" fmla="*/ 13 h 13"/>
              <a:gd name="T12" fmla="*/ 90 w 90"/>
              <a:gd name="T13" fmla="*/ 13 h 13"/>
              <a:gd name="T14" fmla="*/ 90 w 90"/>
              <a:gd name="T15" fmla="*/ 6 h 13"/>
              <a:gd name="T16" fmla="*/ 60 w 90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3">
                <a:moveTo>
                  <a:pt x="60" y="6"/>
                </a:moveTo>
                <a:lnTo>
                  <a:pt x="60" y="0"/>
                </a:lnTo>
                <a:lnTo>
                  <a:pt x="30" y="0"/>
                </a:lnTo>
                <a:lnTo>
                  <a:pt x="30" y="6"/>
                </a:lnTo>
                <a:lnTo>
                  <a:pt x="0" y="6"/>
                </a:lnTo>
                <a:lnTo>
                  <a:pt x="0" y="13"/>
                </a:lnTo>
                <a:lnTo>
                  <a:pt x="90" y="13"/>
                </a:lnTo>
                <a:lnTo>
                  <a:pt x="90" y="6"/>
                </a:lnTo>
                <a:lnTo>
                  <a:pt x="60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9" name="Freeform 316"/>
          <p:cNvSpPr/>
          <p:nvPr/>
        </p:nvSpPr>
        <p:spPr bwMode="auto">
          <a:xfrm>
            <a:off x="1467794" y="2167260"/>
            <a:ext cx="52003" cy="147795"/>
          </a:xfrm>
          <a:custGeom>
            <a:avLst/>
            <a:gdLst>
              <a:gd name="T0" fmla="*/ 19 w 19"/>
              <a:gd name="T1" fmla="*/ 54 h 54"/>
              <a:gd name="T2" fmla="*/ 10 w 19"/>
              <a:gd name="T3" fmla="*/ 0 h 54"/>
              <a:gd name="T4" fmla="*/ 0 w 19"/>
              <a:gd name="T5" fmla="*/ 0 h 54"/>
              <a:gd name="T6" fmla="*/ 10 w 19"/>
              <a:gd name="T7" fmla="*/ 54 h 54"/>
              <a:gd name="T8" fmla="*/ 19 w 19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4">
                <a:moveTo>
                  <a:pt x="19" y="54"/>
                </a:moveTo>
                <a:lnTo>
                  <a:pt x="10" y="0"/>
                </a:lnTo>
                <a:lnTo>
                  <a:pt x="0" y="0"/>
                </a:lnTo>
                <a:lnTo>
                  <a:pt x="10" y="54"/>
                </a:lnTo>
                <a:lnTo>
                  <a:pt x="19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0" name="Freeform 317"/>
          <p:cNvSpPr/>
          <p:nvPr/>
        </p:nvSpPr>
        <p:spPr bwMode="auto">
          <a:xfrm>
            <a:off x="1536220" y="2167260"/>
            <a:ext cx="49265" cy="147795"/>
          </a:xfrm>
          <a:custGeom>
            <a:avLst/>
            <a:gdLst>
              <a:gd name="T0" fmla="*/ 18 w 18"/>
              <a:gd name="T1" fmla="*/ 0 h 54"/>
              <a:gd name="T2" fmla="*/ 9 w 18"/>
              <a:gd name="T3" fmla="*/ 0 h 54"/>
              <a:gd name="T4" fmla="*/ 0 w 18"/>
              <a:gd name="T5" fmla="*/ 54 h 54"/>
              <a:gd name="T6" fmla="*/ 9 w 18"/>
              <a:gd name="T7" fmla="*/ 54 h 54"/>
              <a:gd name="T8" fmla="*/ 18 w 1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4">
                <a:moveTo>
                  <a:pt x="18" y="0"/>
                </a:moveTo>
                <a:lnTo>
                  <a:pt x="9" y="0"/>
                </a:lnTo>
                <a:lnTo>
                  <a:pt x="0" y="54"/>
                </a:lnTo>
                <a:lnTo>
                  <a:pt x="9" y="54"/>
                </a:lnTo>
                <a:lnTo>
                  <a:pt x="1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1" name="Freeform 318"/>
          <p:cNvSpPr>
            <a:spLocks noEditPoints="1"/>
          </p:cNvSpPr>
          <p:nvPr/>
        </p:nvSpPr>
        <p:spPr bwMode="auto">
          <a:xfrm>
            <a:off x="2012451" y="2117994"/>
            <a:ext cx="246327" cy="246327"/>
          </a:xfrm>
          <a:custGeom>
            <a:avLst/>
            <a:gdLst>
              <a:gd name="T0" fmla="*/ 15 w 90"/>
              <a:gd name="T1" fmla="*/ 90 h 90"/>
              <a:gd name="T2" fmla="*/ 75 w 90"/>
              <a:gd name="T3" fmla="*/ 90 h 90"/>
              <a:gd name="T4" fmla="*/ 90 w 90"/>
              <a:gd name="T5" fmla="*/ 0 h 90"/>
              <a:gd name="T6" fmla="*/ 0 w 90"/>
              <a:gd name="T7" fmla="*/ 0 h 90"/>
              <a:gd name="T8" fmla="*/ 15 w 90"/>
              <a:gd name="T9" fmla="*/ 90 h 90"/>
              <a:gd name="T10" fmla="*/ 28 w 90"/>
              <a:gd name="T11" fmla="*/ 75 h 90"/>
              <a:gd name="T12" fmla="*/ 17 w 90"/>
              <a:gd name="T13" fmla="*/ 15 h 90"/>
              <a:gd name="T14" fmla="*/ 26 w 90"/>
              <a:gd name="T15" fmla="*/ 15 h 90"/>
              <a:gd name="T16" fmla="*/ 38 w 90"/>
              <a:gd name="T17" fmla="*/ 75 h 90"/>
              <a:gd name="T18" fmla="*/ 28 w 90"/>
              <a:gd name="T19" fmla="*/ 75 h 90"/>
              <a:gd name="T20" fmla="*/ 53 w 90"/>
              <a:gd name="T21" fmla="*/ 75 h 90"/>
              <a:gd name="T22" fmla="*/ 65 w 90"/>
              <a:gd name="T23" fmla="*/ 15 h 90"/>
              <a:gd name="T24" fmla="*/ 73 w 90"/>
              <a:gd name="T25" fmla="*/ 15 h 90"/>
              <a:gd name="T26" fmla="*/ 63 w 90"/>
              <a:gd name="T27" fmla="*/ 75 h 90"/>
              <a:gd name="T28" fmla="*/ 53 w 90"/>
              <a:gd name="T29" fmla="*/ 7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" h="90">
                <a:moveTo>
                  <a:pt x="15" y="90"/>
                </a:moveTo>
                <a:lnTo>
                  <a:pt x="75" y="90"/>
                </a:lnTo>
                <a:lnTo>
                  <a:pt x="90" y="0"/>
                </a:lnTo>
                <a:lnTo>
                  <a:pt x="0" y="0"/>
                </a:lnTo>
                <a:lnTo>
                  <a:pt x="15" y="90"/>
                </a:lnTo>
                <a:close/>
                <a:moveTo>
                  <a:pt x="28" y="75"/>
                </a:moveTo>
                <a:lnTo>
                  <a:pt x="17" y="15"/>
                </a:lnTo>
                <a:lnTo>
                  <a:pt x="26" y="15"/>
                </a:lnTo>
                <a:lnTo>
                  <a:pt x="38" y="75"/>
                </a:lnTo>
                <a:lnTo>
                  <a:pt x="28" y="75"/>
                </a:lnTo>
                <a:close/>
                <a:moveTo>
                  <a:pt x="53" y="75"/>
                </a:moveTo>
                <a:lnTo>
                  <a:pt x="65" y="15"/>
                </a:lnTo>
                <a:lnTo>
                  <a:pt x="73" y="15"/>
                </a:lnTo>
                <a:lnTo>
                  <a:pt x="63" y="75"/>
                </a:lnTo>
                <a:lnTo>
                  <a:pt x="53" y="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2" name="Freeform 319"/>
          <p:cNvSpPr/>
          <p:nvPr/>
        </p:nvSpPr>
        <p:spPr bwMode="auto">
          <a:xfrm>
            <a:off x="2012451" y="2060517"/>
            <a:ext cx="246327" cy="35582"/>
          </a:xfrm>
          <a:custGeom>
            <a:avLst/>
            <a:gdLst>
              <a:gd name="T0" fmla="*/ 61 w 90"/>
              <a:gd name="T1" fmla="*/ 6 h 13"/>
              <a:gd name="T2" fmla="*/ 61 w 90"/>
              <a:gd name="T3" fmla="*/ 0 h 13"/>
              <a:gd name="T4" fmla="*/ 31 w 90"/>
              <a:gd name="T5" fmla="*/ 0 h 13"/>
              <a:gd name="T6" fmla="*/ 31 w 90"/>
              <a:gd name="T7" fmla="*/ 6 h 13"/>
              <a:gd name="T8" fmla="*/ 0 w 90"/>
              <a:gd name="T9" fmla="*/ 6 h 13"/>
              <a:gd name="T10" fmla="*/ 0 w 90"/>
              <a:gd name="T11" fmla="*/ 13 h 13"/>
              <a:gd name="T12" fmla="*/ 90 w 90"/>
              <a:gd name="T13" fmla="*/ 13 h 13"/>
              <a:gd name="T14" fmla="*/ 90 w 90"/>
              <a:gd name="T15" fmla="*/ 6 h 13"/>
              <a:gd name="T16" fmla="*/ 61 w 90"/>
              <a:gd name="T17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13">
                <a:moveTo>
                  <a:pt x="61" y="6"/>
                </a:moveTo>
                <a:lnTo>
                  <a:pt x="61" y="0"/>
                </a:lnTo>
                <a:lnTo>
                  <a:pt x="31" y="0"/>
                </a:lnTo>
                <a:lnTo>
                  <a:pt x="31" y="6"/>
                </a:lnTo>
                <a:lnTo>
                  <a:pt x="0" y="6"/>
                </a:lnTo>
                <a:lnTo>
                  <a:pt x="0" y="13"/>
                </a:lnTo>
                <a:lnTo>
                  <a:pt x="90" y="13"/>
                </a:lnTo>
                <a:lnTo>
                  <a:pt x="90" y="6"/>
                </a:lnTo>
                <a:lnTo>
                  <a:pt x="61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3" name="Freeform 320"/>
          <p:cNvSpPr>
            <a:spLocks noEditPoints="1"/>
          </p:cNvSpPr>
          <p:nvPr/>
        </p:nvSpPr>
        <p:spPr bwMode="auto">
          <a:xfrm>
            <a:off x="5031320" y="1450175"/>
            <a:ext cx="303804" cy="303804"/>
          </a:xfrm>
          <a:custGeom>
            <a:avLst/>
            <a:gdLst>
              <a:gd name="T0" fmla="*/ 52 w 288"/>
              <a:gd name="T1" fmla="*/ 0 h 288"/>
              <a:gd name="T2" fmla="*/ 0 w 288"/>
              <a:gd name="T3" fmla="*/ 236 h 288"/>
              <a:gd name="T4" fmla="*/ 236 w 288"/>
              <a:gd name="T5" fmla="*/ 288 h 288"/>
              <a:gd name="T6" fmla="*/ 288 w 288"/>
              <a:gd name="T7" fmla="*/ 52 h 288"/>
              <a:gd name="T8" fmla="*/ 188 w 288"/>
              <a:gd name="T9" fmla="*/ 197 h 288"/>
              <a:gd name="T10" fmla="*/ 144 w 288"/>
              <a:gd name="T11" fmla="*/ 240 h 288"/>
              <a:gd name="T12" fmla="*/ 99 w 288"/>
              <a:gd name="T13" fmla="*/ 198 h 288"/>
              <a:gd name="T14" fmla="*/ 99 w 288"/>
              <a:gd name="T15" fmla="*/ 197 h 288"/>
              <a:gd name="T16" fmla="*/ 99 w 288"/>
              <a:gd name="T17" fmla="*/ 80 h 288"/>
              <a:gd name="T18" fmla="*/ 163 w 288"/>
              <a:gd name="T19" fmla="*/ 78 h 288"/>
              <a:gd name="T20" fmla="*/ 163 w 288"/>
              <a:gd name="T21" fmla="*/ 80 h 288"/>
              <a:gd name="T22" fmla="*/ 163 w 288"/>
              <a:gd name="T23" fmla="*/ 92 h 288"/>
              <a:gd name="T24" fmla="*/ 163 w 288"/>
              <a:gd name="T25" fmla="*/ 196 h 288"/>
              <a:gd name="T26" fmla="*/ 163 w 288"/>
              <a:gd name="T27" fmla="*/ 196 h 288"/>
              <a:gd name="T28" fmla="*/ 163 w 288"/>
              <a:gd name="T29" fmla="*/ 198 h 288"/>
              <a:gd name="T30" fmla="*/ 124 w 288"/>
              <a:gd name="T31" fmla="*/ 196 h 288"/>
              <a:gd name="T32" fmla="*/ 124 w 288"/>
              <a:gd name="T33" fmla="*/ 196 h 288"/>
              <a:gd name="T34" fmla="*/ 124 w 288"/>
              <a:gd name="T35" fmla="*/ 96 h 288"/>
              <a:gd name="T36" fmla="*/ 138 w 288"/>
              <a:gd name="T37" fmla="*/ 185 h 288"/>
              <a:gd name="T38" fmla="*/ 138 w 288"/>
              <a:gd name="T39" fmla="*/ 196 h 288"/>
              <a:gd name="T40" fmla="*/ 148 w 288"/>
              <a:gd name="T41" fmla="*/ 196 h 288"/>
              <a:gd name="T42" fmla="*/ 148 w 288"/>
              <a:gd name="T43" fmla="*/ 195 h 288"/>
              <a:gd name="T44" fmla="*/ 148 w 288"/>
              <a:gd name="T45" fmla="*/ 183 h 288"/>
              <a:gd name="T46" fmla="*/ 148 w 288"/>
              <a:gd name="T47" fmla="*/ 101 h 288"/>
              <a:gd name="T48" fmla="*/ 148 w 288"/>
              <a:gd name="T49" fmla="*/ 81 h 288"/>
              <a:gd name="T50" fmla="*/ 131 w 288"/>
              <a:gd name="T51" fmla="*/ 63 h 288"/>
              <a:gd name="T52" fmla="*/ 114 w 288"/>
              <a:gd name="T53" fmla="*/ 81 h 288"/>
              <a:gd name="T54" fmla="*/ 113 w 288"/>
              <a:gd name="T55" fmla="*/ 81 h 288"/>
              <a:gd name="T56" fmla="*/ 114 w 288"/>
              <a:gd name="T57" fmla="*/ 195 h 288"/>
              <a:gd name="T58" fmla="*/ 114 w 288"/>
              <a:gd name="T59" fmla="*/ 196 h 288"/>
              <a:gd name="T60" fmla="*/ 144 w 288"/>
              <a:gd name="T61" fmla="*/ 225 h 288"/>
              <a:gd name="T62" fmla="*/ 173 w 288"/>
              <a:gd name="T63" fmla="*/ 195 h 288"/>
              <a:gd name="T64" fmla="*/ 173 w 288"/>
              <a:gd name="T65" fmla="*/ 195 h 288"/>
              <a:gd name="T66" fmla="*/ 188 w 288"/>
              <a:gd name="T67" fmla="*/ 7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" h="288">
                <a:moveTo>
                  <a:pt x="236" y="0"/>
                </a:moveTo>
                <a:cubicBezTo>
                  <a:pt x="52" y="0"/>
                  <a:pt x="52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65"/>
                  <a:pt x="23" y="288"/>
                  <a:pt x="52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65" y="288"/>
                  <a:pt x="288" y="265"/>
                  <a:pt x="288" y="236"/>
                </a:cubicBezTo>
                <a:cubicBezTo>
                  <a:pt x="288" y="52"/>
                  <a:pt x="288" y="52"/>
                  <a:pt x="288" y="52"/>
                </a:cubicBezTo>
                <a:cubicBezTo>
                  <a:pt x="288" y="23"/>
                  <a:pt x="265" y="0"/>
                  <a:pt x="236" y="0"/>
                </a:cubicBezTo>
                <a:close/>
                <a:moveTo>
                  <a:pt x="188" y="197"/>
                </a:moveTo>
                <a:cubicBezTo>
                  <a:pt x="188" y="197"/>
                  <a:pt x="188" y="197"/>
                  <a:pt x="188" y="197"/>
                </a:cubicBezTo>
                <a:cubicBezTo>
                  <a:pt x="187" y="221"/>
                  <a:pt x="167" y="240"/>
                  <a:pt x="144" y="240"/>
                </a:cubicBezTo>
                <a:cubicBezTo>
                  <a:pt x="120" y="240"/>
                  <a:pt x="101" y="222"/>
                  <a:pt x="99" y="198"/>
                </a:cubicBezTo>
                <a:cubicBezTo>
                  <a:pt x="99" y="198"/>
                  <a:pt x="99" y="198"/>
                  <a:pt x="99" y="198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99" y="80"/>
                  <a:pt x="99" y="80"/>
                  <a:pt x="99" y="80"/>
                </a:cubicBezTo>
                <a:cubicBezTo>
                  <a:pt x="99" y="80"/>
                  <a:pt x="99" y="80"/>
                  <a:pt x="99" y="80"/>
                </a:cubicBezTo>
                <a:cubicBezTo>
                  <a:pt x="99" y="62"/>
                  <a:pt x="113" y="48"/>
                  <a:pt x="131" y="48"/>
                </a:cubicBezTo>
                <a:cubicBezTo>
                  <a:pt x="148" y="48"/>
                  <a:pt x="162" y="61"/>
                  <a:pt x="163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80"/>
                  <a:pt x="163" y="80"/>
                  <a:pt x="163" y="80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96"/>
                  <a:pt x="163" y="196"/>
                  <a:pt x="163" y="196"/>
                </a:cubicBezTo>
                <a:cubicBezTo>
                  <a:pt x="163" y="198"/>
                  <a:pt x="163" y="198"/>
                  <a:pt x="163" y="198"/>
                </a:cubicBezTo>
                <a:cubicBezTo>
                  <a:pt x="163" y="198"/>
                  <a:pt x="163" y="198"/>
                  <a:pt x="163" y="198"/>
                </a:cubicBezTo>
                <a:cubicBezTo>
                  <a:pt x="162" y="208"/>
                  <a:pt x="154" y="216"/>
                  <a:pt x="143" y="216"/>
                </a:cubicBezTo>
                <a:cubicBezTo>
                  <a:pt x="132" y="216"/>
                  <a:pt x="124" y="207"/>
                  <a:pt x="124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196"/>
                  <a:pt x="124" y="196"/>
                  <a:pt x="124" y="196"/>
                </a:cubicBezTo>
                <a:cubicBezTo>
                  <a:pt x="124" y="185"/>
                  <a:pt x="124" y="185"/>
                  <a:pt x="124" y="185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185"/>
                  <a:pt x="138" y="185"/>
                  <a:pt x="138" y="185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39" y="199"/>
                  <a:pt x="141" y="201"/>
                  <a:pt x="143" y="201"/>
                </a:cubicBezTo>
                <a:cubicBezTo>
                  <a:pt x="146" y="201"/>
                  <a:pt x="148" y="199"/>
                  <a:pt x="148" y="196"/>
                </a:cubicBezTo>
                <a:cubicBezTo>
                  <a:pt x="148" y="196"/>
                  <a:pt x="148" y="196"/>
                  <a:pt x="148" y="196"/>
                </a:cubicBezTo>
                <a:cubicBezTo>
                  <a:pt x="148" y="195"/>
                  <a:pt x="148" y="195"/>
                  <a:pt x="148" y="195"/>
                </a:cubicBezTo>
                <a:cubicBezTo>
                  <a:pt x="148" y="195"/>
                  <a:pt x="148" y="195"/>
                  <a:pt x="148" y="195"/>
                </a:cubicBezTo>
                <a:cubicBezTo>
                  <a:pt x="148" y="183"/>
                  <a:pt x="148" y="183"/>
                  <a:pt x="148" y="183"/>
                </a:cubicBezTo>
                <a:cubicBezTo>
                  <a:pt x="148" y="183"/>
                  <a:pt x="148" y="183"/>
                  <a:pt x="148" y="183"/>
                </a:cubicBezTo>
                <a:cubicBezTo>
                  <a:pt x="148" y="101"/>
                  <a:pt x="148" y="101"/>
                  <a:pt x="148" y="101"/>
                </a:cubicBezTo>
                <a:cubicBezTo>
                  <a:pt x="148" y="92"/>
                  <a:pt x="148" y="92"/>
                  <a:pt x="148" y="92"/>
                </a:cubicBezTo>
                <a:cubicBezTo>
                  <a:pt x="148" y="81"/>
                  <a:pt x="148" y="81"/>
                  <a:pt x="148" y="81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8" y="70"/>
                  <a:pt x="141" y="63"/>
                  <a:pt x="131" y="63"/>
                </a:cubicBezTo>
                <a:cubicBezTo>
                  <a:pt x="122" y="63"/>
                  <a:pt x="114" y="70"/>
                  <a:pt x="114" y="80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3" y="81"/>
                  <a:pt x="113" y="81"/>
                  <a:pt x="113" y="81"/>
                </a:cubicBezTo>
                <a:cubicBezTo>
                  <a:pt x="113" y="81"/>
                  <a:pt x="113" y="81"/>
                  <a:pt x="113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4" y="195"/>
                  <a:pt x="114" y="195"/>
                  <a:pt x="114" y="196"/>
                </a:cubicBezTo>
                <a:cubicBezTo>
                  <a:pt x="114" y="196"/>
                  <a:pt x="114" y="196"/>
                  <a:pt x="114" y="196"/>
                </a:cubicBezTo>
                <a:cubicBezTo>
                  <a:pt x="114" y="196"/>
                  <a:pt x="114" y="196"/>
                  <a:pt x="114" y="196"/>
                </a:cubicBezTo>
                <a:cubicBezTo>
                  <a:pt x="114" y="212"/>
                  <a:pt x="127" y="225"/>
                  <a:pt x="144" y="225"/>
                </a:cubicBezTo>
                <a:cubicBezTo>
                  <a:pt x="160" y="225"/>
                  <a:pt x="173" y="212"/>
                  <a:pt x="173" y="196"/>
                </a:cubicBezTo>
                <a:cubicBezTo>
                  <a:pt x="173" y="196"/>
                  <a:pt x="173" y="196"/>
                  <a:pt x="173" y="195"/>
                </a:cubicBezTo>
                <a:cubicBezTo>
                  <a:pt x="175" y="195"/>
                  <a:pt x="175" y="195"/>
                  <a:pt x="175" y="195"/>
                </a:cubicBezTo>
                <a:cubicBezTo>
                  <a:pt x="173" y="195"/>
                  <a:pt x="173" y="195"/>
                  <a:pt x="173" y="195"/>
                </a:cubicBezTo>
                <a:cubicBezTo>
                  <a:pt x="173" y="72"/>
                  <a:pt x="173" y="72"/>
                  <a:pt x="173" y="72"/>
                </a:cubicBezTo>
                <a:cubicBezTo>
                  <a:pt x="188" y="72"/>
                  <a:pt x="188" y="72"/>
                  <a:pt x="188" y="72"/>
                </a:cubicBezTo>
                <a:lnTo>
                  <a:pt x="18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4" name="Line 321"/>
          <p:cNvSpPr>
            <a:spLocks noChangeShapeType="1"/>
          </p:cNvSpPr>
          <p:nvPr/>
        </p:nvSpPr>
        <p:spPr bwMode="auto">
          <a:xfrm>
            <a:off x="5203750" y="1658185"/>
            <a:ext cx="0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5" name="Line 322"/>
          <p:cNvSpPr>
            <a:spLocks noChangeShapeType="1"/>
          </p:cNvSpPr>
          <p:nvPr/>
        </p:nvSpPr>
        <p:spPr bwMode="auto">
          <a:xfrm>
            <a:off x="5330750" y="1785185"/>
            <a:ext cx="0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6" name="Freeform 323"/>
          <p:cNvSpPr>
            <a:spLocks noEditPoints="1"/>
          </p:cNvSpPr>
          <p:nvPr/>
        </p:nvSpPr>
        <p:spPr bwMode="auto">
          <a:xfrm>
            <a:off x="1985081" y="2668122"/>
            <a:ext cx="306541" cy="303804"/>
          </a:xfrm>
          <a:custGeom>
            <a:avLst/>
            <a:gdLst>
              <a:gd name="T0" fmla="*/ 236 w 288"/>
              <a:gd name="T1" fmla="*/ 0 h 288"/>
              <a:gd name="T2" fmla="*/ 51 w 288"/>
              <a:gd name="T3" fmla="*/ 0 h 288"/>
              <a:gd name="T4" fmla="*/ 0 w 288"/>
              <a:gd name="T5" fmla="*/ 52 h 288"/>
              <a:gd name="T6" fmla="*/ 0 w 288"/>
              <a:gd name="T7" fmla="*/ 236 h 288"/>
              <a:gd name="T8" fmla="*/ 51 w 288"/>
              <a:gd name="T9" fmla="*/ 288 h 288"/>
              <a:gd name="T10" fmla="*/ 236 w 288"/>
              <a:gd name="T11" fmla="*/ 288 h 288"/>
              <a:gd name="T12" fmla="*/ 288 w 288"/>
              <a:gd name="T13" fmla="*/ 236 h 288"/>
              <a:gd name="T14" fmla="*/ 288 w 288"/>
              <a:gd name="T15" fmla="*/ 52 h 288"/>
              <a:gd name="T16" fmla="*/ 236 w 288"/>
              <a:gd name="T17" fmla="*/ 0 h 288"/>
              <a:gd name="T18" fmla="*/ 132 w 288"/>
              <a:gd name="T19" fmla="*/ 107 h 288"/>
              <a:gd name="T20" fmla="*/ 108 w 288"/>
              <a:gd name="T21" fmla="*/ 144 h 288"/>
              <a:gd name="T22" fmla="*/ 107 w 288"/>
              <a:gd name="T23" fmla="*/ 145 h 288"/>
              <a:gd name="T24" fmla="*/ 123 w 288"/>
              <a:gd name="T25" fmla="*/ 145 h 288"/>
              <a:gd name="T26" fmla="*/ 132 w 288"/>
              <a:gd name="T27" fmla="*/ 153 h 288"/>
              <a:gd name="T28" fmla="*/ 132 w 288"/>
              <a:gd name="T29" fmla="*/ 202 h 288"/>
              <a:gd name="T30" fmla="*/ 123 w 288"/>
              <a:gd name="T31" fmla="*/ 211 h 288"/>
              <a:gd name="T32" fmla="*/ 80 w 288"/>
              <a:gd name="T33" fmla="*/ 211 h 288"/>
              <a:gd name="T34" fmla="*/ 72 w 288"/>
              <a:gd name="T35" fmla="*/ 202 h 288"/>
              <a:gd name="T36" fmla="*/ 72 w 288"/>
              <a:gd name="T37" fmla="*/ 153 h 288"/>
              <a:gd name="T38" fmla="*/ 72 w 288"/>
              <a:gd name="T39" fmla="*/ 152 h 288"/>
              <a:gd name="T40" fmla="*/ 132 w 288"/>
              <a:gd name="T41" fmla="*/ 78 h 288"/>
              <a:gd name="T42" fmla="*/ 132 w 288"/>
              <a:gd name="T43" fmla="*/ 107 h 288"/>
              <a:gd name="T44" fmla="*/ 215 w 288"/>
              <a:gd name="T45" fmla="*/ 107 h 288"/>
              <a:gd name="T46" fmla="*/ 192 w 288"/>
              <a:gd name="T47" fmla="*/ 144 h 288"/>
              <a:gd name="T48" fmla="*/ 191 w 288"/>
              <a:gd name="T49" fmla="*/ 145 h 288"/>
              <a:gd name="T50" fmla="*/ 207 w 288"/>
              <a:gd name="T51" fmla="*/ 145 h 288"/>
              <a:gd name="T52" fmla="*/ 215 w 288"/>
              <a:gd name="T53" fmla="*/ 153 h 288"/>
              <a:gd name="T54" fmla="*/ 215 w 288"/>
              <a:gd name="T55" fmla="*/ 202 h 288"/>
              <a:gd name="T56" fmla="*/ 207 w 288"/>
              <a:gd name="T57" fmla="*/ 211 h 288"/>
              <a:gd name="T58" fmla="*/ 164 w 288"/>
              <a:gd name="T59" fmla="*/ 211 h 288"/>
              <a:gd name="T60" fmla="*/ 156 w 288"/>
              <a:gd name="T61" fmla="*/ 202 h 288"/>
              <a:gd name="T62" fmla="*/ 156 w 288"/>
              <a:gd name="T63" fmla="*/ 153 h 288"/>
              <a:gd name="T64" fmla="*/ 156 w 288"/>
              <a:gd name="T65" fmla="*/ 152 h 288"/>
              <a:gd name="T66" fmla="*/ 215 w 288"/>
              <a:gd name="T67" fmla="*/ 78 h 288"/>
              <a:gd name="T68" fmla="*/ 215 w 288"/>
              <a:gd name="T69" fmla="*/ 10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" h="288">
                <a:moveTo>
                  <a:pt x="236" y="0"/>
                </a:move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65"/>
                  <a:pt x="23" y="288"/>
                  <a:pt x="51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64" y="288"/>
                  <a:pt x="288" y="265"/>
                  <a:pt x="288" y="236"/>
                </a:cubicBezTo>
                <a:cubicBezTo>
                  <a:pt x="288" y="52"/>
                  <a:pt x="288" y="52"/>
                  <a:pt x="288" y="52"/>
                </a:cubicBezTo>
                <a:cubicBezTo>
                  <a:pt x="288" y="23"/>
                  <a:pt x="264" y="0"/>
                  <a:pt x="236" y="0"/>
                </a:cubicBezTo>
                <a:close/>
                <a:moveTo>
                  <a:pt x="132" y="107"/>
                </a:moveTo>
                <a:cubicBezTo>
                  <a:pt x="114" y="107"/>
                  <a:pt x="108" y="119"/>
                  <a:pt x="108" y="144"/>
                </a:cubicBezTo>
                <a:cubicBezTo>
                  <a:pt x="107" y="145"/>
                  <a:pt x="107" y="145"/>
                  <a:pt x="107" y="145"/>
                </a:cubicBezTo>
                <a:cubicBezTo>
                  <a:pt x="123" y="145"/>
                  <a:pt x="123" y="145"/>
                  <a:pt x="123" y="145"/>
                </a:cubicBezTo>
                <a:cubicBezTo>
                  <a:pt x="128" y="145"/>
                  <a:pt x="132" y="148"/>
                  <a:pt x="132" y="153"/>
                </a:cubicBezTo>
                <a:cubicBezTo>
                  <a:pt x="132" y="202"/>
                  <a:pt x="132" y="202"/>
                  <a:pt x="132" y="202"/>
                </a:cubicBezTo>
                <a:cubicBezTo>
                  <a:pt x="132" y="207"/>
                  <a:pt x="128" y="211"/>
                  <a:pt x="123" y="211"/>
                </a:cubicBezTo>
                <a:cubicBezTo>
                  <a:pt x="80" y="211"/>
                  <a:pt x="80" y="211"/>
                  <a:pt x="80" y="211"/>
                </a:cubicBezTo>
                <a:cubicBezTo>
                  <a:pt x="76" y="211"/>
                  <a:pt x="72" y="207"/>
                  <a:pt x="72" y="202"/>
                </a:cubicBezTo>
                <a:cubicBezTo>
                  <a:pt x="72" y="153"/>
                  <a:pt x="72" y="153"/>
                  <a:pt x="72" y="153"/>
                </a:cubicBezTo>
                <a:cubicBezTo>
                  <a:pt x="72" y="153"/>
                  <a:pt x="72" y="152"/>
                  <a:pt x="72" y="152"/>
                </a:cubicBezTo>
                <a:cubicBezTo>
                  <a:pt x="72" y="115"/>
                  <a:pt x="81" y="81"/>
                  <a:pt x="132" y="78"/>
                </a:cubicBezTo>
                <a:lnTo>
                  <a:pt x="132" y="107"/>
                </a:lnTo>
                <a:close/>
                <a:moveTo>
                  <a:pt x="215" y="107"/>
                </a:moveTo>
                <a:cubicBezTo>
                  <a:pt x="198" y="107"/>
                  <a:pt x="192" y="119"/>
                  <a:pt x="192" y="144"/>
                </a:cubicBezTo>
                <a:cubicBezTo>
                  <a:pt x="191" y="145"/>
                  <a:pt x="191" y="145"/>
                  <a:pt x="191" y="145"/>
                </a:cubicBezTo>
                <a:cubicBezTo>
                  <a:pt x="207" y="145"/>
                  <a:pt x="207" y="145"/>
                  <a:pt x="207" y="145"/>
                </a:cubicBezTo>
                <a:cubicBezTo>
                  <a:pt x="211" y="145"/>
                  <a:pt x="215" y="148"/>
                  <a:pt x="215" y="153"/>
                </a:cubicBezTo>
                <a:cubicBezTo>
                  <a:pt x="215" y="202"/>
                  <a:pt x="215" y="202"/>
                  <a:pt x="215" y="202"/>
                </a:cubicBezTo>
                <a:cubicBezTo>
                  <a:pt x="215" y="207"/>
                  <a:pt x="211" y="211"/>
                  <a:pt x="207" y="211"/>
                </a:cubicBezTo>
                <a:cubicBezTo>
                  <a:pt x="164" y="211"/>
                  <a:pt x="164" y="211"/>
                  <a:pt x="164" y="211"/>
                </a:cubicBezTo>
                <a:cubicBezTo>
                  <a:pt x="159" y="211"/>
                  <a:pt x="156" y="207"/>
                  <a:pt x="156" y="202"/>
                </a:cubicBezTo>
                <a:cubicBezTo>
                  <a:pt x="156" y="153"/>
                  <a:pt x="156" y="153"/>
                  <a:pt x="156" y="153"/>
                </a:cubicBezTo>
                <a:cubicBezTo>
                  <a:pt x="156" y="153"/>
                  <a:pt x="156" y="152"/>
                  <a:pt x="156" y="152"/>
                </a:cubicBezTo>
                <a:cubicBezTo>
                  <a:pt x="156" y="115"/>
                  <a:pt x="164" y="81"/>
                  <a:pt x="215" y="78"/>
                </a:cubicBezTo>
                <a:lnTo>
                  <a:pt x="215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7" name="Freeform 324"/>
          <p:cNvSpPr/>
          <p:nvPr/>
        </p:nvSpPr>
        <p:spPr bwMode="auto">
          <a:xfrm>
            <a:off x="2598161" y="2679071"/>
            <a:ext cx="123164" cy="279171"/>
          </a:xfrm>
          <a:custGeom>
            <a:avLst/>
            <a:gdLst>
              <a:gd name="T0" fmla="*/ 0 w 118"/>
              <a:gd name="T1" fmla="*/ 147 h 265"/>
              <a:gd name="T2" fmla="*/ 0 w 118"/>
              <a:gd name="T3" fmla="*/ 150 h 265"/>
              <a:gd name="T4" fmla="*/ 0 w 118"/>
              <a:gd name="T5" fmla="*/ 248 h 265"/>
              <a:gd name="T6" fmla="*/ 17 w 118"/>
              <a:gd name="T7" fmla="*/ 265 h 265"/>
              <a:gd name="T8" fmla="*/ 101 w 118"/>
              <a:gd name="T9" fmla="*/ 265 h 265"/>
              <a:gd name="T10" fmla="*/ 118 w 118"/>
              <a:gd name="T11" fmla="*/ 248 h 265"/>
              <a:gd name="T12" fmla="*/ 118 w 118"/>
              <a:gd name="T13" fmla="*/ 150 h 265"/>
              <a:gd name="T14" fmla="*/ 101 w 118"/>
              <a:gd name="T15" fmla="*/ 133 h 265"/>
              <a:gd name="T16" fmla="*/ 70 w 118"/>
              <a:gd name="T17" fmla="*/ 133 h 265"/>
              <a:gd name="T18" fmla="*/ 71 w 118"/>
              <a:gd name="T19" fmla="*/ 133 h 265"/>
              <a:gd name="T20" fmla="*/ 118 w 118"/>
              <a:gd name="T21" fmla="*/ 59 h 265"/>
              <a:gd name="T22" fmla="*/ 118 w 118"/>
              <a:gd name="T23" fmla="*/ 0 h 265"/>
              <a:gd name="T24" fmla="*/ 0 w 118"/>
              <a:gd name="T25" fmla="*/ 147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265">
                <a:moveTo>
                  <a:pt x="0" y="147"/>
                </a:moveTo>
                <a:cubicBezTo>
                  <a:pt x="0" y="148"/>
                  <a:pt x="0" y="149"/>
                  <a:pt x="0" y="150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57"/>
                  <a:pt x="7" y="265"/>
                  <a:pt x="17" y="265"/>
                </a:cubicBezTo>
                <a:cubicBezTo>
                  <a:pt x="101" y="265"/>
                  <a:pt x="101" y="265"/>
                  <a:pt x="101" y="265"/>
                </a:cubicBezTo>
                <a:cubicBezTo>
                  <a:pt x="111" y="265"/>
                  <a:pt x="118" y="257"/>
                  <a:pt x="118" y="248"/>
                </a:cubicBezTo>
                <a:cubicBezTo>
                  <a:pt x="118" y="150"/>
                  <a:pt x="118" y="150"/>
                  <a:pt x="118" y="150"/>
                </a:cubicBezTo>
                <a:cubicBezTo>
                  <a:pt x="118" y="141"/>
                  <a:pt x="111" y="133"/>
                  <a:pt x="101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71" y="83"/>
                  <a:pt x="84" y="59"/>
                  <a:pt x="118" y="59"/>
                </a:cubicBezTo>
                <a:cubicBezTo>
                  <a:pt x="118" y="0"/>
                  <a:pt x="118" y="0"/>
                  <a:pt x="118" y="0"/>
                </a:cubicBezTo>
                <a:cubicBezTo>
                  <a:pt x="17" y="6"/>
                  <a:pt x="1" y="73"/>
                  <a:pt x="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8" name="Freeform 325"/>
          <p:cNvSpPr/>
          <p:nvPr/>
        </p:nvSpPr>
        <p:spPr bwMode="auto">
          <a:xfrm>
            <a:off x="2773326" y="2679071"/>
            <a:ext cx="125900" cy="279171"/>
          </a:xfrm>
          <a:custGeom>
            <a:avLst/>
            <a:gdLst>
              <a:gd name="T0" fmla="*/ 1 w 119"/>
              <a:gd name="T1" fmla="*/ 147 h 265"/>
              <a:gd name="T2" fmla="*/ 0 w 119"/>
              <a:gd name="T3" fmla="*/ 150 h 265"/>
              <a:gd name="T4" fmla="*/ 0 w 119"/>
              <a:gd name="T5" fmla="*/ 248 h 265"/>
              <a:gd name="T6" fmla="*/ 17 w 119"/>
              <a:gd name="T7" fmla="*/ 265 h 265"/>
              <a:gd name="T8" fmla="*/ 102 w 119"/>
              <a:gd name="T9" fmla="*/ 265 h 265"/>
              <a:gd name="T10" fmla="*/ 119 w 119"/>
              <a:gd name="T11" fmla="*/ 248 h 265"/>
              <a:gd name="T12" fmla="*/ 119 w 119"/>
              <a:gd name="T13" fmla="*/ 150 h 265"/>
              <a:gd name="T14" fmla="*/ 102 w 119"/>
              <a:gd name="T15" fmla="*/ 133 h 265"/>
              <a:gd name="T16" fmla="*/ 71 w 119"/>
              <a:gd name="T17" fmla="*/ 133 h 265"/>
              <a:gd name="T18" fmla="*/ 72 w 119"/>
              <a:gd name="T19" fmla="*/ 133 h 265"/>
              <a:gd name="T20" fmla="*/ 119 w 119"/>
              <a:gd name="T21" fmla="*/ 59 h 265"/>
              <a:gd name="T22" fmla="*/ 119 w 119"/>
              <a:gd name="T23" fmla="*/ 0 h 265"/>
              <a:gd name="T24" fmla="*/ 1 w 119"/>
              <a:gd name="T25" fmla="*/ 147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265">
                <a:moveTo>
                  <a:pt x="1" y="147"/>
                </a:moveTo>
                <a:cubicBezTo>
                  <a:pt x="1" y="148"/>
                  <a:pt x="0" y="149"/>
                  <a:pt x="0" y="150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57"/>
                  <a:pt x="8" y="265"/>
                  <a:pt x="17" y="265"/>
                </a:cubicBezTo>
                <a:cubicBezTo>
                  <a:pt x="102" y="265"/>
                  <a:pt x="102" y="265"/>
                  <a:pt x="102" y="265"/>
                </a:cubicBezTo>
                <a:cubicBezTo>
                  <a:pt x="111" y="265"/>
                  <a:pt x="119" y="257"/>
                  <a:pt x="119" y="248"/>
                </a:cubicBezTo>
                <a:cubicBezTo>
                  <a:pt x="119" y="150"/>
                  <a:pt x="119" y="150"/>
                  <a:pt x="119" y="150"/>
                </a:cubicBezTo>
                <a:cubicBezTo>
                  <a:pt x="119" y="141"/>
                  <a:pt x="111" y="133"/>
                  <a:pt x="102" y="133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72" y="133"/>
                  <a:pt x="72" y="133"/>
                  <a:pt x="72" y="133"/>
                </a:cubicBezTo>
                <a:cubicBezTo>
                  <a:pt x="72" y="83"/>
                  <a:pt x="85" y="59"/>
                  <a:pt x="119" y="59"/>
                </a:cubicBezTo>
                <a:cubicBezTo>
                  <a:pt x="119" y="0"/>
                  <a:pt x="119" y="0"/>
                  <a:pt x="119" y="0"/>
                </a:cubicBezTo>
                <a:cubicBezTo>
                  <a:pt x="18" y="6"/>
                  <a:pt x="1" y="73"/>
                  <a:pt x="1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9" name="Freeform 326"/>
          <p:cNvSpPr>
            <a:spLocks noEditPoints="1"/>
          </p:cNvSpPr>
          <p:nvPr/>
        </p:nvSpPr>
        <p:spPr bwMode="auto">
          <a:xfrm>
            <a:off x="3813373" y="2703704"/>
            <a:ext cx="301067" cy="229905"/>
          </a:xfrm>
          <a:custGeom>
            <a:avLst/>
            <a:gdLst>
              <a:gd name="T0" fmla="*/ 17 w 287"/>
              <a:gd name="T1" fmla="*/ 176 h 218"/>
              <a:gd name="T2" fmla="*/ 69 w 287"/>
              <a:gd name="T3" fmla="*/ 107 h 218"/>
              <a:gd name="T4" fmla="*/ 26 w 287"/>
              <a:gd name="T5" fmla="*/ 57 h 218"/>
              <a:gd name="T6" fmla="*/ 26 w 287"/>
              <a:gd name="T7" fmla="*/ 50 h 218"/>
              <a:gd name="T8" fmla="*/ 77 w 287"/>
              <a:gd name="T9" fmla="*/ 0 h 218"/>
              <a:gd name="T10" fmla="*/ 132 w 287"/>
              <a:gd name="T11" fmla="*/ 66 h 218"/>
              <a:gd name="T12" fmla="*/ 132 w 287"/>
              <a:gd name="T13" fmla="*/ 74 h 218"/>
              <a:gd name="T14" fmla="*/ 95 w 287"/>
              <a:gd name="T15" fmla="*/ 185 h 218"/>
              <a:gd name="T16" fmla="*/ 23 w 287"/>
              <a:gd name="T17" fmla="*/ 218 h 218"/>
              <a:gd name="T18" fmla="*/ 0 w 287"/>
              <a:gd name="T19" fmla="*/ 196 h 218"/>
              <a:gd name="T20" fmla="*/ 17 w 287"/>
              <a:gd name="T21" fmla="*/ 176 h 218"/>
              <a:gd name="T22" fmla="*/ 172 w 287"/>
              <a:gd name="T23" fmla="*/ 176 h 218"/>
              <a:gd name="T24" fmla="*/ 224 w 287"/>
              <a:gd name="T25" fmla="*/ 107 h 218"/>
              <a:gd name="T26" fmla="*/ 181 w 287"/>
              <a:gd name="T27" fmla="*/ 57 h 218"/>
              <a:gd name="T28" fmla="*/ 181 w 287"/>
              <a:gd name="T29" fmla="*/ 50 h 218"/>
              <a:gd name="T30" fmla="*/ 232 w 287"/>
              <a:gd name="T31" fmla="*/ 0 h 218"/>
              <a:gd name="T32" fmla="*/ 287 w 287"/>
              <a:gd name="T33" fmla="*/ 66 h 218"/>
              <a:gd name="T34" fmla="*/ 287 w 287"/>
              <a:gd name="T35" fmla="*/ 74 h 218"/>
              <a:gd name="T36" fmla="*/ 249 w 287"/>
              <a:gd name="T37" fmla="*/ 185 h 218"/>
              <a:gd name="T38" fmla="*/ 178 w 287"/>
              <a:gd name="T39" fmla="*/ 218 h 218"/>
              <a:gd name="T40" fmla="*/ 154 w 287"/>
              <a:gd name="T41" fmla="*/ 196 h 218"/>
              <a:gd name="T42" fmla="*/ 172 w 287"/>
              <a:gd name="T43" fmla="*/ 17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" h="218">
                <a:moveTo>
                  <a:pt x="17" y="176"/>
                </a:moveTo>
                <a:cubicBezTo>
                  <a:pt x="52" y="165"/>
                  <a:pt x="70" y="142"/>
                  <a:pt x="69" y="107"/>
                </a:cubicBezTo>
                <a:cubicBezTo>
                  <a:pt x="47" y="102"/>
                  <a:pt x="26" y="84"/>
                  <a:pt x="26" y="5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22"/>
                  <a:pt x="46" y="0"/>
                  <a:pt x="77" y="0"/>
                </a:cubicBezTo>
                <a:cubicBezTo>
                  <a:pt x="111" y="0"/>
                  <a:pt x="132" y="25"/>
                  <a:pt x="132" y="66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32" y="126"/>
                  <a:pt x="118" y="161"/>
                  <a:pt x="95" y="185"/>
                </a:cubicBezTo>
                <a:cubicBezTo>
                  <a:pt x="74" y="206"/>
                  <a:pt x="45" y="218"/>
                  <a:pt x="23" y="218"/>
                </a:cubicBezTo>
                <a:cubicBezTo>
                  <a:pt x="7" y="218"/>
                  <a:pt x="0" y="209"/>
                  <a:pt x="0" y="196"/>
                </a:cubicBezTo>
                <a:cubicBezTo>
                  <a:pt x="0" y="186"/>
                  <a:pt x="7" y="179"/>
                  <a:pt x="17" y="176"/>
                </a:cubicBezTo>
                <a:close/>
                <a:moveTo>
                  <a:pt x="172" y="176"/>
                </a:moveTo>
                <a:cubicBezTo>
                  <a:pt x="207" y="165"/>
                  <a:pt x="226" y="142"/>
                  <a:pt x="224" y="107"/>
                </a:cubicBezTo>
                <a:cubicBezTo>
                  <a:pt x="202" y="102"/>
                  <a:pt x="181" y="84"/>
                  <a:pt x="181" y="57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181" y="22"/>
                  <a:pt x="201" y="0"/>
                  <a:pt x="232" y="0"/>
                </a:cubicBezTo>
                <a:cubicBezTo>
                  <a:pt x="266" y="0"/>
                  <a:pt x="287" y="25"/>
                  <a:pt x="287" y="66"/>
                </a:cubicBezTo>
                <a:cubicBezTo>
                  <a:pt x="287" y="74"/>
                  <a:pt x="287" y="74"/>
                  <a:pt x="287" y="74"/>
                </a:cubicBezTo>
                <a:cubicBezTo>
                  <a:pt x="287" y="126"/>
                  <a:pt x="273" y="161"/>
                  <a:pt x="249" y="185"/>
                </a:cubicBezTo>
                <a:cubicBezTo>
                  <a:pt x="229" y="206"/>
                  <a:pt x="200" y="218"/>
                  <a:pt x="178" y="218"/>
                </a:cubicBezTo>
                <a:cubicBezTo>
                  <a:pt x="162" y="218"/>
                  <a:pt x="154" y="209"/>
                  <a:pt x="154" y="196"/>
                </a:cubicBezTo>
                <a:cubicBezTo>
                  <a:pt x="154" y="186"/>
                  <a:pt x="162" y="179"/>
                  <a:pt x="172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0" name="Freeform 327"/>
          <p:cNvSpPr>
            <a:spLocks noEditPoints="1"/>
          </p:cNvSpPr>
          <p:nvPr/>
        </p:nvSpPr>
        <p:spPr bwMode="auto">
          <a:xfrm>
            <a:off x="4420978" y="2668122"/>
            <a:ext cx="306541" cy="303804"/>
          </a:xfrm>
          <a:custGeom>
            <a:avLst/>
            <a:gdLst>
              <a:gd name="T0" fmla="*/ 236 w 288"/>
              <a:gd name="T1" fmla="*/ 0 h 288"/>
              <a:gd name="T2" fmla="*/ 52 w 288"/>
              <a:gd name="T3" fmla="*/ 0 h 288"/>
              <a:gd name="T4" fmla="*/ 0 w 288"/>
              <a:gd name="T5" fmla="*/ 52 h 288"/>
              <a:gd name="T6" fmla="*/ 0 w 288"/>
              <a:gd name="T7" fmla="*/ 237 h 288"/>
              <a:gd name="T8" fmla="*/ 52 w 288"/>
              <a:gd name="T9" fmla="*/ 288 h 288"/>
              <a:gd name="T10" fmla="*/ 236 w 288"/>
              <a:gd name="T11" fmla="*/ 288 h 288"/>
              <a:gd name="T12" fmla="*/ 288 w 288"/>
              <a:gd name="T13" fmla="*/ 237 h 288"/>
              <a:gd name="T14" fmla="*/ 288 w 288"/>
              <a:gd name="T15" fmla="*/ 52 h 288"/>
              <a:gd name="T16" fmla="*/ 236 w 288"/>
              <a:gd name="T17" fmla="*/ 0 h 288"/>
              <a:gd name="T18" fmla="*/ 137 w 288"/>
              <a:gd name="T19" fmla="*/ 122 h 288"/>
              <a:gd name="T20" fmla="*/ 112 w 288"/>
              <a:gd name="T21" fmla="*/ 196 h 288"/>
              <a:gd name="T22" fmla="*/ 65 w 288"/>
              <a:gd name="T23" fmla="*/ 217 h 288"/>
              <a:gd name="T24" fmla="*/ 49 w 288"/>
              <a:gd name="T25" fmla="*/ 203 h 288"/>
              <a:gd name="T26" fmla="*/ 61 w 288"/>
              <a:gd name="T27" fmla="*/ 190 h 288"/>
              <a:gd name="T28" fmla="*/ 95 w 288"/>
              <a:gd name="T29" fmla="*/ 144 h 288"/>
              <a:gd name="T30" fmla="*/ 66 w 288"/>
              <a:gd name="T31" fmla="*/ 111 h 288"/>
              <a:gd name="T32" fmla="*/ 66 w 288"/>
              <a:gd name="T33" fmla="*/ 107 h 288"/>
              <a:gd name="T34" fmla="*/ 101 w 288"/>
              <a:gd name="T35" fmla="*/ 73 h 288"/>
              <a:gd name="T36" fmla="*/ 137 w 288"/>
              <a:gd name="T37" fmla="*/ 117 h 288"/>
              <a:gd name="T38" fmla="*/ 137 w 288"/>
              <a:gd name="T39" fmla="*/ 122 h 288"/>
              <a:gd name="T40" fmla="*/ 240 w 288"/>
              <a:gd name="T41" fmla="*/ 122 h 288"/>
              <a:gd name="T42" fmla="*/ 215 w 288"/>
              <a:gd name="T43" fmla="*/ 196 h 288"/>
              <a:gd name="T44" fmla="*/ 167 w 288"/>
              <a:gd name="T45" fmla="*/ 217 h 288"/>
              <a:gd name="T46" fmla="*/ 152 w 288"/>
              <a:gd name="T47" fmla="*/ 203 h 288"/>
              <a:gd name="T48" fmla="*/ 164 w 288"/>
              <a:gd name="T49" fmla="*/ 190 h 288"/>
              <a:gd name="T50" fmla="*/ 198 w 288"/>
              <a:gd name="T51" fmla="*/ 144 h 288"/>
              <a:gd name="T52" fmla="*/ 169 w 288"/>
              <a:gd name="T53" fmla="*/ 111 h 288"/>
              <a:gd name="T54" fmla="*/ 169 w 288"/>
              <a:gd name="T55" fmla="*/ 107 h 288"/>
              <a:gd name="T56" fmla="*/ 203 w 288"/>
              <a:gd name="T57" fmla="*/ 73 h 288"/>
              <a:gd name="T58" fmla="*/ 240 w 288"/>
              <a:gd name="T59" fmla="*/ 117 h 288"/>
              <a:gd name="T60" fmla="*/ 240 w 288"/>
              <a:gd name="T61" fmla="*/ 12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8" h="288">
                <a:moveTo>
                  <a:pt x="236" y="0"/>
                </a:moveTo>
                <a:cubicBezTo>
                  <a:pt x="52" y="0"/>
                  <a:pt x="52" y="0"/>
                  <a:pt x="52" y="0"/>
                </a:cubicBezTo>
                <a:cubicBezTo>
                  <a:pt x="23" y="0"/>
                  <a:pt x="0" y="24"/>
                  <a:pt x="0" y="52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65"/>
                  <a:pt x="23" y="288"/>
                  <a:pt x="52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65" y="288"/>
                  <a:pt x="288" y="265"/>
                  <a:pt x="288" y="237"/>
                </a:cubicBezTo>
                <a:cubicBezTo>
                  <a:pt x="288" y="52"/>
                  <a:pt x="288" y="52"/>
                  <a:pt x="288" y="52"/>
                </a:cubicBezTo>
                <a:cubicBezTo>
                  <a:pt x="288" y="24"/>
                  <a:pt x="265" y="0"/>
                  <a:pt x="236" y="0"/>
                </a:cubicBezTo>
                <a:close/>
                <a:moveTo>
                  <a:pt x="137" y="122"/>
                </a:moveTo>
                <a:cubicBezTo>
                  <a:pt x="137" y="156"/>
                  <a:pt x="128" y="180"/>
                  <a:pt x="112" y="196"/>
                </a:cubicBezTo>
                <a:cubicBezTo>
                  <a:pt x="99" y="209"/>
                  <a:pt x="79" y="217"/>
                  <a:pt x="65" y="217"/>
                </a:cubicBezTo>
                <a:cubicBezTo>
                  <a:pt x="54" y="217"/>
                  <a:pt x="49" y="211"/>
                  <a:pt x="49" y="203"/>
                </a:cubicBezTo>
                <a:cubicBezTo>
                  <a:pt x="49" y="196"/>
                  <a:pt x="54" y="192"/>
                  <a:pt x="61" y="190"/>
                </a:cubicBezTo>
                <a:cubicBezTo>
                  <a:pt x="84" y="183"/>
                  <a:pt x="96" y="167"/>
                  <a:pt x="95" y="144"/>
                </a:cubicBezTo>
                <a:cubicBezTo>
                  <a:pt x="81" y="141"/>
                  <a:pt x="66" y="129"/>
                  <a:pt x="66" y="111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6" y="87"/>
                  <a:pt x="80" y="73"/>
                  <a:pt x="101" y="73"/>
                </a:cubicBezTo>
                <a:cubicBezTo>
                  <a:pt x="123" y="73"/>
                  <a:pt x="137" y="90"/>
                  <a:pt x="137" y="117"/>
                </a:cubicBezTo>
                <a:lnTo>
                  <a:pt x="137" y="122"/>
                </a:lnTo>
                <a:close/>
                <a:moveTo>
                  <a:pt x="240" y="122"/>
                </a:moveTo>
                <a:cubicBezTo>
                  <a:pt x="240" y="156"/>
                  <a:pt x="231" y="180"/>
                  <a:pt x="215" y="196"/>
                </a:cubicBezTo>
                <a:cubicBezTo>
                  <a:pt x="201" y="209"/>
                  <a:pt x="182" y="217"/>
                  <a:pt x="167" y="217"/>
                </a:cubicBezTo>
                <a:cubicBezTo>
                  <a:pt x="157" y="217"/>
                  <a:pt x="152" y="211"/>
                  <a:pt x="152" y="203"/>
                </a:cubicBezTo>
                <a:cubicBezTo>
                  <a:pt x="152" y="196"/>
                  <a:pt x="157" y="192"/>
                  <a:pt x="164" y="190"/>
                </a:cubicBezTo>
                <a:cubicBezTo>
                  <a:pt x="187" y="183"/>
                  <a:pt x="199" y="167"/>
                  <a:pt x="198" y="144"/>
                </a:cubicBezTo>
                <a:cubicBezTo>
                  <a:pt x="183" y="141"/>
                  <a:pt x="169" y="129"/>
                  <a:pt x="169" y="111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69" y="87"/>
                  <a:pt x="183" y="73"/>
                  <a:pt x="203" y="73"/>
                </a:cubicBezTo>
                <a:cubicBezTo>
                  <a:pt x="226" y="73"/>
                  <a:pt x="240" y="90"/>
                  <a:pt x="240" y="117"/>
                </a:cubicBezTo>
                <a:lnTo>
                  <a:pt x="240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1" name="Freeform 329"/>
          <p:cNvSpPr/>
          <p:nvPr/>
        </p:nvSpPr>
        <p:spPr bwMode="auto">
          <a:xfrm>
            <a:off x="879348" y="1004050"/>
            <a:ext cx="79373" cy="27370"/>
          </a:xfrm>
          <a:custGeom>
            <a:avLst/>
            <a:gdLst>
              <a:gd name="T0" fmla="*/ 0 w 73"/>
              <a:gd name="T1" fmla="*/ 13 h 25"/>
              <a:gd name="T2" fmla="*/ 11 w 73"/>
              <a:gd name="T3" fmla="*/ 24 h 25"/>
              <a:gd name="T4" fmla="*/ 36 w 73"/>
              <a:gd name="T5" fmla="*/ 17 h 25"/>
              <a:gd name="T6" fmla="*/ 62 w 73"/>
              <a:gd name="T7" fmla="*/ 25 h 25"/>
              <a:gd name="T8" fmla="*/ 73 w 73"/>
              <a:gd name="T9" fmla="*/ 13 h 25"/>
              <a:gd name="T10" fmla="*/ 37 w 73"/>
              <a:gd name="T11" fmla="*/ 1 h 25"/>
              <a:gd name="T12" fmla="*/ 0 w 73"/>
              <a:gd name="T13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25">
                <a:moveTo>
                  <a:pt x="0" y="13"/>
                </a:moveTo>
                <a:cubicBezTo>
                  <a:pt x="11" y="24"/>
                  <a:pt x="11" y="24"/>
                  <a:pt x="11" y="24"/>
                </a:cubicBezTo>
                <a:cubicBezTo>
                  <a:pt x="18" y="20"/>
                  <a:pt x="27" y="17"/>
                  <a:pt x="36" y="17"/>
                </a:cubicBezTo>
                <a:cubicBezTo>
                  <a:pt x="46" y="17"/>
                  <a:pt x="54" y="20"/>
                  <a:pt x="62" y="25"/>
                </a:cubicBezTo>
                <a:cubicBezTo>
                  <a:pt x="73" y="13"/>
                  <a:pt x="73" y="13"/>
                  <a:pt x="73" y="13"/>
                </a:cubicBezTo>
                <a:cubicBezTo>
                  <a:pt x="63" y="5"/>
                  <a:pt x="50" y="1"/>
                  <a:pt x="37" y="1"/>
                </a:cubicBezTo>
                <a:cubicBezTo>
                  <a:pt x="23" y="0"/>
                  <a:pt x="10" y="5"/>
                  <a:pt x="0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2" name="Freeform 330"/>
          <p:cNvSpPr/>
          <p:nvPr/>
        </p:nvSpPr>
        <p:spPr bwMode="auto">
          <a:xfrm>
            <a:off x="813660" y="900046"/>
            <a:ext cx="208009" cy="68424"/>
          </a:xfrm>
          <a:custGeom>
            <a:avLst/>
            <a:gdLst>
              <a:gd name="T0" fmla="*/ 184 w 197"/>
              <a:gd name="T1" fmla="*/ 64 h 64"/>
              <a:gd name="T2" fmla="*/ 197 w 197"/>
              <a:gd name="T3" fmla="*/ 50 h 64"/>
              <a:gd name="T4" fmla="*/ 0 w 197"/>
              <a:gd name="T5" fmla="*/ 51 h 64"/>
              <a:gd name="T6" fmla="*/ 13 w 197"/>
              <a:gd name="T7" fmla="*/ 64 h 64"/>
              <a:gd name="T8" fmla="*/ 184 w 197"/>
              <a:gd name="T9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64">
                <a:moveTo>
                  <a:pt x="184" y="64"/>
                </a:moveTo>
                <a:cubicBezTo>
                  <a:pt x="197" y="50"/>
                  <a:pt x="197" y="50"/>
                  <a:pt x="197" y="50"/>
                </a:cubicBezTo>
                <a:cubicBezTo>
                  <a:pt x="145" y="0"/>
                  <a:pt x="52" y="0"/>
                  <a:pt x="0" y="51"/>
                </a:cubicBezTo>
                <a:cubicBezTo>
                  <a:pt x="13" y="64"/>
                  <a:pt x="13" y="64"/>
                  <a:pt x="13" y="64"/>
                </a:cubicBezTo>
                <a:cubicBezTo>
                  <a:pt x="61" y="20"/>
                  <a:pt x="135" y="21"/>
                  <a:pt x="184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3" name="Freeform 331"/>
          <p:cNvSpPr/>
          <p:nvPr/>
        </p:nvSpPr>
        <p:spPr bwMode="auto">
          <a:xfrm>
            <a:off x="846505" y="949311"/>
            <a:ext cx="142322" cy="52003"/>
          </a:xfrm>
          <a:custGeom>
            <a:avLst/>
            <a:gdLst>
              <a:gd name="T0" fmla="*/ 0 w 135"/>
              <a:gd name="T1" fmla="*/ 33 h 47"/>
              <a:gd name="T2" fmla="*/ 13 w 135"/>
              <a:gd name="T3" fmla="*/ 47 h 47"/>
              <a:gd name="T4" fmla="*/ 122 w 135"/>
              <a:gd name="T5" fmla="*/ 47 h 47"/>
              <a:gd name="T6" fmla="*/ 135 w 135"/>
              <a:gd name="T7" fmla="*/ 33 h 47"/>
              <a:gd name="T8" fmla="*/ 0 w 135"/>
              <a:gd name="T9" fmla="*/ 3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47">
                <a:moveTo>
                  <a:pt x="0" y="33"/>
                </a:moveTo>
                <a:cubicBezTo>
                  <a:pt x="13" y="47"/>
                  <a:pt x="13" y="47"/>
                  <a:pt x="13" y="47"/>
                </a:cubicBezTo>
                <a:cubicBezTo>
                  <a:pt x="44" y="20"/>
                  <a:pt x="90" y="20"/>
                  <a:pt x="122" y="47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96" y="0"/>
                  <a:pt x="38" y="0"/>
                  <a:pt x="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4" name="Freeform 332"/>
          <p:cNvSpPr>
            <a:spLocks noEditPoints="1"/>
          </p:cNvSpPr>
          <p:nvPr/>
        </p:nvSpPr>
        <p:spPr bwMode="auto">
          <a:xfrm>
            <a:off x="767132" y="867202"/>
            <a:ext cx="303804" cy="257274"/>
          </a:xfrm>
          <a:custGeom>
            <a:avLst/>
            <a:gdLst>
              <a:gd name="T0" fmla="*/ 144 w 288"/>
              <a:gd name="T1" fmla="*/ 0 h 244"/>
              <a:gd name="T2" fmla="*/ 144 w 288"/>
              <a:gd name="T3" fmla="*/ 0 h 244"/>
              <a:gd name="T4" fmla="*/ 0 w 288"/>
              <a:gd name="T5" fmla="*/ 0 h 244"/>
              <a:gd name="T6" fmla="*/ 0 w 288"/>
              <a:gd name="T7" fmla="*/ 244 h 244"/>
              <a:gd name="T8" fmla="*/ 72 w 288"/>
              <a:gd name="T9" fmla="*/ 244 h 244"/>
              <a:gd name="T10" fmla="*/ 72 w 288"/>
              <a:gd name="T11" fmla="*/ 219 h 244"/>
              <a:gd name="T12" fmla="*/ 108 w 288"/>
              <a:gd name="T13" fmla="*/ 205 h 244"/>
              <a:gd name="T14" fmla="*/ 144 w 288"/>
              <a:gd name="T15" fmla="*/ 205 h 244"/>
              <a:gd name="T16" fmla="*/ 144 w 288"/>
              <a:gd name="T17" fmla="*/ 205 h 244"/>
              <a:gd name="T18" fmla="*/ 180 w 288"/>
              <a:gd name="T19" fmla="*/ 205 h 244"/>
              <a:gd name="T20" fmla="*/ 216 w 288"/>
              <a:gd name="T21" fmla="*/ 219 h 244"/>
              <a:gd name="T22" fmla="*/ 216 w 288"/>
              <a:gd name="T23" fmla="*/ 244 h 244"/>
              <a:gd name="T24" fmla="*/ 288 w 288"/>
              <a:gd name="T25" fmla="*/ 244 h 244"/>
              <a:gd name="T26" fmla="*/ 288 w 288"/>
              <a:gd name="T27" fmla="*/ 0 h 244"/>
              <a:gd name="T28" fmla="*/ 144 w 288"/>
              <a:gd name="T29" fmla="*/ 0 h 244"/>
              <a:gd name="T30" fmla="*/ 269 w 288"/>
              <a:gd name="T31" fmla="*/ 180 h 244"/>
              <a:gd name="T32" fmla="*/ 17 w 288"/>
              <a:gd name="T33" fmla="*/ 180 h 244"/>
              <a:gd name="T34" fmla="*/ 17 w 288"/>
              <a:gd name="T35" fmla="*/ 19 h 244"/>
              <a:gd name="T36" fmla="*/ 269 w 288"/>
              <a:gd name="T37" fmla="*/ 19 h 244"/>
              <a:gd name="T38" fmla="*/ 269 w 288"/>
              <a:gd name="T39" fmla="*/ 18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8" h="244">
                <a:moveTo>
                  <a:pt x="144" y="0"/>
                </a:moveTo>
                <a:cubicBezTo>
                  <a:pt x="144" y="0"/>
                  <a:pt x="144" y="0"/>
                  <a:pt x="1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4"/>
                  <a:pt x="0" y="244"/>
                  <a:pt x="0" y="244"/>
                </a:cubicBezTo>
                <a:cubicBezTo>
                  <a:pt x="72" y="244"/>
                  <a:pt x="72" y="244"/>
                  <a:pt x="72" y="244"/>
                </a:cubicBezTo>
                <a:cubicBezTo>
                  <a:pt x="72" y="244"/>
                  <a:pt x="72" y="229"/>
                  <a:pt x="72" y="219"/>
                </a:cubicBezTo>
                <a:cubicBezTo>
                  <a:pt x="72" y="205"/>
                  <a:pt x="88" y="205"/>
                  <a:pt x="108" y="205"/>
                </a:cubicBezTo>
                <a:cubicBezTo>
                  <a:pt x="122" y="205"/>
                  <a:pt x="133" y="205"/>
                  <a:pt x="144" y="205"/>
                </a:cubicBezTo>
                <a:cubicBezTo>
                  <a:pt x="144" y="205"/>
                  <a:pt x="144" y="205"/>
                  <a:pt x="144" y="205"/>
                </a:cubicBezTo>
                <a:cubicBezTo>
                  <a:pt x="155" y="205"/>
                  <a:pt x="166" y="205"/>
                  <a:pt x="180" y="205"/>
                </a:cubicBezTo>
                <a:cubicBezTo>
                  <a:pt x="200" y="205"/>
                  <a:pt x="216" y="205"/>
                  <a:pt x="216" y="219"/>
                </a:cubicBezTo>
                <a:cubicBezTo>
                  <a:pt x="216" y="229"/>
                  <a:pt x="216" y="244"/>
                  <a:pt x="216" y="244"/>
                </a:cubicBezTo>
                <a:cubicBezTo>
                  <a:pt x="288" y="244"/>
                  <a:pt x="288" y="244"/>
                  <a:pt x="288" y="244"/>
                </a:cubicBezTo>
                <a:cubicBezTo>
                  <a:pt x="288" y="0"/>
                  <a:pt x="288" y="0"/>
                  <a:pt x="288" y="0"/>
                </a:cubicBezTo>
                <a:lnTo>
                  <a:pt x="144" y="0"/>
                </a:lnTo>
                <a:close/>
                <a:moveTo>
                  <a:pt x="269" y="180"/>
                </a:moveTo>
                <a:cubicBezTo>
                  <a:pt x="17" y="180"/>
                  <a:pt x="17" y="180"/>
                  <a:pt x="17" y="180"/>
                </a:cubicBezTo>
                <a:cubicBezTo>
                  <a:pt x="17" y="19"/>
                  <a:pt x="17" y="19"/>
                  <a:pt x="17" y="19"/>
                </a:cubicBezTo>
                <a:cubicBezTo>
                  <a:pt x="269" y="19"/>
                  <a:pt x="269" y="19"/>
                  <a:pt x="269" y="19"/>
                </a:cubicBezTo>
                <a:lnTo>
                  <a:pt x="269" y="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5" name="Freeform 337"/>
          <p:cNvSpPr>
            <a:spLocks noEditPoints="1"/>
          </p:cNvSpPr>
          <p:nvPr/>
        </p:nvSpPr>
        <p:spPr bwMode="auto">
          <a:xfrm>
            <a:off x="11121063" y="2668122"/>
            <a:ext cx="303804" cy="303804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53 w 288"/>
              <a:gd name="T11" fmla="*/ 209 h 288"/>
              <a:gd name="T12" fmla="*/ 127 w 288"/>
              <a:gd name="T13" fmla="*/ 209 h 288"/>
              <a:gd name="T14" fmla="*/ 72 w 288"/>
              <a:gd name="T15" fmla="*/ 229 h 288"/>
              <a:gd name="T16" fmla="*/ 90 w 288"/>
              <a:gd name="T17" fmla="*/ 197 h 288"/>
              <a:gd name="T18" fmla="*/ 54 w 288"/>
              <a:gd name="T19" fmla="*/ 147 h 288"/>
              <a:gd name="T20" fmla="*/ 136 w 288"/>
              <a:gd name="T21" fmla="*/ 65 h 288"/>
              <a:gd name="T22" fmla="*/ 235 w 288"/>
              <a:gd name="T23" fmla="*/ 127 h 288"/>
              <a:gd name="T24" fmla="*/ 153 w 288"/>
              <a:gd name="T25" fmla="*/ 20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53" y="209"/>
                </a:moveTo>
                <a:cubicBezTo>
                  <a:pt x="144" y="210"/>
                  <a:pt x="135" y="210"/>
                  <a:pt x="127" y="209"/>
                </a:cubicBezTo>
                <a:cubicBezTo>
                  <a:pt x="97" y="239"/>
                  <a:pt x="66" y="233"/>
                  <a:pt x="72" y="229"/>
                </a:cubicBezTo>
                <a:cubicBezTo>
                  <a:pt x="87" y="217"/>
                  <a:pt x="90" y="206"/>
                  <a:pt x="90" y="197"/>
                </a:cubicBezTo>
                <a:cubicBezTo>
                  <a:pt x="70" y="186"/>
                  <a:pt x="56" y="168"/>
                  <a:pt x="54" y="147"/>
                </a:cubicBezTo>
                <a:cubicBezTo>
                  <a:pt x="49" y="108"/>
                  <a:pt x="86" y="71"/>
                  <a:pt x="136" y="65"/>
                </a:cubicBezTo>
                <a:cubicBezTo>
                  <a:pt x="186" y="60"/>
                  <a:pt x="230" y="87"/>
                  <a:pt x="235" y="127"/>
                </a:cubicBezTo>
                <a:cubicBezTo>
                  <a:pt x="239" y="167"/>
                  <a:pt x="203" y="204"/>
                  <a:pt x="153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6" name="Rectangle 338"/>
          <p:cNvSpPr>
            <a:spLocks noChangeArrowheads="1"/>
          </p:cNvSpPr>
          <p:nvPr/>
        </p:nvSpPr>
        <p:spPr bwMode="auto">
          <a:xfrm>
            <a:off x="4440135" y="3278467"/>
            <a:ext cx="30108" cy="30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7" name="Freeform 339"/>
          <p:cNvSpPr>
            <a:spLocks noEditPoints="1"/>
          </p:cNvSpPr>
          <p:nvPr/>
        </p:nvSpPr>
        <p:spPr bwMode="auto">
          <a:xfrm>
            <a:off x="4486666" y="3278467"/>
            <a:ext cx="218957" cy="303804"/>
          </a:xfrm>
          <a:custGeom>
            <a:avLst/>
            <a:gdLst>
              <a:gd name="T0" fmla="*/ 80 w 80"/>
              <a:gd name="T1" fmla="*/ 0 h 111"/>
              <a:gd name="T2" fmla="*/ 66 w 80"/>
              <a:gd name="T3" fmla="*/ 0 h 111"/>
              <a:gd name="T4" fmla="*/ 66 w 80"/>
              <a:gd name="T5" fmla="*/ 61 h 111"/>
              <a:gd name="T6" fmla="*/ 54 w 80"/>
              <a:gd name="T7" fmla="*/ 48 h 111"/>
              <a:gd name="T8" fmla="*/ 42 w 80"/>
              <a:gd name="T9" fmla="*/ 61 h 111"/>
              <a:gd name="T10" fmla="*/ 42 w 80"/>
              <a:gd name="T11" fmla="*/ 0 h 111"/>
              <a:gd name="T12" fmla="*/ 0 w 80"/>
              <a:gd name="T13" fmla="*/ 0 h 111"/>
              <a:gd name="T14" fmla="*/ 0 w 80"/>
              <a:gd name="T15" fmla="*/ 111 h 111"/>
              <a:gd name="T16" fmla="*/ 80 w 80"/>
              <a:gd name="T17" fmla="*/ 111 h 111"/>
              <a:gd name="T18" fmla="*/ 80 w 80"/>
              <a:gd name="T19" fmla="*/ 0 h 111"/>
              <a:gd name="T20" fmla="*/ 42 w 80"/>
              <a:gd name="T21" fmla="*/ 61 h 111"/>
              <a:gd name="T22" fmla="*/ 42 w 80"/>
              <a:gd name="T23" fmla="*/ 61 h 111"/>
              <a:gd name="T24" fmla="*/ 42 w 80"/>
              <a:gd name="T25" fmla="*/ 61 h 111"/>
              <a:gd name="T26" fmla="*/ 42 w 80"/>
              <a:gd name="T27" fmla="*/ 61 h 111"/>
              <a:gd name="T28" fmla="*/ 66 w 80"/>
              <a:gd name="T29" fmla="*/ 61 h 111"/>
              <a:gd name="T30" fmla="*/ 66 w 80"/>
              <a:gd name="T31" fmla="*/ 61 h 111"/>
              <a:gd name="T32" fmla="*/ 66 w 80"/>
              <a:gd name="T33" fmla="*/ 61 h 111"/>
              <a:gd name="T34" fmla="*/ 66 w 80"/>
              <a:gd name="T35" fmla="*/ 6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" h="111">
                <a:moveTo>
                  <a:pt x="80" y="0"/>
                </a:moveTo>
                <a:lnTo>
                  <a:pt x="66" y="0"/>
                </a:lnTo>
                <a:lnTo>
                  <a:pt x="66" y="61"/>
                </a:lnTo>
                <a:lnTo>
                  <a:pt x="54" y="48"/>
                </a:lnTo>
                <a:lnTo>
                  <a:pt x="42" y="61"/>
                </a:lnTo>
                <a:lnTo>
                  <a:pt x="42" y="0"/>
                </a:lnTo>
                <a:lnTo>
                  <a:pt x="0" y="0"/>
                </a:lnTo>
                <a:lnTo>
                  <a:pt x="0" y="111"/>
                </a:lnTo>
                <a:lnTo>
                  <a:pt x="80" y="111"/>
                </a:lnTo>
                <a:lnTo>
                  <a:pt x="80" y="0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66" y="61"/>
                </a:moveTo>
                <a:lnTo>
                  <a:pt x="66" y="61"/>
                </a:lnTo>
                <a:lnTo>
                  <a:pt x="66" y="61"/>
                </a:lnTo>
                <a:lnTo>
                  <a:pt x="66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8" name="Rectangle 340"/>
          <p:cNvSpPr>
            <a:spLocks noChangeArrowheads="1"/>
          </p:cNvSpPr>
          <p:nvPr/>
        </p:nvSpPr>
        <p:spPr bwMode="auto">
          <a:xfrm>
            <a:off x="4667305" y="3445420"/>
            <a:ext cx="2738" cy="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9" name="Rectangle 341"/>
          <p:cNvSpPr>
            <a:spLocks noChangeArrowheads="1"/>
          </p:cNvSpPr>
          <p:nvPr/>
        </p:nvSpPr>
        <p:spPr bwMode="auto">
          <a:xfrm>
            <a:off x="4601618" y="3445420"/>
            <a:ext cx="2738" cy="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0" name="Rectangle 342"/>
          <p:cNvSpPr>
            <a:spLocks noChangeArrowheads="1"/>
          </p:cNvSpPr>
          <p:nvPr/>
        </p:nvSpPr>
        <p:spPr bwMode="auto">
          <a:xfrm>
            <a:off x="5031320" y="3278467"/>
            <a:ext cx="30108" cy="30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1" name="Rectangle 343"/>
          <p:cNvSpPr>
            <a:spLocks noChangeArrowheads="1"/>
          </p:cNvSpPr>
          <p:nvPr/>
        </p:nvSpPr>
        <p:spPr bwMode="auto">
          <a:xfrm>
            <a:off x="5077849" y="3278467"/>
            <a:ext cx="218957" cy="30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2" name="Rectangle 344"/>
          <p:cNvSpPr>
            <a:spLocks noChangeArrowheads="1"/>
          </p:cNvSpPr>
          <p:nvPr/>
        </p:nvSpPr>
        <p:spPr bwMode="auto">
          <a:xfrm>
            <a:off x="5313228" y="3316784"/>
            <a:ext cx="21896" cy="57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3" name="Rectangle 345"/>
          <p:cNvSpPr>
            <a:spLocks noChangeArrowheads="1"/>
          </p:cNvSpPr>
          <p:nvPr/>
        </p:nvSpPr>
        <p:spPr bwMode="auto">
          <a:xfrm>
            <a:off x="5313228" y="3401629"/>
            <a:ext cx="21896" cy="57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4" name="Rectangle 346"/>
          <p:cNvSpPr>
            <a:spLocks noChangeArrowheads="1"/>
          </p:cNvSpPr>
          <p:nvPr/>
        </p:nvSpPr>
        <p:spPr bwMode="auto">
          <a:xfrm>
            <a:off x="5313228" y="3483738"/>
            <a:ext cx="21896" cy="6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5" name="Freeform 347"/>
          <p:cNvSpPr>
            <a:spLocks noEditPoints="1"/>
          </p:cNvSpPr>
          <p:nvPr/>
        </p:nvSpPr>
        <p:spPr bwMode="auto">
          <a:xfrm>
            <a:off x="10562722" y="5104020"/>
            <a:ext cx="202534" cy="306541"/>
          </a:xfrm>
          <a:custGeom>
            <a:avLst/>
            <a:gdLst>
              <a:gd name="T0" fmla="*/ 89 w 191"/>
              <a:gd name="T1" fmla="*/ 0 h 288"/>
              <a:gd name="T2" fmla="*/ 90 w 191"/>
              <a:gd name="T3" fmla="*/ 1 h 288"/>
              <a:gd name="T4" fmla="*/ 135 w 191"/>
              <a:gd name="T5" fmla="*/ 69 h 288"/>
              <a:gd name="T6" fmla="*/ 165 w 191"/>
              <a:gd name="T7" fmla="*/ 52 h 288"/>
              <a:gd name="T8" fmla="*/ 167 w 191"/>
              <a:gd name="T9" fmla="*/ 54 h 288"/>
              <a:gd name="T10" fmla="*/ 168 w 191"/>
              <a:gd name="T11" fmla="*/ 120 h 288"/>
              <a:gd name="T12" fmla="*/ 189 w 191"/>
              <a:gd name="T13" fmla="*/ 197 h 288"/>
              <a:gd name="T14" fmla="*/ 97 w 191"/>
              <a:gd name="T15" fmla="*/ 288 h 288"/>
              <a:gd name="T16" fmla="*/ 6 w 191"/>
              <a:gd name="T17" fmla="*/ 197 h 288"/>
              <a:gd name="T18" fmla="*/ 48 w 191"/>
              <a:gd name="T19" fmla="*/ 70 h 288"/>
              <a:gd name="T20" fmla="*/ 63 w 191"/>
              <a:gd name="T21" fmla="*/ 52 h 288"/>
              <a:gd name="T22" fmla="*/ 63 w 191"/>
              <a:gd name="T23" fmla="*/ 52 h 288"/>
              <a:gd name="T24" fmla="*/ 63 w 191"/>
              <a:gd name="T25" fmla="*/ 58 h 288"/>
              <a:gd name="T26" fmla="*/ 63 w 191"/>
              <a:gd name="T27" fmla="*/ 63 h 288"/>
              <a:gd name="T28" fmla="*/ 63 w 191"/>
              <a:gd name="T29" fmla="*/ 63 h 288"/>
              <a:gd name="T30" fmla="*/ 66 w 191"/>
              <a:gd name="T31" fmla="*/ 111 h 288"/>
              <a:gd name="T32" fmla="*/ 69 w 191"/>
              <a:gd name="T33" fmla="*/ 111 h 288"/>
              <a:gd name="T34" fmla="*/ 86 w 191"/>
              <a:gd name="T35" fmla="*/ 56 h 288"/>
              <a:gd name="T36" fmla="*/ 89 w 191"/>
              <a:gd name="T37" fmla="*/ 0 h 288"/>
              <a:gd name="T38" fmla="*/ 132 w 191"/>
              <a:gd name="T39" fmla="*/ 117 h 288"/>
              <a:gd name="T40" fmla="*/ 111 w 191"/>
              <a:gd name="T41" fmla="*/ 133 h 288"/>
              <a:gd name="T42" fmla="*/ 109 w 191"/>
              <a:gd name="T43" fmla="*/ 124 h 288"/>
              <a:gd name="T44" fmla="*/ 69 w 191"/>
              <a:gd name="T45" fmla="*/ 148 h 288"/>
              <a:gd name="T46" fmla="*/ 59 w 191"/>
              <a:gd name="T47" fmla="*/ 147 h 288"/>
              <a:gd name="T48" fmla="*/ 54 w 191"/>
              <a:gd name="T49" fmla="*/ 145 h 288"/>
              <a:gd name="T50" fmla="*/ 43 w 191"/>
              <a:gd name="T51" fmla="*/ 194 h 288"/>
              <a:gd name="T52" fmla="*/ 43 w 191"/>
              <a:gd name="T53" fmla="*/ 196 h 288"/>
              <a:gd name="T54" fmla="*/ 43 w 191"/>
              <a:gd name="T55" fmla="*/ 197 h 288"/>
              <a:gd name="T56" fmla="*/ 97 w 191"/>
              <a:gd name="T57" fmla="*/ 251 h 288"/>
              <a:gd name="T58" fmla="*/ 152 w 191"/>
              <a:gd name="T59" fmla="*/ 197 h 288"/>
              <a:gd name="T60" fmla="*/ 152 w 191"/>
              <a:gd name="T61" fmla="*/ 196 h 288"/>
              <a:gd name="T62" fmla="*/ 152 w 191"/>
              <a:gd name="T63" fmla="*/ 195 h 288"/>
              <a:gd name="T64" fmla="*/ 141 w 191"/>
              <a:gd name="T65" fmla="*/ 154 h 288"/>
              <a:gd name="T66" fmla="*/ 132 w 191"/>
              <a:gd name="T67" fmla="*/ 11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1" h="288">
                <a:moveTo>
                  <a:pt x="89" y="0"/>
                </a:moveTo>
                <a:cubicBezTo>
                  <a:pt x="89" y="0"/>
                  <a:pt x="89" y="0"/>
                  <a:pt x="90" y="1"/>
                </a:cubicBezTo>
                <a:cubicBezTo>
                  <a:pt x="97" y="9"/>
                  <a:pt x="125" y="25"/>
                  <a:pt x="135" y="69"/>
                </a:cubicBezTo>
                <a:cubicBezTo>
                  <a:pt x="135" y="69"/>
                  <a:pt x="159" y="52"/>
                  <a:pt x="165" y="52"/>
                </a:cubicBezTo>
                <a:cubicBezTo>
                  <a:pt x="166" y="52"/>
                  <a:pt x="167" y="52"/>
                  <a:pt x="167" y="54"/>
                </a:cubicBezTo>
                <a:cubicBezTo>
                  <a:pt x="162" y="75"/>
                  <a:pt x="173" y="93"/>
                  <a:pt x="168" y="120"/>
                </a:cubicBezTo>
                <a:cubicBezTo>
                  <a:pt x="166" y="133"/>
                  <a:pt x="191" y="148"/>
                  <a:pt x="189" y="197"/>
                </a:cubicBezTo>
                <a:cubicBezTo>
                  <a:pt x="189" y="247"/>
                  <a:pt x="148" y="288"/>
                  <a:pt x="97" y="288"/>
                </a:cubicBezTo>
                <a:cubicBezTo>
                  <a:pt x="47" y="288"/>
                  <a:pt x="6" y="247"/>
                  <a:pt x="6" y="197"/>
                </a:cubicBezTo>
                <a:cubicBezTo>
                  <a:pt x="6" y="197"/>
                  <a:pt x="0" y="143"/>
                  <a:pt x="48" y="70"/>
                </a:cubicBezTo>
                <a:cubicBezTo>
                  <a:pt x="53" y="62"/>
                  <a:pt x="55" y="59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5"/>
                  <a:pt x="63" y="58"/>
                </a:cubicBezTo>
                <a:cubicBezTo>
                  <a:pt x="63" y="61"/>
                  <a:pt x="63" y="63"/>
                  <a:pt x="6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54" y="108"/>
                  <a:pt x="66" y="111"/>
                </a:cubicBezTo>
                <a:cubicBezTo>
                  <a:pt x="67" y="111"/>
                  <a:pt x="68" y="111"/>
                  <a:pt x="69" y="111"/>
                </a:cubicBezTo>
                <a:cubicBezTo>
                  <a:pt x="82" y="111"/>
                  <a:pt x="85" y="83"/>
                  <a:pt x="86" y="56"/>
                </a:cubicBezTo>
                <a:cubicBezTo>
                  <a:pt x="87" y="28"/>
                  <a:pt x="85" y="0"/>
                  <a:pt x="89" y="0"/>
                </a:cubicBezTo>
                <a:moveTo>
                  <a:pt x="132" y="117"/>
                </a:moveTo>
                <a:cubicBezTo>
                  <a:pt x="111" y="133"/>
                  <a:pt x="111" y="133"/>
                  <a:pt x="111" y="133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96" y="146"/>
                  <a:pt x="76" y="148"/>
                  <a:pt x="69" y="148"/>
                </a:cubicBezTo>
                <a:cubicBezTo>
                  <a:pt x="65" y="148"/>
                  <a:pt x="62" y="147"/>
                  <a:pt x="59" y="147"/>
                </a:cubicBezTo>
                <a:cubicBezTo>
                  <a:pt x="57" y="146"/>
                  <a:pt x="55" y="146"/>
                  <a:pt x="54" y="145"/>
                </a:cubicBezTo>
                <a:cubicBezTo>
                  <a:pt x="42" y="175"/>
                  <a:pt x="42" y="191"/>
                  <a:pt x="43" y="194"/>
                </a:cubicBezTo>
                <a:cubicBezTo>
                  <a:pt x="43" y="196"/>
                  <a:pt x="43" y="196"/>
                  <a:pt x="43" y="196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3" y="227"/>
                  <a:pt x="67" y="251"/>
                  <a:pt x="97" y="251"/>
                </a:cubicBezTo>
                <a:cubicBezTo>
                  <a:pt x="128" y="251"/>
                  <a:pt x="152" y="227"/>
                  <a:pt x="152" y="197"/>
                </a:cubicBezTo>
                <a:cubicBezTo>
                  <a:pt x="152" y="196"/>
                  <a:pt x="152" y="196"/>
                  <a:pt x="152" y="196"/>
                </a:cubicBezTo>
                <a:cubicBezTo>
                  <a:pt x="152" y="195"/>
                  <a:pt x="152" y="195"/>
                  <a:pt x="152" y="195"/>
                </a:cubicBezTo>
                <a:cubicBezTo>
                  <a:pt x="153" y="173"/>
                  <a:pt x="147" y="166"/>
                  <a:pt x="141" y="154"/>
                </a:cubicBezTo>
                <a:cubicBezTo>
                  <a:pt x="136" y="144"/>
                  <a:pt x="130" y="132"/>
                  <a:pt x="132" y="1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6" name="Freeform 348"/>
          <p:cNvSpPr>
            <a:spLocks noEditPoints="1"/>
          </p:cNvSpPr>
          <p:nvPr/>
        </p:nvSpPr>
        <p:spPr bwMode="auto">
          <a:xfrm>
            <a:off x="791766" y="2057781"/>
            <a:ext cx="251801" cy="306541"/>
          </a:xfrm>
          <a:custGeom>
            <a:avLst/>
            <a:gdLst>
              <a:gd name="T0" fmla="*/ 236 w 238"/>
              <a:gd name="T1" fmla="*/ 77 h 288"/>
              <a:gd name="T2" fmla="*/ 225 w 238"/>
              <a:gd name="T3" fmla="*/ 61 h 288"/>
              <a:gd name="T4" fmla="*/ 215 w 238"/>
              <a:gd name="T5" fmla="*/ 56 h 288"/>
              <a:gd name="T6" fmla="*/ 190 w 238"/>
              <a:gd name="T7" fmla="*/ 56 h 288"/>
              <a:gd name="T8" fmla="*/ 190 w 238"/>
              <a:gd name="T9" fmla="*/ 34 h 288"/>
              <a:gd name="T10" fmla="*/ 186 w 238"/>
              <a:gd name="T11" fmla="*/ 23 h 288"/>
              <a:gd name="T12" fmla="*/ 167 w 238"/>
              <a:gd name="T13" fmla="*/ 5 h 288"/>
              <a:gd name="T14" fmla="*/ 157 w 238"/>
              <a:gd name="T15" fmla="*/ 0 h 288"/>
              <a:gd name="T16" fmla="*/ 81 w 238"/>
              <a:gd name="T17" fmla="*/ 0 h 288"/>
              <a:gd name="T18" fmla="*/ 70 w 238"/>
              <a:gd name="T19" fmla="*/ 5 h 288"/>
              <a:gd name="T20" fmla="*/ 53 w 238"/>
              <a:gd name="T21" fmla="*/ 22 h 288"/>
              <a:gd name="T22" fmla="*/ 49 w 238"/>
              <a:gd name="T23" fmla="*/ 32 h 288"/>
              <a:gd name="T24" fmla="*/ 49 w 238"/>
              <a:gd name="T25" fmla="*/ 56 h 288"/>
              <a:gd name="T26" fmla="*/ 22 w 238"/>
              <a:gd name="T27" fmla="*/ 56 h 288"/>
              <a:gd name="T28" fmla="*/ 13 w 238"/>
              <a:gd name="T29" fmla="*/ 61 h 288"/>
              <a:gd name="T30" fmla="*/ 2 w 238"/>
              <a:gd name="T31" fmla="*/ 77 h 288"/>
              <a:gd name="T32" fmla="*/ 5 w 238"/>
              <a:gd name="T33" fmla="*/ 82 h 288"/>
              <a:gd name="T34" fmla="*/ 23 w 238"/>
              <a:gd name="T35" fmla="*/ 82 h 288"/>
              <a:gd name="T36" fmla="*/ 23 w 238"/>
              <a:gd name="T37" fmla="*/ 282 h 288"/>
              <a:gd name="T38" fmla="*/ 29 w 238"/>
              <a:gd name="T39" fmla="*/ 288 h 288"/>
              <a:gd name="T40" fmla="*/ 210 w 238"/>
              <a:gd name="T41" fmla="*/ 288 h 288"/>
              <a:gd name="T42" fmla="*/ 216 w 238"/>
              <a:gd name="T43" fmla="*/ 282 h 288"/>
              <a:gd name="T44" fmla="*/ 216 w 238"/>
              <a:gd name="T45" fmla="*/ 82 h 288"/>
              <a:gd name="T46" fmla="*/ 233 w 238"/>
              <a:gd name="T47" fmla="*/ 82 h 288"/>
              <a:gd name="T48" fmla="*/ 236 w 238"/>
              <a:gd name="T49" fmla="*/ 77 h 288"/>
              <a:gd name="T50" fmla="*/ 74 w 238"/>
              <a:gd name="T51" fmla="*/ 54 h 288"/>
              <a:gd name="T52" fmla="*/ 74 w 238"/>
              <a:gd name="T53" fmla="*/ 43 h 288"/>
              <a:gd name="T54" fmla="*/ 79 w 238"/>
              <a:gd name="T55" fmla="*/ 32 h 288"/>
              <a:gd name="T56" fmla="*/ 81 w 238"/>
              <a:gd name="T57" fmla="*/ 31 h 288"/>
              <a:gd name="T58" fmla="*/ 91 w 238"/>
              <a:gd name="T59" fmla="*/ 26 h 288"/>
              <a:gd name="T60" fmla="*/ 146 w 238"/>
              <a:gd name="T61" fmla="*/ 26 h 288"/>
              <a:gd name="T62" fmla="*/ 157 w 238"/>
              <a:gd name="T63" fmla="*/ 31 h 288"/>
              <a:gd name="T64" fmla="*/ 160 w 238"/>
              <a:gd name="T65" fmla="*/ 34 h 288"/>
              <a:gd name="T66" fmla="*/ 164 w 238"/>
              <a:gd name="T67" fmla="*/ 44 h 288"/>
              <a:gd name="T68" fmla="*/ 164 w 238"/>
              <a:gd name="T69" fmla="*/ 54 h 288"/>
              <a:gd name="T70" fmla="*/ 164 w 238"/>
              <a:gd name="T71" fmla="*/ 56 h 288"/>
              <a:gd name="T72" fmla="*/ 75 w 238"/>
              <a:gd name="T73" fmla="*/ 56 h 288"/>
              <a:gd name="T74" fmla="*/ 74 w 238"/>
              <a:gd name="T75" fmla="*/ 54 h 288"/>
              <a:gd name="T76" fmla="*/ 190 w 238"/>
              <a:gd name="T77" fmla="*/ 88 h 288"/>
              <a:gd name="T78" fmla="*/ 190 w 238"/>
              <a:gd name="T79" fmla="*/ 256 h 288"/>
              <a:gd name="T80" fmla="*/ 184 w 238"/>
              <a:gd name="T81" fmla="*/ 262 h 288"/>
              <a:gd name="T82" fmla="*/ 55 w 238"/>
              <a:gd name="T83" fmla="*/ 262 h 288"/>
              <a:gd name="T84" fmla="*/ 49 w 238"/>
              <a:gd name="T85" fmla="*/ 256 h 288"/>
              <a:gd name="T86" fmla="*/ 49 w 238"/>
              <a:gd name="T87" fmla="*/ 88 h 288"/>
              <a:gd name="T88" fmla="*/ 55 w 238"/>
              <a:gd name="T89" fmla="*/ 82 h 288"/>
              <a:gd name="T90" fmla="*/ 86 w 238"/>
              <a:gd name="T91" fmla="*/ 82 h 288"/>
              <a:gd name="T92" fmla="*/ 185 w 238"/>
              <a:gd name="T93" fmla="*/ 82 h 288"/>
              <a:gd name="T94" fmla="*/ 190 w 238"/>
              <a:gd name="T95" fmla="*/ 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88">
                <a:moveTo>
                  <a:pt x="236" y="77"/>
                </a:moveTo>
                <a:cubicBezTo>
                  <a:pt x="225" y="61"/>
                  <a:pt x="225" y="61"/>
                  <a:pt x="225" y="61"/>
                </a:cubicBezTo>
                <a:cubicBezTo>
                  <a:pt x="223" y="58"/>
                  <a:pt x="219" y="56"/>
                  <a:pt x="215" y="56"/>
                </a:cubicBezTo>
                <a:cubicBezTo>
                  <a:pt x="190" y="56"/>
                  <a:pt x="190" y="56"/>
                  <a:pt x="190" y="56"/>
                </a:cubicBezTo>
                <a:cubicBezTo>
                  <a:pt x="190" y="34"/>
                  <a:pt x="190" y="34"/>
                  <a:pt x="190" y="34"/>
                </a:cubicBezTo>
                <a:cubicBezTo>
                  <a:pt x="190" y="30"/>
                  <a:pt x="188" y="26"/>
                  <a:pt x="186" y="23"/>
                </a:cubicBezTo>
                <a:cubicBezTo>
                  <a:pt x="167" y="5"/>
                  <a:pt x="167" y="5"/>
                  <a:pt x="167" y="5"/>
                </a:cubicBezTo>
                <a:cubicBezTo>
                  <a:pt x="165" y="2"/>
                  <a:pt x="160" y="0"/>
                  <a:pt x="15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7" y="0"/>
                  <a:pt x="72" y="2"/>
                  <a:pt x="70" y="5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4"/>
                  <a:pt x="49" y="29"/>
                  <a:pt x="49" y="32"/>
                </a:cubicBezTo>
                <a:cubicBezTo>
                  <a:pt x="49" y="56"/>
                  <a:pt x="49" y="56"/>
                  <a:pt x="49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5" y="58"/>
                  <a:pt x="13" y="6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80"/>
                  <a:pt x="1" y="82"/>
                  <a:pt x="5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282"/>
                  <a:pt x="23" y="282"/>
                  <a:pt x="23" y="282"/>
                </a:cubicBezTo>
                <a:cubicBezTo>
                  <a:pt x="23" y="285"/>
                  <a:pt x="26" y="288"/>
                  <a:pt x="29" y="288"/>
                </a:cubicBezTo>
                <a:cubicBezTo>
                  <a:pt x="210" y="288"/>
                  <a:pt x="210" y="288"/>
                  <a:pt x="210" y="288"/>
                </a:cubicBezTo>
                <a:cubicBezTo>
                  <a:pt x="213" y="288"/>
                  <a:pt x="216" y="285"/>
                  <a:pt x="216" y="282"/>
                </a:cubicBezTo>
                <a:cubicBezTo>
                  <a:pt x="216" y="82"/>
                  <a:pt x="216" y="82"/>
                  <a:pt x="216" y="82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6" y="82"/>
                  <a:pt x="238" y="80"/>
                  <a:pt x="236" y="77"/>
                </a:cubicBezTo>
                <a:close/>
                <a:moveTo>
                  <a:pt x="74" y="54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0"/>
                  <a:pt x="76" y="35"/>
                  <a:pt x="79" y="32"/>
                </a:cubicBezTo>
                <a:cubicBezTo>
                  <a:pt x="81" y="31"/>
                  <a:pt x="81" y="31"/>
                  <a:pt x="81" y="31"/>
                </a:cubicBezTo>
                <a:cubicBezTo>
                  <a:pt x="83" y="28"/>
                  <a:pt x="88" y="26"/>
                  <a:pt x="91" y="26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149" y="26"/>
                  <a:pt x="154" y="28"/>
                  <a:pt x="157" y="31"/>
                </a:cubicBezTo>
                <a:cubicBezTo>
                  <a:pt x="160" y="34"/>
                  <a:pt x="160" y="34"/>
                  <a:pt x="160" y="34"/>
                </a:cubicBezTo>
                <a:cubicBezTo>
                  <a:pt x="162" y="36"/>
                  <a:pt x="164" y="41"/>
                  <a:pt x="164" y="44"/>
                </a:cubicBezTo>
                <a:cubicBezTo>
                  <a:pt x="164" y="54"/>
                  <a:pt x="164" y="54"/>
                  <a:pt x="164" y="54"/>
                </a:cubicBezTo>
                <a:cubicBezTo>
                  <a:pt x="164" y="55"/>
                  <a:pt x="164" y="55"/>
                  <a:pt x="164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4" y="55"/>
                  <a:pt x="74" y="55"/>
                  <a:pt x="74" y="54"/>
                </a:cubicBezTo>
                <a:close/>
                <a:moveTo>
                  <a:pt x="190" y="88"/>
                </a:moveTo>
                <a:cubicBezTo>
                  <a:pt x="190" y="256"/>
                  <a:pt x="190" y="256"/>
                  <a:pt x="190" y="256"/>
                </a:cubicBezTo>
                <a:cubicBezTo>
                  <a:pt x="190" y="260"/>
                  <a:pt x="187" y="262"/>
                  <a:pt x="184" y="262"/>
                </a:cubicBezTo>
                <a:cubicBezTo>
                  <a:pt x="55" y="262"/>
                  <a:pt x="55" y="262"/>
                  <a:pt x="55" y="262"/>
                </a:cubicBezTo>
                <a:cubicBezTo>
                  <a:pt x="51" y="262"/>
                  <a:pt x="49" y="260"/>
                  <a:pt x="49" y="256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85"/>
                  <a:pt x="51" y="82"/>
                  <a:pt x="55" y="82"/>
                </a:cubicBezTo>
                <a:cubicBezTo>
                  <a:pt x="86" y="82"/>
                  <a:pt x="86" y="82"/>
                  <a:pt x="86" y="82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88" y="82"/>
                  <a:pt x="190" y="85"/>
                  <a:pt x="190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7" name="Freeform 349"/>
          <p:cNvSpPr/>
          <p:nvPr/>
        </p:nvSpPr>
        <p:spPr bwMode="auto">
          <a:xfrm>
            <a:off x="862927" y="2164521"/>
            <a:ext cx="19159" cy="153269"/>
          </a:xfrm>
          <a:custGeom>
            <a:avLst/>
            <a:gdLst>
              <a:gd name="T0" fmla="*/ 14 w 20"/>
              <a:gd name="T1" fmla="*/ 0 h 146"/>
              <a:gd name="T2" fmla="*/ 6 w 20"/>
              <a:gd name="T3" fmla="*/ 0 h 146"/>
              <a:gd name="T4" fmla="*/ 0 w 20"/>
              <a:gd name="T5" fmla="*/ 7 h 146"/>
              <a:gd name="T6" fmla="*/ 0 w 20"/>
              <a:gd name="T7" fmla="*/ 140 h 146"/>
              <a:gd name="T8" fmla="*/ 6 w 20"/>
              <a:gd name="T9" fmla="*/ 146 h 146"/>
              <a:gd name="T10" fmla="*/ 14 w 20"/>
              <a:gd name="T11" fmla="*/ 146 h 146"/>
              <a:gd name="T12" fmla="*/ 20 w 20"/>
              <a:gd name="T13" fmla="*/ 140 h 146"/>
              <a:gd name="T14" fmla="*/ 20 w 20"/>
              <a:gd name="T15" fmla="*/ 7 h 146"/>
              <a:gd name="T16" fmla="*/ 14 w 20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46">
                <a:moveTo>
                  <a:pt x="1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3" y="146"/>
                  <a:pt x="6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17" y="146"/>
                  <a:pt x="20" y="144"/>
                  <a:pt x="20" y="140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3"/>
                  <a:pt x="17" y="0"/>
                  <a:pt x="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8" name="Freeform 350"/>
          <p:cNvSpPr/>
          <p:nvPr/>
        </p:nvSpPr>
        <p:spPr bwMode="auto">
          <a:xfrm>
            <a:off x="906718" y="2164521"/>
            <a:ext cx="21896" cy="153269"/>
          </a:xfrm>
          <a:custGeom>
            <a:avLst/>
            <a:gdLst>
              <a:gd name="T0" fmla="*/ 6 w 20"/>
              <a:gd name="T1" fmla="*/ 146 h 146"/>
              <a:gd name="T2" fmla="*/ 14 w 20"/>
              <a:gd name="T3" fmla="*/ 146 h 146"/>
              <a:gd name="T4" fmla="*/ 20 w 20"/>
              <a:gd name="T5" fmla="*/ 140 h 146"/>
              <a:gd name="T6" fmla="*/ 20 w 20"/>
              <a:gd name="T7" fmla="*/ 7 h 146"/>
              <a:gd name="T8" fmla="*/ 14 w 20"/>
              <a:gd name="T9" fmla="*/ 0 h 146"/>
              <a:gd name="T10" fmla="*/ 6 w 20"/>
              <a:gd name="T11" fmla="*/ 0 h 146"/>
              <a:gd name="T12" fmla="*/ 0 w 20"/>
              <a:gd name="T13" fmla="*/ 7 h 146"/>
              <a:gd name="T14" fmla="*/ 0 w 20"/>
              <a:gd name="T15" fmla="*/ 140 h 146"/>
              <a:gd name="T16" fmla="*/ 6 w 20"/>
              <a:gd name="T17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46">
                <a:moveTo>
                  <a:pt x="6" y="146"/>
                </a:moveTo>
                <a:cubicBezTo>
                  <a:pt x="14" y="146"/>
                  <a:pt x="14" y="146"/>
                  <a:pt x="14" y="146"/>
                </a:cubicBezTo>
                <a:cubicBezTo>
                  <a:pt x="17" y="146"/>
                  <a:pt x="20" y="144"/>
                  <a:pt x="20" y="140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3"/>
                  <a:pt x="17" y="0"/>
                  <a:pt x="1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3" y="146"/>
                  <a:pt x="6" y="1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9" name="Freeform 351"/>
          <p:cNvSpPr/>
          <p:nvPr/>
        </p:nvSpPr>
        <p:spPr bwMode="auto">
          <a:xfrm>
            <a:off x="953246" y="2164521"/>
            <a:ext cx="21896" cy="153269"/>
          </a:xfrm>
          <a:custGeom>
            <a:avLst/>
            <a:gdLst>
              <a:gd name="T0" fmla="*/ 6 w 20"/>
              <a:gd name="T1" fmla="*/ 146 h 146"/>
              <a:gd name="T2" fmla="*/ 14 w 20"/>
              <a:gd name="T3" fmla="*/ 146 h 146"/>
              <a:gd name="T4" fmla="*/ 20 w 20"/>
              <a:gd name="T5" fmla="*/ 140 h 146"/>
              <a:gd name="T6" fmla="*/ 20 w 20"/>
              <a:gd name="T7" fmla="*/ 7 h 146"/>
              <a:gd name="T8" fmla="*/ 14 w 20"/>
              <a:gd name="T9" fmla="*/ 0 h 146"/>
              <a:gd name="T10" fmla="*/ 6 w 20"/>
              <a:gd name="T11" fmla="*/ 0 h 146"/>
              <a:gd name="T12" fmla="*/ 0 w 20"/>
              <a:gd name="T13" fmla="*/ 7 h 146"/>
              <a:gd name="T14" fmla="*/ 0 w 20"/>
              <a:gd name="T15" fmla="*/ 140 h 146"/>
              <a:gd name="T16" fmla="*/ 6 w 20"/>
              <a:gd name="T17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146">
                <a:moveTo>
                  <a:pt x="6" y="146"/>
                </a:moveTo>
                <a:cubicBezTo>
                  <a:pt x="14" y="146"/>
                  <a:pt x="14" y="146"/>
                  <a:pt x="14" y="146"/>
                </a:cubicBezTo>
                <a:cubicBezTo>
                  <a:pt x="17" y="146"/>
                  <a:pt x="20" y="144"/>
                  <a:pt x="20" y="140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3"/>
                  <a:pt x="17" y="0"/>
                  <a:pt x="1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3" y="146"/>
                  <a:pt x="6" y="1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0" name="Freeform 362"/>
          <p:cNvSpPr>
            <a:spLocks noEditPoints="1"/>
          </p:cNvSpPr>
          <p:nvPr/>
        </p:nvSpPr>
        <p:spPr bwMode="auto">
          <a:xfrm>
            <a:off x="8685167" y="2104309"/>
            <a:ext cx="303804" cy="213483"/>
          </a:xfrm>
          <a:custGeom>
            <a:avLst/>
            <a:gdLst>
              <a:gd name="T0" fmla="*/ 279 w 288"/>
              <a:gd name="T1" fmla="*/ 24 h 204"/>
              <a:gd name="T2" fmla="*/ 219 w 288"/>
              <a:gd name="T3" fmla="*/ 24 h 204"/>
              <a:gd name="T4" fmla="*/ 219 w 288"/>
              <a:gd name="T5" fmla="*/ 24 h 204"/>
              <a:gd name="T6" fmla="*/ 211 w 288"/>
              <a:gd name="T7" fmla="*/ 8 h 204"/>
              <a:gd name="T8" fmla="*/ 199 w 288"/>
              <a:gd name="T9" fmla="*/ 0 h 204"/>
              <a:gd name="T10" fmla="*/ 89 w 288"/>
              <a:gd name="T11" fmla="*/ 0 h 204"/>
              <a:gd name="T12" fmla="*/ 77 w 288"/>
              <a:gd name="T13" fmla="*/ 8 h 204"/>
              <a:gd name="T14" fmla="*/ 68 w 288"/>
              <a:gd name="T15" fmla="*/ 24 h 204"/>
              <a:gd name="T16" fmla="*/ 68 w 288"/>
              <a:gd name="T17" fmla="*/ 24 h 204"/>
              <a:gd name="T18" fmla="*/ 9 w 288"/>
              <a:gd name="T19" fmla="*/ 24 h 204"/>
              <a:gd name="T20" fmla="*/ 0 w 288"/>
              <a:gd name="T21" fmla="*/ 33 h 204"/>
              <a:gd name="T22" fmla="*/ 0 w 288"/>
              <a:gd name="T23" fmla="*/ 195 h 204"/>
              <a:gd name="T24" fmla="*/ 9 w 288"/>
              <a:gd name="T25" fmla="*/ 204 h 204"/>
              <a:gd name="T26" fmla="*/ 279 w 288"/>
              <a:gd name="T27" fmla="*/ 204 h 204"/>
              <a:gd name="T28" fmla="*/ 288 w 288"/>
              <a:gd name="T29" fmla="*/ 195 h 204"/>
              <a:gd name="T30" fmla="*/ 288 w 288"/>
              <a:gd name="T31" fmla="*/ 33 h 204"/>
              <a:gd name="T32" fmla="*/ 279 w 288"/>
              <a:gd name="T33" fmla="*/ 24 h 204"/>
              <a:gd name="T34" fmla="*/ 144 w 288"/>
              <a:gd name="T35" fmla="*/ 175 h 204"/>
              <a:gd name="T36" fmla="*/ 82 w 288"/>
              <a:gd name="T37" fmla="*/ 113 h 204"/>
              <a:gd name="T38" fmla="*/ 144 w 288"/>
              <a:gd name="T39" fmla="*/ 51 h 204"/>
              <a:gd name="T40" fmla="*/ 206 w 288"/>
              <a:gd name="T41" fmla="*/ 113 h 204"/>
              <a:gd name="T42" fmla="*/ 144 w 288"/>
              <a:gd name="T43" fmla="*/ 17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204">
                <a:moveTo>
                  <a:pt x="279" y="24"/>
                </a:moveTo>
                <a:cubicBezTo>
                  <a:pt x="219" y="24"/>
                  <a:pt x="219" y="24"/>
                  <a:pt x="219" y="24"/>
                </a:cubicBezTo>
                <a:cubicBezTo>
                  <a:pt x="219" y="24"/>
                  <a:pt x="219" y="24"/>
                  <a:pt x="219" y="24"/>
                </a:cubicBezTo>
                <a:cubicBezTo>
                  <a:pt x="211" y="8"/>
                  <a:pt x="211" y="8"/>
                  <a:pt x="211" y="8"/>
                </a:cubicBezTo>
                <a:cubicBezTo>
                  <a:pt x="209" y="3"/>
                  <a:pt x="204" y="0"/>
                  <a:pt x="19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4" y="0"/>
                  <a:pt x="79" y="3"/>
                  <a:pt x="77" y="8"/>
                </a:cubicBezTo>
                <a:cubicBezTo>
                  <a:pt x="68" y="24"/>
                  <a:pt x="68" y="24"/>
                  <a:pt x="68" y="24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8"/>
                  <a:pt x="0" y="33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00"/>
                  <a:pt x="4" y="204"/>
                  <a:pt x="9" y="204"/>
                </a:cubicBezTo>
                <a:cubicBezTo>
                  <a:pt x="279" y="204"/>
                  <a:pt x="279" y="204"/>
                  <a:pt x="279" y="204"/>
                </a:cubicBezTo>
                <a:cubicBezTo>
                  <a:pt x="284" y="204"/>
                  <a:pt x="288" y="200"/>
                  <a:pt x="288" y="195"/>
                </a:cubicBezTo>
                <a:cubicBezTo>
                  <a:pt x="288" y="33"/>
                  <a:pt x="288" y="33"/>
                  <a:pt x="288" y="33"/>
                </a:cubicBezTo>
                <a:cubicBezTo>
                  <a:pt x="288" y="28"/>
                  <a:pt x="284" y="24"/>
                  <a:pt x="279" y="24"/>
                </a:cubicBezTo>
                <a:close/>
                <a:moveTo>
                  <a:pt x="144" y="175"/>
                </a:moveTo>
                <a:cubicBezTo>
                  <a:pt x="109" y="175"/>
                  <a:pt x="82" y="147"/>
                  <a:pt x="82" y="113"/>
                </a:cubicBezTo>
                <a:cubicBezTo>
                  <a:pt x="82" y="78"/>
                  <a:pt x="109" y="51"/>
                  <a:pt x="144" y="51"/>
                </a:cubicBezTo>
                <a:cubicBezTo>
                  <a:pt x="178" y="51"/>
                  <a:pt x="206" y="78"/>
                  <a:pt x="206" y="113"/>
                </a:cubicBezTo>
                <a:cubicBezTo>
                  <a:pt x="206" y="147"/>
                  <a:pt x="178" y="175"/>
                  <a:pt x="144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1" name="Freeform 363"/>
          <p:cNvSpPr>
            <a:spLocks noEditPoints="1"/>
          </p:cNvSpPr>
          <p:nvPr/>
        </p:nvSpPr>
        <p:spPr bwMode="auto">
          <a:xfrm>
            <a:off x="9292772" y="2101573"/>
            <a:ext cx="303804" cy="216221"/>
          </a:xfrm>
          <a:custGeom>
            <a:avLst/>
            <a:gdLst>
              <a:gd name="T0" fmla="*/ 279 w 288"/>
              <a:gd name="T1" fmla="*/ 24 h 206"/>
              <a:gd name="T2" fmla="*/ 222 w 288"/>
              <a:gd name="T3" fmla="*/ 24 h 206"/>
              <a:gd name="T4" fmla="*/ 221 w 288"/>
              <a:gd name="T5" fmla="*/ 24 h 206"/>
              <a:gd name="T6" fmla="*/ 213 w 288"/>
              <a:gd name="T7" fmla="*/ 8 h 206"/>
              <a:gd name="T8" fmla="*/ 201 w 288"/>
              <a:gd name="T9" fmla="*/ 0 h 206"/>
              <a:gd name="T10" fmla="*/ 90 w 288"/>
              <a:gd name="T11" fmla="*/ 0 h 206"/>
              <a:gd name="T12" fmla="*/ 77 w 288"/>
              <a:gd name="T13" fmla="*/ 8 h 206"/>
              <a:gd name="T14" fmla="*/ 69 w 288"/>
              <a:gd name="T15" fmla="*/ 24 h 206"/>
              <a:gd name="T16" fmla="*/ 69 w 288"/>
              <a:gd name="T17" fmla="*/ 24 h 206"/>
              <a:gd name="T18" fmla="*/ 9 w 288"/>
              <a:gd name="T19" fmla="*/ 24 h 206"/>
              <a:gd name="T20" fmla="*/ 0 w 288"/>
              <a:gd name="T21" fmla="*/ 33 h 206"/>
              <a:gd name="T22" fmla="*/ 0 w 288"/>
              <a:gd name="T23" fmla="*/ 197 h 206"/>
              <a:gd name="T24" fmla="*/ 9 w 288"/>
              <a:gd name="T25" fmla="*/ 206 h 206"/>
              <a:gd name="T26" fmla="*/ 279 w 288"/>
              <a:gd name="T27" fmla="*/ 206 h 206"/>
              <a:gd name="T28" fmla="*/ 288 w 288"/>
              <a:gd name="T29" fmla="*/ 197 h 206"/>
              <a:gd name="T30" fmla="*/ 288 w 288"/>
              <a:gd name="T31" fmla="*/ 33 h 206"/>
              <a:gd name="T32" fmla="*/ 279 w 288"/>
              <a:gd name="T33" fmla="*/ 24 h 206"/>
              <a:gd name="T34" fmla="*/ 144 w 288"/>
              <a:gd name="T35" fmla="*/ 181 h 206"/>
              <a:gd name="T36" fmla="*/ 76 w 288"/>
              <a:gd name="T37" fmla="*/ 113 h 206"/>
              <a:gd name="T38" fmla="*/ 144 w 288"/>
              <a:gd name="T39" fmla="*/ 45 h 206"/>
              <a:gd name="T40" fmla="*/ 212 w 288"/>
              <a:gd name="T41" fmla="*/ 113 h 206"/>
              <a:gd name="T42" fmla="*/ 144 w 288"/>
              <a:gd name="T43" fmla="*/ 18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206">
                <a:moveTo>
                  <a:pt x="279" y="24"/>
                </a:moveTo>
                <a:cubicBezTo>
                  <a:pt x="222" y="24"/>
                  <a:pt x="222" y="24"/>
                  <a:pt x="222" y="24"/>
                </a:cubicBezTo>
                <a:cubicBezTo>
                  <a:pt x="222" y="24"/>
                  <a:pt x="222" y="24"/>
                  <a:pt x="221" y="24"/>
                </a:cubicBezTo>
                <a:cubicBezTo>
                  <a:pt x="213" y="8"/>
                  <a:pt x="213" y="8"/>
                  <a:pt x="213" y="8"/>
                </a:cubicBezTo>
                <a:cubicBezTo>
                  <a:pt x="211" y="3"/>
                  <a:pt x="205" y="0"/>
                  <a:pt x="201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85" y="0"/>
                  <a:pt x="79" y="3"/>
                  <a:pt x="77" y="8"/>
                </a:cubicBezTo>
                <a:cubicBezTo>
                  <a:pt x="69" y="24"/>
                  <a:pt x="69" y="24"/>
                  <a:pt x="69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8"/>
                  <a:pt x="0" y="33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02"/>
                  <a:pt x="4" y="206"/>
                  <a:pt x="9" y="206"/>
                </a:cubicBezTo>
                <a:cubicBezTo>
                  <a:pt x="279" y="206"/>
                  <a:pt x="279" y="206"/>
                  <a:pt x="279" y="206"/>
                </a:cubicBezTo>
                <a:cubicBezTo>
                  <a:pt x="284" y="206"/>
                  <a:pt x="288" y="202"/>
                  <a:pt x="288" y="197"/>
                </a:cubicBezTo>
                <a:cubicBezTo>
                  <a:pt x="288" y="33"/>
                  <a:pt x="288" y="33"/>
                  <a:pt x="288" y="33"/>
                </a:cubicBezTo>
                <a:cubicBezTo>
                  <a:pt x="288" y="28"/>
                  <a:pt x="284" y="24"/>
                  <a:pt x="279" y="24"/>
                </a:cubicBezTo>
                <a:close/>
                <a:moveTo>
                  <a:pt x="144" y="181"/>
                </a:moveTo>
                <a:cubicBezTo>
                  <a:pt x="107" y="181"/>
                  <a:pt x="76" y="150"/>
                  <a:pt x="76" y="113"/>
                </a:cubicBezTo>
                <a:cubicBezTo>
                  <a:pt x="76" y="76"/>
                  <a:pt x="107" y="45"/>
                  <a:pt x="144" y="45"/>
                </a:cubicBezTo>
                <a:cubicBezTo>
                  <a:pt x="182" y="45"/>
                  <a:pt x="212" y="76"/>
                  <a:pt x="212" y="113"/>
                </a:cubicBezTo>
                <a:cubicBezTo>
                  <a:pt x="212" y="150"/>
                  <a:pt x="182" y="181"/>
                  <a:pt x="144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2" name="Oval 364"/>
          <p:cNvSpPr>
            <a:spLocks noChangeArrowheads="1"/>
          </p:cNvSpPr>
          <p:nvPr/>
        </p:nvSpPr>
        <p:spPr bwMode="auto">
          <a:xfrm>
            <a:off x="9399513" y="2172733"/>
            <a:ext cx="93057" cy="93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3" name="Oval 365"/>
          <p:cNvSpPr>
            <a:spLocks noChangeArrowheads="1"/>
          </p:cNvSpPr>
          <p:nvPr/>
        </p:nvSpPr>
        <p:spPr bwMode="auto">
          <a:xfrm>
            <a:off x="10009856" y="2175470"/>
            <a:ext cx="84847" cy="848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4" name="Freeform 366"/>
          <p:cNvSpPr>
            <a:spLocks noEditPoints="1"/>
          </p:cNvSpPr>
          <p:nvPr/>
        </p:nvSpPr>
        <p:spPr bwMode="auto">
          <a:xfrm>
            <a:off x="9903114" y="2057781"/>
            <a:ext cx="303804" cy="306541"/>
          </a:xfrm>
          <a:custGeom>
            <a:avLst/>
            <a:gdLst>
              <a:gd name="T0" fmla="*/ 236 w 288"/>
              <a:gd name="T1" fmla="*/ 0 h 288"/>
              <a:gd name="T2" fmla="*/ 52 w 288"/>
              <a:gd name="T3" fmla="*/ 0 h 288"/>
              <a:gd name="T4" fmla="*/ 0 w 288"/>
              <a:gd name="T5" fmla="*/ 52 h 288"/>
              <a:gd name="T6" fmla="*/ 0 w 288"/>
              <a:gd name="T7" fmla="*/ 236 h 288"/>
              <a:gd name="T8" fmla="*/ 52 w 288"/>
              <a:gd name="T9" fmla="*/ 288 h 288"/>
              <a:gd name="T10" fmla="*/ 236 w 288"/>
              <a:gd name="T11" fmla="*/ 288 h 288"/>
              <a:gd name="T12" fmla="*/ 288 w 288"/>
              <a:gd name="T13" fmla="*/ 236 h 288"/>
              <a:gd name="T14" fmla="*/ 288 w 288"/>
              <a:gd name="T15" fmla="*/ 52 h 288"/>
              <a:gd name="T16" fmla="*/ 236 w 288"/>
              <a:gd name="T17" fmla="*/ 0 h 288"/>
              <a:gd name="T18" fmla="*/ 237 w 288"/>
              <a:gd name="T19" fmla="*/ 205 h 288"/>
              <a:gd name="T20" fmla="*/ 231 w 288"/>
              <a:gd name="T21" fmla="*/ 210 h 288"/>
              <a:gd name="T22" fmla="*/ 55 w 288"/>
              <a:gd name="T23" fmla="*/ 210 h 288"/>
              <a:gd name="T24" fmla="*/ 49 w 288"/>
              <a:gd name="T25" fmla="*/ 205 h 288"/>
              <a:gd name="T26" fmla="*/ 49 w 288"/>
              <a:gd name="T27" fmla="*/ 99 h 288"/>
              <a:gd name="T28" fmla="*/ 55 w 288"/>
              <a:gd name="T29" fmla="*/ 93 h 288"/>
              <a:gd name="T30" fmla="*/ 94 w 288"/>
              <a:gd name="T31" fmla="*/ 93 h 288"/>
              <a:gd name="T32" fmla="*/ 94 w 288"/>
              <a:gd name="T33" fmla="*/ 93 h 288"/>
              <a:gd name="T34" fmla="*/ 99 w 288"/>
              <a:gd name="T35" fmla="*/ 83 h 288"/>
              <a:gd name="T36" fmla="*/ 107 w 288"/>
              <a:gd name="T37" fmla="*/ 78 h 288"/>
              <a:gd name="T38" fmla="*/ 179 w 288"/>
              <a:gd name="T39" fmla="*/ 78 h 288"/>
              <a:gd name="T40" fmla="*/ 187 w 288"/>
              <a:gd name="T41" fmla="*/ 83 h 288"/>
              <a:gd name="T42" fmla="*/ 192 w 288"/>
              <a:gd name="T43" fmla="*/ 93 h 288"/>
              <a:gd name="T44" fmla="*/ 192 w 288"/>
              <a:gd name="T45" fmla="*/ 93 h 288"/>
              <a:gd name="T46" fmla="*/ 231 w 288"/>
              <a:gd name="T47" fmla="*/ 93 h 288"/>
              <a:gd name="T48" fmla="*/ 237 w 288"/>
              <a:gd name="T49" fmla="*/ 99 h 288"/>
              <a:gd name="T50" fmla="*/ 237 w 288"/>
              <a:gd name="T51" fmla="*/ 205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8" h="288">
                <a:moveTo>
                  <a:pt x="236" y="0"/>
                </a:moveTo>
                <a:cubicBezTo>
                  <a:pt x="52" y="0"/>
                  <a:pt x="52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65"/>
                  <a:pt x="23" y="288"/>
                  <a:pt x="52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64" y="288"/>
                  <a:pt x="288" y="265"/>
                  <a:pt x="288" y="236"/>
                </a:cubicBezTo>
                <a:cubicBezTo>
                  <a:pt x="288" y="52"/>
                  <a:pt x="288" y="52"/>
                  <a:pt x="288" y="52"/>
                </a:cubicBezTo>
                <a:cubicBezTo>
                  <a:pt x="288" y="23"/>
                  <a:pt x="264" y="0"/>
                  <a:pt x="236" y="0"/>
                </a:cubicBezTo>
                <a:close/>
                <a:moveTo>
                  <a:pt x="237" y="205"/>
                </a:moveTo>
                <a:cubicBezTo>
                  <a:pt x="237" y="208"/>
                  <a:pt x="234" y="210"/>
                  <a:pt x="231" y="210"/>
                </a:cubicBezTo>
                <a:cubicBezTo>
                  <a:pt x="55" y="210"/>
                  <a:pt x="55" y="210"/>
                  <a:pt x="55" y="210"/>
                </a:cubicBezTo>
                <a:cubicBezTo>
                  <a:pt x="52" y="210"/>
                  <a:pt x="49" y="208"/>
                  <a:pt x="49" y="205"/>
                </a:cubicBezTo>
                <a:cubicBezTo>
                  <a:pt x="49" y="99"/>
                  <a:pt x="49" y="99"/>
                  <a:pt x="49" y="99"/>
                </a:cubicBezTo>
                <a:cubicBezTo>
                  <a:pt x="49" y="96"/>
                  <a:pt x="52" y="93"/>
                  <a:pt x="55" y="93"/>
                </a:cubicBezTo>
                <a:cubicBezTo>
                  <a:pt x="94" y="93"/>
                  <a:pt x="94" y="93"/>
                  <a:pt x="94" y="93"/>
                </a:cubicBezTo>
                <a:cubicBezTo>
                  <a:pt x="94" y="93"/>
                  <a:pt x="94" y="93"/>
                  <a:pt x="94" y="93"/>
                </a:cubicBezTo>
                <a:cubicBezTo>
                  <a:pt x="99" y="83"/>
                  <a:pt x="99" y="83"/>
                  <a:pt x="99" y="83"/>
                </a:cubicBezTo>
                <a:cubicBezTo>
                  <a:pt x="101" y="80"/>
                  <a:pt x="104" y="78"/>
                  <a:pt x="107" y="78"/>
                </a:cubicBezTo>
                <a:cubicBezTo>
                  <a:pt x="179" y="78"/>
                  <a:pt x="179" y="78"/>
                  <a:pt x="179" y="78"/>
                </a:cubicBezTo>
                <a:cubicBezTo>
                  <a:pt x="182" y="78"/>
                  <a:pt x="185" y="80"/>
                  <a:pt x="187" y="8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31" y="93"/>
                  <a:pt x="231" y="93"/>
                  <a:pt x="231" y="93"/>
                </a:cubicBezTo>
                <a:cubicBezTo>
                  <a:pt x="234" y="93"/>
                  <a:pt x="237" y="96"/>
                  <a:pt x="237" y="99"/>
                </a:cubicBezTo>
                <a:lnTo>
                  <a:pt x="237" y="2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5" name="Freeform 367"/>
          <p:cNvSpPr>
            <a:spLocks noEditPoints="1"/>
          </p:cNvSpPr>
          <p:nvPr/>
        </p:nvSpPr>
        <p:spPr bwMode="auto">
          <a:xfrm>
            <a:off x="767132" y="5123180"/>
            <a:ext cx="303804" cy="265487"/>
          </a:xfrm>
          <a:custGeom>
            <a:avLst/>
            <a:gdLst>
              <a:gd name="T0" fmla="*/ 252 w 288"/>
              <a:gd name="T1" fmla="*/ 0 h 252"/>
              <a:gd name="T2" fmla="*/ 35 w 288"/>
              <a:gd name="T3" fmla="*/ 0 h 252"/>
              <a:gd name="T4" fmla="*/ 0 w 288"/>
              <a:gd name="T5" fmla="*/ 72 h 252"/>
              <a:gd name="T6" fmla="*/ 0 w 288"/>
              <a:gd name="T7" fmla="*/ 252 h 252"/>
              <a:gd name="T8" fmla="*/ 288 w 288"/>
              <a:gd name="T9" fmla="*/ 252 h 252"/>
              <a:gd name="T10" fmla="*/ 288 w 288"/>
              <a:gd name="T11" fmla="*/ 71 h 252"/>
              <a:gd name="T12" fmla="*/ 252 w 288"/>
              <a:gd name="T13" fmla="*/ 0 h 252"/>
              <a:gd name="T14" fmla="*/ 196 w 288"/>
              <a:gd name="T15" fmla="*/ 161 h 252"/>
              <a:gd name="T16" fmla="*/ 150 w 288"/>
              <a:gd name="T17" fmla="*/ 217 h 252"/>
              <a:gd name="T18" fmla="*/ 138 w 288"/>
              <a:gd name="T19" fmla="*/ 217 h 252"/>
              <a:gd name="T20" fmla="*/ 91 w 288"/>
              <a:gd name="T21" fmla="*/ 161 h 252"/>
              <a:gd name="T22" fmla="*/ 95 w 288"/>
              <a:gd name="T23" fmla="*/ 154 h 252"/>
              <a:gd name="T24" fmla="*/ 119 w 288"/>
              <a:gd name="T25" fmla="*/ 154 h 252"/>
              <a:gd name="T26" fmla="*/ 129 w 288"/>
              <a:gd name="T27" fmla="*/ 154 h 252"/>
              <a:gd name="T28" fmla="*/ 129 w 288"/>
              <a:gd name="T29" fmla="*/ 102 h 252"/>
              <a:gd name="T30" fmla="*/ 138 w 288"/>
              <a:gd name="T31" fmla="*/ 93 h 252"/>
              <a:gd name="T32" fmla="*/ 149 w 288"/>
              <a:gd name="T33" fmla="*/ 93 h 252"/>
              <a:gd name="T34" fmla="*/ 159 w 288"/>
              <a:gd name="T35" fmla="*/ 102 h 252"/>
              <a:gd name="T36" fmla="*/ 159 w 288"/>
              <a:gd name="T37" fmla="*/ 154 h 252"/>
              <a:gd name="T38" fmla="*/ 169 w 288"/>
              <a:gd name="T39" fmla="*/ 154 h 252"/>
              <a:gd name="T40" fmla="*/ 193 w 288"/>
              <a:gd name="T41" fmla="*/ 154 h 252"/>
              <a:gd name="T42" fmla="*/ 196 w 288"/>
              <a:gd name="T43" fmla="*/ 161 h 252"/>
              <a:gd name="T44" fmla="*/ 38 w 288"/>
              <a:gd name="T45" fmla="*/ 61 h 252"/>
              <a:gd name="T46" fmla="*/ 58 w 288"/>
              <a:gd name="T47" fmla="*/ 21 h 252"/>
              <a:gd name="T48" fmla="*/ 230 w 288"/>
              <a:gd name="T49" fmla="*/ 21 h 252"/>
              <a:gd name="T50" fmla="*/ 251 w 288"/>
              <a:gd name="T51" fmla="*/ 61 h 252"/>
              <a:gd name="T52" fmla="*/ 38 w 288"/>
              <a:gd name="T53" fmla="*/ 6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252">
                <a:moveTo>
                  <a:pt x="252" y="0"/>
                </a:moveTo>
                <a:cubicBezTo>
                  <a:pt x="35" y="0"/>
                  <a:pt x="35" y="0"/>
                  <a:pt x="35" y="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52"/>
                  <a:pt x="0" y="252"/>
                  <a:pt x="0" y="252"/>
                </a:cubicBezTo>
                <a:cubicBezTo>
                  <a:pt x="288" y="252"/>
                  <a:pt x="288" y="252"/>
                  <a:pt x="288" y="252"/>
                </a:cubicBezTo>
                <a:cubicBezTo>
                  <a:pt x="288" y="71"/>
                  <a:pt x="288" y="71"/>
                  <a:pt x="288" y="71"/>
                </a:cubicBezTo>
                <a:lnTo>
                  <a:pt x="252" y="0"/>
                </a:lnTo>
                <a:close/>
                <a:moveTo>
                  <a:pt x="196" y="161"/>
                </a:moveTo>
                <a:cubicBezTo>
                  <a:pt x="150" y="217"/>
                  <a:pt x="150" y="217"/>
                  <a:pt x="150" y="217"/>
                </a:cubicBezTo>
                <a:cubicBezTo>
                  <a:pt x="147" y="221"/>
                  <a:pt x="141" y="221"/>
                  <a:pt x="138" y="217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88" y="157"/>
                  <a:pt x="90" y="154"/>
                  <a:pt x="95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2" y="154"/>
                  <a:pt x="125" y="154"/>
                  <a:pt x="129" y="154"/>
                </a:cubicBezTo>
                <a:cubicBezTo>
                  <a:pt x="129" y="102"/>
                  <a:pt x="129" y="102"/>
                  <a:pt x="129" y="102"/>
                </a:cubicBezTo>
                <a:cubicBezTo>
                  <a:pt x="129" y="97"/>
                  <a:pt x="133" y="93"/>
                  <a:pt x="138" y="93"/>
                </a:cubicBezTo>
                <a:cubicBezTo>
                  <a:pt x="149" y="93"/>
                  <a:pt x="149" y="93"/>
                  <a:pt x="149" y="93"/>
                </a:cubicBezTo>
                <a:cubicBezTo>
                  <a:pt x="155" y="93"/>
                  <a:pt x="159" y="97"/>
                  <a:pt x="159" y="102"/>
                </a:cubicBezTo>
                <a:cubicBezTo>
                  <a:pt x="159" y="154"/>
                  <a:pt x="159" y="154"/>
                  <a:pt x="159" y="154"/>
                </a:cubicBezTo>
                <a:cubicBezTo>
                  <a:pt x="162" y="154"/>
                  <a:pt x="166" y="154"/>
                  <a:pt x="169" y="154"/>
                </a:cubicBezTo>
                <a:cubicBezTo>
                  <a:pt x="193" y="154"/>
                  <a:pt x="193" y="154"/>
                  <a:pt x="193" y="154"/>
                </a:cubicBezTo>
                <a:cubicBezTo>
                  <a:pt x="198" y="154"/>
                  <a:pt x="200" y="157"/>
                  <a:pt x="196" y="161"/>
                </a:cubicBezTo>
                <a:close/>
                <a:moveTo>
                  <a:pt x="38" y="61"/>
                </a:moveTo>
                <a:cubicBezTo>
                  <a:pt x="58" y="21"/>
                  <a:pt x="58" y="21"/>
                  <a:pt x="58" y="21"/>
                </a:cubicBezTo>
                <a:cubicBezTo>
                  <a:pt x="230" y="21"/>
                  <a:pt x="230" y="21"/>
                  <a:pt x="230" y="21"/>
                </a:cubicBezTo>
                <a:cubicBezTo>
                  <a:pt x="251" y="61"/>
                  <a:pt x="251" y="61"/>
                  <a:pt x="251" y="61"/>
                </a:cubicBezTo>
                <a:lnTo>
                  <a:pt x="38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6" name="Freeform 368"/>
          <p:cNvSpPr>
            <a:spLocks noEditPoints="1"/>
          </p:cNvSpPr>
          <p:nvPr/>
        </p:nvSpPr>
        <p:spPr bwMode="auto">
          <a:xfrm>
            <a:off x="1374737" y="5123180"/>
            <a:ext cx="306541" cy="265487"/>
          </a:xfrm>
          <a:custGeom>
            <a:avLst/>
            <a:gdLst>
              <a:gd name="T0" fmla="*/ 252 w 288"/>
              <a:gd name="T1" fmla="*/ 0 h 252"/>
              <a:gd name="T2" fmla="*/ 35 w 288"/>
              <a:gd name="T3" fmla="*/ 0 h 252"/>
              <a:gd name="T4" fmla="*/ 0 w 288"/>
              <a:gd name="T5" fmla="*/ 72 h 252"/>
              <a:gd name="T6" fmla="*/ 0 w 288"/>
              <a:gd name="T7" fmla="*/ 252 h 252"/>
              <a:gd name="T8" fmla="*/ 288 w 288"/>
              <a:gd name="T9" fmla="*/ 252 h 252"/>
              <a:gd name="T10" fmla="*/ 288 w 288"/>
              <a:gd name="T11" fmla="*/ 71 h 252"/>
              <a:gd name="T12" fmla="*/ 252 w 288"/>
              <a:gd name="T13" fmla="*/ 0 h 252"/>
              <a:gd name="T14" fmla="*/ 193 w 288"/>
              <a:gd name="T15" fmla="*/ 158 h 252"/>
              <a:gd name="T16" fmla="*/ 169 w 288"/>
              <a:gd name="T17" fmla="*/ 158 h 252"/>
              <a:gd name="T18" fmla="*/ 159 w 288"/>
              <a:gd name="T19" fmla="*/ 158 h 252"/>
              <a:gd name="T20" fmla="*/ 159 w 288"/>
              <a:gd name="T21" fmla="*/ 210 h 252"/>
              <a:gd name="T22" fmla="*/ 149 w 288"/>
              <a:gd name="T23" fmla="*/ 220 h 252"/>
              <a:gd name="T24" fmla="*/ 138 w 288"/>
              <a:gd name="T25" fmla="*/ 220 h 252"/>
              <a:gd name="T26" fmla="*/ 129 w 288"/>
              <a:gd name="T27" fmla="*/ 210 h 252"/>
              <a:gd name="T28" fmla="*/ 129 w 288"/>
              <a:gd name="T29" fmla="*/ 158 h 252"/>
              <a:gd name="T30" fmla="*/ 119 w 288"/>
              <a:gd name="T31" fmla="*/ 158 h 252"/>
              <a:gd name="T32" fmla="*/ 95 w 288"/>
              <a:gd name="T33" fmla="*/ 158 h 252"/>
              <a:gd name="T34" fmla="*/ 91 w 288"/>
              <a:gd name="T35" fmla="*/ 151 h 252"/>
              <a:gd name="T36" fmla="*/ 138 w 288"/>
              <a:gd name="T37" fmla="*/ 96 h 252"/>
              <a:gd name="T38" fmla="*/ 150 w 288"/>
              <a:gd name="T39" fmla="*/ 96 h 252"/>
              <a:gd name="T40" fmla="*/ 196 w 288"/>
              <a:gd name="T41" fmla="*/ 151 h 252"/>
              <a:gd name="T42" fmla="*/ 193 w 288"/>
              <a:gd name="T43" fmla="*/ 158 h 252"/>
              <a:gd name="T44" fmla="*/ 38 w 288"/>
              <a:gd name="T45" fmla="*/ 61 h 252"/>
              <a:gd name="T46" fmla="*/ 58 w 288"/>
              <a:gd name="T47" fmla="*/ 21 h 252"/>
              <a:gd name="T48" fmla="*/ 230 w 288"/>
              <a:gd name="T49" fmla="*/ 21 h 252"/>
              <a:gd name="T50" fmla="*/ 251 w 288"/>
              <a:gd name="T51" fmla="*/ 61 h 252"/>
              <a:gd name="T52" fmla="*/ 38 w 288"/>
              <a:gd name="T53" fmla="*/ 6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252">
                <a:moveTo>
                  <a:pt x="252" y="0"/>
                </a:moveTo>
                <a:cubicBezTo>
                  <a:pt x="35" y="0"/>
                  <a:pt x="35" y="0"/>
                  <a:pt x="35" y="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52"/>
                  <a:pt x="0" y="252"/>
                  <a:pt x="0" y="252"/>
                </a:cubicBezTo>
                <a:cubicBezTo>
                  <a:pt x="288" y="252"/>
                  <a:pt x="288" y="252"/>
                  <a:pt x="288" y="252"/>
                </a:cubicBezTo>
                <a:cubicBezTo>
                  <a:pt x="288" y="71"/>
                  <a:pt x="288" y="71"/>
                  <a:pt x="288" y="71"/>
                </a:cubicBezTo>
                <a:lnTo>
                  <a:pt x="252" y="0"/>
                </a:lnTo>
                <a:close/>
                <a:moveTo>
                  <a:pt x="193" y="158"/>
                </a:moveTo>
                <a:cubicBezTo>
                  <a:pt x="169" y="158"/>
                  <a:pt x="169" y="158"/>
                  <a:pt x="169" y="158"/>
                </a:cubicBezTo>
                <a:cubicBezTo>
                  <a:pt x="166" y="158"/>
                  <a:pt x="162" y="158"/>
                  <a:pt x="159" y="158"/>
                </a:cubicBezTo>
                <a:cubicBezTo>
                  <a:pt x="159" y="210"/>
                  <a:pt x="159" y="210"/>
                  <a:pt x="159" y="210"/>
                </a:cubicBezTo>
                <a:cubicBezTo>
                  <a:pt x="159" y="216"/>
                  <a:pt x="155" y="220"/>
                  <a:pt x="149" y="220"/>
                </a:cubicBezTo>
                <a:cubicBezTo>
                  <a:pt x="138" y="220"/>
                  <a:pt x="138" y="220"/>
                  <a:pt x="138" y="220"/>
                </a:cubicBezTo>
                <a:cubicBezTo>
                  <a:pt x="133" y="220"/>
                  <a:pt x="129" y="216"/>
                  <a:pt x="129" y="210"/>
                </a:cubicBezTo>
                <a:cubicBezTo>
                  <a:pt x="129" y="158"/>
                  <a:pt x="129" y="158"/>
                  <a:pt x="129" y="158"/>
                </a:cubicBezTo>
                <a:cubicBezTo>
                  <a:pt x="125" y="158"/>
                  <a:pt x="122" y="158"/>
                  <a:pt x="119" y="158"/>
                </a:cubicBezTo>
                <a:cubicBezTo>
                  <a:pt x="95" y="158"/>
                  <a:pt x="95" y="158"/>
                  <a:pt x="95" y="158"/>
                </a:cubicBezTo>
                <a:cubicBezTo>
                  <a:pt x="90" y="158"/>
                  <a:pt x="88" y="155"/>
                  <a:pt x="91" y="151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41" y="92"/>
                  <a:pt x="147" y="92"/>
                  <a:pt x="150" y="96"/>
                </a:cubicBezTo>
                <a:cubicBezTo>
                  <a:pt x="196" y="151"/>
                  <a:pt x="196" y="151"/>
                  <a:pt x="196" y="151"/>
                </a:cubicBezTo>
                <a:cubicBezTo>
                  <a:pt x="200" y="155"/>
                  <a:pt x="198" y="158"/>
                  <a:pt x="193" y="158"/>
                </a:cubicBezTo>
                <a:close/>
                <a:moveTo>
                  <a:pt x="38" y="61"/>
                </a:moveTo>
                <a:cubicBezTo>
                  <a:pt x="58" y="21"/>
                  <a:pt x="58" y="21"/>
                  <a:pt x="58" y="21"/>
                </a:cubicBezTo>
                <a:cubicBezTo>
                  <a:pt x="230" y="21"/>
                  <a:pt x="230" y="21"/>
                  <a:pt x="230" y="21"/>
                </a:cubicBezTo>
                <a:cubicBezTo>
                  <a:pt x="251" y="61"/>
                  <a:pt x="251" y="61"/>
                  <a:pt x="251" y="61"/>
                </a:cubicBezTo>
                <a:lnTo>
                  <a:pt x="38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7" name="Freeform 373"/>
          <p:cNvSpPr/>
          <p:nvPr/>
        </p:nvSpPr>
        <p:spPr bwMode="auto">
          <a:xfrm>
            <a:off x="7464481" y="4523784"/>
            <a:ext cx="303804" cy="191588"/>
          </a:xfrm>
          <a:custGeom>
            <a:avLst/>
            <a:gdLst>
              <a:gd name="T0" fmla="*/ 144 w 288"/>
              <a:gd name="T1" fmla="*/ 0 h 180"/>
              <a:gd name="T2" fmla="*/ 0 w 288"/>
              <a:gd name="T3" fmla="*/ 143 h 180"/>
              <a:gd name="T4" fmla="*/ 0 w 288"/>
              <a:gd name="T5" fmla="*/ 180 h 180"/>
              <a:gd name="T6" fmla="*/ 29 w 288"/>
              <a:gd name="T7" fmla="*/ 180 h 180"/>
              <a:gd name="T8" fmla="*/ 29 w 288"/>
              <a:gd name="T9" fmla="*/ 143 h 180"/>
              <a:gd name="T10" fmla="*/ 144 w 288"/>
              <a:gd name="T11" fmla="*/ 29 h 180"/>
              <a:gd name="T12" fmla="*/ 259 w 288"/>
              <a:gd name="T13" fmla="*/ 143 h 180"/>
              <a:gd name="T14" fmla="*/ 259 w 288"/>
              <a:gd name="T15" fmla="*/ 180 h 180"/>
              <a:gd name="T16" fmla="*/ 288 w 288"/>
              <a:gd name="T17" fmla="*/ 180 h 180"/>
              <a:gd name="T18" fmla="*/ 288 w 288"/>
              <a:gd name="T19" fmla="*/ 143 h 180"/>
              <a:gd name="T20" fmla="*/ 144 w 288"/>
              <a:gd name="T21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180">
                <a:moveTo>
                  <a:pt x="144" y="0"/>
                </a:moveTo>
                <a:cubicBezTo>
                  <a:pt x="65" y="0"/>
                  <a:pt x="1" y="64"/>
                  <a:pt x="0" y="143"/>
                </a:cubicBezTo>
                <a:cubicBezTo>
                  <a:pt x="0" y="143"/>
                  <a:pt x="0" y="170"/>
                  <a:pt x="0" y="180"/>
                </a:cubicBezTo>
                <a:cubicBezTo>
                  <a:pt x="29" y="180"/>
                  <a:pt x="29" y="180"/>
                  <a:pt x="29" y="180"/>
                </a:cubicBezTo>
                <a:cubicBezTo>
                  <a:pt x="29" y="170"/>
                  <a:pt x="29" y="143"/>
                  <a:pt x="29" y="143"/>
                </a:cubicBezTo>
                <a:cubicBezTo>
                  <a:pt x="30" y="80"/>
                  <a:pt x="81" y="29"/>
                  <a:pt x="144" y="29"/>
                </a:cubicBezTo>
                <a:cubicBezTo>
                  <a:pt x="207" y="29"/>
                  <a:pt x="258" y="80"/>
                  <a:pt x="259" y="143"/>
                </a:cubicBezTo>
                <a:cubicBezTo>
                  <a:pt x="259" y="143"/>
                  <a:pt x="259" y="170"/>
                  <a:pt x="259" y="180"/>
                </a:cubicBezTo>
                <a:cubicBezTo>
                  <a:pt x="288" y="180"/>
                  <a:pt x="288" y="180"/>
                  <a:pt x="288" y="180"/>
                </a:cubicBezTo>
                <a:cubicBezTo>
                  <a:pt x="288" y="170"/>
                  <a:pt x="288" y="143"/>
                  <a:pt x="288" y="143"/>
                </a:cubicBezTo>
                <a:cubicBezTo>
                  <a:pt x="287" y="64"/>
                  <a:pt x="223" y="0"/>
                  <a:pt x="1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8" name="Freeform 374"/>
          <p:cNvSpPr/>
          <p:nvPr/>
        </p:nvSpPr>
        <p:spPr bwMode="auto">
          <a:xfrm>
            <a:off x="7516482" y="4657896"/>
            <a:ext cx="43791" cy="114953"/>
          </a:xfrm>
          <a:custGeom>
            <a:avLst/>
            <a:gdLst>
              <a:gd name="T0" fmla="*/ 30 w 42"/>
              <a:gd name="T1" fmla="*/ 0 h 108"/>
              <a:gd name="T2" fmla="*/ 12 w 42"/>
              <a:gd name="T3" fmla="*/ 0 h 108"/>
              <a:gd name="T4" fmla="*/ 0 w 42"/>
              <a:gd name="T5" fmla="*/ 12 h 108"/>
              <a:gd name="T6" fmla="*/ 0 w 42"/>
              <a:gd name="T7" fmla="*/ 96 h 108"/>
              <a:gd name="T8" fmla="*/ 12 w 42"/>
              <a:gd name="T9" fmla="*/ 108 h 108"/>
              <a:gd name="T10" fmla="*/ 30 w 42"/>
              <a:gd name="T11" fmla="*/ 108 h 108"/>
              <a:gd name="T12" fmla="*/ 42 w 42"/>
              <a:gd name="T13" fmla="*/ 96 h 108"/>
              <a:gd name="T14" fmla="*/ 42 w 42"/>
              <a:gd name="T15" fmla="*/ 12 h 108"/>
              <a:gd name="T16" fmla="*/ 30 w 42"/>
              <a:gd name="T1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08">
                <a:moveTo>
                  <a:pt x="3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3"/>
                  <a:pt x="5" y="108"/>
                  <a:pt x="12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6" y="108"/>
                  <a:pt x="42" y="103"/>
                  <a:pt x="42" y="96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6"/>
                  <a:pt x="36" y="0"/>
                  <a:pt x="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9" name="Freeform 375"/>
          <p:cNvSpPr/>
          <p:nvPr/>
        </p:nvSpPr>
        <p:spPr bwMode="auto">
          <a:xfrm>
            <a:off x="7675225" y="4657896"/>
            <a:ext cx="43791" cy="114953"/>
          </a:xfrm>
          <a:custGeom>
            <a:avLst/>
            <a:gdLst>
              <a:gd name="T0" fmla="*/ 30 w 42"/>
              <a:gd name="T1" fmla="*/ 0 h 108"/>
              <a:gd name="T2" fmla="*/ 11 w 42"/>
              <a:gd name="T3" fmla="*/ 0 h 108"/>
              <a:gd name="T4" fmla="*/ 0 w 42"/>
              <a:gd name="T5" fmla="*/ 12 h 108"/>
              <a:gd name="T6" fmla="*/ 0 w 42"/>
              <a:gd name="T7" fmla="*/ 96 h 108"/>
              <a:gd name="T8" fmla="*/ 11 w 42"/>
              <a:gd name="T9" fmla="*/ 108 h 108"/>
              <a:gd name="T10" fmla="*/ 30 w 42"/>
              <a:gd name="T11" fmla="*/ 108 h 108"/>
              <a:gd name="T12" fmla="*/ 42 w 42"/>
              <a:gd name="T13" fmla="*/ 96 h 108"/>
              <a:gd name="T14" fmla="*/ 42 w 42"/>
              <a:gd name="T15" fmla="*/ 12 h 108"/>
              <a:gd name="T16" fmla="*/ 30 w 42"/>
              <a:gd name="T1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08">
                <a:moveTo>
                  <a:pt x="30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3"/>
                  <a:pt x="5" y="108"/>
                  <a:pt x="11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6" y="108"/>
                  <a:pt x="42" y="103"/>
                  <a:pt x="42" y="96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6"/>
                  <a:pt x="36" y="0"/>
                  <a:pt x="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0" name="Freeform 376"/>
          <p:cNvSpPr>
            <a:spLocks noEditPoints="1"/>
          </p:cNvSpPr>
          <p:nvPr/>
        </p:nvSpPr>
        <p:spPr bwMode="auto">
          <a:xfrm>
            <a:off x="6856875" y="5101283"/>
            <a:ext cx="303804" cy="306541"/>
          </a:xfrm>
          <a:custGeom>
            <a:avLst/>
            <a:gdLst>
              <a:gd name="T0" fmla="*/ 273 w 288"/>
              <a:gd name="T1" fmla="*/ 72 h 289"/>
              <a:gd name="T2" fmla="*/ 157 w 288"/>
              <a:gd name="T3" fmla="*/ 72 h 289"/>
              <a:gd name="T4" fmla="*/ 221 w 288"/>
              <a:gd name="T5" fmla="*/ 15 h 289"/>
              <a:gd name="T6" fmla="*/ 222 w 288"/>
              <a:gd name="T7" fmla="*/ 3 h 289"/>
              <a:gd name="T8" fmla="*/ 211 w 288"/>
              <a:gd name="T9" fmla="*/ 3 h 289"/>
              <a:gd name="T10" fmla="*/ 144 w 288"/>
              <a:gd name="T11" fmla="*/ 62 h 289"/>
              <a:gd name="T12" fmla="*/ 78 w 288"/>
              <a:gd name="T13" fmla="*/ 3 h 289"/>
              <a:gd name="T14" fmla="*/ 66 w 288"/>
              <a:gd name="T15" fmla="*/ 3 h 289"/>
              <a:gd name="T16" fmla="*/ 67 w 288"/>
              <a:gd name="T17" fmla="*/ 15 h 289"/>
              <a:gd name="T18" fmla="*/ 131 w 288"/>
              <a:gd name="T19" fmla="*/ 72 h 289"/>
              <a:gd name="T20" fmla="*/ 14 w 288"/>
              <a:gd name="T21" fmla="*/ 72 h 289"/>
              <a:gd name="T22" fmla="*/ 0 w 288"/>
              <a:gd name="T23" fmla="*/ 87 h 289"/>
              <a:gd name="T24" fmla="*/ 0 w 288"/>
              <a:gd name="T25" fmla="*/ 275 h 289"/>
              <a:gd name="T26" fmla="*/ 14 w 288"/>
              <a:gd name="T27" fmla="*/ 289 h 289"/>
              <a:gd name="T28" fmla="*/ 273 w 288"/>
              <a:gd name="T29" fmla="*/ 289 h 289"/>
              <a:gd name="T30" fmla="*/ 288 w 288"/>
              <a:gd name="T31" fmla="*/ 275 h 289"/>
              <a:gd name="T32" fmla="*/ 288 w 288"/>
              <a:gd name="T33" fmla="*/ 87 h 289"/>
              <a:gd name="T34" fmla="*/ 273 w 288"/>
              <a:gd name="T35" fmla="*/ 72 h 289"/>
              <a:gd name="T36" fmla="*/ 212 w 288"/>
              <a:gd name="T37" fmla="*/ 251 h 289"/>
              <a:gd name="T38" fmla="*/ 197 w 288"/>
              <a:gd name="T39" fmla="*/ 265 h 289"/>
              <a:gd name="T40" fmla="*/ 38 w 288"/>
              <a:gd name="T41" fmla="*/ 265 h 289"/>
              <a:gd name="T42" fmla="*/ 24 w 288"/>
              <a:gd name="T43" fmla="*/ 251 h 289"/>
              <a:gd name="T44" fmla="*/ 24 w 288"/>
              <a:gd name="T45" fmla="*/ 111 h 289"/>
              <a:gd name="T46" fmla="*/ 38 w 288"/>
              <a:gd name="T47" fmla="*/ 96 h 289"/>
              <a:gd name="T48" fmla="*/ 197 w 288"/>
              <a:gd name="T49" fmla="*/ 96 h 289"/>
              <a:gd name="T50" fmla="*/ 212 w 288"/>
              <a:gd name="T51" fmla="*/ 111 h 289"/>
              <a:gd name="T52" fmla="*/ 212 w 288"/>
              <a:gd name="T53" fmla="*/ 251 h 289"/>
              <a:gd name="T54" fmla="*/ 262 w 288"/>
              <a:gd name="T55" fmla="*/ 246 h 289"/>
              <a:gd name="T56" fmla="*/ 258 w 288"/>
              <a:gd name="T57" fmla="*/ 250 h 289"/>
              <a:gd name="T58" fmla="*/ 245 w 288"/>
              <a:gd name="T59" fmla="*/ 250 h 289"/>
              <a:gd name="T60" fmla="*/ 241 w 288"/>
              <a:gd name="T61" fmla="*/ 246 h 289"/>
              <a:gd name="T62" fmla="*/ 241 w 288"/>
              <a:gd name="T63" fmla="*/ 218 h 289"/>
              <a:gd name="T64" fmla="*/ 245 w 288"/>
              <a:gd name="T65" fmla="*/ 214 h 289"/>
              <a:gd name="T66" fmla="*/ 258 w 288"/>
              <a:gd name="T67" fmla="*/ 214 h 289"/>
              <a:gd name="T68" fmla="*/ 262 w 288"/>
              <a:gd name="T69" fmla="*/ 218 h 289"/>
              <a:gd name="T70" fmla="*/ 262 w 288"/>
              <a:gd name="T71" fmla="*/ 246 h 289"/>
              <a:gd name="T72" fmla="*/ 241 w 288"/>
              <a:gd name="T73" fmla="*/ 171 h 289"/>
              <a:gd name="T74" fmla="*/ 251 w 288"/>
              <a:gd name="T75" fmla="*/ 161 h 289"/>
              <a:gd name="T76" fmla="*/ 262 w 288"/>
              <a:gd name="T77" fmla="*/ 171 h 289"/>
              <a:gd name="T78" fmla="*/ 251 w 288"/>
              <a:gd name="T79" fmla="*/ 182 h 289"/>
              <a:gd name="T80" fmla="*/ 241 w 288"/>
              <a:gd name="T81" fmla="*/ 171 h 289"/>
              <a:gd name="T82" fmla="*/ 251 w 288"/>
              <a:gd name="T83" fmla="*/ 148 h 289"/>
              <a:gd name="T84" fmla="*/ 230 w 288"/>
              <a:gd name="T85" fmla="*/ 127 h 289"/>
              <a:gd name="T86" fmla="*/ 251 w 288"/>
              <a:gd name="T87" fmla="*/ 105 h 289"/>
              <a:gd name="T88" fmla="*/ 273 w 288"/>
              <a:gd name="T89" fmla="*/ 127 h 289"/>
              <a:gd name="T90" fmla="*/ 251 w 288"/>
              <a:gd name="T91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8" h="289">
                <a:moveTo>
                  <a:pt x="273" y="72"/>
                </a:moveTo>
                <a:cubicBezTo>
                  <a:pt x="157" y="72"/>
                  <a:pt x="157" y="72"/>
                  <a:pt x="157" y="72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25" y="12"/>
                  <a:pt x="225" y="7"/>
                  <a:pt x="222" y="3"/>
                </a:cubicBezTo>
                <a:cubicBezTo>
                  <a:pt x="219" y="0"/>
                  <a:pt x="214" y="0"/>
                  <a:pt x="211" y="3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78" y="3"/>
                  <a:pt x="78" y="3"/>
                  <a:pt x="78" y="3"/>
                </a:cubicBezTo>
                <a:cubicBezTo>
                  <a:pt x="74" y="0"/>
                  <a:pt x="69" y="0"/>
                  <a:pt x="66" y="3"/>
                </a:cubicBezTo>
                <a:cubicBezTo>
                  <a:pt x="63" y="7"/>
                  <a:pt x="64" y="12"/>
                  <a:pt x="67" y="15"/>
                </a:cubicBezTo>
                <a:cubicBezTo>
                  <a:pt x="131" y="72"/>
                  <a:pt x="131" y="72"/>
                  <a:pt x="131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6" y="72"/>
                  <a:pt x="0" y="79"/>
                  <a:pt x="0" y="87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3"/>
                  <a:pt x="6" y="289"/>
                  <a:pt x="14" y="289"/>
                </a:cubicBezTo>
                <a:cubicBezTo>
                  <a:pt x="273" y="289"/>
                  <a:pt x="273" y="289"/>
                  <a:pt x="273" y="289"/>
                </a:cubicBezTo>
                <a:cubicBezTo>
                  <a:pt x="281" y="289"/>
                  <a:pt x="288" y="283"/>
                  <a:pt x="288" y="275"/>
                </a:cubicBezTo>
                <a:cubicBezTo>
                  <a:pt x="288" y="87"/>
                  <a:pt x="288" y="87"/>
                  <a:pt x="288" y="87"/>
                </a:cubicBezTo>
                <a:cubicBezTo>
                  <a:pt x="288" y="79"/>
                  <a:pt x="281" y="72"/>
                  <a:pt x="273" y="72"/>
                </a:cubicBezTo>
                <a:close/>
                <a:moveTo>
                  <a:pt x="212" y="251"/>
                </a:moveTo>
                <a:cubicBezTo>
                  <a:pt x="212" y="259"/>
                  <a:pt x="205" y="265"/>
                  <a:pt x="197" y="265"/>
                </a:cubicBezTo>
                <a:cubicBezTo>
                  <a:pt x="38" y="265"/>
                  <a:pt x="38" y="265"/>
                  <a:pt x="38" y="265"/>
                </a:cubicBezTo>
                <a:cubicBezTo>
                  <a:pt x="30" y="265"/>
                  <a:pt x="24" y="259"/>
                  <a:pt x="24" y="251"/>
                </a:cubicBezTo>
                <a:cubicBezTo>
                  <a:pt x="24" y="111"/>
                  <a:pt x="24" y="111"/>
                  <a:pt x="24" y="111"/>
                </a:cubicBezTo>
                <a:cubicBezTo>
                  <a:pt x="24" y="103"/>
                  <a:pt x="30" y="96"/>
                  <a:pt x="38" y="96"/>
                </a:cubicBezTo>
                <a:cubicBezTo>
                  <a:pt x="197" y="96"/>
                  <a:pt x="197" y="96"/>
                  <a:pt x="197" y="96"/>
                </a:cubicBezTo>
                <a:cubicBezTo>
                  <a:pt x="205" y="96"/>
                  <a:pt x="212" y="103"/>
                  <a:pt x="212" y="111"/>
                </a:cubicBezTo>
                <a:lnTo>
                  <a:pt x="212" y="251"/>
                </a:lnTo>
                <a:close/>
                <a:moveTo>
                  <a:pt x="262" y="246"/>
                </a:moveTo>
                <a:cubicBezTo>
                  <a:pt x="262" y="249"/>
                  <a:pt x="260" y="250"/>
                  <a:pt x="258" y="250"/>
                </a:cubicBezTo>
                <a:cubicBezTo>
                  <a:pt x="245" y="250"/>
                  <a:pt x="245" y="250"/>
                  <a:pt x="245" y="250"/>
                </a:cubicBezTo>
                <a:cubicBezTo>
                  <a:pt x="243" y="250"/>
                  <a:pt x="241" y="249"/>
                  <a:pt x="241" y="246"/>
                </a:cubicBezTo>
                <a:cubicBezTo>
                  <a:pt x="241" y="218"/>
                  <a:pt x="241" y="218"/>
                  <a:pt x="241" y="218"/>
                </a:cubicBezTo>
                <a:cubicBezTo>
                  <a:pt x="241" y="216"/>
                  <a:pt x="243" y="214"/>
                  <a:pt x="245" y="214"/>
                </a:cubicBezTo>
                <a:cubicBezTo>
                  <a:pt x="258" y="214"/>
                  <a:pt x="258" y="214"/>
                  <a:pt x="258" y="214"/>
                </a:cubicBezTo>
                <a:cubicBezTo>
                  <a:pt x="260" y="214"/>
                  <a:pt x="262" y="216"/>
                  <a:pt x="262" y="218"/>
                </a:cubicBezTo>
                <a:lnTo>
                  <a:pt x="262" y="246"/>
                </a:lnTo>
                <a:close/>
                <a:moveTo>
                  <a:pt x="241" y="171"/>
                </a:moveTo>
                <a:cubicBezTo>
                  <a:pt x="241" y="165"/>
                  <a:pt x="245" y="161"/>
                  <a:pt x="251" y="161"/>
                </a:cubicBezTo>
                <a:cubicBezTo>
                  <a:pt x="257" y="161"/>
                  <a:pt x="262" y="165"/>
                  <a:pt x="262" y="171"/>
                </a:cubicBezTo>
                <a:cubicBezTo>
                  <a:pt x="262" y="177"/>
                  <a:pt x="257" y="182"/>
                  <a:pt x="251" y="182"/>
                </a:cubicBezTo>
                <a:cubicBezTo>
                  <a:pt x="245" y="182"/>
                  <a:pt x="241" y="177"/>
                  <a:pt x="241" y="171"/>
                </a:cubicBezTo>
                <a:close/>
                <a:moveTo>
                  <a:pt x="251" y="148"/>
                </a:moveTo>
                <a:cubicBezTo>
                  <a:pt x="239" y="148"/>
                  <a:pt x="230" y="139"/>
                  <a:pt x="230" y="127"/>
                </a:cubicBezTo>
                <a:cubicBezTo>
                  <a:pt x="230" y="115"/>
                  <a:pt x="239" y="105"/>
                  <a:pt x="251" y="105"/>
                </a:cubicBezTo>
                <a:cubicBezTo>
                  <a:pt x="263" y="105"/>
                  <a:pt x="273" y="115"/>
                  <a:pt x="273" y="127"/>
                </a:cubicBezTo>
                <a:cubicBezTo>
                  <a:pt x="273" y="139"/>
                  <a:pt x="263" y="148"/>
                  <a:pt x="251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1" name="Freeform 377"/>
          <p:cNvSpPr>
            <a:spLocks noEditPoints="1"/>
          </p:cNvSpPr>
          <p:nvPr/>
        </p:nvSpPr>
        <p:spPr bwMode="auto">
          <a:xfrm>
            <a:off x="5638926" y="5136863"/>
            <a:ext cx="303804" cy="240853"/>
          </a:xfrm>
          <a:custGeom>
            <a:avLst/>
            <a:gdLst>
              <a:gd name="T0" fmla="*/ 274 w 288"/>
              <a:gd name="T1" fmla="*/ 48 h 228"/>
              <a:gd name="T2" fmla="*/ 198 w 288"/>
              <a:gd name="T3" fmla="*/ 48 h 228"/>
              <a:gd name="T4" fmla="*/ 198 w 288"/>
              <a:gd name="T5" fmla="*/ 14 h 228"/>
              <a:gd name="T6" fmla="*/ 184 w 288"/>
              <a:gd name="T7" fmla="*/ 0 h 228"/>
              <a:gd name="T8" fmla="*/ 104 w 288"/>
              <a:gd name="T9" fmla="*/ 0 h 228"/>
              <a:gd name="T10" fmla="*/ 90 w 288"/>
              <a:gd name="T11" fmla="*/ 14 h 228"/>
              <a:gd name="T12" fmla="*/ 90 w 288"/>
              <a:gd name="T13" fmla="*/ 48 h 228"/>
              <a:gd name="T14" fmla="*/ 14 w 288"/>
              <a:gd name="T15" fmla="*/ 48 h 228"/>
              <a:gd name="T16" fmla="*/ 0 w 288"/>
              <a:gd name="T17" fmla="*/ 63 h 228"/>
              <a:gd name="T18" fmla="*/ 0 w 288"/>
              <a:gd name="T19" fmla="*/ 214 h 228"/>
              <a:gd name="T20" fmla="*/ 14 w 288"/>
              <a:gd name="T21" fmla="*/ 228 h 228"/>
              <a:gd name="T22" fmla="*/ 274 w 288"/>
              <a:gd name="T23" fmla="*/ 228 h 228"/>
              <a:gd name="T24" fmla="*/ 288 w 288"/>
              <a:gd name="T25" fmla="*/ 214 h 228"/>
              <a:gd name="T26" fmla="*/ 288 w 288"/>
              <a:gd name="T27" fmla="*/ 63 h 228"/>
              <a:gd name="T28" fmla="*/ 274 w 288"/>
              <a:gd name="T29" fmla="*/ 48 h 228"/>
              <a:gd name="T30" fmla="*/ 114 w 288"/>
              <a:gd name="T31" fmla="*/ 34 h 228"/>
              <a:gd name="T32" fmla="*/ 128 w 288"/>
              <a:gd name="T33" fmla="*/ 20 h 228"/>
              <a:gd name="T34" fmla="*/ 160 w 288"/>
              <a:gd name="T35" fmla="*/ 20 h 228"/>
              <a:gd name="T36" fmla="*/ 174 w 288"/>
              <a:gd name="T37" fmla="*/ 34 h 228"/>
              <a:gd name="T38" fmla="*/ 174 w 288"/>
              <a:gd name="T39" fmla="*/ 48 h 228"/>
              <a:gd name="T40" fmla="*/ 114 w 288"/>
              <a:gd name="T41" fmla="*/ 48 h 228"/>
              <a:gd name="T42" fmla="*/ 114 w 288"/>
              <a:gd name="T43" fmla="*/ 3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228">
                <a:moveTo>
                  <a:pt x="274" y="48"/>
                </a:moveTo>
                <a:cubicBezTo>
                  <a:pt x="198" y="48"/>
                  <a:pt x="198" y="48"/>
                  <a:pt x="198" y="48"/>
                </a:cubicBezTo>
                <a:cubicBezTo>
                  <a:pt x="198" y="14"/>
                  <a:pt x="198" y="14"/>
                  <a:pt x="198" y="14"/>
                </a:cubicBezTo>
                <a:cubicBezTo>
                  <a:pt x="198" y="6"/>
                  <a:pt x="192" y="0"/>
                  <a:pt x="18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6" y="0"/>
                  <a:pt x="90" y="6"/>
                  <a:pt x="90" y="14"/>
                </a:cubicBezTo>
                <a:cubicBezTo>
                  <a:pt x="90" y="48"/>
                  <a:pt x="90" y="48"/>
                  <a:pt x="90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6" y="48"/>
                  <a:pt x="0" y="55"/>
                  <a:pt x="0" y="63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22"/>
                  <a:pt x="6" y="228"/>
                  <a:pt x="14" y="228"/>
                </a:cubicBezTo>
                <a:cubicBezTo>
                  <a:pt x="274" y="228"/>
                  <a:pt x="274" y="228"/>
                  <a:pt x="274" y="228"/>
                </a:cubicBezTo>
                <a:cubicBezTo>
                  <a:pt x="282" y="228"/>
                  <a:pt x="288" y="222"/>
                  <a:pt x="288" y="214"/>
                </a:cubicBezTo>
                <a:cubicBezTo>
                  <a:pt x="288" y="63"/>
                  <a:pt x="288" y="63"/>
                  <a:pt x="288" y="63"/>
                </a:cubicBezTo>
                <a:cubicBezTo>
                  <a:pt x="288" y="55"/>
                  <a:pt x="282" y="48"/>
                  <a:pt x="274" y="48"/>
                </a:cubicBezTo>
                <a:close/>
                <a:moveTo>
                  <a:pt x="114" y="34"/>
                </a:moveTo>
                <a:cubicBezTo>
                  <a:pt x="114" y="26"/>
                  <a:pt x="120" y="20"/>
                  <a:pt x="128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68" y="20"/>
                  <a:pt x="174" y="26"/>
                  <a:pt x="174" y="34"/>
                </a:cubicBezTo>
                <a:cubicBezTo>
                  <a:pt x="174" y="48"/>
                  <a:pt x="174" y="48"/>
                  <a:pt x="174" y="48"/>
                </a:cubicBezTo>
                <a:cubicBezTo>
                  <a:pt x="114" y="48"/>
                  <a:pt x="114" y="48"/>
                  <a:pt x="114" y="48"/>
                </a:cubicBezTo>
                <a:lnTo>
                  <a:pt x="114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2" name="Freeform 378"/>
          <p:cNvSpPr/>
          <p:nvPr/>
        </p:nvSpPr>
        <p:spPr bwMode="auto">
          <a:xfrm>
            <a:off x="6249269" y="5268238"/>
            <a:ext cx="303804" cy="106742"/>
          </a:xfrm>
          <a:custGeom>
            <a:avLst/>
            <a:gdLst>
              <a:gd name="T0" fmla="*/ 174 w 288"/>
              <a:gd name="T1" fmla="*/ 18 h 101"/>
              <a:gd name="T2" fmla="*/ 174 w 288"/>
              <a:gd name="T3" fmla="*/ 30 h 101"/>
              <a:gd name="T4" fmla="*/ 162 w 288"/>
              <a:gd name="T5" fmla="*/ 30 h 101"/>
              <a:gd name="T6" fmla="*/ 126 w 288"/>
              <a:gd name="T7" fmla="*/ 30 h 101"/>
              <a:gd name="T8" fmla="*/ 114 w 288"/>
              <a:gd name="T9" fmla="*/ 30 h 101"/>
              <a:gd name="T10" fmla="*/ 114 w 288"/>
              <a:gd name="T11" fmla="*/ 18 h 101"/>
              <a:gd name="T12" fmla="*/ 114 w 288"/>
              <a:gd name="T13" fmla="*/ 0 h 101"/>
              <a:gd name="T14" fmla="*/ 0 w 288"/>
              <a:gd name="T15" fmla="*/ 0 h 101"/>
              <a:gd name="T16" fmla="*/ 0 w 288"/>
              <a:gd name="T17" fmla="*/ 86 h 101"/>
              <a:gd name="T18" fmla="*/ 14 w 288"/>
              <a:gd name="T19" fmla="*/ 101 h 101"/>
              <a:gd name="T20" fmla="*/ 274 w 288"/>
              <a:gd name="T21" fmla="*/ 101 h 101"/>
              <a:gd name="T22" fmla="*/ 288 w 288"/>
              <a:gd name="T23" fmla="*/ 86 h 101"/>
              <a:gd name="T24" fmla="*/ 288 w 288"/>
              <a:gd name="T25" fmla="*/ 0 h 101"/>
              <a:gd name="T26" fmla="*/ 174 w 288"/>
              <a:gd name="T27" fmla="*/ 0 h 101"/>
              <a:gd name="T28" fmla="*/ 174 w 288"/>
              <a:gd name="T29" fmla="*/ 1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" h="101">
                <a:moveTo>
                  <a:pt x="174" y="18"/>
                </a:moveTo>
                <a:cubicBezTo>
                  <a:pt x="174" y="30"/>
                  <a:pt x="174" y="30"/>
                  <a:pt x="174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4" y="18"/>
                  <a:pt x="114" y="18"/>
                  <a:pt x="114" y="18"/>
                </a:cubicBezTo>
                <a:cubicBezTo>
                  <a:pt x="114" y="0"/>
                  <a:pt x="114" y="0"/>
                  <a:pt x="1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94"/>
                  <a:pt x="6" y="101"/>
                  <a:pt x="14" y="101"/>
                </a:cubicBezTo>
                <a:cubicBezTo>
                  <a:pt x="274" y="101"/>
                  <a:pt x="274" y="101"/>
                  <a:pt x="274" y="101"/>
                </a:cubicBezTo>
                <a:cubicBezTo>
                  <a:pt x="282" y="101"/>
                  <a:pt x="288" y="94"/>
                  <a:pt x="288" y="86"/>
                </a:cubicBezTo>
                <a:cubicBezTo>
                  <a:pt x="288" y="0"/>
                  <a:pt x="288" y="0"/>
                  <a:pt x="288" y="0"/>
                </a:cubicBezTo>
                <a:cubicBezTo>
                  <a:pt x="174" y="0"/>
                  <a:pt x="174" y="0"/>
                  <a:pt x="174" y="0"/>
                </a:cubicBezTo>
                <a:lnTo>
                  <a:pt x="174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3" name="Freeform 379"/>
          <p:cNvSpPr>
            <a:spLocks noEditPoints="1"/>
          </p:cNvSpPr>
          <p:nvPr/>
        </p:nvSpPr>
        <p:spPr bwMode="auto">
          <a:xfrm>
            <a:off x="6249269" y="5134127"/>
            <a:ext cx="303804" cy="117690"/>
          </a:xfrm>
          <a:custGeom>
            <a:avLst/>
            <a:gdLst>
              <a:gd name="T0" fmla="*/ 114 w 288"/>
              <a:gd name="T1" fmla="*/ 100 h 110"/>
              <a:gd name="T2" fmla="*/ 114 w 288"/>
              <a:gd name="T3" fmla="*/ 88 h 110"/>
              <a:gd name="T4" fmla="*/ 126 w 288"/>
              <a:gd name="T5" fmla="*/ 88 h 110"/>
              <a:gd name="T6" fmla="*/ 162 w 288"/>
              <a:gd name="T7" fmla="*/ 88 h 110"/>
              <a:gd name="T8" fmla="*/ 174 w 288"/>
              <a:gd name="T9" fmla="*/ 88 h 110"/>
              <a:gd name="T10" fmla="*/ 174 w 288"/>
              <a:gd name="T11" fmla="*/ 100 h 110"/>
              <a:gd name="T12" fmla="*/ 174 w 288"/>
              <a:gd name="T13" fmla="*/ 110 h 110"/>
              <a:gd name="T14" fmla="*/ 288 w 288"/>
              <a:gd name="T15" fmla="*/ 110 h 110"/>
              <a:gd name="T16" fmla="*/ 288 w 288"/>
              <a:gd name="T17" fmla="*/ 62 h 110"/>
              <a:gd name="T18" fmla="*/ 274 w 288"/>
              <a:gd name="T19" fmla="*/ 48 h 110"/>
              <a:gd name="T20" fmla="*/ 198 w 288"/>
              <a:gd name="T21" fmla="*/ 48 h 110"/>
              <a:gd name="T22" fmla="*/ 198 w 288"/>
              <a:gd name="T23" fmla="*/ 14 h 110"/>
              <a:gd name="T24" fmla="*/ 184 w 288"/>
              <a:gd name="T25" fmla="*/ 0 h 110"/>
              <a:gd name="T26" fmla="*/ 104 w 288"/>
              <a:gd name="T27" fmla="*/ 0 h 110"/>
              <a:gd name="T28" fmla="*/ 90 w 288"/>
              <a:gd name="T29" fmla="*/ 14 h 110"/>
              <a:gd name="T30" fmla="*/ 90 w 288"/>
              <a:gd name="T31" fmla="*/ 48 h 110"/>
              <a:gd name="T32" fmla="*/ 14 w 288"/>
              <a:gd name="T33" fmla="*/ 48 h 110"/>
              <a:gd name="T34" fmla="*/ 0 w 288"/>
              <a:gd name="T35" fmla="*/ 62 h 110"/>
              <a:gd name="T36" fmla="*/ 0 w 288"/>
              <a:gd name="T37" fmla="*/ 110 h 110"/>
              <a:gd name="T38" fmla="*/ 114 w 288"/>
              <a:gd name="T39" fmla="*/ 110 h 110"/>
              <a:gd name="T40" fmla="*/ 114 w 288"/>
              <a:gd name="T41" fmla="*/ 100 h 110"/>
              <a:gd name="T42" fmla="*/ 114 w 288"/>
              <a:gd name="T43" fmla="*/ 34 h 110"/>
              <a:gd name="T44" fmla="*/ 128 w 288"/>
              <a:gd name="T45" fmla="*/ 20 h 110"/>
              <a:gd name="T46" fmla="*/ 160 w 288"/>
              <a:gd name="T47" fmla="*/ 20 h 110"/>
              <a:gd name="T48" fmla="*/ 174 w 288"/>
              <a:gd name="T49" fmla="*/ 34 h 110"/>
              <a:gd name="T50" fmla="*/ 174 w 288"/>
              <a:gd name="T51" fmla="*/ 48 h 110"/>
              <a:gd name="T52" fmla="*/ 114 w 288"/>
              <a:gd name="T53" fmla="*/ 48 h 110"/>
              <a:gd name="T54" fmla="*/ 114 w 288"/>
              <a:gd name="T55" fmla="*/ 3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8" h="110">
                <a:moveTo>
                  <a:pt x="114" y="100"/>
                </a:moveTo>
                <a:cubicBezTo>
                  <a:pt x="114" y="88"/>
                  <a:pt x="114" y="88"/>
                  <a:pt x="114" y="88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74" y="88"/>
                  <a:pt x="174" y="88"/>
                  <a:pt x="174" y="88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74" y="110"/>
                  <a:pt x="174" y="110"/>
                  <a:pt x="174" y="110"/>
                </a:cubicBezTo>
                <a:cubicBezTo>
                  <a:pt x="288" y="110"/>
                  <a:pt x="288" y="110"/>
                  <a:pt x="288" y="110"/>
                </a:cubicBezTo>
                <a:cubicBezTo>
                  <a:pt x="288" y="62"/>
                  <a:pt x="288" y="62"/>
                  <a:pt x="288" y="62"/>
                </a:cubicBezTo>
                <a:cubicBezTo>
                  <a:pt x="288" y="54"/>
                  <a:pt x="282" y="48"/>
                  <a:pt x="274" y="48"/>
                </a:cubicBezTo>
                <a:cubicBezTo>
                  <a:pt x="198" y="48"/>
                  <a:pt x="198" y="48"/>
                  <a:pt x="198" y="48"/>
                </a:cubicBezTo>
                <a:cubicBezTo>
                  <a:pt x="198" y="14"/>
                  <a:pt x="198" y="14"/>
                  <a:pt x="198" y="14"/>
                </a:cubicBezTo>
                <a:cubicBezTo>
                  <a:pt x="198" y="6"/>
                  <a:pt x="192" y="0"/>
                  <a:pt x="18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96" y="0"/>
                  <a:pt x="90" y="6"/>
                  <a:pt x="90" y="14"/>
                </a:cubicBezTo>
                <a:cubicBezTo>
                  <a:pt x="90" y="48"/>
                  <a:pt x="90" y="48"/>
                  <a:pt x="90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6" y="48"/>
                  <a:pt x="0" y="54"/>
                  <a:pt x="0" y="62"/>
                </a:cubicBezTo>
                <a:cubicBezTo>
                  <a:pt x="0" y="110"/>
                  <a:pt x="0" y="110"/>
                  <a:pt x="0" y="110"/>
                </a:cubicBezTo>
                <a:cubicBezTo>
                  <a:pt x="114" y="110"/>
                  <a:pt x="114" y="110"/>
                  <a:pt x="114" y="110"/>
                </a:cubicBezTo>
                <a:lnTo>
                  <a:pt x="114" y="100"/>
                </a:lnTo>
                <a:close/>
                <a:moveTo>
                  <a:pt x="114" y="34"/>
                </a:moveTo>
                <a:cubicBezTo>
                  <a:pt x="114" y="26"/>
                  <a:pt x="120" y="20"/>
                  <a:pt x="128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68" y="20"/>
                  <a:pt x="174" y="26"/>
                  <a:pt x="174" y="34"/>
                </a:cubicBezTo>
                <a:cubicBezTo>
                  <a:pt x="174" y="48"/>
                  <a:pt x="174" y="48"/>
                  <a:pt x="174" y="48"/>
                </a:cubicBezTo>
                <a:cubicBezTo>
                  <a:pt x="114" y="48"/>
                  <a:pt x="114" y="48"/>
                  <a:pt x="114" y="48"/>
                </a:cubicBezTo>
                <a:lnTo>
                  <a:pt x="114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4" name="Rectangle 380"/>
          <p:cNvSpPr>
            <a:spLocks noChangeArrowheads="1"/>
          </p:cNvSpPr>
          <p:nvPr/>
        </p:nvSpPr>
        <p:spPr bwMode="auto">
          <a:xfrm>
            <a:off x="6380644" y="5240868"/>
            <a:ext cx="38318" cy="46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5" name="Freeform 382"/>
          <p:cNvSpPr>
            <a:spLocks noEditPoints="1"/>
          </p:cNvSpPr>
          <p:nvPr/>
        </p:nvSpPr>
        <p:spPr bwMode="auto">
          <a:xfrm>
            <a:off x="8685167" y="2744758"/>
            <a:ext cx="303804" cy="150534"/>
          </a:xfrm>
          <a:custGeom>
            <a:avLst/>
            <a:gdLst>
              <a:gd name="T0" fmla="*/ 144 w 288"/>
              <a:gd name="T1" fmla="*/ 102 h 144"/>
              <a:gd name="T2" fmla="*/ 72 w 288"/>
              <a:gd name="T3" fmla="*/ 144 h 144"/>
              <a:gd name="T4" fmla="*/ 20 w 288"/>
              <a:gd name="T5" fmla="*/ 124 h 144"/>
              <a:gd name="T6" fmla="*/ 0 w 288"/>
              <a:gd name="T7" fmla="*/ 72 h 144"/>
              <a:gd name="T8" fmla="*/ 20 w 288"/>
              <a:gd name="T9" fmla="*/ 20 h 144"/>
              <a:gd name="T10" fmla="*/ 72 w 288"/>
              <a:gd name="T11" fmla="*/ 0 h 144"/>
              <a:gd name="T12" fmla="*/ 144 w 288"/>
              <a:gd name="T13" fmla="*/ 42 h 144"/>
              <a:gd name="T14" fmla="*/ 216 w 288"/>
              <a:gd name="T15" fmla="*/ 0 h 144"/>
              <a:gd name="T16" fmla="*/ 268 w 288"/>
              <a:gd name="T17" fmla="*/ 20 h 144"/>
              <a:gd name="T18" fmla="*/ 288 w 288"/>
              <a:gd name="T19" fmla="*/ 72 h 144"/>
              <a:gd name="T20" fmla="*/ 268 w 288"/>
              <a:gd name="T21" fmla="*/ 124 h 144"/>
              <a:gd name="T22" fmla="*/ 217 w 288"/>
              <a:gd name="T23" fmla="*/ 144 h 144"/>
              <a:gd name="T24" fmla="*/ 144 w 288"/>
              <a:gd name="T25" fmla="*/ 102 h 144"/>
              <a:gd name="T26" fmla="*/ 121 w 288"/>
              <a:gd name="T27" fmla="*/ 72 h 144"/>
              <a:gd name="T28" fmla="*/ 73 w 288"/>
              <a:gd name="T29" fmla="*/ 39 h 144"/>
              <a:gd name="T30" fmla="*/ 50 w 288"/>
              <a:gd name="T31" fmla="*/ 49 h 144"/>
              <a:gd name="T32" fmla="*/ 40 w 288"/>
              <a:gd name="T33" fmla="*/ 72 h 144"/>
              <a:gd name="T34" fmla="*/ 50 w 288"/>
              <a:gd name="T35" fmla="*/ 96 h 144"/>
              <a:gd name="T36" fmla="*/ 73 w 288"/>
              <a:gd name="T37" fmla="*/ 105 h 144"/>
              <a:gd name="T38" fmla="*/ 121 w 288"/>
              <a:gd name="T39" fmla="*/ 72 h 144"/>
              <a:gd name="T40" fmla="*/ 167 w 288"/>
              <a:gd name="T41" fmla="*/ 72 h 144"/>
              <a:gd name="T42" fmla="*/ 215 w 288"/>
              <a:gd name="T43" fmla="*/ 105 h 144"/>
              <a:gd name="T44" fmla="*/ 238 w 288"/>
              <a:gd name="T45" fmla="*/ 96 h 144"/>
              <a:gd name="T46" fmla="*/ 247 w 288"/>
              <a:gd name="T47" fmla="*/ 72 h 144"/>
              <a:gd name="T48" fmla="*/ 238 w 288"/>
              <a:gd name="T49" fmla="*/ 49 h 144"/>
              <a:gd name="T50" fmla="*/ 215 w 288"/>
              <a:gd name="T51" fmla="*/ 39 h 144"/>
              <a:gd name="T52" fmla="*/ 167 w 288"/>
              <a:gd name="T53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144">
                <a:moveTo>
                  <a:pt x="144" y="102"/>
                </a:moveTo>
                <a:cubicBezTo>
                  <a:pt x="122" y="130"/>
                  <a:pt x="99" y="144"/>
                  <a:pt x="72" y="144"/>
                </a:cubicBezTo>
                <a:cubicBezTo>
                  <a:pt x="51" y="144"/>
                  <a:pt x="33" y="137"/>
                  <a:pt x="20" y="124"/>
                </a:cubicBezTo>
                <a:cubicBezTo>
                  <a:pt x="6" y="110"/>
                  <a:pt x="0" y="93"/>
                  <a:pt x="0" y="72"/>
                </a:cubicBezTo>
                <a:cubicBezTo>
                  <a:pt x="0" y="51"/>
                  <a:pt x="7" y="34"/>
                  <a:pt x="20" y="20"/>
                </a:cubicBezTo>
                <a:cubicBezTo>
                  <a:pt x="34" y="7"/>
                  <a:pt x="51" y="0"/>
                  <a:pt x="72" y="0"/>
                </a:cubicBezTo>
                <a:cubicBezTo>
                  <a:pt x="98" y="0"/>
                  <a:pt x="123" y="14"/>
                  <a:pt x="144" y="42"/>
                </a:cubicBezTo>
                <a:cubicBezTo>
                  <a:pt x="164" y="14"/>
                  <a:pt x="188" y="0"/>
                  <a:pt x="216" y="0"/>
                </a:cubicBezTo>
                <a:cubicBezTo>
                  <a:pt x="238" y="0"/>
                  <a:pt x="255" y="7"/>
                  <a:pt x="268" y="20"/>
                </a:cubicBezTo>
                <a:cubicBezTo>
                  <a:pt x="281" y="34"/>
                  <a:pt x="288" y="51"/>
                  <a:pt x="288" y="72"/>
                </a:cubicBezTo>
                <a:cubicBezTo>
                  <a:pt x="288" y="93"/>
                  <a:pt x="281" y="110"/>
                  <a:pt x="268" y="124"/>
                </a:cubicBezTo>
                <a:cubicBezTo>
                  <a:pt x="255" y="137"/>
                  <a:pt x="238" y="144"/>
                  <a:pt x="217" y="144"/>
                </a:cubicBezTo>
                <a:cubicBezTo>
                  <a:pt x="189" y="144"/>
                  <a:pt x="164" y="130"/>
                  <a:pt x="144" y="102"/>
                </a:cubicBezTo>
                <a:close/>
                <a:moveTo>
                  <a:pt x="121" y="72"/>
                </a:moveTo>
                <a:cubicBezTo>
                  <a:pt x="106" y="50"/>
                  <a:pt x="88" y="39"/>
                  <a:pt x="73" y="39"/>
                </a:cubicBezTo>
                <a:cubicBezTo>
                  <a:pt x="63" y="39"/>
                  <a:pt x="56" y="42"/>
                  <a:pt x="50" y="49"/>
                </a:cubicBezTo>
                <a:cubicBezTo>
                  <a:pt x="44" y="55"/>
                  <a:pt x="40" y="63"/>
                  <a:pt x="40" y="72"/>
                </a:cubicBezTo>
                <a:cubicBezTo>
                  <a:pt x="40" y="81"/>
                  <a:pt x="44" y="89"/>
                  <a:pt x="50" y="96"/>
                </a:cubicBezTo>
                <a:cubicBezTo>
                  <a:pt x="56" y="102"/>
                  <a:pt x="64" y="105"/>
                  <a:pt x="73" y="105"/>
                </a:cubicBezTo>
                <a:cubicBezTo>
                  <a:pt x="88" y="105"/>
                  <a:pt x="106" y="94"/>
                  <a:pt x="121" y="72"/>
                </a:cubicBezTo>
                <a:close/>
                <a:moveTo>
                  <a:pt x="167" y="72"/>
                </a:moveTo>
                <a:cubicBezTo>
                  <a:pt x="182" y="94"/>
                  <a:pt x="200" y="105"/>
                  <a:pt x="215" y="105"/>
                </a:cubicBezTo>
                <a:cubicBezTo>
                  <a:pt x="224" y="105"/>
                  <a:pt x="232" y="102"/>
                  <a:pt x="238" y="96"/>
                </a:cubicBezTo>
                <a:cubicBezTo>
                  <a:pt x="244" y="89"/>
                  <a:pt x="247" y="82"/>
                  <a:pt x="247" y="72"/>
                </a:cubicBezTo>
                <a:cubicBezTo>
                  <a:pt x="247" y="63"/>
                  <a:pt x="244" y="55"/>
                  <a:pt x="238" y="49"/>
                </a:cubicBezTo>
                <a:cubicBezTo>
                  <a:pt x="232" y="42"/>
                  <a:pt x="224" y="39"/>
                  <a:pt x="215" y="39"/>
                </a:cubicBezTo>
                <a:cubicBezTo>
                  <a:pt x="200" y="39"/>
                  <a:pt x="182" y="50"/>
                  <a:pt x="167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6" name="Freeform 388"/>
          <p:cNvSpPr/>
          <p:nvPr/>
        </p:nvSpPr>
        <p:spPr bwMode="auto">
          <a:xfrm>
            <a:off x="2595423" y="2065991"/>
            <a:ext cx="303804" cy="290118"/>
          </a:xfrm>
          <a:custGeom>
            <a:avLst/>
            <a:gdLst>
              <a:gd name="T0" fmla="*/ 90 w 111"/>
              <a:gd name="T1" fmla="*/ 55 h 106"/>
              <a:gd name="T2" fmla="*/ 111 w 111"/>
              <a:gd name="T3" fmla="*/ 55 h 106"/>
              <a:gd name="T4" fmla="*/ 55 w 111"/>
              <a:gd name="T5" fmla="*/ 0 h 106"/>
              <a:gd name="T6" fmla="*/ 0 w 111"/>
              <a:gd name="T7" fmla="*/ 55 h 106"/>
              <a:gd name="T8" fmla="*/ 20 w 111"/>
              <a:gd name="T9" fmla="*/ 55 h 106"/>
              <a:gd name="T10" fmla="*/ 20 w 111"/>
              <a:gd name="T11" fmla="*/ 106 h 106"/>
              <a:gd name="T12" fmla="*/ 45 w 111"/>
              <a:gd name="T13" fmla="*/ 106 h 106"/>
              <a:gd name="T14" fmla="*/ 45 w 111"/>
              <a:gd name="T15" fmla="*/ 75 h 106"/>
              <a:gd name="T16" fmla="*/ 66 w 111"/>
              <a:gd name="T17" fmla="*/ 75 h 106"/>
              <a:gd name="T18" fmla="*/ 66 w 111"/>
              <a:gd name="T19" fmla="*/ 106 h 106"/>
              <a:gd name="T20" fmla="*/ 90 w 111"/>
              <a:gd name="T21" fmla="*/ 106 h 106"/>
              <a:gd name="T22" fmla="*/ 90 w 111"/>
              <a:gd name="T23" fmla="*/ 5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06">
                <a:moveTo>
                  <a:pt x="90" y="55"/>
                </a:moveTo>
                <a:lnTo>
                  <a:pt x="111" y="55"/>
                </a:lnTo>
                <a:lnTo>
                  <a:pt x="55" y="0"/>
                </a:lnTo>
                <a:lnTo>
                  <a:pt x="0" y="55"/>
                </a:lnTo>
                <a:lnTo>
                  <a:pt x="20" y="55"/>
                </a:lnTo>
                <a:lnTo>
                  <a:pt x="20" y="106"/>
                </a:lnTo>
                <a:lnTo>
                  <a:pt x="45" y="106"/>
                </a:lnTo>
                <a:lnTo>
                  <a:pt x="45" y="75"/>
                </a:lnTo>
                <a:lnTo>
                  <a:pt x="66" y="75"/>
                </a:lnTo>
                <a:lnTo>
                  <a:pt x="66" y="106"/>
                </a:lnTo>
                <a:lnTo>
                  <a:pt x="90" y="106"/>
                </a:lnTo>
                <a:lnTo>
                  <a:pt x="90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7" name="Freeform 389"/>
          <p:cNvSpPr/>
          <p:nvPr/>
        </p:nvSpPr>
        <p:spPr bwMode="auto">
          <a:xfrm>
            <a:off x="3203029" y="2076940"/>
            <a:ext cx="303804" cy="265487"/>
          </a:xfrm>
          <a:custGeom>
            <a:avLst/>
            <a:gdLst>
              <a:gd name="T0" fmla="*/ 90 w 111"/>
              <a:gd name="T1" fmla="*/ 52 h 97"/>
              <a:gd name="T2" fmla="*/ 111 w 111"/>
              <a:gd name="T3" fmla="*/ 52 h 97"/>
              <a:gd name="T4" fmla="*/ 90 w 111"/>
              <a:gd name="T5" fmla="*/ 32 h 97"/>
              <a:gd name="T6" fmla="*/ 90 w 111"/>
              <a:gd name="T7" fmla="*/ 0 h 97"/>
              <a:gd name="T8" fmla="*/ 73 w 111"/>
              <a:gd name="T9" fmla="*/ 0 h 97"/>
              <a:gd name="T10" fmla="*/ 73 w 111"/>
              <a:gd name="T11" fmla="*/ 16 h 97"/>
              <a:gd name="T12" fmla="*/ 56 w 111"/>
              <a:gd name="T13" fmla="*/ 0 h 97"/>
              <a:gd name="T14" fmla="*/ 0 w 111"/>
              <a:gd name="T15" fmla="*/ 52 h 97"/>
              <a:gd name="T16" fmla="*/ 21 w 111"/>
              <a:gd name="T17" fmla="*/ 52 h 97"/>
              <a:gd name="T18" fmla="*/ 21 w 111"/>
              <a:gd name="T19" fmla="*/ 97 h 97"/>
              <a:gd name="T20" fmla="*/ 45 w 111"/>
              <a:gd name="T21" fmla="*/ 97 h 97"/>
              <a:gd name="T22" fmla="*/ 45 w 111"/>
              <a:gd name="T23" fmla="*/ 66 h 97"/>
              <a:gd name="T24" fmla="*/ 66 w 111"/>
              <a:gd name="T25" fmla="*/ 66 h 97"/>
              <a:gd name="T26" fmla="*/ 66 w 111"/>
              <a:gd name="T27" fmla="*/ 97 h 97"/>
              <a:gd name="T28" fmla="*/ 90 w 111"/>
              <a:gd name="T29" fmla="*/ 97 h 97"/>
              <a:gd name="T30" fmla="*/ 90 w 111"/>
              <a:gd name="T31" fmla="*/ 5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97">
                <a:moveTo>
                  <a:pt x="90" y="52"/>
                </a:moveTo>
                <a:lnTo>
                  <a:pt x="111" y="52"/>
                </a:lnTo>
                <a:lnTo>
                  <a:pt x="90" y="32"/>
                </a:lnTo>
                <a:lnTo>
                  <a:pt x="90" y="0"/>
                </a:lnTo>
                <a:lnTo>
                  <a:pt x="73" y="0"/>
                </a:lnTo>
                <a:lnTo>
                  <a:pt x="73" y="16"/>
                </a:lnTo>
                <a:lnTo>
                  <a:pt x="56" y="0"/>
                </a:lnTo>
                <a:lnTo>
                  <a:pt x="0" y="52"/>
                </a:lnTo>
                <a:lnTo>
                  <a:pt x="21" y="52"/>
                </a:lnTo>
                <a:lnTo>
                  <a:pt x="21" y="97"/>
                </a:lnTo>
                <a:lnTo>
                  <a:pt x="45" y="97"/>
                </a:lnTo>
                <a:lnTo>
                  <a:pt x="45" y="66"/>
                </a:lnTo>
                <a:lnTo>
                  <a:pt x="66" y="66"/>
                </a:lnTo>
                <a:lnTo>
                  <a:pt x="66" y="97"/>
                </a:lnTo>
                <a:lnTo>
                  <a:pt x="90" y="97"/>
                </a:lnTo>
                <a:lnTo>
                  <a:pt x="90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8" name="Freeform 390"/>
          <p:cNvSpPr/>
          <p:nvPr/>
        </p:nvSpPr>
        <p:spPr bwMode="auto">
          <a:xfrm>
            <a:off x="5638926" y="3294888"/>
            <a:ext cx="303804" cy="268222"/>
          </a:xfrm>
          <a:custGeom>
            <a:avLst/>
            <a:gdLst>
              <a:gd name="T0" fmla="*/ 252 w 288"/>
              <a:gd name="T1" fmla="*/ 189 h 252"/>
              <a:gd name="T2" fmla="*/ 171 w 288"/>
              <a:gd name="T3" fmla="*/ 154 h 252"/>
              <a:gd name="T4" fmla="*/ 195 w 288"/>
              <a:gd name="T5" fmla="*/ 108 h 252"/>
              <a:gd name="T6" fmla="*/ 199 w 288"/>
              <a:gd name="T7" fmla="*/ 74 h 252"/>
              <a:gd name="T8" fmla="*/ 198 w 288"/>
              <a:gd name="T9" fmla="*/ 38 h 252"/>
              <a:gd name="T10" fmla="*/ 144 w 288"/>
              <a:gd name="T11" fmla="*/ 0 h 252"/>
              <a:gd name="T12" fmla="*/ 89 w 288"/>
              <a:gd name="T13" fmla="*/ 38 h 252"/>
              <a:gd name="T14" fmla="*/ 88 w 288"/>
              <a:gd name="T15" fmla="*/ 74 h 252"/>
              <a:gd name="T16" fmla="*/ 92 w 288"/>
              <a:gd name="T17" fmla="*/ 108 h 252"/>
              <a:gd name="T18" fmla="*/ 117 w 288"/>
              <a:gd name="T19" fmla="*/ 154 h 252"/>
              <a:gd name="T20" fmla="*/ 36 w 288"/>
              <a:gd name="T21" fmla="*/ 189 h 252"/>
              <a:gd name="T22" fmla="*/ 0 w 288"/>
              <a:gd name="T23" fmla="*/ 222 h 252"/>
              <a:gd name="T24" fmla="*/ 0 w 288"/>
              <a:gd name="T25" fmla="*/ 252 h 252"/>
              <a:gd name="T26" fmla="*/ 288 w 288"/>
              <a:gd name="T27" fmla="*/ 252 h 252"/>
              <a:gd name="T28" fmla="*/ 288 w 288"/>
              <a:gd name="T29" fmla="*/ 222 h 252"/>
              <a:gd name="T30" fmla="*/ 252 w 288"/>
              <a:gd name="T31" fmla="*/ 18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252">
                <a:moveTo>
                  <a:pt x="252" y="189"/>
                </a:moveTo>
                <a:cubicBezTo>
                  <a:pt x="235" y="181"/>
                  <a:pt x="209" y="161"/>
                  <a:pt x="171" y="154"/>
                </a:cubicBezTo>
                <a:cubicBezTo>
                  <a:pt x="180" y="144"/>
                  <a:pt x="188" y="127"/>
                  <a:pt x="195" y="108"/>
                </a:cubicBezTo>
                <a:cubicBezTo>
                  <a:pt x="200" y="97"/>
                  <a:pt x="199" y="87"/>
                  <a:pt x="199" y="74"/>
                </a:cubicBezTo>
                <a:cubicBezTo>
                  <a:pt x="199" y="63"/>
                  <a:pt x="201" y="47"/>
                  <a:pt x="198" y="38"/>
                </a:cubicBezTo>
                <a:cubicBezTo>
                  <a:pt x="190" y="8"/>
                  <a:pt x="169" y="0"/>
                  <a:pt x="144" y="0"/>
                </a:cubicBezTo>
                <a:cubicBezTo>
                  <a:pt x="119" y="0"/>
                  <a:pt x="97" y="8"/>
                  <a:pt x="89" y="38"/>
                </a:cubicBezTo>
                <a:cubicBezTo>
                  <a:pt x="86" y="47"/>
                  <a:pt x="88" y="63"/>
                  <a:pt x="88" y="74"/>
                </a:cubicBezTo>
                <a:cubicBezTo>
                  <a:pt x="88" y="87"/>
                  <a:pt x="88" y="97"/>
                  <a:pt x="92" y="108"/>
                </a:cubicBezTo>
                <a:cubicBezTo>
                  <a:pt x="100" y="128"/>
                  <a:pt x="107" y="144"/>
                  <a:pt x="117" y="154"/>
                </a:cubicBezTo>
                <a:cubicBezTo>
                  <a:pt x="79" y="161"/>
                  <a:pt x="53" y="181"/>
                  <a:pt x="36" y="189"/>
                </a:cubicBezTo>
                <a:cubicBezTo>
                  <a:pt x="0" y="205"/>
                  <a:pt x="0" y="222"/>
                  <a:pt x="0" y="222"/>
                </a:cubicBezTo>
                <a:cubicBezTo>
                  <a:pt x="0" y="252"/>
                  <a:pt x="0" y="252"/>
                  <a:pt x="0" y="252"/>
                </a:cubicBezTo>
                <a:cubicBezTo>
                  <a:pt x="288" y="252"/>
                  <a:pt x="288" y="252"/>
                  <a:pt x="288" y="252"/>
                </a:cubicBezTo>
                <a:cubicBezTo>
                  <a:pt x="288" y="222"/>
                  <a:pt x="288" y="222"/>
                  <a:pt x="288" y="222"/>
                </a:cubicBezTo>
                <a:cubicBezTo>
                  <a:pt x="288" y="222"/>
                  <a:pt x="288" y="205"/>
                  <a:pt x="252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9" name="Freeform 391"/>
          <p:cNvSpPr/>
          <p:nvPr/>
        </p:nvSpPr>
        <p:spPr bwMode="auto">
          <a:xfrm>
            <a:off x="7075832" y="3396155"/>
            <a:ext cx="84847" cy="106742"/>
          </a:xfrm>
          <a:custGeom>
            <a:avLst/>
            <a:gdLst>
              <a:gd name="T0" fmla="*/ 81 w 81"/>
              <a:gd name="T1" fmla="*/ 89 h 101"/>
              <a:gd name="T2" fmla="*/ 67 w 81"/>
              <a:gd name="T3" fmla="*/ 76 h 101"/>
              <a:gd name="T4" fmla="*/ 34 w 81"/>
              <a:gd name="T5" fmla="*/ 62 h 101"/>
              <a:gd name="T6" fmla="*/ 44 w 81"/>
              <a:gd name="T7" fmla="*/ 43 h 101"/>
              <a:gd name="T8" fmla="*/ 46 w 81"/>
              <a:gd name="T9" fmla="*/ 29 h 101"/>
              <a:gd name="T10" fmla="*/ 45 w 81"/>
              <a:gd name="T11" fmla="*/ 15 h 101"/>
              <a:gd name="T12" fmla="*/ 23 w 81"/>
              <a:gd name="T13" fmla="*/ 0 h 101"/>
              <a:gd name="T14" fmla="*/ 1 w 81"/>
              <a:gd name="T15" fmla="*/ 15 h 101"/>
              <a:gd name="T16" fmla="*/ 1 w 81"/>
              <a:gd name="T17" fmla="*/ 29 h 101"/>
              <a:gd name="T18" fmla="*/ 3 w 81"/>
              <a:gd name="T19" fmla="*/ 43 h 101"/>
              <a:gd name="T20" fmla="*/ 11 w 81"/>
              <a:gd name="T21" fmla="*/ 59 h 101"/>
              <a:gd name="T22" fmla="*/ 29 w 81"/>
              <a:gd name="T23" fmla="*/ 84 h 101"/>
              <a:gd name="T24" fmla="*/ 29 w 81"/>
              <a:gd name="T25" fmla="*/ 85 h 101"/>
              <a:gd name="T26" fmla="*/ 29 w 81"/>
              <a:gd name="T27" fmla="*/ 85 h 101"/>
              <a:gd name="T28" fmla="*/ 29 w 81"/>
              <a:gd name="T29" fmla="*/ 101 h 101"/>
              <a:gd name="T30" fmla="*/ 29 w 81"/>
              <a:gd name="T31" fmla="*/ 101 h 101"/>
              <a:gd name="T32" fmla="*/ 81 w 81"/>
              <a:gd name="T33" fmla="*/ 101 h 101"/>
              <a:gd name="T34" fmla="*/ 81 w 81"/>
              <a:gd name="T35" fmla="*/ 8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" h="101">
                <a:moveTo>
                  <a:pt x="81" y="89"/>
                </a:moveTo>
                <a:cubicBezTo>
                  <a:pt x="81" y="89"/>
                  <a:pt x="81" y="82"/>
                  <a:pt x="67" y="76"/>
                </a:cubicBezTo>
                <a:cubicBezTo>
                  <a:pt x="60" y="73"/>
                  <a:pt x="50" y="65"/>
                  <a:pt x="34" y="62"/>
                </a:cubicBezTo>
                <a:cubicBezTo>
                  <a:pt x="38" y="58"/>
                  <a:pt x="41" y="51"/>
                  <a:pt x="44" y="43"/>
                </a:cubicBezTo>
                <a:cubicBezTo>
                  <a:pt x="46" y="39"/>
                  <a:pt x="46" y="35"/>
                  <a:pt x="46" y="29"/>
                </a:cubicBezTo>
                <a:cubicBezTo>
                  <a:pt x="46" y="25"/>
                  <a:pt x="46" y="19"/>
                  <a:pt x="45" y="15"/>
                </a:cubicBezTo>
                <a:cubicBezTo>
                  <a:pt x="42" y="3"/>
                  <a:pt x="33" y="0"/>
                  <a:pt x="23" y="0"/>
                </a:cubicBezTo>
                <a:cubicBezTo>
                  <a:pt x="13" y="0"/>
                  <a:pt x="5" y="3"/>
                  <a:pt x="1" y="15"/>
                </a:cubicBezTo>
                <a:cubicBezTo>
                  <a:pt x="0" y="19"/>
                  <a:pt x="1" y="25"/>
                  <a:pt x="1" y="29"/>
                </a:cubicBezTo>
                <a:cubicBezTo>
                  <a:pt x="1" y="35"/>
                  <a:pt x="1" y="39"/>
                  <a:pt x="3" y="43"/>
                </a:cubicBezTo>
                <a:cubicBezTo>
                  <a:pt x="5" y="50"/>
                  <a:pt x="8" y="55"/>
                  <a:pt x="11" y="59"/>
                </a:cubicBezTo>
                <a:cubicBezTo>
                  <a:pt x="28" y="70"/>
                  <a:pt x="29" y="81"/>
                  <a:pt x="29" y="84"/>
                </a:cubicBezTo>
                <a:cubicBezTo>
                  <a:pt x="29" y="85"/>
                  <a:pt x="29" y="85"/>
                  <a:pt x="29" y="85"/>
                </a:cubicBezTo>
                <a:cubicBezTo>
                  <a:pt x="29" y="85"/>
                  <a:pt x="29" y="85"/>
                  <a:pt x="29" y="85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81" y="101"/>
                  <a:pt x="81" y="101"/>
                  <a:pt x="81" y="101"/>
                </a:cubicBezTo>
                <a:lnTo>
                  <a:pt x="81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0" name="Freeform 392"/>
          <p:cNvSpPr/>
          <p:nvPr/>
        </p:nvSpPr>
        <p:spPr bwMode="auto">
          <a:xfrm>
            <a:off x="6856875" y="3396155"/>
            <a:ext cx="84847" cy="106742"/>
          </a:xfrm>
          <a:custGeom>
            <a:avLst/>
            <a:gdLst>
              <a:gd name="T0" fmla="*/ 53 w 81"/>
              <a:gd name="T1" fmla="*/ 85 h 101"/>
              <a:gd name="T2" fmla="*/ 53 w 81"/>
              <a:gd name="T3" fmla="*/ 84 h 101"/>
              <a:gd name="T4" fmla="*/ 71 w 81"/>
              <a:gd name="T5" fmla="*/ 60 h 101"/>
              <a:gd name="T6" fmla="*/ 79 w 81"/>
              <a:gd name="T7" fmla="*/ 43 h 101"/>
              <a:gd name="T8" fmla="*/ 80 w 81"/>
              <a:gd name="T9" fmla="*/ 29 h 101"/>
              <a:gd name="T10" fmla="*/ 80 w 81"/>
              <a:gd name="T11" fmla="*/ 15 h 101"/>
              <a:gd name="T12" fmla="*/ 58 w 81"/>
              <a:gd name="T13" fmla="*/ 0 h 101"/>
              <a:gd name="T14" fmla="*/ 36 w 81"/>
              <a:gd name="T15" fmla="*/ 15 h 101"/>
              <a:gd name="T16" fmla="*/ 36 w 81"/>
              <a:gd name="T17" fmla="*/ 29 h 101"/>
              <a:gd name="T18" fmla="*/ 37 w 81"/>
              <a:gd name="T19" fmla="*/ 43 h 101"/>
              <a:gd name="T20" fmla="*/ 47 w 81"/>
              <a:gd name="T21" fmla="*/ 62 h 101"/>
              <a:gd name="T22" fmla="*/ 15 w 81"/>
              <a:gd name="T23" fmla="*/ 76 h 101"/>
              <a:gd name="T24" fmla="*/ 0 w 81"/>
              <a:gd name="T25" fmla="*/ 89 h 101"/>
              <a:gd name="T26" fmla="*/ 0 w 81"/>
              <a:gd name="T27" fmla="*/ 101 h 101"/>
              <a:gd name="T28" fmla="*/ 53 w 81"/>
              <a:gd name="T29" fmla="*/ 101 h 101"/>
              <a:gd name="T30" fmla="*/ 53 w 81"/>
              <a:gd name="T31" fmla="*/ 8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" h="101">
                <a:moveTo>
                  <a:pt x="53" y="85"/>
                </a:moveTo>
                <a:cubicBezTo>
                  <a:pt x="53" y="84"/>
                  <a:pt x="53" y="84"/>
                  <a:pt x="53" y="84"/>
                </a:cubicBezTo>
                <a:cubicBezTo>
                  <a:pt x="53" y="81"/>
                  <a:pt x="54" y="70"/>
                  <a:pt x="71" y="60"/>
                </a:cubicBezTo>
                <a:cubicBezTo>
                  <a:pt x="74" y="55"/>
                  <a:pt x="76" y="50"/>
                  <a:pt x="79" y="43"/>
                </a:cubicBezTo>
                <a:cubicBezTo>
                  <a:pt x="81" y="39"/>
                  <a:pt x="80" y="35"/>
                  <a:pt x="80" y="29"/>
                </a:cubicBezTo>
                <a:cubicBezTo>
                  <a:pt x="80" y="25"/>
                  <a:pt x="81" y="19"/>
                  <a:pt x="80" y="15"/>
                </a:cubicBezTo>
                <a:cubicBezTo>
                  <a:pt x="77" y="3"/>
                  <a:pt x="68" y="0"/>
                  <a:pt x="58" y="0"/>
                </a:cubicBezTo>
                <a:cubicBezTo>
                  <a:pt x="48" y="0"/>
                  <a:pt x="40" y="3"/>
                  <a:pt x="36" y="15"/>
                </a:cubicBezTo>
                <a:cubicBezTo>
                  <a:pt x="35" y="19"/>
                  <a:pt x="36" y="25"/>
                  <a:pt x="36" y="29"/>
                </a:cubicBezTo>
                <a:cubicBezTo>
                  <a:pt x="36" y="35"/>
                  <a:pt x="36" y="39"/>
                  <a:pt x="37" y="43"/>
                </a:cubicBezTo>
                <a:cubicBezTo>
                  <a:pt x="41" y="51"/>
                  <a:pt x="43" y="58"/>
                  <a:pt x="47" y="62"/>
                </a:cubicBezTo>
                <a:cubicBezTo>
                  <a:pt x="32" y="65"/>
                  <a:pt x="22" y="73"/>
                  <a:pt x="15" y="76"/>
                </a:cubicBezTo>
                <a:cubicBezTo>
                  <a:pt x="1" y="82"/>
                  <a:pt x="0" y="89"/>
                  <a:pt x="0" y="89"/>
                </a:cubicBezTo>
                <a:cubicBezTo>
                  <a:pt x="0" y="101"/>
                  <a:pt x="0" y="101"/>
                  <a:pt x="0" y="101"/>
                </a:cubicBezTo>
                <a:cubicBezTo>
                  <a:pt x="53" y="101"/>
                  <a:pt x="53" y="101"/>
                  <a:pt x="53" y="101"/>
                </a:cubicBezTo>
                <a:cubicBezTo>
                  <a:pt x="53" y="85"/>
                  <a:pt x="53" y="85"/>
                  <a:pt x="53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1" name="Freeform 393"/>
          <p:cNvSpPr/>
          <p:nvPr/>
        </p:nvSpPr>
        <p:spPr bwMode="auto">
          <a:xfrm>
            <a:off x="6925298" y="3357838"/>
            <a:ext cx="169692" cy="145061"/>
          </a:xfrm>
          <a:custGeom>
            <a:avLst/>
            <a:gdLst>
              <a:gd name="T0" fmla="*/ 139 w 159"/>
              <a:gd name="T1" fmla="*/ 104 h 139"/>
              <a:gd name="T2" fmla="*/ 94 w 159"/>
              <a:gd name="T3" fmla="*/ 85 h 139"/>
              <a:gd name="T4" fmla="*/ 108 w 159"/>
              <a:gd name="T5" fmla="*/ 60 h 139"/>
              <a:gd name="T6" fmla="*/ 110 w 159"/>
              <a:gd name="T7" fmla="*/ 41 h 139"/>
              <a:gd name="T8" fmla="*/ 109 w 159"/>
              <a:gd name="T9" fmla="*/ 21 h 139"/>
              <a:gd name="T10" fmla="*/ 79 w 159"/>
              <a:gd name="T11" fmla="*/ 0 h 139"/>
              <a:gd name="T12" fmla="*/ 49 w 159"/>
              <a:gd name="T13" fmla="*/ 21 h 139"/>
              <a:gd name="T14" fmla="*/ 49 w 159"/>
              <a:gd name="T15" fmla="*/ 41 h 139"/>
              <a:gd name="T16" fmla="*/ 51 w 159"/>
              <a:gd name="T17" fmla="*/ 60 h 139"/>
              <a:gd name="T18" fmla="*/ 64 w 159"/>
              <a:gd name="T19" fmla="*/ 85 h 139"/>
              <a:gd name="T20" fmla="*/ 20 w 159"/>
              <a:gd name="T21" fmla="*/ 104 h 139"/>
              <a:gd name="T22" fmla="*/ 0 w 159"/>
              <a:gd name="T23" fmla="*/ 123 h 139"/>
              <a:gd name="T24" fmla="*/ 0 w 159"/>
              <a:gd name="T25" fmla="*/ 139 h 139"/>
              <a:gd name="T26" fmla="*/ 159 w 159"/>
              <a:gd name="T27" fmla="*/ 139 h 139"/>
              <a:gd name="T28" fmla="*/ 159 w 159"/>
              <a:gd name="T29" fmla="*/ 123 h 139"/>
              <a:gd name="T30" fmla="*/ 139 w 159"/>
              <a:gd name="T31" fmla="*/ 10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39">
                <a:moveTo>
                  <a:pt x="139" y="104"/>
                </a:moveTo>
                <a:cubicBezTo>
                  <a:pt x="129" y="100"/>
                  <a:pt x="115" y="89"/>
                  <a:pt x="94" y="85"/>
                </a:cubicBezTo>
                <a:cubicBezTo>
                  <a:pt x="99" y="79"/>
                  <a:pt x="103" y="70"/>
                  <a:pt x="108" y="60"/>
                </a:cubicBezTo>
                <a:cubicBezTo>
                  <a:pt x="110" y="53"/>
                  <a:pt x="110" y="48"/>
                  <a:pt x="110" y="41"/>
                </a:cubicBezTo>
                <a:cubicBezTo>
                  <a:pt x="110" y="35"/>
                  <a:pt x="111" y="26"/>
                  <a:pt x="109" y="21"/>
                </a:cubicBezTo>
                <a:cubicBezTo>
                  <a:pt x="105" y="5"/>
                  <a:pt x="93" y="0"/>
                  <a:pt x="79" y="0"/>
                </a:cubicBezTo>
                <a:cubicBezTo>
                  <a:pt x="65" y="0"/>
                  <a:pt x="54" y="5"/>
                  <a:pt x="49" y="21"/>
                </a:cubicBezTo>
                <a:cubicBezTo>
                  <a:pt x="48" y="26"/>
                  <a:pt x="49" y="35"/>
                  <a:pt x="49" y="41"/>
                </a:cubicBezTo>
                <a:cubicBezTo>
                  <a:pt x="49" y="48"/>
                  <a:pt x="48" y="53"/>
                  <a:pt x="51" y="60"/>
                </a:cubicBezTo>
                <a:cubicBezTo>
                  <a:pt x="55" y="70"/>
                  <a:pt x="59" y="79"/>
                  <a:pt x="64" y="85"/>
                </a:cubicBezTo>
                <a:cubicBezTo>
                  <a:pt x="43" y="89"/>
                  <a:pt x="29" y="100"/>
                  <a:pt x="20" y="104"/>
                </a:cubicBezTo>
                <a:cubicBezTo>
                  <a:pt x="0" y="113"/>
                  <a:pt x="0" y="123"/>
                  <a:pt x="0" y="123"/>
                </a:cubicBezTo>
                <a:cubicBezTo>
                  <a:pt x="0" y="139"/>
                  <a:pt x="0" y="139"/>
                  <a:pt x="0" y="139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9" y="123"/>
                  <a:pt x="159" y="113"/>
                  <a:pt x="139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2" name="Freeform 394"/>
          <p:cNvSpPr/>
          <p:nvPr/>
        </p:nvSpPr>
        <p:spPr bwMode="auto">
          <a:xfrm>
            <a:off x="6249269" y="3385207"/>
            <a:ext cx="109479" cy="136849"/>
          </a:xfrm>
          <a:custGeom>
            <a:avLst/>
            <a:gdLst>
              <a:gd name="T0" fmla="*/ 67 w 103"/>
              <a:gd name="T1" fmla="*/ 108 h 129"/>
              <a:gd name="T2" fmla="*/ 67 w 103"/>
              <a:gd name="T3" fmla="*/ 108 h 129"/>
              <a:gd name="T4" fmla="*/ 90 w 103"/>
              <a:gd name="T5" fmla="*/ 76 h 129"/>
              <a:gd name="T6" fmla="*/ 101 w 103"/>
              <a:gd name="T7" fmla="*/ 55 h 129"/>
              <a:gd name="T8" fmla="*/ 102 w 103"/>
              <a:gd name="T9" fmla="*/ 37 h 129"/>
              <a:gd name="T10" fmla="*/ 102 w 103"/>
              <a:gd name="T11" fmla="*/ 19 h 129"/>
              <a:gd name="T12" fmla="*/ 74 w 103"/>
              <a:gd name="T13" fmla="*/ 0 h 129"/>
              <a:gd name="T14" fmla="*/ 46 w 103"/>
              <a:gd name="T15" fmla="*/ 19 h 129"/>
              <a:gd name="T16" fmla="*/ 46 w 103"/>
              <a:gd name="T17" fmla="*/ 37 h 129"/>
              <a:gd name="T18" fmla="*/ 47 w 103"/>
              <a:gd name="T19" fmla="*/ 55 h 129"/>
              <a:gd name="T20" fmla="*/ 60 w 103"/>
              <a:gd name="T21" fmla="*/ 79 h 129"/>
              <a:gd name="T22" fmla="*/ 19 w 103"/>
              <a:gd name="T23" fmla="*/ 97 h 129"/>
              <a:gd name="T24" fmla="*/ 0 w 103"/>
              <a:gd name="T25" fmla="*/ 114 h 129"/>
              <a:gd name="T26" fmla="*/ 0 w 103"/>
              <a:gd name="T27" fmla="*/ 129 h 129"/>
              <a:gd name="T28" fmla="*/ 67 w 103"/>
              <a:gd name="T29" fmla="*/ 129 h 129"/>
              <a:gd name="T30" fmla="*/ 67 w 103"/>
              <a:gd name="T31" fmla="*/ 10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" h="129">
                <a:moveTo>
                  <a:pt x="67" y="108"/>
                </a:moveTo>
                <a:cubicBezTo>
                  <a:pt x="67" y="108"/>
                  <a:pt x="67" y="108"/>
                  <a:pt x="67" y="108"/>
                </a:cubicBezTo>
                <a:cubicBezTo>
                  <a:pt x="67" y="103"/>
                  <a:pt x="69" y="89"/>
                  <a:pt x="90" y="76"/>
                </a:cubicBezTo>
                <a:cubicBezTo>
                  <a:pt x="94" y="71"/>
                  <a:pt x="97" y="63"/>
                  <a:pt x="101" y="55"/>
                </a:cubicBezTo>
                <a:cubicBezTo>
                  <a:pt x="103" y="49"/>
                  <a:pt x="102" y="44"/>
                  <a:pt x="102" y="37"/>
                </a:cubicBezTo>
                <a:cubicBezTo>
                  <a:pt x="102" y="32"/>
                  <a:pt x="103" y="24"/>
                  <a:pt x="102" y="19"/>
                </a:cubicBezTo>
                <a:cubicBezTo>
                  <a:pt x="98" y="4"/>
                  <a:pt x="87" y="0"/>
                  <a:pt x="74" y="0"/>
                </a:cubicBezTo>
                <a:cubicBezTo>
                  <a:pt x="61" y="0"/>
                  <a:pt x="50" y="4"/>
                  <a:pt x="46" y="19"/>
                </a:cubicBezTo>
                <a:cubicBezTo>
                  <a:pt x="45" y="24"/>
                  <a:pt x="46" y="32"/>
                  <a:pt x="46" y="37"/>
                </a:cubicBezTo>
                <a:cubicBezTo>
                  <a:pt x="46" y="44"/>
                  <a:pt x="45" y="49"/>
                  <a:pt x="47" y="55"/>
                </a:cubicBezTo>
                <a:cubicBezTo>
                  <a:pt x="51" y="65"/>
                  <a:pt x="55" y="74"/>
                  <a:pt x="60" y="79"/>
                </a:cubicBezTo>
                <a:cubicBezTo>
                  <a:pt x="41" y="83"/>
                  <a:pt x="27" y="93"/>
                  <a:pt x="19" y="97"/>
                </a:cubicBezTo>
                <a:cubicBezTo>
                  <a:pt x="0" y="105"/>
                  <a:pt x="0" y="114"/>
                  <a:pt x="0" y="114"/>
                </a:cubicBezTo>
                <a:cubicBezTo>
                  <a:pt x="0" y="129"/>
                  <a:pt x="0" y="129"/>
                  <a:pt x="0" y="129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08"/>
                  <a:pt x="67" y="108"/>
                  <a:pt x="67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3" name="Freeform 395"/>
          <p:cNvSpPr/>
          <p:nvPr/>
        </p:nvSpPr>
        <p:spPr bwMode="auto">
          <a:xfrm>
            <a:off x="6336852" y="3333207"/>
            <a:ext cx="213483" cy="188851"/>
          </a:xfrm>
          <a:custGeom>
            <a:avLst/>
            <a:gdLst>
              <a:gd name="T0" fmla="*/ 178 w 203"/>
              <a:gd name="T1" fmla="*/ 134 h 178"/>
              <a:gd name="T2" fmla="*/ 120 w 203"/>
              <a:gd name="T3" fmla="*/ 109 h 178"/>
              <a:gd name="T4" fmla="*/ 138 w 203"/>
              <a:gd name="T5" fmla="*/ 76 h 178"/>
              <a:gd name="T6" fmla="*/ 140 w 203"/>
              <a:gd name="T7" fmla="*/ 52 h 178"/>
              <a:gd name="T8" fmla="*/ 140 w 203"/>
              <a:gd name="T9" fmla="*/ 27 h 178"/>
              <a:gd name="T10" fmla="*/ 101 w 203"/>
              <a:gd name="T11" fmla="*/ 0 h 178"/>
              <a:gd name="T12" fmla="*/ 63 w 203"/>
              <a:gd name="T13" fmla="*/ 27 h 178"/>
              <a:gd name="T14" fmla="*/ 62 w 203"/>
              <a:gd name="T15" fmla="*/ 52 h 178"/>
              <a:gd name="T16" fmla="*/ 65 w 203"/>
              <a:gd name="T17" fmla="*/ 76 h 178"/>
              <a:gd name="T18" fmla="*/ 82 w 203"/>
              <a:gd name="T19" fmla="*/ 109 h 178"/>
              <a:gd name="T20" fmla="*/ 25 w 203"/>
              <a:gd name="T21" fmla="*/ 134 h 178"/>
              <a:gd name="T22" fmla="*/ 0 w 203"/>
              <a:gd name="T23" fmla="*/ 157 h 178"/>
              <a:gd name="T24" fmla="*/ 0 w 203"/>
              <a:gd name="T25" fmla="*/ 178 h 178"/>
              <a:gd name="T26" fmla="*/ 203 w 203"/>
              <a:gd name="T27" fmla="*/ 178 h 178"/>
              <a:gd name="T28" fmla="*/ 203 w 203"/>
              <a:gd name="T29" fmla="*/ 157 h 178"/>
              <a:gd name="T30" fmla="*/ 178 w 203"/>
              <a:gd name="T31" fmla="*/ 134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3" h="178">
                <a:moveTo>
                  <a:pt x="178" y="134"/>
                </a:moveTo>
                <a:cubicBezTo>
                  <a:pt x="166" y="128"/>
                  <a:pt x="147" y="114"/>
                  <a:pt x="120" y="109"/>
                </a:cubicBezTo>
                <a:cubicBezTo>
                  <a:pt x="127" y="102"/>
                  <a:pt x="132" y="90"/>
                  <a:pt x="138" y="76"/>
                </a:cubicBezTo>
                <a:cubicBezTo>
                  <a:pt x="141" y="68"/>
                  <a:pt x="140" y="62"/>
                  <a:pt x="140" y="52"/>
                </a:cubicBezTo>
                <a:cubicBezTo>
                  <a:pt x="140" y="45"/>
                  <a:pt x="142" y="33"/>
                  <a:pt x="140" y="27"/>
                </a:cubicBezTo>
                <a:cubicBezTo>
                  <a:pt x="134" y="6"/>
                  <a:pt x="119" y="0"/>
                  <a:pt x="101" y="0"/>
                </a:cubicBezTo>
                <a:cubicBezTo>
                  <a:pt x="84" y="0"/>
                  <a:pt x="68" y="6"/>
                  <a:pt x="63" y="27"/>
                </a:cubicBezTo>
                <a:cubicBezTo>
                  <a:pt x="61" y="34"/>
                  <a:pt x="62" y="45"/>
                  <a:pt x="62" y="52"/>
                </a:cubicBezTo>
                <a:cubicBezTo>
                  <a:pt x="62" y="62"/>
                  <a:pt x="62" y="69"/>
                  <a:pt x="65" y="76"/>
                </a:cubicBezTo>
                <a:cubicBezTo>
                  <a:pt x="70" y="90"/>
                  <a:pt x="75" y="102"/>
                  <a:pt x="82" y="109"/>
                </a:cubicBezTo>
                <a:cubicBezTo>
                  <a:pt x="55" y="114"/>
                  <a:pt x="37" y="128"/>
                  <a:pt x="25" y="134"/>
                </a:cubicBezTo>
                <a:cubicBezTo>
                  <a:pt x="0" y="145"/>
                  <a:pt x="0" y="157"/>
                  <a:pt x="0" y="157"/>
                </a:cubicBezTo>
                <a:cubicBezTo>
                  <a:pt x="0" y="178"/>
                  <a:pt x="0" y="178"/>
                  <a:pt x="0" y="178"/>
                </a:cubicBezTo>
                <a:cubicBezTo>
                  <a:pt x="203" y="178"/>
                  <a:pt x="203" y="178"/>
                  <a:pt x="203" y="178"/>
                </a:cubicBezTo>
                <a:cubicBezTo>
                  <a:pt x="203" y="157"/>
                  <a:pt x="203" y="157"/>
                  <a:pt x="203" y="157"/>
                </a:cubicBezTo>
                <a:cubicBezTo>
                  <a:pt x="203" y="157"/>
                  <a:pt x="203" y="145"/>
                  <a:pt x="178" y="1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4" name="Freeform 401"/>
          <p:cNvSpPr/>
          <p:nvPr/>
        </p:nvSpPr>
        <p:spPr bwMode="auto">
          <a:xfrm>
            <a:off x="10721466" y="34919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5" name="Freeform 402"/>
          <p:cNvSpPr/>
          <p:nvPr/>
        </p:nvSpPr>
        <p:spPr bwMode="auto">
          <a:xfrm>
            <a:off x="10510720" y="3335941"/>
            <a:ext cx="210747" cy="186114"/>
          </a:xfrm>
          <a:custGeom>
            <a:avLst/>
            <a:gdLst>
              <a:gd name="T0" fmla="*/ 200 w 200"/>
              <a:gd name="T1" fmla="*/ 148 h 178"/>
              <a:gd name="T2" fmla="*/ 200 w 200"/>
              <a:gd name="T3" fmla="*/ 148 h 178"/>
              <a:gd name="T4" fmla="*/ 148 w 200"/>
              <a:gd name="T5" fmla="*/ 148 h 178"/>
              <a:gd name="T6" fmla="*/ 131 w 200"/>
              <a:gd name="T7" fmla="*/ 131 h 178"/>
              <a:gd name="T8" fmla="*/ 131 w 200"/>
              <a:gd name="T9" fmla="*/ 111 h 178"/>
              <a:gd name="T10" fmla="*/ 121 w 200"/>
              <a:gd name="T11" fmla="*/ 109 h 178"/>
              <a:gd name="T12" fmla="*/ 138 w 200"/>
              <a:gd name="T13" fmla="*/ 76 h 178"/>
              <a:gd name="T14" fmla="*/ 141 w 200"/>
              <a:gd name="T15" fmla="*/ 52 h 178"/>
              <a:gd name="T16" fmla="*/ 140 w 200"/>
              <a:gd name="T17" fmla="*/ 27 h 178"/>
              <a:gd name="T18" fmla="*/ 102 w 200"/>
              <a:gd name="T19" fmla="*/ 0 h 178"/>
              <a:gd name="T20" fmla="*/ 63 w 200"/>
              <a:gd name="T21" fmla="*/ 27 h 178"/>
              <a:gd name="T22" fmla="*/ 63 w 200"/>
              <a:gd name="T23" fmla="*/ 52 h 178"/>
              <a:gd name="T24" fmla="*/ 65 w 200"/>
              <a:gd name="T25" fmla="*/ 76 h 178"/>
              <a:gd name="T26" fmla="*/ 83 w 200"/>
              <a:gd name="T27" fmla="*/ 109 h 178"/>
              <a:gd name="T28" fmla="*/ 26 w 200"/>
              <a:gd name="T29" fmla="*/ 133 h 178"/>
              <a:gd name="T30" fmla="*/ 0 w 200"/>
              <a:gd name="T31" fmla="*/ 157 h 178"/>
              <a:gd name="T32" fmla="*/ 0 w 200"/>
              <a:gd name="T33" fmla="*/ 178 h 178"/>
              <a:gd name="T34" fmla="*/ 200 w 200"/>
              <a:gd name="T35" fmla="*/ 178 h 178"/>
              <a:gd name="T36" fmla="*/ 200 w 200"/>
              <a:gd name="T37" fmla="*/ 178 h 178"/>
              <a:gd name="T38" fmla="*/ 200 w 200"/>
              <a:gd name="T39" fmla="*/ 14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178">
                <a:moveTo>
                  <a:pt x="200" y="148"/>
                </a:moveTo>
                <a:cubicBezTo>
                  <a:pt x="200" y="148"/>
                  <a:pt x="200" y="148"/>
                  <a:pt x="200" y="148"/>
                </a:cubicBezTo>
                <a:cubicBezTo>
                  <a:pt x="148" y="148"/>
                  <a:pt x="148" y="148"/>
                  <a:pt x="148" y="148"/>
                </a:cubicBezTo>
                <a:cubicBezTo>
                  <a:pt x="138" y="148"/>
                  <a:pt x="131" y="140"/>
                  <a:pt x="131" y="131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27" y="110"/>
                  <a:pt x="124" y="110"/>
                  <a:pt x="121" y="109"/>
                </a:cubicBezTo>
                <a:cubicBezTo>
                  <a:pt x="128" y="102"/>
                  <a:pt x="133" y="90"/>
                  <a:pt x="138" y="76"/>
                </a:cubicBezTo>
                <a:cubicBezTo>
                  <a:pt x="141" y="68"/>
                  <a:pt x="141" y="62"/>
                  <a:pt x="141" y="52"/>
                </a:cubicBezTo>
                <a:cubicBezTo>
                  <a:pt x="141" y="45"/>
                  <a:pt x="142" y="33"/>
                  <a:pt x="140" y="27"/>
                </a:cubicBezTo>
                <a:cubicBezTo>
                  <a:pt x="135" y="6"/>
                  <a:pt x="119" y="0"/>
                  <a:pt x="102" y="0"/>
                </a:cubicBezTo>
                <a:cubicBezTo>
                  <a:pt x="84" y="0"/>
                  <a:pt x="69" y="6"/>
                  <a:pt x="63" y="27"/>
                </a:cubicBezTo>
                <a:cubicBezTo>
                  <a:pt x="61" y="33"/>
                  <a:pt x="63" y="45"/>
                  <a:pt x="63" y="52"/>
                </a:cubicBezTo>
                <a:cubicBezTo>
                  <a:pt x="63" y="62"/>
                  <a:pt x="62" y="68"/>
                  <a:pt x="65" y="76"/>
                </a:cubicBezTo>
                <a:cubicBezTo>
                  <a:pt x="71" y="90"/>
                  <a:pt x="76" y="102"/>
                  <a:pt x="83" y="109"/>
                </a:cubicBezTo>
                <a:cubicBezTo>
                  <a:pt x="56" y="114"/>
                  <a:pt x="38" y="128"/>
                  <a:pt x="26" y="133"/>
                </a:cubicBezTo>
                <a:cubicBezTo>
                  <a:pt x="0" y="145"/>
                  <a:pt x="0" y="157"/>
                  <a:pt x="0" y="157"/>
                </a:cubicBezTo>
                <a:cubicBezTo>
                  <a:pt x="0" y="178"/>
                  <a:pt x="0" y="178"/>
                  <a:pt x="0" y="178"/>
                </a:cubicBezTo>
                <a:cubicBezTo>
                  <a:pt x="200" y="178"/>
                  <a:pt x="200" y="178"/>
                  <a:pt x="200" y="178"/>
                </a:cubicBezTo>
                <a:cubicBezTo>
                  <a:pt x="200" y="178"/>
                  <a:pt x="200" y="178"/>
                  <a:pt x="200" y="178"/>
                </a:cubicBezTo>
                <a:lnTo>
                  <a:pt x="200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6" name="Freeform 403"/>
          <p:cNvSpPr/>
          <p:nvPr/>
        </p:nvSpPr>
        <p:spPr bwMode="auto">
          <a:xfrm>
            <a:off x="10666727" y="3390680"/>
            <a:ext cx="147795" cy="131374"/>
          </a:xfrm>
          <a:custGeom>
            <a:avLst/>
            <a:gdLst>
              <a:gd name="T0" fmla="*/ 54 w 54"/>
              <a:gd name="T1" fmla="*/ 24 h 48"/>
              <a:gd name="T2" fmla="*/ 27 w 54"/>
              <a:gd name="T3" fmla="*/ 0 h 48"/>
              <a:gd name="T4" fmla="*/ 27 w 54"/>
              <a:gd name="T5" fmla="*/ 18 h 48"/>
              <a:gd name="T6" fmla="*/ 0 w 54"/>
              <a:gd name="T7" fmla="*/ 18 h 48"/>
              <a:gd name="T8" fmla="*/ 0 w 54"/>
              <a:gd name="T9" fmla="*/ 30 h 48"/>
              <a:gd name="T10" fmla="*/ 27 w 54"/>
              <a:gd name="T11" fmla="*/ 30 h 48"/>
              <a:gd name="T12" fmla="*/ 27 w 54"/>
              <a:gd name="T13" fmla="*/ 48 h 48"/>
              <a:gd name="T14" fmla="*/ 54 w 54"/>
              <a:gd name="T15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48">
                <a:moveTo>
                  <a:pt x="54" y="24"/>
                </a:moveTo>
                <a:lnTo>
                  <a:pt x="27" y="0"/>
                </a:lnTo>
                <a:lnTo>
                  <a:pt x="27" y="18"/>
                </a:lnTo>
                <a:lnTo>
                  <a:pt x="0" y="18"/>
                </a:lnTo>
                <a:lnTo>
                  <a:pt x="0" y="30"/>
                </a:lnTo>
                <a:lnTo>
                  <a:pt x="27" y="30"/>
                </a:lnTo>
                <a:lnTo>
                  <a:pt x="27" y="48"/>
                </a:lnTo>
                <a:lnTo>
                  <a:pt x="54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7" name="Oval 404"/>
          <p:cNvSpPr>
            <a:spLocks noChangeArrowheads="1"/>
          </p:cNvSpPr>
          <p:nvPr/>
        </p:nvSpPr>
        <p:spPr bwMode="auto">
          <a:xfrm>
            <a:off x="11121063" y="4006499"/>
            <a:ext cx="65688" cy="65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8" name="Oval 405"/>
          <p:cNvSpPr>
            <a:spLocks noChangeArrowheads="1"/>
          </p:cNvSpPr>
          <p:nvPr/>
        </p:nvSpPr>
        <p:spPr bwMode="auto">
          <a:xfrm>
            <a:off x="11238752" y="4006499"/>
            <a:ext cx="68424" cy="65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9" name="Oval 407"/>
          <p:cNvSpPr>
            <a:spLocks noChangeArrowheads="1"/>
          </p:cNvSpPr>
          <p:nvPr/>
        </p:nvSpPr>
        <p:spPr bwMode="auto">
          <a:xfrm>
            <a:off x="11359178" y="4006499"/>
            <a:ext cx="65688" cy="656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0" name="Freeform 411"/>
          <p:cNvSpPr>
            <a:spLocks noEditPoints="1"/>
          </p:cNvSpPr>
          <p:nvPr/>
        </p:nvSpPr>
        <p:spPr bwMode="auto">
          <a:xfrm>
            <a:off x="8074822" y="3886073"/>
            <a:ext cx="303804" cy="303804"/>
          </a:xfrm>
          <a:custGeom>
            <a:avLst/>
            <a:gdLst>
              <a:gd name="T0" fmla="*/ 280 w 288"/>
              <a:gd name="T1" fmla="*/ 118 h 288"/>
              <a:gd name="T2" fmla="*/ 237 w 288"/>
              <a:gd name="T3" fmla="*/ 110 h 288"/>
              <a:gd name="T4" fmla="*/ 234 w 288"/>
              <a:gd name="T5" fmla="*/ 102 h 288"/>
              <a:gd name="T6" fmla="*/ 259 w 288"/>
              <a:gd name="T7" fmla="*/ 66 h 288"/>
              <a:gd name="T8" fmla="*/ 258 w 288"/>
              <a:gd name="T9" fmla="*/ 54 h 288"/>
              <a:gd name="T10" fmla="*/ 234 w 288"/>
              <a:gd name="T11" fmla="*/ 30 h 288"/>
              <a:gd name="T12" fmla="*/ 222 w 288"/>
              <a:gd name="T13" fmla="*/ 29 h 288"/>
              <a:gd name="T14" fmla="*/ 186 w 288"/>
              <a:gd name="T15" fmla="*/ 54 h 288"/>
              <a:gd name="T16" fmla="*/ 178 w 288"/>
              <a:gd name="T17" fmla="*/ 51 h 288"/>
              <a:gd name="T18" fmla="*/ 170 w 288"/>
              <a:gd name="T19" fmla="*/ 8 h 288"/>
              <a:gd name="T20" fmla="*/ 161 w 288"/>
              <a:gd name="T21" fmla="*/ 0 h 288"/>
              <a:gd name="T22" fmla="*/ 127 w 288"/>
              <a:gd name="T23" fmla="*/ 0 h 288"/>
              <a:gd name="T24" fmla="*/ 118 w 288"/>
              <a:gd name="T25" fmla="*/ 8 h 288"/>
              <a:gd name="T26" fmla="*/ 110 w 288"/>
              <a:gd name="T27" fmla="*/ 51 h 288"/>
              <a:gd name="T28" fmla="*/ 103 w 288"/>
              <a:gd name="T29" fmla="*/ 54 h 288"/>
              <a:gd name="T30" fmla="*/ 66 w 288"/>
              <a:gd name="T31" fmla="*/ 29 h 288"/>
              <a:gd name="T32" fmla="*/ 54 w 288"/>
              <a:gd name="T33" fmla="*/ 30 h 288"/>
              <a:gd name="T34" fmla="*/ 31 w 288"/>
              <a:gd name="T35" fmla="*/ 54 h 288"/>
              <a:gd name="T36" fmla="*/ 29 w 288"/>
              <a:gd name="T37" fmla="*/ 66 h 288"/>
              <a:gd name="T38" fmla="*/ 54 w 288"/>
              <a:gd name="T39" fmla="*/ 102 h 288"/>
              <a:gd name="T40" fmla="*/ 51 w 288"/>
              <a:gd name="T41" fmla="*/ 110 h 288"/>
              <a:gd name="T42" fmla="*/ 8 w 288"/>
              <a:gd name="T43" fmla="*/ 118 h 288"/>
              <a:gd name="T44" fmla="*/ 0 w 288"/>
              <a:gd name="T45" fmla="*/ 127 h 288"/>
              <a:gd name="T46" fmla="*/ 0 w 288"/>
              <a:gd name="T47" fmla="*/ 161 h 288"/>
              <a:gd name="T48" fmla="*/ 8 w 288"/>
              <a:gd name="T49" fmla="*/ 170 h 288"/>
              <a:gd name="T50" fmla="*/ 51 w 288"/>
              <a:gd name="T51" fmla="*/ 178 h 288"/>
              <a:gd name="T52" fmla="*/ 54 w 288"/>
              <a:gd name="T53" fmla="*/ 186 h 288"/>
              <a:gd name="T54" fmla="*/ 29 w 288"/>
              <a:gd name="T55" fmla="*/ 222 h 288"/>
              <a:gd name="T56" fmla="*/ 31 w 288"/>
              <a:gd name="T57" fmla="*/ 234 h 288"/>
              <a:gd name="T58" fmla="*/ 54 w 288"/>
              <a:gd name="T59" fmla="*/ 258 h 288"/>
              <a:gd name="T60" fmla="*/ 66 w 288"/>
              <a:gd name="T61" fmla="*/ 259 h 288"/>
              <a:gd name="T62" fmla="*/ 103 w 288"/>
              <a:gd name="T63" fmla="*/ 234 h 288"/>
              <a:gd name="T64" fmla="*/ 110 w 288"/>
              <a:gd name="T65" fmla="*/ 237 h 288"/>
              <a:gd name="T66" fmla="*/ 118 w 288"/>
              <a:gd name="T67" fmla="*/ 280 h 288"/>
              <a:gd name="T68" fmla="*/ 127 w 288"/>
              <a:gd name="T69" fmla="*/ 288 h 288"/>
              <a:gd name="T70" fmla="*/ 161 w 288"/>
              <a:gd name="T71" fmla="*/ 288 h 288"/>
              <a:gd name="T72" fmla="*/ 170 w 288"/>
              <a:gd name="T73" fmla="*/ 280 h 288"/>
              <a:gd name="T74" fmla="*/ 178 w 288"/>
              <a:gd name="T75" fmla="*/ 237 h 288"/>
              <a:gd name="T76" fmla="*/ 186 w 288"/>
              <a:gd name="T77" fmla="*/ 234 h 288"/>
              <a:gd name="T78" fmla="*/ 222 w 288"/>
              <a:gd name="T79" fmla="*/ 259 h 288"/>
              <a:gd name="T80" fmla="*/ 234 w 288"/>
              <a:gd name="T81" fmla="*/ 258 h 288"/>
              <a:gd name="T82" fmla="*/ 258 w 288"/>
              <a:gd name="T83" fmla="*/ 234 h 288"/>
              <a:gd name="T84" fmla="*/ 259 w 288"/>
              <a:gd name="T85" fmla="*/ 222 h 288"/>
              <a:gd name="T86" fmla="*/ 234 w 288"/>
              <a:gd name="T87" fmla="*/ 186 h 288"/>
              <a:gd name="T88" fmla="*/ 237 w 288"/>
              <a:gd name="T89" fmla="*/ 178 h 288"/>
              <a:gd name="T90" fmla="*/ 280 w 288"/>
              <a:gd name="T91" fmla="*/ 170 h 288"/>
              <a:gd name="T92" fmla="*/ 288 w 288"/>
              <a:gd name="T93" fmla="*/ 161 h 288"/>
              <a:gd name="T94" fmla="*/ 288 w 288"/>
              <a:gd name="T95" fmla="*/ 127 h 288"/>
              <a:gd name="T96" fmla="*/ 280 w 288"/>
              <a:gd name="T97" fmla="*/ 118 h 288"/>
              <a:gd name="T98" fmla="*/ 144 w 288"/>
              <a:gd name="T99" fmla="*/ 196 h 288"/>
              <a:gd name="T100" fmla="*/ 92 w 288"/>
              <a:gd name="T101" fmla="*/ 144 h 288"/>
              <a:gd name="T102" fmla="*/ 144 w 288"/>
              <a:gd name="T103" fmla="*/ 92 h 288"/>
              <a:gd name="T104" fmla="*/ 196 w 288"/>
              <a:gd name="T105" fmla="*/ 144 h 288"/>
              <a:gd name="T106" fmla="*/ 144 w 288"/>
              <a:gd name="T107" fmla="*/ 19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8" h="288">
                <a:moveTo>
                  <a:pt x="280" y="118"/>
                </a:moveTo>
                <a:cubicBezTo>
                  <a:pt x="237" y="110"/>
                  <a:pt x="237" y="110"/>
                  <a:pt x="237" y="110"/>
                </a:cubicBezTo>
                <a:cubicBezTo>
                  <a:pt x="233" y="109"/>
                  <a:pt x="232" y="106"/>
                  <a:pt x="234" y="102"/>
                </a:cubicBezTo>
                <a:cubicBezTo>
                  <a:pt x="259" y="66"/>
                  <a:pt x="259" y="66"/>
                  <a:pt x="259" y="66"/>
                </a:cubicBezTo>
                <a:cubicBezTo>
                  <a:pt x="261" y="62"/>
                  <a:pt x="261" y="57"/>
                  <a:pt x="258" y="54"/>
                </a:cubicBezTo>
                <a:cubicBezTo>
                  <a:pt x="234" y="30"/>
                  <a:pt x="234" y="30"/>
                  <a:pt x="234" y="30"/>
                </a:cubicBezTo>
                <a:cubicBezTo>
                  <a:pt x="231" y="27"/>
                  <a:pt x="226" y="27"/>
                  <a:pt x="222" y="29"/>
                </a:cubicBezTo>
                <a:cubicBezTo>
                  <a:pt x="186" y="54"/>
                  <a:pt x="186" y="54"/>
                  <a:pt x="186" y="54"/>
                </a:cubicBezTo>
                <a:cubicBezTo>
                  <a:pt x="182" y="56"/>
                  <a:pt x="179" y="55"/>
                  <a:pt x="178" y="51"/>
                </a:cubicBezTo>
                <a:cubicBezTo>
                  <a:pt x="170" y="8"/>
                  <a:pt x="170" y="8"/>
                  <a:pt x="170" y="8"/>
                </a:cubicBezTo>
                <a:cubicBezTo>
                  <a:pt x="169" y="4"/>
                  <a:pt x="165" y="0"/>
                  <a:pt x="16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3" y="0"/>
                  <a:pt x="119" y="4"/>
                  <a:pt x="118" y="8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5"/>
                  <a:pt x="106" y="56"/>
                  <a:pt x="103" y="54"/>
                </a:cubicBezTo>
                <a:cubicBezTo>
                  <a:pt x="66" y="29"/>
                  <a:pt x="66" y="29"/>
                  <a:pt x="66" y="29"/>
                </a:cubicBezTo>
                <a:cubicBezTo>
                  <a:pt x="63" y="27"/>
                  <a:pt x="57" y="27"/>
                  <a:pt x="54" y="30"/>
                </a:cubicBezTo>
                <a:cubicBezTo>
                  <a:pt x="31" y="54"/>
                  <a:pt x="31" y="54"/>
                  <a:pt x="31" y="54"/>
                </a:cubicBezTo>
                <a:cubicBezTo>
                  <a:pt x="28" y="57"/>
                  <a:pt x="27" y="62"/>
                  <a:pt x="29" y="66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6" y="106"/>
                  <a:pt x="55" y="109"/>
                  <a:pt x="51" y="110"/>
                </a:cubicBezTo>
                <a:cubicBezTo>
                  <a:pt x="8" y="118"/>
                  <a:pt x="8" y="118"/>
                  <a:pt x="8" y="118"/>
                </a:cubicBezTo>
                <a:cubicBezTo>
                  <a:pt x="4" y="119"/>
                  <a:pt x="0" y="123"/>
                  <a:pt x="0" y="12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5"/>
                  <a:pt x="4" y="169"/>
                  <a:pt x="8" y="170"/>
                </a:cubicBezTo>
                <a:cubicBezTo>
                  <a:pt x="51" y="178"/>
                  <a:pt x="51" y="178"/>
                  <a:pt x="51" y="178"/>
                </a:cubicBezTo>
                <a:cubicBezTo>
                  <a:pt x="55" y="179"/>
                  <a:pt x="56" y="182"/>
                  <a:pt x="54" y="186"/>
                </a:cubicBezTo>
                <a:cubicBezTo>
                  <a:pt x="29" y="222"/>
                  <a:pt x="29" y="222"/>
                  <a:pt x="29" y="222"/>
                </a:cubicBezTo>
                <a:cubicBezTo>
                  <a:pt x="27" y="226"/>
                  <a:pt x="28" y="231"/>
                  <a:pt x="31" y="234"/>
                </a:cubicBezTo>
                <a:cubicBezTo>
                  <a:pt x="54" y="258"/>
                  <a:pt x="54" y="258"/>
                  <a:pt x="54" y="258"/>
                </a:cubicBezTo>
                <a:cubicBezTo>
                  <a:pt x="57" y="261"/>
                  <a:pt x="63" y="261"/>
                  <a:pt x="66" y="259"/>
                </a:cubicBezTo>
                <a:cubicBezTo>
                  <a:pt x="103" y="234"/>
                  <a:pt x="103" y="234"/>
                  <a:pt x="103" y="234"/>
                </a:cubicBezTo>
                <a:cubicBezTo>
                  <a:pt x="106" y="232"/>
                  <a:pt x="110" y="233"/>
                  <a:pt x="110" y="237"/>
                </a:cubicBezTo>
                <a:cubicBezTo>
                  <a:pt x="118" y="280"/>
                  <a:pt x="118" y="280"/>
                  <a:pt x="118" y="280"/>
                </a:cubicBezTo>
                <a:cubicBezTo>
                  <a:pt x="119" y="285"/>
                  <a:pt x="123" y="288"/>
                  <a:pt x="127" y="288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5" y="288"/>
                  <a:pt x="169" y="285"/>
                  <a:pt x="170" y="280"/>
                </a:cubicBezTo>
                <a:cubicBezTo>
                  <a:pt x="178" y="237"/>
                  <a:pt x="178" y="237"/>
                  <a:pt x="178" y="237"/>
                </a:cubicBezTo>
                <a:cubicBezTo>
                  <a:pt x="179" y="233"/>
                  <a:pt x="182" y="232"/>
                  <a:pt x="186" y="234"/>
                </a:cubicBezTo>
                <a:cubicBezTo>
                  <a:pt x="222" y="259"/>
                  <a:pt x="222" y="259"/>
                  <a:pt x="222" y="259"/>
                </a:cubicBezTo>
                <a:cubicBezTo>
                  <a:pt x="226" y="261"/>
                  <a:pt x="231" y="261"/>
                  <a:pt x="234" y="258"/>
                </a:cubicBezTo>
                <a:cubicBezTo>
                  <a:pt x="258" y="234"/>
                  <a:pt x="258" y="234"/>
                  <a:pt x="258" y="234"/>
                </a:cubicBezTo>
                <a:cubicBezTo>
                  <a:pt x="261" y="231"/>
                  <a:pt x="261" y="226"/>
                  <a:pt x="259" y="222"/>
                </a:cubicBezTo>
                <a:cubicBezTo>
                  <a:pt x="234" y="186"/>
                  <a:pt x="234" y="186"/>
                  <a:pt x="234" y="186"/>
                </a:cubicBezTo>
                <a:cubicBezTo>
                  <a:pt x="232" y="182"/>
                  <a:pt x="233" y="179"/>
                  <a:pt x="237" y="178"/>
                </a:cubicBezTo>
                <a:cubicBezTo>
                  <a:pt x="280" y="170"/>
                  <a:pt x="280" y="170"/>
                  <a:pt x="280" y="170"/>
                </a:cubicBezTo>
                <a:cubicBezTo>
                  <a:pt x="285" y="169"/>
                  <a:pt x="288" y="165"/>
                  <a:pt x="288" y="161"/>
                </a:cubicBezTo>
                <a:cubicBezTo>
                  <a:pt x="288" y="127"/>
                  <a:pt x="288" y="127"/>
                  <a:pt x="288" y="127"/>
                </a:cubicBezTo>
                <a:cubicBezTo>
                  <a:pt x="288" y="123"/>
                  <a:pt x="285" y="119"/>
                  <a:pt x="280" y="118"/>
                </a:cubicBezTo>
                <a:close/>
                <a:moveTo>
                  <a:pt x="144" y="196"/>
                </a:moveTo>
                <a:cubicBezTo>
                  <a:pt x="115" y="196"/>
                  <a:pt x="92" y="173"/>
                  <a:pt x="92" y="144"/>
                </a:cubicBezTo>
                <a:cubicBezTo>
                  <a:pt x="92" y="115"/>
                  <a:pt x="115" y="92"/>
                  <a:pt x="144" y="92"/>
                </a:cubicBezTo>
                <a:cubicBezTo>
                  <a:pt x="173" y="92"/>
                  <a:pt x="196" y="115"/>
                  <a:pt x="196" y="144"/>
                </a:cubicBezTo>
                <a:cubicBezTo>
                  <a:pt x="196" y="173"/>
                  <a:pt x="173" y="196"/>
                  <a:pt x="144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1" name="Freeform 412"/>
          <p:cNvSpPr>
            <a:spLocks noEditPoints="1"/>
          </p:cNvSpPr>
          <p:nvPr/>
        </p:nvSpPr>
        <p:spPr bwMode="auto">
          <a:xfrm>
            <a:off x="8874015" y="3886073"/>
            <a:ext cx="114953" cy="114953"/>
          </a:xfrm>
          <a:custGeom>
            <a:avLst/>
            <a:gdLst>
              <a:gd name="T0" fmla="*/ 105 w 108"/>
              <a:gd name="T1" fmla="*/ 44 h 108"/>
              <a:gd name="T2" fmla="*/ 89 w 108"/>
              <a:gd name="T3" fmla="*/ 41 h 108"/>
              <a:gd name="T4" fmla="*/ 88 w 108"/>
              <a:gd name="T5" fmla="*/ 38 h 108"/>
              <a:gd name="T6" fmla="*/ 97 w 108"/>
              <a:gd name="T7" fmla="*/ 25 h 108"/>
              <a:gd name="T8" fmla="*/ 96 w 108"/>
              <a:gd name="T9" fmla="*/ 20 h 108"/>
              <a:gd name="T10" fmla="*/ 87 w 108"/>
              <a:gd name="T11" fmla="*/ 11 h 108"/>
              <a:gd name="T12" fmla="*/ 83 w 108"/>
              <a:gd name="T13" fmla="*/ 11 h 108"/>
              <a:gd name="T14" fmla="*/ 69 w 108"/>
              <a:gd name="T15" fmla="*/ 20 h 108"/>
              <a:gd name="T16" fmla="*/ 66 w 108"/>
              <a:gd name="T17" fmla="*/ 19 h 108"/>
              <a:gd name="T18" fmla="*/ 64 w 108"/>
              <a:gd name="T19" fmla="*/ 3 h 108"/>
              <a:gd name="T20" fmla="*/ 60 w 108"/>
              <a:gd name="T21" fmla="*/ 0 h 108"/>
              <a:gd name="T22" fmla="*/ 48 w 108"/>
              <a:gd name="T23" fmla="*/ 0 h 108"/>
              <a:gd name="T24" fmla="*/ 44 w 108"/>
              <a:gd name="T25" fmla="*/ 3 h 108"/>
              <a:gd name="T26" fmla="*/ 41 w 108"/>
              <a:gd name="T27" fmla="*/ 19 h 108"/>
              <a:gd name="T28" fmla="*/ 38 w 108"/>
              <a:gd name="T29" fmla="*/ 20 h 108"/>
              <a:gd name="T30" fmla="*/ 25 w 108"/>
              <a:gd name="T31" fmla="*/ 11 h 108"/>
              <a:gd name="T32" fmla="*/ 20 w 108"/>
              <a:gd name="T33" fmla="*/ 11 h 108"/>
              <a:gd name="T34" fmla="*/ 11 w 108"/>
              <a:gd name="T35" fmla="*/ 20 h 108"/>
              <a:gd name="T36" fmla="*/ 11 w 108"/>
              <a:gd name="T37" fmla="*/ 25 h 108"/>
              <a:gd name="T38" fmla="*/ 20 w 108"/>
              <a:gd name="T39" fmla="*/ 38 h 108"/>
              <a:gd name="T40" fmla="*/ 19 w 108"/>
              <a:gd name="T41" fmla="*/ 41 h 108"/>
              <a:gd name="T42" fmla="*/ 3 w 108"/>
              <a:gd name="T43" fmla="*/ 44 h 108"/>
              <a:gd name="T44" fmla="*/ 0 w 108"/>
              <a:gd name="T45" fmla="*/ 48 h 108"/>
              <a:gd name="T46" fmla="*/ 0 w 108"/>
              <a:gd name="T47" fmla="*/ 60 h 108"/>
              <a:gd name="T48" fmla="*/ 3 w 108"/>
              <a:gd name="T49" fmla="*/ 64 h 108"/>
              <a:gd name="T50" fmla="*/ 19 w 108"/>
              <a:gd name="T51" fmla="*/ 67 h 108"/>
              <a:gd name="T52" fmla="*/ 20 w 108"/>
              <a:gd name="T53" fmla="*/ 69 h 108"/>
              <a:gd name="T54" fmla="*/ 11 w 108"/>
              <a:gd name="T55" fmla="*/ 83 h 108"/>
              <a:gd name="T56" fmla="*/ 11 w 108"/>
              <a:gd name="T57" fmla="*/ 88 h 108"/>
              <a:gd name="T58" fmla="*/ 20 w 108"/>
              <a:gd name="T59" fmla="*/ 96 h 108"/>
              <a:gd name="T60" fmla="*/ 25 w 108"/>
              <a:gd name="T61" fmla="*/ 97 h 108"/>
              <a:gd name="T62" fmla="*/ 38 w 108"/>
              <a:gd name="T63" fmla="*/ 88 h 108"/>
              <a:gd name="T64" fmla="*/ 41 w 108"/>
              <a:gd name="T65" fmla="*/ 89 h 108"/>
              <a:gd name="T66" fmla="*/ 44 w 108"/>
              <a:gd name="T67" fmla="*/ 105 h 108"/>
              <a:gd name="T68" fmla="*/ 48 w 108"/>
              <a:gd name="T69" fmla="*/ 108 h 108"/>
              <a:gd name="T70" fmla="*/ 60 w 108"/>
              <a:gd name="T71" fmla="*/ 108 h 108"/>
              <a:gd name="T72" fmla="*/ 64 w 108"/>
              <a:gd name="T73" fmla="*/ 105 h 108"/>
              <a:gd name="T74" fmla="*/ 66 w 108"/>
              <a:gd name="T75" fmla="*/ 89 h 108"/>
              <a:gd name="T76" fmla="*/ 69 w 108"/>
              <a:gd name="T77" fmla="*/ 88 h 108"/>
              <a:gd name="T78" fmla="*/ 83 w 108"/>
              <a:gd name="T79" fmla="*/ 97 h 108"/>
              <a:gd name="T80" fmla="*/ 87 w 108"/>
              <a:gd name="T81" fmla="*/ 96 h 108"/>
              <a:gd name="T82" fmla="*/ 96 w 108"/>
              <a:gd name="T83" fmla="*/ 88 h 108"/>
              <a:gd name="T84" fmla="*/ 97 w 108"/>
              <a:gd name="T85" fmla="*/ 83 h 108"/>
              <a:gd name="T86" fmla="*/ 88 w 108"/>
              <a:gd name="T87" fmla="*/ 69 h 108"/>
              <a:gd name="T88" fmla="*/ 89 w 108"/>
              <a:gd name="T89" fmla="*/ 67 h 108"/>
              <a:gd name="T90" fmla="*/ 105 w 108"/>
              <a:gd name="T91" fmla="*/ 64 h 108"/>
              <a:gd name="T92" fmla="*/ 108 w 108"/>
              <a:gd name="T93" fmla="*/ 60 h 108"/>
              <a:gd name="T94" fmla="*/ 108 w 108"/>
              <a:gd name="T95" fmla="*/ 48 h 108"/>
              <a:gd name="T96" fmla="*/ 105 w 108"/>
              <a:gd name="T97" fmla="*/ 44 h 108"/>
              <a:gd name="T98" fmla="*/ 54 w 108"/>
              <a:gd name="T99" fmla="*/ 71 h 108"/>
              <a:gd name="T100" fmla="*/ 37 w 108"/>
              <a:gd name="T101" fmla="*/ 54 h 108"/>
              <a:gd name="T102" fmla="*/ 54 w 108"/>
              <a:gd name="T103" fmla="*/ 37 h 108"/>
              <a:gd name="T104" fmla="*/ 71 w 108"/>
              <a:gd name="T105" fmla="*/ 54 h 108"/>
              <a:gd name="T106" fmla="*/ 54 w 108"/>
              <a:gd name="T107" fmla="*/ 7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8" h="108">
                <a:moveTo>
                  <a:pt x="105" y="44"/>
                </a:moveTo>
                <a:cubicBezTo>
                  <a:pt x="89" y="41"/>
                  <a:pt x="89" y="41"/>
                  <a:pt x="89" y="41"/>
                </a:cubicBezTo>
                <a:cubicBezTo>
                  <a:pt x="87" y="41"/>
                  <a:pt x="87" y="40"/>
                  <a:pt x="88" y="38"/>
                </a:cubicBezTo>
                <a:cubicBezTo>
                  <a:pt x="97" y="25"/>
                  <a:pt x="97" y="25"/>
                  <a:pt x="97" y="25"/>
                </a:cubicBezTo>
                <a:cubicBezTo>
                  <a:pt x="98" y="23"/>
                  <a:pt x="97" y="21"/>
                  <a:pt x="96" y="20"/>
                </a:cubicBezTo>
                <a:cubicBezTo>
                  <a:pt x="87" y="11"/>
                  <a:pt x="87" y="11"/>
                  <a:pt x="87" y="11"/>
                </a:cubicBezTo>
                <a:cubicBezTo>
                  <a:pt x="86" y="10"/>
                  <a:pt x="84" y="10"/>
                  <a:pt x="83" y="11"/>
                </a:cubicBezTo>
                <a:cubicBezTo>
                  <a:pt x="69" y="20"/>
                  <a:pt x="69" y="20"/>
                  <a:pt x="69" y="20"/>
                </a:cubicBezTo>
                <a:cubicBezTo>
                  <a:pt x="68" y="21"/>
                  <a:pt x="67" y="21"/>
                  <a:pt x="66" y="19"/>
                </a:cubicBezTo>
                <a:cubicBezTo>
                  <a:pt x="64" y="3"/>
                  <a:pt x="64" y="3"/>
                  <a:pt x="64" y="3"/>
                </a:cubicBezTo>
                <a:cubicBezTo>
                  <a:pt x="63" y="1"/>
                  <a:pt x="62" y="0"/>
                  <a:pt x="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4" y="1"/>
                  <a:pt x="44" y="3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40" y="21"/>
                  <a:pt x="38" y="20"/>
                </a:cubicBezTo>
                <a:cubicBezTo>
                  <a:pt x="25" y="11"/>
                  <a:pt x="25" y="11"/>
                  <a:pt x="25" y="11"/>
                </a:cubicBezTo>
                <a:cubicBezTo>
                  <a:pt x="23" y="10"/>
                  <a:pt x="21" y="10"/>
                  <a:pt x="20" y="11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21"/>
                  <a:pt x="10" y="23"/>
                  <a:pt x="11" y="25"/>
                </a:cubicBezTo>
                <a:cubicBezTo>
                  <a:pt x="20" y="38"/>
                  <a:pt x="20" y="38"/>
                  <a:pt x="20" y="38"/>
                </a:cubicBezTo>
                <a:cubicBezTo>
                  <a:pt x="21" y="40"/>
                  <a:pt x="21" y="41"/>
                  <a:pt x="19" y="41"/>
                </a:cubicBezTo>
                <a:cubicBezTo>
                  <a:pt x="3" y="44"/>
                  <a:pt x="3" y="44"/>
                  <a:pt x="3" y="44"/>
                </a:cubicBezTo>
                <a:cubicBezTo>
                  <a:pt x="1" y="45"/>
                  <a:pt x="0" y="46"/>
                  <a:pt x="0" y="4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1" y="63"/>
                  <a:pt x="3" y="64"/>
                </a:cubicBezTo>
                <a:cubicBezTo>
                  <a:pt x="19" y="67"/>
                  <a:pt x="19" y="67"/>
                  <a:pt x="19" y="67"/>
                </a:cubicBezTo>
                <a:cubicBezTo>
                  <a:pt x="21" y="67"/>
                  <a:pt x="21" y="68"/>
                  <a:pt x="20" y="69"/>
                </a:cubicBezTo>
                <a:cubicBezTo>
                  <a:pt x="11" y="83"/>
                  <a:pt x="11" y="83"/>
                  <a:pt x="11" y="83"/>
                </a:cubicBezTo>
                <a:cubicBezTo>
                  <a:pt x="10" y="84"/>
                  <a:pt x="10" y="86"/>
                  <a:pt x="11" y="88"/>
                </a:cubicBezTo>
                <a:cubicBezTo>
                  <a:pt x="20" y="96"/>
                  <a:pt x="20" y="96"/>
                  <a:pt x="20" y="96"/>
                </a:cubicBezTo>
                <a:cubicBezTo>
                  <a:pt x="21" y="97"/>
                  <a:pt x="23" y="98"/>
                  <a:pt x="25" y="97"/>
                </a:cubicBezTo>
                <a:cubicBezTo>
                  <a:pt x="38" y="88"/>
                  <a:pt x="38" y="88"/>
                  <a:pt x="38" y="88"/>
                </a:cubicBezTo>
                <a:cubicBezTo>
                  <a:pt x="40" y="87"/>
                  <a:pt x="41" y="87"/>
                  <a:pt x="41" y="89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44" y="106"/>
                  <a:pt x="46" y="108"/>
                  <a:pt x="48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2" y="108"/>
                  <a:pt x="63" y="106"/>
                  <a:pt x="64" y="105"/>
                </a:cubicBezTo>
                <a:cubicBezTo>
                  <a:pt x="66" y="89"/>
                  <a:pt x="66" y="89"/>
                  <a:pt x="66" y="89"/>
                </a:cubicBezTo>
                <a:cubicBezTo>
                  <a:pt x="67" y="87"/>
                  <a:pt x="68" y="87"/>
                  <a:pt x="69" y="88"/>
                </a:cubicBezTo>
                <a:cubicBezTo>
                  <a:pt x="83" y="97"/>
                  <a:pt x="83" y="97"/>
                  <a:pt x="83" y="97"/>
                </a:cubicBezTo>
                <a:cubicBezTo>
                  <a:pt x="84" y="98"/>
                  <a:pt x="86" y="97"/>
                  <a:pt x="87" y="96"/>
                </a:cubicBezTo>
                <a:cubicBezTo>
                  <a:pt x="96" y="88"/>
                  <a:pt x="96" y="88"/>
                  <a:pt x="96" y="88"/>
                </a:cubicBezTo>
                <a:cubicBezTo>
                  <a:pt x="97" y="86"/>
                  <a:pt x="98" y="84"/>
                  <a:pt x="97" y="83"/>
                </a:cubicBezTo>
                <a:cubicBezTo>
                  <a:pt x="88" y="69"/>
                  <a:pt x="88" y="69"/>
                  <a:pt x="88" y="69"/>
                </a:cubicBezTo>
                <a:cubicBezTo>
                  <a:pt x="87" y="68"/>
                  <a:pt x="87" y="67"/>
                  <a:pt x="89" y="67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106" y="63"/>
                  <a:pt x="108" y="62"/>
                  <a:pt x="108" y="60"/>
                </a:cubicBezTo>
                <a:cubicBezTo>
                  <a:pt x="108" y="48"/>
                  <a:pt x="108" y="48"/>
                  <a:pt x="108" y="48"/>
                </a:cubicBezTo>
                <a:cubicBezTo>
                  <a:pt x="108" y="46"/>
                  <a:pt x="106" y="45"/>
                  <a:pt x="105" y="44"/>
                </a:cubicBezTo>
                <a:close/>
                <a:moveTo>
                  <a:pt x="54" y="71"/>
                </a:moveTo>
                <a:cubicBezTo>
                  <a:pt x="45" y="71"/>
                  <a:pt x="37" y="63"/>
                  <a:pt x="37" y="54"/>
                </a:cubicBezTo>
                <a:cubicBezTo>
                  <a:pt x="37" y="45"/>
                  <a:pt x="45" y="37"/>
                  <a:pt x="54" y="37"/>
                </a:cubicBezTo>
                <a:cubicBezTo>
                  <a:pt x="63" y="37"/>
                  <a:pt x="71" y="45"/>
                  <a:pt x="71" y="54"/>
                </a:cubicBezTo>
                <a:cubicBezTo>
                  <a:pt x="71" y="63"/>
                  <a:pt x="63" y="71"/>
                  <a:pt x="54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2" name="Freeform 413"/>
          <p:cNvSpPr>
            <a:spLocks noEditPoints="1"/>
          </p:cNvSpPr>
          <p:nvPr/>
        </p:nvSpPr>
        <p:spPr bwMode="auto">
          <a:xfrm>
            <a:off x="8685167" y="3962707"/>
            <a:ext cx="227169" cy="227168"/>
          </a:xfrm>
          <a:custGeom>
            <a:avLst/>
            <a:gdLst>
              <a:gd name="T0" fmla="*/ 210 w 216"/>
              <a:gd name="T1" fmla="*/ 89 h 216"/>
              <a:gd name="T2" fmla="*/ 178 w 216"/>
              <a:gd name="T3" fmla="*/ 83 h 216"/>
              <a:gd name="T4" fmla="*/ 176 w 216"/>
              <a:gd name="T5" fmla="*/ 77 h 216"/>
              <a:gd name="T6" fmla="*/ 194 w 216"/>
              <a:gd name="T7" fmla="*/ 49 h 216"/>
              <a:gd name="T8" fmla="*/ 193 w 216"/>
              <a:gd name="T9" fmla="*/ 41 h 216"/>
              <a:gd name="T10" fmla="*/ 175 w 216"/>
              <a:gd name="T11" fmla="*/ 23 h 216"/>
              <a:gd name="T12" fmla="*/ 167 w 216"/>
              <a:gd name="T13" fmla="*/ 22 h 216"/>
              <a:gd name="T14" fmla="*/ 139 w 216"/>
              <a:gd name="T15" fmla="*/ 40 h 216"/>
              <a:gd name="T16" fmla="*/ 133 w 216"/>
              <a:gd name="T17" fmla="*/ 38 h 216"/>
              <a:gd name="T18" fmla="*/ 127 w 216"/>
              <a:gd name="T19" fmla="*/ 6 h 216"/>
              <a:gd name="T20" fmla="*/ 121 w 216"/>
              <a:gd name="T21" fmla="*/ 0 h 216"/>
              <a:gd name="T22" fmla="*/ 95 w 216"/>
              <a:gd name="T23" fmla="*/ 0 h 216"/>
              <a:gd name="T24" fmla="*/ 89 w 216"/>
              <a:gd name="T25" fmla="*/ 6 h 216"/>
              <a:gd name="T26" fmla="*/ 83 w 216"/>
              <a:gd name="T27" fmla="*/ 38 h 216"/>
              <a:gd name="T28" fmla="*/ 77 w 216"/>
              <a:gd name="T29" fmla="*/ 40 h 216"/>
              <a:gd name="T30" fmla="*/ 49 w 216"/>
              <a:gd name="T31" fmla="*/ 22 h 216"/>
              <a:gd name="T32" fmla="*/ 41 w 216"/>
              <a:gd name="T33" fmla="*/ 23 h 216"/>
              <a:gd name="T34" fmla="*/ 23 w 216"/>
              <a:gd name="T35" fmla="*/ 41 h 216"/>
              <a:gd name="T36" fmla="*/ 22 w 216"/>
              <a:gd name="T37" fmla="*/ 49 h 216"/>
              <a:gd name="T38" fmla="*/ 40 w 216"/>
              <a:gd name="T39" fmla="*/ 77 h 216"/>
              <a:gd name="T40" fmla="*/ 38 w 216"/>
              <a:gd name="T41" fmla="*/ 83 h 216"/>
              <a:gd name="T42" fmla="*/ 6 w 216"/>
              <a:gd name="T43" fmla="*/ 89 h 216"/>
              <a:gd name="T44" fmla="*/ 0 w 216"/>
              <a:gd name="T45" fmla="*/ 95 h 216"/>
              <a:gd name="T46" fmla="*/ 0 w 216"/>
              <a:gd name="T47" fmla="*/ 121 h 216"/>
              <a:gd name="T48" fmla="*/ 6 w 216"/>
              <a:gd name="T49" fmla="*/ 127 h 216"/>
              <a:gd name="T50" fmla="*/ 38 w 216"/>
              <a:gd name="T51" fmla="*/ 133 h 216"/>
              <a:gd name="T52" fmla="*/ 40 w 216"/>
              <a:gd name="T53" fmla="*/ 139 h 216"/>
              <a:gd name="T54" fmla="*/ 22 w 216"/>
              <a:gd name="T55" fmla="*/ 167 h 216"/>
              <a:gd name="T56" fmla="*/ 23 w 216"/>
              <a:gd name="T57" fmla="*/ 175 h 216"/>
              <a:gd name="T58" fmla="*/ 41 w 216"/>
              <a:gd name="T59" fmla="*/ 193 h 216"/>
              <a:gd name="T60" fmla="*/ 49 w 216"/>
              <a:gd name="T61" fmla="*/ 194 h 216"/>
              <a:gd name="T62" fmla="*/ 77 w 216"/>
              <a:gd name="T63" fmla="*/ 176 h 216"/>
              <a:gd name="T64" fmla="*/ 83 w 216"/>
              <a:gd name="T65" fmla="*/ 178 h 216"/>
              <a:gd name="T66" fmla="*/ 89 w 216"/>
              <a:gd name="T67" fmla="*/ 210 h 216"/>
              <a:gd name="T68" fmla="*/ 95 w 216"/>
              <a:gd name="T69" fmla="*/ 216 h 216"/>
              <a:gd name="T70" fmla="*/ 121 w 216"/>
              <a:gd name="T71" fmla="*/ 216 h 216"/>
              <a:gd name="T72" fmla="*/ 127 w 216"/>
              <a:gd name="T73" fmla="*/ 210 h 216"/>
              <a:gd name="T74" fmla="*/ 133 w 216"/>
              <a:gd name="T75" fmla="*/ 178 h 216"/>
              <a:gd name="T76" fmla="*/ 139 w 216"/>
              <a:gd name="T77" fmla="*/ 176 h 216"/>
              <a:gd name="T78" fmla="*/ 167 w 216"/>
              <a:gd name="T79" fmla="*/ 194 h 216"/>
              <a:gd name="T80" fmla="*/ 175 w 216"/>
              <a:gd name="T81" fmla="*/ 193 h 216"/>
              <a:gd name="T82" fmla="*/ 193 w 216"/>
              <a:gd name="T83" fmla="*/ 175 h 216"/>
              <a:gd name="T84" fmla="*/ 194 w 216"/>
              <a:gd name="T85" fmla="*/ 167 h 216"/>
              <a:gd name="T86" fmla="*/ 176 w 216"/>
              <a:gd name="T87" fmla="*/ 139 h 216"/>
              <a:gd name="T88" fmla="*/ 178 w 216"/>
              <a:gd name="T89" fmla="*/ 133 h 216"/>
              <a:gd name="T90" fmla="*/ 210 w 216"/>
              <a:gd name="T91" fmla="*/ 127 h 216"/>
              <a:gd name="T92" fmla="*/ 216 w 216"/>
              <a:gd name="T93" fmla="*/ 121 h 216"/>
              <a:gd name="T94" fmla="*/ 216 w 216"/>
              <a:gd name="T95" fmla="*/ 95 h 216"/>
              <a:gd name="T96" fmla="*/ 210 w 216"/>
              <a:gd name="T97" fmla="*/ 89 h 216"/>
              <a:gd name="T98" fmla="*/ 108 w 216"/>
              <a:gd name="T99" fmla="*/ 147 h 216"/>
              <a:gd name="T100" fmla="*/ 69 w 216"/>
              <a:gd name="T101" fmla="*/ 108 h 216"/>
              <a:gd name="T102" fmla="*/ 108 w 216"/>
              <a:gd name="T103" fmla="*/ 69 h 216"/>
              <a:gd name="T104" fmla="*/ 147 w 216"/>
              <a:gd name="T105" fmla="*/ 108 h 216"/>
              <a:gd name="T106" fmla="*/ 108 w 216"/>
              <a:gd name="T107" fmla="*/ 147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216">
                <a:moveTo>
                  <a:pt x="210" y="89"/>
                </a:moveTo>
                <a:cubicBezTo>
                  <a:pt x="178" y="83"/>
                  <a:pt x="178" y="83"/>
                  <a:pt x="178" y="83"/>
                </a:cubicBezTo>
                <a:cubicBezTo>
                  <a:pt x="175" y="82"/>
                  <a:pt x="174" y="80"/>
                  <a:pt x="176" y="77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196" y="47"/>
                  <a:pt x="195" y="43"/>
                  <a:pt x="193" y="41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3" y="21"/>
                  <a:pt x="169" y="20"/>
                  <a:pt x="167" y="22"/>
                </a:cubicBezTo>
                <a:cubicBezTo>
                  <a:pt x="139" y="40"/>
                  <a:pt x="139" y="40"/>
                  <a:pt x="139" y="40"/>
                </a:cubicBezTo>
                <a:cubicBezTo>
                  <a:pt x="137" y="42"/>
                  <a:pt x="134" y="41"/>
                  <a:pt x="133" y="38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3"/>
                  <a:pt x="124" y="0"/>
                  <a:pt x="121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89" y="3"/>
                  <a:pt x="89" y="6"/>
                </a:cubicBezTo>
                <a:cubicBezTo>
                  <a:pt x="83" y="38"/>
                  <a:pt x="83" y="38"/>
                  <a:pt x="83" y="38"/>
                </a:cubicBezTo>
                <a:cubicBezTo>
                  <a:pt x="82" y="41"/>
                  <a:pt x="80" y="42"/>
                  <a:pt x="77" y="40"/>
                </a:cubicBezTo>
                <a:cubicBezTo>
                  <a:pt x="49" y="22"/>
                  <a:pt x="49" y="22"/>
                  <a:pt x="49" y="22"/>
                </a:cubicBezTo>
                <a:cubicBezTo>
                  <a:pt x="47" y="20"/>
                  <a:pt x="43" y="21"/>
                  <a:pt x="41" y="23"/>
                </a:cubicBezTo>
                <a:cubicBezTo>
                  <a:pt x="23" y="41"/>
                  <a:pt x="23" y="41"/>
                  <a:pt x="23" y="41"/>
                </a:cubicBezTo>
                <a:cubicBezTo>
                  <a:pt x="21" y="43"/>
                  <a:pt x="20" y="47"/>
                  <a:pt x="22" y="49"/>
                </a:cubicBezTo>
                <a:cubicBezTo>
                  <a:pt x="40" y="77"/>
                  <a:pt x="40" y="77"/>
                  <a:pt x="40" y="77"/>
                </a:cubicBezTo>
                <a:cubicBezTo>
                  <a:pt x="42" y="80"/>
                  <a:pt x="41" y="82"/>
                  <a:pt x="38" y="83"/>
                </a:cubicBezTo>
                <a:cubicBezTo>
                  <a:pt x="6" y="89"/>
                  <a:pt x="6" y="89"/>
                  <a:pt x="6" y="89"/>
                </a:cubicBezTo>
                <a:cubicBezTo>
                  <a:pt x="3" y="89"/>
                  <a:pt x="0" y="92"/>
                  <a:pt x="0" y="9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4"/>
                  <a:pt x="3" y="127"/>
                  <a:pt x="6" y="127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41" y="134"/>
                  <a:pt x="42" y="137"/>
                  <a:pt x="40" y="139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0" y="169"/>
                  <a:pt x="21" y="173"/>
                  <a:pt x="23" y="175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3" y="195"/>
                  <a:pt x="47" y="196"/>
                  <a:pt x="49" y="19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80" y="174"/>
                  <a:pt x="82" y="175"/>
                  <a:pt x="83" y="178"/>
                </a:cubicBezTo>
                <a:cubicBezTo>
                  <a:pt x="89" y="210"/>
                  <a:pt x="89" y="210"/>
                  <a:pt x="89" y="210"/>
                </a:cubicBezTo>
                <a:cubicBezTo>
                  <a:pt x="89" y="213"/>
                  <a:pt x="92" y="216"/>
                  <a:pt x="95" y="216"/>
                </a:cubicBezTo>
                <a:cubicBezTo>
                  <a:pt x="121" y="216"/>
                  <a:pt x="121" y="216"/>
                  <a:pt x="121" y="216"/>
                </a:cubicBezTo>
                <a:cubicBezTo>
                  <a:pt x="124" y="216"/>
                  <a:pt x="127" y="213"/>
                  <a:pt x="127" y="210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34" y="175"/>
                  <a:pt x="137" y="174"/>
                  <a:pt x="139" y="176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69" y="196"/>
                  <a:pt x="173" y="195"/>
                  <a:pt x="175" y="193"/>
                </a:cubicBezTo>
                <a:cubicBezTo>
                  <a:pt x="193" y="175"/>
                  <a:pt x="193" y="175"/>
                  <a:pt x="193" y="175"/>
                </a:cubicBezTo>
                <a:cubicBezTo>
                  <a:pt x="195" y="173"/>
                  <a:pt x="196" y="169"/>
                  <a:pt x="194" y="167"/>
                </a:cubicBezTo>
                <a:cubicBezTo>
                  <a:pt x="176" y="139"/>
                  <a:pt x="176" y="139"/>
                  <a:pt x="176" y="139"/>
                </a:cubicBezTo>
                <a:cubicBezTo>
                  <a:pt x="174" y="137"/>
                  <a:pt x="175" y="134"/>
                  <a:pt x="178" y="133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3" y="127"/>
                  <a:pt x="216" y="124"/>
                  <a:pt x="216" y="121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2"/>
                  <a:pt x="213" y="89"/>
                  <a:pt x="210" y="89"/>
                </a:cubicBezTo>
                <a:close/>
                <a:moveTo>
                  <a:pt x="108" y="147"/>
                </a:moveTo>
                <a:cubicBezTo>
                  <a:pt x="86" y="147"/>
                  <a:pt x="69" y="130"/>
                  <a:pt x="69" y="108"/>
                </a:cubicBezTo>
                <a:cubicBezTo>
                  <a:pt x="69" y="87"/>
                  <a:pt x="86" y="69"/>
                  <a:pt x="108" y="69"/>
                </a:cubicBezTo>
                <a:cubicBezTo>
                  <a:pt x="130" y="69"/>
                  <a:pt x="147" y="87"/>
                  <a:pt x="147" y="108"/>
                </a:cubicBezTo>
                <a:cubicBezTo>
                  <a:pt x="147" y="130"/>
                  <a:pt x="130" y="147"/>
                  <a:pt x="108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3" name="Freeform 414"/>
          <p:cNvSpPr/>
          <p:nvPr/>
        </p:nvSpPr>
        <p:spPr bwMode="auto">
          <a:xfrm>
            <a:off x="10535353" y="839832"/>
            <a:ext cx="262748" cy="306541"/>
          </a:xfrm>
          <a:custGeom>
            <a:avLst/>
            <a:gdLst>
              <a:gd name="T0" fmla="*/ 247 w 247"/>
              <a:gd name="T1" fmla="*/ 0 h 288"/>
              <a:gd name="T2" fmla="*/ 218 w 247"/>
              <a:gd name="T3" fmla="*/ 7 h 288"/>
              <a:gd name="T4" fmla="*/ 75 w 247"/>
              <a:gd name="T5" fmla="*/ 41 h 288"/>
              <a:gd name="T6" fmla="*/ 74 w 247"/>
              <a:gd name="T7" fmla="*/ 41 h 288"/>
              <a:gd name="T8" fmla="*/ 74 w 247"/>
              <a:gd name="T9" fmla="*/ 210 h 288"/>
              <a:gd name="T10" fmla="*/ 51 w 247"/>
              <a:gd name="T11" fmla="*/ 205 h 288"/>
              <a:gd name="T12" fmla="*/ 0 w 247"/>
              <a:gd name="T13" fmla="*/ 247 h 288"/>
              <a:gd name="T14" fmla="*/ 51 w 247"/>
              <a:gd name="T15" fmla="*/ 288 h 288"/>
              <a:gd name="T16" fmla="*/ 103 w 247"/>
              <a:gd name="T17" fmla="*/ 247 h 288"/>
              <a:gd name="T18" fmla="*/ 103 w 247"/>
              <a:gd name="T19" fmla="*/ 247 h 288"/>
              <a:gd name="T20" fmla="*/ 103 w 247"/>
              <a:gd name="T21" fmla="*/ 85 h 288"/>
              <a:gd name="T22" fmla="*/ 218 w 247"/>
              <a:gd name="T23" fmla="*/ 57 h 288"/>
              <a:gd name="T24" fmla="*/ 218 w 247"/>
              <a:gd name="T25" fmla="*/ 158 h 288"/>
              <a:gd name="T26" fmla="*/ 195 w 247"/>
              <a:gd name="T27" fmla="*/ 154 h 288"/>
              <a:gd name="T28" fmla="*/ 144 w 247"/>
              <a:gd name="T29" fmla="*/ 196 h 288"/>
              <a:gd name="T30" fmla="*/ 195 w 247"/>
              <a:gd name="T31" fmla="*/ 237 h 288"/>
              <a:gd name="T32" fmla="*/ 247 w 247"/>
              <a:gd name="T33" fmla="*/ 196 h 288"/>
              <a:gd name="T34" fmla="*/ 247 w 247"/>
              <a:gd name="T35" fmla="*/ 196 h 288"/>
              <a:gd name="T36" fmla="*/ 247 w 247"/>
              <a:gd name="T37" fmla="*/ 28 h 288"/>
              <a:gd name="T38" fmla="*/ 247 w 247"/>
              <a:gd name="T39" fmla="*/ 28 h 288"/>
              <a:gd name="T40" fmla="*/ 247 w 247"/>
              <a:gd name="T41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7" h="288">
                <a:moveTo>
                  <a:pt x="247" y="0"/>
                </a:moveTo>
                <a:cubicBezTo>
                  <a:pt x="218" y="7"/>
                  <a:pt x="218" y="7"/>
                  <a:pt x="218" y="7"/>
                </a:cubicBezTo>
                <a:cubicBezTo>
                  <a:pt x="75" y="41"/>
                  <a:pt x="75" y="41"/>
                  <a:pt x="75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4" y="210"/>
                  <a:pt x="74" y="210"/>
                  <a:pt x="74" y="210"/>
                </a:cubicBezTo>
                <a:cubicBezTo>
                  <a:pt x="67" y="207"/>
                  <a:pt x="59" y="205"/>
                  <a:pt x="51" y="205"/>
                </a:cubicBezTo>
                <a:cubicBezTo>
                  <a:pt x="23" y="205"/>
                  <a:pt x="0" y="224"/>
                  <a:pt x="0" y="247"/>
                </a:cubicBezTo>
                <a:cubicBezTo>
                  <a:pt x="0" y="270"/>
                  <a:pt x="23" y="288"/>
                  <a:pt x="51" y="288"/>
                </a:cubicBezTo>
                <a:cubicBezTo>
                  <a:pt x="79" y="288"/>
                  <a:pt x="102" y="270"/>
                  <a:pt x="103" y="247"/>
                </a:cubicBezTo>
                <a:cubicBezTo>
                  <a:pt x="103" y="247"/>
                  <a:pt x="103" y="247"/>
                  <a:pt x="103" y="247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218" y="57"/>
                  <a:pt x="218" y="57"/>
                  <a:pt x="218" y="57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11" y="156"/>
                  <a:pt x="204" y="154"/>
                  <a:pt x="195" y="154"/>
                </a:cubicBezTo>
                <a:cubicBezTo>
                  <a:pt x="167" y="154"/>
                  <a:pt x="144" y="173"/>
                  <a:pt x="144" y="196"/>
                </a:cubicBezTo>
                <a:cubicBezTo>
                  <a:pt x="144" y="218"/>
                  <a:pt x="167" y="237"/>
                  <a:pt x="195" y="237"/>
                </a:cubicBezTo>
                <a:cubicBezTo>
                  <a:pt x="224" y="237"/>
                  <a:pt x="246" y="219"/>
                  <a:pt x="247" y="196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28"/>
                  <a:pt x="247" y="28"/>
                  <a:pt x="247" y="28"/>
                </a:cubicBezTo>
                <a:cubicBezTo>
                  <a:pt x="247" y="0"/>
                  <a:pt x="247" y="0"/>
                  <a:pt x="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4" name="Freeform 415"/>
          <p:cNvSpPr/>
          <p:nvPr/>
        </p:nvSpPr>
        <p:spPr bwMode="auto">
          <a:xfrm>
            <a:off x="11184013" y="842570"/>
            <a:ext cx="175165" cy="303804"/>
          </a:xfrm>
          <a:custGeom>
            <a:avLst/>
            <a:gdLst>
              <a:gd name="T0" fmla="*/ 82 w 165"/>
              <a:gd name="T1" fmla="*/ 19 h 287"/>
              <a:gd name="T2" fmla="*/ 81 w 165"/>
              <a:gd name="T3" fmla="*/ 19 h 287"/>
              <a:gd name="T4" fmla="*/ 81 w 165"/>
              <a:gd name="T5" fmla="*/ 202 h 287"/>
              <a:gd name="T6" fmla="*/ 56 w 165"/>
              <a:gd name="T7" fmla="*/ 197 h 287"/>
              <a:gd name="T8" fmla="*/ 0 w 165"/>
              <a:gd name="T9" fmla="*/ 242 h 287"/>
              <a:gd name="T10" fmla="*/ 56 w 165"/>
              <a:gd name="T11" fmla="*/ 287 h 287"/>
              <a:gd name="T12" fmla="*/ 112 w 165"/>
              <a:gd name="T13" fmla="*/ 243 h 287"/>
              <a:gd name="T14" fmla="*/ 112 w 165"/>
              <a:gd name="T15" fmla="*/ 243 h 287"/>
              <a:gd name="T16" fmla="*/ 112 w 165"/>
              <a:gd name="T17" fmla="*/ 72 h 287"/>
              <a:gd name="T18" fmla="*/ 165 w 165"/>
              <a:gd name="T19" fmla="*/ 59 h 287"/>
              <a:gd name="T20" fmla="*/ 165 w 165"/>
              <a:gd name="T21" fmla="*/ 0 h 287"/>
              <a:gd name="T22" fmla="*/ 82 w 165"/>
              <a:gd name="T23" fmla="*/ 1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287">
                <a:moveTo>
                  <a:pt x="82" y="19"/>
                </a:moveTo>
                <a:cubicBezTo>
                  <a:pt x="81" y="19"/>
                  <a:pt x="81" y="19"/>
                  <a:pt x="81" y="19"/>
                </a:cubicBezTo>
                <a:cubicBezTo>
                  <a:pt x="81" y="202"/>
                  <a:pt x="81" y="202"/>
                  <a:pt x="81" y="202"/>
                </a:cubicBezTo>
                <a:cubicBezTo>
                  <a:pt x="74" y="199"/>
                  <a:pt x="65" y="197"/>
                  <a:pt x="56" y="197"/>
                </a:cubicBezTo>
                <a:cubicBezTo>
                  <a:pt x="25" y="197"/>
                  <a:pt x="0" y="217"/>
                  <a:pt x="0" y="242"/>
                </a:cubicBezTo>
                <a:cubicBezTo>
                  <a:pt x="0" y="267"/>
                  <a:pt x="25" y="287"/>
                  <a:pt x="56" y="287"/>
                </a:cubicBezTo>
                <a:cubicBezTo>
                  <a:pt x="87" y="287"/>
                  <a:pt x="112" y="267"/>
                  <a:pt x="112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0"/>
                  <a:pt x="165" y="0"/>
                  <a:pt x="165" y="0"/>
                </a:cubicBezTo>
                <a:lnTo>
                  <a:pt x="82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5" name="Freeform 425"/>
          <p:cNvSpPr>
            <a:spLocks noEditPoints="1"/>
          </p:cNvSpPr>
          <p:nvPr/>
        </p:nvSpPr>
        <p:spPr bwMode="auto">
          <a:xfrm>
            <a:off x="10510720" y="3913442"/>
            <a:ext cx="303804" cy="246327"/>
          </a:xfrm>
          <a:custGeom>
            <a:avLst/>
            <a:gdLst>
              <a:gd name="T0" fmla="*/ 0 w 111"/>
              <a:gd name="T1" fmla="*/ 0 h 90"/>
              <a:gd name="T2" fmla="*/ 0 w 111"/>
              <a:gd name="T3" fmla="*/ 90 h 90"/>
              <a:gd name="T4" fmla="*/ 111 w 111"/>
              <a:gd name="T5" fmla="*/ 90 h 90"/>
              <a:gd name="T6" fmla="*/ 111 w 111"/>
              <a:gd name="T7" fmla="*/ 0 h 90"/>
              <a:gd name="T8" fmla="*/ 0 w 111"/>
              <a:gd name="T9" fmla="*/ 0 h 90"/>
              <a:gd name="T10" fmla="*/ 102 w 111"/>
              <a:gd name="T11" fmla="*/ 81 h 90"/>
              <a:gd name="T12" fmla="*/ 9 w 111"/>
              <a:gd name="T13" fmla="*/ 81 h 90"/>
              <a:gd name="T14" fmla="*/ 9 w 111"/>
              <a:gd name="T15" fmla="*/ 10 h 90"/>
              <a:gd name="T16" fmla="*/ 102 w 111"/>
              <a:gd name="T17" fmla="*/ 10 h 90"/>
              <a:gd name="T18" fmla="*/ 102 w 111"/>
              <a:gd name="T19" fmla="*/ 8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90">
                <a:moveTo>
                  <a:pt x="0" y="0"/>
                </a:moveTo>
                <a:lnTo>
                  <a:pt x="0" y="90"/>
                </a:lnTo>
                <a:lnTo>
                  <a:pt x="111" y="90"/>
                </a:lnTo>
                <a:lnTo>
                  <a:pt x="111" y="0"/>
                </a:lnTo>
                <a:lnTo>
                  <a:pt x="0" y="0"/>
                </a:lnTo>
                <a:close/>
                <a:moveTo>
                  <a:pt x="102" y="81"/>
                </a:moveTo>
                <a:lnTo>
                  <a:pt x="9" y="81"/>
                </a:lnTo>
                <a:lnTo>
                  <a:pt x="9" y="10"/>
                </a:lnTo>
                <a:lnTo>
                  <a:pt x="102" y="10"/>
                </a:lnTo>
                <a:lnTo>
                  <a:pt x="102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6" name="Oval 426"/>
          <p:cNvSpPr>
            <a:spLocks noChangeArrowheads="1"/>
          </p:cNvSpPr>
          <p:nvPr/>
        </p:nvSpPr>
        <p:spPr bwMode="auto">
          <a:xfrm>
            <a:off x="10554512" y="3954495"/>
            <a:ext cx="32843" cy="328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7" name="Oval 427"/>
          <p:cNvSpPr>
            <a:spLocks noChangeArrowheads="1"/>
          </p:cNvSpPr>
          <p:nvPr/>
        </p:nvSpPr>
        <p:spPr bwMode="auto">
          <a:xfrm>
            <a:off x="10740625" y="3954495"/>
            <a:ext cx="30108" cy="328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8" name="Oval 428"/>
          <p:cNvSpPr>
            <a:spLocks noChangeArrowheads="1"/>
          </p:cNvSpPr>
          <p:nvPr/>
        </p:nvSpPr>
        <p:spPr bwMode="auto">
          <a:xfrm>
            <a:off x="10554512" y="4085869"/>
            <a:ext cx="32843" cy="328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9" name="Oval 429"/>
          <p:cNvSpPr>
            <a:spLocks noChangeArrowheads="1"/>
          </p:cNvSpPr>
          <p:nvPr/>
        </p:nvSpPr>
        <p:spPr bwMode="auto">
          <a:xfrm>
            <a:off x="10740625" y="4085869"/>
            <a:ext cx="30108" cy="328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0" name="Freeform 430"/>
          <p:cNvSpPr>
            <a:spLocks noEditPoints="1"/>
          </p:cNvSpPr>
          <p:nvPr/>
        </p:nvSpPr>
        <p:spPr bwMode="auto">
          <a:xfrm>
            <a:off x="10622936" y="3976391"/>
            <a:ext cx="82109" cy="120426"/>
          </a:xfrm>
          <a:custGeom>
            <a:avLst/>
            <a:gdLst>
              <a:gd name="T0" fmla="*/ 30 w 30"/>
              <a:gd name="T1" fmla="*/ 0 h 44"/>
              <a:gd name="T2" fmla="*/ 0 w 30"/>
              <a:gd name="T3" fmla="*/ 0 h 44"/>
              <a:gd name="T4" fmla="*/ 0 w 30"/>
              <a:gd name="T5" fmla="*/ 44 h 44"/>
              <a:gd name="T6" fmla="*/ 30 w 30"/>
              <a:gd name="T7" fmla="*/ 44 h 44"/>
              <a:gd name="T8" fmla="*/ 30 w 30"/>
              <a:gd name="T9" fmla="*/ 0 h 44"/>
              <a:gd name="T10" fmla="*/ 22 w 30"/>
              <a:gd name="T11" fmla="*/ 37 h 44"/>
              <a:gd name="T12" fmla="*/ 8 w 30"/>
              <a:gd name="T13" fmla="*/ 37 h 44"/>
              <a:gd name="T14" fmla="*/ 8 w 30"/>
              <a:gd name="T15" fmla="*/ 22 h 44"/>
              <a:gd name="T16" fmla="*/ 22 w 30"/>
              <a:gd name="T17" fmla="*/ 22 h 44"/>
              <a:gd name="T18" fmla="*/ 22 w 30"/>
              <a:gd name="T19" fmla="*/ 3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" h="44">
                <a:moveTo>
                  <a:pt x="30" y="0"/>
                </a:moveTo>
                <a:lnTo>
                  <a:pt x="0" y="0"/>
                </a:lnTo>
                <a:lnTo>
                  <a:pt x="0" y="44"/>
                </a:lnTo>
                <a:lnTo>
                  <a:pt x="30" y="44"/>
                </a:lnTo>
                <a:lnTo>
                  <a:pt x="30" y="0"/>
                </a:lnTo>
                <a:close/>
                <a:moveTo>
                  <a:pt x="22" y="37"/>
                </a:moveTo>
                <a:lnTo>
                  <a:pt x="8" y="37"/>
                </a:lnTo>
                <a:lnTo>
                  <a:pt x="8" y="22"/>
                </a:lnTo>
                <a:lnTo>
                  <a:pt x="22" y="22"/>
                </a:lnTo>
                <a:lnTo>
                  <a:pt x="22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1" name="Freeform 440"/>
          <p:cNvSpPr>
            <a:spLocks noEditPoints="1"/>
          </p:cNvSpPr>
          <p:nvPr/>
        </p:nvSpPr>
        <p:spPr bwMode="auto">
          <a:xfrm>
            <a:off x="1374737" y="5785525"/>
            <a:ext cx="306541" cy="158744"/>
          </a:xfrm>
          <a:custGeom>
            <a:avLst/>
            <a:gdLst>
              <a:gd name="T0" fmla="*/ 281 w 288"/>
              <a:gd name="T1" fmla="*/ 0 h 151"/>
              <a:gd name="T2" fmla="*/ 89 w 288"/>
              <a:gd name="T3" fmla="*/ 0 h 151"/>
              <a:gd name="T4" fmla="*/ 78 w 288"/>
              <a:gd name="T5" fmla="*/ 5 h 151"/>
              <a:gd name="T6" fmla="*/ 5 w 288"/>
              <a:gd name="T7" fmla="*/ 71 h 151"/>
              <a:gd name="T8" fmla="*/ 0 w 288"/>
              <a:gd name="T9" fmla="*/ 76 h 151"/>
              <a:gd name="T10" fmla="*/ 5 w 288"/>
              <a:gd name="T11" fmla="*/ 80 h 151"/>
              <a:gd name="T12" fmla="*/ 78 w 288"/>
              <a:gd name="T13" fmla="*/ 147 h 151"/>
              <a:gd name="T14" fmla="*/ 89 w 288"/>
              <a:gd name="T15" fmla="*/ 151 h 151"/>
              <a:gd name="T16" fmla="*/ 281 w 288"/>
              <a:gd name="T17" fmla="*/ 151 h 151"/>
              <a:gd name="T18" fmla="*/ 288 w 288"/>
              <a:gd name="T19" fmla="*/ 144 h 151"/>
              <a:gd name="T20" fmla="*/ 288 w 288"/>
              <a:gd name="T21" fmla="*/ 7 h 151"/>
              <a:gd name="T22" fmla="*/ 281 w 288"/>
              <a:gd name="T23" fmla="*/ 0 h 151"/>
              <a:gd name="T24" fmla="*/ 206 w 288"/>
              <a:gd name="T25" fmla="*/ 81 h 151"/>
              <a:gd name="T26" fmla="*/ 229 w 288"/>
              <a:gd name="T27" fmla="*/ 104 h 151"/>
              <a:gd name="T28" fmla="*/ 229 w 288"/>
              <a:gd name="T29" fmla="*/ 115 h 151"/>
              <a:gd name="T30" fmla="*/ 222 w 288"/>
              <a:gd name="T31" fmla="*/ 122 h 151"/>
              <a:gd name="T32" fmla="*/ 211 w 288"/>
              <a:gd name="T33" fmla="*/ 122 h 151"/>
              <a:gd name="T34" fmla="*/ 188 w 288"/>
              <a:gd name="T35" fmla="*/ 99 h 151"/>
              <a:gd name="T36" fmla="*/ 177 w 288"/>
              <a:gd name="T37" fmla="*/ 99 h 151"/>
              <a:gd name="T38" fmla="*/ 154 w 288"/>
              <a:gd name="T39" fmla="*/ 122 h 151"/>
              <a:gd name="T40" fmla="*/ 143 w 288"/>
              <a:gd name="T41" fmla="*/ 122 h 151"/>
              <a:gd name="T42" fmla="*/ 136 w 288"/>
              <a:gd name="T43" fmla="*/ 115 h 151"/>
              <a:gd name="T44" fmla="*/ 136 w 288"/>
              <a:gd name="T45" fmla="*/ 104 h 151"/>
              <a:gd name="T46" fmla="*/ 159 w 288"/>
              <a:gd name="T47" fmla="*/ 81 h 151"/>
              <a:gd name="T48" fmla="*/ 159 w 288"/>
              <a:gd name="T49" fmla="*/ 70 h 151"/>
              <a:gd name="T50" fmla="*/ 136 w 288"/>
              <a:gd name="T51" fmla="*/ 47 h 151"/>
              <a:gd name="T52" fmla="*/ 136 w 288"/>
              <a:gd name="T53" fmla="*/ 36 h 151"/>
              <a:gd name="T54" fmla="*/ 143 w 288"/>
              <a:gd name="T55" fmla="*/ 29 h 151"/>
              <a:gd name="T56" fmla="*/ 154 w 288"/>
              <a:gd name="T57" fmla="*/ 29 h 151"/>
              <a:gd name="T58" fmla="*/ 177 w 288"/>
              <a:gd name="T59" fmla="*/ 52 h 151"/>
              <a:gd name="T60" fmla="*/ 188 w 288"/>
              <a:gd name="T61" fmla="*/ 52 h 151"/>
              <a:gd name="T62" fmla="*/ 211 w 288"/>
              <a:gd name="T63" fmla="*/ 29 h 151"/>
              <a:gd name="T64" fmla="*/ 222 w 288"/>
              <a:gd name="T65" fmla="*/ 29 h 151"/>
              <a:gd name="T66" fmla="*/ 229 w 288"/>
              <a:gd name="T67" fmla="*/ 36 h 151"/>
              <a:gd name="T68" fmla="*/ 229 w 288"/>
              <a:gd name="T69" fmla="*/ 47 h 151"/>
              <a:gd name="T70" fmla="*/ 206 w 288"/>
              <a:gd name="T71" fmla="*/ 70 h 151"/>
              <a:gd name="T72" fmla="*/ 206 w 288"/>
              <a:gd name="T73" fmla="*/ 8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8" h="151">
                <a:moveTo>
                  <a:pt x="281" y="0"/>
                </a:move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0" y="2"/>
                  <a:pt x="78" y="5"/>
                </a:cubicBezTo>
                <a:cubicBezTo>
                  <a:pt x="5" y="71"/>
                  <a:pt x="5" y="71"/>
                  <a:pt x="5" y="71"/>
                </a:cubicBezTo>
                <a:cubicBezTo>
                  <a:pt x="2" y="73"/>
                  <a:pt x="0" y="75"/>
                  <a:pt x="0" y="76"/>
                </a:cubicBezTo>
                <a:cubicBezTo>
                  <a:pt x="0" y="76"/>
                  <a:pt x="2" y="78"/>
                  <a:pt x="5" y="80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80" y="149"/>
                  <a:pt x="86" y="151"/>
                  <a:pt x="89" y="151"/>
                </a:cubicBezTo>
                <a:cubicBezTo>
                  <a:pt x="281" y="151"/>
                  <a:pt x="281" y="151"/>
                  <a:pt x="281" y="151"/>
                </a:cubicBezTo>
                <a:cubicBezTo>
                  <a:pt x="285" y="151"/>
                  <a:pt x="288" y="148"/>
                  <a:pt x="288" y="144"/>
                </a:cubicBezTo>
                <a:cubicBezTo>
                  <a:pt x="288" y="7"/>
                  <a:pt x="288" y="7"/>
                  <a:pt x="288" y="7"/>
                </a:cubicBezTo>
                <a:cubicBezTo>
                  <a:pt x="288" y="3"/>
                  <a:pt x="285" y="0"/>
                  <a:pt x="281" y="0"/>
                </a:cubicBezTo>
                <a:close/>
                <a:moveTo>
                  <a:pt x="206" y="81"/>
                </a:moveTo>
                <a:cubicBezTo>
                  <a:pt x="229" y="104"/>
                  <a:pt x="229" y="104"/>
                  <a:pt x="229" y="104"/>
                </a:cubicBezTo>
                <a:cubicBezTo>
                  <a:pt x="232" y="107"/>
                  <a:pt x="232" y="112"/>
                  <a:pt x="229" y="115"/>
                </a:cubicBezTo>
                <a:cubicBezTo>
                  <a:pt x="222" y="122"/>
                  <a:pt x="222" y="122"/>
                  <a:pt x="222" y="122"/>
                </a:cubicBezTo>
                <a:cubicBezTo>
                  <a:pt x="219" y="125"/>
                  <a:pt x="214" y="125"/>
                  <a:pt x="211" y="122"/>
                </a:cubicBezTo>
                <a:cubicBezTo>
                  <a:pt x="188" y="99"/>
                  <a:pt x="188" y="99"/>
                  <a:pt x="188" y="99"/>
                </a:cubicBezTo>
                <a:cubicBezTo>
                  <a:pt x="185" y="96"/>
                  <a:pt x="180" y="96"/>
                  <a:pt x="177" y="99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1" y="125"/>
                  <a:pt x="146" y="125"/>
                  <a:pt x="143" y="122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3" y="112"/>
                  <a:pt x="133" y="107"/>
                  <a:pt x="136" y="104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162" y="78"/>
                  <a:pt x="162" y="73"/>
                  <a:pt x="159" y="70"/>
                </a:cubicBezTo>
                <a:cubicBezTo>
                  <a:pt x="136" y="47"/>
                  <a:pt x="136" y="47"/>
                  <a:pt x="136" y="47"/>
                </a:cubicBezTo>
                <a:cubicBezTo>
                  <a:pt x="133" y="44"/>
                  <a:pt x="133" y="39"/>
                  <a:pt x="136" y="36"/>
                </a:cubicBezTo>
                <a:cubicBezTo>
                  <a:pt x="143" y="29"/>
                  <a:pt x="143" y="29"/>
                  <a:pt x="143" y="29"/>
                </a:cubicBezTo>
                <a:cubicBezTo>
                  <a:pt x="146" y="26"/>
                  <a:pt x="151" y="26"/>
                  <a:pt x="154" y="29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80" y="55"/>
                  <a:pt x="185" y="55"/>
                  <a:pt x="188" y="52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214" y="26"/>
                  <a:pt x="219" y="26"/>
                  <a:pt x="222" y="29"/>
                </a:cubicBezTo>
                <a:cubicBezTo>
                  <a:pt x="229" y="36"/>
                  <a:pt x="229" y="36"/>
                  <a:pt x="229" y="36"/>
                </a:cubicBezTo>
                <a:cubicBezTo>
                  <a:pt x="232" y="39"/>
                  <a:pt x="232" y="44"/>
                  <a:pt x="229" y="47"/>
                </a:cubicBezTo>
                <a:cubicBezTo>
                  <a:pt x="206" y="70"/>
                  <a:pt x="206" y="70"/>
                  <a:pt x="206" y="70"/>
                </a:cubicBezTo>
                <a:cubicBezTo>
                  <a:pt x="203" y="73"/>
                  <a:pt x="203" y="78"/>
                  <a:pt x="206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2" name="Freeform 441"/>
          <p:cNvSpPr/>
          <p:nvPr/>
        </p:nvSpPr>
        <p:spPr bwMode="auto">
          <a:xfrm>
            <a:off x="8074822" y="2668122"/>
            <a:ext cx="306541" cy="303804"/>
          </a:xfrm>
          <a:custGeom>
            <a:avLst/>
            <a:gdLst>
              <a:gd name="T0" fmla="*/ 85 w 289"/>
              <a:gd name="T1" fmla="*/ 289 h 289"/>
              <a:gd name="T2" fmla="*/ 85 w 289"/>
              <a:gd name="T3" fmla="*/ 289 h 289"/>
              <a:gd name="T4" fmla="*/ 85 w 289"/>
              <a:gd name="T5" fmla="*/ 289 h 289"/>
              <a:gd name="T6" fmla="*/ 39 w 289"/>
              <a:gd name="T7" fmla="*/ 274 h 289"/>
              <a:gd name="T8" fmla="*/ 26 w 289"/>
              <a:gd name="T9" fmla="*/ 262 h 289"/>
              <a:gd name="T10" fmla="*/ 0 w 289"/>
              <a:gd name="T11" fmla="*/ 204 h 289"/>
              <a:gd name="T12" fmla="*/ 26 w 289"/>
              <a:gd name="T13" fmla="*/ 145 h 289"/>
              <a:gd name="T14" fmla="*/ 97 w 289"/>
              <a:gd name="T15" fmla="*/ 118 h 289"/>
              <a:gd name="T16" fmla="*/ 120 w 289"/>
              <a:gd name="T17" fmla="*/ 120 h 289"/>
              <a:gd name="T18" fmla="*/ 163 w 289"/>
              <a:gd name="T19" fmla="*/ 125 h 289"/>
              <a:gd name="T20" fmla="*/ 187 w 289"/>
              <a:gd name="T21" fmla="*/ 128 h 289"/>
              <a:gd name="T22" fmla="*/ 230 w 289"/>
              <a:gd name="T23" fmla="*/ 113 h 289"/>
              <a:gd name="T24" fmla="*/ 241 w 289"/>
              <a:gd name="T25" fmla="*/ 87 h 289"/>
              <a:gd name="T26" fmla="*/ 232 w 289"/>
              <a:gd name="T27" fmla="*/ 63 h 289"/>
              <a:gd name="T28" fmla="*/ 229 w 289"/>
              <a:gd name="T29" fmla="*/ 60 h 289"/>
              <a:gd name="T30" fmla="*/ 220 w 289"/>
              <a:gd name="T31" fmla="*/ 53 h 289"/>
              <a:gd name="T32" fmla="*/ 202 w 289"/>
              <a:gd name="T33" fmla="*/ 48 h 289"/>
              <a:gd name="T34" fmla="*/ 202 w 289"/>
              <a:gd name="T35" fmla="*/ 48 h 289"/>
              <a:gd name="T36" fmla="*/ 175 w 289"/>
              <a:gd name="T37" fmla="*/ 59 h 289"/>
              <a:gd name="T38" fmla="*/ 161 w 289"/>
              <a:gd name="T39" fmla="*/ 102 h 289"/>
              <a:gd name="T40" fmla="*/ 123 w 289"/>
              <a:gd name="T41" fmla="*/ 97 h 289"/>
              <a:gd name="T42" fmla="*/ 123 w 289"/>
              <a:gd name="T43" fmla="*/ 97 h 289"/>
              <a:gd name="T44" fmla="*/ 123 w 289"/>
              <a:gd name="T45" fmla="*/ 97 h 289"/>
              <a:gd name="T46" fmla="*/ 122 w 289"/>
              <a:gd name="T47" fmla="*/ 97 h 289"/>
              <a:gd name="T48" fmla="*/ 122 w 289"/>
              <a:gd name="T49" fmla="*/ 97 h 289"/>
              <a:gd name="T50" fmla="*/ 118 w 289"/>
              <a:gd name="T51" fmla="*/ 97 h 289"/>
              <a:gd name="T52" fmla="*/ 145 w 289"/>
              <a:gd name="T53" fmla="*/ 26 h 289"/>
              <a:gd name="T54" fmla="*/ 203 w 289"/>
              <a:gd name="T55" fmla="*/ 0 h 289"/>
              <a:gd name="T56" fmla="*/ 204 w 289"/>
              <a:gd name="T57" fmla="*/ 0 h 289"/>
              <a:gd name="T58" fmla="*/ 204 w 289"/>
              <a:gd name="T59" fmla="*/ 0 h 289"/>
              <a:gd name="T60" fmla="*/ 263 w 289"/>
              <a:gd name="T61" fmla="*/ 26 h 289"/>
              <a:gd name="T62" fmla="*/ 274 w 289"/>
              <a:gd name="T63" fmla="*/ 40 h 289"/>
              <a:gd name="T64" fmla="*/ 289 w 289"/>
              <a:gd name="T65" fmla="*/ 85 h 289"/>
              <a:gd name="T66" fmla="*/ 275 w 289"/>
              <a:gd name="T67" fmla="*/ 130 h 289"/>
              <a:gd name="T68" fmla="*/ 263 w 289"/>
              <a:gd name="T69" fmla="*/ 144 h 289"/>
              <a:gd name="T70" fmla="*/ 193 w 289"/>
              <a:gd name="T71" fmla="*/ 171 h 289"/>
              <a:gd name="T72" fmla="*/ 169 w 289"/>
              <a:gd name="T73" fmla="*/ 169 h 289"/>
              <a:gd name="T74" fmla="*/ 125 w 289"/>
              <a:gd name="T75" fmla="*/ 163 h 289"/>
              <a:gd name="T76" fmla="*/ 103 w 289"/>
              <a:gd name="T77" fmla="*/ 161 h 289"/>
              <a:gd name="T78" fmla="*/ 59 w 289"/>
              <a:gd name="T79" fmla="*/ 176 h 289"/>
              <a:gd name="T80" fmla="*/ 52 w 289"/>
              <a:gd name="T81" fmla="*/ 185 h 289"/>
              <a:gd name="T82" fmla="*/ 48 w 289"/>
              <a:gd name="T83" fmla="*/ 202 h 289"/>
              <a:gd name="T84" fmla="*/ 55 w 289"/>
              <a:gd name="T85" fmla="*/ 223 h 289"/>
              <a:gd name="T86" fmla="*/ 60 w 289"/>
              <a:gd name="T87" fmla="*/ 229 h 289"/>
              <a:gd name="T88" fmla="*/ 86 w 289"/>
              <a:gd name="T89" fmla="*/ 241 h 289"/>
              <a:gd name="T90" fmla="*/ 87 w 289"/>
              <a:gd name="T91" fmla="*/ 241 h 289"/>
              <a:gd name="T92" fmla="*/ 114 w 289"/>
              <a:gd name="T93" fmla="*/ 230 h 289"/>
              <a:gd name="T94" fmla="*/ 128 w 289"/>
              <a:gd name="T95" fmla="*/ 186 h 289"/>
              <a:gd name="T96" fmla="*/ 166 w 289"/>
              <a:gd name="T97" fmla="*/ 191 h 289"/>
              <a:gd name="T98" fmla="*/ 170 w 289"/>
              <a:gd name="T99" fmla="*/ 192 h 289"/>
              <a:gd name="T100" fmla="*/ 144 w 289"/>
              <a:gd name="T101" fmla="*/ 263 h 289"/>
              <a:gd name="T102" fmla="*/ 85 w 289"/>
              <a:gd name="T10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9" h="289">
                <a:moveTo>
                  <a:pt x="85" y="289"/>
                </a:moveTo>
                <a:cubicBezTo>
                  <a:pt x="85" y="289"/>
                  <a:pt x="85" y="289"/>
                  <a:pt x="85" y="289"/>
                </a:cubicBezTo>
                <a:cubicBezTo>
                  <a:pt x="85" y="289"/>
                  <a:pt x="85" y="289"/>
                  <a:pt x="85" y="289"/>
                </a:cubicBezTo>
                <a:cubicBezTo>
                  <a:pt x="69" y="289"/>
                  <a:pt x="53" y="284"/>
                  <a:pt x="39" y="274"/>
                </a:cubicBezTo>
                <a:cubicBezTo>
                  <a:pt x="35" y="271"/>
                  <a:pt x="30" y="267"/>
                  <a:pt x="26" y="262"/>
                </a:cubicBezTo>
                <a:cubicBezTo>
                  <a:pt x="9" y="245"/>
                  <a:pt x="0" y="226"/>
                  <a:pt x="0" y="204"/>
                </a:cubicBezTo>
                <a:cubicBezTo>
                  <a:pt x="1" y="182"/>
                  <a:pt x="9" y="162"/>
                  <a:pt x="26" y="145"/>
                </a:cubicBezTo>
                <a:cubicBezTo>
                  <a:pt x="44" y="127"/>
                  <a:pt x="68" y="118"/>
                  <a:pt x="97" y="118"/>
                </a:cubicBezTo>
                <a:cubicBezTo>
                  <a:pt x="104" y="118"/>
                  <a:pt x="112" y="118"/>
                  <a:pt x="120" y="120"/>
                </a:cubicBezTo>
                <a:cubicBezTo>
                  <a:pt x="163" y="125"/>
                  <a:pt x="163" y="125"/>
                  <a:pt x="163" y="125"/>
                </a:cubicBezTo>
                <a:cubicBezTo>
                  <a:pt x="172" y="127"/>
                  <a:pt x="179" y="128"/>
                  <a:pt x="187" y="128"/>
                </a:cubicBezTo>
                <a:cubicBezTo>
                  <a:pt x="206" y="128"/>
                  <a:pt x="221" y="122"/>
                  <a:pt x="230" y="113"/>
                </a:cubicBezTo>
                <a:cubicBezTo>
                  <a:pt x="238" y="106"/>
                  <a:pt x="241" y="97"/>
                  <a:pt x="241" y="87"/>
                </a:cubicBezTo>
                <a:cubicBezTo>
                  <a:pt x="241" y="78"/>
                  <a:pt x="238" y="70"/>
                  <a:pt x="232" y="63"/>
                </a:cubicBezTo>
                <a:cubicBezTo>
                  <a:pt x="231" y="61"/>
                  <a:pt x="230" y="61"/>
                  <a:pt x="229" y="60"/>
                </a:cubicBezTo>
                <a:cubicBezTo>
                  <a:pt x="226" y="57"/>
                  <a:pt x="223" y="54"/>
                  <a:pt x="220" y="53"/>
                </a:cubicBezTo>
                <a:cubicBezTo>
                  <a:pt x="215" y="50"/>
                  <a:pt x="209" y="48"/>
                  <a:pt x="202" y="48"/>
                </a:cubicBezTo>
                <a:cubicBezTo>
                  <a:pt x="202" y="48"/>
                  <a:pt x="202" y="48"/>
                  <a:pt x="202" y="48"/>
                </a:cubicBezTo>
                <a:cubicBezTo>
                  <a:pt x="192" y="48"/>
                  <a:pt x="183" y="51"/>
                  <a:pt x="175" y="59"/>
                </a:cubicBezTo>
                <a:cubicBezTo>
                  <a:pt x="166" y="68"/>
                  <a:pt x="160" y="81"/>
                  <a:pt x="161" y="102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1" y="97"/>
                  <a:pt x="120" y="97"/>
                  <a:pt x="118" y="97"/>
                </a:cubicBezTo>
                <a:cubicBezTo>
                  <a:pt x="117" y="66"/>
                  <a:pt x="125" y="46"/>
                  <a:pt x="145" y="26"/>
                </a:cubicBezTo>
                <a:cubicBezTo>
                  <a:pt x="162" y="9"/>
                  <a:pt x="182" y="0"/>
                  <a:pt x="203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26" y="0"/>
                  <a:pt x="245" y="9"/>
                  <a:pt x="263" y="26"/>
                </a:cubicBezTo>
                <a:cubicBezTo>
                  <a:pt x="267" y="31"/>
                  <a:pt x="271" y="35"/>
                  <a:pt x="274" y="40"/>
                </a:cubicBezTo>
                <a:cubicBezTo>
                  <a:pt x="284" y="54"/>
                  <a:pt x="289" y="69"/>
                  <a:pt x="289" y="85"/>
                </a:cubicBezTo>
                <a:cubicBezTo>
                  <a:pt x="289" y="102"/>
                  <a:pt x="284" y="117"/>
                  <a:pt x="275" y="130"/>
                </a:cubicBezTo>
                <a:cubicBezTo>
                  <a:pt x="271" y="135"/>
                  <a:pt x="268" y="139"/>
                  <a:pt x="263" y="144"/>
                </a:cubicBezTo>
                <a:cubicBezTo>
                  <a:pt x="245" y="162"/>
                  <a:pt x="222" y="171"/>
                  <a:pt x="193" y="171"/>
                </a:cubicBezTo>
                <a:cubicBezTo>
                  <a:pt x="185" y="171"/>
                  <a:pt x="177" y="170"/>
                  <a:pt x="169" y="169"/>
                </a:cubicBezTo>
                <a:cubicBezTo>
                  <a:pt x="125" y="163"/>
                  <a:pt x="125" y="163"/>
                  <a:pt x="125" y="163"/>
                </a:cubicBezTo>
                <a:cubicBezTo>
                  <a:pt x="117" y="162"/>
                  <a:pt x="110" y="161"/>
                  <a:pt x="103" y="161"/>
                </a:cubicBezTo>
                <a:cubicBezTo>
                  <a:pt x="83" y="161"/>
                  <a:pt x="68" y="167"/>
                  <a:pt x="59" y="176"/>
                </a:cubicBezTo>
                <a:cubicBezTo>
                  <a:pt x="56" y="179"/>
                  <a:pt x="54" y="182"/>
                  <a:pt x="52" y="185"/>
                </a:cubicBezTo>
                <a:cubicBezTo>
                  <a:pt x="49" y="190"/>
                  <a:pt x="48" y="196"/>
                  <a:pt x="48" y="202"/>
                </a:cubicBezTo>
                <a:cubicBezTo>
                  <a:pt x="48" y="210"/>
                  <a:pt x="50" y="217"/>
                  <a:pt x="55" y="223"/>
                </a:cubicBezTo>
                <a:cubicBezTo>
                  <a:pt x="56" y="225"/>
                  <a:pt x="58" y="227"/>
                  <a:pt x="60" y="229"/>
                </a:cubicBezTo>
                <a:cubicBezTo>
                  <a:pt x="67" y="237"/>
                  <a:pt x="76" y="241"/>
                  <a:pt x="86" y="241"/>
                </a:cubicBezTo>
                <a:cubicBezTo>
                  <a:pt x="87" y="241"/>
                  <a:pt x="87" y="241"/>
                  <a:pt x="87" y="241"/>
                </a:cubicBezTo>
                <a:cubicBezTo>
                  <a:pt x="97" y="241"/>
                  <a:pt x="106" y="238"/>
                  <a:pt x="114" y="230"/>
                </a:cubicBezTo>
                <a:cubicBezTo>
                  <a:pt x="123" y="221"/>
                  <a:pt x="129" y="208"/>
                  <a:pt x="128" y="186"/>
                </a:cubicBezTo>
                <a:cubicBezTo>
                  <a:pt x="166" y="191"/>
                  <a:pt x="166" y="191"/>
                  <a:pt x="166" y="191"/>
                </a:cubicBezTo>
                <a:cubicBezTo>
                  <a:pt x="167" y="192"/>
                  <a:pt x="169" y="192"/>
                  <a:pt x="170" y="192"/>
                </a:cubicBezTo>
                <a:cubicBezTo>
                  <a:pt x="171" y="223"/>
                  <a:pt x="163" y="244"/>
                  <a:pt x="144" y="263"/>
                </a:cubicBezTo>
                <a:cubicBezTo>
                  <a:pt x="127" y="280"/>
                  <a:pt x="107" y="289"/>
                  <a:pt x="85" y="28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3" name="Freeform 442"/>
          <p:cNvSpPr/>
          <p:nvPr/>
        </p:nvSpPr>
        <p:spPr bwMode="auto">
          <a:xfrm>
            <a:off x="9426883" y="1562390"/>
            <a:ext cx="41055" cy="156008"/>
          </a:xfrm>
          <a:custGeom>
            <a:avLst/>
            <a:gdLst>
              <a:gd name="T0" fmla="*/ 24 w 39"/>
              <a:gd name="T1" fmla="*/ 0 h 146"/>
              <a:gd name="T2" fmla="*/ 14 w 39"/>
              <a:gd name="T3" fmla="*/ 0 h 146"/>
              <a:gd name="T4" fmla="*/ 5 w 39"/>
              <a:gd name="T5" fmla="*/ 118 h 146"/>
              <a:gd name="T6" fmla="*/ 7 w 39"/>
              <a:gd name="T7" fmla="*/ 140 h 146"/>
              <a:gd name="T8" fmla="*/ 14 w 39"/>
              <a:gd name="T9" fmla="*/ 145 h 146"/>
              <a:gd name="T10" fmla="*/ 25 w 39"/>
              <a:gd name="T11" fmla="*/ 145 h 146"/>
              <a:gd name="T12" fmla="*/ 32 w 39"/>
              <a:gd name="T13" fmla="*/ 140 h 146"/>
              <a:gd name="T14" fmla="*/ 34 w 39"/>
              <a:gd name="T15" fmla="*/ 118 h 146"/>
              <a:gd name="T16" fmla="*/ 24 w 39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146">
                <a:moveTo>
                  <a:pt x="24" y="0"/>
                </a:moveTo>
                <a:cubicBezTo>
                  <a:pt x="14" y="0"/>
                  <a:pt x="14" y="0"/>
                  <a:pt x="14" y="0"/>
                </a:cubicBezTo>
                <a:cubicBezTo>
                  <a:pt x="5" y="118"/>
                  <a:pt x="5" y="118"/>
                  <a:pt x="5" y="118"/>
                </a:cubicBezTo>
                <a:cubicBezTo>
                  <a:pt x="0" y="125"/>
                  <a:pt x="1" y="134"/>
                  <a:pt x="7" y="140"/>
                </a:cubicBezTo>
                <a:cubicBezTo>
                  <a:pt x="9" y="142"/>
                  <a:pt x="11" y="144"/>
                  <a:pt x="14" y="145"/>
                </a:cubicBezTo>
                <a:cubicBezTo>
                  <a:pt x="17" y="146"/>
                  <a:pt x="21" y="146"/>
                  <a:pt x="25" y="145"/>
                </a:cubicBezTo>
                <a:cubicBezTo>
                  <a:pt x="28" y="144"/>
                  <a:pt x="30" y="142"/>
                  <a:pt x="32" y="140"/>
                </a:cubicBezTo>
                <a:cubicBezTo>
                  <a:pt x="38" y="134"/>
                  <a:pt x="39" y="125"/>
                  <a:pt x="34" y="118"/>
                </a:cubicBezTo>
                <a:lnTo>
                  <a:pt x="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4" name="Freeform 443"/>
          <p:cNvSpPr/>
          <p:nvPr/>
        </p:nvSpPr>
        <p:spPr bwMode="auto">
          <a:xfrm>
            <a:off x="9437830" y="1485755"/>
            <a:ext cx="16422" cy="35582"/>
          </a:xfrm>
          <a:custGeom>
            <a:avLst/>
            <a:gdLst>
              <a:gd name="T0" fmla="*/ 6 w 6"/>
              <a:gd name="T1" fmla="*/ 1 h 13"/>
              <a:gd name="T2" fmla="*/ 6 w 6"/>
              <a:gd name="T3" fmla="*/ 0 h 13"/>
              <a:gd name="T4" fmla="*/ 0 w 6"/>
              <a:gd name="T5" fmla="*/ 0 h 13"/>
              <a:gd name="T6" fmla="*/ 0 w 6"/>
              <a:gd name="T7" fmla="*/ 1 h 13"/>
              <a:gd name="T8" fmla="*/ 0 w 6"/>
              <a:gd name="T9" fmla="*/ 13 h 13"/>
              <a:gd name="T10" fmla="*/ 6 w 6"/>
              <a:gd name="T11" fmla="*/ 13 h 13"/>
              <a:gd name="T12" fmla="*/ 6 w 6"/>
              <a:gd name="T13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13">
                <a:moveTo>
                  <a:pt x="6" y="1"/>
                </a:moveTo>
                <a:lnTo>
                  <a:pt x="6" y="0"/>
                </a:lnTo>
                <a:lnTo>
                  <a:pt x="0" y="0"/>
                </a:lnTo>
                <a:lnTo>
                  <a:pt x="0" y="1"/>
                </a:lnTo>
                <a:lnTo>
                  <a:pt x="0" y="13"/>
                </a:lnTo>
                <a:lnTo>
                  <a:pt x="6" y="13"/>
                </a:lnTo>
                <a:lnTo>
                  <a:pt x="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5" name="Freeform 444"/>
          <p:cNvSpPr/>
          <p:nvPr/>
        </p:nvSpPr>
        <p:spPr bwMode="auto">
          <a:xfrm>
            <a:off x="9492569" y="1518599"/>
            <a:ext cx="35582" cy="32843"/>
          </a:xfrm>
          <a:custGeom>
            <a:avLst/>
            <a:gdLst>
              <a:gd name="T0" fmla="*/ 9 w 13"/>
              <a:gd name="T1" fmla="*/ 0 h 12"/>
              <a:gd name="T2" fmla="*/ 0 w 13"/>
              <a:gd name="T3" fmla="*/ 9 h 12"/>
              <a:gd name="T4" fmla="*/ 4 w 13"/>
              <a:gd name="T5" fmla="*/ 12 h 12"/>
              <a:gd name="T6" fmla="*/ 13 w 13"/>
              <a:gd name="T7" fmla="*/ 3 h 12"/>
              <a:gd name="T8" fmla="*/ 9 w 13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9" y="0"/>
                </a:moveTo>
                <a:lnTo>
                  <a:pt x="0" y="9"/>
                </a:lnTo>
                <a:lnTo>
                  <a:pt x="4" y="12"/>
                </a:lnTo>
                <a:lnTo>
                  <a:pt x="13" y="3"/>
                </a:lnTo>
                <a:lnTo>
                  <a:pt x="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6" name="Rectangle 445"/>
          <p:cNvSpPr>
            <a:spLocks noChangeArrowheads="1"/>
          </p:cNvSpPr>
          <p:nvPr/>
        </p:nvSpPr>
        <p:spPr bwMode="auto">
          <a:xfrm>
            <a:off x="9519938" y="1581549"/>
            <a:ext cx="35582" cy="1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7" name="Rectangle 446"/>
          <p:cNvSpPr>
            <a:spLocks noChangeArrowheads="1"/>
          </p:cNvSpPr>
          <p:nvPr/>
        </p:nvSpPr>
        <p:spPr bwMode="auto">
          <a:xfrm>
            <a:off x="9336563" y="1581549"/>
            <a:ext cx="32843" cy="1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8" name="Freeform 447"/>
          <p:cNvSpPr/>
          <p:nvPr/>
        </p:nvSpPr>
        <p:spPr bwMode="auto">
          <a:xfrm>
            <a:off x="9363933" y="1518599"/>
            <a:ext cx="32843" cy="32843"/>
          </a:xfrm>
          <a:custGeom>
            <a:avLst/>
            <a:gdLst>
              <a:gd name="T0" fmla="*/ 0 w 12"/>
              <a:gd name="T1" fmla="*/ 3 h 12"/>
              <a:gd name="T2" fmla="*/ 9 w 12"/>
              <a:gd name="T3" fmla="*/ 12 h 12"/>
              <a:gd name="T4" fmla="*/ 12 w 12"/>
              <a:gd name="T5" fmla="*/ 9 h 12"/>
              <a:gd name="T6" fmla="*/ 4 w 12"/>
              <a:gd name="T7" fmla="*/ 0 h 12"/>
              <a:gd name="T8" fmla="*/ 0 w 12"/>
              <a:gd name="T9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2">
                <a:moveTo>
                  <a:pt x="0" y="3"/>
                </a:moveTo>
                <a:lnTo>
                  <a:pt x="9" y="12"/>
                </a:lnTo>
                <a:lnTo>
                  <a:pt x="12" y="9"/>
                </a:lnTo>
                <a:lnTo>
                  <a:pt x="4" y="0"/>
                </a:lnTo>
                <a:lnTo>
                  <a:pt x="0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9" name="Freeform 448"/>
          <p:cNvSpPr>
            <a:spLocks noEditPoints="1"/>
          </p:cNvSpPr>
          <p:nvPr/>
        </p:nvSpPr>
        <p:spPr bwMode="auto">
          <a:xfrm>
            <a:off x="9292772" y="1450175"/>
            <a:ext cx="303804" cy="303804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7 w 288"/>
              <a:gd name="T5" fmla="*/ 212 h 288"/>
              <a:gd name="T6" fmla="*/ 77 w 288"/>
              <a:gd name="T7" fmla="*/ 272 h 288"/>
              <a:gd name="T8" fmla="*/ 144 w 288"/>
              <a:gd name="T9" fmla="*/ 288 h 288"/>
              <a:gd name="T10" fmla="*/ 213 w 288"/>
              <a:gd name="T11" fmla="*/ 271 h 288"/>
              <a:gd name="T12" fmla="*/ 272 w 288"/>
              <a:gd name="T13" fmla="*/ 210 h 288"/>
              <a:gd name="T14" fmla="*/ 288 w 288"/>
              <a:gd name="T15" fmla="*/ 144 h 288"/>
              <a:gd name="T16" fmla="*/ 144 w 288"/>
              <a:gd name="T17" fmla="*/ 0 h 288"/>
              <a:gd name="T18" fmla="*/ 258 w 288"/>
              <a:gd name="T19" fmla="*/ 203 h 288"/>
              <a:gd name="T20" fmla="*/ 205 w 288"/>
              <a:gd name="T21" fmla="*/ 257 h 288"/>
              <a:gd name="T22" fmla="*/ 144 w 288"/>
              <a:gd name="T23" fmla="*/ 272 h 288"/>
              <a:gd name="T24" fmla="*/ 85 w 288"/>
              <a:gd name="T25" fmla="*/ 258 h 288"/>
              <a:gd name="T26" fmla="*/ 31 w 288"/>
              <a:gd name="T27" fmla="*/ 204 h 288"/>
              <a:gd name="T28" fmla="*/ 16 w 288"/>
              <a:gd name="T29" fmla="*/ 144 h 288"/>
              <a:gd name="T30" fmla="*/ 144 w 288"/>
              <a:gd name="T31" fmla="*/ 16 h 288"/>
              <a:gd name="T32" fmla="*/ 272 w 288"/>
              <a:gd name="T33" fmla="*/ 144 h 288"/>
              <a:gd name="T34" fmla="*/ 258 w 288"/>
              <a:gd name="T35" fmla="*/ 20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169"/>
                  <a:pt x="6" y="192"/>
                  <a:pt x="17" y="212"/>
                </a:cubicBezTo>
                <a:cubicBezTo>
                  <a:pt x="31" y="237"/>
                  <a:pt x="52" y="258"/>
                  <a:pt x="77" y="272"/>
                </a:cubicBezTo>
                <a:cubicBezTo>
                  <a:pt x="97" y="282"/>
                  <a:pt x="120" y="288"/>
                  <a:pt x="144" y="288"/>
                </a:cubicBezTo>
                <a:cubicBezTo>
                  <a:pt x="169" y="288"/>
                  <a:pt x="192" y="282"/>
                  <a:pt x="213" y="271"/>
                </a:cubicBezTo>
                <a:cubicBezTo>
                  <a:pt x="238" y="257"/>
                  <a:pt x="259" y="236"/>
                  <a:pt x="272" y="210"/>
                </a:cubicBezTo>
                <a:cubicBezTo>
                  <a:pt x="282" y="190"/>
                  <a:pt x="288" y="168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58" y="203"/>
                </a:moveTo>
                <a:cubicBezTo>
                  <a:pt x="246" y="226"/>
                  <a:pt x="228" y="244"/>
                  <a:pt x="205" y="257"/>
                </a:cubicBezTo>
                <a:cubicBezTo>
                  <a:pt x="186" y="267"/>
                  <a:pt x="165" y="272"/>
                  <a:pt x="144" y="272"/>
                </a:cubicBezTo>
                <a:cubicBezTo>
                  <a:pt x="123" y="272"/>
                  <a:pt x="103" y="267"/>
                  <a:pt x="85" y="258"/>
                </a:cubicBezTo>
                <a:cubicBezTo>
                  <a:pt x="62" y="246"/>
                  <a:pt x="43" y="227"/>
                  <a:pt x="31" y="204"/>
                </a:cubicBezTo>
                <a:cubicBezTo>
                  <a:pt x="21" y="186"/>
                  <a:pt x="16" y="165"/>
                  <a:pt x="16" y="144"/>
                </a:cubicBezTo>
                <a:cubicBezTo>
                  <a:pt x="16" y="74"/>
                  <a:pt x="73" y="16"/>
                  <a:pt x="144" y="16"/>
                </a:cubicBezTo>
                <a:cubicBezTo>
                  <a:pt x="215" y="16"/>
                  <a:pt x="272" y="74"/>
                  <a:pt x="272" y="144"/>
                </a:cubicBezTo>
                <a:cubicBezTo>
                  <a:pt x="272" y="165"/>
                  <a:pt x="267" y="184"/>
                  <a:pt x="258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0" name="Freeform 449"/>
          <p:cNvSpPr>
            <a:spLocks noEditPoints="1"/>
          </p:cNvSpPr>
          <p:nvPr/>
        </p:nvSpPr>
        <p:spPr bwMode="auto">
          <a:xfrm>
            <a:off x="7467217" y="3294888"/>
            <a:ext cx="303804" cy="268222"/>
          </a:xfrm>
          <a:custGeom>
            <a:avLst/>
            <a:gdLst>
              <a:gd name="T0" fmla="*/ 252 w 288"/>
              <a:gd name="T1" fmla="*/ 189 h 252"/>
              <a:gd name="T2" fmla="*/ 171 w 288"/>
              <a:gd name="T3" fmla="*/ 154 h 252"/>
              <a:gd name="T4" fmla="*/ 196 w 288"/>
              <a:gd name="T5" fmla="*/ 108 h 252"/>
              <a:gd name="T6" fmla="*/ 199 w 288"/>
              <a:gd name="T7" fmla="*/ 74 h 252"/>
              <a:gd name="T8" fmla="*/ 199 w 288"/>
              <a:gd name="T9" fmla="*/ 38 h 252"/>
              <a:gd name="T10" fmla="*/ 144 w 288"/>
              <a:gd name="T11" fmla="*/ 0 h 252"/>
              <a:gd name="T12" fmla="*/ 89 w 288"/>
              <a:gd name="T13" fmla="*/ 38 h 252"/>
              <a:gd name="T14" fmla="*/ 89 w 288"/>
              <a:gd name="T15" fmla="*/ 74 h 252"/>
              <a:gd name="T16" fmla="*/ 92 w 288"/>
              <a:gd name="T17" fmla="*/ 108 h 252"/>
              <a:gd name="T18" fmla="*/ 117 w 288"/>
              <a:gd name="T19" fmla="*/ 154 h 252"/>
              <a:gd name="T20" fmla="*/ 36 w 288"/>
              <a:gd name="T21" fmla="*/ 189 h 252"/>
              <a:gd name="T22" fmla="*/ 0 w 288"/>
              <a:gd name="T23" fmla="*/ 222 h 252"/>
              <a:gd name="T24" fmla="*/ 0 w 288"/>
              <a:gd name="T25" fmla="*/ 252 h 252"/>
              <a:gd name="T26" fmla="*/ 288 w 288"/>
              <a:gd name="T27" fmla="*/ 252 h 252"/>
              <a:gd name="T28" fmla="*/ 288 w 288"/>
              <a:gd name="T29" fmla="*/ 222 h 252"/>
              <a:gd name="T30" fmla="*/ 252 w 288"/>
              <a:gd name="T31" fmla="*/ 189 h 252"/>
              <a:gd name="T32" fmla="*/ 226 w 288"/>
              <a:gd name="T33" fmla="*/ 235 h 252"/>
              <a:gd name="T34" fmla="*/ 161 w 288"/>
              <a:gd name="T35" fmla="*/ 235 h 252"/>
              <a:gd name="T36" fmla="*/ 161 w 288"/>
              <a:gd name="T37" fmla="*/ 209 h 252"/>
              <a:gd name="T38" fmla="*/ 226 w 288"/>
              <a:gd name="T39" fmla="*/ 209 h 252"/>
              <a:gd name="T40" fmla="*/ 226 w 288"/>
              <a:gd name="T41" fmla="*/ 235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252">
                <a:moveTo>
                  <a:pt x="252" y="189"/>
                </a:moveTo>
                <a:cubicBezTo>
                  <a:pt x="235" y="181"/>
                  <a:pt x="209" y="161"/>
                  <a:pt x="171" y="154"/>
                </a:cubicBezTo>
                <a:cubicBezTo>
                  <a:pt x="181" y="144"/>
                  <a:pt x="188" y="127"/>
                  <a:pt x="196" y="108"/>
                </a:cubicBezTo>
                <a:cubicBezTo>
                  <a:pt x="200" y="97"/>
                  <a:pt x="199" y="87"/>
                  <a:pt x="199" y="74"/>
                </a:cubicBezTo>
                <a:cubicBezTo>
                  <a:pt x="199" y="63"/>
                  <a:pt x="201" y="47"/>
                  <a:pt x="199" y="38"/>
                </a:cubicBezTo>
                <a:cubicBezTo>
                  <a:pt x="190" y="8"/>
                  <a:pt x="169" y="0"/>
                  <a:pt x="144" y="0"/>
                </a:cubicBezTo>
                <a:cubicBezTo>
                  <a:pt x="119" y="0"/>
                  <a:pt x="98" y="8"/>
                  <a:pt x="89" y="38"/>
                </a:cubicBezTo>
                <a:cubicBezTo>
                  <a:pt x="87" y="47"/>
                  <a:pt x="89" y="63"/>
                  <a:pt x="89" y="74"/>
                </a:cubicBezTo>
                <a:cubicBezTo>
                  <a:pt x="89" y="87"/>
                  <a:pt x="88" y="97"/>
                  <a:pt x="92" y="108"/>
                </a:cubicBezTo>
                <a:cubicBezTo>
                  <a:pt x="100" y="128"/>
                  <a:pt x="107" y="144"/>
                  <a:pt x="117" y="154"/>
                </a:cubicBezTo>
                <a:cubicBezTo>
                  <a:pt x="79" y="161"/>
                  <a:pt x="54" y="181"/>
                  <a:pt x="36" y="189"/>
                </a:cubicBezTo>
                <a:cubicBezTo>
                  <a:pt x="0" y="205"/>
                  <a:pt x="0" y="222"/>
                  <a:pt x="0" y="222"/>
                </a:cubicBezTo>
                <a:cubicBezTo>
                  <a:pt x="0" y="252"/>
                  <a:pt x="0" y="252"/>
                  <a:pt x="0" y="252"/>
                </a:cubicBezTo>
                <a:cubicBezTo>
                  <a:pt x="288" y="252"/>
                  <a:pt x="288" y="252"/>
                  <a:pt x="288" y="252"/>
                </a:cubicBezTo>
                <a:cubicBezTo>
                  <a:pt x="288" y="222"/>
                  <a:pt x="288" y="222"/>
                  <a:pt x="288" y="222"/>
                </a:cubicBezTo>
                <a:cubicBezTo>
                  <a:pt x="288" y="222"/>
                  <a:pt x="288" y="205"/>
                  <a:pt x="252" y="189"/>
                </a:cubicBezTo>
                <a:close/>
                <a:moveTo>
                  <a:pt x="226" y="235"/>
                </a:moveTo>
                <a:cubicBezTo>
                  <a:pt x="161" y="235"/>
                  <a:pt x="161" y="235"/>
                  <a:pt x="161" y="235"/>
                </a:cubicBezTo>
                <a:cubicBezTo>
                  <a:pt x="161" y="209"/>
                  <a:pt x="161" y="209"/>
                  <a:pt x="161" y="209"/>
                </a:cubicBezTo>
                <a:cubicBezTo>
                  <a:pt x="226" y="209"/>
                  <a:pt x="226" y="209"/>
                  <a:pt x="226" y="209"/>
                </a:cubicBezTo>
                <a:lnTo>
                  <a:pt x="226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1" name="Freeform 450"/>
          <p:cNvSpPr/>
          <p:nvPr/>
        </p:nvSpPr>
        <p:spPr bwMode="auto">
          <a:xfrm>
            <a:off x="8074822" y="3294888"/>
            <a:ext cx="303804" cy="268222"/>
          </a:xfrm>
          <a:custGeom>
            <a:avLst/>
            <a:gdLst>
              <a:gd name="T0" fmla="*/ 288 w 288"/>
              <a:gd name="T1" fmla="*/ 222 h 252"/>
              <a:gd name="T2" fmla="*/ 252 w 288"/>
              <a:gd name="T3" fmla="*/ 189 h 252"/>
              <a:gd name="T4" fmla="*/ 171 w 288"/>
              <a:gd name="T5" fmla="*/ 154 h 252"/>
              <a:gd name="T6" fmla="*/ 195 w 288"/>
              <a:gd name="T7" fmla="*/ 108 h 252"/>
              <a:gd name="T8" fmla="*/ 199 w 288"/>
              <a:gd name="T9" fmla="*/ 74 h 252"/>
              <a:gd name="T10" fmla="*/ 198 w 288"/>
              <a:gd name="T11" fmla="*/ 38 h 252"/>
              <a:gd name="T12" fmla="*/ 144 w 288"/>
              <a:gd name="T13" fmla="*/ 0 h 252"/>
              <a:gd name="T14" fmla="*/ 89 w 288"/>
              <a:gd name="T15" fmla="*/ 38 h 252"/>
              <a:gd name="T16" fmla="*/ 88 w 288"/>
              <a:gd name="T17" fmla="*/ 74 h 252"/>
              <a:gd name="T18" fmla="*/ 92 w 288"/>
              <a:gd name="T19" fmla="*/ 108 h 252"/>
              <a:gd name="T20" fmla="*/ 117 w 288"/>
              <a:gd name="T21" fmla="*/ 154 h 252"/>
              <a:gd name="T22" fmla="*/ 36 w 288"/>
              <a:gd name="T23" fmla="*/ 189 h 252"/>
              <a:gd name="T24" fmla="*/ 0 w 288"/>
              <a:gd name="T25" fmla="*/ 222 h 252"/>
              <a:gd name="T26" fmla="*/ 0 w 288"/>
              <a:gd name="T27" fmla="*/ 252 h 252"/>
              <a:gd name="T28" fmla="*/ 127 w 288"/>
              <a:gd name="T29" fmla="*/ 252 h 252"/>
              <a:gd name="T30" fmla="*/ 134 w 288"/>
              <a:gd name="T31" fmla="*/ 219 h 252"/>
              <a:gd name="T32" fmla="*/ 120 w 288"/>
              <a:gd name="T33" fmla="*/ 200 h 252"/>
              <a:gd name="T34" fmla="*/ 144 w 288"/>
              <a:gd name="T35" fmla="*/ 184 h 252"/>
              <a:gd name="T36" fmla="*/ 168 w 288"/>
              <a:gd name="T37" fmla="*/ 200 h 252"/>
              <a:gd name="T38" fmla="*/ 154 w 288"/>
              <a:gd name="T39" fmla="*/ 219 h 252"/>
              <a:gd name="T40" fmla="*/ 160 w 288"/>
              <a:gd name="T41" fmla="*/ 252 h 252"/>
              <a:gd name="T42" fmla="*/ 288 w 288"/>
              <a:gd name="T43" fmla="*/ 252 h 252"/>
              <a:gd name="T44" fmla="*/ 288 w 288"/>
              <a:gd name="T45" fmla="*/ 22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52">
                <a:moveTo>
                  <a:pt x="288" y="222"/>
                </a:moveTo>
                <a:cubicBezTo>
                  <a:pt x="288" y="222"/>
                  <a:pt x="288" y="205"/>
                  <a:pt x="252" y="189"/>
                </a:cubicBezTo>
                <a:cubicBezTo>
                  <a:pt x="235" y="181"/>
                  <a:pt x="209" y="161"/>
                  <a:pt x="171" y="154"/>
                </a:cubicBezTo>
                <a:cubicBezTo>
                  <a:pt x="180" y="144"/>
                  <a:pt x="188" y="127"/>
                  <a:pt x="195" y="108"/>
                </a:cubicBezTo>
                <a:cubicBezTo>
                  <a:pt x="200" y="97"/>
                  <a:pt x="199" y="87"/>
                  <a:pt x="199" y="74"/>
                </a:cubicBezTo>
                <a:cubicBezTo>
                  <a:pt x="199" y="63"/>
                  <a:pt x="201" y="47"/>
                  <a:pt x="198" y="38"/>
                </a:cubicBezTo>
                <a:cubicBezTo>
                  <a:pt x="190" y="8"/>
                  <a:pt x="169" y="0"/>
                  <a:pt x="144" y="0"/>
                </a:cubicBezTo>
                <a:cubicBezTo>
                  <a:pt x="119" y="0"/>
                  <a:pt x="97" y="8"/>
                  <a:pt x="89" y="38"/>
                </a:cubicBezTo>
                <a:cubicBezTo>
                  <a:pt x="86" y="47"/>
                  <a:pt x="88" y="63"/>
                  <a:pt x="88" y="74"/>
                </a:cubicBezTo>
                <a:cubicBezTo>
                  <a:pt x="88" y="87"/>
                  <a:pt x="88" y="97"/>
                  <a:pt x="92" y="108"/>
                </a:cubicBezTo>
                <a:cubicBezTo>
                  <a:pt x="100" y="128"/>
                  <a:pt x="107" y="144"/>
                  <a:pt x="117" y="154"/>
                </a:cubicBezTo>
                <a:cubicBezTo>
                  <a:pt x="79" y="161"/>
                  <a:pt x="53" y="181"/>
                  <a:pt x="36" y="189"/>
                </a:cubicBezTo>
                <a:cubicBezTo>
                  <a:pt x="0" y="205"/>
                  <a:pt x="0" y="222"/>
                  <a:pt x="0" y="222"/>
                </a:cubicBezTo>
                <a:cubicBezTo>
                  <a:pt x="0" y="252"/>
                  <a:pt x="0" y="252"/>
                  <a:pt x="0" y="252"/>
                </a:cubicBezTo>
                <a:cubicBezTo>
                  <a:pt x="127" y="252"/>
                  <a:pt x="127" y="252"/>
                  <a:pt x="127" y="252"/>
                </a:cubicBezTo>
                <a:cubicBezTo>
                  <a:pt x="134" y="219"/>
                  <a:pt x="134" y="219"/>
                  <a:pt x="134" y="219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0" y="200"/>
                  <a:pt x="135" y="184"/>
                  <a:pt x="144" y="184"/>
                </a:cubicBezTo>
                <a:cubicBezTo>
                  <a:pt x="153" y="184"/>
                  <a:pt x="168" y="200"/>
                  <a:pt x="168" y="200"/>
                </a:cubicBezTo>
                <a:cubicBezTo>
                  <a:pt x="154" y="219"/>
                  <a:pt x="154" y="219"/>
                  <a:pt x="154" y="219"/>
                </a:cubicBezTo>
                <a:cubicBezTo>
                  <a:pt x="160" y="252"/>
                  <a:pt x="160" y="252"/>
                  <a:pt x="160" y="252"/>
                </a:cubicBezTo>
                <a:cubicBezTo>
                  <a:pt x="288" y="252"/>
                  <a:pt x="288" y="252"/>
                  <a:pt x="288" y="252"/>
                </a:cubicBezTo>
                <a:lnTo>
                  <a:pt x="288" y="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2" name="Freeform 452"/>
          <p:cNvSpPr>
            <a:spLocks noEditPoints="1"/>
          </p:cNvSpPr>
          <p:nvPr/>
        </p:nvSpPr>
        <p:spPr bwMode="auto">
          <a:xfrm>
            <a:off x="1985081" y="4534732"/>
            <a:ext cx="306541" cy="227168"/>
          </a:xfrm>
          <a:custGeom>
            <a:avLst/>
            <a:gdLst>
              <a:gd name="T0" fmla="*/ 0 w 112"/>
              <a:gd name="T1" fmla="*/ 0 h 83"/>
              <a:gd name="T2" fmla="*/ 0 w 112"/>
              <a:gd name="T3" fmla="*/ 83 h 83"/>
              <a:gd name="T4" fmla="*/ 112 w 112"/>
              <a:gd name="T5" fmla="*/ 83 h 83"/>
              <a:gd name="T6" fmla="*/ 112 w 112"/>
              <a:gd name="T7" fmla="*/ 0 h 83"/>
              <a:gd name="T8" fmla="*/ 0 w 112"/>
              <a:gd name="T9" fmla="*/ 0 h 83"/>
              <a:gd name="T10" fmla="*/ 102 w 112"/>
              <a:gd name="T11" fmla="*/ 74 h 83"/>
              <a:gd name="T12" fmla="*/ 10 w 112"/>
              <a:gd name="T13" fmla="*/ 74 h 83"/>
              <a:gd name="T14" fmla="*/ 10 w 112"/>
              <a:gd name="T15" fmla="*/ 9 h 83"/>
              <a:gd name="T16" fmla="*/ 102 w 112"/>
              <a:gd name="T17" fmla="*/ 9 h 83"/>
              <a:gd name="T18" fmla="*/ 102 w 112"/>
              <a:gd name="T19" fmla="*/ 7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83">
                <a:moveTo>
                  <a:pt x="0" y="0"/>
                </a:moveTo>
                <a:lnTo>
                  <a:pt x="0" y="83"/>
                </a:lnTo>
                <a:lnTo>
                  <a:pt x="112" y="83"/>
                </a:lnTo>
                <a:lnTo>
                  <a:pt x="112" y="0"/>
                </a:lnTo>
                <a:lnTo>
                  <a:pt x="0" y="0"/>
                </a:lnTo>
                <a:close/>
                <a:moveTo>
                  <a:pt x="102" y="74"/>
                </a:moveTo>
                <a:lnTo>
                  <a:pt x="10" y="74"/>
                </a:lnTo>
                <a:lnTo>
                  <a:pt x="10" y="9"/>
                </a:lnTo>
                <a:lnTo>
                  <a:pt x="102" y="9"/>
                </a:lnTo>
                <a:lnTo>
                  <a:pt x="102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3" name="Freeform 453"/>
          <p:cNvSpPr/>
          <p:nvPr/>
        </p:nvSpPr>
        <p:spPr bwMode="auto">
          <a:xfrm>
            <a:off x="2031609" y="4573049"/>
            <a:ext cx="213483" cy="147795"/>
          </a:xfrm>
          <a:custGeom>
            <a:avLst/>
            <a:gdLst>
              <a:gd name="T0" fmla="*/ 6 w 204"/>
              <a:gd name="T1" fmla="*/ 110 h 140"/>
              <a:gd name="T2" fmla="*/ 23 w 204"/>
              <a:gd name="T3" fmla="*/ 108 h 140"/>
              <a:gd name="T4" fmla="*/ 23 w 204"/>
              <a:gd name="T5" fmla="*/ 108 h 140"/>
              <a:gd name="T6" fmla="*/ 35 w 204"/>
              <a:gd name="T7" fmla="*/ 93 h 140"/>
              <a:gd name="T8" fmla="*/ 54 w 204"/>
              <a:gd name="T9" fmla="*/ 120 h 140"/>
              <a:gd name="T10" fmla="*/ 66 w 204"/>
              <a:gd name="T11" fmla="*/ 124 h 140"/>
              <a:gd name="T12" fmla="*/ 75 w 204"/>
              <a:gd name="T13" fmla="*/ 117 h 140"/>
              <a:gd name="T14" fmla="*/ 94 w 204"/>
              <a:gd name="T15" fmla="*/ 70 h 140"/>
              <a:gd name="T16" fmla="*/ 121 w 204"/>
              <a:gd name="T17" fmla="*/ 133 h 140"/>
              <a:gd name="T18" fmla="*/ 132 w 204"/>
              <a:gd name="T19" fmla="*/ 140 h 140"/>
              <a:gd name="T20" fmla="*/ 132 w 204"/>
              <a:gd name="T21" fmla="*/ 140 h 140"/>
              <a:gd name="T22" fmla="*/ 143 w 204"/>
              <a:gd name="T23" fmla="*/ 132 h 140"/>
              <a:gd name="T24" fmla="*/ 169 w 204"/>
              <a:gd name="T25" fmla="*/ 46 h 140"/>
              <a:gd name="T26" fmla="*/ 180 w 204"/>
              <a:gd name="T27" fmla="*/ 69 h 140"/>
              <a:gd name="T28" fmla="*/ 196 w 204"/>
              <a:gd name="T29" fmla="*/ 74 h 140"/>
              <a:gd name="T30" fmla="*/ 201 w 204"/>
              <a:gd name="T31" fmla="*/ 58 h 140"/>
              <a:gd name="T32" fmla="*/ 177 w 204"/>
              <a:gd name="T33" fmla="*/ 7 h 140"/>
              <a:gd name="T34" fmla="*/ 165 w 204"/>
              <a:gd name="T35" fmla="*/ 1 h 140"/>
              <a:gd name="T36" fmla="*/ 154 w 204"/>
              <a:gd name="T37" fmla="*/ 9 h 140"/>
              <a:gd name="T38" fmla="*/ 130 w 204"/>
              <a:gd name="T39" fmla="*/ 93 h 140"/>
              <a:gd name="T40" fmla="*/ 104 w 204"/>
              <a:gd name="T41" fmla="*/ 33 h 140"/>
              <a:gd name="T42" fmla="*/ 93 w 204"/>
              <a:gd name="T43" fmla="*/ 26 h 140"/>
              <a:gd name="T44" fmla="*/ 82 w 204"/>
              <a:gd name="T45" fmla="*/ 33 h 140"/>
              <a:gd name="T46" fmla="*/ 61 w 204"/>
              <a:gd name="T47" fmla="*/ 88 h 140"/>
              <a:gd name="T48" fmla="*/ 45 w 204"/>
              <a:gd name="T49" fmla="*/ 66 h 140"/>
              <a:gd name="T50" fmla="*/ 36 w 204"/>
              <a:gd name="T51" fmla="*/ 62 h 140"/>
              <a:gd name="T52" fmla="*/ 26 w 204"/>
              <a:gd name="T53" fmla="*/ 66 h 140"/>
              <a:gd name="T54" fmla="*/ 4 w 204"/>
              <a:gd name="T55" fmla="*/ 93 h 140"/>
              <a:gd name="T56" fmla="*/ 6 w 204"/>
              <a:gd name="T57" fmla="*/ 11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4" h="140">
                <a:moveTo>
                  <a:pt x="6" y="110"/>
                </a:moveTo>
                <a:cubicBezTo>
                  <a:pt x="11" y="114"/>
                  <a:pt x="18" y="113"/>
                  <a:pt x="23" y="108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35" y="93"/>
                  <a:pt x="35" y="93"/>
                  <a:pt x="35" y="93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57" y="123"/>
                  <a:pt x="61" y="125"/>
                  <a:pt x="66" y="124"/>
                </a:cubicBezTo>
                <a:cubicBezTo>
                  <a:pt x="70" y="124"/>
                  <a:pt x="74" y="121"/>
                  <a:pt x="75" y="117"/>
                </a:cubicBezTo>
                <a:cubicBezTo>
                  <a:pt x="94" y="70"/>
                  <a:pt x="94" y="70"/>
                  <a:pt x="94" y="70"/>
                </a:cubicBezTo>
                <a:cubicBezTo>
                  <a:pt x="121" y="133"/>
                  <a:pt x="121" y="133"/>
                  <a:pt x="121" y="133"/>
                </a:cubicBezTo>
                <a:cubicBezTo>
                  <a:pt x="122" y="137"/>
                  <a:pt x="127" y="140"/>
                  <a:pt x="132" y="140"/>
                </a:cubicBezTo>
                <a:cubicBezTo>
                  <a:pt x="132" y="140"/>
                  <a:pt x="132" y="140"/>
                  <a:pt x="132" y="140"/>
                </a:cubicBezTo>
                <a:cubicBezTo>
                  <a:pt x="137" y="140"/>
                  <a:pt x="142" y="136"/>
                  <a:pt x="143" y="132"/>
                </a:cubicBezTo>
                <a:cubicBezTo>
                  <a:pt x="169" y="46"/>
                  <a:pt x="169" y="46"/>
                  <a:pt x="169" y="46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3" y="75"/>
                  <a:pt x="190" y="77"/>
                  <a:pt x="196" y="74"/>
                </a:cubicBezTo>
                <a:cubicBezTo>
                  <a:pt x="202" y="71"/>
                  <a:pt x="204" y="64"/>
                  <a:pt x="201" y="58"/>
                </a:cubicBezTo>
                <a:cubicBezTo>
                  <a:pt x="177" y="7"/>
                  <a:pt x="177" y="7"/>
                  <a:pt x="177" y="7"/>
                </a:cubicBezTo>
                <a:cubicBezTo>
                  <a:pt x="175" y="3"/>
                  <a:pt x="170" y="0"/>
                  <a:pt x="165" y="1"/>
                </a:cubicBezTo>
                <a:cubicBezTo>
                  <a:pt x="160" y="1"/>
                  <a:pt x="156" y="4"/>
                  <a:pt x="154" y="9"/>
                </a:cubicBezTo>
                <a:cubicBezTo>
                  <a:pt x="130" y="93"/>
                  <a:pt x="130" y="93"/>
                  <a:pt x="130" y="93"/>
                </a:cubicBezTo>
                <a:cubicBezTo>
                  <a:pt x="104" y="33"/>
                  <a:pt x="104" y="33"/>
                  <a:pt x="104" y="33"/>
                </a:cubicBezTo>
                <a:cubicBezTo>
                  <a:pt x="102" y="29"/>
                  <a:pt x="98" y="26"/>
                  <a:pt x="93" y="26"/>
                </a:cubicBezTo>
                <a:cubicBezTo>
                  <a:pt x="88" y="26"/>
                  <a:pt x="84" y="29"/>
                  <a:pt x="82" y="33"/>
                </a:cubicBezTo>
                <a:cubicBezTo>
                  <a:pt x="61" y="88"/>
                  <a:pt x="61" y="88"/>
                  <a:pt x="61" y="88"/>
                </a:cubicBezTo>
                <a:cubicBezTo>
                  <a:pt x="45" y="66"/>
                  <a:pt x="45" y="66"/>
                  <a:pt x="45" y="66"/>
                </a:cubicBezTo>
                <a:cubicBezTo>
                  <a:pt x="43" y="63"/>
                  <a:pt x="39" y="62"/>
                  <a:pt x="36" y="62"/>
                </a:cubicBezTo>
                <a:cubicBezTo>
                  <a:pt x="32" y="61"/>
                  <a:pt x="28" y="63"/>
                  <a:pt x="26" y="66"/>
                </a:cubicBezTo>
                <a:cubicBezTo>
                  <a:pt x="4" y="93"/>
                  <a:pt x="4" y="93"/>
                  <a:pt x="4" y="93"/>
                </a:cubicBezTo>
                <a:cubicBezTo>
                  <a:pt x="0" y="98"/>
                  <a:pt x="1" y="106"/>
                  <a:pt x="6" y="1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4" name="Freeform 463"/>
          <p:cNvSpPr/>
          <p:nvPr/>
        </p:nvSpPr>
        <p:spPr bwMode="auto">
          <a:xfrm>
            <a:off x="6938984" y="4493678"/>
            <a:ext cx="95795" cy="98530"/>
          </a:xfrm>
          <a:custGeom>
            <a:avLst/>
            <a:gdLst>
              <a:gd name="T0" fmla="*/ 45 w 91"/>
              <a:gd name="T1" fmla="*/ 91 h 91"/>
              <a:gd name="T2" fmla="*/ 56 w 91"/>
              <a:gd name="T3" fmla="*/ 90 h 91"/>
              <a:gd name="T4" fmla="*/ 41 w 91"/>
              <a:gd name="T5" fmla="*/ 77 h 91"/>
              <a:gd name="T6" fmla="*/ 31 w 91"/>
              <a:gd name="T7" fmla="*/ 60 h 91"/>
              <a:gd name="T8" fmla="*/ 37 w 91"/>
              <a:gd name="T9" fmla="*/ 40 h 91"/>
              <a:gd name="T10" fmla="*/ 58 w 91"/>
              <a:gd name="T11" fmla="*/ 31 h 91"/>
              <a:gd name="T12" fmla="*/ 74 w 91"/>
              <a:gd name="T13" fmla="*/ 37 h 91"/>
              <a:gd name="T14" fmla="*/ 91 w 91"/>
              <a:gd name="T15" fmla="*/ 50 h 91"/>
              <a:gd name="T16" fmla="*/ 91 w 91"/>
              <a:gd name="T17" fmla="*/ 46 h 91"/>
              <a:gd name="T18" fmla="*/ 45 w 91"/>
              <a:gd name="T19" fmla="*/ 0 h 91"/>
              <a:gd name="T20" fmla="*/ 0 w 91"/>
              <a:gd name="T21" fmla="*/ 46 h 91"/>
              <a:gd name="T22" fmla="*/ 45 w 91"/>
              <a:gd name="T23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1">
                <a:moveTo>
                  <a:pt x="45" y="91"/>
                </a:moveTo>
                <a:cubicBezTo>
                  <a:pt x="49" y="91"/>
                  <a:pt x="53" y="91"/>
                  <a:pt x="56" y="90"/>
                </a:cubicBezTo>
                <a:cubicBezTo>
                  <a:pt x="41" y="77"/>
                  <a:pt x="41" y="77"/>
                  <a:pt x="41" y="77"/>
                </a:cubicBezTo>
                <a:cubicBezTo>
                  <a:pt x="35" y="73"/>
                  <a:pt x="32" y="67"/>
                  <a:pt x="31" y="60"/>
                </a:cubicBezTo>
                <a:cubicBezTo>
                  <a:pt x="31" y="53"/>
                  <a:pt x="33" y="46"/>
                  <a:pt x="37" y="40"/>
                </a:cubicBezTo>
                <a:cubicBezTo>
                  <a:pt x="42" y="34"/>
                  <a:pt x="50" y="31"/>
                  <a:pt x="58" y="31"/>
                </a:cubicBezTo>
                <a:cubicBezTo>
                  <a:pt x="64" y="31"/>
                  <a:pt x="70" y="33"/>
                  <a:pt x="74" y="37"/>
                </a:cubicBezTo>
                <a:cubicBezTo>
                  <a:pt x="91" y="50"/>
                  <a:pt x="91" y="50"/>
                  <a:pt x="91" y="50"/>
                </a:cubicBezTo>
                <a:cubicBezTo>
                  <a:pt x="91" y="49"/>
                  <a:pt x="91" y="47"/>
                  <a:pt x="91" y="46"/>
                </a:cubicBezTo>
                <a:cubicBezTo>
                  <a:pt x="91" y="21"/>
                  <a:pt x="71" y="0"/>
                  <a:pt x="45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71"/>
                  <a:pt x="20" y="91"/>
                  <a:pt x="45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5" name="Freeform 464"/>
          <p:cNvSpPr/>
          <p:nvPr/>
        </p:nvSpPr>
        <p:spPr bwMode="auto">
          <a:xfrm>
            <a:off x="6985512" y="4542943"/>
            <a:ext cx="172430" cy="150534"/>
          </a:xfrm>
          <a:custGeom>
            <a:avLst/>
            <a:gdLst>
              <a:gd name="T0" fmla="*/ 104 w 163"/>
              <a:gd name="T1" fmla="*/ 26 h 143"/>
              <a:gd name="T2" fmla="*/ 79 w 163"/>
              <a:gd name="T3" fmla="*/ 31 h 143"/>
              <a:gd name="T4" fmla="*/ 66 w 163"/>
              <a:gd name="T5" fmla="*/ 40 h 143"/>
              <a:gd name="T6" fmla="*/ 20 w 163"/>
              <a:gd name="T7" fmla="*/ 2 h 143"/>
              <a:gd name="T8" fmla="*/ 13 w 163"/>
              <a:gd name="T9" fmla="*/ 0 h 143"/>
              <a:gd name="T10" fmla="*/ 4 w 163"/>
              <a:gd name="T11" fmla="*/ 4 h 143"/>
              <a:gd name="T12" fmla="*/ 5 w 163"/>
              <a:gd name="T13" fmla="*/ 20 h 143"/>
              <a:gd name="T14" fmla="*/ 52 w 163"/>
              <a:gd name="T15" fmla="*/ 58 h 143"/>
              <a:gd name="T16" fmla="*/ 46 w 163"/>
              <a:gd name="T17" fmla="*/ 73 h 143"/>
              <a:gd name="T18" fmla="*/ 45 w 163"/>
              <a:gd name="T19" fmla="*/ 81 h 143"/>
              <a:gd name="T20" fmla="*/ 73 w 163"/>
              <a:gd name="T21" fmla="*/ 66 h 143"/>
              <a:gd name="T22" fmla="*/ 89 w 163"/>
              <a:gd name="T23" fmla="*/ 62 h 143"/>
              <a:gd name="T24" fmla="*/ 119 w 163"/>
              <a:gd name="T25" fmla="*/ 79 h 143"/>
              <a:gd name="T26" fmla="*/ 106 w 163"/>
              <a:gd name="T27" fmla="*/ 125 h 143"/>
              <a:gd name="T28" fmla="*/ 82 w 163"/>
              <a:gd name="T29" fmla="*/ 139 h 143"/>
              <a:gd name="T30" fmla="*/ 104 w 163"/>
              <a:gd name="T31" fmla="*/ 143 h 143"/>
              <a:gd name="T32" fmla="*/ 163 w 163"/>
              <a:gd name="T33" fmla="*/ 84 h 143"/>
              <a:gd name="T34" fmla="*/ 104 w 163"/>
              <a:gd name="T35" fmla="*/ 26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" h="143">
                <a:moveTo>
                  <a:pt x="104" y="26"/>
                </a:moveTo>
                <a:cubicBezTo>
                  <a:pt x="95" y="26"/>
                  <a:pt x="86" y="28"/>
                  <a:pt x="79" y="31"/>
                </a:cubicBezTo>
                <a:cubicBezTo>
                  <a:pt x="74" y="34"/>
                  <a:pt x="70" y="36"/>
                  <a:pt x="66" y="40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5" y="0"/>
                  <a:pt x="13" y="0"/>
                </a:cubicBezTo>
                <a:cubicBezTo>
                  <a:pt x="9" y="0"/>
                  <a:pt x="6" y="1"/>
                  <a:pt x="4" y="4"/>
                </a:cubicBezTo>
                <a:cubicBezTo>
                  <a:pt x="0" y="9"/>
                  <a:pt x="1" y="16"/>
                  <a:pt x="5" y="20"/>
                </a:cubicBezTo>
                <a:cubicBezTo>
                  <a:pt x="52" y="58"/>
                  <a:pt x="52" y="58"/>
                  <a:pt x="52" y="58"/>
                </a:cubicBezTo>
                <a:cubicBezTo>
                  <a:pt x="49" y="62"/>
                  <a:pt x="47" y="67"/>
                  <a:pt x="46" y="73"/>
                </a:cubicBezTo>
                <a:cubicBezTo>
                  <a:pt x="46" y="75"/>
                  <a:pt x="45" y="78"/>
                  <a:pt x="45" y="81"/>
                </a:cubicBezTo>
                <a:cubicBezTo>
                  <a:pt x="73" y="66"/>
                  <a:pt x="73" y="66"/>
                  <a:pt x="73" y="66"/>
                </a:cubicBezTo>
                <a:cubicBezTo>
                  <a:pt x="78" y="63"/>
                  <a:pt x="84" y="62"/>
                  <a:pt x="89" y="62"/>
                </a:cubicBezTo>
                <a:cubicBezTo>
                  <a:pt x="102" y="62"/>
                  <a:pt x="113" y="68"/>
                  <a:pt x="119" y="79"/>
                </a:cubicBezTo>
                <a:cubicBezTo>
                  <a:pt x="128" y="95"/>
                  <a:pt x="122" y="116"/>
                  <a:pt x="106" y="125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8" y="141"/>
                  <a:pt x="96" y="143"/>
                  <a:pt x="104" y="143"/>
                </a:cubicBezTo>
                <a:cubicBezTo>
                  <a:pt x="136" y="143"/>
                  <a:pt x="163" y="117"/>
                  <a:pt x="163" y="84"/>
                </a:cubicBezTo>
                <a:cubicBezTo>
                  <a:pt x="163" y="52"/>
                  <a:pt x="136" y="26"/>
                  <a:pt x="104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6" name="Freeform 465"/>
          <p:cNvSpPr/>
          <p:nvPr/>
        </p:nvSpPr>
        <p:spPr bwMode="auto">
          <a:xfrm>
            <a:off x="6862349" y="4625052"/>
            <a:ext cx="240853" cy="175165"/>
          </a:xfrm>
          <a:custGeom>
            <a:avLst/>
            <a:gdLst>
              <a:gd name="T0" fmla="*/ 152 w 227"/>
              <a:gd name="T1" fmla="*/ 69 h 165"/>
              <a:gd name="T2" fmla="*/ 215 w 227"/>
              <a:gd name="T3" fmla="*/ 35 h 165"/>
              <a:gd name="T4" fmla="*/ 222 w 227"/>
              <a:gd name="T5" fmla="*/ 9 h 165"/>
              <a:gd name="T6" fmla="*/ 205 w 227"/>
              <a:gd name="T7" fmla="*/ 0 h 165"/>
              <a:gd name="T8" fmla="*/ 196 w 227"/>
              <a:gd name="T9" fmla="*/ 2 h 165"/>
              <a:gd name="T10" fmla="*/ 135 w 227"/>
              <a:gd name="T11" fmla="*/ 36 h 165"/>
              <a:gd name="T12" fmla="*/ 123 w 227"/>
              <a:gd name="T13" fmla="*/ 26 h 165"/>
              <a:gd name="T14" fmla="*/ 77 w 227"/>
              <a:gd name="T15" fmla="*/ 11 h 165"/>
              <a:gd name="T16" fmla="*/ 0 w 227"/>
              <a:gd name="T17" fmla="*/ 88 h 165"/>
              <a:gd name="T18" fmla="*/ 77 w 227"/>
              <a:gd name="T19" fmla="*/ 165 h 165"/>
              <a:gd name="T20" fmla="*/ 155 w 227"/>
              <a:gd name="T21" fmla="*/ 88 h 165"/>
              <a:gd name="T22" fmla="*/ 154 w 227"/>
              <a:gd name="T23" fmla="*/ 85 h 165"/>
              <a:gd name="T24" fmla="*/ 152 w 227"/>
              <a:gd name="T25" fmla="*/ 6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165">
                <a:moveTo>
                  <a:pt x="152" y="69"/>
                </a:moveTo>
                <a:cubicBezTo>
                  <a:pt x="215" y="35"/>
                  <a:pt x="215" y="35"/>
                  <a:pt x="215" y="35"/>
                </a:cubicBezTo>
                <a:cubicBezTo>
                  <a:pt x="224" y="30"/>
                  <a:pt x="227" y="18"/>
                  <a:pt x="222" y="9"/>
                </a:cubicBezTo>
                <a:cubicBezTo>
                  <a:pt x="219" y="3"/>
                  <a:pt x="212" y="0"/>
                  <a:pt x="205" y="0"/>
                </a:cubicBezTo>
                <a:cubicBezTo>
                  <a:pt x="202" y="0"/>
                  <a:pt x="199" y="0"/>
                  <a:pt x="196" y="2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1" y="32"/>
                  <a:pt x="127" y="29"/>
                  <a:pt x="123" y="26"/>
                </a:cubicBezTo>
                <a:cubicBezTo>
                  <a:pt x="110" y="16"/>
                  <a:pt x="94" y="11"/>
                  <a:pt x="77" y="11"/>
                </a:cubicBezTo>
                <a:cubicBezTo>
                  <a:pt x="35" y="11"/>
                  <a:pt x="0" y="45"/>
                  <a:pt x="0" y="88"/>
                </a:cubicBezTo>
                <a:cubicBezTo>
                  <a:pt x="0" y="131"/>
                  <a:pt x="35" y="165"/>
                  <a:pt x="77" y="165"/>
                </a:cubicBezTo>
                <a:cubicBezTo>
                  <a:pt x="120" y="165"/>
                  <a:pt x="155" y="131"/>
                  <a:pt x="155" y="88"/>
                </a:cubicBezTo>
                <a:cubicBezTo>
                  <a:pt x="155" y="87"/>
                  <a:pt x="155" y="86"/>
                  <a:pt x="154" y="85"/>
                </a:cubicBezTo>
                <a:cubicBezTo>
                  <a:pt x="154" y="80"/>
                  <a:pt x="154" y="75"/>
                  <a:pt x="15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7" name="Freeform 466"/>
          <p:cNvSpPr>
            <a:spLocks noEditPoints="1"/>
          </p:cNvSpPr>
          <p:nvPr/>
        </p:nvSpPr>
        <p:spPr bwMode="auto">
          <a:xfrm>
            <a:off x="3818847" y="5104020"/>
            <a:ext cx="292856" cy="303804"/>
          </a:xfrm>
          <a:custGeom>
            <a:avLst/>
            <a:gdLst>
              <a:gd name="T0" fmla="*/ 46 w 278"/>
              <a:gd name="T1" fmla="*/ 34 h 288"/>
              <a:gd name="T2" fmla="*/ 28 w 278"/>
              <a:gd name="T3" fmla="*/ 34 h 288"/>
              <a:gd name="T4" fmla="*/ 0 w 278"/>
              <a:gd name="T5" fmla="*/ 64 h 288"/>
              <a:gd name="T6" fmla="*/ 28 w 278"/>
              <a:gd name="T7" fmla="*/ 94 h 288"/>
              <a:gd name="T8" fmla="*/ 46 w 278"/>
              <a:gd name="T9" fmla="*/ 94 h 288"/>
              <a:gd name="T10" fmla="*/ 46 w 278"/>
              <a:gd name="T11" fmla="*/ 114 h 288"/>
              <a:gd name="T12" fmla="*/ 28 w 278"/>
              <a:gd name="T13" fmla="*/ 114 h 288"/>
              <a:gd name="T14" fmla="*/ 0 w 278"/>
              <a:gd name="T15" fmla="*/ 144 h 288"/>
              <a:gd name="T16" fmla="*/ 28 w 278"/>
              <a:gd name="T17" fmla="*/ 174 h 288"/>
              <a:gd name="T18" fmla="*/ 46 w 278"/>
              <a:gd name="T19" fmla="*/ 174 h 288"/>
              <a:gd name="T20" fmla="*/ 46 w 278"/>
              <a:gd name="T21" fmla="*/ 194 h 288"/>
              <a:gd name="T22" fmla="*/ 28 w 278"/>
              <a:gd name="T23" fmla="*/ 194 h 288"/>
              <a:gd name="T24" fmla="*/ 0 w 278"/>
              <a:gd name="T25" fmla="*/ 224 h 288"/>
              <a:gd name="T26" fmla="*/ 28 w 278"/>
              <a:gd name="T27" fmla="*/ 254 h 288"/>
              <a:gd name="T28" fmla="*/ 46 w 278"/>
              <a:gd name="T29" fmla="*/ 254 h 288"/>
              <a:gd name="T30" fmla="*/ 46 w 278"/>
              <a:gd name="T31" fmla="*/ 288 h 288"/>
              <a:gd name="T32" fmla="*/ 278 w 278"/>
              <a:gd name="T33" fmla="*/ 288 h 288"/>
              <a:gd name="T34" fmla="*/ 278 w 278"/>
              <a:gd name="T35" fmla="*/ 0 h 288"/>
              <a:gd name="T36" fmla="*/ 46 w 278"/>
              <a:gd name="T37" fmla="*/ 0 h 288"/>
              <a:gd name="T38" fmla="*/ 46 w 278"/>
              <a:gd name="T39" fmla="*/ 34 h 288"/>
              <a:gd name="T40" fmla="*/ 28 w 278"/>
              <a:gd name="T41" fmla="*/ 78 h 288"/>
              <a:gd name="T42" fmla="*/ 16 w 278"/>
              <a:gd name="T43" fmla="*/ 64 h 288"/>
              <a:gd name="T44" fmla="*/ 28 w 278"/>
              <a:gd name="T45" fmla="*/ 50 h 288"/>
              <a:gd name="T46" fmla="*/ 76 w 278"/>
              <a:gd name="T47" fmla="*/ 50 h 288"/>
              <a:gd name="T48" fmla="*/ 88 w 278"/>
              <a:gd name="T49" fmla="*/ 64 h 288"/>
              <a:gd name="T50" fmla="*/ 76 w 278"/>
              <a:gd name="T51" fmla="*/ 78 h 288"/>
              <a:gd name="T52" fmla="*/ 28 w 278"/>
              <a:gd name="T53" fmla="*/ 78 h 288"/>
              <a:gd name="T54" fmla="*/ 28 w 278"/>
              <a:gd name="T55" fmla="*/ 158 h 288"/>
              <a:gd name="T56" fmla="*/ 16 w 278"/>
              <a:gd name="T57" fmla="*/ 144 h 288"/>
              <a:gd name="T58" fmla="*/ 28 w 278"/>
              <a:gd name="T59" fmla="*/ 130 h 288"/>
              <a:gd name="T60" fmla="*/ 76 w 278"/>
              <a:gd name="T61" fmla="*/ 130 h 288"/>
              <a:gd name="T62" fmla="*/ 88 w 278"/>
              <a:gd name="T63" fmla="*/ 144 h 288"/>
              <a:gd name="T64" fmla="*/ 76 w 278"/>
              <a:gd name="T65" fmla="*/ 158 h 288"/>
              <a:gd name="T66" fmla="*/ 28 w 278"/>
              <a:gd name="T67" fmla="*/ 158 h 288"/>
              <a:gd name="T68" fmla="*/ 28 w 278"/>
              <a:gd name="T69" fmla="*/ 238 h 288"/>
              <a:gd name="T70" fmla="*/ 16 w 278"/>
              <a:gd name="T71" fmla="*/ 224 h 288"/>
              <a:gd name="T72" fmla="*/ 28 w 278"/>
              <a:gd name="T73" fmla="*/ 210 h 288"/>
              <a:gd name="T74" fmla="*/ 76 w 278"/>
              <a:gd name="T75" fmla="*/ 210 h 288"/>
              <a:gd name="T76" fmla="*/ 88 w 278"/>
              <a:gd name="T77" fmla="*/ 224 h 288"/>
              <a:gd name="T78" fmla="*/ 76 w 278"/>
              <a:gd name="T79" fmla="*/ 238 h 288"/>
              <a:gd name="T80" fmla="*/ 28 w 278"/>
              <a:gd name="T81" fmla="*/ 23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78" h="288">
                <a:moveTo>
                  <a:pt x="46" y="34"/>
                </a:moveTo>
                <a:cubicBezTo>
                  <a:pt x="28" y="34"/>
                  <a:pt x="28" y="34"/>
                  <a:pt x="28" y="34"/>
                </a:cubicBezTo>
                <a:cubicBezTo>
                  <a:pt x="10" y="34"/>
                  <a:pt x="0" y="45"/>
                  <a:pt x="0" y="64"/>
                </a:cubicBezTo>
                <a:cubicBezTo>
                  <a:pt x="0" y="83"/>
                  <a:pt x="10" y="94"/>
                  <a:pt x="28" y="94"/>
                </a:cubicBezTo>
                <a:cubicBezTo>
                  <a:pt x="46" y="94"/>
                  <a:pt x="46" y="94"/>
                  <a:pt x="46" y="94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10" y="114"/>
                  <a:pt x="0" y="125"/>
                  <a:pt x="0" y="144"/>
                </a:cubicBezTo>
                <a:cubicBezTo>
                  <a:pt x="0" y="163"/>
                  <a:pt x="10" y="174"/>
                  <a:pt x="28" y="174"/>
                </a:cubicBezTo>
                <a:cubicBezTo>
                  <a:pt x="46" y="174"/>
                  <a:pt x="46" y="174"/>
                  <a:pt x="46" y="17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28" y="194"/>
                  <a:pt x="28" y="194"/>
                  <a:pt x="28" y="194"/>
                </a:cubicBezTo>
                <a:cubicBezTo>
                  <a:pt x="10" y="194"/>
                  <a:pt x="0" y="205"/>
                  <a:pt x="0" y="224"/>
                </a:cubicBezTo>
                <a:cubicBezTo>
                  <a:pt x="0" y="243"/>
                  <a:pt x="10" y="254"/>
                  <a:pt x="28" y="254"/>
                </a:cubicBezTo>
                <a:cubicBezTo>
                  <a:pt x="46" y="254"/>
                  <a:pt x="46" y="254"/>
                  <a:pt x="46" y="254"/>
                </a:cubicBezTo>
                <a:cubicBezTo>
                  <a:pt x="46" y="288"/>
                  <a:pt x="46" y="288"/>
                  <a:pt x="46" y="288"/>
                </a:cubicBezTo>
                <a:cubicBezTo>
                  <a:pt x="278" y="288"/>
                  <a:pt x="278" y="288"/>
                  <a:pt x="278" y="288"/>
                </a:cubicBezTo>
                <a:cubicBezTo>
                  <a:pt x="278" y="0"/>
                  <a:pt x="278" y="0"/>
                  <a:pt x="278" y="0"/>
                </a:cubicBezTo>
                <a:cubicBezTo>
                  <a:pt x="46" y="0"/>
                  <a:pt x="46" y="0"/>
                  <a:pt x="46" y="0"/>
                </a:cubicBezTo>
                <a:lnTo>
                  <a:pt x="46" y="34"/>
                </a:lnTo>
                <a:close/>
                <a:moveTo>
                  <a:pt x="28" y="78"/>
                </a:moveTo>
                <a:cubicBezTo>
                  <a:pt x="19" y="78"/>
                  <a:pt x="16" y="74"/>
                  <a:pt x="16" y="64"/>
                </a:cubicBezTo>
                <a:cubicBezTo>
                  <a:pt x="16" y="54"/>
                  <a:pt x="19" y="50"/>
                  <a:pt x="28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85" y="50"/>
                  <a:pt x="88" y="54"/>
                  <a:pt x="88" y="64"/>
                </a:cubicBezTo>
                <a:cubicBezTo>
                  <a:pt x="88" y="74"/>
                  <a:pt x="85" y="78"/>
                  <a:pt x="76" y="78"/>
                </a:cubicBezTo>
                <a:lnTo>
                  <a:pt x="28" y="78"/>
                </a:lnTo>
                <a:close/>
                <a:moveTo>
                  <a:pt x="28" y="158"/>
                </a:moveTo>
                <a:cubicBezTo>
                  <a:pt x="19" y="158"/>
                  <a:pt x="16" y="154"/>
                  <a:pt x="16" y="144"/>
                </a:cubicBezTo>
                <a:cubicBezTo>
                  <a:pt x="16" y="134"/>
                  <a:pt x="19" y="130"/>
                  <a:pt x="28" y="130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85" y="130"/>
                  <a:pt x="88" y="134"/>
                  <a:pt x="88" y="144"/>
                </a:cubicBezTo>
                <a:cubicBezTo>
                  <a:pt x="88" y="154"/>
                  <a:pt x="85" y="158"/>
                  <a:pt x="76" y="158"/>
                </a:cubicBezTo>
                <a:lnTo>
                  <a:pt x="28" y="158"/>
                </a:lnTo>
                <a:close/>
                <a:moveTo>
                  <a:pt x="28" y="238"/>
                </a:moveTo>
                <a:cubicBezTo>
                  <a:pt x="19" y="238"/>
                  <a:pt x="16" y="234"/>
                  <a:pt x="16" y="224"/>
                </a:cubicBezTo>
                <a:cubicBezTo>
                  <a:pt x="16" y="214"/>
                  <a:pt x="19" y="210"/>
                  <a:pt x="28" y="210"/>
                </a:cubicBezTo>
                <a:cubicBezTo>
                  <a:pt x="76" y="210"/>
                  <a:pt x="76" y="210"/>
                  <a:pt x="76" y="210"/>
                </a:cubicBezTo>
                <a:cubicBezTo>
                  <a:pt x="85" y="210"/>
                  <a:pt x="88" y="214"/>
                  <a:pt x="88" y="224"/>
                </a:cubicBezTo>
                <a:cubicBezTo>
                  <a:pt x="88" y="234"/>
                  <a:pt x="85" y="238"/>
                  <a:pt x="76" y="238"/>
                </a:cubicBezTo>
                <a:lnTo>
                  <a:pt x="28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8" name="Freeform 471"/>
          <p:cNvSpPr>
            <a:spLocks noEditPoints="1"/>
          </p:cNvSpPr>
          <p:nvPr/>
        </p:nvSpPr>
        <p:spPr bwMode="auto">
          <a:xfrm>
            <a:off x="9903114" y="3897020"/>
            <a:ext cx="303804" cy="279171"/>
          </a:xfrm>
          <a:custGeom>
            <a:avLst/>
            <a:gdLst>
              <a:gd name="T0" fmla="*/ 0 w 111"/>
              <a:gd name="T1" fmla="*/ 0 h 102"/>
              <a:gd name="T2" fmla="*/ 0 w 111"/>
              <a:gd name="T3" fmla="*/ 102 h 102"/>
              <a:gd name="T4" fmla="*/ 111 w 111"/>
              <a:gd name="T5" fmla="*/ 102 h 102"/>
              <a:gd name="T6" fmla="*/ 111 w 111"/>
              <a:gd name="T7" fmla="*/ 0 h 102"/>
              <a:gd name="T8" fmla="*/ 0 w 111"/>
              <a:gd name="T9" fmla="*/ 0 h 102"/>
              <a:gd name="T10" fmla="*/ 102 w 111"/>
              <a:gd name="T11" fmla="*/ 93 h 102"/>
              <a:gd name="T12" fmla="*/ 9 w 111"/>
              <a:gd name="T13" fmla="*/ 93 h 102"/>
              <a:gd name="T14" fmla="*/ 9 w 111"/>
              <a:gd name="T15" fmla="*/ 27 h 102"/>
              <a:gd name="T16" fmla="*/ 102 w 111"/>
              <a:gd name="T17" fmla="*/ 27 h 102"/>
              <a:gd name="T18" fmla="*/ 102 w 111"/>
              <a:gd name="T19" fmla="*/ 9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02">
                <a:moveTo>
                  <a:pt x="0" y="0"/>
                </a:moveTo>
                <a:lnTo>
                  <a:pt x="0" y="102"/>
                </a:lnTo>
                <a:lnTo>
                  <a:pt x="111" y="102"/>
                </a:lnTo>
                <a:lnTo>
                  <a:pt x="111" y="0"/>
                </a:lnTo>
                <a:lnTo>
                  <a:pt x="0" y="0"/>
                </a:lnTo>
                <a:close/>
                <a:moveTo>
                  <a:pt x="102" y="93"/>
                </a:moveTo>
                <a:lnTo>
                  <a:pt x="9" y="93"/>
                </a:lnTo>
                <a:lnTo>
                  <a:pt x="9" y="27"/>
                </a:lnTo>
                <a:lnTo>
                  <a:pt x="102" y="27"/>
                </a:lnTo>
                <a:lnTo>
                  <a:pt x="102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9" name="Freeform 472"/>
          <p:cNvSpPr/>
          <p:nvPr/>
        </p:nvSpPr>
        <p:spPr bwMode="auto">
          <a:xfrm>
            <a:off x="9960591" y="4001025"/>
            <a:ext cx="188851" cy="60214"/>
          </a:xfrm>
          <a:custGeom>
            <a:avLst/>
            <a:gdLst>
              <a:gd name="T0" fmla="*/ 43 w 69"/>
              <a:gd name="T1" fmla="*/ 22 h 22"/>
              <a:gd name="T2" fmla="*/ 54 w 69"/>
              <a:gd name="T3" fmla="*/ 22 h 22"/>
              <a:gd name="T4" fmla="*/ 54 w 69"/>
              <a:gd name="T5" fmla="*/ 14 h 22"/>
              <a:gd name="T6" fmla="*/ 69 w 69"/>
              <a:gd name="T7" fmla="*/ 14 h 22"/>
              <a:gd name="T8" fmla="*/ 69 w 69"/>
              <a:gd name="T9" fmla="*/ 8 h 22"/>
              <a:gd name="T10" fmla="*/ 54 w 69"/>
              <a:gd name="T11" fmla="*/ 8 h 22"/>
              <a:gd name="T12" fmla="*/ 54 w 69"/>
              <a:gd name="T13" fmla="*/ 0 h 22"/>
              <a:gd name="T14" fmla="*/ 43 w 69"/>
              <a:gd name="T15" fmla="*/ 0 h 22"/>
              <a:gd name="T16" fmla="*/ 43 w 69"/>
              <a:gd name="T17" fmla="*/ 8 h 22"/>
              <a:gd name="T18" fmla="*/ 0 w 69"/>
              <a:gd name="T19" fmla="*/ 8 h 22"/>
              <a:gd name="T20" fmla="*/ 0 w 69"/>
              <a:gd name="T21" fmla="*/ 14 h 22"/>
              <a:gd name="T22" fmla="*/ 43 w 69"/>
              <a:gd name="T23" fmla="*/ 14 h 22"/>
              <a:gd name="T24" fmla="*/ 43 w 69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22">
                <a:moveTo>
                  <a:pt x="43" y="22"/>
                </a:moveTo>
                <a:lnTo>
                  <a:pt x="54" y="22"/>
                </a:lnTo>
                <a:lnTo>
                  <a:pt x="54" y="14"/>
                </a:lnTo>
                <a:lnTo>
                  <a:pt x="69" y="14"/>
                </a:lnTo>
                <a:lnTo>
                  <a:pt x="69" y="8"/>
                </a:lnTo>
                <a:lnTo>
                  <a:pt x="54" y="8"/>
                </a:lnTo>
                <a:lnTo>
                  <a:pt x="54" y="0"/>
                </a:lnTo>
                <a:lnTo>
                  <a:pt x="43" y="0"/>
                </a:lnTo>
                <a:lnTo>
                  <a:pt x="43" y="8"/>
                </a:lnTo>
                <a:lnTo>
                  <a:pt x="0" y="8"/>
                </a:lnTo>
                <a:lnTo>
                  <a:pt x="0" y="14"/>
                </a:lnTo>
                <a:lnTo>
                  <a:pt x="43" y="14"/>
                </a:lnTo>
                <a:lnTo>
                  <a:pt x="4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0" name="Freeform 473"/>
          <p:cNvSpPr/>
          <p:nvPr/>
        </p:nvSpPr>
        <p:spPr bwMode="auto">
          <a:xfrm>
            <a:off x="9960591" y="4069448"/>
            <a:ext cx="188851" cy="57477"/>
          </a:xfrm>
          <a:custGeom>
            <a:avLst/>
            <a:gdLst>
              <a:gd name="T0" fmla="*/ 23 w 69"/>
              <a:gd name="T1" fmla="*/ 0 h 21"/>
              <a:gd name="T2" fmla="*/ 12 w 69"/>
              <a:gd name="T3" fmla="*/ 0 h 21"/>
              <a:gd name="T4" fmla="*/ 12 w 69"/>
              <a:gd name="T5" fmla="*/ 7 h 21"/>
              <a:gd name="T6" fmla="*/ 0 w 69"/>
              <a:gd name="T7" fmla="*/ 7 h 21"/>
              <a:gd name="T8" fmla="*/ 0 w 69"/>
              <a:gd name="T9" fmla="*/ 14 h 21"/>
              <a:gd name="T10" fmla="*/ 12 w 69"/>
              <a:gd name="T11" fmla="*/ 14 h 21"/>
              <a:gd name="T12" fmla="*/ 12 w 69"/>
              <a:gd name="T13" fmla="*/ 21 h 21"/>
              <a:gd name="T14" fmla="*/ 23 w 69"/>
              <a:gd name="T15" fmla="*/ 21 h 21"/>
              <a:gd name="T16" fmla="*/ 23 w 69"/>
              <a:gd name="T17" fmla="*/ 14 h 21"/>
              <a:gd name="T18" fmla="*/ 69 w 69"/>
              <a:gd name="T19" fmla="*/ 14 h 21"/>
              <a:gd name="T20" fmla="*/ 69 w 69"/>
              <a:gd name="T21" fmla="*/ 7 h 21"/>
              <a:gd name="T22" fmla="*/ 23 w 69"/>
              <a:gd name="T23" fmla="*/ 7 h 21"/>
              <a:gd name="T24" fmla="*/ 23 w 69"/>
              <a:gd name="T2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21">
                <a:moveTo>
                  <a:pt x="23" y="0"/>
                </a:moveTo>
                <a:lnTo>
                  <a:pt x="12" y="0"/>
                </a:lnTo>
                <a:lnTo>
                  <a:pt x="12" y="7"/>
                </a:lnTo>
                <a:lnTo>
                  <a:pt x="0" y="7"/>
                </a:lnTo>
                <a:lnTo>
                  <a:pt x="0" y="14"/>
                </a:lnTo>
                <a:lnTo>
                  <a:pt x="12" y="14"/>
                </a:lnTo>
                <a:lnTo>
                  <a:pt x="12" y="21"/>
                </a:lnTo>
                <a:lnTo>
                  <a:pt x="23" y="21"/>
                </a:lnTo>
                <a:lnTo>
                  <a:pt x="23" y="14"/>
                </a:lnTo>
                <a:lnTo>
                  <a:pt x="69" y="14"/>
                </a:lnTo>
                <a:lnTo>
                  <a:pt x="69" y="7"/>
                </a:lnTo>
                <a:lnTo>
                  <a:pt x="23" y="7"/>
                </a:lnTo>
                <a:lnTo>
                  <a:pt x="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1" name="Freeform 474"/>
          <p:cNvSpPr/>
          <p:nvPr/>
        </p:nvSpPr>
        <p:spPr bwMode="auto">
          <a:xfrm>
            <a:off x="9541834" y="4534732"/>
            <a:ext cx="71161" cy="221695"/>
          </a:xfrm>
          <a:custGeom>
            <a:avLst/>
            <a:gdLst>
              <a:gd name="T0" fmla="*/ 14 w 68"/>
              <a:gd name="T1" fmla="*/ 0 h 210"/>
              <a:gd name="T2" fmla="*/ 0 w 68"/>
              <a:gd name="T3" fmla="*/ 14 h 210"/>
              <a:gd name="T4" fmla="*/ 0 w 68"/>
              <a:gd name="T5" fmla="*/ 196 h 210"/>
              <a:gd name="T6" fmla="*/ 14 w 68"/>
              <a:gd name="T7" fmla="*/ 210 h 210"/>
              <a:gd name="T8" fmla="*/ 14 w 68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210">
                <a:moveTo>
                  <a:pt x="14" y="0"/>
                </a:moveTo>
                <a:cubicBezTo>
                  <a:pt x="0" y="14"/>
                  <a:pt x="0" y="14"/>
                  <a:pt x="0" y="14"/>
                </a:cubicBezTo>
                <a:cubicBezTo>
                  <a:pt x="46" y="66"/>
                  <a:pt x="46" y="144"/>
                  <a:pt x="0" y="196"/>
                </a:cubicBezTo>
                <a:cubicBezTo>
                  <a:pt x="14" y="210"/>
                  <a:pt x="14" y="210"/>
                  <a:pt x="14" y="210"/>
                </a:cubicBezTo>
                <a:cubicBezTo>
                  <a:pt x="68" y="155"/>
                  <a:pt x="67" y="55"/>
                  <a:pt x="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2" name="Freeform 475"/>
          <p:cNvSpPr/>
          <p:nvPr/>
        </p:nvSpPr>
        <p:spPr bwMode="auto">
          <a:xfrm>
            <a:off x="9506255" y="4570313"/>
            <a:ext cx="52003" cy="150534"/>
          </a:xfrm>
          <a:custGeom>
            <a:avLst/>
            <a:gdLst>
              <a:gd name="T0" fmla="*/ 14 w 50"/>
              <a:gd name="T1" fmla="*/ 0 h 144"/>
              <a:gd name="T2" fmla="*/ 0 w 50"/>
              <a:gd name="T3" fmla="*/ 14 h 144"/>
              <a:gd name="T4" fmla="*/ 0 w 50"/>
              <a:gd name="T5" fmla="*/ 130 h 144"/>
              <a:gd name="T6" fmla="*/ 14 w 50"/>
              <a:gd name="T7" fmla="*/ 144 h 144"/>
              <a:gd name="T8" fmla="*/ 14 w 50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44">
                <a:moveTo>
                  <a:pt x="14" y="0"/>
                </a:moveTo>
                <a:cubicBezTo>
                  <a:pt x="0" y="14"/>
                  <a:pt x="0" y="14"/>
                  <a:pt x="0" y="14"/>
                </a:cubicBezTo>
                <a:cubicBezTo>
                  <a:pt x="28" y="47"/>
                  <a:pt x="28" y="97"/>
                  <a:pt x="0" y="130"/>
                </a:cubicBezTo>
                <a:cubicBezTo>
                  <a:pt x="14" y="144"/>
                  <a:pt x="14" y="144"/>
                  <a:pt x="14" y="144"/>
                </a:cubicBezTo>
                <a:cubicBezTo>
                  <a:pt x="50" y="103"/>
                  <a:pt x="50" y="41"/>
                  <a:pt x="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3" name="Freeform 476"/>
          <p:cNvSpPr/>
          <p:nvPr/>
        </p:nvSpPr>
        <p:spPr bwMode="auto">
          <a:xfrm>
            <a:off x="9281824" y="4534732"/>
            <a:ext cx="68424" cy="221695"/>
          </a:xfrm>
          <a:custGeom>
            <a:avLst/>
            <a:gdLst>
              <a:gd name="T0" fmla="*/ 67 w 67"/>
              <a:gd name="T1" fmla="*/ 14 h 210"/>
              <a:gd name="T2" fmla="*/ 54 w 67"/>
              <a:gd name="T3" fmla="*/ 0 h 210"/>
              <a:gd name="T4" fmla="*/ 53 w 67"/>
              <a:gd name="T5" fmla="*/ 210 h 210"/>
              <a:gd name="T6" fmla="*/ 67 w 67"/>
              <a:gd name="T7" fmla="*/ 196 h 210"/>
              <a:gd name="T8" fmla="*/ 67 w 67"/>
              <a:gd name="T9" fmla="*/ 14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210">
                <a:moveTo>
                  <a:pt x="67" y="14"/>
                </a:moveTo>
                <a:cubicBezTo>
                  <a:pt x="54" y="0"/>
                  <a:pt x="54" y="0"/>
                  <a:pt x="54" y="0"/>
                </a:cubicBezTo>
                <a:cubicBezTo>
                  <a:pt x="0" y="55"/>
                  <a:pt x="0" y="155"/>
                  <a:pt x="53" y="210"/>
                </a:cubicBezTo>
                <a:cubicBezTo>
                  <a:pt x="67" y="196"/>
                  <a:pt x="67" y="196"/>
                  <a:pt x="67" y="196"/>
                </a:cubicBezTo>
                <a:cubicBezTo>
                  <a:pt x="21" y="144"/>
                  <a:pt x="21" y="66"/>
                  <a:pt x="67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4" name="Freeform 477"/>
          <p:cNvSpPr/>
          <p:nvPr/>
        </p:nvSpPr>
        <p:spPr bwMode="auto">
          <a:xfrm>
            <a:off x="9333826" y="4570313"/>
            <a:ext cx="54739" cy="150534"/>
          </a:xfrm>
          <a:custGeom>
            <a:avLst/>
            <a:gdLst>
              <a:gd name="T0" fmla="*/ 36 w 51"/>
              <a:gd name="T1" fmla="*/ 0 h 144"/>
              <a:gd name="T2" fmla="*/ 36 w 51"/>
              <a:gd name="T3" fmla="*/ 144 h 144"/>
              <a:gd name="T4" fmla="*/ 50 w 51"/>
              <a:gd name="T5" fmla="*/ 130 h 144"/>
              <a:gd name="T6" fmla="*/ 51 w 51"/>
              <a:gd name="T7" fmla="*/ 14 h 144"/>
              <a:gd name="T8" fmla="*/ 36 w 51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44">
                <a:moveTo>
                  <a:pt x="36" y="0"/>
                </a:moveTo>
                <a:cubicBezTo>
                  <a:pt x="0" y="41"/>
                  <a:pt x="0" y="103"/>
                  <a:pt x="36" y="144"/>
                </a:cubicBezTo>
                <a:cubicBezTo>
                  <a:pt x="50" y="130"/>
                  <a:pt x="50" y="130"/>
                  <a:pt x="50" y="130"/>
                </a:cubicBezTo>
                <a:cubicBezTo>
                  <a:pt x="22" y="97"/>
                  <a:pt x="22" y="47"/>
                  <a:pt x="51" y="14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5" name="Oval 478"/>
          <p:cNvSpPr>
            <a:spLocks noChangeArrowheads="1"/>
          </p:cNvSpPr>
          <p:nvPr/>
        </p:nvSpPr>
        <p:spPr bwMode="auto">
          <a:xfrm>
            <a:off x="9396777" y="4597682"/>
            <a:ext cx="98530" cy="98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6" name="Freeform 479"/>
          <p:cNvSpPr>
            <a:spLocks noEditPoints="1"/>
          </p:cNvSpPr>
          <p:nvPr/>
        </p:nvSpPr>
        <p:spPr bwMode="auto">
          <a:xfrm>
            <a:off x="10510720" y="4521047"/>
            <a:ext cx="303804" cy="257274"/>
          </a:xfrm>
          <a:custGeom>
            <a:avLst/>
            <a:gdLst>
              <a:gd name="T0" fmla="*/ 221 w 288"/>
              <a:gd name="T1" fmla="*/ 0 h 242"/>
              <a:gd name="T2" fmla="*/ 67 w 288"/>
              <a:gd name="T3" fmla="*/ 0 h 242"/>
              <a:gd name="T4" fmla="*/ 0 w 288"/>
              <a:gd name="T5" fmla="*/ 122 h 242"/>
              <a:gd name="T6" fmla="*/ 67 w 288"/>
              <a:gd name="T7" fmla="*/ 242 h 242"/>
              <a:gd name="T8" fmla="*/ 221 w 288"/>
              <a:gd name="T9" fmla="*/ 242 h 242"/>
              <a:gd name="T10" fmla="*/ 288 w 288"/>
              <a:gd name="T11" fmla="*/ 122 h 242"/>
              <a:gd name="T12" fmla="*/ 221 w 288"/>
              <a:gd name="T13" fmla="*/ 0 h 242"/>
              <a:gd name="T14" fmla="*/ 216 w 288"/>
              <a:gd name="T15" fmla="*/ 222 h 242"/>
              <a:gd name="T16" fmla="*/ 72 w 288"/>
              <a:gd name="T17" fmla="*/ 222 h 242"/>
              <a:gd name="T18" fmla="*/ 20 w 288"/>
              <a:gd name="T19" fmla="*/ 122 h 242"/>
              <a:gd name="T20" fmla="*/ 72 w 288"/>
              <a:gd name="T21" fmla="*/ 21 h 242"/>
              <a:gd name="T22" fmla="*/ 216 w 288"/>
              <a:gd name="T23" fmla="*/ 21 h 242"/>
              <a:gd name="T24" fmla="*/ 268 w 288"/>
              <a:gd name="T25" fmla="*/ 122 h 242"/>
              <a:gd name="T26" fmla="*/ 216 w 288"/>
              <a:gd name="T27" fmla="*/ 22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" h="242">
                <a:moveTo>
                  <a:pt x="221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0"/>
                  <a:pt x="0" y="31"/>
                  <a:pt x="0" y="122"/>
                </a:cubicBezTo>
                <a:cubicBezTo>
                  <a:pt x="0" y="212"/>
                  <a:pt x="67" y="242"/>
                  <a:pt x="67" y="242"/>
                </a:cubicBezTo>
                <a:cubicBezTo>
                  <a:pt x="221" y="242"/>
                  <a:pt x="221" y="242"/>
                  <a:pt x="221" y="242"/>
                </a:cubicBezTo>
                <a:cubicBezTo>
                  <a:pt x="221" y="242"/>
                  <a:pt x="288" y="212"/>
                  <a:pt x="288" y="122"/>
                </a:cubicBezTo>
                <a:cubicBezTo>
                  <a:pt x="288" y="31"/>
                  <a:pt x="221" y="0"/>
                  <a:pt x="221" y="0"/>
                </a:cubicBezTo>
                <a:close/>
                <a:moveTo>
                  <a:pt x="216" y="222"/>
                </a:moveTo>
                <a:cubicBezTo>
                  <a:pt x="72" y="222"/>
                  <a:pt x="72" y="222"/>
                  <a:pt x="72" y="222"/>
                </a:cubicBezTo>
                <a:cubicBezTo>
                  <a:pt x="60" y="215"/>
                  <a:pt x="20" y="187"/>
                  <a:pt x="20" y="122"/>
                </a:cubicBezTo>
                <a:cubicBezTo>
                  <a:pt x="20" y="56"/>
                  <a:pt x="60" y="28"/>
                  <a:pt x="72" y="21"/>
                </a:cubicBezTo>
                <a:cubicBezTo>
                  <a:pt x="216" y="21"/>
                  <a:pt x="216" y="21"/>
                  <a:pt x="216" y="21"/>
                </a:cubicBezTo>
                <a:cubicBezTo>
                  <a:pt x="228" y="28"/>
                  <a:pt x="268" y="56"/>
                  <a:pt x="268" y="122"/>
                </a:cubicBezTo>
                <a:cubicBezTo>
                  <a:pt x="268" y="187"/>
                  <a:pt x="228" y="215"/>
                  <a:pt x="216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7" name="Rectangle 480"/>
          <p:cNvSpPr>
            <a:spLocks noChangeArrowheads="1"/>
          </p:cNvSpPr>
          <p:nvPr/>
        </p:nvSpPr>
        <p:spPr bwMode="auto">
          <a:xfrm>
            <a:off x="10598302" y="4583997"/>
            <a:ext cx="27370" cy="73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8" name="Rectangle 481"/>
          <p:cNvSpPr>
            <a:spLocks noChangeArrowheads="1"/>
          </p:cNvSpPr>
          <p:nvPr/>
        </p:nvSpPr>
        <p:spPr bwMode="auto">
          <a:xfrm>
            <a:off x="10702307" y="4583997"/>
            <a:ext cx="24634" cy="73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9" name="Freeform 482"/>
          <p:cNvSpPr/>
          <p:nvPr/>
        </p:nvSpPr>
        <p:spPr bwMode="auto">
          <a:xfrm>
            <a:off x="10639358" y="4682527"/>
            <a:ext cx="49265" cy="54739"/>
          </a:xfrm>
          <a:custGeom>
            <a:avLst/>
            <a:gdLst>
              <a:gd name="T0" fmla="*/ 24 w 48"/>
              <a:gd name="T1" fmla="*/ 0 h 52"/>
              <a:gd name="T2" fmla="*/ 0 w 48"/>
              <a:gd name="T3" fmla="*/ 24 h 52"/>
              <a:gd name="T4" fmla="*/ 0 w 48"/>
              <a:gd name="T5" fmla="*/ 52 h 52"/>
              <a:gd name="T6" fmla="*/ 48 w 48"/>
              <a:gd name="T7" fmla="*/ 52 h 52"/>
              <a:gd name="T8" fmla="*/ 48 w 48"/>
              <a:gd name="T9" fmla="*/ 24 h 52"/>
              <a:gd name="T10" fmla="*/ 24 w 48"/>
              <a:gd name="T1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52">
                <a:moveTo>
                  <a:pt x="24" y="0"/>
                </a:moveTo>
                <a:cubicBezTo>
                  <a:pt x="1" y="0"/>
                  <a:pt x="0" y="21"/>
                  <a:pt x="0" y="24"/>
                </a:cubicBezTo>
                <a:cubicBezTo>
                  <a:pt x="0" y="24"/>
                  <a:pt x="0" y="52"/>
                  <a:pt x="0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2"/>
                  <a:pt x="48" y="24"/>
                  <a:pt x="48" y="24"/>
                </a:cubicBezTo>
                <a:cubicBezTo>
                  <a:pt x="48" y="22"/>
                  <a:pt x="47" y="0"/>
                  <a:pt x="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0" name="Rectangle 494"/>
          <p:cNvSpPr>
            <a:spLocks noChangeArrowheads="1"/>
          </p:cNvSpPr>
          <p:nvPr/>
        </p:nvSpPr>
        <p:spPr bwMode="auto">
          <a:xfrm>
            <a:off x="1429477" y="4663370"/>
            <a:ext cx="24634" cy="5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1" name="Rectangle 495"/>
          <p:cNvSpPr>
            <a:spLocks noChangeArrowheads="1"/>
          </p:cNvSpPr>
          <p:nvPr/>
        </p:nvSpPr>
        <p:spPr bwMode="auto">
          <a:xfrm>
            <a:off x="1473268" y="4603156"/>
            <a:ext cx="24634" cy="112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2" name="Rectangle 496"/>
          <p:cNvSpPr>
            <a:spLocks noChangeArrowheads="1"/>
          </p:cNvSpPr>
          <p:nvPr/>
        </p:nvSpPr>
        <p:spPr bwMode="auto">
          <a:xfrm>
            <a:off x="1514324" y="4627788"/>
            <a:ext cx="24634" cy="87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3" name="Rectangle 497"/>
          <p:cNvSpPr>
            <a:spLocks noChangeArrowheads="1"/>
          </p:cNvSpPr>
          <p:nvPr/>
        </p:nvSpPr>
        <p:spPr bwMode="auto">
          <a:xfrm>
            <a:off x="1558115" y="4688001"/>
            <a:ext cx="24634" cy="27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4" name="Rectangle 498"/>
          <p:cNvSpPr>
            <a:spLocks noChangeArrowheads="1"/>
          </p:cNvSpPr>
          <p:nvPr/>
        </p:nvSpPr>
        <p:spPr bwMode="auto">
          <a:xfrm>
            <a:off x="1599169" y="4581261"/>
            <a:ext cx="27370" cy="13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5" name="Freeform 499"/>
          <p:cNvSpPr>
            <a:spLocks noEditPoints="1"/>
          </p:cNvSpPr>
          <p:nvPr/>
        </p:nvSpPr>
        <p:spPr bwMode="auto">
          <a:xfrm>
            <a:off x="1374737" y="4531995"/>
            <a:ext cx="303804" cy="229905"/>
          </a:xfrm>
          <a:custGeom>
            <a:avLst/>
            <a:gdLst>
              <a:gd name="T0" fmla="*/ 0 w 111"/>
              <a:gd name="T1" fmla="*/ 0 h 84"/>
              <a:gd name="T2" fmla="*/ 0 w 111"/>
              <a:gd name="T3" fmla="*/ 84 h 84"/>
              <a:gd name="T4" fmla="*/ 111 w 111"/>
              <a:gd name="T5" fmla="*/ 84 h 84"/>
              <a:gd name="T6" fmla="*/ 111 w 111"/>
              <a:gd name="T7" fmla="*/ 0 h 84"/>
              <a:gd name="T8" fmla="*/ 0 w 111"/>
              <a:gd name="T9" fmla="*/ 0 h 84"/>
              <a:gd name="T10" fmla="*/ 102 w 111"/>
              <a:gd name="T11" fmla="*/ 74 h 84"/>
              <a:gd name="T12" fmla="*/ 10 w 111"/>
              <a:gd name="T13" fmla="*/ 74 h 84"/>
              <a:gd name="T14" fmla="*/ 10 w 111"/>
              <a:gd name="T15" fmla="*/ 10 h 84"/>
              <a:gd name="T16" fmla="*/ 102 w 111"/>
              <a:gd name="T17" fmla="*/ 10 h 84"/>
              <a:gd name="T18" fmla="*/ 102 w 111"/>
              <a:gd name="T19" fmla="*/ 7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84">
                <a:moveTo>
                  <a:pt x="0" y="0"/>
                </a:moveTo>
                <a:lnTo>
                  <a:pt x="0" y="84"/>
                </a:lnTo>
                <a:lnTo>
                  <a:pt x="111" y="84"/>
                </a:lnTo>
                <a:lnTo>
                  <a:pt x="111" y="0"/>
                </a:lnTo>
                <a:lnTo>
                  <a:pt x="0" y="0"/>
                </a:lnTo>
                <a:close/>
                <a:moveTo>
                  <a:pt x="102" y="74"/>
                </a:moveTo>
                <a:lnTo>
                  <a:pt x="10" y="74"/>
                </a:lnTo>
                <a:lnTo>
                  <a:pt x="10" y="10"/>
                </a:lnTo>
                <a:lnTo>
                  <a:pt x="102" y="10"/>
                </a:lnTo>
                <a:lnTo>
                  <a:pt x="102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6" name="Freeform 500"/>
          <p:cNvSpPr>
            <a:spLocks noEditPoints="1"/>
          </p:cNvSpPr>
          <p:nvPr/>
        </p:nvSpPr>
        <p:spPr bwMode="auto">
          <a:xfrm>
            <a:off x="3203029" y="3924389"/>
            <a:ext cx="303804" cy="227168"/>
          </a:xfrm>
          <a:custGeom>
            <a:avLst/>
            <a:gdLst>
              <a:gd name="T0" fmla="*/ 0 w 111"/>
              <a:gd name="T1" fmla="*/ 0 h 83"/>
              <a:gd name="T2" fmla="*/ 0 w 111"/>
              <a:gd name="T3" fmla="*/ 83 h 83"/>
              <a:gd name="T4" fmla="*/ 111 w 111"/>
              <a:gd name="T5" fmla="*/ 83 h 83"/>
              <a:gd name="T6" fmla="*/ 111 w 111"/>
              <a:gd name="T7" fmla="*/ 0 h 83"/>
              <a:gd name="T8" fmla="*/ 0 w 111"/>
              <a:gd name="T9" fmla="*/ 0 h 83"/>
              <a:gd name="T10" fmla="*/ 102 w 111"/>
              <a:gd name="T11" fmla="*/ 74 h 83"/>
              <a:gd name="T12" fmla="*/ 9 w 111"/>
              <a:gd name="T13" fmla="*/ 74 h 83"/>
              <a:gd name="T14" fmla="*/ 9 w 111"/>
              <a:gd name="T15" fmla="*/ 9 h 83"/>
              <a:gd name="T16" fmla="*/ 102 w 111"/>
              <a:gd name="T17" fmla="*/ 9 h 83"/>
              <a:gd name="T18" fmla="*/ 102 w 111"/>
              <a:gd name="T19" fmla="*/ 7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83">
                <a:moveTo>
                  <a:pt x="0" y="0"/>
                </a:moveTo>
                <a:lnTo>
                  <a:pt x="0" y="83"/>
                </a:lnTo>
                <a:lnTo>
                  <a:pt x="111" y="83"/>
                </a:lnTo>
                <a:lnTo>
                  <a:pt x="111" y="0"/>
                </a:lnTo>
                <a:lnTo>
                  <a:pt x="0" y="0"/>
                </a:lnTo>
                <a:close/>
                <a:moveTo>
                  <a:pt x="102" y="74"/>
                </a:moveTo>
                <a:lnTo>
                  <a:pt x="9" y="74"/>
                </a:lnTo>
                <a:lnTo>
                  <a:pt x="9" y="9"/>
                </a:lnTo>
                <a:lnTo>
                  <a:pt x="102" y="9"/>
                </a:lnTo>
                <a:lnTo>
                  <a:pt x="102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7" name="Freeform 501"/>
          <p:cNvSpPr/>
          <p:nvPr/>
        </p:nvSpPr>
        <p:spPr bwMode="auto">
          <a:xfrm>
            <a:off x="3260507" y="3990077"/>
            <a:ext cx="199800" cy="114953"/>
          </a:xfrm>
          <a:custGeom>
            <a:avLst/>
            <a:gdLst>
              <a:gd name="T0" fmla="*/ 0 w 73"/>
              <a:gd name="T1" fmla="*/ 42 h 42"/>
              <a:gd name="T2" fmla="*/ 73 w 73"/>
              <a:gd name="T3" fmla="*/ 42 h 42"/>
              <a:gd name="T4" fmla="*/ 63 w 73"/>
              <a:gd name="T5" fmla="*/ 10 h 42"/>
              <a:gd name="T6" fmla="*/ 56 w 73"/>
              <a:gd name="T7" fmla="*/ 12 h 42"/>
              <a:gd name="T8" fmla="*/ 49 w 73"/>
              <a:gd name="T9" fmla="*/ 0 h 42"/>
              <a:gd name="T10" fmla="*/ 28 w 73"/>
              <a:gd name="T11" fmla="*/ 31 h 42"/>
              <a:gd name="T12" fmla="*/ 17 w 73"/>
              <a:gd name="T13" fmla="*/ 23 h 42"/>
              <a:gd name="T14" fmla="*/ 0 w 73"/>
              <a:gd name="T1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2">
                <a:moveTo>
                  <a:pt x="0" y="42"/>
                </a:moveTo>
                <a:lnTo>
                  <a:pt x="73" y="42"/>
                </a:lnTo>
                <a:lnTo>
                  <a:pt x="63" y="10"/>
                </a:lnTo>
                <a:lnTo>
                  <a:pt x="56" y="12"/>
                </a:lnTo>
                <a:lnTo>
                  <a:pt x="49" y="0"/>
                </a:lnTo>
                <a:lnTo>
                  <a:pt x="28" y="31"/>
                </a:lnTo>
                <a:lnTo>
                  <a:pt x="17" y="23"/>
                </a:lnTo>
                <a:lnTo>
                  <a:pt x="0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8" name="Oval 502"/>
          <p:cNvSpPr>
            <a:spLocks noChangeArrowheads="1"/>
          </p:cNvSpPr>
          <p:nvPr/>
        </p:nvSpPr>
        <p:spPr bwMode="auto">
          <a:xfrm>
            <a:off x="3260507" y="3976391"/>
            <a:ext cx="49265" cy="492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9" name="Freeform 504"/>
          <p:cNvSpPr>
            <a:spLocks noEditPoints="1"/>
          </p:cNvSpPr>
          <p:nvPr/>
        </p:nvSpPr>
        <p:spPr bwMode="auto">
          <a:xfrm>
            <a:off x="3222188" y="5104020"/>
            <a:ext cx="268222" cy="303804"/>
          </a:xfrm>
          <a:custGeom>
            <a:avLst/>
            <a:gdLst>
              <a:gd name="T0" fmla="*/ 25 w 255"/>
              <a:gd name="T1" fmla="*/ 19 h 288"/>
              <a:gd name="T2" fmla="*/ 0 w 255"/>
              <a:gd name="T3" fmla="*/ 35 h 288"/>
              <a:gd name="T4" fmla="*/ 25 w 255"/>
              <a:gd name="T5" fmla="*/ 51 h 288"/>
              <a:gd name="T6" fmla="*/ 15 w 255"/>
              <a:gd name="T7" fmla="*/ 62 h 288"/>
              <a:gd name="T8" fmla="*/ 15 w 255"/>
              <a:gd name="T9" fmla="*/ 95 h 288"/>
              <a:gd name="T10" fmla="*/ 25 w 255"/>
              <a:gd name="T11" fmla="*/ 106 h 288"/>
              <a:gd name="T12" fmla="*/ 0 w 255"/>
              <a:gd name="T13" fmla="*/ 122 h 288"/>
              <a:gd name="T14" fmla="*/ 25 w 255"/>
              <a:gd name="T15" fmla="*/ 139 h 288"/>
              <a:gd name="T16" fmla="*/ 25 w 255"/>
              <a:gd name="T17" fmla="*/ 146 h 288"/>
              <a:gd name="T18" fmla="*/ 15 w 255"/>
              <a:gd name="T19" fmla="*/ 150 h 288"/>
              <a:gd name="T20" fmla="*/ 15 w 255"/>
              <a:gd name="T21" fmla="*/ 182 h 288"/>
              <a:gd name="T22" fmla="*/ 25 w 255"/>
              <a:gd name="T23" fmla="*/ 193 h 288"/>
              <a:gd name="T24" fmla="*/ 0 w 255"/>
              <a:gd name="T25" fmla="*/ 210 h 288"/>
              <a:gd name="T26" fmla="*/ 25 w 255"/>
              <a:gd name="T27" fmla="*/ 226 h 288"/>
              <a:gd name="T28" fmla="*/ 15 w 255"/>
              <a:gd name="T29" fmla="*/ 237 h 288"/>
              <a:gd name="T30" fmla="*/ 15 w 255"/>
              <a:gd name="T31" fmla="*/ 270 h 288"/>
              <a:gd name="T32" fmla="*/ 25 w 255"/>
              <a:gd name="T33" fmla="*/ 288 h 288"/>
              <a:gd name="T34" fmla="*/ 255 w 255"/>
              <a:gd name="T35" fmla="*/ 146 h 288"/>
              <a:gd name="T36" fmla="*/ 255 w 255"/>
              <a:gd name="T37" fmla="*/ 0 h 288"/>
              <a:gd name="T38" fmla="*/ 41 w 255"/>
              <a:gd name="T39" fmla="*/ 261 h 288"/>
              <a:gd name="T40" fmla="*/ 9 w 255"/>
              <a:gd name="T41" fmla="*/ 253 h 288"/>
              <a:gd name="T42" fmla="*/ 41 w 255"/>
              <a:gd name="T43" fmla="*/ 246 h 288"/>
              <a:gd name="T44" fmla="*/ 41 w 255"/>
              <a:gd name="T45" fmla="*/ 261 h 288"/>
              <a:gd name="T46" fmla="*/ 15 w 255"/>
              <a:gd name="T47" fmla="*/ 217 h 288"/>
              <a:gd name="T48" fmla="*/ 15 w 255"/>
              <a:gd name="T49" fmla="*/ 202 h 288"/>
              <a:gd name="T50" fmla="*/ 48 w 255"/>
              <a:gd name="T51" fmla="*/ 210 h 288"/>
              <a:gd name="T52" fmla="*/ 41 w 255"/>
              <a:gd name="T53" fmla="*/ 174 h 288"/>
              <a:gd name="T54" fmla="*/ 9 w 255"/>
              <a:gd name="T55" fmla="*/ 166 h 288"/>
              <a:gd name="T56" fmla="*/ 41 w 255"/>
              <a:gd name="T57" fmla="*/ 159 h 288"/>
              <a:gd name="T58" fmla="*/ 41 w 255"/>
              <a:gd name="T59" fmla="*/ 174 h 288"/>
              <a:gd name="T60" fmla="*/ 15 w 255"/>
              <a:gd name="T61" fmla="*/ 130 h 288"/>
              <a:gd name="T62" fmla="*/ 15 w 255"/>
              <a:gd name="T63" fmla="*/ 115 h 288"/>
              <a:gd name="T64" fmla="*/ 48 w 255"/>
              <a:gd name="T65" fmla="*/ 122 h 288"/>
              <a:gd name="T66" fmla="*/ 41 w 255"/>
              <a:gd name="T67" fmla="*/ 86 h 288"/>
              <a:gd name="T68" fmla="*/ 9 w 255"/>
              <a:gd name="T69" fmla="*/ 79 h 288"/>
              <a:gd name="T70" fmla="*/ 41 w 255"/>
              <a:gd name="T71" fmla="*/ 71 h 288"/>
              <a:gd name="T72" fmla="*/ 41 w 255"/>
              <a:gd name="T73" fmla="*/ 86 h 288"/>
              <a:gd name="T74" fmla="*/ 15 w 255"/>
              <a:gd name="T75" fmla="*/ 43 h 288"/>
              <a:gd name="T76" fmla="*/ 15 w 255"/>
              <a:gd name="T77" fmla="*/ 28 h 288"/>
              <a:gd name="T78" fmla="*/ 48 w 255"/>
              <a:gd name="T79" fmla="*/ 35 h 288"/>
              <a:gd name="T80" fmla="*/ 214 w 255"/>
              <a:gd name="T81" fmla="*/ 205 h 288"/>
              <a:gd name="T82" fmla="*/ 76 w 255"/>
              <a:gd name="T83" fmla="*/ 191 h 288"/>
              <a:gd name="T84" fmla="*/ 132 w 255"/>
              <a:gd name="T85" fmla="*/ 159 h 288"/>
              <a:gd name="T86" fmla="*/ 118 w 255"/>
              <a:gd name="T87" fmla="*/ 120 h 288"/>
              <a:gd name="T88" fmla="*/ 145 w 255"/>
              <a:gd name="T89" fmla="*/ 85 h 288"/>
              <a:gd name="T90" fmla="*/ 171 w 255"/>
              <a:gd name="T91" fmla="*/ 120 h 288"/>
              <a:gd name="T92" fmla="*/ 157 w 255"/>
              <a:gd name="T93" fmla="*/ 159 h 288"/>
              <a:gd name="T94" fmla="*/ 214 w 255"/>
              <a:gd name="T95" fmla="*/ 19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5" h="288">
                <a:moveTo>
                  <a:pt x="25" y="0"/>
                </a:moveTo>
                <a:cubicBezTo>
                  <a:pt x="25" y="19"/>
                  <a:pt x="25" y="19"/>
                  <a:pt x="2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6" y="19"/>
                  <a:pt x="0" y="25"/>
                  <a:pt x="0" y="35"/>
                </a:cubicBezTo>
                <a:cubicBezTo>
                  <a:pt x="0" y="45"/>
                  <a:pt x="6" y="51"/>
                  <a:pt x="1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62"/>
                  <a:pt x="25" y="62"/>
                  <a:pt x="25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6" y="62"/>
                  <a:pt x="0" y="68"/>
                  <a:pt x="0" y="79"/>
                </a:cubicBezTo>
                <a:cubicBezTo>
                  <a:pt x="0" y="89"/>
                  <a:pt x="6" y="95"/>
                  <a:pt x="15" y="95"/>
                </a:cubicBezTo>
                <a:cubicBezTo>
                  <a:pt x="25" y="95"/>
                  <a:pt x="25" y="95"/>
                  <a:pt x="25" y="95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6" y="106"/>
                  <a:pt x="0" y="112"/>
                  <a:pt x="0" y="122"/>
                </a:cubicBezTo>
                <a:cubicBezTo>
                  <a:pt x="0" y="132"/>
                  <a:pt x="6" y="139"/>
                  <a:pt x="15" y="139"/>
                </a:cubicBezTo>
                <a:cubicBezTo>
                  <a:pt x="25" y="139"/>
                  <a:pt x="25" y="139"/>
                  <a:pt x="25" y="139"/>
                </a:cubicBezTo>
                <a:cubicBezTo>
                  <a:pt x="25" y="142"/>
                  <a:pt x="25" y="142"/>
                  <a:pt x="25" y="142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50"/>
                  <a:pt x="25" y="150"/>
                  <a:pt x="25" y="15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6" y="150"/>
                  <a:pt x="0" y="156"/>
                  <a:pt x="0" y="166"/>
                </a:cubicBezTo>
                <a:cubicBezTo>
                  <a:pt x="0" y="176"/>
                  <a:pt x="6" y="182"/>
                  <a:pt x="15" y="182"/>
                </a:cubicBezTo>
                <a:cubicBezTo>
                  <a:pt x="25" y="182"/>
                  <a:pt x="25" y="182"/>
                  <a:pt x="25" y="182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15" y="193"/>
                  <a:pt x="15" y="193"/>
                  <a:pt x="15" y="193"/>
                </a:cubicBezTo>
                <a:cubicBezTo>
                  <a:pt x="6" y="193"/>
                  <a:pt x="0" y="199"/>
                  <a:pt x="0" y="210"/>
                </a:cubicBezTo>
                <a:cubicBezTo>
                  <a:pt x="0" y="220"/>
                  <a:pt x="6" y="226"/>
                  <a:pt x="15" y="226"/>
                </a:cubicBezTo>
                <a:cubicBezTo>
                  <a:pt x="25" y="226"/>
                  <a:pt x="25" y="226"/>
                  <a:pt x="25" y="226"/>
                </a:cubicBezTo>
                <a:cubicBezTo>
                  <a:pt x="25" y="237"/>
                  <a:pt x="25" y="237"/>
                  <a:pt x="25" y="237"/>
                </a:cubicBezTo>
                <a:cubicBezTo>
                  <a:pt x="15" y="237"/>
                  <a:pt x="15" y="237"/>
                  <a:pt x="15" y="237"/>
                </a:cubicBezTo>
                <a:cubicBezTo>
                  <a:pt x="6" y="237"/>
                  <a:pt x="0" y="243"/>
                  <a:pt x="0" y="253"/>
                </a:cubicBezTo>
                <a:cubicBezTo>
                  <a:pt x="0" y="263"/>
                  <a:pt x="6" y="270"/>
                  <a:pt x="15" y="270"/>
                </a:cubicBezTo>
                <a:cubicBezTo>
                  <a:pt x="25" y="270"/>
                  <a:pt x="25" y="270"/>
                  <a:pt x="25" y="270"/>
                </a:cubicBezTo>
                <a:cubicBezTo>
                  <a:pt x="25" y="288"/>
                  <a:pt x="25" y="288"/>
                  <a:pt x="25" y="288"/>
                </a:cubicBezTo>
                <a:cubicBezTo>
                  <a:pt x="255" y="288"/>
                  <a:pt x="255" y="288"/>
                  <a:pt x="255" y="288"/>
                </a:cubicBezTo>
                <a:cubicBezTo>
                  <a:pt x="255" y="146"/>
                  <a:pt x="255" y="146"/>
                  <a:pt x="255" y="146"/>
                </a:cubicBezTo>
                <a:cubicBezTo>
                  <a:pt x="255" y="142"/>
                  <a:pt x="255" y="142"/>
                  <a:pt x="255" y="142"/>
                </a:cubicBezTo>
                <a:cubicBezTo>
                  <a:pt x="255" y="0"/>
                  <a:pt x="255" y="0"/>
                  <a:pt x="255" y="0"/>
                </a:cubicBezTo>
                <a:lnTo>
                  <a:pt x="25" y="0"/>
                </a:lnTo>
                <a:close/>
                <a:moveTo>
                  <a:pt x="41" y="261"/>
                </a:moveTo>
                <a:cubicBezTo>
                  <a:pt x="15" y="261"/>
                  <a:pt x="15" y="261"/>
                  <a:pt x="15" y="261"/>
                </a:cubicBezTo>
                <a:cubicBezTo>
                  <a:pt x="11" y="261"/>
                  <a:pt x="9" y="259"/>
                  <a:pt x="9" y="253"/>
                </a:cubicBezTo>
                <a:cubicBezTo>
                  <a:pt x="9" y="248"/>
                  <a:pt x="11" y="246"/>
                  <a:pt x="15" y="246"/>
                </a:cubicBezTo>
                <a:cubicBezTo>
                  <a:pt x="41" y="246"/>
                  <a:pt x="41" y="246"/>
                  <a:pt x="41" y="246"/>
                </a:cubicBezTo>
                <a:cubicBezTo>
                  <a:pt x="46" y="246"/>
                  <a:pt x="48" y="248"/>
                  <a:pt x="48" y="253"/>
                </a:cubicBezTo>
                <a:cubicBezTo>
                  <a:pt x="48" y="259"/>
                  <a:pt x="46" y="261"/>
                  <a:pt x="41" y="261"/>
                </a:cubicBezTo>
                <a:close/>
                <a:moveTo>
                  <a:pt x="41" y="217"/>
                </a:moveTo>
                <a:cubicBezTo>
                  <a:pt x="15" y="217"/>
                  <a:pt x="15" y="217"/>
                  <a:pt x="15" y="217"/>
                </a:cubicBezTo>
                <a:cubicBezTo>
                  <a:pt x="11" y="217"/>
                  <a:pt x="9" y="215"/>
                  <a:pt x="9" y="210"/>
                </a:cubicBezTo>
                <a:cubicBezTo>
                  <a:pt x="9" y="204"/>
                  <a:pt x="11" y="202"/>
                  <a:pt x="15" y="202"/>
                </a:cubicBezTo>
                <a:cubicBezTo>
                  <a:pt x="41" y="202"/>
                  <a:pt x="41" y="202"/>
                  <a:pt x="41" y="202"/>
                </a:cubicBezTo>
                <a:cubicBezTo>
                  <a:pt x="46" y="202"/>
                  <a:pt x="48" y="204"/>
                  <a:pt x="48" y="210"/>
                </a:cubicBezTo>
                <a:cubicBezTo>
                  <a:pt x="48" y="215"/>
                  <a:pt x="46" y="217"/>
                  <a:pt x="41" y="217"/>
                </a:cubicBezTo>
                <a:close/>
                <a:moveTo>
                  <a:pt x="41" y="174"/>
                </a:moveTo>
                <a:cubicBezTo>
                  <a:pt x="15" y="174"/>
                  <a:pt x="15" y="174"/>
                  <a:pt x="15" y="174"/>
                </a:cubicBezTo>
                <a:cubicBezTo>
                  <a:pt x="11" y="174"/>
                  <a:pt x="9" y="171"/>
                  <a:pt x="9" y="166"/>
                </a:cubicBezTo>
                <a:cubicBezTo>
                  <a:pt x="9" y="161"/>
                  <a:pt x="11" y="159"/>
                  <a:pt x="15" y="159"/>
                </a:cubicBezTo>
                <a:cubicBezTo>
                  <a:pt x="41" y="159"/>
                  <a:pt x="41" y="159"/>
                  <a:pt x="41" y="159"/>
                </a:cubicBezTo>
                <a:cubicBezTo>
                  <a:pt x="46" y="159"/>
                  <a:pt x="48" y="161"/>
                  <a:pt x="48" y="166"/>
                </a:cubicBezTo>
                <a:cubicBezTo>
                  <a:pt x="48" y="171"/>
                  <a:pt x="46" y="174"/>
                  <a:pt x="41" y="174"/>
                </a:cubicBezTo>
                <a:close/>
                <a:moveTo>
                  <a:pt x="41" y="130"/>
                </a:moveTo>
                <a:cubicBezTo>
                  <a:pt x="15" y="130"/>
                  <a:pt x="15" y="130"/>
                  <a:pt x="15" y="130"/>
                </a:cubicBezTo>
                <a:cubicBezTo>
                  <a:pt x="11" y="130"/>
                  <a:pt x="9" y="128"/>
                  <a:pt x="9" y="122"/>
                </a:cubicBezTo>
                <a:cubicBezTo>
                  <a:pt x="9" y="117"/>
                  <a:pt x="11" y="115"/>
                  <a:pt x="15" y="115"/>
                </a:cubicBezTo>
                <a:cubicBezTo>
                  <a:pt x="41" y="115"/>
                  <a:pt x="41" y="115"/>
                  <a:pt x="41" y="115"/>
                </a:cubicBezTo>
                <a:cubicBezTo>
                  <a:pt x="46" y="115"/>
                  <a:pt x="48" y="117"/>
                  <a:pt x="48" y="122"/>
                </a:cubicBezTo>
                <a:cubicBezTo>
                  <a:pt x="48" y="128"/>
                  <a:pt x="46" y="130"/>
                  <a:pt x="41" y="130"/>
                </a:cubicBezTo>
                <a:close/>
                <a:moveTo>
                  <a:pt x="41" y="86"/>
                </a:moveTo>
                <a:cubicBezTo>
                  <a:pt x="15" y="86"/>
                  <a:pt x="15" y="86"/>
                  <a:pt x="15" y="86"/>
                </a:cubicBezTo>
                <a:cubicBezTo>
                  <a:pt x="11" y="86"/>
                  <a:pt x="9" y="84"/>
                  <a:pt x="9" y="79"/>
                </a:cubicBezTo>
                <a:cubicBezTo>
                  <a:pt x="9" y="73"/>
                  <a:pt x="11" y="71"/>
                  <a:pt x="15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6" y="71"/>
                  <a:pt x="48" y="73"/>
                  <a:pt x="48" y="79"/>
                </a:cubicBezTo>
                <a:cubicBezTo>
                  <a:pt x="48" y="84"/>
                  <a:pt x="46" y="86"/>
                  <a:pt x="41" y="86"/>
                </a:cubicBezTo>
                <a:close/>
                <a:moveTo>
                  <a:pt x="41" y="43"/>
                </a:moveTo>
                <a:cubicBezTo>
                  <a:pt x="15" y="43"/>
                  <a:pt x="15" y="43"/>
                  <a:pt x="15" y="43"/>
                </a:cubicBezTo>
                <a:cubicBezTo>
                  <a:pt x="11" y="43"/>
                  <a:pt x="9" y="40"/>
                  <a:pt x="9" y="35"/>
                </a:cubicBezTo>
                <a:cubicBezTo>
                  <a:pt x="9" y="30"/>
                  <a:pt x="11" y="28"/>
                  <a:pt x="15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6" y="28"/>
                  <a:pt x="48" y="30"/>
                  <a:pt x="48" y="35"/>
                </a:cubicBezTo>
                <a:cubicBezTo>
                  <a:pt x="48" y="40"/>
                  <a:pt x="46" y="43"/>
                  <a:pt x="41" y="43"/>
                </a:cubicBezTo>
                <a:close/>
                <a:moveTo>
                  <a:pt x="214" y="205"/>
                </a:moveTo>
                <a:cubicBezTo>
                  <a:pt x="76" y="205"/>
                  <a:pt x="76" y="205"/>
                  <a:pt x="76" y="205"/>
                </a:cubicBezTo>
                <a:cubicBezTo>
                  <a:pt x="76" y="191"/>
                  <a:pt x="76" y="191"/>
                  <a:pt x="76" y="191"/>
                </a:cubicBezTo>
                <a:cubicBezTo>
                  <a:pt x="76" y="191"/>
                  <a:pt x="76" y="183"/>
                  <a:pt x="93" y="175"/>
                </a:cubicBezTo>
                <a:cubicBezTo>
                  <a:pt x="101" y="172"/>
                  <a:pt x="114" y="162"/>
                  <a:pt x="132" y="159"/>
                </a:cubicBezTo>
                <a:cubicBezTo>
                  <a:pt x="127" y="154"/>
                  <a:pt x="124" y="146"/>
                  <a:pt x="120" y="137"/>
                </a:cubicBezTo>
                <a:cubicBezTo>
                  <a:pt x="118" y="131"/>
                  <a:pt x="118" y="127"/>
                  <a:pt x="118" y="120"/>
                </a:cubicBezTo>
                <a:cubicBezTo>
                  <a:pt x="118" y="115"/>
                  <a:pt x="117" y="108"/>
                  <a:pt x="118" y="103"/>
                </a:cubicBezTo>
                <a:cubicBezTo>
                  <a:pt x="122" y="89"/>
                  <a:pt x="133" y="85"/>
                  <a:pt x="145" y="85"/>
                </a:cubicBezTo>
                <a:cubicBezTo>
                  <a:pt x="157" y="85"/>
                  <a:pt x="167" y="89"/>
                  <a:pt x="171" y="103"/>
                </a:cubicBezTo>
                <a:cubicBezTo>
                  <a:pt x="172" y="108"/>
                  <a:pt x="171" y="115"/>
                  <a:pt x="171" y="120"/>
                </a:cubicBezTo>
                <a:cubicBezTo>
                  <a:pt x="171" y="127"/>
                  <a:pt x="171" y="131"/>
                  <a:pt x="169" y="137"/>
                </a:cubicBezTo>
                <a:cubicBezTo>
                  <a:pt x="166" y="146"/>
                  <a:pt x="162" y="154"/>
                  <a:pt x="157" y="159"/>
                </a:cubicBezTo>
                <a:cubicBezTo>
                  <a:pt x="176" y="162"/>
                  <a:pt x="188" y="171"/>
                  <a:pt x="196" y="175"/>
                </a:cubicBezTo>
                <a:cubicBezTo>
                  <a:pt x="214" y="183"/>
                  <a:pt x="214" y="191"/>
                  <a:pt x="214" y="191"/>
                </a:cubicBezTo>
                <a:lnTo>
                  <a:pt x="214" y="2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0" name="Freeform 505"/>
          <p:cNvSpPr>
            <a:spLocks noEditPoints="1"/>
          </p:cNvSpPr>
          <p:nvPr/>
        </p:nvSpPr>
        <p:spPr bwMode="auto">
          <a:xfrm>
            <a:off x="3813373" y="3910704"/>
            <a:ext cx="303804" cy="254538"/>
          </a:xfrm>
          <a:custGeom>
            <a:avLst/>
            <a:gdLst>
              <a:gd name="T0" fmla="*/ 92 w 111"/>
              <a:gd name="T1" fmla="*/ 27 h 93"/>
              <a:gd name="T2" fmla="*/ 81 w 111"/>
              <a:gd name="T3" fmla="*/ 0 h 93"/>
              <a:gd name="T4" fmla="*/ 0 w 111"/>
              <a:gd name="T5" fmla="*/ 31 h 93"/>
              <a:gd name="T6" fmla="*/ 23 w 111"/>
              <a:gd name="T7" fmla="*/ 93 h 93"/>
              <a:gd name="T8" fmla="*/ 23 w 111"/>
              <a:gd name="T9" fmla="*/ 93 h 93"/>
              <a:gd name="T10" fmla="*/ 111 w 111"/>
              <a:gd name="T11" fmla="*/ 93 h 93"/>
              <a:gd name="T12" fmla="*/ 111 w 111"/>
              <a:gd name="T13" fmla="*/ 27 h 93"/>
              <a:gd name="T14" fmla="*/ 92 w 111"/>
              <a:gd name="T15" fmla="*/ 27 h 93"/>
              <a:gd name="T16" fmla="*/ 84 w 111"/>
              <a:gd name="T17" fmla="*/ 27 h 93"/>
              <a:gd name="T18" fmla="*/ 32 w 111"/>
              <a:gd name="T19" fmla="*/ 27 h 93"/>
              <a:gd name="T20" fmla="*/ 77 w 111"/>
              <a:gd name="T21" fmla="*/ 9 h 93"/>
              <a:gd name="T22" fmla="*/ 84 w 111"/>
              <a:gd name="T23" fmla="*/ 27 h 93"/>
              <a:gd name="T24" fmla="*/ 9 w 111"/>
              <a:gd name="T25" fmla="*/ 36 h 93"/>
              <a:gd name="T26" fmla="*/ 23 w 111"/>
              <a:gd name="T27" fmla="*/ 30 h 93"/>
              <a:gd name="T28" fmla="*/ 23 w 111"/>
              <a:gd name="T29" fmla="*/ 73 h 93"/>
              <a:gd name="T30" fmla="*/ 9 w 111"/>
              <a:gd name="T31" fmla="*/ 36 h 93"/>
              <a:gd name="T32" fmla="*/ 31 w 111"/>
              <a:gd name="T33" fmla="*/ 85 h 93"/>
              <a:gd name="T34" fmla="*/ 31 w 111"/>
              <a:gd name="T35" fmla="*/ 34 h 93"/>
              <a:gd name="T36" fmla="*/ 104 w 111"/>
              <a:gd name="T37" fmla="*/ 34 h 93"/>
              <a:gd name="T38" fmla="*/ 104 w 111"/>
              <a:gd name="T39" fmla="*/ 85 h 93"/>
              <a:gd name="T40" fmla="*/ 31 w 111"/>
              <a:gd name="T41" fmla="*/ 8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1" h="93">
                <a:moveTo>
                  <a:pt x="92" y="27"/>
                </a:moveTo>
                <a:lnTo>
                  <a:pt x="81" y="0"/>
                </a:lnTo>
                <a:lnTo>
                  <a:pt x="0" y="31"/>
                </a:lnTo>
                <a:lnTo>
                  <a:pt x="23" y="93"/>
                </a:lnTo>
                <a:lnTo>
                  <a:pt x="23" y="93"/>
                </a:lnTo>
                <a:lnTo>
                  <a:pt x="111" y="93"/>
                </a:lnTo>
                <a:lnTo>
                  <a:pt x="111" y="27"/>
                </a:lnTo>
                <a:lnTo>
                  <a:pt x="92" y="27"/>
                </a:lnTo>
                <a:close/>
                <a:moveTo>
                  <a:pt x="84" y="27"/>
                </a:moveTo>
                <a:lnTo>
                  <a:pt x="32" y="27"/>
                </a:lnTo>
                <a:lnTo>
                  <a:pt x="77" y="9"/>
                </a:lnTo>
                <a:lnTo>
                  <a:pt x="84" y="27"/>
                </a:lnTo>
                <a:close/>
                <a:moveTo>
                  <a:pt x="9" y="36"/>
                </a:moveTo>
                <a:lnTo>
                  <a:pt x="23" y="30"/>
                </a:lnTo>
                <a:lnTo>
                  <a:pt x="23" y="73"/>
                </a:lnTo>
                <a:lnTo>
                  <a:pt x="9" y="36"/>
                </a:lnTo>
                <a:close/>
                <a:moveTo>
                  <a:pt x="31" y="85"/>
                </a:moveTo>
                <a:lnTo>
                  <a:pt x="31" y="34"/>
                </a:lnTo>
                <a:lnTo>
                  <a:pt x="104" y="34"/>
                </a:lnTo>
                <a:lnTo>
                  <a:pt x="104" y="85"/>
                </a:lnTo>
                <a:lnTo>
                  <a:pt x="31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1" name="Freeform 506"/>
          <p:cNvSpPr/>
          <p:nvPr/>
        </p:nvSpPr>
        <p:spPr bwMode="auto">
          <a:xfrm>
            <a:off x="3920114" y="4039342"/>
            <a:ext cx="158744" cy="90321"/>
          </a:xfrm>
          <a:custGeom>
            <a:avLst/>
            <a:gdLst>
              <a:gd name="T0" fmla="*/ 50 w 58"/>
              <a:gd name="T1" fmla="*/ 7 h 33"/>
              <a:gd name="T2" fmla="*/ 44 w 58"/>
              <a:gd name="T3" fmla="*/ 9 h 33"/>
              <a:gd name="T4" fmla="*/ 39 w 58"/>
              <a:gd name="T5" fmla="*/ 0 h 33"/>
              <a:gd name="T6" fmla="*/ 23 w 58"/>
              <a:gd name="T7" fmla="*/ 23 h 33"/>
              <a:gd name="T8" fmla="*/ 14 w 58"/>
              <a:gd name="T9" fmla="*/ 18 h 33"/>
              <a:gd name="T10" fmla="*/ 0 w 58"/>
              <a:gd name="T11" fmla="*/ 33 h 33"/>
              <a:gd name="T12" fmla="*/ 58 w 58"/>
              <a:gd name="T13" fmla="*/ 33 h 33"/>
              <a:gd name="T14" fmla="*/ 50 w 58"/>
              <a:gd name="T15" fmla="*/ 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33">
                <a:moveTo>
                  <a:pt x="50" y="7"/>
                </a:moveTo>
                <a:lnTo>
                  <a:pt x="44" y="9"/>
                </a:lnTo>
                <a:lnTo>
                  <a:pt x="39" y="0"/>
                </a:lnTo>
                <a:lnTo>
                  <a:pt x="23" y="23"/>
                </a:lnTo>
                <a:lnTo>
                  <a:pt x="14" y="18"/>
                </a:lnTo>
                <a:lnTo>
                  <a:pt x="0" y="33"/>
                </a:lnTo>
                <a:lnTo>
                  <a:pt x="58" y="33"/>
                </a:lnTo>
                <a:lnTo>
                  <a:pt x="50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2" name="Oval 507"/>
          <p:cNvSpPr>
            <a:spLocks noChangeArrowheads="1"/>
          </p:cNvSpPr>
          <p:nvPr/>
        </p:nvSpPr>
        <p:spPr bwMode="auto">
          <a:xfrm>
            <a:off x="3922851" y="4028394"/>
            <a:ext cx="38318" cy="383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3" name="Rectangle 523"/>
          <p:cNvSpPr>
            <a:spLocks noChangeArrowheads="1"/>
          </p:cNvSpPr>
          <p:nvPr/>
        </p:nvSpPr>
        <p:spPr bwMode="auto">
          <a:xfrm>
            <a:off x="3895481" y="4521047"/>
            <a:ext cx="221695" cy="4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4" name="Rectangle 524"/>
          <p:cNvSpPr>
            <a:spLocks noChangeArrowheads="1"/>
          </p:cNvSpPr>
          <p:nvPr/>
        </p:nvSpPr>
        <p:spPr bwMode="auto">
          <a:xfrm>
            <a:off x="3895481" y="4625052"/>
            <a:ext cx="221695" cy="4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5" name="Rectangle 525"/>
          <p:cNvSpPr>
            <a:spLocks noChangeArrowheads="1"/>
          </p:cNvSpPr>
          <p:nvPr/>
        </p:nvSpPr>
        <p:spPr bwMode="auto">
          <a:xfrm>
            <a:off x="3895481" y="4729057"/>
            <a:ext cx="221695" cy="4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6" name="Oval 526"/>
          <p:cNvSpPr>
            <a:spLocks noChangeArrowheads="1"/>
          </p:cNvSpPr>
          <p:nvPr/>
        </p:nvSpPr>
        <p:spPr bwMode="auto">
          <a:xfrm>
            <a:off x="3813373" y="4521047"/>
            <a:ext cx="46528" cy="492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7" name="Oval 527"/>
          <p:cNvSpPr>
            <a:spLocks noChangeArrowheads="1"/>
          </p:cNvSpPr>
          <p:nvPr/>
        </p:nvSpPr>
        <p:spPr bwMode="auto">
          <a:xfrm>
            <a:off x="3813373" y="4625052"/>
            <a:ext cx="46528" cy="492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8" name="Oval 528"/>
          <p:cNvSpPr>
            <a:spLocks noChangeArrowheads="1"/>
          </p:cNvSpPr>
          <p:nvPr/>
        </p:nvSpPr>
        <p:spPr bwMode="auto">
          <a:xfrm>
            <a:off x="3813373" y="4729057"/>
            <a:ext cx="46528" cy="492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9" name="Rectangle 539"/>
          <p:cNvSpPr>
            <a:spLocks noChangeArrowheads="1"/>
          </p:cNvSpPr>
          <p:nvPr/>
        </p:nvSpPr>
        <p:spPr bwMode="auto">
          <a:xfrm>
            <a:off x="5028583" y="4493678"/>
            <a:ext cx="125900" cy="12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0" name="Rectangle 540"/>
          <p:cNvSpPr>
            <a:spLocks noChangeArrowheads="1"/>
          </p:cNvSpPr>
          <p:nvPr/>
        </p:nvSpPr>
        <p:spPr bwMode="auto">
          <a:xfrm>
            <a:off x="5209224" y="4493678"/>
            <a:ext cx="123164" cy="12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1" name="Rectangle 541"/>
          <p:cNvSpPr>
            <a:spLocks noChangeArrowheads="1"/>
          </p:cNvSpPr>
          <p:nvPr/>
        </p:nvSpPr>
        <p:spPr bwMode="auto">
          <a:xfrm>
            <a:off x="5028583" y="4674317"/>
            <a:ext cx="125900" cy="12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2" name="Rectangle 542"/>
          <p:cNvSpPr>
            <a:spLocks noChangeArrowheads="1"/>
          </p:cNvSpPr>
          <p:nvPr/>
        </p:nvSpPr>
        <p:spPr bwMode="auto">
          <a:xfrm>
            <a:off x="5209224" y="4674317"/>
            <a:ext cx="123164" cy="12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3" name="Freeform 543"/>
          <p:cNvSpPr>
            <a:spLocks noEditPoints="1"/>
          </p:cNvSpPr>
          <p:nvPr/>
        </p:nvSpPr>
        <p:spPr bwMode="auto">
          <a:xfrm>
            <a:off x="10614724" y="1554180"/>
            <a:ext cx="98530" cy="95795"/>
          </a:xfrm>
          <a:custGeom>
            <a:avLst/>
            <a:gdLst>
              <a:gd name="T0" fmla="*/ 46 w 92"/>
              <a:gd name="T1" fmla="*/ 0 h 92"/>
              <a:gd name="T2" fmla="*/ 0 w 92"/>
              <a:gd name="T3" fmla="*/ 46 h 92"/>
              <a:gd name="T4" fmla="*/ 46 w 92"/>
              <a:gd name="T5" fmla="*/ 92 h 92"/>
              <a:gd name="T6" fmla="*/ 92 w 92"/>
              <a:gd name="T7" fmla="*/ 46 h 92"/>
              <a:gd name="T8" fmla="*/ 46 w 92"/>
              <a:gd name="T9" fmla="*/ 0 h 92"/>
              <a:gd name="T10" fmla="*/ 46 w 92"/>
              <a:gd name="T11" fmla="*/ 76 h 92"/>
              <a:gd name="T12" fmla="*/ 16 w 92"/>
              <a:gd name="T13" fmla="*/ 46 h 92"/>
              <a:gd name="T14" fmla="*/ 46 w 92"/>
              <a:gd name="T15" fmla="*/ 16 h 92"/>
              <a:gd name="T16" fmla="*/ 76 w 92"/>
              <a:gd name="T17" fmla="*/ 46 h 92"/>
              <a:gd name="T18" fmla="*/ 46 w 92"/>
              <a:gd name="T19" fmla="*/ 7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1" y="0"/>
                  <a:pt x="0" y="21"/>
                  <a:pt x="0" y="46"/>
                </a:cubicBezTo>
                <a:cubicBezTo>
                  <a:pt x="0" y="72"/>
                  <a:pt x="21" y="92"/>
                  <a:pt x="46" y="92"/>
                </a:cubicBezTo>
                <a:cubicBezTo>
                  <a:pt x="72" y="92"/>
                  <a:pt x="92" y="72"/>
                  <a:pt x="92" y="46"/>
                </a:cubicBezTo>
                <a:cubicBezTo>
                  <a:pt x="92" y="21"/>
                  <a:pt x="72" y="0"/>
                  <a:pt x="46" y="0"/>
                </a:cubicBezTo>
                <a:close/>
                <a:moveTo>
                  <a:pt x="46" y="76"/>
                </a:moveTo>
                <a:cubicBezTo>
                  <a:pt x="30" y="76"/>
                  <a:pt x="16" y="63"/>
                  <a:pt x="16" y="46"/>
                </a:cubicBezTo>
                <a:cubicBezTo>
                  <a:pt x="16" y="30"/>
                  <a:pt x="30" y="16"/>
                  <a:pt x="46" y="16"/>
                </a:cubicBezTo>
                <a:cubicBezTo>
                  <a:pt x="63" y="16"/>
                  <a:pt x="76" y="30"/>
                  <a:pt x="76" y="46"/>
                </a:cubicBezTo>
                <a:cubicBezTo>
                  <a:pt x="76" y="63"/>
                  <a:pt x="63" y="76"/>
                  <a:pt x="46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4" name="Rectangle 544"/>
          <p:cNvSpPr>
            <a:spLocks noChangeArrowheads="1"/>
          </p:cNvSpPr>
          <p:nvPr/>
        </p:nvSpPr>
        <p:spPr bwMode="auto">
          <a:xfrm>
            <a:off x="10653042" y="1450175"/>
            <a:ext cx="19159" cy="76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5" name="Rectangle 545"/>
          <p:cNvSpPr>
            <a:spLocks noChangeArrowheads="1"/>
          </p:cNvSpPr>
          <p:nvPr/>
        </p:nvSpPr>
        <p:spPr bwMode="auto">
          <a:xfrm>
            <a:off x="10653042" y="1677343"/>
            <a:ext cx="19159" cy="76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6" name="Rectangle 546"/>
          <p:cNvSpPr>
            <a:spLocks noChangeArrowheads="1"/>
          </p:cNvSpPr>
          <p:nvPr/>
        </p:nvSpPr>
        <p:spPr bwMode="auto">
          <a:xfrm>
            <a:off x="10740625" y="1592498"/>
            <a:ext cx="73899" cy="1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7" name="Rectangle 547"/>
          <p:cNvSpPr>
            <a:spLocks noChangeArrowheads="1"/>
          </p:cNvSpPr>
          <p:nvPr/>
        </p:nvSpPr>
        <p:spPr bwMode="auto">
          <a:xfrm>
            <a:off x="10510720" y="1592498"/>
            <a:ext cx="76635" cy="1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8" name="Freeform 548"/>
          <p:cNvSpPr/>
          <p:nvPr/>
        </p:nvSpPr>
        <p:spPr bwMode="auto">
          <a:xfrm>
            <a:off x="10710519" y="1488494"/>
            <a:ext cx="68424" cy="65688"/>
          </a:xfrm>
          <a:custGeom>
            <a:avLst/>
            <a:gdLst>
              <a:gd name="T0" fmla="*/ 25 w 25"/>
              <a:gd name="T1" fmla="*/ 5 h 24"/>
              <a:gd name="T2" fmla="*/ 20 w 25"/>
              <a:gd name="T3" fmla="*/ 0 h 24"/>
              <a:gd name="T4" fmla="*/ 0 w 25"/>
              <a:gd name="T5" fmla="*/ 19 h 24"/>
              <a:gd name="T6" fmla="*/ 5 w 25"/>
              <a:gd name="T7" fmla="*/ 24 h 24"/>
              <a:gd name="T8" fmla="*/ 25 w 25"/>
              <a:gd name="T9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25" y="5"/>
                </a:moveTo>
                <a:lnTo>
                  <a:pt x="20" y="0"/>
                </a:lnTo>
                <a:lnTo>
                  <a:pt x="0" y="19"/>
                </a:lnTo>
                <a:lnTo>
                  <a:pt x="5" y="24"/>
                </a:lnTo>
                <a:lnTo>
                  <a:pt x="25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9" name="Freeform 549"/>
          <p:cNvSpPr/>
          <p:nvPr/>
        </p:nvSpPr>
        <p:spPr bwMode="auto">
          <a:xfrm>
            <a:off x="10549037" y="1649974"/>
            <a:ext cx="68424" cy="65688"/>
          </a:xfrm>
          <a:custGeom>
            <a:avLst/>
            <a:gdLst>
              <a:gd name="T0" fmla="*/ 0 w 25"/>
              <a:gd name="T1" fmla="*/ 19 h 24"/>
              <a:gd name="T2" fmla="*/ 5 w 25"/>
              <a:gd name="T3" fmla="*/ 24 h 24"/>
              <a:gd name="T4" fmla="*/ 25 w 25"/>
              <a:gd name="T5" fmla="*/ 5 h 24"/>
              <a:gd name="T6" fmla="*/ 20 w 25"/>
              <a:gd name="T7" fmla="*/ 0 h 24"/>
              <a:gd name="T8" fmla="*/ 0 w 25"/>
              <a:gd name="T9" fmla="*/ 1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0" y="19"/>
                </a:moveTo>
                <a:lnTo>
                  <a:pt x="5" y="24"/>
                </a:lnTo>
                <a:lnTo>
                  <a:pt x="25" y="5"/>
                </a:lnTo>
                <a:lnTo>
                  <a:pt x="20" y="0"/>
                </a:lnTo>
                <a:lnTo>
                  <a:pt x="0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0" name="Freeform 550"/>
          <p:cNvSpPr/>
          <p:nvPr/>
        </p:nvSpPr>
        <p:spPr bwMode="auto">
          <a:xfrm>
            <a:off x="10710519" y="1647237"/>
            <a:ext cx="68424" cy="68424"/>
          </a:xfrm>
          <a:custGeom>
            <a:avLst/>
            <a:gdLst>
              <a:gd name="T0" fmla="*/ 0 w 25"/>
              <a:gd name="T1" fmla="*/ 5 h 25"/>
              <a:gd name="T2" fmla="*/ 20 w 25"/>
              <a:gd name="T3" fmla="*/ 25 h 25"/>
              <a:gd name="T4" fmla="*/ 25 w 25"/>
              <a:gd name="T5" fmla="*/ 20 h 25"/>
              <a:gd name="T6" fmla="*/ 5 w 25"/>
              <a:gd name="T7" fmla="*/ 0 h 25"/>
              <a:gd name="T8" fmla="*/ 0 w 25"/>
              <a:gd name="T9" fmla="*/ 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5">
                <a:moveTo>
                  <a:pt x="0" y="5"/>
                </a:moveTo>
                <a:lnTo>
                  <a:pt x="20" y="25"/>
                </a:lnTo>
                <a:lnTo>
                  <a:pt x="25" y="20"/>
                </a:lnTo>
                <a:lnTo>
                  <a:pt x="5" y="0"/>
                </a:lnTo>
                <a:lnTo>
                  <a:pt x="0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1" name="Freeform 551"/>
          <p:cNvSpPr/>
          <p:nvPr/>
        </p:nvSpPr>
        <p:spPr bwMode="auto">
          <a:xfrm>
            <a:off x="10549037" y="1488494"/>
            <a:ext cx="68424" cy="65688"/>
          </a:xfrm>
          <a:custGeom>
            <a:avLst/>
            <a:gdLst>
              <a:gd name="T0" fmla="*/ 25 w 25"/>
              <a:gd name="T1" fmla="*/ 19 h 24"/>
              <a:gd name="T2" fmla="*/ 5 w 25"/>
              <a:gd name="T3" fmla="*/ 0 h 24"/>
              <a:gd name="T4" fmla="*/ 0 w 25"/>
              <a:gd name="T5" fmla="*/ 4 h 24"/>
              <a:gd name="T6" fmla="*/ 20 w 25"/>
              <a:gd name="T7" fmla="*/ 24 h 24"/>
              <a:gd name="T8" fmla="*/ 25 w 25"/>
              <a:gd name="T9" fmla="*/ 1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4">
                <a:moveTo>
                  <a:pt x="25" y="19"/>
                </a:moveTo>
                <a:lnTo>
                  <a:pt x="5" y="0"/>
                </a:lnTo>
                <a:lnTo>
                  <a:pt x="0" y="4"/>
                </a:lnTo>
                <a:lnTo>
                  <a:pt x="20" y="24"/>
                </a:lnTo>
                <a:lnTo>
                  <a:pt x="2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2" name="Freeform 552"/>
          <p:cNvSpPr>
            <a:spLocks noEditPoints="1"/>
          </p:cNvSpPr>
          <p:nvPr/>
        </p:nvSpPr>
        <p:spPr bwMode="auto">
          <a:xfrm>
            <a:off x="11225067" y="1554180"/>
            <a:ext cx="95795" cy="95795"/>
          </a:xfrm>
          <a:custGeom>
            <a:avLst/>
            <a:gdLst>
              <a:gd name="T0" fmla="*/ 46 w 92"/>
              <a:gd name="T1" fmla="*/ 0 h 92"/>
              <a:gd name="T2" fmla="*/ 0 w 92"/>
              <a:gd name="T3" fmla="*/ 46 h 92"/>
              <a:gd name="T4" fmla="*/ 46 w 92"/>
              <a:gd name="T5" fmla="*/ 92 h 92"/>
              <a:gd name="T6" fmla="*/ 92 w 92"/>
              <a:gd name="T7" fmla="*/ 46 h 92"/>
              <a:gd name="T8" fmla="*/ 46 w 92"/>
              <a:gd name="T9" fmla="*/ 0 h 92"/>
              <a:gd name="T10" fmla="*/ 46 w 92"/>
              <a:gd name="T11" fmla="*/ 76 h 92"/>
              <a:gd name="T12" fmla="*/ 16 w 92"/>
              <a:gd name="T13" fmla="*/ 46 h 92"/>
              <a:gd name="T14" fmla="*/ 46 w 92"/>
              <a:gd name="T15" fmla="*/ 16 h 92"/>
              <a:gd name="T16" fmla="*/ 76 w 92"/>
              <a:gd name="T17" fmla="*/ 46 h 92"/>
              <a:gd name="T18" fmla="*/ 46 w 92"/>
              <a:gd name="T19" fmla="*/ 7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1" y="0"/>
                  <a:pt x="0" y="21"/>
                  <a:pt x="0" y="46"/>
                </a:cubicBezTo>
                <a:cubicBezTo>
                  <a:pt x="0" y="72"/>
                  <a:pt x="21" y="92"/>
                  <a:pt x="46" y="92"/>
                </a:cubicBezTo>
                <a:cubicBezTo>
                  <a:pt x="72" y="92"/>
                  <a:pt x="92" y="72"/>
                  <a:pt x="92" y="46"/>
                </a:cubicBezTo>
                <a:cubicBezTo>
                  <a:pt x="92" y="21"/>
                  <a:pt x="72" y="0"/>
                  <a:pt x="46" y="0"/>
                </a:cubicBezTo>
                <a:close/>
                <a:moveTo>
                  <a:pt x="46" y="76"/>
                </a:moveTo>
                <a:cubicBezTo>
                  <a:pt x="30" y="76"/>
                  <a:pt x="16" y="63"/>
                  <a:pt x="16" y="46"/>
                </a:cubicBezTo>
                <a:cubicBezTo>
                  <a:pt x="16" y="30"/>
                  <a:pt x="30" y="16"/>
                  <a:pt x="46" y="16"/>
                </a:cubicBezTo>
                <a:cubicBezTo>
                  <a:pt x="63" y="16"/>
                  <a:pt x="76" y="30"/>
                  <a:pt x="76" y="46"/>
                </a:cubicBezTo>
                <a:cubicBezTo>
                  <a:pt x="76" y="63"/>
                  <a:pt x="63" y="76"/>
                  <a:pt x="46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3" name="Rectangle 553"/>
          <p:cNvSpPr>
            <a:spLocks noChangeArrowheads="1"/>
          </p:cNvSpPr>
          <p:nvPr/>
        </p:nvSpPr>
        <p:spPr bwMode="auto">
          <a:xfrm>
            <a:off x="11263386" y="1491229"/>
            <a:ext cx="19159" cy="3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4" name="Rectangle 554"/>
          <p:cNvSpPr>
            <a:spLocks noChangeArrowheads="1"/>
          </p:cNvSpPr>
          <p:nvPr/>
        </p:nvSpPr>
        <p:spPr bwMode="auto">
          <a:xfrm>
            <a:off x="11263386" y="1677343"/>
            <a:ext cx="19159" cy="3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5" name="Rectangle 555"/>
          <p:cNvSpPr>
            <a:spLocks noChangeArrowheads="1"/>
          </p:cNvSpPr>
          <p:nvPr/>
        </p:nvSpPr>
        <p:spPr bwMode="auto">
          <a:xfrm>
            <a:off x="11348231" y="1592498"/>
            <a:ext cx="35582" cy="1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6" name="Rectangle 556"/>
          <p:cNvSpPr>
            <a:spLocks noChangeArrowheads="1"/>
          </p:cNvSpPr>
          <p:nvPr/>
        </p:nvSpPr>
        <p:spPr bwMode="auto">
          <a:xfrm>
            <a:off x="11162117" y="1592498"/>
            <a:ext cx="35582" cy="1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7" name="Freeform 557"/>
          <p:cNvSpPr/>
          <p:nvPr/>
        </p:nvSpPr>
        <p:spPr bwMode="auto">
          <a:xfrm>
            <a:off x="11320861" y="1518599"/>
            <a:ext cx="35582" cy="35582"/>
          </a:xfrm>
          <a:custGeom>
            <a:avLst/>
            <a:gdLst>
              <a:gd name="T0" fmla="*/ 13 w 13"/>
              <a:gd name="T1" fmla="*/ 5 h 13"/>
              <a:gd name="T2" fmla="*/ 8 w 13"/>
              <a:gd name="T3" fmla="*/ 0 h 13"/>
              <a:gd name="T4" fmla="*/ 0 w 13"/>
              <a:gd name="T5" fmla="*/ 8 h 13"/>
              <a:gd name="T6" fmla="*/ 5 w 13"/>
              <a:gd name="T7" fmla="*/ 13 h 13"/>
              <a:gd name="T8" fmla="*/ 13 w 13"/>
              <a:gd name="T9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3">
                <a:moveTo>
                  <a:pt x="13" y="5"/>
                </a:moveTo>
                <a:lnTo>
                  <a:pt x="8" y="0"/>
                </a:lnTo>
                <a:lnTo>
                  <a:pt x="0" y="8"/>
                </a:lnTo>
                <a:lnTo>
                  <a:pt x="5" y="13"/>
                </a:lnTo>
                <a:lnTo>
                  <a:pt x="1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8" name="Freeform 558"/>
          <p:cNvSpPr/>
          <p:nvPr/>
        </p:nvSpPr>
        <p:spPr bwMode="auto">
          <a:xfrm>
            <a:off x="11189487" y="1649974"/>
            <a:ext cx="35582" cy="35582"/>
          </a:xfrm>
          <a:custGeom>
            <a:avLst/>
            <a:gdLst>
              <a:gd name="T0" fmla="*/ 0 w 13"/>
              <a:gd name="T1" fmla="*/ 8 h 13"/>
              <a:gd name="T2" fmla="*/ 4 w 13"/>
              <a:gd name="T3" fmla="*/ 13 h 13"/>
              <a:gd name="T4" fmla="*/ 13 w 13"/>
              <a:gd name="T5" fmla="*/ 5 h 13"/>
              <a:gd name="T6" fmla="*/ 8 w 13"/>
              <a:gd name="T7" fmla="*/ 0 h 13"/>
              <a:gd name="T8" fmla="*/ 0 w 13"/>
              <a:gd name="T9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3">
                <a:moveTo>
                  <a:pt x="0" y="8"/>
                </a:moveTo>
                <a:lnTo>
                  <a:pt x="4" y="13"/>
                </a:lnTo>
                <a:lnTo>
                  <a:pt x="13" y="5"/>
                </a:lnTo>
                <a:lnTo>
                  <a:pt x="8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9" name="Freeform 559"/>
          <p:cNvSpPr/>
          <p:nvPr/>
        </p:nvSpPr>
        <p:spPr bwMode="auto">
          <a:xfrm>
            <a:off x="11320861" y="1647237"/>
            <a:ext cx="35582" cy="38318"/>
          </a:xfrm>
          <a:custGeom>
            <a:avLst/>
            <a:gdLst>
              <a:gd name="T0" fmla="*/ 0 w 13"/>
              <a:gd name="T1" fmla="*/ 5 h 14"/>
              <a:gd name="T2" fmla="*/ 8 w 13"/>
              <a:gd name="T3" fmla="*/ 14 h 14"/>
              <a:gd name="T4" fmla="*/ 13 w 13"/>
              <a:gd name="T5" fmla="*/ 9 h 14"/>
              <a:gd name="T6" fmla="*/ 5 w 13"/>
              <a:gd name="T7" fmla="*/ 0 h 14"/>
              <a:gd name="T8" fmla="*/ 0 w 13"/>
              <a:gd name="T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0" y="5"/>
                </a:moveTo>
                <a:lnTo>
                  <a:pt x="8" y="14"/>
                </a:lnTo>
                <a:lnTo>
                  <a:pt x="13" y="9"/>
                </a:lnTo>
                <a:lnTo>
                  <a:pt x="5" y="0"/>
                </a:lnTo>
                <a:lnTo>
                  <a:pt x="0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0" name="Freeform 560"/>
          <p:cNvSpPr/>
          <p:nvPr/>
        </p:nvSpPr>
        <p:spPr bwMode="auto">
          <a:xfrm>
            <a:off x="11189487" y="1518599"/>
            <a:ext cx="35582" cy="35582"/>
          </a:xfrm>
          <a:custGeom>
            <a:avLst/>
            <a:gdLst>
              <a:gd name="T0" fmla="*/ 13 w 13"/>
              <a:gd name="T1" fmla="*/ 8 h 13"/>
              <a:gd name="T2" fmla="*/ 4 w 13"/>
              <a:gd name="T3" fmla="*/ 0 h 13"/>
              <a:gd name="T4" fmla="*/ 0 w 13"/>
              <a:gd name="T5" fmla="*/ 5 h 13"/>
              <a:gd name="T6" fmla="*/ 8 w 13"/>
              <a:gd name="T7" fmla="*/ 13 h 13"/>
              <a:gd name="T8" fmla="*/ 13 w 13"/>
              <a:gd name="T9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3">
                <a:moveTo>
                  <a:pt x="13" y="8"/>
                </a:moveTo>
                <a:lnTo>
                  <a:pt x="4" y="0"/>
                </a:lnTo>
                <a:lnTo>
                  <a:pt x="0" y="5"/>
                </a:lnTo>
                <a:lnTo>
                  <a:pt x="8" y="13"/>
                </a:lnTo>
                <a:lnTo>
                  <a:pt x="13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1" name="Freeform 561"/>
          <p:cNvSpPr>
            <a:spLocks noEditPoints="1"/>
          </p:cNvSpPr>
          <p:nvPr/>
        </p:nvSpPr>
        <p:spPr bwMode="auto">
          <a:xfrm>
            <a:off x="9963327" y="4496415"/>
            <a:ext cx="180640" cy="243591"/>
          </a:xfrm>
          <a:custGeom>
            <a:avLst/>
            <a:gdLst>
              <a:gd name="T0" fmla="*/ 86 w 170"/>
              <a:gd name="T1" fmla="*/ 0 h 230"/>
              <a:gd name="T2" fmla="*/ 85 w 170"/>
              <a:gd name="T3" fmla="*/ 0 h 230"/>
              <a:gd name="T4" fmla="*/ 84 w 170"/>
              <a:gd name="T5" fmla="*/ 0 h 230"/>
              <a:gd name="T6" fmla="*/ 0 w 170"/>
              <a:gd name="T7" fmla="*/ 96 h 230"/>
              <a:gd name="T8" fmla="*/ 50 w 170"/>
              <a:gd name="T9" fmla="*/ 230 h 230"/>
              <a:gd name="T10" fmla="*/ 120 w 170"/>
              <a:gd name="T11" fmla="*/ 230 h 230"/>
              <a:gd name="T12" fmla="*/ 170 w 170"/>
              <a:gd name="T13" fmla="*/ 96 h 230"/>
              <a:gd name="T14" fmla="*/ 86 w 170"/>
              <a:gd name="T15" fmla="*/ 0 h 230"/>
              <a:gd name="T16" fmla="*/ 105 w 170"/>
              <a:gd name="T17" fmla="*/ 210 h 230"/>
              <a:gd name="T18" fmla="*/ 97 w 170"/>
              <a:gd name="T19" fmla="*/ 210 h 230"/>
              <a:gd name="T20" fmla="*/ 97 w 170"/>
              <a:gd name="T21" fmla="*/ 159 h 230"/>
              <a:gd name="T22" fmla="*/ 73 w 170"/>
              <a:gd name="T23" fmla="*/ 159 h 230"/>
              <a:gd name="T24" fmla="*/ 73 w 170"/>
              <a:gd name="T25" fmla="*/ 210 h 230"/>
              <a:gd name="T26" fmla="*/ 65 w 170"/>
              <a:gd name="T27" fmla="*/ 210 h 230"/>
              <a:gd name="T28" fmla="*/ 49 w 170"/>
              <a:gd name="T29" fmla="*/ 176 h 230"/>
              <a:gd name="T30" fmla="*/ 20 w 170"/>
              <a:gd name="T31" fmla="*/ 96 h 230"/>
              <a:gd name="T32" fmla="*/ 49 w 170"/>
              <a:gd name="T33" fmla="*/ 30 h 230"/>
              <a:gd name="T34" fmla="*/ 84 w 170"/>
              <a:gd name="T35" fmla="*/ 20 h 230"/>
              <a:gd name="T36" fmla="*/ 84 w 170"/>
              <a:gd name="T37" fmla="*/ 20 h 230"/>
              <a:gd name="T38" fmla="*/ 85 w 170"/>
              <a:gd name="T39" fmla="*/ 20 h 230"/>
              <a:gd name="T40" fmla="*/ 86 w 170"/>
              <a:gd name="T41" fmla="*/ 20 h 230"/>
              <a:gd name="T42" fmla="*/ 86 w 170"/>
              <a:gd name="T43" fmla="*/ 20 h 230"/>
              <a:gd name="T44" fmla="*/ 121 w 170"/>
              <a:gd name="T45" fmla="*/ 30 h 230"/>
              <a:gd name="T46" fmla="*/ 150 w 170"/>
              <a:gd name="T47" fmla="*/ 96 h 230"/>
              <a:gd name="T48" fmla="*/ 121 w 170"/>
              <a:gd name="T49" fmla="*/ 176 h 230"/>
              <a:gd name="T50" fmla="*/ 105 w 170"/>
              <a:gd name="T51" fmla="*/ 21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0" h="230">
                <a:moveTo>
                  <a:pt x="86" y="0"/>
                </a:moveTo>
                <a:cubicBezTo>
                  <a:pt x="85" y="0"/>
                  <a:pt x="85" y="0"/>
                  <a:pt x="85" y="0"/>
                </a:cubicBezTo>
                <a:cubicBezTo>
                  <a:pt x="85" y="0"/>
                  <a:pt x="84" y="0"/>
                  <a:pt x="84" y="0"/>
                </a:cubicBezTo>
                <a:cubicBezTo>
                  <a:pt x="74" y="0"/>
                  <a:pt x="0" y="3"/>
                  <a:pt x="0" y="96"/>
                </a:cubicBezTo>
                <a:cubicBezTo>
                  <a:pt x="0" y="136"/>
                  <a:pt x="50" y="210"/>
                  <a:pt x="50" y="230"/>
                </a:cubicBezTo>
                <a:cubicBezTo>
                  <a:pt x="120" y="230"/>
                  <a:pt x="120" y="230"/>
                  <a:pt x="120" y="230"/>
                </a:cubicBezTo>
                <a:cubicBezTo>
                  <a:pt x="120" y="210"/>
                  <a:pt x="170" y="136"/>
                  <a:pt x="170" y="96"/>
                </a:cubicBezTo>
                <a:cubicBezTo>
                  <a:pt x="170" y="3"/>
                  <a:pt x="96" y="0"/>
                  <a:pt x="86" y="0"/>
                </a:cubicBezTo>
                <a:close/>
                <a:moveTo>
                  <a:pt x="105" y="210"/>
                </a:moveTo>
                <a:cubicBezTo>
                  <a:pt x="97" y="210"/>
                  <a:pt x="97" y="210"/>
                  <a:pt x="97" y="210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65" y="210"/>
                  <a:pt x="65" y="210"/>
                  <a:pt x="65" y="210"/>
                </a:cubicBezTo>
                <a:cubicBezTo>
                  <a:pt x="62" y="201"/>
                  <a:pt x="56" y="190"/>
                  <a:pt x="49" y="176"/>
                </a:cubicBezTo>
                <a:cubicBezTo>
                  <a:pt x="37" y="150"/>
                  <a:pt x="20" y="115"/>
                  <a:pt x="20" y="96"/>
                </a:cubicBezTo>
                <a:cubicBezTo>
                  <a:pt x="20" y="64"/>
                  <a:pt x="30" y="42"/>
                  <a:pt x="49" y="30"/>
                </a:cubicBezTo>
                <a:cubicBezTo>
                  <a:pt x="65" y="20"/>
                  <a:pt x="82" y="20"/>
                  <a:pt x="84" y="20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8" y="20"/>
                  <a:pt x="105" y="20"/>
                  <a:pt x="121" y="30"/>
                </a:cubicBezTo>
                <a:cubicBezTo>
                  <a:pt x="140" y="42"/>
                  <a:pt x="150" y="64"/>
                  <a:pt x="150" y="96"/>
                </a:cubicBezTo>
                <a:cubicBezTo>
                  <a:pt x="150" y="115"/>
                  <a:pt x="133" y="150"/>
                  <a:pt x="121" y="176"/>
                </a:cubicBezTo>
                <a:cubicBezTo>
                  <a:pt x="114" y="190"/>
                  <a:pt x="108" y="201"/>
                  <a:pt x="105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2" name="Rectangle 562"/>
          <p:cNvSpPr>
            <a:spLocks noChangeArrowheads="1"/>
          </p:cNvSpPr>
          <p:nvPr/>
        </p:nvSpPr>
        <p:spPr bwMode="auto">
          <a:xfrm>
            <a:off x="10018067" y="4748215"/>
            <a:ext cx="73899" cy="21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3" name="Rectangle 563"/>
          <p:cNvSpPr>
            <a:spLocks noChangeArrowheads="1"/>
          </p:cNvSpPr>
          <p:nvPr/>
        </p:nvSpPr>
        <p:spPr bwMode="auto">
          <a:xfrm>
            <a:off x="10037226" y="4781057"/>
            <a:ext cx="35582" cy="1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4" name="Freeform 564"/>
          <p:cNvSpPr>
            <a:spLocks noEditPoints="1"/>
          </p:cNvSpPr>
          <p:nvPr/>
        </p:nvSpPr>
        <p:spPr bwMode="auto">
          <a:xfrm>
            <a:off x="767132" y="5799208"/>
            <a:ext cx="216221" cy="216221"/>
          </a:xfrm>
          <a:custGeom>
            <a:avLst/>
            <a:gdLst>
              <a:gd name="T0" fmla="*/ 63 w 79"/>
              <a:gd name="T1" fmla="*/ 0 h 79"/>
              <a:gd name="T2" fmla="*/ 0 w 79"/>
              <a:gd name="T3" fmla="*/ 63 h 79"/>
              <a:gd name="T4" fmla="*/ 16 w 79"/>
              <a:gd name="T5" fmla="*/ 79 h 79"/>
              <a:gd name="T6" fmla="*/ 79 w 79"/>
              <a:gd name="T7" fmla="*/ 16 h 79"/>
              <a:gd name="T8" fmla="*/ 63 w 79"/>
              <a:gd name="T9" fmla="*/ 0 h 79"/>
              <a:gd name="T10" fmla="*/ 48 w 79"/>
              <a:gd name="T11" fmla="*/ 22 h 79"/>
              <a:gd name="T12" fmla="*/ 63 w 79"/>
              <a:gd name="T13" fmla="*/ 7 h 79"/>
              <a:gd name="T14" fmla="*/ 72 w 79"/>
              <a:gd name="T15" fmla="*/ 16 h 79"/>
              <a:gd name="T16" fmla="*/ 57 w 79"/>
              <a:gd name="T17" fmla="*/ 31 h 79"/>
              <a:gd name="T18" fmla="*/ 48 w 79"/>
              <a:gd name="T19" fmla="*/ 2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79">
                <a:moveTo>
                  <a:pt x="63" y="0"/>
                </a:moveTo>
                <a:lnTo>
                  <a:pt x="0" y="63"/>
                </a:lnTo>
                <a:lnTo>
                  <a:pt x="16" y="79"/>
                </a:lnTo>
                <a:lnTo>
                  <a:pt x="79" y="16"/>
                </a:lnTo>
                <a:lnTo>
                  <a:pt x="63" y="0"/>
                </a:lnTo>
                <a:close/>
                <a:moveTo>
                  <a:pt x="48" y="22"/>
                </a:moveTo>
                <a:lnTo>
                  <a:pt x="63" y="7"/>
                </a:lnTo>
                <a:lnTo>
                  <a:pt x="72" y="16"/>
                </a:lnTo>
                <a:lnTo>
                  <a:pt x="57" y="31"/>
                </a:lnTo>
                <a:lnTo>
                  <a:pt x="48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5" name="Freeform 565"/>
          <p:cNvSpPr/>
          <p:nvPr/>
        </p:nvSpPr>
        <p:spPr bwMode="auto">
          <a:xfrm>
            <a:off x="977879" y="5749943"/>
            <a:ext cx="57477" cy="57477"/>
          </a:xfrm>
          <a:custGeom>
            <a:avLst/>
            <a:gdLst>
              <a:gd name="T0" fmla="*/ 21 w 21"/>
              <a:gd name="T1" fmla="*/ 5 h 21"/>
              <a:gd name="T2" fmla="*/ 16 w 21"/>
              <a:gd name="T3" fmla="*/ 0 h 21"/>
              <a:gd name="T4" fmla="*/ 0 w 21"/>
              <a:gd name="T5" fmla="*/ 15 h 21"/>
              <a:gd name="T6" fmla="*/ 5 w 21"/>
              <a:gd name="T7" fmla="*/ 21 h 21"/>
              <a:gd name="T8" fmla="*/ 21 w 21"/>
              <a:gd name="T9" fmla="*/ 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21" y="5"/>
                </a:moveTo>
                <a:lnTo>
                  <a:pt x="16" y="0"/>
                </a:lnTo>
                <a:lnTo>
                  <a:pt x="0" y="15"/>
                </a:lnTo>
                <a:lnTo>
                  <a:pt x="5" y="21"/>
                </a:lnTo>
                <a:lnTo>
                  <a:pt x="21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6" name="Freeform 566"/>
          <p:cNvSpPr/>
          <p:nvPr/>
        </p:nvSpPr>
        <p:spPr bwMode="auto">
          <a:xfrm>
            <a:off x="977879" y="5878581"/>
            <a:ext cx="57477" cy="57477"/>
          </a:xfrm>
          <a:custGeom>
            <a:avLst/>
            <a:gdLst>
              <a:gd name="T0" fmla="*/ 0 w 21"/>
              <a:gd name="T1" fmla="*/ 5 h 21"/>
              <a:gd name="T2" fmla="*/ 16 w 21"/>
              <a:gd name="T3" fmla="*/ 21 h 21"/>
              <a:gd name="T4" fmla="*/ 21 w 21"/>
              <a:gd name="T5" fmla="*/ 16 h 21"/>
              <a:gd name="T6" fmla="*/ 5 w 21"/>
              <a:gd name="T7" fmla="*/ 0 h 21"/>
              <a:gd name="T8" fmla="*/ 0 w 21"/>
              <a:gd name="T9" fmla="*/ 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0" y="5"/>
                </a:moveTo>
                <a:lnTo>
                  <a:pt x="16" y="21"/>
                </a:lnTo>
                <a:lnTo>
                  <a:pt x="21" y="16"/>
                </a:lnTo>
                <a:lnTo>
                  <a:pt x="5" y="0"/>
                </a:lnTo>
                <a:lnTo>
                  <a:pt x="0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7" name="Freeform 567"/>
          <p:cNvSpPr/>
          <p:nvPr/>
        </p:nvSpPr>
        <p:spPr bwMode="auto">
          <a:xfrm>
            <a:off x="846505" y="5749943"/>
            <a:ext cx="57477" cy="57477"/>
          </a:xfrm>
          <a:custGeom>
            <a:avLst/>
            <a:gdLst>
              <a:gd name="T0" fmla="*/ 21 w 21"/>
              <a:gd name="T1" fmla="*/ 15 h 21"/>
              <a:gd name="T2" fmla="*/ 5 w 21"/>
              <a:gd name="T3" fmla="*/ 0 h 21"/>
              <a:gd name="T4" fmla="*/ 0 w 21"/>
              <a:gd name="T5" fmla="*/ 5 h 21"/>
              <a:gd name="T6" fmla="*/ 16 w 21"/>
              <a:gd name="T7" fmla="*/ 21 h 21"/>
              <a:gd name="T8" fmla="*/ 21 w 21"/>
              <a:gd name="T9" fmla="*/ 15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21" y="15"/>
                </a:moveTo>
                <a:lnTo>
                  <a:pt x="5" y="0"/>
                </a:lnTo>
                <a:lnTo>
                  <a:pt x="0" y="5"/>
                </a:lnTo>
                <a:lnTo>
                  <a:pt x="16" y="21"/>
                </a:lnTo>
                <a:lnTo>
                  <a:pt x="21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8" name="Rectangle 568"/>
          <p:cNvSpPr>
            <a:spLocks noChangeArrowheads="1"/>
          </p:cNvSpPr>
          <p:nvPr/>
        </p:nvSpPr>
        <p:spPr bwMode="auto">
          <a:xfrm>
            <a:off x="931350" y="5711625"/>
            <a:ext cx="19159" cy="6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9" name="Rectangle 569"/>
          <p:cNvSpPr>
            <a:spLocks noChangeArrowheads="1"/>
          </p:cNvSpPr>
          <p:nvPr/>
        </p:nvSpPr>
        <p:spPr bwMode="auto">
          <a:xfrm>
            <a:off x="1010723" y="5832052"/>
            <a:ext cx="60214" cy="21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0" name="Freeform 576"/>
          <p:cNvSpPr/>
          <p:nvPr/>
        </p:nvSpPr>
        <p:spPr bwMode="auto">
          <a:xfrm>
            <a:off x="6243795" y="2662649"/>
            <a:ext cx="191588" cy="191588"/>
          </a:xfrm>
          <a:custGeom>
            <a:avLst/>
            <a:gdLst>
              <a:gd name="T0" fmla="*/ 103 w 181"/>
              <a:gd name="T1" fmla="*/ 142 h 181"/>
              <a:gd name="T2" fmla="*/ 90 w 181"/>
              <a:gd name="T3" fmla="*/ 140 h 181"/>
              <a:gd name="T4" fmla="*/ 41 w 181"/>
              <a:gd name="T5" fmla="*/ 90 h 181"/>
              <a:gd name="T6" fmla="*/ 41 w 181"/>
              <a:gd name="T7" fmla="*/ 75 h 181"/>
              <a:gd name="T8" fmla="*/ 75 w 181"/>
              <a:gd name="T9" fmla="*/ 41 h 181"/>
              <a:gd name="T10" fmla="*/ 91 w 181"/>
              <a:gd name="T11" fmla="*/ 41 h 181"/>
              <a:gd name="T12" fmla="*/ 140 w 181"/>
              <a:gd name="T13" fmla="*/ 90 h 181"/>
              <a:gd name="T14" fmla="*/ 142 w 181"/>
              <a:gd name="T15" fmla="*/ 103 h 181"/>
              <a:gd name="T16" fmla="*/ 166 w 181"/>
              <a:gd name="T17" fmla="*/ 127 h 181"/>
              <a:gd name="T18" fmla="*/ 164 w 181"/>
              <a:gd name="T19" fmla="*/ 67 h 181"/>
              <a:gd name="T20" fmla="*/ 114 w 181"/>
              <a:gd name="T21" fmla="*/ 17 h 181"/>
              <a:gd name="T22" fmla="*/ 51 w 181"/>
              <a:gd name="T23" fmla="*/ 17 h 181"/>
              <a:gd name="T24" fmla="*/ 17 w 181"/>
              <a:gd name="T25" fmla="*/ 51 h 181"/>
              <a:gd name="T26" fmla="*/ 17 w 181"/>
              <a:gd name="T27" fmla="*/ 114 h 181"/>
              <a:gd name="T28" fmla="*/ 67 w 181"/>
              <a:gd name="T29" fmla="*/ 164 h 181"/>
              <a:gd name="T30" fmla="*/ 127 w 181"/>
              <a:gd name="T31" fmla="*/ 166 h 181"/>
              <a:gd name="T32" fmla="*/ 103 w 181"/>
              <a:gd name="T33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" h="181">
                <a:moveTo>
                  <a:pt x="103" y="142"/>
                </a:moveTo>
                <a:cubicBezTo>
                  <a:pt x="99" y="144"/>
                  <a:pt x="94" y="143"/>
                  <a:pt x="90" y="140"/>
                </a:cubicBezTo>
                <a:cubicBezTo>
                  <a:pt x="41" y="90"/>
                  <a:pt x="41" y="90"/>
                  <a:pt x="41" y="90"/>
                </a:cubicBezTo>
                <a:cubicBezTo>
                  <a:pt x="37" y="86"/>
                  <a:pt x="37" y="79"/>
                  <a:pt x="41" y="75"/>
                </a:cubicBezTo>
                <a:cubicBezTo>
                  <a:pt x="75" y="41"/>
                  <a:pt x="75" y="41"/>
                  <a:pt x="75" y="41"/>
                </a:cubicBezTo>
                <a:cubicBezTo>
                  <a:pt x="79" y="36"/>
                  <a:pt x="86" y="36"/>
                  <a:pt x="91" y="41"/>
                </a:cubicBezTo>
                <a:cubicBezTo>
                  <a:pt x="140" y="90"/>
                  <a:pt x="140" y="90"/>
                  <a:pt x="140" y="90"/>
                </a:cubicBezTo>
                <a:cubicBezTo>
                  <a:pt x="144" y="94"/>
                  <a:pt x="144" y="99"/>
                  <a:pt x="142" y="103"/>
                </a:cubicBezTo>
                <a:cubicBezTo>
                  <a:pt x="166" y="127"/>
                  <a:pt x="166" y="127"/>
                  <a:pt x="166" y="127"/>
                </a:cubicBezTo>
                <a:cubicBezTo>
                  <a:pt x="181" y="110"/>
                  <a:pt x="180" y="83"/>
                  <a:pt x="164" y="6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97" y="0"/>
                  <a:pt x="69" y="0"/>
                  <a:pt x="51" y="17"/>
                </a:cubicBezTo>
                <a:cubicBezTo>
                  <a:pt x="17" y="51"/>
                  <a:pt x="17" y="51"/>
                  <a:pt x="17" y="51"/>
                </a:cubicBezTo>
                <a:cubicBezTo>
                  <a:pt x="0" y="69"/>
                  <a:pt x="0" y="97"/>
                  <a:pt x="17" y="114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83" y="180"/>
                  <a:pt x="109" y="181"/>
                  <a:pt x="127" y="166"/>
                </a:cubicBezTo>
                <a:lnTo>
                  <a:pt x="103" y="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1" name="Freeform 577"/>
          <p:cNvSpPr/>
          <p:nvPr/>
        </p:nvSpPr>
        <p:spPr bwMode="auto">
          <a:xfrm>
            <a:off x="6364221" y="2785814"/>
            <a:ext cx="191588" cy="191588"/>
          </a:xfrm>
          <a:custGeom>
            <a:avLst/>
            <a:gdLst>
              <a:gd name="T0" fmla="*/ 130 w 181"/>
              <a:gd name="T1" fmla="*/ 164 h 181"/>
              <a:gd name="T2" fmla="*/ 164 w 181"/>
              <a:gd name="T3" fmla="*/ 130 h 181"/>
              <a:gd name="T4" fmla="*/ 164 w 181"/>
              <a:gd name="T5" fmla="*/ 67 h 181"/>
              <a:gd name="T6" fmla="*/ 115 w 181"/>
              <a:gd name="T7" fmla="*/ 18 h 181"/>
              <a:gd name="T8" fmla="*/ 54 w 181"/>
              <a:gd name="T9" fmla="*/ 15 h 181"/>
              <a:gd name="T10" fmla="*/ 78 w 181"/>
              <a:gd name="T11" fmla="*/ 39 h 181"/>
              <a:gd name="T12" fmla="*/ 91 w 181"/>
              <a:gd name="T13" fmla="*/ 41 h 181"/>
              <a:gd name="T14" fmla="*/ 141 w 181"/>
              <a:gd name="T15" fmla="*/ 91 h 181"/>
              <a:gd name="T16" fmla="*/ 141 w 181"/>
              <a:gd name="T17" fmla="*/ 106 h 181"/>
              <a:gd name="T18" fmla="*/ 107 w 181"/>
              <a:gd name="T19" fmla="*/ 140 h 181"/>
              <a:gd name="T20" fmla="*/ 91 w 181"/>
              <a:gd name="T21" fmla="*/ 140 h 181"/>
              <a:gd name="T22" fmla="*/ 41 w 181"/>
              <a:gd name="T23" fmla="*/ 91 h 181"/>
              <a:gd name="T24" fmla="*/ 39 w 181"/>
              <a:gd name="T25" fmla="*/ 78 h 181"/>
              <a:gd name="T26" fmla="*/ 15 w 181"/>
              <a:gd name="T27" fmla="*/ 54 h 181"/>
              <a:gd name="T28" fmla="*/ 18 w 181"/>
              <a:gd name="T29" fmla="*/ 114 h 181"/>
              <a:gd name="T30" fmla="*/ 67 w 181"/>
              <a:gd name="T31" fmla="*/ 164 h 181"/>
              <a:gd name="T32" fmla="*/ 130 w 181"/>
              <a:gd name="T33" fmla="*/ 16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" h="181">
                <a:moveTo>
                  <a:pt x="130" y="164"/>
                </a:moveTo>
                <a:cubicBezTo>
                  <a:pt x="164" y="130"/>
                  <a:pt x="164" y="130"/>
                  <a:pt x="164" y="130"/>
                </a:cubicBezTo>
                <a:cubicBezTo>
                  <a:pt x="181" y="113"/>
                  <a:pt x="181" y="84"/>
                  <a:pt x="164" y="67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98" y="1"/>
                  <a:pt x="72" y="0"/>
                  <a:pt x="54" y="15"/>
                </a:cubicBezTo>
                <a:cubicBezTo>
                  <a:pt x="78" y="39"/>
                  <a:pt x="78" y="39"/>
                  <a:pt x="78" y="39"/>
                </a:cubicBezTo>
                <a:cubicBezTo>
                  <a:pt x="82" y="37"/>
                  <a:pt x="88" y="38"/>
                  <a:pt x="91" y="41"/>
                </a:cubicBezTo>
                <a:cubicBezTo>
                  <a:pt x="141" y="91"/>
                  <a:pt x="141" y="91"/>
                  <a:pt x="141" y="91"/>
                </a:cubicBezTo>
                <a:cubicBezTo>
                  <a:pt x="145" y="95"/>
                  <a:pt x="145" y="102"/>
                  <a:pt x="141" y="106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02" y="145"/>
                  <a:pt x="95" y="145"/>
                  <a:pt x="91" y="140"/>
                </a:cubicBezTo>
                <a:cubicBezTo>
                  <a:pt x="41" y="91"/>
                  <a:pt x="41" y="91"/>
                  <a:pt x="41" y="91"/>
                </a:cubicBezTo>
                <a:cubicBezTo>
                  <a:pt x="38" y="87"/>
                  <a:pt x="37" y="82"/>
                  <a:pt x="39" y="78"/>
                </a:cubicBezTo>
                <a:cubicBezTo>
                  <a:pt x="15" y="54"/>
                  <a:pt x="15" y="54"/>
                  <a:pt x="15" y="54"/>
                </a:cubicBezTo>
                <a:cubicBezTo>
                  <a:pt x="0" y="72"/>
                  <a:pt x="1" y="98"/>
                  <a:pt x="18" y="114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85" y="181"/>
                  <a:pt x="113" y="181"/>
                  <a:pt x="130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2" name="Freeform 578"/>
          <p:cNvSpPr/>
          <p:nvPr/>
        </p:nvSpPr>
        <p:spPr bwMode="auto">
          <a:xfrm>
            <a:off x="6325905" y="2747496"/>
            <a:ext cx="147795" cy="145061"/>
          </a:xfrm>
          <a:custGeom>
            <a:avLst/>
            <a:gdLst>
              <a:gd name="T0" fmla="*/ 7 w 139"/>
              <a:gd name="T1" fmla="*/ 6 h 138"/>
              <a:gd name="T2" fmla="*/ 7 w 139"/>
              <a:gd name="T3" fmla="*/ 30 h 138"/>
              <a:gd name="T4" fmla="*/ 108 w 139"/>
              <a:gd name="T5" fmla="*/ 131 h 138"/>
              <a:gd name="T6" fmla="*/ 132 w 139"/>
              <a:gd name="T7" fmla="*/ 131 h 138"/>
              <a:gd name="T8" fmla="*/ 132 w 139"/>
              <a:gd name="T9" fmla="*/ 108 h 138"/>
              <a:gd name="T10" fmla="*/ 30 w 139"/>
              <a:gd name="T11" fmla="*/ 6 h 138"/>
              <a:gd name="T12" fmla="*/ 7 w 139"/>
              <a:gd name="T13" fmla="*/ 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138">
                <a:moveTo>
                  <a:pt x="7" y="6"/>
                </a:moveTo>
                <a:cubicBezTo>
                  <a:pt x="0" y="13"/>
                  <a:pt x="0" y="23"/>
                  <a:pt x="7" y="30"/>
                </a:cubicBezTo>
                <a:cubicBezTo>
                  <a:pt x="108" y="131"/>
                  <a:pt x="108" y="131"/>
                  <a:pt x="108" y="131"/>
                </a:cubicBezTo>
                <a:cubicBezTo>
                  <a:pt x="115" y="138"/>
                  <a:pt x="126" y="138"/>
                  <a:pt x="132" y="131"/>
                </a:cubicBezTo>
                <a:cubicBezTo>
                  <a:pt x="139" y="125"/>
                  <a:pt x="138" y="114"/>
                  <a:pt x="132" y="108"/>
                </a:cubicBezTo>
                <a:cubicBezTo>
                  <a:pt x="30" y="6"/>
                  <a:pt x="30" y="6"/>
                  <a:pt x="30" y="6"/>
                </a:cubicBezTo>
                <a:cubicBezTo>
                  <a:pt x="24" y="0"/>
                  <a:pt x="13" y="0"/>
                  <a:pt x="7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3" name="Freeform 579"/>
          <p:cNvSpPr/>
          <p:nvPr/>
        </p:nvSpPr>
        <p:spPr bwMode="auto">
          <a:xfrm>
            <a:off x="7565747" y="2752969"/>
            <a:ext cx="205273" cy="210747"/>
          </a:xfrm>
          <a:custGeom>
            <a:avLst/>
            <a:gdLst>
              <a:gd name="T0" fmla="*/ 188 w 196"/>
              <a:gd name="T1" fmla="*/ 83 h 199"/>
              <a:gd name="T2" fmla="*/ 124 w 196"/>
              <a:gd name="T3" fmla="*/ 15 h 199"/>
              <a:gd name="T4" fmla="*/ 99 w 196"/>
              <a:gd name="T5" fmla="*/ 0 h 199"/>
              <a:gd name="T6" fmla="*/ 120 w 196"/>
              <a:gd name="T7" fmla="*/ 53 h 199"/>
              <a:gd name="T8" fmla="*/ 154 w 196"/>
              <a:gd name="T9" fmla="*/ 93 h 199"/>
              <a:gd name="T10" fmla="*/ 161 w 196"/>
              <a:gd name="T11" fmla="*/ 111 h 199"/>
              <a:gd name="T12" fmla="*/ 154 w 196"/>
              <a:gd name="T13" fmla="*/ 129 h 199"/>
              <a:gd name="T14" fmla="*/ 114 w 196"/>
              <a:gd name="T15" fmla="*/ 159 h 199"/>
              <a:gd name="T16" fmla="*/ 75 w 196"/>
              <a:gd name="T17" fmla="*/ 130 h 199"/>
              <a:gd name="T18" fmla="*/ 42 w 196"/>
              <a:gd name="T19" fmla="*/ 97 h 199"/>
              <a:gd name="T20" fmla="*/ 34 w 196"/>
              <a:gd name="T21" fmla="*/ 79 h 199"/>
              <a:gd name="T22" fmla="*/ 36 w 196"/>
              <a:gd name="T23" fmla="*/ 71 h 199"/>
              <a:gd name="T24" fmla="*/ 37 w 196"/>
              <a:gd name="T25" fmla="*/ 68 h 199"/>
              <a:gd name="T26" fmla="*/ 39 w 196"/>
              <a:gd name="T27" fmla="*/ 65 h 199"/>
              <a:gd name="T28" fmla="*/ 39 w 196"/>
              <a:gd name="T29" fmla="*/ 64 h 199"/>
              <a:gd name="T30" fmla="*/ 50 w 196"/>
              <a:gd name="T31" fmla="*/ 53 h 199"/>
              <a:gd name="T32" fmla="*/ 48 w 196"/>
              <a:gd name="T33" fmla="*/ 48 h 199"/>
              <a:gd name="T34" fmla="*/ 27 w 196"/>
              <a:gd name="T35" fmla="*/ 27 h 199"/>
              <a:gd name="T36" fmla="*/ 14 w 196"/>
              <a:gd name="T37" fmla="*/ 40 h 199"/>
              <a:gd name="T38" fmla="*/ 14 w 196"/>
              <a:gd name="T39" fmla="*/ 41 h 199"/>
              <a:gd name="T40" fmla="*/ 11 w 196"/>
              <a:gd name="T41" fmla="*/ 44 h 199"/>
              <a:gd name="T42" fmla="*/ 9 w 196"/>
              <a:gd name="T43" fmla="*/ 47 h 199"/>
              <a:gd name="T44" fmla="*/ 9 w 196"/>
              <a:gd name="T45" fmla="*/ 47 h 199"/>
              <a:gd name="T46" fmla="*/ 7 w 196"/>
              <a:gd name="T47" fmla="*/ 51 h 199"/>
              <a:gd name="T48" fmla="*/ 2 w 196"/>
              <a:gd name="T49" fmla="*/ 63 h 199"/>
              <a:gd name="T50" fmla="*/ 0 w 196"/>
              <a:gd name="T51" fmla="*/ 79 h 199"/>
              <a:gd name="T52" fmla="*/ 17 w 196"/>
              <a:gd name="T53" fmla="*/ 121 h 199"/>
              <a:gd name="T54" fmla="*/ 45 w 196"/>
              <a:gd name="T55" fmla="*/ 149 h 199"/>
              <a:gd name="T56" fmla="*/ 156 w 196"/>
              <a:gd name="T57" fmla="*/ 176 h 199"/>
              <a:gd name="T58" fmla="*/ 194 w 196"/>
              <a:gd name="T59" fmla="*/ 126 h 199"/>
              <a:gd name="T60" fmla="*/ 189 w 196"/>
              <a:gd name="T61" fmla="*/ 84 h 199"/>
              <a:gd name="T62" fmla="*/ 189 w 196"/>
              <a:gd name="T63" fmla="*/ 83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6" h="199">
                <a:moveTo>
                  <a:pt x="188" y="83"/>
                </a:moveTo>
                <a:cubicBezTo>
                  <a:pt x="188" y="83"/>
                  <a:pt x="188" y="83"/>
                  <a:pt x="188" y="83"/>
                </a:cubicBezTo>
                <a:cubicBezTo>
                  <a:pt x="185" y="77"/>
                  <a:pt x="182" y="73"/>
                  <a:pt x="178" y="69"/>
                </a:cubicBezTo>
                <a:cubicBezTo>
                  <a:pt x="124" y="15"/>
                  <a:pt x="124" y="15"/>
                  <a:pt x="124" y="15"/>
                </a:cubicBezTo>
                <a:cubicBezTo>
                  <a:pt x="124" y="14"/>
                  <a:pt x="123" y="14"/>
                  <a:pt x="123" y="14"/>
                </a:cubicBezTo>
                <a:cubicBezTo>
                  <a:pt x="116" y="7"/>
                  <a:pt x="108" y="2"/>
                  <a:pt x="99" y="0"/>
                </a:cubicBezTo>
                <a:cubicBezTo>
                  <a:pt x="109" y="11"/>
                  <a:pt x="116" y="25"/>
                  <a:pt x="119" y="40"/>
                </a:cubicBezTo>
                <a:cubicBezTo>
                  <a:pt x="120" y="44"/>
                  <a:pt x="120" y="49"/>
                  <a:pt x="120" y="53"/>
                </a:cubicBezTo>
                <a:cubicBezTo>
                  <a:pt x="120" y="55"/>
                  <a:pt x="120" y="57"/>
                  <a:pt x="120" y="59"/>
                </a:cubicBezTo>
                <a:cubicBezTo>
                  <a:pt x="154" y="93"/>
                  <a:pt x="154" y="93"/>
                  <a:pt x="154" y="93"/>
                </a:cubicBezTo>
                <a:cubicBezTo>
                  <a:pt x="157" y="96"/>
                  <a:pt x="159" y="100"/>
                  <a:pt x="160" y="104"/>
                </a:cubicBezTo>
                <a:cubicBezTo>
                  <a:pt x="161" y="106"/>
                  <a:pt x="161" y="109"/>
                  <a:pt x="161" y="111"/>
                </a:cubicBezTo>
                <a:cubicBezTo>
                  <a:pt x="161" y="114"/>
                  <a:pt x="161" y="117"/>
                  <a:pt x="160" y="119"/>
                </a:cubicBezTo>
                <a:cubicBezTo>
                  <a:pt x="159" y="123"/>
                  <a:pt x="157" y="126"/>
                  <a:pt x="154" y="129"/>
                </a:cubicBezTo>
                <a:cubicBezTo>
                  <a:pt x="132" y="151"/>
                  <a:pt x="132" y="151"/>
                  <a:pt x="132" y="151"/>
                </a:cubicBezTo>
                <a:cubicBezTo>
                  <a:pt x="127" y="156"/>
                  <a:pt x="121" y="159"/>
                  <a:pt x="114" y="159"/>
                </a:cubicBezTo>
                <a:cubicBezTo>
                  <a:pt x="107" y="159"/>
                  <a:pt x="100" y="156"/>
                  <a:pt x="96" y="151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61" y="117"/>
                  <a:pt x="61" y="117"/>
                  <a:pt x="61" y="117"/>
                </a:cubicBezTo>
                <a:cubicBezTo>
                  <a:pt x="42" y="97"/>
                  <a:pt x="42" y="97"/>
                  <a:pt x="42" y="97"/>
                </a:cubicBezTo>
                <a:cubicBezTo>
                  <a:pt x="40" y="95"/>
                  <a:pt x="38" y="93"/>
                  <a:pt x="37" y="90"/>
                </a:cubicBezTo>
                <a:cubicBezTo>
                  <a:pt x="35" y="87"/>
                  <a:pt x="34" y="83"/>
                  <a:pt x="34" y="79"/>
                </a:cubicBezTo>
                <a:cubicBezTo>
                  <a:pt x="34" y="76"/>
                  <a:pt x="35" y="74"/>
                  <a:pt x="35" y="71"/>
                </a:cubicBezTo>
                <a:cubicBezTo>
                  <a:pt x="35" y="71"/>
                  <a:pt x="36" y="71"/>
                  <a:pt x="36" y="71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69"/>
                  <a:pt x="36" y="69"/>
                  <a:pt x="37" y="68"/>
                </a:cubicBezTo>
                <a:cubicBezTo>
                  <a:pt x="37" y="68"/>
                  <a:pt x="37" y="67"/>
                  <a:pt x="37" y="67"/>
                </a:cubicBezTo>
                <a:cubicBezTo>
                  <a:pt x="38" y="66"/>
                  <a:pt x="38" y="66"/>
                  <a:pt x="39" y="65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9" y="64"/>
                </a:cubicBezTo>
                <a:cubicBezTo>
                  <a:pt x="40" y="63"/>
                  <a:pt x="41" y="62"/>
                  <a:pt x="42" y="61"/>
                </a:cubicBezTo>
                <a:cubicBezTo>
                  <a:pt x="50" y="53"/>
                  <a:pt x="50" y="53"/>
                  <a:pt x="50" y="53"/>
                </a:cubicBezTo>
                <a:cubicBezTo>
                  <a:pt x="50" y="52"/>
                  <a:pt x="50" y="51"/>
                  <a:pt x="49" y="50"/>
                </a:cubicBezTo>
                <a:cubicBezTo>
                  <a:pt x="49" y="49"/>
                  <a:pt x="48" y="49"/>
                  <a:pt x="48" y="4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8"/>
                  <a:pt x="15" y="39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1"/>
                  <a:pt x="14" y="41"/>
                  <a:pt x="14" y="41"/>
                </a:cubicBezTo>
                <a:cubicBezTo>
                  <a:pt x="13" y="41"/>
                  <a:pt x="12" y="42"/>
                  <a:pt x="12" y="43"/>
                </a:cubicBezTo>
                <a:cubicBezTo>
                  <a:pt x="11" y="43"/>
                  <a:pt x="11" y="44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0" y="45"/>
                  <a:pt x="10" y="46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8" y="49"/>
                  <a:pt x="7" y="50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5" y="55"/>
                  <a:pt x="3" y="59"/>
                  <a:pt x="2" y="63"/>
                </a:cubicBezTo>
                <a:cubicBezTo>
                  <a:pt x="2" y="64"/>
                  <a:pt x="1" y="66"/>
                  <a:pt x="1" y="67"/>
                </a:cubicBezTo>
                <a:cubicBezTo>
                  <a:pt x="0" y="71"/>
                  <a:pt x="0" y="75"/>
                  <a:pt x="0" y="79"/>
                </a:cubicBezTo>
                <a:cubicBezTo>
                  <a:pt x="0" y="83"/>
                  <a:pt x="0" y="86"/>
                  <a:pt x="1" y="90"/>
                </a:cubicBezTo>
                <a:cubicBezTo>
                  <a:pt x="3" y="102"/>
                  <a:pt x="9" y="113"/>
                  <a:pt x="17" y="121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45" y="149"/>
                  <a:pt x="45" y="149"/>
                  <a:pt x="45" y="149"/>
                </a:cubicBezTo>
                <a:cubicBezTo>
                  <a:pt x="71" y="176"/>
                  <a:pt x="71" y="176"/>
                  <a:pt x="71" y="176"/>
                </a:cubicBezTo>
                <a:cubicBezTo>
                  <a:pt x="95" y="199"/>
                  <a:pt x="133" y="199"/>
                  <a:pt x="156" y="176"/>
                </a:cubicBezTo>
                <a:cubicBezTo>
                  <a:pt x="178" y="153"/>
                  <a:pt x="178" y="153"/>
                  <a:pt x="178" y="153"/>
                </a:cubicBezTo>
                <a:cubicBezTo>
                  <a:pt x="186" y="146"/>
                  <a:pt x="191" y="136"/>
                  <a:pt x="194" y="126"/>
                </a:cubicBezTo>
                <a:cubicBezTo>
                  <a:pt x="195" y="121"/>
                  <a:pt x="196" y="116"/>
                  <a:pt x="196" y="111"/>
                </a:cubicBezTo>
                <a:cubicBezTo>
                  <a:pt x="196" y="102"/>
                  <a:pt x="193" y="92"/>
                  <a:pt x="189" y="84"/>
                </a:cubicBezTo>
                <a:cubicBezTo>
                  <a:pt x="189" y="84"/>
                  <a:pt x="189" y="84"/>
                  <a:pt x="189" y="84"/>
                </a:cubicBezTo>
                <a:cubicBezTo>
                  <a:pt x="189" y="84"/>
                  <a:pt x="189" y="83"/>
                  <a:pt x="189" y="83"/>
                </a:cubicBezTo>
                <a:cubicBezTo>
                  <a:pt x="189" y="83"/>
                  <a:pt x="189" y="83"/>
                  <a:pt x="188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4" name="Freeform 580"/>
          <p:cNvSpPr/>
          <p:nvPr/>
        </p:nvSpPr>
        <p:spPr bwMode="auto">
          <a:xfrm>
            <a:off x="7467217" y="2681808"/>
            <a:ext cx="205273" cy="210747"/>
          </a:xfrm>
          <a:custGeom>
            <a:avLst/>
            <a:gdLst>
              <a:gd name="T0" fmla="*/ 178 w 195"/>
              <a:gd name="T1" fmla="*/ 78 h 199"/>
              <a:gd name="T2" fmla="*/ 167 w 195"/>
              <a:gd name="T3" fmla="*/ 66 h 199"/>
              <a:gd name="T4" fmla="*/ 150 w 195"/>
              <a:gd name="T5" fmla="*/ 50 h 199"/>
              <a:gd name="T6" fmla="*/ 124 w 195"/>
              <a:gd name="T7" fmla="*/ 23 h 199"/>
              <a:gd name="T8" fmla="*/ 39 w 195"/>
              <a:gd name="T9" fmla="*/ 23 h 199"/>
              <a:gd name="T10" fmla="*/ 17 w 195"/>
              <a:gd name="T11" fmla="*/ 45 h 199"/>
              <a:gd name="T12" fmla="*/ 2 w 195"/>
              <a:gd name="T13" fmla="*/ 73 h 199"/>
              <a:gd name="T14" fmla="*/ 0 w 195"/>
              <a:gd name="T15" fmla="*/ 88 h 199"/>
              <a:gd name="T16" fmla="*/ 6 w 195"/>
              <a:gd name="T17" fmla="*/ 115 h 199"/>
              <a:gd name="T18" fmla="*/ 6 w 195"/>
              <a:gd name="T19" fmla="*/ 115 h 199"/>
              <a:gd name="T20" fmla="*/ 7 w 195"/>
              <a:gd name="T21" fmla="*/ 116 h 199"/>
              <a:gd name="T22" fmla="*/ 7 w 195"/>
              <a:gd name="T23" fmla="*/ 116 h 199"/>
              <a:gd name="T24" fmla="*/ 7 w 195"/>
              <a:gd name="T25" fmla="*/ 116 h 199"/>
              <a:gd name="T26" fmla="*/ 17 w 195"/>
              <a:gd name="T27" fmla="*/ 130 h 199"/>
              <a:gd name="T28" fmla="*/ 71 w 195"/>
              <a:gd name="T29" fmla="*/ 184 h 199"/>
              <a:gd name="T30" fmla="*/ 72 w 195"/>
              <a:gd name="T31" fmla="*/ 185 h 199"/>
              <a:gd name="T32" fmla="*/ 96 w 195"/>
              <a:gd name="T33" fmla="*/ 199 h 199"/>
              <a:gd name="T34" fmla="*/ 76 w 195"/>
              <a:gd name="T35" fmla="*/ 159 h 199"/>
              <a:gd name="T36" fmla="*/ 75 w 195"/>
              <a:gd name="T37" fmla="*/ 145 h 199"/>
              <a:gd name="T38" fmla="*/ 75 w 195"/>
              <a:gd name="T39" fmla="*/ 139 h 199"/>
              <a:gd name="T40" fmla="*/ 41 w 195"/>
              <a:gd name="T41" fmla="*/ 106 h 199"/>
              <a:gd name="T42" fmla="*/ 35 w 195"/>
              <a:gd name="T43" fmla="*/ 95 h 199"/>
              <a:gd name="T44" fmla="*/ 34 w 195"/>
              <a:gd name="T45" fmla="*/ 88 h 199"/>
              <a:gd name="T46" fmla="*/ 35 w 195"/>
              <a:gd name="T47" fmla="*/ 80 h 199"/>
              <a:gd name="T48" fmla="*/ 41 w 195"/>
              <a:gd name="T49" fmla="*/ 70 h 199"/>
              <a:gd name="T50" fmla="*/ 63 w 195"/>
              <a:gd name="T51" fmla="*/ 48 h 199"/>
              <a:gd name="T52" fmla="*/ 99 w 195"/>
              <a:gd name="T53" fmla="*/ 48 h 199"/>
              <a:gd name="T54" fmla="*/ 120 w 195"/>
              <a:gd name="T55" fmla="*/ 69 h 199"/>
              <a:gd name="T56" fmla="*/ 134 w 195"/>
              <a:gd name="T57" fmla="*/ 82 h 199"/>
              <a:gd name="T58" fmla="*/ 154 w 195"/>
              <a:gd name="T59" fmla="*/ 102 h 199"/>
              <a:gd name="T60" fmla="*/ 158 w 195"/>
              <a:gd name="T61" fmla="*/ 109 h 199"/>
              <a:gd name="T62" fmla="*/ 161 w 195"/>
              <a:gd name="T63" fmla="*/ 120 h 199"/>
              <a:gd name="T64" fmla="*/ 160 w 195"/>
              <a:gd name="T65" fmla="*/ 127 h 199"/>
              <a:gd name="T66" fmla="*/ 160 w 195"/>
              <a:gd name="T67" fmla="*/ 128 h 199"/>
              <a:gd name="T68" fmla="*/ 159 w 195"/>
              <a:gd name="T69" fmla="*/ 128 h 199"/>
              <a:gd name="T70" fmla="*/ 159 w 195"/>
              <a:gd name="T71" fmla="*/ 131 h 199"/>
              <a:gd name="T72" fmla="*/ 158 w 195"/>
              <a:gd name="T73" fmla="*/ 132 h 199"/>
              <a:gd name="T74" fmla="*/ 157 w 195"/>
              <a:gd name="T75" fmla="*/ 134 h 199"/>
              <a:gd name="T76" fmla="*/ 157 w 195"/>
              <a:gd name="T77" fmla="*/ 134 h 199"/>
              <a:gd name="T78" fmla="*/ 156 w 195"/>
              <a:gd name="T79" fmla="*/ 135 h 199"/>
              <a:gd name="T80" fmla="*/ 154 w 195"/>
              <a:gd name="T81" fmla="*/ 138 h 199"/>
              <a:gd name="T82" fmla="*/ 145 w 195"/>
              <a:gd name="T83" fmla="*/ 146 h 199"/>
              <a:gd name="T84" fmla="*/ 146 w 195"/>
              <a:gd name="T85" fmla="*/ 149 h 199"/>
              <a:gd name="T86" fmla="*/ 147 w 195"/>
              <a:gd name="T87" fmla="*/ 151 h 199"/>
              <a:gd name="T88" fmla="*/ 167 w 195"/>
              <a:gd name="T89" fmla="*/ 170 h 199"/>
              <a:gd name="T90" fmla="*/ 168 w 195"/>
              <a:gd name="T91" fmla="*/ 172 h 199"/>
              <a:gd name="T92" fmla="*/ 178 w 195"/>
              <a:gd name="T93" fmla="*/ 162 h 199"/>
              <a:gd name="T94" fmla="*/ 181 w 195"/>
              <a:gd name="T95" fmla="*/ 159 h 199"/>
              <a:gd name="T96" fmla="*/ 181 w 195"/>
              <a:gd name="T97" fmla="*/ 159 h 199"/>
              <a:gd name="T98" fmla="*/ 182 w 195"/>
              <a:gd name="T99" fmla="*/ 158 h 199"/>
              <a:gd name="T100" fmla="*/ 184 w 195"/>
              <a:gd name="T101" fmla="*/ 156 h 199"/>
              <a:gd name="T102" fmla="*/ 184 w 195"/>
              <a:gd name="T103" fmla="*/ 155 h 199"/>
              <a:gd name="T104" fmla="*/ 186 w 195"/>
              <a:gd name="T105" fmla="*/ 152 h 199"/>
              <a:gd name="T106" fmla="*/ 186 w 195"/>
              <a:gd name="T107" fmla="*/ 152 h 199"/>
              <a:gd name="T108" fmla="*/ 187 w 195"/>
              <a:gd name="T109" fmla="*/ 151 h 199"/>
              <a:gd name="T110" fmla="*/ 188 w 195"/>
              <a:gd name="T111" fmla="*/ 148 h 199"/>
              <a:gd name="T112" fmla="*/ 188 w 195"/>
              <a:gd name="T113" fmla="*/ 148 h 199"/>
              <a:gd name="T114" fmla="*/ 189 w 195"/>
              <a:gd name="T115" fmla="*/ 148 h 199"/>
              <a:gd name="T116" fmla="*/ 193 w 195"/>
              <a:gd name="T117" fmla="*/ 136 h 199"/>
              <a:gd name="T118" fmla="*/ 194 w 195"/>
              <a:gd name="T119" fmla="*/ 132 h 199"/>
              <a:gd name="T120" fmla="*/ 195 w 195"/>
              <a:gd name="T121" fmla="*/ 120 h 199"/>
              <a:gd name="T122" fmla="*/ 194 w 195"/>
              <a:gd name="T123" fmla="*/ 109 h 199"/>
              <a:gd name="T124" fmla="*/ 178 w 195"/>
              <a:gd name="T125" fmla="*/ 7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" h="199">
                <a:moveTo>
                  <a:pt x="178" y="78"/>
                </a:moveTo>
                <a:cubicBezTo>
                  <a:pt x="167" y="66"/>
                  <a:pt x="167" y="66"/>
                  <a:pt x="167" y="66"/>
                </a:cubicBezTo>
                <a:cubicBezTo>
                  <a:pt x="150" y="50"/>
                  <a:pt x="150" y="50"/>
                  <a:pt x="150" y="50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00" y="0"/>
                  <a:pt x="63" y="0"/>
                  <a:pt x="39" y="23"/>
                </a:cubicBezTo>
                <a:cubicBezTo>
                  <a:pt x="17" y="45"/>
                  <a:pt x="17" y="45"/>
                  <a:pt x="17" y="45"/>
                </a:cubicBezTo>
                <a:cubicBezTo>
                  <a:pt x="10" y="53"/>
                  <a:pt x="4" y="62"/>
                  <a:pt x="2" y="73"/>
                </a:cubicBezTo>
                <a:cubicBezTo>
                  <a:pt x="0" y="78"/>
                  <a:pt x="0" y="83"/>
                  <a:pt x="0" y="88"/>
                </a:cubicBezTo>
                <a:cubicBezTo>
                  <a:pt x="0" y="97"/>
                  <a:pt x="2" y="107"/>
                  <a:pt x="6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6" y="115"/>
                  <a:pt x="6" y="115"/>
                  <a:pt x="7" y="116"/>
                </a:cubicBezTo>
                <a:cubicBezTo>
                  <a:pt x="7" y="116"/>
                  <a:pt x="7" y="116"/>
                  <a:pt x="7" y="116"/>
                </a:cubicBezTo>
                <a:cubicBezTo>
                  <a:pt x="7" y="116"/>
                  <a:pt x="7" y="116"/>
                  <a:pt x="7" y="116"/>
                </a:cubicBezTo>
                <a:cubicBezTo>
                  <a:pt x="10" y="121"/>
                  <a:pt x="13" y="126"/>
                  <a:pt x="17" y="130"/>
                </a:cubicBezTo>
                <a:cubicBezTo>
                  <a:pt x="71" y="184"/>
                  <a:pt x="71" y="184"/>
                  <a:pt x="71" y="184"/>
                </a:cubicBezTo>
                <a:cubicBezTo>
                  <a:pt x="72" y="184"/>
                  <a:pt x="72" y="185"/>
                  <a:pt x="72" y="185"/>
                </a:cubicBezTo>
                <a:cubicBezTo>
                  <a:pt x="79" y="191"/>
                  <a:pt x="87" y="196"/>
                  <a:pt x="96" y="199"/>
                </a:cubicBezTo>
                <a:cubicBezTo>
                  <a:pt x="86" y="188"/>
                  <a:pt x="79" y="174"/>
                  <a:pt x="76" y="159"/>
                </a:cubicBezTo>
                <a:cubicBezTo>
                  <a:pt x="75" y="155"/>
                  <a:pt x="75" y="150"/>
                  <a:pt x="75" y="145"/>
                </a:cubicBezTo>
                <a:cubicBezTo>
                  <a:pt x="75" y="144"/>
                  <a:pt x="75" y="142"/>
                  <a:pt x="75" y="139"/>
                </a:cubicBezTo>
                <a:cubicBezTo>
                  <a:pt x="41" y="106"/>
                  <a:pt x="41" y="106"/>
                  <a:pt x="41" y="106"/>
                </a:cubicBezTo>
                <a:cubicBezTo>
                  <a:pt x="39" y="103"/>
                  <a:pt x="36" y="99"/>
                  <a:pt x="35" y="95"/>
                </a:cubicBezTo>
                <a:cubicBezTo>
                  <a:pt x="34" y="93"/>
                  <a:pt x="34" y="90"/>
                  <a:pt x="34" y="88"/>
                </a:cubicBezTo>
                <a:cubicBezTo>
                  <a:pt x="34" y="85"/>
                  <a:pt x="35" y="82"/>
                  <a:pt x="35" y="80"/>
                </a:cubicBezTo>
                <a:cubicBezTo>
                  <a:pt x="37" y="76"/>
                  <a:pt x="39" y="72"/>
                  <a:pt x="41" y="70"/>
                </a:cubicBezTo>
                <a:cubicBezTo>
                  <a:pt x="63" y="48"/>
                  <a:pt x="63" y="48"/>
                  <a:pt x="63" y="48"/>
                </a:cubicBezTo>
                <a:cubicBezTo>
                  <a:pt x="73" y="38"/>
                  <a:pt x="90" y="38"/>
                  <a:pt x="99" y="48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34" y="82"/>
                  <a:pt x="134" y="82"/>
                  <a:pt x="134" y="82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6" y="104"/>
                  <a:pt x="157" y="106"/>
                  <a:pt x="158" y="109"/>
                </a:cubicBezTo>
                <a:cubicBezTo>
                  <a:pt x="160" y="112"/>
                  <a:pt x="161" y="116"/>
                  <a:pt x="161" y="120"/>
                </a:cubicBezTo>
                <a:cubicBezTo>
                  <a:pt x="161" y="122"/>
                  <a:pt x="161" y="125"/>
                  <a:pt x="160" y="127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59" y="128"/>
                  <a:pt x="159" y="128"/>
                  <a:pt x="159" y="128"/>
                </a:cubicBezTo>
                <a:cubicBezTo>
                  <a:pt x="159" y="129"/>
                  <a:pt x="159" y="130"/>
                  <a:pt x="159" y="131"/>
                </a:cubicBezTo>
                <a:cubicBezTo>
                  <a:pt x="158" y="131"/>
                  <a:pt x="158" y="132"/>
                  <a:pt x="158" y="132"/>
                </a:cubicBezTo>
                <a:cubicBezTo>
                  <a:pt x="158" y="133"/>
                  <a:pt x="157" y="133"/>
                  <a:pt x="157" y="134"/>
                </a:cubicBezTo>
                <a:cubicBezTo>
                  <a:pt x="157" y="134"/>
                  <a:pt x="157" y="134"/>
                  <a:pt x="157" y="134"/>
                </a:cubicBezTo>
                <a:cubicBezTo>
                  <a:pt x="156" y="135"/>
                  <a:pt x="156" y="135"/>
                  <a:pt x="156" y="135"/>
                </a:cubicBezTo>
                <a:cubicBezTo>
                  <a:pt x="155" y="136"/>
                  <a:pt x="154" y="137"/>
                  <a:pt x="154" y="138"/>
                </a:cubicBezTo>
                <a:cubicBezTo>
                  <a:pt x="145" y="146"/>
                  <a:pt x="145" y="146"/>
                  <a:pt x="145" y="146"/>
                </a:cubicBezTo>
                <a:cubicBezTo>
                  <a:pt x="145" y="147"/>
                  <a:pt x="146" y="148"/>
                  <a:pt x="146" y="149"/>
                </a:cubicBezTo>
                <a:cubicBezTo>
                  <a:pt x="146" y="150"/>
                  <a:pt x="147" y="150"/>
                  <a:pt x="147" y="151"/>
                </a:cubicBezTo>
                <a:cubicBezTo>
                  <a:pt x="167" y="170"/>
                  <a:pt x="167" y="170"/>
                  <a:pt x="167" y="170"/>
                </a:cubicBezTo>
                <a:cubicBezTo>
                  <a:pt x="168" y="172"/>
                  <a:pt x="168" y="172"/>
                  <a:pt x="168" y="172"/>
                </a:cubicBezTo>
                <a:cubicBezTo>
                  <a:pt x="178" y="162"/>
                  <a:pt x="178" y="162"/>
                  <a:pt x="178" y="162"/>
                </a:cubicBezTo>
                <a:cubicBezTo>
                  <a:pt x="179" y="161"/>
                  <a:pt x="180" y="160"/>
                  <a:pt x="181" y="159"/>
                </a:cubicBezTo>
                <a:cubicBezTo>
                  <a:pt x="181" y="159"/>
                  <a:pt x="181" y="159"/>
                  <a:pt x="181" y="159"/>
                </a:cubicBezTo>
                <a:cubicBezTo>
                  <a:pt x="182" y="158"/>
                  <a:pt x="182" y="158"/>
                  <a:pt x="182" y="158"/>
                </a:cubicBezTo>
                <a:cubicBezTo>
                  <a:pt x="182" y="157"/>
                  <a:pt x="183" y="157"/>
                  <a:pt x="184" y="156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5" y="154"/>
                  <a:pt x="185" y="153"/>
                  <a:pt x="186" y="152"/>
                </a:cubicBezTo>
                <a:cubicBezTo>
                  <a:pt x="186" y="152"/>
                  <a:pt x="186" y="152"/>
                  <a:pt x="186" y="152"/>
                </a:cubicBezTo>
                <a:cubicBezTo>
                  <a:pt x="187" y="151"/>
                  <a:pt x="187" y="151"/>
                  <a:pt x="187" y="151"/>
                </a:cubicBezTo>
                <a:cubicBezTo>
                  <a:pt x="187" y="150"/>
                  <a:pt x="188" y="149"/>
                  <a:pt x="188" y="148"/>
                </a:cubicBezTo>
                <a:cubicBezTo>
                  <a:pt x="188" y="148"/>
                  <a:pt x="188" y="148"/>
                  <a:pt x="188" y="148"/>
                </a:cubicBezTo>
                <a:cubicBezTo>
                  <a:pt x="189" y="148"/>
                  <a:pt x="189" y="148"/>
                  <a:pt x="189" y="148"/>
                </a:cubicBezTo>
                <a:cubicBezTo>
                  <a:pt x="190" y="144"/>
                  <a:pt x="192" y="140"/>
                  <a:pt x="193" y="136"/>
                </a:cubicBezTo>
                <a:cubicBezTo>
                  <a:pt x="194" y="135"/>
                  <a:pt x="194" y="133"/>
                  <a:pt x="194" y="132"/>
                </a:cubicBezTo>
                <a:cubicBezTo>
                  <a:pt x="195" y="128"/>
                  <a:pt x="195" y="124"/>
                  <a:pt x="195" y="120"/>
                </a:cubicBezTo>
                <a:cubicBezTo>
                  <a:pt x="195" y="116"/>
                  <a:pt x="195" y="113"/>
                  <a:pt x="194" y="109"/>
                </a:cubicBezTo>
                <a:cubicBezTo>
                  <a:pt x="192" y="97"/>
                  <a:pt x="187" y="86"/>
                  <a:pt x="178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5" name="Freeform 581"/>
          <p:cNvSpPr/>
          <p:nvPr/>
        </p:nvSpPr>
        <p:spPr bwMode="auto">
          <a:xfrm>
            <a:off x="3832530" y="3333207"/>
            <a:ext cx="120426" cy="161481"/>
          </a:xfrm>
          <a:custGeom>
            <a:avLst/>
            <a:gdLst>
              <a:gd name="T0" fmla="*/ 112 w 112"/>
              <a:gd name="T1" fmla="*/ 53 h 154"/>
              <a:gd name="T2" fmla="*/ 105 w 112"/>
              <a:gd name="T3" fmla="*/ 35 h 154"/>
              <a:gd name="T4" fmla="*/ 52 w 112"/>
              <a:gd name="T5" fmla="*/ 0 h 154"/>
              <a:gd name="T6" fmla="*/ 0 w 112"/>
              <a:gd name="T7" fmla="*/ 33 h 154"/>
              <a:gd name="T8" fmla="*/ 0 w 112"/>
              <a:gd name="T9" fmla="*/ 148 h 154"/>
              <a:gd name="T10" fmla="*/ 52 w 112"/>
              <a:gd name="T11" fmla="*/ 132 h 154"/>
              <a:gd name="T12" fmla="*/ 112 w 112"/>
              <a:gd name="T13" fmla="*/ 154 h 154"/>
              <a:gd name="T14" fmla="*/ 112 w 112"/>
              <a:gd name="T15" fmla="*/ 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54">
                <a:moveTo>
                  <a:pt x="112" y="53"/>
                </a:moveTo>
                <a:cubicBezTo>
                  <a:pt x="105" y="35"/>
                  <a:pt x="105" y="35"/>
                  <a:pt x="105" y="35"/>
                </a:cubicBezTo>
                <a:cubicBezTo>
                  <a:pt x="104" y="32"/>
                  <a:pt x="91" y="0"/>
                  <a:pt x="52" y="0"/>
                </a:cubicBezTo>
                <a:cubicBezTo>
                  <a:pt x="18" y="0"/>
                  <a:pt x="4" y="24"/>
                  <a:pt x="0" y="33"/>
                </a:cubicBezTo>
                <a:cubicBezTo>
                  <a:pt x="0" y="148"/>
                  <a:pt x="0" y="148"/>
                  <a:pt x="0" y="148"/>
                </a:cubicBezTo>
                <a:cubicBezTo>
                  <a:pt x="13" y="139"/>
                  <a:pt x="30" y="132"/>
                  <a:pt x="52" y="132"/>
                </a:cubicBezTo>
                <a:cubicBezTo>
                  <a:pt x="78" y="132"/>
                  <a:pt x="98" y="142"/>
                  <a:pt x="112" y="154"/>
                </a:cubicBezTo>
                <a:lnTo>
                  <a:pt x="112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" name="Freeform 582"/>
          <p:cNvSpPr/>
          <p:nvPr/>
        </p:nvSpPr>
        <p:spPr bwMode="auto">
          <a:xfrm>
            <a:off x="3977591" y="3333207"/>
            <a:ext cx="117690" cy="161481"/>
          </a:xfrm>
          <a:custGeom>
            <a:avLst/>
            <a:gdLst>
              <a:gd name="T0" fmla="*/ 60 w 112"/>
              <a:gd name="T1" fmla="*/ 0 h 153"/>
              <a:gd name="T2" fmla="*/ 6 w 112"/>
              <a:gd name="T3" fmla="*/ 36 h 153"/>
              <a:gd name="T4" fmla="*/ 0 w 112"/>
              <a:gd name="T5" fmla="*/ 53 h 153"/>
              <a:gd name="T6" fmla="*/ 0 w 112"/>
              <a:gd name="T7" fmla="*/ 153 h 153"/>
              <a:gd name="T8" fmla="*/ 60 w 112"/>
              <a:gd name="T9" fmla="*/ 132 h 153"/>
              <a:gd name="T10" fmla="*/ 112 w 112"/>
              <a:gd name="T11" fmla="*/ 147 h 153"/>
              <a:gd name="T12" fmla="*/ 112 w 112"/>
              <a:gd name="T13" fmla="*/ 34 h 153"/>
              <a:gd name="T14" fmla="*/ 60 w 112"/>
              <a:gd name="T15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53">
                <a:moveTo>
                  <a:pt x="60" y="0"/>
                </a:moveTo>
                <a:cubicBezTo>
                  <a:pt x="21" y="0"/>
                  <a:pt x="7" y="35"/>
                  <a:pt x="6" y="3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153"/>
                  <a:pt x="0" y="153"/>
                  <a:pt x="0" y="153"/>
                </a:cubicBezTo>
                <a:cubicBezTo>
                  <a:pt x="14" y="142"/>
                  <a:pt x="33" y="132"/>
                  <a:pt x="60" y="132"/>
                </a:cubicBezTo>
                <a:cubicBezTo>
                  <a:pt x="81" y="132"/>
                  <a:pt x="99" y="139"/>
                  <a:pt x="112" y="147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07" y="25"/>
                  <a:pt x="92" y="0"/>
                  <a:pt x="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7" name="Freeform 583"/>
          <p:cNvSpPr>
            <a:spLocks noEditPoints="1"/>
          </p:cNvSpPr>
          <p:nvPr/>
        </p:nvSpPr>
        <p:spPr bwMode="auto">
          <a:xfrm>
            <a:off x="3813373" y="3311310"/>
            <a:ext cx="303804" cy="232642"/>
          </a:xfrm>
          <a:custGeom>
            <a:avLst/>
            <a:gdLst>
              <a:gd name="T0" fmla="*/ 216 w 288"/>
              <a:gd name="T1" fmla="*/ 0 h 221"/>
              <a:gd name="T2" fmla="*/ 144 w 288"/>
              <a:gd name="T3" fmla="*/ 49 h 221"/>
              <a:gd name="T4" fmla="*/ 72 w 288"/>
              <a:gd name="T5" fmla="*/ 0 h 221"/>
              <a:gd name="T6" fmla="*/ 0 w 288"/>
              <a:gd name="T7" fmla="*/ 49 h 221"/>
              <a:gd name="T8" fmla="*/ 0 w 288"/>
              <a:gd name="T9" fmla="*/ 221 h 221"/>
              <a:gd name="T10" fmla="*/ 72 w 288"/>
              <a:gd name="T11" fmla="*/ 172 h 221"/>
              <a:gd name="T12" fmla="*/ 144 w 288"/>
              <a:gd name="T13" fmla="*/ 221 h 221"/>
              <a:gd name="T14" fmla="*/ 216 w 288"/>
              <a:gd name="T15" fmla="*/ 172 h 221"/>
              <a:gd name="T16" fmla="*/ 288 w 288"/>
              <a:gd name="T17" fmla="*/ 221 h 221"/>
              <a:gd name="T18" fmla="*/ 288 w 288"/>
              <a:gd name="T19" fmla="*/ 50 h 221"/>
              <a:gd name="T20" fmla="*/ 216 w 288"/>
              <a:gd name="T21" fmla="*/ 0 h 221"/>
              <a:gd name="T22" fmla="*/ 72 w 288"/>
              <a:gd name="T23" fmla="*/ 152 h 221"/>
              <a:gd name="T24" fmla="*/ 20 w 288"/>
              <a:gd name="T25" fmla="*/ 168 h 221"/>
              <a:gd name="T26" fmla="*/ 20 w 288"/>
              <a:gd name="T27" fmla="*/ 53 h 221"/>
              <a:gd name="T28" fmla="*/ 72 w 288"/>
              <a:gd name="T29" fmla="*/ 20 h 221"/>
              <a:gd name="T30" fmla="*/ 125 w 288"/>
              <a:gd name="T31" fmla="*/ 55 h 221"/>
              <a:gd name="T32" fmla="*/ 132 w 288"/>
              <a:gd name="T33" fmla="*/ 73 h 221"/>
              <a:gd name="T34" fmla="*/ 132 w 288"/>
              <a:gd name="T35" fmla="*/ 174 h 221"/>
              <a:gd name="T36" fmla="*/ 72 w 288"/>
              <a:gd name="T37" fmla="*/ 152 h 221"/>
              <a:gd name="T38" fmla="*/ 268 w 288"/>
              <a:gd name="T39" fmla="*/ 167 h 221"/>
              <a:gd name="T40" fmla="*/ 216 w 288"/>
              <a:gd name="T41" fmla="*/ 152 h 221"/>
              <a:gd name="T42" fmla="*/ 156 w 288"/>
              <a:gd name="T43" fmla="*/ 173 h 221"/>
              <a:gd name="T44" fmla="*/ 156 w 288"/>
              <a:gd name="T45" fmla="*/ 73 h 221"/>
              <a:gd name="T46" fmla="*/ 162 w 288"/>
              <a:gd name="T47" fmla="*/ 56 h 221"/>
              <a:gd name="T48" fmla="*/ 216 w 288"/>
              <a:gd name="T49" fmla="*/ 20 h 221"/>
              <a:gd name="T50" fmla="*/ 268 w 288"/>
              <a:gd name="T51" fmla="*/ 54 h 221"/>
              <a:gd name="T52" fmla="*/ 268 w 288"/>
              <a:gd name="T53" fmla="*/ 16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221">
                <a:moveTo>
                  <a:pt x="216" y="0"/>
                </a:moveTo>
                <a:cubicBezTo>
                  <a:pt x="162" y="0"/>
                  <a:pt x="144" y="49"/>
                  <a:pt x="144" y="49"/>
                </a:cubicBezTo>
                <a:cubicBezTo>
                  <a:pt x="144" y="49"/>
                  <a:pt x="127" y="0"/>
                  <a:pt x="72" y="0"/>
                </a:cubicBezTo>
                <a:cubicBezTo>
                  <a:pt x="16" y="0"/>
                  <a:pt x="0" y="49"/>
                  <a:pt x="0" y="49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21"/>
                  <a:pt x="21" y="172"/>
                  <a:pt x="72" y="172"/>
                </a:cubicBezTo>
                <a:cubicBezTo>
                  <a:pt x="123" y="172"/>
                  <a:pt x="144" y="221"/>
                  <a:pt x="144" y="221"/>
                </a:cubicBezTo>
                <a:cubicBezTo>
                  <a:pt x="144" y="221"/>
                  <a:pt x="162" y="172"/>
                  <a:pt x="216" y="172"/>
                </a:cubicBezTo>
                <a:cubicBezTo>
                  <a:pt x="269" y="172"/>
                  <a:pt x="288" y="221"/>
                  <a:pt x="288" y="221"/>
                </a:cubicBezTo>
                <a:cubicBezTo>
                  <a:pt x="288" y="50"/>
                  <a:pt x="288" y="50"/>
                  <a:pt x="288" y="50"/>
                </a:cubicBezTo>
                <a:cubicBezTo>
                  <a:pt x="288" y="50"/>
                  <a:pt x="269" y="0"/>
                  <a:pt x="216" y="0"/>
                </a:cubicBezTo>
                <a:close/>
                <a:moveTo>
                  <a:pt x="72" y="152"/>
                </a:moveTo>
                <a:cubicBezTo>
                  <a:pt x="50" y="152"/>
                  <a:pt x="33" y="159"/>
                  <a:pt x="20" y="168"/>
                </a:cubicBezTo>
                <a:cubicBezTo>
                  <a:pt x="20" y="53"/>
                  <a:pt x="20" y="53"/>
                  <a:pt x="20" y="53"/>
                </a:cubicBezTo>
                <a:cubicBezTo>
                  <a:pt x="24" y="44"/>
                  <a:pt x="38" y="20"/>
                  <a:pt x="72" y="20"/>
                </a:cubicBezTo>
                <a:cubicBezTo>
                  <a:pt x="111" y="20"/>
                  <a:pt x="124" y="52"/>
                  <a:pt x="125" y="55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174"/>
                  <a:pt x="132" y="174"/>
                  <a:pt x="132" y="174"/>
                </a:cubicBezTo>
                <a:cubicBezTo>
                  <a:pt x="118" y="162"/>
                  <a:pt x="98" y="152"/>
                  <a:pt x="72" y="152"/>
                </a:cubicBezTo>
                <a:close/>
                <a:moveTo>
                  <a:pt x="268" y="167"/>
                </a:moveTo>
                <a:cubicBezTo>
                  <a:pt x="255" y="159"/>
                  <a:pt x="237" y="152"/>
                  <a:pt x="216" y="152"/>
                </a:cubicBezTo>
                <a:cubicBezTo>
                  <a:pt x="189" y="152"/>
                  <a:pt x="170" y="162"/>
                  <a:pt x="156" y="173"/>
                </a:cubicBezTo>
                <a:cubicBezTo>
                  <a:pt x="156" y="73"/>
                  <a:pt x="156" y="73"/>
                  <a:pt x="156" y="73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63" y="55"/>
                  <a:pt x="177" y="20"/>
                  <a:pt x="216" y="20"/>
                </a:cubicBezTo>
                <a:cubicBezTo>
                  <a:pt x="248" y="20"/>
                  <a:pt x="263" y="45"/>
                  <a:pt x="268" y="54"/>
                </a:cubicBezTo>
                <a:lnTo>
                  <a:pt x="268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8" name="Freeform 584"/>
          <p:cNvSpPr>
            <a:spLocks noEditPoints="1"/>
          </p:cNvSpPr>
          <p:nvPr/>
        </p:nvSpPr>
        <p:spPr bwMode="auto">
          <a:xfrm>
            <a:off x="3203029" y="3311310"/>
            <a:ext cx="303804" cy="232642"/>
          </a:xfrm>
          <a:custGeom>
            <a:avLst/>
            <a:gdLst>
              <a:gd name="T0" fmla="*/ 245 w 288"/>
              <a:gd name="T1" fmla="*/ 6 h 221"/>
              <a:gd name="T2" fmla="*/ 245 w 288"/>
              <a:gd name="T3" fmla="*/ 131 h 221"/>
              <a:gd name="T4" fmla="*/ 216 w 288"/>
              <a:gd name="T5" fmla="*/ 100 h 221"/>
              <a:gd name="T6" fmla="*/ 187 w 288"/>
              <a:gd name="T7" fmla="*/ 131 h 221"/>
              <a:gd name="T8" fmla="*/ 187 w 288"/>
              <a:gd name="T9" fmla="*/ 6 h 221"/>
              <a:gd name="T10" fmla="*/ 144 w 288"/>
              <a:gd name="T11" fmla="*/ 49 h 221"/>
              <a:gd name="T12" fmla="*/ 72 w 288"/>
              <a:gd name="T13" fmla="*/ 0 h 221"/>
              <a:gd name="T14" fmla="*/ 0 w 288"/>
              <a:gd name="T15" fmla="*/ 49 h 221"/>
              <a:gd name="T16" fmla="*/ 0 w 288"/>
              <a:gd name="T17" fmla="*/ 221 h 221"/>
              <a:gd name="T18" fmla="*/ 72 w 288"/>
              <a:gd name="T19" fmla="*/ 172 h 221"/>
              <a:gd name="T20" fmla="*/ 144 w 288"/>
              <a:gd name="T21" fmla="*/ 221 h 221"/>
              <a:gd name="T22" fmla="*/ 216 w 288"/>
              <a:gd name="T23" fmla="*/ 172 h 221"/>
              <a:gd name="T24" fmla="*/ 288 w 288"/>
              <a:gd name="T25" fmla="*/ 221 h 221"/>
              <a:gd name="T26" fmla="*/ 288 w 288"/>
              <a:gd name="T27" fmla="*/ 50 h 221"/>
              <a:gd name="T28" fmla="*/ 245 w 288"/>
              <a:gd name="T29" fmla="*/ 6 h 221"/>
              <a:gd name="T30" fmla="*/ 187 w 288"/>
              <a:gd name="T31" fmla="*/ 131 h 221"/>
              <a:gd name="T32" fmla="*/ 187 w 288"/>
              <a:gd name="T33" fmla="*/ 131 h 221"/>
              <a:gd name="T34" fmla="*/ 187 w 288"/>
              <a:gd name="T35" fmla="*/ 131 h 221"/>
              <a:gd name="T36" fmla="*/ 245 w 288"/>
              <a:gd name="T37" fmla="*/ 131 h 221"/>
              <a:gd name="T38" fmla="*/ 245 w 288"/>
              <a:gd name="T39" fmla="*/ 131 h 221"/>
              <a:gd name="T40" fmla="*/ 245 w 288"/>
              <a:gd name="T41" fmla="*/ 13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8" h="221">
                <a:moveTo>
                  <a:pt x="245" y="6"/>
                </a:moveTo>
                <a:cubicBezTo>
                  <a:pt x="245" y="131"/>
                  <a:pt x="245" y="131"/>
                  <a:pt x="245" y="131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187" y="131"/>
                  <a:pt x="187" y="131"/>
                  <a:pt x="187" y="131"/>
                </a:cubicBezTo>
                <a:cubicBezTo>
                  <a:pt x="187" y="6"/>
                  <a:pt x="187" y="6"/>
                  <a:pt x="187" y="6"/>
                </a:cubicBezTo>
                <a:cubicBezTo>
                  <a:pt x="156" y="19"/>
                  <a:pt x="144" y="49"/>
                  <a:pt x="144" y="49"/>
                </a:cubicBezTo>
                <a:cubicBezTo>
                  <a:pt x="144" y="49"/>
                  <a:pt x="127" y="0"/>
                  <a:pt x="72" y="0"/>
                </a:cubicBezTo>
                <a:cubicBezTo>
                  <a:pt x="17" y="0"/>
                  <a:pt x="0" y="49"/>
                  <a:pt x="0" y="49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21"/>
                  <a:pt x="21" y="172"/>
                  <a:pt x="72" y="172"/>
                </a:cubicBezTo>
                <a:cubicBezTo>
                  <a:pt x="123" y="172"/>
                  <a:pt x="144" y="221"/>
                  <a:pt x="144" y="221"/>
                </a:cubicBezTo>
                <a:cubicBezTo>
                  <a:pt x="144" y="221"/>
                  <a:pt x="163" y="172"/>
                  <a:pt x="216" y="172"/>
                </a:cubicBezTo>
                <a:cubicBezTo>
                  <a:pt x="269" y="172"/>
                  <a:pt x="288" y="221"/>
                  <a:pt x="288" y="221"/>
                </a:cubicBezTo>
                <a:cubicBezTo>
                  <a:pt x="288" y="50"/>
                  <a:pt x="288" y="50"/>
                  <a:pt x="288" y="50"/>
                </a:cubicBezTo>
                <a:cubicBezTo>
                  <a:pt x="288" y="50"/>
                  <a:pt x="276" y="19"/>
                  <a:pt x="245" y="6"/>
                </a:cubicBezTo>
                <a:close/>
                <a:moveTo>
                  <a:pt x="187" y="131"/>
                </a:moveTo>
                <a:cubicBezTo>
                  <a:pt x="187" y="131"/>
                  <a:pt x="187" y="131"/>
                  <a:pt x="187" y="131"/>
                </a:cubicBezTo>
                <a:cubicBezTo>
                  <a:pt x="187" y="131"/>
                  <a:pt x="187" y="131"/>
                  <a:pt x="187" y="131"/>
                </a:cubicBezTo>
                <a:close/>
                <a:moveTo>
                  <a:pt x="245" y="131"/>
                </a:moveTo>
                <a:cubicBezTo>
                  <a:pt x="245" y="131"/>
                  <a:pt x="245" y="131"/>
                  <a:pt x="245" y="131"/>
                </a:cubicBezTo>
                <a:cubicBezTo>
                  <a:pt x="245" y="131"/>
                  <a:pt x="245" y="131"/>
                  <a:pt x="245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9" name="Rectangle 585"/>
          <p:cNvSpPr>
            <a:spLocks noChangeArrowheads="1"/>
          </p:cNvSpPr>
          <p:nvPr/>
        </p:nvSpPr>
        <p:spPr bwMode="auto">
          <a:xfrm>
            <a:off x="3463041" y="3450894"/>
            <a:ext cx="2738" cy="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0" name="Rectangle 586"/>
          <p:cNvSpPr>
            <a:spLocks noChangeArrowheads="1"/>
          </p:cNvSpPr>
          <p:nvPr/>
        </p:nvSpPr>
        <p:spPr bwMode="auto">
          <a:xfrm>
            <a:off x="3400090" y="3450894"/>
            <a:ext cx="2738" cy="2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1" name="Freeform 587"/>
          <p:cNvSpPr>
            <a:spLocks noEditPoints="1"/>
          </p:cNvSpPr>
          <p:nvPr/>
        </p:nvSpPr>
        <p:spPr bwMode="auto">
          <a:xfrm>
            <a:off x="6249269" y="4493678"/>
            <a:ext cx="303804" cy="306541"/>
          </a:xfrm>
          <a:custGeom>
            <a:avLst/>
            <a:gdLst>
              <a:gd name="T0" fmla="*/ 288 w 288"/>
              <a:gd name="T1" fmla="*/ 49 h 289"/>
              <a:gd name="T2" fmla="*/ 239 w 288"/>
              <a:gd name="T3" fmla="*/ 0 h 289"/>
              <a:gd name="T4" fmla="*/ 191 w 288"/>
              <a:gd name="T5" fmla="*/ 49 h 289"/>
              <a:gd name="T6" fmla="*/ 227 w 288"/>
              <a:gd name="T7" fmla="*/ 95 h 289"/>
              <a:gd name="T8" fmla="*/ 227 w 288"/>
              <a:gd name="T9" fmla="*/ 133 h 289"/>
              <a:gd name="T10" fmla="*/ 190 w 288"/>
              <a:gd name="T11" fmla="*/ 133 h 289"/>
              <a:gd name="T12" fmla="*/ 143 w 288"/>
              <a:gd name="T13" fmla="*/ 96 h 289"/>
              <a:gd name="T14" fmla="*/ 96 w 288"/>
              <a:gd name="T15" fmla="*/ 133 h 289"/>
              <a:gd name="T16" fmla="*/ 35 w 288"/>
              <a:gd name="T17" fmla="*/ 133 h 289"/>
              <a:gd name="T18" fmla="*/ 35 w 288"/>
              <a:gd name="T19" fmla="*/ 194 h 289"/>
              <a:gd name="T20" fmla="*/ 0 w 288"/>
              <a:gd name="T21" fmla="*/ 241 h 289"/>
              <a:gd name="T22" fmla="*/ 48 w 288"/>
              <a:gd name="T23" fmla="*/ 289 h 289"/>
              <a:gd name="T24" fmla="*/ 95 w 288"/>
              <a:gd name="T25" fmla="*/ 241 h 289"/>
              <a:gd name="T26" fmla="*/ 59 w 288"/>
              <a:gd name="T27" fmla="*/ 194 h 289"/>
              <a:gd name="T28" fmla="*/ 59 w 288"/>
              <a:gd name="T29" fmla="*/ 157 h 289"/>
              <a:gd name="T30" fmla="*/ 96 w 288"/>
              <a:gd name="T31" fmla="*/ 157 h 289"/>
              <a:gd name="T32" fmla="*/ 143 w 288"/>
              <a:gd name="T33" fmla="*/ 193 h 289"/>
              <a:gd name="T34" fmla="*/ 190 w 288"/>
              <a:gd name="T35" fmla="*/ 157 h 289"/>
              <a:gd name="T36" fmla="*/ 251 w 288"/>
              <a:gd name="T37" fmla="*/ 157 h 289"/>
              <a:gd name="T38" fmla="*/ 251 w 288"/>
              <a:gd name="T39" fmla="*/ 95 h 289"/>
              <a:gd name="T40" fmla="*/ 288 w 288"/>
              <a:gd name="T41" fmla="*/ 49 h 289"/>
              <a:gd name="T42" fmla="*/ 71 w 288"/>
              <a:gd name="T43" fmla="*/ 241 h 289"/>
              <a:gd name="T44" fmla="*/ 48 w 288"/>
              <a:gd name="T45" fmla="*/ 265 h 289"/>
              <a:gd name="T46" fmla="*/ 24 w 288"/>
              <a:gd name="T47" fmla="*/ 241 h 289"/>
              <a:gd name="T48" fmla="*/ 48 w 288"/>
              <a:gd name="T49" fmla="*/ 217 h 289"/>
              <a:gd name="T50" fmla="*/ 71 w 288"/>
              <a:gd name="T51" fmla="*/ 241 h 289"/>
              <a:gd name="T52" fmla="*/ 59 w 288"/>
              <a:gd name="T53" fmla="*/ 206 h 289"/>
              <a:gd name="T54" fmla="*/ 59 w 288"/>
              <a:gd name="T55" fmla="*/ 206 h 289"/>
              <a:gd name="T56" fmla="*/ 143 w 288"/>
              <a:gd name="T57" fmla="*/ 169 h 289"/>
              <a:gd name="T58" fmla="*/ 119 w 288"/>
              <a:gd name="T59" fmla="*/ 145 h 289"/>
              <a:gd name="T60" fmla="*/ 143 w 288"/>
              <a:gd name="T61" fmla="*/ 120 h 289"/>
              <a:gd name="T62" fmla="*/ 168 w 288"/>
              <a:gd name="T63" fmla="*/ 145 h 289"/>
              <a:gd name="T64" fmla="*/ 143 w 288"/>
              <a:gd name="T65" fmla="*/ 169 h 289"/>
              <a:gd name="T66" fmla="*/ 239 w 288"/>
              <a:gd name="T67" fmla="*/ 73 h 289"/>
              <a:gd name="T68" fmla="*/ 215 w 288"/>
              <a:gd name="T69" fmla="*/ 49 h 289"/>
              <a:gd name="T70" fmla="*/ 239 w 288"/>
              <a:gd name="T71" fmla="*/ 24 h 289"/>
              <a:gd name="T72" fmla="*/ 263 w 288"/>
              <a:gd name="T73" fmla="*/ 49 h 289"/>
              <a:gd name="T74" fmla="*/ 239 w 288"/>
              <a:gd name="T75" fmla="*/ 73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289">
                <a:moveTo>
                  <a:pt x="288" y="49"/>
                </a:moveTo>
                <a:cubicBezTo>
                  <a:pt x="288" y="22"/>
                  <a:pt x="266" y="0"/>
                  <a:pt x="239" y="0"/>
                </a:cubicBezTo>
                <a:cubicBezTo>
                  <a:pt x="213" y="0"/>
                  <a:pt x="191" y="22"/>
                  <a:pt x="191" y="49"/>
                </a:cubicBezTo>
                <a:cubicBezTo>
                  <a:pt x="191" y="71"/>
                  <a:pt x="207" y="90"/>
                  <a:pt x="227" y="95"/>
                </a:cubicBezTo>
                <a:cubicBezTo>
                  <a:pt x="227" y="133"/>
                  <a:pt x="227" y="133"/>
                  <a:pt x="227" y="133"/>
                </a:cubicBezTo>
                <a:cubicBezTo>
                  <a:pt x="190" y="133"/>
                  <a:pt x="190" y="133"/>
                  <a:pt x="190" y="133"/>
                </a:cubicBezTo>
                <a:cubicBezTo>
                  <a:pt x="185" y="112"/>
                  <a:pt x="166" y="96"/>
                  <a:pt x="143" y="96"/>
                </a:cubicBezTo>
                <a:cubicBezTo>
                  <a:pt x="121" y="96"/>
                  <a:pt x="102" y="112"/>
                  <a:pt x="96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94"/>
                  <a:pt x="35" y="194"/>
                  <a:pt x="35" y="194"/>
                </a:cubicBezTo>
                <a:cubicBezTo>
                  <a:pt x="15" y="200"/>
                  <a:pt x="0" y="219"/>
                  <a:pt x="0" y="241"/>
                </a:cubicBezTo>
                <a:cubicBezTo>
                  <a:pt x="0" y="267"/>
                  <a:pt x="21" y="289"/>
                  <a:pt x="48" y="289"/>
                </a:cubicBezTo>
                <a:cubicBezTo>
                  <a:pt x="74" y="289"/>
                  <a:pt x="95" y="267"/>
                  <a:pt x="95" y="241"/>
                </a:cubicBezTo>
                <a:cubicBezTo>
                  <a:pt x="95" y="218"/>
                  <a:pt x="80" y="199"/>
                  <a:pt x="59" y="194"/>
                </a:cubicBezTo>
                <a:cubicBezTo>
                  <a:pt x="59" y="157"/>
                  <a:pt x="59" y="157"/>
                  <a:pt x="59" y="157"/>
                </a:cubicBezTo>
                <a:cubicBezTo>
                  <a:pt x="96" y="157"/>
                  <a:pt x="96" y="157"/>
                  <a:pt x="96" y="157"/>
                </a:cubicBezTo>
                <a:cubicBezTo>
                  <a:pt x="102" y="178"/>
                  <a:pt x="121" y="193"/>
                  <a:pt x="143" y="193"/>
                </a:cubicBezTo>
                <a:cubicBezTo>
                  <a:pt x="166" y="193"/>
                  <a:pt x="185" y="178"/>
                  <a:pt x="190" y="157"/>
                </a:cubicBezTo>
                <a:cubicBezTo>
                  <a:pt x="251" y="157"/>
                  <a:pt x="251" y="157"/>
                  <a:pt x="251" y="157"/>
                </a:cubicBezTo>
                <a:cubicBezTo>
                  <a:pt x="251" y="95"/>
                  <a:pt x="251" y="95"/>
                  <a:pt x="251" y="95"/>
                </a:cubicBezTo>
                <a:cubicBezTo>
                  <a:pt x="272" y="90"/>
                  <a:pt x="288" y="71"/>
                  <a:pt x="288" y="49"/>
                </a:cubicBezTo>
                <a:close/>
                <a:moveTo>
                  <a:pt x="71" y="241"/>
                </a:moveTo>
                <a:cubicBezTo>
                  <a:pt x="71" y="254"/>
                  <a:pt x="61" y="265"/>
                  <a:pt x="48" y="265"/>
                </a:cubicBezTo>
                <a:cubicBezTo>
                  <a:pt x="34" y="265"/>
                  <a:pt x="24" y="254"/>
                  <a:pt x="24" y="241"/>
                </a:cubicBezTo>
                <a:cubicBezTo>
                  <a:pt x="24" y="228"/>
                  <a:pt x="34" y="217"/>
                  <a:pt x="48" y="217"/>
                </a:cubicBezTo>
                <a:cubicBezTo>
                  <a:pt x="61" y="217"/>
                  <a:pt x="71" y="228"/>
                  <a:pt x="71" y="241"/>
                </a:cubicBezTo>
                <a:close/>
                <a:moveTo>
                  <a:pt x="59" y="206"/>
                </a:moveTo>
                <a:cubicBezTo>
                  <a:pt x="59" y="206"/>
                  <a:pt x="59" y="206"/>
                  <a:pt x="59" y="206"/>
                </a:cubicBezTo>
                <a:close/>
                <a:moveTo>
                  <a:pt x="143" y="169"/>
                </a:moveTo>
                <a:cubicBezTo>
                  <a:pt x="130" y="169"/>
                  <a:pt x="119" y="158"/>
                  <a:pt x="119" y="145"/>
                </a:cubicBezTo>
                <a:cubicBezTo>
                  <a:pt x="119" y="131"/>
                  <a:pt x="130" y="120"/>
                  <a:pt x="143" y="120"/>
                </a:cubicBezTo>
                <a:cubicBezTo>
                  <a:pt x="157" y="120"/>
                  <a:pt x="168" y="131"/>
                  <a:pt x="168" y="145"/>
                </a:cubicBezTo>
                <a:cubicBezTo>
                  <a:pt x="168" y="158"/>
                  <a:pt x="157" y="169"/>
                  <a:pt x="143" y="169"/>
                </a:cubicBezTo>
                <a:close/>
                <a:moveTo>
                  <a:pt x="239" y="73"/>
                </a:moveTo>
                <a:cubicBezTo>
                  <a:pt x="226" y="73"/>
                  <a:pt x="215" y="62"/>
                  <a:pt x="215" y="49"/>
                </a:cubicBezTo>
                <a:cubicBezTo>
                  <a:pt x="215" y="35"/>
                  <a:pt x="226" y="24"/>
                  <a:pt x="239" y="24"/>
                </a:cubicBezTo>
                <a:cubicBezTo>
                  <a:pt x="253" y="24"/>
                  <a:pt x="263" y="35"/>
                  <a:pt x="263" y="49"/>
                </a:cubicBezTo>
                <a:cubicBezTo>
                  <a:pt x="263" y="62"/>
                  <a:pt x="253" y="73"/>
                  <a:pt x="239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2" name="Line 588"/>
          <p:cNvSpPr>
            <a:spLocks noChangeShapeType="1"/>
          </p:cNvSpPr>
          <p:nvPr/>
        </p:nvSpPr>
        <p:spPr bwMode="auto">
          <a:xfrm>
            <a:off x="6309483" y="4712635"/>
            <a:ext cx="0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3" name="Line 589"/>
          <p:cNvSpPr>
            <a:spLocks noChangeShapeType="1"/>
          </p:cNvSpPr>
          <p:nvPr/>
        </p:nvSpPr>
        <p:spPr bwMode="auto">
          <a:xfrm>
            <a:off x="6436483" y="4839635"/>
            <a:ext cx="0" cy="0"/>
          </a:xfrm>
          <a:prstGeom prst="lin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4" name="Freeform 590"/>
          <p:cNvSpPr>
            <a:spLocks noEditPoints="1"/>
          </p:cNvSpPr>
          <p:nvPr/>
        </p:nvSpPr>
        <p:spPr bwMode="auto">
          <a:xfrm>
            <a:off x="1985081" y="5104020"/>
            <a:ext cx="306541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4 w 288"/>
              <a:gd name="T11" fmla="*/ 256 h 288"/>
              <a:gd name="T12" fmla="*/ 32 w 288"/>
              <a:gd name="T13" fmla="*/ 144 h 288"/>
              <a:gd name="T14" fmla="*/ 144 w 288"/>
              <a:gd name="T15" fmla="*/ 32 h 288"/>
              <a:gd name="T16" fmla="*/ 256 w 288"/>
              <a:gd name="T17" fmla="*/ 144 h 288"/>
              <a:gd name="T18" fmla="*/ 144 w 288"/>
              <a:gd name="T19" fmla="*/ 25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4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223" y="288"/>
                  <a:pt x="288" y="223"/>
                  <a:pt x="288" y="144"/>
                </a:cubicBezTo>
                <a:cubicBezTo>
                  <a:pt x="288" y="64"/>
                  <a:pt x="223" y="0"/>
                  <a:pt x="144" y="0"/>
                </a:cubicBezTo>
                <a:close/>
                <a:moveTo>
                  <a:pt x="144" y="256"/>
                </a:moveTo>
                <a:cubicBezTo>
                  <a:pt x="82" y="256"/>
                  <a:pt x="32" y="205"/>
                  <a:pt x="32" y="144"/>
                </a:cubicBezTo>
                <a:cubicBezTo>
                  <a:pt x="32" y="82"/>
                  <a:pt x="82" y="32"/>
                  <a:pt x="144" y="32"/>
                </a:cubicBezTo>
                <a:cubicBezTo>
                  <a:pt x="205" y="32"/>
                  <a:pt x="256" y="82"/>
                  <a:pt x="256" y="144"/>
                </a:cubicBezTo>
                <a:cubicBezTo>
                  <a:pt x="256" y="205"/>
                  <a:pt x="205" y="256"/>
                  <a:pt x="144" y="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5" name="Freeform 591"/>
          <p:cNvSpPr>
            <a:spLocks noEditPoints="1"/>
          </p:cNvSpPr>
          <p:nvPr/>
        </p:nvSpPr>
        <p:spPr bwMode="auto">
          <a:xfrm>
            <a:off x="2064452" y="5180654"/>
            <a:ext cx="147795" cy="150534"/>
          </a:xfrm>
          <a:custGeom>
            <a:avLst/>
            <a:gdLst>
              <a:gd name="T0" fmla="*/ 19 w 54"/>
              <a:gd name="T1" fmla="*/ 19 h 55"/>
              <a:gd name="T2" fmla="*/ 19 w 54"/>
              <a:gd name="T3" fmla="*/ 19 h 55"/>
              <a:gd name="T4" fmla="*/ 18 w 54"/>
              <a:gd name="T5" fmla="*/ 19 h 55"/>
              <a:gd name="T6" fmla="*/ 19 w 54"/>
              <a:gd name="T7" fmla="*/ 19 h 55"/>
              <a:gd name="T8" fmla="*/ 0 w 54"/>
              <a:gd name="T9" fmla="*/ 55 h 55"/>
              <a:gd name="T10" fmla="*/ 36 w 54"/>
              <a:gd name="T11" fmla="*/ 36 h 55"/>
              <a:gd name="T12" fmla="*/ 36 w 54"/>
              <a:gd name="T13" fmla="*/ 36 h 55"/>
              <a:gd name="T14" fmla="*/ 36 w 54"/>
              <a:gd name="T15" fmla="*/ 36 h 55"/>
              <a:gd name="T16" fmla="*/ 36 w 54"/>
              <a:gd name="T17" fmla="*/ 36 h 55"/>
              <a:gd name="T18" fmla="*/ 36 w 54"/>
              <a:gd name="T19" fmla="*/ 36 h 55"/>
              <a:gd name="T20" fmla="*/ 54 w 54"/>
              <a:gd name="T21" fmla="*/ 0 h 55"/>
              <a:gd name="T22" fmla="*/ 19 w 54"/>
              <a:gd name="T23" fmla="*/ 19 h 55"/>
              <a:gd name="T24" fmla="*/ 19 w 54"/>
              <a:gd name="T25" fmla="*/ 19 h 55"/>
              <a:gd name="T26" fmla="*/ 22 w 54"/>
              <a:gd name="T27" fmla="*/ 22 h 55"/>
              <a:gd name="T28" fmla="*/ 32 w 54"/>
              <a:gd name="T29" fmla="*/ 33 h 55"/>
              <a:gd name="T30" fmla="*/ 11 w 54"/>
              <a:gd name="T31" fmla="*/ 44 h 55"/>
              <a:gd name="T32" fmla="*/ 22 w 54"/>
              <a:gd name="T33" fmla="*/ 22 h 55"/>
              <a:gd name="T34" fmla="*/ 22 w 54"/>
              <a:gd name="T35" fmla="*/ 2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" h="55">
                <a:moveTo>
                  <a:pt x="19" y="19"/>
                </a:moveTo>
                <a:lnTo>
                  <a:pt x="19" y="19"/>
                </a:lnTo>
                <a:lnTo>
                  <a:pt x="18" y="19"/>
                </a:lnTo>
                <a:lnTo>
                  <a:pt x="19" y="19"/>
                </a:lnTo>
                <a:lnTo>
                  <a:pt x="0" y="55"/>
                </a:lnTo>
                <a:lnTo>
                  <a:pt x="36" y="36"/>
                </a:lnTo>
                <a:lnTo>
                  <a:pt x="36" y="36"/>
                </a:lnTo>
                <a:lnTo>
                  <a:pt x="36" y="36"/>
                </a:lnTo>
                <a:lnTo>
                  <a:pt x="36" y="36"/>
                </a:lnTo>
                <a:lnTo>
                  <a:pt x="36" y="36"/>
                </a:lnTo>
                <a:lnTo>
                  <a:pt x="54" y="0"/>
                </a:lnTo>
                <a:lnTo>
                  <a:pt x="19" y="19"/>
                </a:lnTo>
                <a:lnTo>
                  <a:pt x="19" y="19"/>
                </a:lnTo>
                <a:close/>
                <a:moveTo>
                  <a:pt x="22" y="22"/>
                </a:moveTo>
                <a:lnTo>
                  <a:pt x="32" y="33"/>
                </a:lnTo>
                <a:lnTo>
                  <a:pt x="11" y="44"/>
                </a:lnTo>
                <a:lnTo>
                  <a:pt x="22" y="22"/>
                </a:lnTo>
                <a:lnTo>
                  <a:pt x="22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6" name="Freeform 595"/>
          <p:cNvSpPr/>
          <p:nvPr/>
        </p:nvSpPr>
        <p:spPr bwMode="auto">
          <a:xfrm>
            <a:off x="2100033" y="4033868"/>
            <a:ext cx="65688" cy="84847"/>
          </a:xfrm>
          <a:custGeom>
            <a:avLst/>
            <a:gdLst>
              <a:gd name="T0" fmla="*/ 44 w 63"/>
              <a:gd name="T1" fmla="*/ 0 h 82"/>
              <a:gd name="T2" fmla="*/ 26 w 63"/>
              <a:gd name="T3" fmla="*/ 5 h 82"/>
              <a:gd name="T4" fmla="*/ 12 w 63"/>
              <a:gd name="T5" fmla="*/ 19 h 82"/>
              <a:gd name="T6" fmla="*/ 3 w 63"/>
              <a:gd name="T7" fmla="*/ 38 h 82"/>
              <a:gd name="T8" fmla="*/ 0 w 63"/>
              <a:gd name="T9" fmla="*/ 58 h 82"/>
              <a:gd name="T10" fmla="*/ 4 w 63"/>
              <a:gd name="T11" fmla="*/ 75 h 82"/>
              <a:gd name="T12" fmla="*/ 19 w 63"/>
              <a:gd name="T13" fmla="*/ 82 h 82"/>
              <a:gd name="T14" fmla="*/ 28 w 63"/>
              <a:gd name="T15" fmla="*/ 79 h 82"/>
              <a:gd name="T16" fmla="*/ 38 w 63"/>
              <a:gd name="T17" fmla="*/ 72 h 82"/>
              <a:gd name="T18" fmla="*/ 47 w 63"/>
              <a:gd name="T19" fmla="*/ 62 h 82"/>
              <a:gd name="T20" fmla="*/ 55 w 63"/>
              <a:gd name="T21" fmla="*/ 50 h 82"/>
              <a:gd name="T22" fmla="*/ 63 w 63"/>
              <a:gd name="T23" fmla="*/ 7 h 82"/>
              <a:gd name="T24" fmla="*/ 55 w 63"/>
              <a:gd name="T25" fmla="*/ 1 h 82"/>
              <a:gd name="T26" fmla="*/ 44 w 63"/>
              <a:gd name="T2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" h="82">
                <a:moveTo>
                  <a:pt x="44" y="0"/>
                </a:moveTo>
                <a:cubicBezTo>
                  <a:pt x="37" y="0"/>
                  <a:pt x="31" y="1"/>
                  <a:pt x="26" y="5"/>
                </a:cubicBezTo>
                <a:cubicBezTo>
                  <a:pt x="21" y="9"/>
                  <a:pt x="16" y="13"/>
                  <a:pt x="12" y="19"/>
                </a:cubicBezTo>
                <a:cubicBezTo>
                  <a:pt x="8" y="24"/>
                  <a:pt x="5" y="31"/>
                  <a:pt x="3" y="38"/>
                </a:cubicBezTo>
                <a:cubicBezTo>
                  <a:pt x="1" y="45"/>
                  <a:pt x="0" y="52"/>
                  <a:pt x="0" y="58"/>
                </a:cubicBezTo>
                <a:cubicBezTo>
                  <a:pt x="0" y="65"/>
                  <a:pt x="2" y="71"/>
                  <a:pt x="4" y="75"/>
                </a:cubicBezTo>
                <a:cubicBezTo>
                  <a:pt x="7" y="80"/>
                  <a:pt x="12" y="82"/>
                  <a:pt x="19" y="82"/>
                </a:cubicBezTo>
                <a:cubicBezTo>
                  <a:pt x="22" y="82"/>
                  <a:pt x="25" y="81"/>
                  <a:pt x="28" y="79"/>
                </a:cubicBezTo>
                <a:cubicBezTo>
                  <a:pt x="32" y="78"/>
                  <a:pt x="35" y="75"/>
                  <a:pt x="38" y="72"/>
                </a:cubicBezTo>
                <a:cubicBezTo>
                  <a:pt x="41" y="69"/>
                  <a:pt x="44" y="66"/>
                  <a:pt x="47" y="62"/>
                </a:cubicBezTo>
                <a:cubicBezTo>
                  <a:pt x="50" y="58"/>
                  <a:pt x="53" y="54"/>
                  <a:pt x="55" y="50"/>
                </a:cubicBezTo>
                <a:cubicBezTo>
                  <a:pt x="63" y="7"/>
                  <a:pt x="63" y="7"/>
                  <a:pt x="63" y="7"/>
                </a:cubicBezTo>
                <a:cubicBezTo>
                  <a:pt x="60" y="5"/>
                  <a:pt x="58" y="3"/>
                  <a:pt x="55" y="1"/>
                </a:cubicBezTo>
                <a:cubicBezTo>
                  <a:pt x="52" y="0"/>
                  <a:pt x="48" y="0"/>
                  <a:pt x="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7" name="Freeform 596"/>
          <p:cNvSpPr>
            <a:spLocks noEditPoints="1"/>
          </p:cNvSpPr>
          <p:nvPr/>
        </p:nvSpPr>
        <p:spPr bwMode="auto">
          <a:xfrm>
            <a:off x="1985081" y="3924389"/>
            <a:ext cx="306541" cy="229905"/>
          </a:xfrm>
          <a:custGeom>
            <a:avLst/>
            <a:gdLst>
              <a:gd name="T0" fmla="*/ 249 w 288"/>
              <a:gd name="T1" fmla="*/ 32 h 218"/>
              <a:gd name="T2" fmla="*/ 152 w 288"/>
              <a:gd name="T3" fmla="*/ 0 h 218"/>
              <a:gd name="T4" fmla="*/ 45 w 288"/>
              <a:gd name="T5" fmla="*/ 41 h 218"/>
              <a:gd name="T6" fmla="*/ 0 w 288"/>
              <a:gd name="T7" fmla="*/ 150 h 218"/>
              <a:gd name="T8" fmla="*/ 15 w 288"/>
              <a:gd name="T9" fmla="*/ 217 h 218"/>
              <a:gd name="T10" fmla="*/ 43 w 288"/>
              <a:gd name="T11" fmla="*/ 193 h 218"/>
              <a:gd name="T12" fmla="*/ 44 w 288"/>
              <a:gd name="T13" fmla="*/ 102 h 218"/>
              <a:gd name="T14" fmla="*/ 105 w 288"/>
              <a:gd name="T15" fmla="*/ 41 h 218"/>
              <a:gd name="T16" fmla="*/ 191 w 288"/>
              <a:gd name="T17" fmla="*/ 38 h 218"/>
              <a:gd name="T18" fmla="*/ 245 w 288"/>
              <a:gd name="T19" fmla="*/ 81 h 218"/>
              <a:gd name="T20" fmla="*/ 249 w 288"/>
              <a:gd name="T21" fmla="*/ 150 h 218"/>
              <a:gd name="T22" fmla="*/ 224 w 288"/>
              <a:gd name="T23" fmla="*/ 181 h 218"/>
              <a:gd name="T24" fmla="*/ 198 w 288"/>
              <a:gd name="T25" fmla="*/ 178 h 218"/>
              <a:gd name="T26" fmla="*/ 213 w 288"/>
              <a:gd name="T27" fmla="*/ 72 h 218"/>
              <a:gd name="T28" fmla="*/ 181 w 288"/>
              <a:gd name="T29" fmla="*/ 82 h 218"/>
              <a:gd name="T30" fmla="*/ 149 w 288"/>
              <a:gd name="T31" fmla="*/ 70 h 218"/>
              <a:gd name="T32" fmla="*/ 93 w 288"/>
              <a:gd name="T33" fmla="*/ 101 h 218"/>
              <a:gd name="T34" fmla="*/ 70 w 288"/>
              <a:gd name="T35" fmla="*/ 172 h 218"/>
              <a:gd name="T36" fmla="*/ 81 w 288"/>
              <a:gd name="T37" fmla="*/ 205 h 218"/>
              <a:gd name="T38" fmla="*/ 107 w 288"/>
              <a:gd name="T39" fmla="*/ 218 h 218"/>
              <a:gd name="T40" fmla="*/ 139 w 288"/>
              <a:gd name="T41" fmla="*/ 207 h 218"/>
              <a:gd name="T42" fmla="*/ 161 w 288"/>
              <a:gd name="T43" fmla="*/ 183 h 218"/>
              <a:gd name="T44" fmla="*/ 164 w 288"/>
              <a:gd name="T45" fmla="*/ 200 h 218"/>
              <a:gd name="T46" fmla="*/ 182 w 288"/>
              <a:gd name="T47" fmla="*/ 216 h 218"/>
              <a:gd name="T48" fmla="*/ 232 w 288"/>
              <a:gd name="T49" fmla="*/ 210 h 218"/>
              <a:gd name="T50" fmla="*/ 281 w 288"/>
              <a:gd name="T51" fmla="*/ 159 h 218"/>
              <a:gd name="T52" fmla="*/ 277 w 288"/>
              <a:gd name="T53" fmla="*/ 70 h 218"/>
              <a:gd name="T54" fmla="*/ 155 w 288"/>
              <a:gd name="T55" fmla="*/ 165 h 218"/>
              <a:gd name="T56" fmla="*/ 136 w 288"/>
              <a:gd name="T57" fmla="*/ 182 h 218"/>
              <a:gd name="T58" fmla="*/ 112 w 288"/>
              <a:gd name="T59" fmla="*/ 178 h 218"/>
              <a:gd name="T60" fmla="*/ 111 w 288"/>
              <a:gd name="T61" fmla="*/ 141 h 218"/>
              <a:gd name="T62" fmla="*/ 134 w 288"/>
              <a:gd name="T63" fmla="*/ 108 h 218"/>
              <a:gd name="T64" fmla="*/ 163 w 288"/>
              <a:gd name="T65" fmla="*/ 104 h 218"/>
              <a:gd name="T66" fmla="*/ 163 w 288"/>
              <a:gd name="T67" fmla="*/ 15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" h="218">
                <a:moveTo>
                  <a:pt x="277" y="70"/>
                </a:moveTo>
                <a:cubicBezTo>
                  <a:pt x="270" y="55"/>
                  <a:pt x="261" y="43"/>
                  <a:pt x="249" y="32"/>
                </a:cubicBezTo>
                <a:cubicBezTo>
                  <a:pt x="236" y="22"/>
                  <a:pt x="222" y="14"/>
                  <a:pt x="205" y="8"/>
                </a:cubicBezTo>
                <a:cubicBezTo>
                  <a:pt x="189" y="3"/>
                  <a:pt x="171" y="0"/>
                  <a:pt x="152" y="0"/>
                </a:cubicBezTo>
                <a:cubicBezTo>
                  <a:pt x="131" y="0"/>
                  <a:pt x="112" y="3"/>
                  <a:pt x="94" y="10"/>
                </a:cubicBezTo>
                <a:cubicBezTo>
                  <a:pt x="75" y="18"/>
                  <a:pt x="59" y="28"/>
                  <a:pt x="45" y="41"/>
                </a:cubicBezTo>
                <a:cubicBezTo>
                  <a:pt x="32" y="54"/>
                  <a:pt x="21" y="69"/>
                  <a:pt x="12" y="88"/>
                </a:cubicBezTo>
                <a:cubicBezTo>
                  <a:pt x="4" y="106"/>
                  <a:pt x="0" y="127"/>
                  <a:pt x="0" y="150"/>
                </a:cubicBezTo>
                <a:cubicBezTo>
                  <a:pt x="0" y="172"/>
                  <a:pt x="4" y="192"/>
                  <a:pt x="11" y="209"/>
                </a:cubicBezTo>
                <a:cubicBezTo>
                  <a:pt x="12" y="212"/>
                  <a:pt x="15" y="217"/>
                  <a:pt x="15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1" y="210"/>
                  <a:pt x="46" y="202"/>
                  <a:pt x="43" y="193"/>
                </a:cubicBezTo>
                <a:cubicBezTo>
                  <a:pt x="38" y="180"/>
                  <a:pt x="35" y="165"/>
                  <a:pt x="35" y="149"/>
                </a:cubicBezTo>
                <a:cubicBezTo>
                  <a:pt x="35" y="132"/>
                  <a:pt x="38" y="117"/>
                  <a:pt x="44" y="102"/>
                </a:cubicBezTo>
                <a:cubicBezTo>
                  <a:pt x="50" y="88"/>
                  <a:pt x="58" y="76"/>
                  <a:pt x="69" y="66"/>
                </a:cubicBezTo>
                <a:cubicBezTo>
                  <a:pt x="79" y="55"/>
                  <a:pt x="91" y="47"/>
                  <a:pt x="105" y="41"/>
                </a:cubicBezTo>
                <a:cubicBezTo>
                  <a:pt x="119" y="36"/>
                  <a:pt x="135" y="33"/>
                  <a:pt x="151" y="33"/>
                </a:cubicBezTo>
                <a:cubicBezTo>
                  <a:pt x="165" y="33"/>
                  <a:pt x="179" y="34"/>
                  <a:pt x="191" y="38"/>
                </a:cubicBezTo>
                <a:cubicBezTo>
                  <a:pt x="203" y="41"/>
                  <a:pt x="214" y="46"/>
                  <a:pt x="223" y="54"/>
                </a:cubicBezTo>
                <a:cubicBezTo>
                  <a:pt x="232" y="61"/>
                  <a:pt x="240" y="70"/>
                  <a:pt x="245" y="81"/>
                </a:cubicBezTo>
                <a:cubicBezTo>
                  <a:pt x="250" y="92"/>
                  <a:pt x="253" y="106"/>
                  <a:pt x="253" y="121"/>
                </a:cubicBezTo>
                <a:cubicBezTo>
                  <a:pt x="253" y="132"/>
                  <a:pt x="251" y="142"/>
                  <a:pt x="249" y="150"/>
                </a:cubicBezTo>
                <a:cubicBezTo>
                  <a:pt x="246" y="158"/>
                  <a:pt x="243" y="164"/>
                  <a:pt x="239" y="170"/>
                </a:cubicBezTo>
                <a:cubicBezTo>
                  <a:pt x="234" y="175"/>
                  <a:pt x="230" y="179"/>
                  <a:pt x="224" y="181"/>
                </a:cubicBezTo>
                <a:cubicBezTo>
                  <a:pt x="219" y="184"/>
                  <a:pt x="214" y="185"/>
                  <a:pt x="208" y="185"/>
                </a:cubicBezTo>
                <a:cubicBezTo>
                  <a:pt x="203" y="185"/>
                  <a:pt x="199" y="183"/>
                  <a:pt x="198" y="178"/>
                </a:cubicBezTo>
                <a:cubicBezTo>
                  <a:pt x="196" y="174"/>
                  <a:pt x="196" y="167"/>
                  <a:pt x="198" y="157"/>
                </a:cubicBezTo>
                <a:cubicBezTo>
                  <a:pt x="213" y="72"/>
                  <a:pt x="213" y="72"/>
                  <a:pt x="213" y="72"/>
                </a:cubicBezTo>
                <a:cubicBezTo>
                  <a:pt x="191" y="72"/>
                  <a:pt x="191" y="72"/>
                  <a:pt x="191" y="72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77" y="78"/>
                  <a:pt x="172" y="75"/>
                  <a:pt x="167" y="73"/>
                </a:cubicBezTo>
                <a:cubicBezTo>
                  <a:pt x="162" y="71"/>
                  <a:pt x="156" y="70"/>
                  <a:pt x="149" y="70"/>
                </a:cubicBezTo>
                <a:cubicBezTo>
                  <a:pt x="138" y="70"/>
                  <a:pt x="128" y="73"/>
                  <a:pt x="118" y="78"/>
                </a:cubicBezTo>
                <a:cubicBezTo>
                  <a:pt x="109" y="84"/>
                  <a:pt x="100" y="92"/>
                  <a:pt x="93" y="101"/>
                </a:cubicBezTo>
                <a:cubicBezTo>
                  <a:pt x="86" y="111"/>
                  <a:pt x="80" y="122"/>
                  <a:pt x="76" y="134"/>
                </a:cubicBezTo>
                <a:cubicBezTo>
                  <a:pt x="72" y="146"/>
                  <a:pt x="70" y="159"/>
                  <a:pt x="70" y="172"/>
                </a:cubicBezTo>
                <a:cubicBezTo>
                  <a:pt x="70" y="179"/>
                  <a:pt x="71" y="185"/>
                  <a:pt x="73" y="191"/>
                </a:cubicBezTo>
                <a:cubicBezTo>
                  <a:pt x="75" y="196"/>
                  <a:pt x="77" y="201"/>
                  <a:pt x="81" y="205"/>
                </a:cubicBezTo>
                <a:cubicBezTo>
                  <a:pt x="84" y="209"/>
                  <a:pt x="88" y="212"/>
                  <a:pt x="93" y="215"/>
                </a:cubicBezTo>
                <a:cubicBezTo>
                  <a:pt x="97" y="217"/>
                  <a:pt x="102" y="218"/>
                  <a:pt x="107" y="218"/>
                </a:cubicBezTo>
                <a:cubicBezTo>
                  <a:pt x="114" y="218"/>
                  <a:pt x="119" y="217"/>
                  <a:pt x="125" y="215"/>
                </a:cubicBezTo>
                <a:cubicBezTo>
                  <a:pt x="130" y="213"/>
                  <a:pt x="135" y="211"/>
                  <a:pt x="139" y="207"/>
                </a:cubicBezTo>
                <a:cubicBezTo>
                  <a:pt x="143" y="204"/>
                  <a:pt x="147" y="200"/>
                  <a:pt x="151" y="196"/>
                </a:cubicBezTo>
                <a:cubicBezTo>
                  <a:pt x="155" y="192"/>
                  <a:pt x="158" y="188"/>
                  <a:pt x="161" y="183"/>
                </a:cubicBezTo>
                <a:cubicBezTo>
                  <a:pt x="163" y="183"/>
                  <a:pt x="163" y="183"/>
                  <a:pt x="163" y="183"/>
                </a:cubicBezTo>
                <a:cubicBezTo>
                  <a:pt x="162" y="190"/>
                  <a:pt x="162" y="195"/>
                  <a:pt x="164" y="200"/>
                </a:cubicBezTo>
                <a:cubicBezTo>
                  <a:pt x="165" y="204"/>
                  <a:pt x="168" y="208"/>
                  <a:pt x="171" y="210"/>
                </a:cubicBezTo>
                <a:cubicBezTo>
                  <a:pt x="174" y="213"/>
                  <a:pt x="177" y="215"/>
                  <a:pt x="182" y="216"/>
                </a:cubicBezTo>
                <a:cubicBezTo>
                  <a:pt x="187" y="217"/>
                  <a:pt x="191" y="218"/>
                  <a:pt x="197" y="218"/>
                </a:cubicBezTo>
                <a:cubicBezTo>
                  <a:pt x="209" y="218"/>
                  <a:pt x="221" y="215"/>
                  <a:pt x="232" y="210"/>
                </a:cubicBezTo>
                <a:cubicBezTo>
                  <a:pt x="243" y="205"/>
                  <a:pt x="253" y="198"/>
                  <a:pt x="261" y="190"/>
                </a:cubicBezTo>
                <a:cubicBezTo>
                  <a:pt x="269" y="181"/>
                  <a:pt x="276" y="171"/>
                  <a:pt x="281" y="159"/>
                </a:cubicBezTo>
                <a:cubicBezTo>
                  <a:pt x="285" y="148"/>
                  <a:pt x="288" y="135"/>
                  <a:pt x="288" y="121"/>
                </a:cubicBezTo>
                <a:cubicBezTo>
                  <a:pt x="288" y="102"/>
                  <a:pt x="284" y="85"/>
                  <a:pt x="277" y="70"/>
                </a:cubicBezTo>
                <a:close/>
                <a:moveTo>
                  <a:pt x="163" y="153"/>
                </a:moveTo>
                <a:cubicBezTo>
                  <a:pt x="161" y="157"/>
                  <a:pt x="158" y="161"/>
                  <a:pt x="155" y="165"/>
                </a:cubicBezTo>
                <a:cubicBezTo>
                  <a:pt x="152" y="169"/>
                  <a:pt x="149" y="172"/>
                  <a:pt x="146" y="175"/>
                </a:cubicBezTo>
                <a:cubicBezTo>
                  <a:pt x="143" y="178"/>
                  <a:pt x="140" y="181"/>
                  <a:pt x="136" y="182"/>
                </a:cubicBezTo>
                <a:cubicBezTo>
                  <a:pt x="133" y="184"/>
                  <a:pt x="130" y="185"/>
                  <a:pt x="127" y="185"/>
                </a:cubicBezTo>
                <a:cubicBezTo>
                  <a:pt x="120" y="185"/>
                  <a:pt x="115" y="183"/>
                  <a:pt x="112" y="178"/>
                </a:cubicBezTo>
                <a:cubicBezTo>
                  <a:pt x="110" y="174"/>
                  <a:pt x="108" y="168"/>
                  <a:pt x="108" y="161"/>
                </a:cubicBezTo>
                <a:cubicBezTo>
                  <a:pt x="108" y="155"/>
                  <a:pt x="109" y="148"/>
                  <a:pt x="111" y="141"/>
                </a:cubicBezTo>
                <a:cubicBezTo>
                  <a:pt x="113" y="134"/>
                  <a:pt x="116" y="127"/>
                  <a:pt x="120" y="122"/>
                </a:cubicBezTo>
                <a:cubicBezTo>
                  <a:pt x="124" y="116"/>
                  <a:pt x="129" y="112"/>
                  <a:pt x="134" y="108"/>
                </a:cubicBezTo>
                <a:cubicBezTo>
                  <a:pt x="139" y="104"/>
                  <a:pt x="145" y="103"/>
                  <a:pt x="152" y="103"/>
                </a:cubicBezTo>
                <a:cubicBezTo>
                  <a:pt x="156" y="103"/>
                  <a:pt x="160" y="103"/>
                  <a:pt x="163" y="104"/>
                </a:cubicBezTo>
                <a:cubicBezTo>
                  <a:pt x="166" y="106"/>
                  <a:pt x="168" y="108"/>
                  <a:pt x="171" y="110"/>
                </a:cubicBezTo>
                <a:lnTo>
                  <a:pt x="163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8" name="Freeform 597"/>
          <p:cNvSpPr/>
          <p:nvPr/>
        </p:nvSpPr>
        <p:spPr bwMode="auto">
          <a:xfrm>
            <a:off x="8685167" y="3316784"/>
            <a:ext cx="205273" cy="221695"/>
          </a:xfrm>
          <a:custGeom>
            <a:avLst/>
            <a:gdLst>
              <a:gd name="T0" fmla="*/ 194 w 194"/>
              <a:gd name="T1" fmla="*/ 188 h 209"/>
              <a:gd name="T2" fmla="*/ 172 w 194"/>
              <a:gd name="T3" fmla="*/ 188 h 209"/>
              <a:gd name="T4" fmla="*/ 152 w 194"/>
              <a:gd name="T5" fmla="*/ 188 h 209"/>
              <a:gd name="T6" fmla="*/ 152 w 194"/>
              <a:gd name="T7" fmla="*/ 168 h 209"/>
              <a:gd name="T8" fmla="*/ 152 w 194"/>
              <a:gd name="T9" fmla="*/ 135 h 209"/>
              <a:gd name="T10" fmla="*/ 152 w 194"/>
              <a:gd name="T11" fmla="*/ 130 h 209"/>
              <a:gd name="T12" fmla="*/ 142 w 194"/>
              <a:gd name="T13" fmla="*/ 128 h 209"/>
              <a:gd name="T14" fmla="*/ 162 w 194"/>
              <a:gd name="T15" fmla="*/ 90 h 209"/>
              <a:gd name="T16" fmla="*/ 165 w 194"/>
              <a:gd name="T17" fmla="*/ 61 h 209"/>
              <a:gd name="T18" fmla="*/ 165 w 194"/>
              <a:gd name="T19" fmla="*/ 32 h 209"/>
              <a:gd name="T20" fmla="*/ 119 w 194"/>
              <a:gd name="T21" fmla="*/ 0 h 209"/>
              <a:gd name="T22" fmla="*/ 74 w 194"/>
              <a:gd name="T23" fmla="*/ 32 h 209"/>
              <a:gd name="T24" fmla="*/ 73 w 194"/>
              <a:gd name="T25" fmla="*/ 61 h 209"/>
              <a:gd name="T26" fmla="*/ 76 w 194"/>
              <a:gd name="T27" fmla="*/ 90 h 209"/>
              <a:gd name="T28" fmla="*/ 97 w 194"/>
              <a:gd name="T29" fmla="*/ 128 h 209"/>
              <a:gd name="T30" fmla="*/ 30 w 194"/>
              <a:gd name="T31" fmla="*/ 157 h 209"/>
              <a:gd name="T32" fmla="*/ 0 w 194"/>
              <a:gd name="T33" fmla="*/ 185 h 209"/>
              <a:gd name="T34" fmla="*/ 0 w 194"/>
              <a:gd name="T35" fmla="*/ 209 h 209"/>
              <a:gd name="T36" fmla="*/ 194 w 194"/>
              <a:gd name="T37" fmla="*/ 209 h 209"/>
              <a:gd name="T38" fmla="*/ 194 w 194"/>
              <a:gd name="T39" fmla="*/ 209 h 209"/>
              <a:gd name="T40" fmla="*/ 194 w 194"/>
              <a:gd name="T41" fmla="*/ 18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209">
                <a:moveTo>
                  <a:pt x="194" y="188"/>
                </a:moveTo>
                <a:cubicBezTo>
                  <a:pt x="172" y="188"/>
                  <a:pt x="172" y="188"/>
                  <a:pt x="172" y="188"/>
                </a:cubicBezTo>
                <a:cubicBezTo>
                  <a:pt x="152" y="188"/>
                  <a:pt x="152" y="188"/>
                  <a:pt x="152" y="188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2" y="130"/>
                  <a:pt x="152" y="130"/>
                  <a:pt x="152" y="130"/>
                </a:cubicBezTo>
                <a:cubicBezTo>
                  <a:pt x="149" y="130"/>
                  <a:pt x="145" y="129"/>
                  <a:pt x="142" y="128"/>
                </a:cubicBezTo>
                <a:cubicBezTo>
                  <a:pt x="150" y="119"/>
                  <a:pt x="156" y="106"/>
                  <a:pt x="162" y="90"/>
                </a:cubicBezTo>
                <a:cubicBezTo>
                  <a:pt x="166" y="80"/>
                  <a:pt x="165" y="72"/>
                  <a:pt x="165" y="61"/>
                </a:cubicBezTo>
                <a:cubicBezTo>
                  <a:pt x="165" y="53"/>
                  <a:pt x="167" y="39"/>
                  <a:pt x="165" y="32"/>
                </a:cubicBezTo>
                <a:cubicBezTo>
                  <a:pt x="158" y="7"/>
                  <a:pt x="140" y="0"/>
                  <a:pt x="119" y="0"/>
                </a:cubicBezTo>
                <a:cubicBezTo>
                  <a:pt x="99" y="0"/>
                  <a:pt x="81" y="7"/>
                  <a:pt x="74" y="32"/>
                </a:cubicBezTo>
                <a:cubicBezTo>
                  <a:pt x="72" y="39"/>
                  <a:pt x="73" y="53"/>
                  <a:pt x="73" y="61"/>
                </a:cubicBezTo>
                <a:cubicBezTo>
                  <a:pt x="73" y="72"/>
                  <a:pt x="73" y="80"/>
                  <a:pt x="76" y="90"/>
                </a:cubicBezTo>
                <a:cubicBezTo>
                  <a:pt x="83" y="106"/>
                  <a:pt x="89" y="120"/>
                  <a:pt x="97" y="128"/>
                </a:cubicBezTo>
                <a:cubicBezTo>
                  <a:pt x="65" y="134"/>
                  <a:pt x="44" y="151"/>
                  <a:pt x="30" y="157"/>
                </a:cubicBezTo>
                <a:cubicBezTo>
                  <a:pt x="0" y="170"/>
                  <a:pt x="0" y="185"/>
                  <a:pt x="0" y="185"/>
                </a:cubicBezTo>
                <a:cubicBezTo>
                  <a:pt x="0" y="209"/>
                  <a:pt x="0" y="209"/>
                  <a:pt x="0" y="209"/>
                </a:cubicBezTo>
                <a:cubicBezTo>
                  <a:pt x="194" y="209"/>
                  <a:pt x="194" y="209"/>
                  <a:pt x="194" y="209"/>
                </a:cubicBezTo>
                <a:cubicBezTo>
                  <a:pt x="194" y="209"/>
                  <a:pt x="194" y="209"/>
                  <a:pt x="194" y="209"/>
                </a:cubicBezTo>
                <a:lnTo>
                  <a:pt x="194" y="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9" name="Freeform 598"/>
          <p:cNvSpPr/>
          <p:nvPr/>
        </p:nvSpPr>
        <p:spPr bwMode="auto">
          <a:xfrm>
            <a:off x="8865806" y="3415315"/>
            <a:ext cx="123164" cy="123164"/>
          </a:xfrm>
          <a:custGeom>
            <a:avLst/>
            <a:gdLst>
              <a:gd name="T0" fmla="*/ 45 w 45"/>
              <a:gd name="T1" fmla="*/ 16 h 45"/>
              <a:gd name="T2" fmla="*/ 29 w 45"/>
              <a:gd name="T3" fmla="*/ 16 h 45"/>
              <a:gd name="T4" fmla="*/ 29 w 45"/>
              <a:gd name="T5" fmla="*/ 0 h 45"/>
              <a:gd name="T6" fmla="*/ 16 w 45"/>
              <a:gd name="T7" fmla="*/ 0 h 45"/>
              <a:gd name="T8" fmla="*/ 16 w 45"/>
              <a:gd name="T9" fmla="*/ 16 h 45"/>
              <a:gd name="T10" fmla="*/ 0 w 45"/>
              <a:gd name="T11" fmla="*/ 16 h 45"/>
              <a:gd name="T12" fmla="*/ 0 w 45"/>
              <a:gd name="T13" fmla="*/ 29 h 45"/>
              <a:gd name="T14" fmla="*/ 16 w 45"/>
              <a:gd name="T15" fmla="*/ 29 h 45"/>
              <a:gd name="T16" fmla="*/ 16 w 45"/>
              <a:gd name="T17" fmla="*/ 45 h 45"/>
              <a:gd name="T18" fmla="*/ 29 w 45"/>
              <a:gd name="T19" fmla="*/ 45 h 45"/>
              <a:gd name="T20" fmla="*/ 29 w 45"/>
              <a:gd name="T21" fmla="*/ 29 h 45"/>
              <a:gd name="T22" fmla="*/ 45 w 45"/>
              <a:gd name="T23" fmla="*/ 29 h 45"/>
              <a:gd name="T24" fmla="*/ 45 w 45"/>
              <a:gd name="T25" fmla="*/ 1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45">
                <a:moveTo>
                  <a:pt x="45" y="16"/>
                </a:moveTo>
                <a:lnTo>
                  <a:pt x="29" y="16"/>
                </a:lnTo>
                <a:lnTo>
                  <a:pt x="29" y="0"/>
                </a:ln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29"/>
                </a:lnTo>
                <a:lnTo>
                  <a:pt x="16" y="29"/>
                </a:lnTo>
                <a:lnTo>
                  <a:pt x="16" y="45"/>
                </a:lnTo>
                <a:lnTo>
                  <a:pt x="29" y="45"/>
                </a:lnTo>
                <a:lnTo>
                  <a:pt x="29" y="29"/>
                </a:lnTo>
                <a:lnTo>
                  <a:pt x="45" y="29"/>
                </a:lnTo>
                <a:lnTo>
                  <a:pt x="45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0" name="Freeform 599"/>
          <p:cNvSpPr/>
          <p:nvPr/>
        </p:nvSpPr>
        <p:spPr bwMode="auto">
          <a:xfrm>
            <a:off x="11197698" y="5101283"/>
            <a:ext cx="202534" cy="197061"/>
          </a:xfrm>
          <a:custGeom>
            <a:avLst/>
            <a:gdLst>
              <a:gd name="T0" fmla="*/ 185 w 192"/>
              <a:gd name="T1" fmla="*/ 46 h 187"/>
              <a:gd name="T2" fmla="*/ 120 w 192"/>
              <a:gd name="T3" fmla="*/ 50 h 187"/>
              <a:gd name="T4" fmla="*/ 116 w 192"/>
              <a:gd name="T5" fmla="*/ 22 h 187"/>
              <a:gd name="T6" fmla="*/ 0 w 192"/>
              <a:gd name="T7" fmla="*/ 32 h 187"/>
              <a:gd name="T8" fmla="*/ 0 w 192"/>
              <a:gd name="T9" fmla="*/ 165 h 187"/>
              <a:gd name="T10" fmla="*/ 21 w 192"/>
              <a:gd name="T11" fmla="*/ 165 h 187"/>
              <a:gd name="T12" fmla="*/ 98 w 192"/>
              <a:gd name="T13" fmla="*/ 164 h 187"/>
              <a:gd name="T14" fmla="*/ 182 w 192"/>
              <a:gd name="T15" fmla="*/ 168 h 187"/>
              <a:gd name="T16" fmla="*/ 184 w 192"/>
              <a:gd name="T17" fmla="*/ 90 h 187"/>
              <a:gd name="T18" fmla="*/ 185 w 192"/>
              <a:gd name="T19" fmla="*/ 4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87">
                <a:moveTo>
                  <a:pt x="185" y="46"/>
                </a:moveTo>
                <a:cubicBezTo>
                  <a:pt x="185" y="46"/>
                  <a:pt x="143" y="48"/>
                  <a:pt x="120" y="50"/>
                </a:cubicBezTo>
                <a:cubicBezTo>
                  <a:pt x="108" y="52"/>
                  <a:pt x="116" y="27"/>
                  <a:pt x="116" y="22"/>
                </a:cubicBezTo>
                <a:cubicBezTo>
                  <a:pt x="116" y="0"/>
                  <a:pt x="0" y="32"/>
                  <a:pt x="0" y="32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5"/>
                  <a:pt x="9" y="169"/>
                  <a:pt x="21" y="165"/>
                </a:cubicBezTo>
                <a:cubicBezTo>
                  <a:pt x="52" y="153"/>
                  <a:pt x="106" y="136"/>
                  <a:pt x="98" y="164"/>
                </a:cubicBezTo>
                <a:cubicBezTo>
                  <a:pt x="90" y="187"/>
                  <a:pt x="182" y="168"/>
                  <a:pt x="182" y="168"/>
                </a:cubicBezTo>
                <a:cubicBezTo>
                  <a:pt x="182" y="168"/>
                  <a:pt x="176" y="119"/>
                  <a:pt x="184" y="90"/>
                </a:cubicBezTo>
                <a:cubicBezTo>
                  <a:pt x="192" y="62"/>
                  <a:pt x="185" y="46"/>
                  <a:pt x="185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1" name="Freeform 600"/>
          <p:cNvSpPr/>
          <p:nvPr/>
        </p:nvSpPr>
        <p:spPr bwMode="auto">
          <a:xfrm>
            <a:off x="11151169" y="5104020"/>
            <a:ext cx="30108" cy="303804"/>
          </a:xfrm>
          <a:custGeom>
            <a:avLst/>
            <a:gdLst>
              <a:gd name="T0" fmla="*/ 29 w 29"/>
              <a:gd name="T1" fmla="*/ 14 h 287"/>
              <a:gd name="T2" fmla="*/ 14 w 29"/>
              <a:gd name="T3" fmla="*/ 0 h 287"/>
              <a:gd name="T4" fmla="*/ 0 w 29"/>
              <a:gd name="T5" fmla="*/ 14 h 287"/>
              <a:gd name="T6" fmla="*/ 0 w 29"/>
              <a:gd name="T7" fmla="*/ 287 h 287"/>
              <a:gd name="T8" fmla="*/ 29 w 29"/>
              <a:gd name="T9" fmla="*/ 287 h 287"/>
              <a:gd name="T10" fmla="*/ 29 w 29"/>
              <a:gd name="T11" fmla="*/ 14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287">
                <a:moveTo>
                  <a:pt x="29" y="14"/>
                </a:moveTo>
                <a:cubicBezTo>
                  <a:pt x="29" y="7"/>
                  <a:pt x="22" y="0"/>
                  <a:pt x="14" y="0"/>
                </a:cubicBezTo>
                <a:cubicBezTo>
                  <a:pt x="7" y="0"/>
                  <a:pt x="0" y="7"/>
                  <a:pt x="0" y="14"/>
                </a:cubicBezTo>
                <a:cubicBezTo>
                  <a:pt x="0" y="287"/>
                  <a:pt x="0" y="287"/>
                  <a:pt x="0" y="287"/>
                </a:cubicBezTo>
                <a:cubicBezTo>
                  <a:pt x="29" y="287"/>
                  <a:pt x="29" y="287"/>
                  <a:pt x="29" y="287"/>
                </a:cubicBezTo>
                <a:lnTo>
                  <a:pt x="29" y="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2" name="Freeform 601"/>
          <p:cNvSpPr>
            <a:spLocks noEditPoints="1"/>
          </p:cNvSpPr>
          <p:nvPr/>
        </p:nvSpPr>
        <p:spPr bwMode="auto">
          <a:xfrm>
            <a:off x="2710375" y="4608631"/>
            <a:ext cx="136849" cy="117690"/>
          </a:xfrm>
          <a:custGeom>
            <a:avLst/>
            <a:gdLst>
              <a:gd name="T0" fmla="*/ 50 w 50"/>
              <a:gd name="T1" fmla="*/ 0 h 43"/>
              <a:gd name="T2" fmla="*/ 0 w 50"/>
              <a:gd name="T3" fmla="*/ 0 h 43"/>
              <a:gd name="T4" fmla="*/ 0 w 50"/>
              <a:gd name="T5" fmla="*/ 43 h 43"/>
              <a:gd name="T6" fmla="*/ 50 w 50"/>
              <a:gd name="T7" fmla="*/ 43 h 43"/>
              <a:gd name="T8" fmla="*/ 50 w 50"/>
              <a:gd name="T9" fmla="*/ 0 h 43"/>
              <a:gd name="T10" fmla="*/ 44 w 50"/>
              <a:gd name="T11" fmla="*/ 37 h 43"/>
              <a:gd name="T12" fmla="*/ 7 w 50"/>
              <a:gd name="T13" fmla="*/ 37 h 43"/>
              <a:gd name="T14" fmla="*/ 7 w 50"/>
              <a:gd name="T15" fmla="*/ 6 h 43"/>
              <a:gd name="T16" fmla="*/ 44 w 50"/>
              <a:gd name="T17" fmla="*/ 6 h 43"/>
              <a:gd name="T18" fmla="*/ 44 w 50"/>
              <a:gd name="T19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43">
                <a:moveTo>
                  <a:pt x="50" y="0"/>
                </a:moveTo>
                <a:lnTo>
                  <a:pt x="0" y="0"/>
                </a:lnTo>
                <a:lnTo>
                  <a:pt x="0" y="43"/>
                </a:lnTo>
                <a:lnTo>
                  <a:pt x="50" y="43"/>
                </a:lnTo>
                <a:lnTo>
                  <a:pt x="50" y="0"/>
                </a:lnTo>
                <a:close/>
                <a:moveTo>
                  <a:pt x="44" y="37"/>
                </a:moveTo>
                <a:lnTo>
                  <a:pt x="7" y="37"/>
                </a:lnTo>
                <a:lnTo>
                  <a:pt x="7" y="6"/>
                </a:lnTo>
                <a:lnTo>
                  <a:pt x="44" y="6"/>
                </a:lnTo>
                <a:lnTo>
                  <a:pt x="44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3" name="Rectangle 602"/>
          <p:cNvSpPr>
            <a:spLocks noChangeArrowheads="1"/>
          </p:cNvSpPr>
          <p:nvPr/>
        </p:nvSpPr>
        <p:spPr bwMode="auto">
          <a:xfrm>
            <a:off x="2644688" y="4608631"/>
            <a:ext cx="43791" cy="11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4" name="Freeform 603"/>
          <p:cNvSpPr>
            <a:spLocks noEditPoints="1"/>
          </p:cNvSpPr>
          <p:nvPr/>
        </p:nvSpPr>
        <p:spPr bwMode="auto">
          <a:xfrm>
            <a:off x="2592688" y="4521047"/>
            <a:ext cx="303804" cy="260012"/>
          </a:xfrm>
          <a:custGeom>
            <a:avLst/>
            <a:gdLst>
              <a:gd name="T0" fmla="*/ 0 w 111"/>
              <a:gd name="T1" fmla="*/ 0 h 95"/>
              <a:gd name="T2" fmla="*/ 0 w 111"/>
              <a:gd name="T3" fmla="*/ 95 h 95"/>
              <a:gd name="T4" fmla="*/ 111 w 111"/>
              <a:gd name="T5" fmla="*/ 95 h 95"/>
              <a:gd name="T6" fmla="*/ 111 w 111"/>
              <a:gd name="T7" fmla="*/ 0 h 95"/>
              <a:gd name="T8" fmla="*/ 0 w 111"/>
              <a:gd name="T9" fmla="*/ 0 h 95"/>
              <a:gd name="T10" fmla="*/ 79 w 111"/>
              <a:gd name="T11" fmla="*/ 6 h 95"/>
              <a:gd name="T12" fmla="*/ 102 w 111"/>
              <a:gd name="T13" fmla="*/ 6 h 95"/>
              <a:gd name="T14" fmla="*/ 102 w 111"/>
              <a:gd name="T15" fmla="*/ 15 h 95"/>
              <a:gd name="T16" fmla="*/ 79 w 111"/>
              <a:gd name="T17" fmla="*/ 15 h 95"/>
              <a:gd name="T18" fmla="*/ 79 w 111"/>
              <a:gd name="T19" fmla="*/ 6 h 95"/>
              <a:gd name="T20" fmla="*/ 9 w 111"/>
              <a:gd name="T21" fmla="*/ 6 h 95"/>
              <a:gd name="T22" fmla="*/ 71 w 111"/>
              <a:gd name="T23" fmla="*/ 6 h 95"/>
              <a:gd name="T24" fmla="*/ 71 w 111"/>
              <a:gd name="T25" fmla="*/ 15 h 95"/>
              <a:gd name="T26" fmla="*/ 9 w 111"/>
              <a:gd name="T27" fmla="*/ 15 h 95"/>
              <a:gd name="T28" fmla="*/ 9 w 111"/>
              <a:gd name="T29" fmla="*/ 6 h 95"/>
              <a:gd name="T30" fmla="*/ 102 w 111"/>
              <a:gd name="T31" fmla="*/ 86 h 95"/>
              <a:gd name="T32" fmla="*/ 9 w 111"/>
              <a:gd name="T33" fmla="*/ 86 h 95"/>
              <a:gd name="T34" fmla="*/ 9 w 111"/>
              <a:gd name="T35" fmla="*/ 21 h 95"/>
              <a:gd name="T36" fmla="*/ 102 w 111"/>
              <a:gd name="T37" fmla="*/ 21 h 95"/>
              <a:gd name="T38" fmla="*/ 102 w 111"/>
              <a:gd name="T39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" h="95">
                <a:moveTo>
                  <a:pt x="0" y="0"/>
                </a:moveTo>
                <a:lnTo>
                  <a:pt x="0" y="95"/>
                </a:lnTo>
                <a:lnTo>
                  <a:pt x="111" y="95"/>
                </a:lnTo>
                <a:lnTo>
                  <a:pt x="111" y="0"/>
                </a:lnTo>
                <a:lnTo>
                  <a:pt x="0" y="0"/>
                </a:lnTo>
                <a:close/>
                <a:moveTo>
                  <a:pt x="79" y="6"/>
                </a:moveTo>
                <a:lnTo>
                  <a:pt x="102" y="6"/>
                </a:lnTo>
                <a:lnTo>
                  <a:pt x="102" y="15"/>
                </a:lnTo>
                <a:lnTo>
                  <a:pt x="79" y="15"/>
                </a:lnTo>
                <a:lnTo>
                  <a:pt x="79" y="6"/>
                </a:lnTo>
                <a:close/>
                <a:moveTo>
                  <a:pt x="9" y="6"/>
                </a:moveTo>
                <a:lnTo>
                  <a:pt x="71" y="6"/>
                </a:lnTo>
                <a:lnTo>
                  <a:pt x="71" y="15"/>
                </a:lnTo>
                <a:lnTo>
                  <a:pt x="9" y="15"/>
                </a:lnTo>
                <a:lnTo>
                  <a:pt x="9" y="6"/>
                </a:lnTo>
                <a:close/>
                <a:moveTo>
                  <a:pt x="102" y="86"/>
                </a:moveTo>
                <a:lnTo>
                  <a:pt x="9" y="86"/>
                </a:lnTo>
                <a:lnTo>
                  <a:pt x="9" y="21"/>
                </a:lnTo>
                <a:lnTo>
                  <a:pt x="102" y="21"/>
                </a:lnTo>
                <a:lnTo>
                  <a:pt x="102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5" name="Freeform 604"/>
          <p:cNvSpPr>
            <a:spLocks noEditPoints="1"/>
          </p:cNvSpPr>
          <p:nvPr/>
        </p:nvSpPr>
        <p:spPr bwMode="auto">
          <a:xfrm>
            <a:off x="1374737" y="3886073"/>
            <a:ext cx="306541" cy="303804"/>
          </a:xfrm>
          <a:custGeom>
            <a:avLst/>
            <a:gdLst>
              <a:gd name="T0" fmla="*/ 0 w 112"/>
              <a:gd name="T1" fmla="*/ 0 h 111"/>
              <a:gd name="T2" fmla="*/ 0 w 112"/>
              <a:gd name="T3" fmla="*/ 111 h 111"/>
              <a:gd name="T4" fmla="*/ 112 w 112"/>
              <a:gd name="T5" fmla="*/ 111 h 111"/>
              <a:gd name="T6" fmla="*/ 112 w 112"/>
              <a:gd name="T7" fmla="*/ 0 h 111"/>
              <a:gd name="T8" fmla="*/ 0 w 112"/>
              <a:gd name="T9" fmla="*/ 0 h 111"/>
              <a:gd name="T10" fmla="*/ 102 w 112"/>
              <a:gd name="T11" fmla="*/ 102 h 111"/>
              <a:gd name="T12" fmla="*/ 10 w 112"/>
              <a:gd name="T13" fmla="*/ 102 h 111"/>
              <a:gd name="T14" fmla="*/ 10 w 112"/>
              <a:gd name="T15" fmla="*/ 9 h 111"/>
              <a:gd name="T16" fmla="*/ 102 w 112"/>
              <a:gd name="T17" fmla="*/ 9 h 111"/>
              <a:gd name="T18" fmla="*/ 102 w 112"/>
              <a:gd name="T19" fmla="*/ 10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111">
                <a:moveTo>
                  <a:pt x="0" y="0"/>
                </a:moveTo>
                <a:lnTo>
                  <a:pt x="0" y="111"/>
                </a:lnTo>
                <a:lnTo>
                  <a:pt x="112" y="111"/>
                </a:lnTo>
                <a:lnTo>
                  <a:pt x="112" y="0"/>
                </a:lnTo>
                <a:lnTo>
                  <a:pt x="0" y="0"/>
                </a:lnTo>
                <a:close/>
                <a:moveTo>
                  <a:pt x="102" y="102"/>
                </a:moveTo>
                <a:lnTo>
                  <a:pt x="10" y="102"/>
                </a:lnTo>
                <a:lnTo>
                  <a:pt x="10" y="9"/>
                </a:lnTo>
                <a:lnTo>
                  <a:pt x="102" y="9"/>
                </a:lnTo>
                <a:lnTo>
                  <a:pt x="102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6" name="Freeform 605"/>
          <p:cNvSpPr/>
          <p:nvPr/>
        </p:nvSpPr>
        <p:spPr bwMode="auto">
          <a:xfrm>
            <a:off x="1440425" y="3962707"/>
            <a:ext cx="177903" cy="153269"/>
          </a:xfrm>
          <a:custGeom>
            <a:avLst/>
            <a:gdLst>
              <a:gd name="T0" fmla="*/ 167 w 167"/>
              <a:gd name="T1" fmla="*/ 129 h 146"/>
              <a:gd name="T2" fmla="*/ 146 w 167"/>
              <a:gd name="T3" fmla="*/ 109 h 146"/>
              <a:gd name="T4" fmla="*/ 99 w 167"/>
              <a:gd name="T5" fmla="*/ 89 h 146"/>
              <a:gd name="T6" fmla="*/ 113 w 167"/>
              <a:gd name="T7" fmla="*/ 62 h 146"/>
              <a:gd name="T8" fmla="*/ 115 w 167"/>
              <a:gd name="T9" fmla="*/ 42 h 146"/>
              <a:gd name="T10" fmla="*/ 115 w 167"/>
              <a:gd name="T11" fmla="*/ 22 h 146"/>
              <a:gd name="T12" fmla="*/ 83 w 167"/>
              <a:gd name="T13" fmla="*/ 0 h 146"/>
              <a:gd name="T14" fmla="*/ 51 w 167"/>
              <a:gd name="T15" fmla="*/ 22 h 146"/>
              <a:gd name="T16" fmla="*/ 51 w 167"/>
              <a:gd name="T17" fmla="*/ 42 h 146"/>
              <a:gd name="T18" fmla="*/ 53 w 167"/>
              <a:gd name="T19" fmla="*/ 62 h 146"/>
              <a:gd name="T20" fmla="*/ 68 w 167"/>
              <a:gd name="T21" fmla="*/ 89 h 146"/>
              <a:gd name="T22" fmla="*/ 21 w 167"/>
              <a:gd name="T23" fmla="*/ 109 h 146"/>
              <a:gd name="T24" fmla="*/ 0 w 167"/>
              <a:gd name="T25" fmla="*/ 129 h 146"/>
              <a:gd name="T26" fmla="*/ 0 w 167"/>
              <a:gd name="T27" fmla="*/ 146 h 146"/>
              <a:gd name="T28" fmla="*/ 167 w 167"/>
              <a:gd name="T29" fmla="*/ 146 h 146"/>
              <a:gd name="T30" fmla="*/ 167 w 167"/>
              <a:gd name="T31" fmla="*/ 12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146">
                <a:moveTo>
                  <a:pt x="167" y="129"/>
                </a:moveTo>
                <a:cubicBezTo>
                  <a:pt x="167" y="129"/>
                  <a:pt x="167" y="118"/>
                  <a:pt x="146" y="109"/>
                </a:cubicBezTo>
                <a:cubicBezTo>
                  <a:pt x="136" y="105"/>
                  <a:pt x="121" y="93"/>
                  <a:pt x="99" y="89"/>
                </a:cubicBezTo>
                <a:cubicBezTo>
                  <a:pt x="104" y="83"/>
                  <a:pt x="109" y="74"/>
                  <a:pt x="113" y="62"/>
                </a:cubicBezTo>
                <a:cubicBezTo>
                  <a:pt x="116" y="56"/>
                  <a:pt x="115" y="50"/>
                  <a:pt x="115" y="42"/>
                </a:cubicBezTo>
                <a:cubicBezTo>
                  <a:pt x="115" y="37"/>
                  <a:pt x="116" y="27"/>
                  <a:pt x="115" y="22"/>
                </a:cubicBezTo>
                <a:cubicBezTo>
                  <a:pt x="110" y="5"/>
                  <a:pt x="98" y="0"/>
                  <a:pt x="83" y="0"/>
                </a:cubicBezTo>
                <a:cubicBezTo>
                  <a:pt x="69" y="0"/>
                  <a:pt x="56" y="5"/>
                  <a:pt x="51" y="22"/>
                </a:cubicBezTo>
                <a:cubicBezTo>
                  <a:pt x="50" y="27"/>
                  <a:pt x="51" y="37"/>
                  <a:pt x="51" y="42"/>
                </a:cubicBezTo>
                <a:cubicBezTo>
                  <a:pt x="51" y="50"/>
                  <a:pt x="51" y="56"/>
                  <a:pt x="53" y="62"/>
                </a:cubicBezTo>
                <a:cubicBezTo>
                  <a:pt x="58" y="74"/>
                  <a:pt x="62" y="83"/>
                  <a:pt x="68" y="89"/>
                </a:cubicBezTo>
                <a:cubicBezTo>
                  <a:pt x="46" y="93"/>
                  <a:pt x="31" y="105"/>
                  <a:pt x="21" y="109"/>
                </a:cubicBezTo>
                <a:cubicBezTo>
                  <a:pt x="0" y="118"/>
                  <a:pt x="0" y="129"/>
                  <a:pt x="0" y="129"/>
                </a:cubicBezTo>
                <a:cubicBezTo>
                  <a:pt x="0" y="146"/>
                  <a:pt x="0" y="146"/>
                  <a:pt x="0" y="146"/>
                </a:cubicBezTo>
                <a:cubicBezTo>
                  <a:pt x="167" y="146"/>
                  <a:pt x="167" y="146"/>
                  <a:pt x="167" y="146"/>
                </a:cubicBezTo>
                <a:lnTo>
                  <a:pt x="167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97" name="组合 396"/>
          <p:cNvGrpSpPr/>
          <p:nvPr/>
        </p:nvGrpSpPr>
        <p:grpSpPr>
          <a:xfrm>
            <a:off x="11121063" y="3322258"/>
            <a:ext cx="303802" cy="213483"/>
            <a:chOff x="11121063" y="3322258"/>
            <a:chExt cx="303802" cy="213483"/>
          </a:xfrm>
          <a:solidFill>
            <a:schemeClr val="bg1"/>
          </a:solidFill>
        </p:grpSpPr>
        <p:sp>
          <p:nvSpPr>
            <p:cNvPr id="297" name="Freeform 606"/>
            <p:cNvSpPr/>
            <p:nvPr/>
          </p:nvSpPr>
          <p:spPr bwMode="auto">
            <a:xfrm>
              <a:off x="11121063" y="3322258"/>
              <a:ext cx="246327" cy="213483"/>
            </a:xfrm>
            <a:custGeom>
              <a:avLst/>
              <a:gdLst>
                <a:gd name="T0" fmla="*/ 203 w 232"/>
                <a:gd name="T1" fmla="*/ 152 h 203"/>
                <a:gd name="T2" fmla="*/ 137 w 232"/>
                <a:gd name="T3" fmla="*/ 124 h 203"/>
                <a:gd name="T4" fmla="*/ 157 w 232"/>
                <a:gd name="T5" fmla="*/ 87 h 203"/>
                <a:gd name="T6" fmla="*/ 160 w 232"/>
                <a:gd name="T7" fmla="*/ 59 h 203"/>
                <a:gd name="T8" fmla="*/ 159 w 232"/>
                <a:gd name="T9" fmla="*/ 31 h 203"/>
                <a:gd name="T10" fmla="*/ 115 w 232"/>
                <a:gd name="T11" fmla="*/ 0 h 203"/>
                <a:gd name="T12" fmla="*/ 71 w 232"/>
                <a:gd name="T13" fmla="*/ 31 h 203"/>
                <a:gd name="T14" fmla="*/ 71 w 232"/>
                <a:gd name="T15" fmla="*/ 59 h 203"/>
                <a:gd name="T16" fmla="*/ 74 w 232"/>
                <a:gd name="T17" fmla="*/ 87 h 203"/>
                <a:gd name="T18" fmla="*/ 94 w 232"/>
                <a:gd name="T19" fmla="*/ 124 h 203"/>
                <a:gd name="T20" fmla="*/ 29 w 232"/>
                <a:gd name="T21" fmla="*/ 152 h 203"/>
                <a:gd name="T22" fmla="*/ 0 w 232"/>
                <a:gd name="T23" fmla="*/ 179 h 203"/>
                <a:gd name="T24" fmla="*/ 0 w 232"/>
                <a:gd name="T25" fmla="*/ 203 h 203"/>
                <a:gd name="T26" fmla="*/ 232 w 232"/>
                <a:gd name="T27" fmla="*/ 203 h 203"/>
                <a:gd name="T28" fmla="*/ 232 w 232"/>
                <a:gd name="T29" fmla="*/ 179 h 203"/>
                <a:gd name="T30" fmla="*/ 203 w 232"/>
                <a:gd name="T31" fmla="*/ 15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203">
                  <a:moveTo>
                    <a:pt x="203" y="152"/>
                  </a:moveTo>
                  <a:cubicBezTo>
                    <a:pt x="189" y="146"/>
                    <a:pt x="168" y="130"/>
                    <a:pt x="137" y="124"/>
                  </a:cubicBezTo>
                  <a:cubicBezTo>
                    <a:pt x="145" y="116"/>
                    <a:pt x="151" y="103"/>
                    <a:pt x="157" y="87"/>
                  </a:cubicBezTo>
                  <a:cubicBezTo>
                    <a:pt x="161" y="78"/>
                    <a:pt x="160" y="70"/>
                    <a:pt x="160" y="59"/>
                  </a:cubicBezTo>
                  <a:cubicBezTo>
                    <a:pt x="160" y="51"/>
                    <a:pt x="162" y="38"/>
                    <a:pt x="159" y="31"/>
                  </a:cubicBezTo>
                  <a:cubicBezTo>
                    <a:pt x="153" y="7"/>
                    <a:pt x="136" y="0"/>
                    <a:pt x="115" y="0"/>
                  </a:cubicBezTo>
                  <a:cubicBezTo>
                    <a:pt x="95" y="0"/>
                    <a:pt x="78" y="7"/>
                    <a:pt x="71" y="31"/>
                  </a:cubicBezTo>
                  <a:cubicBezTo>
                    <a:pt x="69" y="38"/>
                    <a:pt x="71" y="51"/>
                    <a:pt x="71" y="59"/>
                  </a:cubicBezTo>
                  <a:cubicBezTo>
                    <a:pt x="71" y="70"/>
                    <a:pt x="70" y="78"/>
                    <a:pt x="74" y="87"/>
                  </a:cubicBezTo>
                  <a:cubicBezTo>
                    <a:pt x="80" y="103"/>
                    <a:pt x="86" y="116"/>
                    <a:pt x="94" y="124"/>
                  </a:cubicBezTo>
                  <a:cubicBezTo>
                    <a:pt x="63" y="130"/>
                    <a:pt x="42" y="146"/>
                    <a:pt x="29" y="152"/>
                  </a:cubicBezTo>
                  <a:cubicBezTo>
                    <a:pt x="0" y="165"/>
                    <a:pt x="0" y="179"/>
                    <a:pt x="0" y="17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179"/>
                    <a:pt x="232" y="179"/>
                    <a:pt x="232" y="179"/>
                  </a:cubicBezTo>
                  <a:cubicBezTo>
                    <a:pt x="232" y="179"/>
                    <a:pt x="232" y="165"/>
                    <a:pt x="203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8" name="Rectangle 608"/>
            <p:cNvSpPr>
              <a:spLocks noChangeArrowheads="1"/>
            </p:cNvSpPr>
            <p:nvPr/>
          </p:nvSpPr>
          <p:spPr bwMode="auto">
            <a:xfrm>
              <a:off x="11326335" y="3327732"/>
              <a:ext cx="98530" cy="21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9" name="Rectangle 609"/>
            <p:cNvSpPr>
              <a:spLocks noChangeArrowheads="1"/>
            </p:cNvSpPr>
            <p:nvPr/>
          </p:nvSpPr>
          <p:spPr bwMode="auto">
            <a:xfrm>
              <a:off x="11326335" y="3374260"/>
              <a:ext cx="57477" cy="21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0" name="Rectangle 610"/>
            <p:cNvSpPr>
              <a:spLocks noChangeArrowheads="1"/>
            </p:cNvSpPr>
            <p:nvPr/>
          </p:nvSpPr>
          <p:spPr bwMode="auto">
            <a:xfrm>
              <a:off x="11326335" y="3420788"/>
              <a:ext cx="82109" cy="191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01" name="Freeform 611"/>
          <p:cNvSpPr/>
          <p:nvPr/>
        </p:nvSpPr>
        <p:spPr bwMode="auto">
          <a:xfrm>
            <a:off x="9903114" y="3327732"/>
            <a:ext cx="180640" cy="202534"/>
          </a:xfrm>
          <a:custGeom>
            <a:avLst/>
            <a:gdLst>
              <a:gd name="T0" fmla="*/ 133 w 172"/>
              <a:gd name="T1" fmla="*/ 117 h 190"/>
              <a:gd name="T2" fmla="*/ 129 w 172"/>
              <a:gd name="T3" fmla="*/ 116 h 190"/>
              <a:gd name="T4" fmla="*/ 148 w 172"/>
              <a:gd name="T5" fmla="*/ 81 h 190"/>
              <a:gd name="T6" fmla="*/ 150 w 172"/>
              <a:gd name="T7" fmla="*/ 55 h 190"/>
              <a:gd name="T8" fmla="*/ 150 w 172"/>
              <a:gd name="T9" fmla="*/ 29 h 190"/>
              <a:gd name="T10" fmla="*/ 109 w 172"/>
              <a:gd name="T11" fmla="*/ 0 h 190"/>
              <a:gd name="T12" fmla="*/ 67 w 172"/>
              <a:gd name="T13" fmla="*/ 29 h 190"/>
              <a:gd name="T14" fmla="*/ 67 w 172"/>
              <a:gd name="T15" fmla="*/ 55 h 190"/>
              <a:gd name="T16" fmla="*/ 70 w 172"/>
              <a:gd name="T17" fmla="*/ 82 h 190"/>
              <a:gd name="T18" fmla="*/ 88 w 172"/>
              <a:gd name="T19" fmla="*/ 116 h 190"/>
              <a:gd name="T20" fmla="*/ 27 w 172"/>
              <a:gd name="T21" fmla="*/ 142 h 190"/>
              <a:gd name="T22" fmla="*/ 0 w 172"/>
              <a:gd name="T23" fmla="*/ 168 h 190"/>
              <a:gd name="T24" fmla="*/ 0 w 172"/>
              <a:gd name="T25" fmla="*/ 190 h 190"/>
              <a:gd name="T26" fmla="*/ 158 w 172"/>
              <a:gd name="T27" fmla="*/ 190 h 190"/>
              <a:gd name="T28" fmla="*/ 160 w 172"/>
              <a:gd name="T29" fmla="*/ 183 h 190"/>
              <a:gd name="T30" fmla="*/ 172 w 172"/>
              <a:gd name="T31" fmla="*/ 143 h 190"/>
              <a:gd name="T32" fmla="*/ 141 w 172"/>
              <a:gd name="T33" fmla="*/ 123 h 190"/>
              <a:gd name="T34" fmla="*/ 133 w 172"/>
              <a:gd name="T35" fmla="*/ 117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190">
                <a:moveTo>
                  <a:pt x="133" y="117"/>
                </a:moveTo>
                <a:cubicBezTo>
                  <a:pt x="131" y="117"/>
                  <a:pt x="130" y="117"/>
                  <a:pt x="129" y="116"/>
                </a:cubicBezTo>
                <a:cubicBezTo>
                  <a:pt x="136" y="108"/>
                  <a:pt x="142" y="96"/>
                  <a:pt x="148" y="81"/>
                </a:cubicBezTo>
                <a:cubicBezTo>
                  <a:pt x="151" y="73"/>
                  <a:pt x="150" y="66"/>
                  <a:pt x="150" y="55"/>
                </a:cubicBezTo>
                <a:cubicBezTo>
                  <a:pt x="150" y="48"/>
                  <a:pt x="152" y="36"/>
                  <a:pt x="150" y="29"/>
                </a:cubicBezTo>
                <a:cubicBezTo>
                  <a:pt x="144" y="6"/>
                  <a:pt x="127" y="0"/>
                  <a:pt x="109" y="0"/>
                </a:cubicBezTo>
                <a:cubicBezTo>
                  <a:pt x="90" y="0"/>
                  <a:pt x="74" y="6"/>
                  <a:pt x="67" y="29"/>
                </a:cubicBezTo>
                <a:cubicBezTo>
                  <a:pt x="65" y="36"/>
                  <a:pt x="67" y="48"/>
                  <a:pt x="67" y="55"/>
                </a:cubicBezTo>
                <a:cubicBezTo>
                  <a:pt x="67" y="66"/>
                  <a:pt x="66" y="73"/>
                  <a:pt x="70" y="82"/>
                </a:cubicBezTo>
                <a:cubicBezTo>
                  <a:pt x="75" y="96"/>
                  <a:pt x="81" y="109"/>
                  <a:pt x="88" y="116"/>
                </a:cubicBezTo>
                <a:cubicBezTo>
                  <a:pt x="60" y="122"/>
                  <a:pt x="40" y="137"/>
                  <a:pt x="27" y="142"/>
                </a:cubicBezTo>
                <a:cubicBezTo>
                  <a:pt x="0" y="154"/>
                  <a:pt x="0" y="168"/>
                  <a:pt x="0" y="168"/>
                </a:cubicBezTo>
                <a:cubicBezTo>
                  <a:pt x="0" y="190"/>
                  <a:pt x="0" y="190"/>
                  <a:pt x="0" y="190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60" y="183"/>
                  <a:pt x="160" y="183"/>
                  <a:pt x="160" y="183"/>
                </a:cubicBezTo>
                <a:cubicBezTo>
                  <a:pt x="172" y="143"/>
                  <a:pt x="172" y="143"/>
                  <a:pt x="172" y="143"/>
                </a:cubicBezTo>
                <a:cubicBezTo>
                  <a:pt x="141" y="123"/>
                  <a:pt x="141" y="123"/>
                  <a:pt x="141" y="123"/>
                </a:cubicBezTo>
                <a:lnTo>
                  <a:pt x="133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2" name="Freeform 612"/>
          <p:cNvSpPr/>
          <p:nvPr/>
        </p:nvSpPr>
        <p:spPr bwMode="auto">
          <a:xfrm>
            <a:off x="10061858" y="3385207"/>
            <a:ext cx="145061" cy="145061"/>
          </a:xfrm>
          <a:custGeom>
            <a:avLst/>
            <a:gdLst>
              <a:gd name="T0" fmla="*/ 53 w 53"/>
              <a:gd name="T1" fmla="*/ 21 h 53"/>
              <a:gd name="T2" fmla="*/ 32 w 53"/>
              <a:gd name="T3" fmla="*/ 21 h 53"/>
              <a:gd name="T4" fmla="*/ 27 w 53"/>
              <a:gd name="T5" fmla="*/ 0 h 53"/>
              <a:gd name="T6" fmla="*/ 21 w 53"/>
              <a:gd name="T7" fmla="*/ 21 h 53"/>
              <a:gd name="T8" fmla="*/ 0 w 53"/>
              <a:gd name="T9" fmla="*/ 21 h 53"/>
              <a:gd name="T10" fmla="*/ 17 w 53"/>
              <a:gd name="T11" fmla="*/ 32 h 53"/>
              <a:gd name="T12" fmla="*/ 11 w 53"/>
              <a:gd name="T13" fmla="*/ 53 h 53"/>
              <a:gd name="T14" fmla="*/ 27 w 53"/>
              <a:gd name="T15" fmla="*/ 39 h 53"/>
              <a:gd name="T16" fmla="*/ 43 w 53"/>
              <a:gd name="T17" fmla="*/ 53 h 53"/>
              <a:gd name="T18" fmla="*/ 36 w 53"/>
              <a:gd name="T19" fmla="*/ 32 h 53"/>
              <a:gd name="T20" fmla="*/ 53 w 53"/>
              <a:gd name="T21" fmla="*/ 2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53">
                <a:moveTo>
                  <a:pt x="53" y="21"/>
                </a:moveTo>
                <a:lnTo>
                  <a:pt x="32" y="21"/>
                </a:lnTo>
                <a:lnTo>
                  <a:pt x="27" y="0"/>
                </a:lnTo>
                <a:lnTo>
                  <a:pt x="21" y="21"/>
                </a:lnTo>
                <a:lnTo>
                  <a:pt x="0" y="21"/>
                </a:lnTo>
                <a:lnTo>
                  <a:pt x="17" y="32"/>
                </a:lnTo>
                <a:lnTo>
                  <a:pt x="11" y="53"/>
                </a:lnTo>
                <a:lnTo>
                  <a:pt x="27" y="39"/>
                </a:lnTo>
                <a:lnTo>
                  <a:pt x="43" y="53"/>
                </a:lnTo>
                <a:lnTo>
                  <a:pt x="36" y="32"/>
                </a:lnTo>
                <a:lnTo>
                  <a:pt x="53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3" name="Freeform 613"/>
          <p:cNvSpPr/>
          <p:nvPr/>
        </p:nvSpPr>
        <p:spPr bwMode="auto">
          <a:xfrm>
            <a:off x="9292772" y="3308573"/>
            <a:ext cx="270960" cy="238116"/>
          </a:xfrm>
          <a:custGeom>
            <a:avLst/>
            <a:gdLst>
              <a:gd name="T0" fmla="*/ 163 w 257"/>
              <a:gd name="T1" fmla="*/ 201 h 224"/>
              <a:gd name="T2" fmla="*/ 163 w 257"/>
              <a:gd name="T3" fmla="*/ 179 h 224"/>
              <a:gd name="T4" fmla="*/ 163 w 257"/>
              <a:gd name="T5" fmla="*/ 144 h 224"/>
              <a:gd name="T6" fmla="*/ 163 w 257"/>
              <a:gd name="T7" fmla="*/ 139 h 224"/>
              <a:gd name="T8" fmla="*/ 152 w 257"/>
              <a:gd name="T9" fmla="*/ 137 h 224"/>
              <a:gd name="T10" fmla="*/ 174 w 257"/>
              <a:gd name="T11" fmla="*/ 96 h 224"/>
              <a:gd name="T12" fmla="*/ 178 w 257"/>
              <a:gd name="T13" fmla="*/ 65 h 224"/>
              <a:gd name="T14" fmla="*/ 177 w 257"/>
              <a:gd name="T15" fmla="*/ 34 h 224"/>
              <a:gd name="T16" fmla="*/ 128 w 257"/>
              <a:gd name="T17" fmla="*/ 0 h 224"/>
              <a:gd name="T18" fmla="*/ 79 w 257"/>
              <a:gd name="T19" fmla="*/ 34 h 224"/>
              <a:gd name="T20" fmla="*/ 79 w 257"/>
              <a:gd name="T21" fmla="*/ 65 h 224"/>
              <a:gd name="T22" fmla="*/ 82 w 257"/>
              <a:gd name="T23" fmla="*/ 96 h 224"/>
              <a:gd name="T24" fmla="*/ 104 w 257"/>
              <a:gd name="T25" fmla="*/ 137 h 224"/>
              <a:gd name="T26" fmla="*/ 32 w 257"/>
              <a:gd name="T27" fmla="*/ 168 h 224"/>
              <a:gd name="T28" fmla="*/ 0 w 257"/>
              <a:gd name="T29" fmla="*/ 198 h 224"/>
              <a:gd name="T30" fmla="*/ 0 w 257"/>
              <a:gd name="T31" fmla="*/ 224 h 224"/>
              <a:gd name="T32" fmla="*/ 257 w 257"/>
              <a:gd name="T33" fmla="*/ 224 h 224"/>
              <a:gd name="T34" fmla="*/ 257 w 257"/>
              <a:gd name="T35" fmla="*/ 201 h 224"/>
              <a:gd name="T36" fmla="*/ 185 w 257"/>
              <a:gd name="T37" fmla="*/ 201 h 224"/>
              <a:gd name="T38" fmla="*/ 163 w 257"/>
              <a:gd name="T39" fmla="*/ 201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7" h="224">
                <a:moveTo>
                  <a:pt x="163" y="201"/>
                </a:moveTo>
                <a:cubicBezTo>
                  <a:pt x="163" y="179"/>
                  <a:pt x="163" y="179"/>
                  <a:pt x="163" y="179"/>
                </a:cubicBezTo>
                <a:cubicBezTo>
                  <a:pt x="163" y="144"/>
                  <a:pt x="163" y="144"/>
                  <a:pt x="163" y="144"/>
                </a:cubicBezTo>
                <a:cubicBezTo>
                  <a:pt x="163" y="139"/>
                  <a:pt x="163" y="139"/>
                  <a:pt x="163" y="139"/>
                </a:cubicBezTo>
                <a:cubicBezTo>
                  <a:pt x="160" y="139"/>
                  <a:pt x="156" y="138"/>
                  <a:pt x="152" y="137"/>
                </a:cubicBezTo>
                <a:cubicBezTo>
                  <a:pt x="161" y="128"/>
                  <a:pt x="167" y="113"/>
                  <a:pt x="174" y="96"/>
                </a:cubicBezTo>
                <a:cubicBezTo>
                  <a:pt x="178" y="86"/>
                  <a:pt x="178" y="77"/>
                  <a:pt x="178" y="65"/>
                </a:cubicBezTo>
                <a:cubicBezTo>
                  <a:pt x="178" y="56"/>
                  <a:pt x="179" y="42"/>
                  <a:pt x="177" y="34"/>
                </a:cubicBezTo>
                <a:cubicBezTo>
                  <a:pt x="169" y="7"/>
                  <a:pt x="150" y="0"/>
                  <a:pt x="128" y="0"/>
                </a:cubicBezTo>
                <a:cubicBezTo>
                  <a:pt x="106" y="0"/>
                  <a:pt x="87" y="7"/>
                  <a:pt x="79" y="34"/>
                </a:cubicBezTo>
                <a:cubicBezTo>
                  <a:pt x="77" y="42"/>
                  <a:pt x="79" y="56"/>
                  <a:pt x="79" y="65"/>
                </a:cubicBezTo>
                <a:cubicBezTo>
                  <a:pt x="79" y="77"/>
                  <a:pt x="78" y="86"/>
                  <a:pt x="82" y="96"/>
                </a:cubicBezTo>
                <a:cubicBezTo>
                  <a:pt x="89" y="113"/>
                  <a:pt x="95" y="128"/>
                  <a:pt x="104" y="137"/>
                </a:cubicBezTo>
                <a:cubicBezTo>
                  <a:pt x="70" y="143"/>
                  <a:pt x="48" y="161"/>
                  <a:pt x="32" y="168"/>
                </a:cubicBezTo>
                <a:cubicBezTo>
                  <a:pt x="0" y="182"/>
                  <a:pt x="0" y="198"/>
                  <a:pt x="0" y="198"/>
                </a:cubicBezTo>
                <a:cubicBezTo>
                  <a:pt x="0" y="224"/>
                  <a:pt x="0" y="224"/>
                  <a:pt x="0" y="224"/>
                </a:cubicBezTo>
                <a:cubicBezTo>
                  <a:pt x="257" y="224"/>
                  <a:pt x="257" y="224"/>
                  <a:pt x="257" y="224"/>
                </a:cubicBezTo>
                <a:cubicBezTo>
                  <a:pt x="257" y="201"/>
                  <a:pt x="257" y="201"/>
                  <a:pt x="257" y="201"/>
                </a:cubicBezTo>
                <a:cubicBezTo>
                  <a:pt x="185" y="201"/>
                  <a:pt x="185" y="201"/>
                  <a:pt x="185" y="201"/>
                </a:cubicBezTo>
                <a:lnTo>
                  <a:pt x="163" y="2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4" name="Rectangle 614"/>
          <p:cNvSpPr>
            <a:spLocks noChangeArrowheads="1"/>
          </p:cNvSpPr>
          <p:nvPr/>
        </p:nvSpPr>
        <p:spPr bwMode="auto">
          <a:xfrm>
            <a:off x="9489833" y="3461842"/>
            <a:ext cx="106742" cy="3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5" name="Freeform 616"/>
          <p:cNvSpPr>
            <a:spLocks noEditPoints="1"/>
          </p:cNvSpPr>
          <p:nvPr/>
        </p:nvSpPr>
        <p:spPr bwMode="auto">
          <a:xfrm>
            <a:off x="5638926" y="4493678"/>
            <a:ext cx="134112" cy="134112"/>
          </a:xfrm>
          <a:custGeom>
            <a:avLst/>
            <a:gdLst>
              <a:gd name="T0" fmla="*/ 103 w 126"/>
              <a:gd name="T1" fmla="*/ 0 h 126"/>
              <a:gd name="T2" fmla="*/ 23 w 126"/>
              <a:gd name="T3" fmla="*/ 0 h 126"/>
              <a:gd name="T4" fmla="*/ 0 w 126"/>
              <a:gd name="T5" fmla="*/ 23 h 126"/>
              <a:gd name="T6" fmla="*/ 0 w 126"/>
              <a:gd name="T7" fmla="*/ 103 h 126"/>
              <a:gd name="T8" fmla="*/ 23 w 126"/>
              <a:gd name="T9" fmla="*/ 126 h 126"/>
              <a:gd name="T10" fmla="*/ 103 w 126"/>
              <a:gd name="T11" fmla="*/ 126 h 126"/>
              <a:gd name="T12" fmla="*/ 126 w 126"/>
              <a:gd name="T13" fmla="*/ 103 h 126"/>
              <a:gd name="T14" fmla="*/ 126 w 126"/>
              <a:gd name="T15" fmla="*/ 23 h 126"/>
              <a:gd name="T16" fmla="*/ 103 w 126"/>
              <a:gd name="T17" fmla="*/ 0 h 126"/>
              <a:gd name="T18" fmla="*/ 114 w 126"/>
              <a:gd name="T19" fmla="*/ 89 h 126"/>
              <a:gd name="T20" fmla="*/ 107 w 126"/>
              <a:gd name="T21" fmla="*/ 96 h 126"/>
              <a:gd name="T22" fmla="*/ 19 w 126"/>
              <a:gd name="T23" fmla="*/ 96 h 126"/>
              <a:gd name="T24" fmla="*/ 12 w 126"/>
              <a:gd name="T25" fmla="*/ 89 h 126"/>
              <a:gd name="T26" fmla="*/ 12 w 126"/>
              <a:gd name="T27" fmla="*/ 37 h 126"/>
              <a:gd name="T28" fmla="*/ 19 w 126"/>
              <a:gd name="T29" fmla="*/ 30 h 126"/>
              <a:gd name="T30" fmla="*/ 107 w 126"/>
              <a:gd name="T31" fmla="*/ 30 h 126"/>
              <a:gd name="T32" fmla="*/ 114 w 126"/>
              <a:gd name="T33" fmla="*/ 37 h 126"/>
              <a:gd name="T34" fmla="*/ 114 w 126"/>
              <a:gd name="T35" fmla="*/ 8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" h="126">
                <a:moveTo>
                  <a:pt x="103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6"/>
                  <a:pt x="10" y="126"/>
                  <a:pt x="23" y="126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16" y="126"/>
                  <a:pt x="126" y="116"/>
                  <a:pt x="126" y="10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10"/>
                  <a:pt x="116" y="0"/>
                  <a:pt x="103" y="0"/>
                </a:cubicBezTo>
                <a:close/>
                <a:moveTo>
                  <a:pt x="114" y="89"/>
                </a:moveTo>
                <a:cubicBezTo>
                  <a:pt x="114" y="95"/>
                  <a:pt x="113" y="96"/>
                  <a:pt x="107" y="96"/>
                </a:cubicBezTo>
                <a:cubicBezTo>
                  <a:pt x="19" y="96"/>
                  <a:pt x="19" y="96"/>
                  <a:pt x="19" y="96"/>
                </a:cubicBezTo>
                <a:cubicBezTo>
                  <a:pt x="13" y="96"/>
                  <a:pt x="12" y="95"/>
                  <a:pt x="12" y="89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1"/>
                  <a:pt x="13" y="30"/>
                  <a:pt x="19" y="3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13" y="30"/>
                  <a:pt x="114" y="31"/>
                  <a:pt x="114" y="37"/>
                </a:cubicBezTo>
                <a:lnTo>
                  <a:pt x="114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6" name="Freeform 617"/>
          <p:cNvSpPr>
            <a:spLocks noEditPoints="1"/>
          </p:cNvSpPr>
          <p:nvPr/>
        </p:nvSpPr>
        <p:spPr bwMode="auto">
          <a:xfrm>
            <a:off x="5811355" y="4493678"/>
            <a:ext cx="131374" cy="134112"/>
          </a:xfrm>
          <a:custGeom>
            <a:avLst/>
            <a:gdLst>
              <a:gd name="T0" fmla="*/ 103 w 125"/>
              <a:gd name="T1" fmla="*/ 0 h 126"/>
              <a:gd name="T2" fmla="*/ 22 w 125"/>
              <a:gd name="T3" fmla="*/ 0 h 126"/>
              <a:gd name="T4" fmla="*/ 0 w 125"/>
              <a:gd name="T5" fmla="*/ 23 h 126"/>
              <a:gd name="T6" fmla="*/ 0 w 125"/>
              <a:gd name="T7" fmla="*/ 103 h 126"/>
              <a:gd name="T8" fmla="*/ 22 w 125"/>
              <a:gd name="T9" fmla="*/ 126 h 126"/>
              <a:gd name="T10" fmla="*/ 103 w 125"/>
              <a:gd name="T11" fmla="*/ 126 h 126"/>
              <a:gd name="T12" fmla="*/ 125 w 125"/>
              <a:gd name="T13" fmla="*/ 103 h 126"/>
              <a:gd name="T14" fmla="*/ 125 w 125"/>
              <a:gd name="T15" fmla="*/ 23 h 126"/>
              <a:gd name="T16" fmla="*/ 103 w 125"/>
              <a:gd name="T17" fmla="*/ 0 h 126"/>
              <a:gd name="T18" fmla="*/ 114 w 125"/>
              <a:gd name="T19" fmla="*/ 89 h 126"/>
              <a:gd name="T20" fmla="*/ 107 w 125"/>
              <a:gd name="T21" fmla="*/ 96 h 126"/>
              <a:gd name="T22" fmla="*/ 18 w 125"/>
              <a:gd name="T23" fmla="*/ 96 h 126"/>
              <a:gd name="T24" fmla="*/ 11 w 125"/>
              <a:gd name="T25" fmla="*/ 89 h 126"/>
              <a:gd name="T26" fmla="*/ 11 w 125"/>
              <a:gd name="T27" fmla="*/ 37 h 126"/>
              <a:gd name="T28" fmla="*/ 18 w 125"/>
              <a:gd name="T29" fmla="*/ 30 h 126"/>
              <a:gd name="T30" fmla="*/ 107 w 125"/>
              <a:gd name="T31" fmla="*/ 30 h 126"/>
              <a:gd name="T32" fmla="*/ 114 w 125"/>
              <a:gd name="T33" fmla="*/ 37 h 126"/>
              <a:gd name="T34" fmla="*/ 114 w 125"/>
              <a:gd name="T35" fmla="*/ 8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26">
                <a:moveTo>
                  <a:pt x="103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6"/>
                  <a:pt x="10" y="126"/>
                  <a:pt x="22" y="126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15" y="126"/>
                  <a:pt x="125" y="116"/>
                  <a:pt x="125" y="103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10"/>
                  <a:pt x="115" y="0"/>
                  <a:pt x="103" y="0"/>
                </a:cubicBezTo>
                <a:close/>
                <a:moveTo>
                  <a:pt x="114" y="89"/>
                </a:moveTo>
                <a:cubicBezTo>
                  <a:pt x="114" y="95"/>
                  <a:pt x="113" y="96"/>
                  <a:pt x="10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2" y="96"/>
                  <a:pt x="11" y="95"/>
                  <a:pt x="11" y="89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1"/>
                  <a:pt x="12" y="30"/>
                  <a:pt x="18" y="3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13" y="30"/>
                  <a:pt x="114" y="31"/>
                  <a:pt x="114" y="37"/>
                </a:cubicBezTo>
                <a:lnTo>
                  <a:pt x="114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" name="Freeform 618"/>
          <p:cNvSpPr>
            <a:spLocks noEditPoints="1"/>
          </p:cNvSpPr>
          <p:nvPr/>
        </p:nvSpPr>
        <p:spPr bwMode="auto">
          <a:xfrm>
            <a:off x="5638926" y="4666107"/>
            <a:ext cx="134112" cy="134112"/>
          </a:xfrm>
          <a:custGeom>
            <a:avLst/>
            <a:gdLst>
              <a:gd name="T0" fmla="*/ 103 w 126"/>
              <a:gd name="T1" fmla="*/ 0 h 126"/>
              <a:gd name="T2" fmla="*/ 23 w 126"/>
              <a:gd name="T3" fmla="*/ 0 h 126"/>
              <a:gd name="T4" fmla="*/ 0 w 126"/>
              <a:gd name="T5" fmla="*/ 23 h 126"/>
              <a:gd name="T6" fmla="*/ 0 w 126"/>
              <a:gd name="T7" fmla="*/ 103 h 126"/>
              <a:gd name="T8" fmla="*/ 23 w 126"/>
              <a:gd name="T9" fmla="*/ 126 h 126"/>
              <a:gd name="T10" fmla="*/ 103 w 126"/>
              <a:gd name="T11" fmla="*/ 126 h 126"/>
              <a:gd name="T12" fmla="*/ 126 w 126"/>
              <a:gd name="T13" fmla="*/ 103 h 126"/>
              <a:gd name="T14" fmla="*/ 126 w 126"/>
              <a:gd name="T15" fmla="*/ 23 h 126"/>
              <a:gd name="T16" fmla="*/ 103 w 126"/>
              <a:gd name="T17" fmla="*/ 0 h 126"/>
              <a:gd name="T18" fmla="*/ 114 w 126"/>
              <a:gd name="T19" fmla="*/ 89 h 126"/>
              <a:gd name="T20" fmla="*/ 107 w 126"/>
              <a:gd name="T21" fmla="*/ 96 h 126"/>
              <a:gd name="T22" fmla="*/ 19 w 126"/>
              <a:gd name="T23" fmla="*/ 96 h 126"/>
              <a:gd name="T24" fmla="*/ 12 w 126"/>
              <a:gd name="T25" fmla="*/ 89 h 126"/>
              <a:gd name="T26" fmla="*/ 12 w 126"/>
              <a:gd name="T27" fmla="*/ 37 h 126"/>
              <a:gd name="T28" fmla="*/ 19 w 126"/>
              <a:gd name="T29" fmla="*/ 30 h 126"/>
              <a:gd name="T30" fmla="*/ 107 w 126"/>
              <a:gd name="T31" fmla="*/ 30 h 126"/>
              <a:gd name="T32" fmla="*/ 114 w 126"/>
              <a:gd name="T33" fmla="*/ 37 h 126"/>
              <a:gd name="T34" fmla="*/ 114 w 126"/>
              <a:gd name="T35" fmla="*/ 8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" h="126">
                <a:moveTo>
                  <a:pt x="103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6"/>
                  <a:pt x="10" y="126"/>
                  <a:pt x="23" y="126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16" y="126"/>
                  <a:pt x="126" y="116"/>
                  <a:pt x="126" y="10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10"/>
                  <a:pt x="116" y="0"/>
                  <a:pt x="103" y="0"/>
                </a:cubicBezTo>
                <a:close/>
                <a:moveTo>
                  <a:pt x="114" y="89"/>
                </a:moveTo>
                <a:cubicBezTo>
                  <a:pt x="114" y="95"/>
                  <a:pt x="113" y="96"/>
                  <a:pt x="107" y="96"/>
                </a:cubicBezTo>
                <a:cubicBezTo>
                  <a:pt x="19" y="96"/>
                  <a:pt x="19" y="96"/>
                  <a:pt x="19" y="96"/>
                </a:cubicBezTo>
                <a:cubicBezTo>
                  <a:pt x="13" y="96"/>
                  <a:pt x="12" y="95"/>
                  <a:pt x="12" y="89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1"/>
                  <a:pt x="13" y="30"/>
                  <a:pt x="19" y="3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13" y="30"/>
                  <a:pt x="114" y="31"/>
                  <a:pt x="114" y="37"/>
                </a:cubicBezTo>
                <a:lnTo>
                  <a:pt x="114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8" name="Freeform 619"/>
          <p:cNvSpPr>
            <a:spLocks noEditPoints="1"/>
          </p:cNvSpPr>
          <p:nvPr/>
        </p:nvSpPr>
        <p:spPr bwMode="auto">
          <a:xfrm>
            <a:off x="5811355" y="4666107"/>
            <a:ext cx="131374" cy="134112"/>
          </a:xfrm>
          <a:custGeom>
            <a:avLst/>
            <a:gdLst>
              <a:gd name="T0" fmla="*/ 103 w 125"/>
              <a:gd name="T1" fmla="*/ 0 h 126"/>
              <a:gd name="T2" fmla="*/ 22 w 125"/>
              <a:gd name="T3" fmla="*/ 0 h 126"/>
              <a:gd name="T4" fmla="*/ 0 w 125"/>
              <a:gd name="T5" fmla="*/ 23 h 126"/>
              <a:gd name="T6" fmla="*/ 0 w 125"/>
              <a:gd name="T7" fmla="*/ 103 h 126"/>
              <a:gd name="T8" fmla="*/ 22 w 125"/>
              <a:gd name="T9" fmla="*/ 126 h 126"/>
              <a:gd name="T10" fmla="*/ 103 w 125"/>
              <a:gd name="T11" fmla="*/ 126 h 126"/>
              <a:gd name="T12" fmla="*/ 125 w 125"/>
              <a:gd name="T13" fmla="*/ 103 h 126"/>
              <a:gd name="T14" fmla="*/ 125 w 125"/>
              <a:gd name="T15" fmla="*/ 23 h 126"/>
              <a:gd name="T16" fmla="*/ 103 w 125"/>
              <a:gd name="T17" fmla="*/ 0 h 126"/>
              <a:gd name="T18" fmla="*/ 114 w 125"/>
              <a:gd name="T19" fmla="*/ 89 h 126"/>
              <a:gd name="T20" fmla="*/ 107 w 125"/>
              <a:gd name="T21" fmla="*/ 96 h 126"/>
              <a:gd name="T22" fmla="*/ 18 w 125"/>
              <a:gd name="T23" fmla="*/ 96 h 126"/>
              <a:gd name="T24" fmla="*/ 11 w 125"/>
              <a:gd name="T25" fmla="*/ 89 h 126"/>
              <a:gd name="T26" fmla="*/ 11 w 125"/>
              <a:gd name="T27" fmla="*/ 37 h 126"/>
              <a:gd name="T28" fmla="*/ 18 w 125"/>
              <a:gd name="T29" fmla="*/ 30 h 126"/>
              <a:gd name="T30" fmla="*/ 107 w 125"/>
              <a:gd name="T31" fmla="*/ 30 h 126"/>
              <a:gd name="T32" fmla="*/ 114 w 125"/>
              <a:gd name="T33" fmla="*/ 37 h 126"/>
              <a:gd name="T34" fmla="*/ 114 w 125"/>
              <a:gd name="T35" fmla="*/ 8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26">
                <a:moveTo>
                  <a:pt x="103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6"/>
                  <a:pt x="10" y="126"/>
                  <a:pt x="22" y="126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15" y="126"/>
                  <a:pt x="125" y="116"/>
                  <a:pt x="125" y="103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10"/>
                  <a:pt x="115" y="0"/>
                  <a:pt x="103" y="0"/>
                </a:cubicBezTo>
                <a:close/>
                <a:moveTo>
                  <a:pt x="114" y="89"/>
                </a:moveTo>
                <a:cubicBezTo>
                  <a:pt x="114" y="95"/>
                  <a:pt x="113" y="96"/>
                  <a:pt x="10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2" y="96"/>
                  <a:pt x="11" y="95"/>
                  <a:pt x="11" y="89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1"/>
                  <a:pt x="12" y="30"/>
                  <a:pt x="18" y="30"/>
                </a:cubicBezTo>
                <a:cubicBezTo>
                  <a:pt x="107" y="30"/>
                  <a:pt x="107" y="30"/>
                  <a:pt x="107" y="30"/>
                </a:cubicBezTo>
                <a:cubicBezTo>
                  <a:pt x="113" y="30"/>
                  <a:pt x="114" y="31"/>
                  <a:pt x="114" y="37"/>
                </a:cubicBezTo>
                <a:lnTo>
                  <a:pt x="114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9" name="Freeform 626"/>
          <p:cNvSpPr/>
          <p:nvPr/>
        </p:nvSpPr>
        <p:spPr bwMode="auto">
          <a:xfrm>
            <a:off x="8132300" y="4578523"/>
            <a:ext cx="191588" cy="221695"/>
          </a:xfrm>
          <a:custGeom>
            <a:avLst/>
            <a:gdLst>
              <a:gd name="T0" fmla="*/ 180 w 180"/>
              <a:gd name="T1" fmla="*/ 68 h 209"/>
              <a:gd name="T2" fmla="*/ 180 w 180"/>
              <a:gd name="T3" fmla="*/ 15 h 209"/>
              <a:gd name="T4" fmla="*/ 156 w 180"/>
              <a:gd name="T5" fmla="*/ 15 h 209"/>
              <a:gd name="T6" fmla="*/ 156 w 180"/>
              <a:gd name="T7" fmla="*/ 68 h 209"/>
              <a:gd name="T8" fmla="*/ 92 w 180"/>
              <a:gd name="T9" fmla="*/ 132 h 209"/>
              <a:gd name="T10" fmla="*/ 91 w 180"/>
              <a:gd name="T11" fmla="*/ 132 h 209"/>
              <a:gd name="T12" fmla="*/ 90 w 180"/>
              <a:gd name="T13" fmla="*/ 132 h 209"/>
              <a:gd name="T14" fmla="*/ 90 w 180"/>
              <a:gd name="T15" fmla="*/ 132 h 209"/>
              <a:gd name="T16" fmla="*/ 89 w 180"/>
              <a:gd name="T17" fmla="*/ 132 h 209"/>
              <a:gd name="T18" fmla="*/ 24 w 180"/>
              <a:gd name="T19" fmla="*/ 68 h 209"/>
              <a:gd name="T20" fmla="*/ 24 w 180"/>
              <a:gd name="T21" fmla="*/ 15 h 209"/>
              <a:gd name="T22" fmla="*/ 0 w 180"/>
              <a:gd name="T23" fmla="*/ 15 h 209"/>
              <a:gd name="T24" fmla="*/ 0 w 180"/>
              <a:gd name="T25" fmla="*/ 68 h 209"/>
              <a:gd name="T26" fmla="*/ 76 w 180"/>
              <a:gd name="T27" fmla="*/ 156 h 209"/>
              <a:gd name="T28" fmla="*/ 76 w 180"/>
              <a:gd name="T29" fmla="*/ 194 h 209"/>
              <a:gd name="T30" fmla="*/ 22 w 180"/>
              <a:gd name="T31" fmla="*/ 209 h 209"/>
              <a:gd name="T32" fmla="*/ 159 w 180"/>
              <a:gd name="T33" fmla="*/ 209 h 209"/>
              <a:gd name="T34" fmla="*/ 104 w 180"/>
              <a:gd name="T35" fmla="*/ 193 h 209"/>
              <a:gd name="T36" fmla="*/ 104 w 180"/>
              <a:gd name="T37" fmla="*/ 156 h 209"/>
              <a:gd name="T38" fmla="*/ 180 w 180"/>
              <a:gd name="T39" fmla="*/ 6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0" h="209">
                <a:moveTo>
                  <a:pt x="180" y="68"/>
                </a:moveTo>
                <a:cubicBezTo>
                  <a:pt x="180" y="68"/>
                  <a:pt x="180" y="38"/>
                  <a:pt x="180" y="15"/>
                </a:cubicBezTo>
                <a:cubicBezTo>
                  <a:pt x="180" y="0"/>
                  <a:pt x="156" y="0"/>
                  <a:pt x="156" y="15"/>
                </a:cubicBezTo>
                <a:cubicBezTo>
                  <a:pt x="156" y="38"/>
                  <a:pt x="156" y="68"/>
                  <a:pt x="156" y="68"/>
                </a:cubicBezTo>
                <a:cubicBezTo>
                  <a:pt x="156" y="104"/>
                  <a:pt x="128" y="132"/>
                  <a:pt x="92" y="132"/>
                </a:cubicBezTo>
                <a:cubicBezTo>
                  <a:pt x="92" y="132"/>
                  <a:pt x="91" y="132"/>
                  <a:pt x="91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2"/>
                  <a:pt x="89" y="132"/>
                  <a:pt x="89" y="132"/>
                </a:cubicBezTo>
                <a:cubicBezTo>
                  <a:pt x="53" y="132"/>
                  <a:pt x="24" y="104"/>
                  <a:pt x="24" y="68"/>
                </a:cubicBezTo>
                <a:cubicBezTo>
                  <a:pt x="24" y="68"/>
                  <a:pt x="24" y="38"/>
                  <a:pt x="24" y="15"/>
                </a:cubicBezTo>
                <a:cubicBezTo>
                  <a:pt x="24" y="0"/>
                  <a:pt x="0" y="0"/>
                  <a:pt x="0" y="15"/>
                </a:cubicBezTo>
                <a:cubicBezTo>
                  <a:pt x="0" y="22"/>
                  <a:pt x="0" y="68"/>
                  <a:pt x="0" y="68"/>
                </a:cubicBezTo>
                <a:cubicBezTo>
                  <a:pt x="0" y="113"/>
                  <a:pt x="33" y="149"/>
                  <a:pt x="76" y="156"/>
                </a:cubicBezTo>
                <a:cubicBezTo>
                  <a:pt x="76" y="194"/>
                  <a:pt x="76" y="194"/>
                  <a:pt x="76" y="194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159" y="209"/>
                  <a:pt x="159" y="209"/>
                  <a:pt x="159" y="209"/>
                </a:cubicBezTo>
                <a:cubicBezTo>
                  <a:pt x="104" y="193"/>
                  <a:pt x="104" y="193"/>
                  <a:pt x="104" y="193"/>
                </a:cubicBezTo>
                <a:cubicBezTo>
                  <a:pt x="104" y="156"/>
                  <a:pt x="104" y="156"/>
                  <a:pt x="104" y="156"/>
                </a:cubicBezTo>
                <a:cubicBezTo>
                  <a:pt x="147" y="150"/>
                  <a:pt x="180" y="113"/>
                  <a:pt x="180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0" name="Freeform 627"/>
          <p:cNvSpPr/>
          <p:nvPr/>
        </p:nvSpPr>
        <p:spPr bwMode="auto">
          <a:xfrm>
            <a:off x="8184301" y="4493678"/>
            <a:ext cx="90321" cy="202534"/>
          </a:xfrm>
          <a:custGeom>
            <a:avLst/>
            <a:gdLst>
              <a:gd name="T0" fmla="*/ 43 w 87"/>
              <a:gd name="T1" fmla="*/ 190 h 190"/>
              <a:gd name="T2" fmla="*/ 43 w 87"/>
              <a:gd name="T3" fmla="*/ 190 h 190"/>
              <a:gd name="T4" fmla="*/ 44 w 87"/>
              <a:gd name="T5" fmla="*/ 190 h 190"/>
              <a:gd name="T6" fmla="*/ 87 w 87"/>
              <a:gd name="T7" fmla="*/ 147 h 190"/>
              <a:gd name="T8" fmla="*/ 87 w 87"/>
              <a:gd name="T9" fmla="*/ 43 h 190"/>
              <a:gd name="T10" fmla="*/ 44 w 87"/>
              <a:gd name="T11" fmla="*/ 0 h 190"/>
              <a:gd name="T12" fmla="*/ 43 w 87"/>
              <a:gd name="T13" fmla="*/ 0 h 190"/>
              <a:gd name="T14" fmla="*/ 43 w 87"/>
              <a:gd name="T15" fmla="*/ 0 h 190"/>
              <a:gd name="T16" fmla="*/ 0 w 87"/>
              <a:gd name="T17" fmla="*/ 43 h 190"/>
              <a:gd name="T18" fmla="*/ 0 w 87"/>
              <a:gd name="T19" fmla="*/ 147 h 190"/>
              <a:gd name="T20" fmla="*/ 43 w 87"/>
              <a:gd name="T21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90">
                <a:moveTo>
                  <a:pt x="43" y="190"/>
                </a:moveTo>
                <a:cubicBezTo>
                  <a:pt x="43" y="190"/>
                  <a:pt x="43" y="190"/>
                  <a:pt x="43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68" y="190"/>
                  <a:pt x="87" y="171"/>
                  <a:pt x="87" y="147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19"/>
                  <a:pt x="68" y="0"/>
                  <a:pt x="44" y="0"/>
                </a:cubicBezTo>
                <a:cubicBezTo>
                  <a:pt x="44" y="0"/>
                  <a:pt x="44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71"/>
                  <a:pt x="19" y="190"/>
                  <a:pt x="43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1" name="Freeform 628"/>
          <p:cNvSpPr/>
          <p:nvPr/>
        </p:nvSpPr>
        <p:spPr bwMode="auto">
          <a:xfrm>
            <a:off x="8750854" y="4545680"/>
            <a:ext cx="172430" cy="145061"/>
          </a:xfrm>
          <a:custGeom>
            <a:avLst/>
            <a:gdLst>
              <a:gd name="T0" fmla="*/ 163 w 163"/>
              <a:gd name="T1" fmla="*/ 81 h 139"/>
              <a:gd name="T2" fmla="*/ 81 w 163"/>
              <a:gd name="T3" fmla="*/ 0 h 139"/>
              <a:gd name="T4" fmla="*/ 0 w 163"/>
              <a:gd name="T5" fmla="*/ 81 h 139"/>
              <a:gd name="T6" fmla="*/ 24 w 163"/>
              <a:gd name="T7" fmla="*/ 139 h 139"/>
              <a:gd name="T8" fmla="*/ 39 w 163"/>
              <a:gd name="T9" fmla="*/ 120 h 139"/>
              <a:gd name="T10" fmla="*/ 24 w 163"/>
              <a:gd name="T11" fmla="*/ 81 h 139"/>
              <a:gd name="T12" fmla="*/ 81 w 163"/>
              <a:gd name="T13" fmla="*/ 24 h 139"/>
              <a:gd name="T14" fmla="*/ 139 w 163"/>
              <a:gd name="T15" fmla="*/ 81 h 139"/>
              <a:gd name="T16" fmla="*/ 123 w 163"/>
              <a:gd name="T17" fmla="*/ 120 h 139"/>
              <a:gd name="T18" fmla="*/ 139 w 163"/>
              <a:gd name="T19" fmla="*/ 139 h 139"/>
              <a:gd name="T20" fmla="*/ 163 w 163"/>
              <a:gd name="T21" fmla="*/ 8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3" h="139">
                <a:moveTo>
                  <a:pt x="163" y="81"/>
                </a:moveTo>
                <a:cubicBezTo>
                  <a:pt x="163" y="36"/>
                  <a:pt x="126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104"/>
                  <a:pt x="9" y="124"/>
                  <a:pt x="24" y="139"/>
                </a:cubicBezTo>
                <a:cubicBezTo>
                  <a:pt x="28" y="132"/>
                  <a:pt x="33" y="126"/>
                  <a:pt x="39" y="120"/>
                </a:cubicBezTo>
                <a:cubicBezTo>
                  <a:pt x="30" y="110"/>
                  <a:pt x="24" y="96"/>
                  <a:pt x="24" y="81"/>
                </a:cubicBezTo>
                <a:cubicBezTo>
                  <a:pt x="24" y="50"/>
                  <a:pt x="49" y="24"/>
                  <a:pt x="81" y="24"/>
                </a:cubicBezTo>
                <a:cubicBezTo>
                  <a:pt x="113" y="24"/>
                  <a:pt x="139" y="50"/>
                  <a:pt x="139" y="81"/>
                </a:cubicBezTo>
                <a:cubicBezTo>
                  <a:pt x="139" y="96"/>
                  <a:pt x="133" y="110"/>
                  <a:pt x="123" y="120"/>
                </a:cubicBezTo>
                <a:cubicBezTo>
                  <a:pt x="129" y="125"/>
                  <a:pt x="135" y="132"/>
                  <a:pt x="139" y="139"/>
                </a:cubicBezTo>
                <a:cubicBezTo>
                  <a:pt x="153" y="124"/>
                  <a:pt x="163" y="104"/>
                  <a:pt x="163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2" name="Freeform 629"/>
          <p:cNvSpPr/>
          <p:nvPr/>
        </p:nvSpPr>
        <p:spPr bwMode="auto">
          <a:xfrm>
            <a:off x="8698850" y="4493678"/>
            <a:ext cx="273696" cy="257274"/>
          </a:xfrm>
          <a:custGeom>
            <a:avLst/>
            <a:gdLst>
              <a:gd name="T0" fmla="*/ 259 w 259"/>
              <a:gd name="T1" fmla="*/ 129 h 244"/>
              <a:gd name="T2" fmla="*/ 130 w 259"/>
              <a:gd name="T3" fmla="*/ 0 h 244"/>
              <a:gd name="T4" fmla="*/ 0 w 259"/>
              <a:gd name="T5" fmla="*/ 129 h 244"/>
              <a:gd name="T6" fmla="*/ 70 w 259"/>
              <a:gd name="T7" fmla="*/ 244 h 244"/>
              <a:gd name="T8" fmla="*/ 65 w 259"/>
              <a:gd name="T9" fmla="*/ 217 h 244"/>
              <a:gd name="T10" fmla="*/ 65 w 259"/>
              <a:gd name="T11" fmla="*/ 214 h 244"/>
              <a:gd name="T12" fmla="*/ 23 w 259"/>
              <a:gd name="T13" fmla="*/ 129 h 244"/>
              <a:gd name="T14" fmla="*/ 130 w 259"/>
              <a:gd name="T15" fmla="*/ 23 h 244"/>
              <a:gd name="T16" fmla="*/ 236 w 259"/>
              <a:gd name="T17" fmla="*/ 129 h 244"/>
              <a:gd name="T18" fmla="*/ 195 w 259"/>
              <a:gd name="T19" fmla="*/ 214 h 244"/>
              <a:gd name="T20" fmla="*/ 195 w 259"/>
              <a:gd name="T21" fmla="*/ 217 h 244"/>
              <a:gd name="T22" fmla="*/ 191 w 259"/>
              <a:gd name="T23" fmla="*/ 244 h 244"/>
              <a:gd name="T24" fmla="*/ 259 w 259"/>
              <a:gd name="T25" fmla="*/ 12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9" h="244">
                <a:moveTo>
                  <a:pt x="259" y="129"/>
                </a:moveTo>
                <a:cubicBezTo>
                  <a:pt x="259" y="58"/>
                  <a:pt x="201" y="0"/>
                  <a:pt x="130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179"/>
                  <a:pt x="29" y="223"/>
                  <a:pt x="70" y="244"/>
                </a:cubicBezTo>
                <a:cubicBezTo>
                  <a:pt x="67" y="233"/>
                  <a:pt x="65" y="223"/>
                  <a:pt x="65" y="217"/>
                </a:cubicBezTo>
                <a:cubicBezTo>
                  <a:pt x="65" y="216"/>
                  <a:pt x="65" y="215"/>
                  <a:pt x="65" y="214"/>
                </a:cubicBezTo>
                <a:cubicBezTo>
                  <a:pt x="40" y="195"/>
                  <a:pt x="23" y="164"/>
                  <a:pt x="23" y="129"/>
                </a:cubicBezTo>
                <a:cubicBezTo>
                  <a:pt x="23" y="71"/>
                  <a:pt x="71" y="23"/>
                  <a:pt x="130" y="23"/>
                </a:cubicBezTo>
                <a:cubicBezTo>
                  <a:pt x="189" y="23"/>
                  <a:pt x="236" y="71"/>
                  <a:pt x="236" y="129"/>
                </a:cubicBezTo>
                <a:cubicBezTo>
                  <a:pt x="236" y="164"/>
                  <a:pt x="220" y="194"/>
                  <a:pt x="195" y="214"/>
                </a:cubicBezTo>
                <a:cubicBezTo>
                  <a:pt x="195" y="215"/>
                  <a:pt x="195" y="216"/>
                  <a:pt x="195" y="217"/>
                </a:cubicBezTo>
                <a:cubicBezTo>
                  <a:pt x="195" y="223"/>
                  <a:pt x="193" y="233"/>
                  <a:pt x="191" y="244"/>
                </a:cubicBezTo>
                <a:cubicBezTo>
                  <a:pt x="232" y="222"/>
                  <a:pt x="259" y="179"/>
                  <a:pt x="259" y="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3" name="Freeform 630"/>
          <p:cNvSpPr/>
          <p:nvPr/>
        </p:nvSpPr>
        <p:spPr bwMode="auto">
          <a:xfrm>
            <a:off x="8791907" y="4679792"/>
            <a:ext cx="87583" cy="120426"/>
          </a:xfrm>
          <a:custGeom>
            <a:avLst/>
            <a:gdLst>
              <a:gd name="T0" fmla="*/ 21 w 84"/>
              <a:gd name="T1" fmla="*/ 113 h 113"/>
              <a:gd name="T2" fmla="*/ 64 w 84"/>
              <a:gd name="T3" fmla="*/ 113 h 113"/>
              <a:gd name="T4" fmla="*/ 84 w 84"/>
              <a:gd name="T5" fmla="*/ 41 h 113"/>
              <a:gd name="T6" fmla="*/ 43 w 84"/>
              <a:gd name="T7" fmla="*/ 0 h 113"/>
              <a:gd name="T8" fmla="*/ 42 w 84"/>
              <a:gd name="T9" fmla="*/ 0 h 113"/>
              <a:gd name="T10" fmla="*/ 42 w 84"/>
              <a:gd name="T11" fmla="*/ 0 h 113"/>
              <a:gd name="T12" fmla="*/ 42 w 84"/>
              <a:gd name="T13" fmla="*/ 0 h 113"/>
              <a:gd name="T14" fmla="*/ 42 w 84"/>
              <a:gd name="T15" fmla="*/ 0 h 113"/>
              <a:gd name="T16" fmla="*/ 0 w 84"/>
              <a:gd name="T17" fmla="*/ 41 h 113"/>
              <a:gd name="T18" fmla="*/ 21 w 84"/>
              <a:gd name="T19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113">
                <a:moveTo>
                  <a:pt x="21" y="113"/>
                </a:moveTo>
                <a:cubicBezTo>
                  <a:pt x="64" y="113"/>
                  <a:pt x="64" y="113"/>
                  <a:pt x="64" y="113"/>
                </a:cubicBezTo>
                <a:cubicBezTo>
                  <a:pt x="73" y="90"/>
                  <a:pt x="84" y="52"/>
                  <a:pt x="84" y="41"/>
                </a:cubicBezTo>
                <a:cubicBezTo>
                  <a:pt x="84" y="19"/>
                  <a:pt x="66" y="0"/>
                  <a:pt x="43" y="0"/>
                </a:cubicBezTo>
                <a:cubicBezTo>
                  <a:pt x="43" y="0"/>
                  <a:pt x="43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9"/>
                  <a:pt x="0" y="41"/>
                </a:cubicBezTo>
                <a:cubicBezTo>
                  <a:pt x="0" y="52"/>
                  <a:pt x="11" y="90"/>
                  <a:pt x="21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4" name="Freeform 631"/>
          <p:cNvSpPr/>
          <p:nvPr/>
        </p:nvSpPr>
        <p:spPr bwMode="auto">
          <a:xfrm>
            <a:off x="8802854" y="4597682"/>
            <a:ext cx="62951" cy="65688"/>
          </a:xfrm>
          <a:custGeom>
            <a:avLst/>
            <a:gdLst>
              <a:gd name="T0" fmla="*/ 60 w 60"/>
              <a:gd name="T1" fmla="*/ 30 h 61"/>
              <a:gd name="T2" fmla="*/ 30 w 60"/>
              <a:gd name="T3" fmla="*/ 0 h 61"/>
              <a:gd name="T4" fmla="*/ 0 w 60"/>
              <a:gd name="T5" fmla="*/ 30 h 61"/>
              <a:gd name="T6" fmla="*/ 14 w 60"/>
              <a:gd name="T7" fmla="*/ 56 h 61"/>
              <a:gd name="T8" fmla="*/ 30 w 60"/>
              <a:gd name="T9" fmla="*/ 61 h 61"/>
              <a:gd name="T10" fmla="*/ 46 w 60"/>
              <a:gd name="T11" fmla="*/ 56 h 61"/>
              <a:gd name="T12" fmla="*/ 60 w 60"/>
              <a:gd name="T1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61">
                <a:moveTo>
                  <a:pt x="60" y="30"/>
                </a:moveTo>
                <a:cubicBezTo>
                  <a:pt x="60" y="14"/>
                  <a:pt x="47" y="0"/>
                  <a:pt x="30" y="0"/>
                </a:cubicBezTo>
                <a:cubicBezTo>
                  <a:pt x="13" y="0"/>
                  <a:pt x="0" y="14"/>
                  <a:pt x="0" y="30"/>
                </a:cubicBezTo>
                <a:cubicBezTo>
                  <a:pt x="0" y="41"/>
                  <a:pt x="5" y="51"/>
                  <a:pt x="14" y="56"/>
                </a:cubicBezTo>
                <a:cubicBezTo>
                  <a:pt x="19" y="59"/>
                  <a:pt x="24" y="61"/>
                  <a:pt x="30" y="61"/>
                </a:cubicBezTo>
                <a:cubicBezTo>
                  <a:pt x="36" y="61"/>
                  <a:pt x="41" y="59"/>
                  <a:pt x="46" y="56"/>
                </a:cubicBezTo>
                <a:cubicBezTo>
                  <a:pt x="55" y="51"/>
                  <a:pt x="60" y="41"/>
                  <a:pt x="60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5" name="Freeform 632"/>
          <p:cNvSpPr/>
          <p:nvPr/>
        </p:nvSpPr>
        <p:spPr bwMode="auto">
          <a:xfrm>
            <a:off x="2595423" y="5785525"/>
            <a:ext cx="142322" cy="216221"/>
          </a:xfrm>
          <a:custGeom>
            <a:avLst/>
            <a:gdLst>
              <a:gd name="T0" fmla="*/ 0 w 52"/>
              <a:gd name="T1" fmla="*/ 65 h 79"/>
              <a:gd name="T2" fmla="*/ 52 w 52"/>
              <a:gd name="T3" fmla="*/ 79 h 79"/>
              <a:gd name="T4" fmla="*/ 52 w 52"/>
              <a:gd name="T5" fmla="*/ 15 h 79"/>
              <a:gd name="T6" fmla="*/ 0 w 52"/>
              <a:gd name="T7" fmla="*/ 0 h 79"/>
              <a:gd name="T8" fmla="*/ 0 w 52"/>
              <a:gd name="T9" fmla="*/ 6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79">
                <a:moveTo>
                  <a:pt x="0" y="65"/>
                </a:moveTo>
                <a:lnTo>
                  <a:pt x="52" y="79"/>
                </a:lnTo>
                <a:lnTo>
                  <a:pt x="52" y="15"/>
                </a:lnTo>
                <a:lnTo>
                  <a:pt x="0" y="0"/>
                </a:lnTo>
                <a:lnTo>
                  <a:pt x="0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6" name="Freeform 633"/>
          <p:cNvSpPr/>
          <p:nvPr/>
        </p:nvSpPr>
        <p:spPr bwMode="auto">
          <a:xfrm>
            <a:off x="2756906" y="5785525"/>
            <a:ext cx="142322" cy="216221"/>
          </a:xfrm>
          <a:custGeom>
            <a:avLst/>
            <a:gdLst>
              <a:gd name="T0" fmla="*/ 0 w 52"/>
              <a:gd name="T1" fmla="*/ 15 h 79"/>
              <a:gd name="T2" fmla="*/ 0 w 52"/>
              <a:gd name="T3" fmla="*/ 79 h 79"/>
              <a:gd name="T4" fmla="*/ 52 w 52"/>
              <a:gd name="T5" fmla="*/ 65 h 79"/>
              <a:gd name="T6" fmla="*/ 52 w 52"/>
              <a:gd name="T7" fmla="*/ 0 h 79"/>
              <a:gd name="T8" fmla="*/ 0 w 52"/>
              <a:gd name="T9" fmla="*/ 1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79">
                <a:moveTo>
                  <a:pt x="0" y="15"/>
                </a:moveTo>
                <a:lnTo>
                  <a:pt x="0" y="79"/>
                </a:lnTo>
                <a:lnTo>
                  <a:pt x="52" y="65"/>
                </a:lnTo>
                <a:lnTo>
                  <a:pt x="52" y="0"/>
                </a:lnTo>
                <a:lnTo>
                  <a:pt x="0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" name="Freeform 634"/>
          <p:cNvSpPr/>
          <p:nvPr/>
        </p:nvSpPr>
        <p:spPr bwMode="auto">
          <a:xfrm>
            <a:off x="2592688" y="5730786"/>
            <a:ext cx="303804" cy="82109"/>
          </a:xfrm>
          <a:custGeom>
            <a:avLst/>
            <a:gdLst>
              <a:gd name="T0" fmla="*/ 56 w 111"/>
              <a:gd name="T1" fmla="*/ 0 h 30"/>
              <a:gd name="T2" fmla="*/ 0 w 111"/>
              <a:gd name="T3" fmla="*/ 15 h 30"/>
              <a:gd name="T4" fmla="*/ 56 w 111"/>
              <a:gd name="T5" fmla="*/ 30 h 30"/>
              <a:gd name="T6" fmla="*/ 111 w 111"/>
              <a:gd name="T7" fmla="*/ 15 h 30"/>
              <a:gd name="T8" fmla="*/ 56 w 111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30">
                <a:moveTo>
                  <a:pt x="56" y="0"/>
                </a:moveTo>
                <a:lnTo>
                  <a:pt x="0" y="15"/>
                </a:lnTo>
                <a:lnTo>
                  <a:pt x="56" y="30"/>
                </a:lnTo>
                <a:lnTo>
                  <a:pt x="111" y="15"/>
                </a:lnTo>
                <a:lnTo>
                  <a:pt x="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8" name="Freeform 635"/>
          <p:cNvSpPr>
            <a:spLocks noEditPoints="1"/>
          </p:cNvSpPr>
          <p:nvPr/>
        </p:nvSpPr>
        <p:spPr bwMode="auto">
          <a:xfrm>
            <a:off x="1985081" y="5711625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44 w 288"/>
              <a:gd name="T11" fmla="*/ 191 h 288"/>
              <a:gd name="T12" fmla="*/ 97 w 288"/>
              <a:gd name="T13" fmla="*/ 144 h 288"/>
              <a:gd name="T14" fmla="*/ 144 w 288"/>
              <a:gd name="T15" fmla="*/ 97 h 288"/>
              <a:gd name="T16" fmla="*/ 191 w 288"/>
              <a:gd name="T17" fmla="*/ 144 h 288"/>
              <a:gd name="T18" fmla="*/ 144 w 288"/>
              <a:gd name="T19" fmla="*/ 19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44" y="191"/>
                </a:moveTo>
                <a:cubicBezTo>
                  <a:pt x="118" y="191"/>
                  <a:pt x="97" y="170"/>
                  <a:pt x="97" y="144"/>
                </a:cubicBezTo>
                <a:cubicBezTo>
                  <a:pt x="97" y="118"/>
                  <a:pt x="118" y="97"/>
                  <a:pt x="144" y="97"/>
                </a:cubicBezTo>
                <a:cubicBezTo>
                  <a:pt x="170" y="97"/>
                  <a:pt x="191" y="118"/>
                  <a:pt x="191" y="144"/>
                </a:cubicBezTo>
                <a:cubicBezTo>
                  <a:pt x="191" y="170"/>
                  <a:pt x="170" y="191"/>
                  <a:pt x="144" y="1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9" name="Freeform 636"/>
          <p:cNvSpPr/>
          <p:nvPr/>
        </p:nvSpPr>
        <p:spPr bwMode="auto">
          <a:xfrm>
            <a:off x="7598591" y="5229919"/>
            <a:ext cx="43791" cy="24634"/>
          </a:xfrm>
          <a:custGeom>
            <a:avLst/>
            <a:gdLst>
              <a:gd name="T0" fmla="*/ 0 w 16"/>
              <a:gd name="T1" fmla="*/ 0 h 9"/>
              <a:gd name="T2" fmla="*/ 2 w 16"/>
              <a:gd name="T3" fmla="*/ 9 h 9"/>
              <a:gd name="T4" fmla="*/ 16 w 16"/>
              <a:gd name="T5" fmla="*/ 9 h 9"/>
              <a:gd name="T6" fmla="*/ 16 w 16"/>
              <a:gd name="T7" fmla="*/ 0 h 9"/>
              <a:gd name="T8" fmla="*/ 0 w 16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9">
                <a:moveTo>
                  <a:pt x="0" y="0"/>
                </a:moveTo>
                <a:lnTo>
                  <a:pt x="2" y="9"/>
                </a:lnTo>
                <a:lnTo>
                  <a:pt x="16" y="9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0" name="Freeform 637"/>
          <p:cNvSpPr/>
          <p:nvPr/>
        </p:nvSpPr>
        <p:spPr bwMode="auto">
          <a:xfrm>
            <a:off x="7664279" y="5229919"/>
            <a:ext cx="43791" cy="24634"/>
          </a:xfrm>
          <a:custGeom>
            <a:avLst/>
            <a:gdLst>
              <a:gd name="T0" fmla="*/ 0 w 16"/>
              <a:gd name="T1" fmla="*/ 0 h 9"/>
              <a:gd name="T2" fmla="*/ 0 w 16"/>
              <a:gd name="T3" fmla="*/ 9 h 9"/>
              <a:gd name="T4" fmla="*/ 14 w 16"/>
              <a:gd name="T5" fmla="*/ 9 h 9"/>
              <a:gd name="T6" fmla="*/ 16 w 16"/>
              <a:gd name="T7" fmla="*/ 0 h 9"/>
              <a:gd name="T8" fmla="*/ 0 w 16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9">
                <a:moveTo>
                  <a:pt x="0" y="0"/>
                </a:moveTo>
                <a:lnTo>
                  <a:pt x="0" y="9"/>
                </a:lnTo>
                <a:lnTo>
                  <a:pt x="14" y="9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1" name="Oval 638"/>
          <p:cNvSpPr>
            <a:spLocks noChangeArrowheads="1"/>
          </p:cNvSpPr>
          <p:nvPr/>
        </p:nvSpPr>
        <p:spPr bwMode="auto">
          <a:xfrm>
            <a:off x="7579433" y="5314766"/>
            <a:ext cx="52003" cy="492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2" name="Oval 639"/>
          <p:cNvSpPr>
            <a:spLocks noChangeArrowheads="1"/>
          </p:cNvSpPr>
          <p:nvPr/>
        </p:nvSpPr>
        <p:spPr bwMode="auto">
          <a:xfrm>
            <a:off x="7675225" y="5314766"/>
            <a:ext cx="49265" cy="492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3" name="Freeform 640"/>
          <p:cNvSpPr>
            <a:spLocks noEditPoints="1"/>
          </p:cNvSpPr>
          <p:nvPr/>
        </p:nvSpPr>
        <p:spPr bwMode="auto">
          <a:xfrm>
            <a:off x="7467217" y="5147812"/>
            <a:ext cx="303804" cy="153269"/>
          </a:xfrm>
          <a:custGeom>
            <a:avLst/>
            <a:gdLst>
              <a:gd name="T0" fmla="*/ 278 w 286"/>
              <a:gd name="T1" fmla="*/ 21 h 145"/>
              <a:gd name="T2" fmla="*/ 275 w 286"/>
              <a:gd name="T3" fmla="*/ 21 h 145"/>
              <a:gd name="T4" fmla="*/ 264 w 286"/>
              <a:gd name="T5" fmla="*/ 29 h 145"/>
              <a:gd name="T6" fmla="*/ 262 w 286"/>
              <a:gd name="T7" fmla="*/ 34 h 145"/>
              <a:gd name="T8" fmla="*/ 89 w 286"/>
              <a:gd name="T9" fmla="*/ 34 h 145"/>
              <a:gd name="T10" fmla="*/ 83 w 286"/>
              <a:gd name="T11" fmla="*/ 9 h 145"/>
              <a:gd name="T12" fmla="*/ 72 w 286"/>
              <a:gd name="T13" fmla="*/ 0 h 145"/>
              <a:gd name="T14" fmla="*/ 11 w 286"/>
              <a:gd name="T15" fmla="*/ 0 h 145"/>
              <a:gd name="T16" fmla="*/ 0 w 286"/>
              <a:gd name="T17" fmla="*/ 12 h 145"/>
              <a:gd name="T18" fmla="*/ 11 w 286"/>
              <a:gd name="T19" fmla="*/ 24 h 145"/>
              <a:gd name="T20" fmla="*/ 63 w 286"/>
              <a:gd name="T21" fmla="*/ 24 h 145"/>
              <a:gd name="T22" fmla="*/ 90 w 286"/>
              <a:gd name="T23" fmla="*/ 136 h 145"/>
              <a:gd name="T24" fmla="*/ 102 w 286"/>
              <a:gd name="T25" fmla="*/ 145 h 145"/>
              <a:gd name="T26" fmla="*/ 245 w 286"/>
              <a:gd name="T27" fmla="*/ 145 h 145"/>
              <a:gd name="T28" fmla="*/ 256 w 286"/>
              <a:gd name="T29" fmla="*/ 137 h 145"/>
              <a:gd name="T30" fmla="*/ 286 w 286"/>
              <a:gd name="T31" fmla="*/ 36 h 145"/>
              <a:gd name="T32" fmla="*/ 286 w 286"/>
              <a:gd name="T33" fmla="*/ 33 h 145"/>
              <a:gd name="T34" fmla="*/ 278 w 286"/>
              <a:gd name="T35" fmla="*/ 21 h 145"/>
              <a:gd name="T36" fmla="*/ 237 w 286"/>
              <a:gd name="T37" fmla="*/ 119 h 145"/>
              <a:gd name="T38" fmla="*/ 236 w 286"/>
              <a:gd name="T39" fmla="*/ 121 h 145"/>
              <a:gd name="T40" fmla="*/ 111 w 286"/>
              <a:gd name="T41" fmla="*/ 121 h 145"/>
              <a:gd name="T42" fmla="*/ 95 w 286"/>
              <a:gd name="T43" fmla="*/ 58 h 145"/>
              <a:gd name="T44" fmla="*/ 255 w 286"/>
              <a:gd name="T45" fmla="*/ 58 h 145"/>
              <a:gd name="T46" fmla="*/ 237 w 286"/>
              <a:gd name="T47" fmla="*/ 11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145">
                <a:moveTo>
                  <a:pt x="278" y="21"/>
                </a:moveTo>
                <a:cubicBezTo>
                  <a:pt x="277" y="21"/>
                  <a:pt x="276" y="21"/>
                  <a:pt x="275" y="21"/>
                </a:cubicBezTo>
                <a:cubicBezTo>
                  <a:pt x="270" y="21"/>
                  <a:pt x="265" y="24"/>
                  <a:pt x="264" y="29"/>
                </a:cubicBezTo>
                <a:cubicBezTo>
                  <a:pt x="262" y="34"/>
                  <a:pt x="262" y="34"/>
                  <a:pt x="262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83" y="9"/>
                  <a:pt x="83" y="9"/>
                  <a:pt x="83" y="9"/>
                </a:cubicBezTo>
                <a:cubicBezTo>
                  <a:pt x="82" y="4"/>
                  <a:pt x="77" y="0"/>
                  <a:pt x="7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1"/>
                  <a:pt x="0" y="6"/>
                  <a:pt x="0" y="12"/>
                </a:cubicBezTo>
                <a:cubicBezTo>
                  <a:pt x="0" y="19"/>
                  <a:pt x="5" y="24"/>
                  <a:pt x="11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91" y="141"/>
                  <a:pt x="96" y="145"/>
                  <a:pt x="102" y="145"/>
                </a:cubicBezTo>
                <a:cubicBezTo>
                  <a:pt x="245" y="145"/>
                  <a:pt x="245" y="145"/>
                  <a:pt x="245" y="145"/>
                </a:cubicBezTo>
                <a:cubicBezTo>
                  <a:pt x="250" y="145"/>
                  <a:pt x="254" y="141"/>
                  <a:pt x="256" y="137"/>
                </a:cubicBezTo>
                <a:cubicBezTo>
                  <a:pt x="286" y="36"/>
                  <a:pt x="286" y="36"/>
                  <a:pt x="286" y="36"/>
                </a:cubicBezTo>
                <a:cubicBezTo>
                  <a:pt x="286" y="35"/>
                  <a:pt x="286" y="34"/>
                  <a:pt x="286" y="33"/>
                </a:cubicBezTo>
                <a:cubicBezTo>
                  <a:pt x="286" y="28"/>
                  <a:pt x="283" y="23"/>
                  <a:pt x="278" y="21"/>
                </a:cubicBezTo>
                <a:moveTo>
                  <a:pt x="237" y="119"/>
                </a:moveTo>
                <a:cubicBezTo>
                  <a:pt x="236" y="121"/>
                  <a:pt x="236" y="121"/>
                  <a:pt x="236" y="121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95" y="58"/>
                  <a:pt x="95" y="58"/>
                  <a:pt x="95" y="58"/>
                </a:cubicBezTo>
                <a:cubicBezTo>
                  <a:pt x="255" y="58"/>
                  <a:pt x="255" y="58"/>
                  <a:pt x="255" y="58"/>
                </a:cubicBezTo>
                <a:lnTo>
                  <a:pt x="237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4" name="Oval 641"/>
          <p:cNvSpPr>
            <a:spLocks noChangeArrowheads="1"/>
          </p:cNvSpPr>
          <p:nvPr/>
        </p:nvSpPr>
        <p:spPr bwMode="auto">
          <a:xfrm>
            <a:off x="8189775" y="5314766"/>
            <a:ext cx="49265" cy="492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5" name="Oval 642"/>
          <p:cNvSpPr>
            <a:spLocks noChangeArrowheads="1"/>
          </p:cNvSpPr>
          <p:nvPr/>
        </p:nvSpPr>
        <p:spPr bwMode="auto">
          <a:xfrm>
            <a:off x="8282833" y="5314766"/>
            <a:ext cx="49265" cy="492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6" name="Freeform 643"/>
          <p:cNvSpPr>
            <a:spLocks noEditPoints="1"/>
          </p:cNvSpPr>
          <p:nvPr/>
        </p:nvSpPr>
        <p:spPr bwMode="auto">
          <a:xfrm>
            <a:off x="8077561" y="5147812"/>
            <a:ext cx="303804" cy="153269"/>
          </a:xfrm>
          <a:custGeom>
            <a:avLst/>
            <a:gdLst>
              <a:gd name="T0" fmla="*/ 279 w 287"/>
              <a:gd name="T1" fmla="*/ 21 h 145"/>
              <a:gd name="T2" fmla="*/ 279 w 287"/>
              <a:gd name="T3" fmla="*/ 21 h 145"/>
              <a:gd name="T4" fmla="*/ 275 w 287"/>
              <a:gd name="T5" fmla="*/ 21 h 145"/>
              <a:gd name="T6" fmla="*/ 264 w 287"/>
              <a:gd name="T7" fmla="*/ 29 h 145"/>
              <a:gd name="T8" fmla="*/ 263 w 287"/>
              <a:gd name="T9" fmla="*/ 34 h 145"/>
              <a:gd name="T10" fmla="*/ 90 w 287"/>
              <a:gd name="T11" fmla="*/ 34 h 145"/>
              <a:gd name="T12" fmla="*/ 84 w 287"/>
              <a:gd name="T13" fmla="*/ 9 h 145"/>
              <a:gd name="T14" fmla="*/ 72 w 287"/>
              <a:gd name="T15" fmla="*/ 0 h 145"/>
              <a:gd name="T16" fmla="*/ 12 w 287"/>
              <a:gd name="T17" fmla="*/ 0 h 145"/>
              <a:gd name="T18" fmla="*/ 0 w 287"/>
              <a:gd name="T19" fmla="*/ 12 h 145"/>
              <a:gd name="T20" fmla="*/ 12 w 287"/>
              <a:gd name="T21" fmla="*/ 24 h 145"/>
              <a:gd name="T22" fmla="*/ 63 w 287"/>
              <a:gd name="T23" fmla="*/ 24 h 145"/>
              <a:gd name="T24" fmla="*/ 91 w 287"/>
              <a:gd name="T25" fmla="*/ 136 h 145"/>
              <a:gd name="T26" fmla="*/ 102 w 287"/>
              <a:gd name="T27" fmla="*/ 145 h 145"/>
              <a:gd name="T28" fmla="*/ 245 w 287"/>
              <a:gd name="T29" fmla="*/ 145 h 145"/>
              <a:gd name="T30" fmla="*/ 256 w 287"/>
              <a:gd name="T31" fmla="*/ 137 h 145"/>
              <a:gd name="T32" fmla="*/ 287 w 287"/>
              <a:gd name="T33" fmla="*/ 36 h 145"/>
              <a:gd name="T34" fmla="*/ 287 w 287"/>
              <a:gd name="T35" fmla="*/ 33 h 145"/>
              <a:gd name="T36" fmla="*/ 279 w 287"/>
              <a:gd name="T37" fmla="*/ 21 h 145"/>
              <a:gd name="T38" fmla="*/ 120 w 287"/>
              <a:gd name="T39" fmla="*/ 105 h 145"/>
              <a:gd name="T40" fmla="*/ 115 w 287"/>
              <a:gd name="T41" fmla="*/ 74 h 145"/>
              <a:gd name="T42" fmla="*/ 165 w 287"/>
              <a:gd name="T43" fmla="*/ 74 h 145"/>
              <a:gd name="T44" fmla="*/ 165 w 287"/>
              <a:gd name="T45" fmla="*/ 105 h 145"/>
              <a:gd name="T46" fmla="*/ 120 w 287"/>
              <a:gd name="T47" fmla="*/ 105 h 145"/>
              <a:gd name="T48" fmla="*/ 229 w 287"/>
              <a:gd name="T49" fmla="*/ 105 h 145"/>
              <a:gd name="T50" fmla="*/ 186 w 287"/>
              <a:gd name="T51" fmla="*/ 105 h 145"/>
              <a:gd name="T52" fmla="*/ 186 w 287"/>
              <a:gd name="T53" fmla="*/ 74 h 145"/>
              <a:gd name="T54" fmla="*/ 235 w 287"/>
              <a:gd name="T55" fmla="*/ 74 h 145"/>
              <a:gd name="T56" fmla="*/ 229 w 287"/>
              <a:gd name="T57" fmla="*/ 10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7" h="145">
                <a:moveTo>
                  <a:pt x="279" y="21"/>
                </a:moveTo>
                <a:cubicBezTo>
                  <a:pt x="279" y="21"/>
                  <a:pt x="279" y="21"/>
                  <a:pt x="279" y="21"/>
                </a:cubicBezTo>
                <a:cubicBezTo>
                  <a:pt x="278" y="21"/>
                  <a:pt x="276" y="21"/>
                  <a:pt x="275" y="21"/>
                </a:cubicBezTo>
                <a:cubicBezTo>
                  <a:pt x="270" y="21"/>
                  <a:pt x="266" y="24"/>
                  <a:pt x="264" y="29"/>
                </a:cubicBezTo>
                <a:cubicBezTo>
                  <a:pt x="263" y="34"/>
                  <a:pt x="263" y="34"/>
                  <a:pt x="263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84" y="9"/>
                  <a:pt x="84" y="9"/>
                  <a:pt x="84" y="9"/>
                </a:cubicBezTo>
                <a:cubicBezTo>
                  <a:pt x="82" y="4"/>
                  <a:pt x="78" y="0"/>
                  <a:pt x="7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1"/>
                  <a:pt x="0" y="6"/>
                  <a:pt x="0" y="12"/>
                </a:cubicBezTo>
                <a:cubicBezTo>
                  <a:pt x="0" y="19"/>
                  <a:pt x="6" y="24"/>
                  <a:pt x="12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2" y="141"/>
                  <a:pt x="97" y="145"/>
                  <a:pt x="102" y="145"/>
                </a:cubicBezTo>
                <a:cubicBezTo>
                  <a:pt x="245" y="145"/>
                  <a:pt x="245" y="145"/>
                  <a:pt x="245" y="145"/>
                </a:cubicBezTo>
                <a:cubicBezTo>
                  <a:pt x="250" y="145"/>
                  <a:pt x="255" y="141"/>
                  <a:pt x="256" y="137"/>
                </a:cubicBezTo>
                <a:cubicBezTo>
                  <a:pt x="287" y="36"/>
                  <a:pt x="287" y="36"/>
                  <a:pt x="287" y="36"/>
                </a:cubicBezTo>
                <a:cubicBezTo>
                  <a:pt x="287" y="35"/>
                  <a:pt x="287" y="34"/>
                  <a:pt x="287" y="33"/>
                </a:cubicBezTo>
                <a:cubicBezTo>
                  <a:pt x="287" y="28"/>
                  <a:pt x="284" y="23"/>
                  <a:pt x="279" y="21"/>
                </a:cubicBezTo>
                <a:close/>
                <a:moveTo>
                  <a:pt x="120" y="105"/>
                </a:moveTo>
                <a:cubicBezTo>
                  <a:pt x="115" y="74"/>
                  <a:pt x="115" y="74"/>
                  <a:pt x="115" y="74"/>
                </a:cubicBezTo>
                <a:cubicBezTo>
                  <a:pt x="165" y="74"/>
                  <a:pt x="165" y="74"/>
                  <a:pt x="165" y="74"/>
                </a:cubicBezTo>
                <a:cubicBezTo>
                  <a:pt x="165" y="105"/>
                  <a:pt x="165" y="105"/>
                  <a:pt x="165" y="105"/>
                </a:cubicBezTo>
                <a:lnTo>
                  <a:pt x="120" y="105"/>
                </a:lnTo>
                <a:close/>
                <a:moveTo>
                  <a:pt x="229" y="105"/>
                </a:moveTo>
                <a:cubicBezTo>
                  <a:pt x="186" y="105"/>
                  <a:pt x="186" y="105"/>
                  <a:pt x="186" y="105"/>
                </a:cubicBezTo>
                <a:cubicBezTo>
                  <a:pt x="186" y="74"/>
                  <a:pt x="186" y="74"/>
                  <a:pt x="186" y="74"/>
                </a:cubicBezTo>
                <a:cubicBezTo>
                  <a:pt x="235" y="74"/>
                  <a:pt x="235" y="74"/>
                  <a:pt x="235" y="74"/>
                </a:cubicBezTo>
                <a:lnTo>
                  <a:pt x="229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" name="Freeform 644"/>
          <p:cNvSpPr/>
          <p:nvPr/>
        </p:nvSpPr>
        <p:spPr bwMode="auto">
          <a:xfrm>
            <a:off x="8685167" y="5172445"/>
            <a:ext cx="114953" cy="166955"/>
          </a:xfrm>
          <a:custGeom>
            <a:avLst/>
            <a:gdLst>
              <a:gd name="T0" fmla="*/ 42 w 42"/>
              <a:gd name="T1" fmla="*/ 9 h 61"/>
              <a:gd name="T2" fmla="*/ 31 w 42"/>
              <a:gd name="T3" fmla="*/ 0 h 61"/>
              <a:gd name="T4" fmla="*/ 0 w 42"/>
              <a:gd name="T5" fmla="*/ 31 h 61"/>
              <a:gd name="T6" fmla="*/ 32 w 42"/>
              <a:gd name="T7" fmla="*/ 61 h 61"/>
              <a:gd name="T8" fmla="*/ 42 w 42"/>
              <a:gd name="T9" fmla="*/ 52 h 61"/>
              <a:gd name="T10" fmla="*/ 19 w 42"/>
              <a:gd name="T11" fmla="*/ 31 h 61"/>
              <a:gd name="T12" fmla="*/ 42 w 42"/>
              <a:gd name="T1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61">
                <a:moveTo>
                  <a:pt x="42" y="9"/>
                </a:moveTo>
                <a:lnTo>
                  <a:pt x="31" y="0"/>
                </a:lnTo>
                <a:lnTo>
                  <a:pt x="0" y="31"/>
                </a:lnTo>
                <a:lnTo>
                  <a:pt x="32" y="61"/>
                </a:lnTo>
                <a:lnTo>
                  <a:pt x="42" y="52"/>
                </a:lnTo>
                <a:lnTo>
                  <a:pt x="19" y="31"/>
                </a:lnTo>
                <a:lnTo>
                  <a:pt x="42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8" name="Freeform 645"/>
          <p:cNvSpPr/>
          <p:nvPr/>
        </p:nvSpPr>
        <p:spPr bwMode="auto">
          <a:xfrm>
            <a:off x="8874015" y="5172445"/>
            <a:ext cx="114953" cy="166955"/>
          </a:xfrm>
          <a:custGeom>
            <a:avLst/>
            <a:gdLst>
              <a:gd name="T0" fmla="*/ 10 w 42"/>
              <a:gd name="T1" fmla="*/ 0 h 61"/>
              <a:gd name="T2" fmla="*/ 0 w 42"/>
              <a:gd name="T3" fmla="*/ 9 h 61"/>
              <a:gd name="T4" fmla="*/ 23 w 42"/>
              <a:gd name="T5" fmla="*/ 31 h 61"/>
              <a:gd name="T6" fmla="*/ 0 w 42"/>
              <a:gd name="T7" fmla="*/ 52 h 61"/>
              <a:gd name="T8" fmla="*/ 11 w 42"/>
              <a:gd name="T9" fmla="*/ 61 h 61"/>
              <a:gd name="T10" fmla="*/ 42 w 42"/>
              <a:gd name="T11" fmla="*/ 31 h 61"/>
              <a:gd name="T12" fmla="*/ 10 w 42"/>
              <a:gd name="T13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61">
                <a:moveTo>
                  <a:pt x="10" y="0"/>
                </a:moveTo>
                <a:lnTo>
                  <a:pt x="0" y="9"/>
                </a:lnTo>
                <a:lnTo>
                  <a:pt x="23" y="31"/>
                </a:lnTo>
                <a:lnTo>
                  <a:pt x="0" y="52"/>
                </a:lnTo>
                <a:lnTo>
                  <a:pt x="11" y="61"/>
                </a:lnTo>
                <a:lnTo>
                  <a:pt x="42" y="31"/>
                </a:lnTo>
                <a:lnTo>
                  <a:pt x="1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9" name="Freeform 646"/>
          <p:cNvSpPr/>
          <p:nvPr/>
        </p:nvSpPr>
        <p:spPr bwMode="auto">
          <a:xfrm>
            <a:off x="9292772" y="5191602"/>
            <a:ext cx="90321" cy="128638"/>
          </a:xfrm>
          <a:custGeom>
            <a:avLst/>
            <a:gdLst>
              <a:gd name="T0" fmla="*/ 33 w 33"/>
              <a:gd name="T1" fmla="*/ 7 h 47"/>
              <a:gd name="T2" fmla="*/ 25 w 33"/>
              <a:gd name="T3" fmla="*/ 0 h 47"/>
              <a:gd name="T4" fmla="*/ 0 w 33"/>
              <a:gd name="T5" fmla="*/ 24 h 47"/>
              <a:gd name="T6" fmla="*/ 25 w 33"/>
              <a:gd name="T7" fmla="*/ 47 h 47"/>
              <a:gd name="T8" fmla="*/ 33 w 33"/>
              <a:gd name="T9" fmla="*/ 40 h 47"/>
              <a:gd name="T10" fmla="*/ 15 w 33"/>
              <a:gd name="T11" fmla="*/ 24 h 47"/>
              <a:gd name="T12" fmla="*/ 33 w 33"/>
              <a:gd name="T13" fmla="*/ 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47">
                <a:moveTo>
                  <a:pt x="33" y="7"/>
                </a:moveTo>
                <a:lnTo>
                  <a:pt x="25" y="0"/>
                </a:lnTo>
                <a:lnTo>
                  <a:pt x="0" y="24"/>
                </a:lnTo>
                <a:lnTo>
                  <a:pt x="25" y="47"/>
                </a:lnTo>
                <a:lnTo>
                  <a:pt x="33" y="40"/>
                </a:lnTo>
                <a:lnTo>
                  <a:pt x="15" y="24"/>
                </a:lnTo>
                <a:lnTo>
                  <a:pt x="33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0" name="Freeform 647"/>
          <p:cNvSpPr/>
          <p:nvPr/>
        </p:nvSpPr>
        <p:spPr bwMode="auto">
          <a:xfrm>
            <a:off x="9508992" y="5191602"/>
            <a:ext cx="87583" cy="128638"/>
          </a:xfrm>
          <a:custGeom>
            <a:avLst/>
            <a:gdLst>
              <a:gd name="T0" fmla="*/ 8 w 32"/>
              <a:gd name="T1" fmla="*/ 0 h 47"/>
              <a:gd name="T2" fmla="*/ 0 w 32"/>
              <a:gd name="T3" fmla="*/ 7 h 47"/>
              <a:gd name="T4" fmla="*/ 17 w 32"/>
              <a:gd name="T5" fmla="*/ 24 h 47"/>
              <a:gd name="T6" fmla="*/ 0 w 32"/>
              <a:gd name="T7" fmla="*/ 40 h 47"/>
              <a:gd name="T8" fmla="*/ 8 w 32"/>
              <a:gd name="T9" fmla="*/ 47 h 47"/>
              <a:gd name="T10" fmla="*/ 32 w 32"/>
              <a:gd name="T11" fmla="*/ 24 h 47"/>
              <a:gd name="T12" fmla="*/ 8 w 32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7">
                <a:moveTo>
                  <a:pt x="8" y="0"/>
                </a:moveTo>
                <a:lnTo>
                  <a:pt x="0" y="7"/>
                </a:lnTo>
                <a:lnTo>
                  <a:pt x="17" y="24"/>
                </a:lnTo>
                <a:lnTo>
                  <a:pt x="0" y="40"/>
                </a:lnTo>
                <a:lnTo>
                  <a:pt x="8" y="47"/>
                </a:lnTo>
                <a:lnTo>
                  <a:pt x="32" y="24"/>
                </a:lnTo>
                <a:lnTo>
                  <a:pt x="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1" name="Freeform 648"/>
          <p:cNvSpPr/>
          <p:nvPr/>
        </p:nvSpPr>
        <p:spPr bwMode="auto">
          <a:xfrm>
            <a:off x="9426883" y="5166971"/>
            <a:ext cx="68424" cy="169692"/>
          </a:xfrm>
          <a:custGeom>
            <a:avLst/>
            <a:gdLst>
              <a:gd name="T0" fmla="*/ 0 w 25"/>
              <a:gd name="T1" fmla="*/ 62 h 62"/>
              <a:gd name="T2" fmla="*/ 10 w 25"/>
              <a:gd name="T3" fmla="*/ 62 h 62"/>
              <a:gd name="T4" fmla="*/ 25 w 25"/>
              <a:gd name="T5" fmla="*/ 0 h 62"/>
              <a:gd name="T6" fmla="*/ 15 w 25"/>
              <a:gd name="T7" fmla="*/ 0 h 62"/>
              <a:gd name="T8" fmla="*/ 0 w 25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62">
                <a:moveTo>
                  <a:pt x="0" y="62"/>
                </a:moveTo>
                <a:lnTo>
                  <a:pt x="10" y="62"/>
                </a:lnTo>
                <a:lnTo>
                  <a:pt x="25" y="0"/>
                </a:lnTo>
                <a:lnTo>
                  <a:pt x="15" y="0"/>
                </a:lnTo>
                <a:lnTo>
                  <a:pt x="0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2" name="Freeform 654"/>
          <p:cNvSpPr>
            <a:spLocks noEditPoints="1"/>
          </p:cNvSpPr>
          <p:nvPr/>
        </p:nvSpPr>
        <p:spPr bwMode="auto">
          <a:xfrm>
            <a:off x="767132" y="3916178"/>
            <a:ext cx="303804" cy="243591"/>
          </a:xfrm>
          <a:custGeom>
            <a:avLst/>
            <a:gdLst>
              <a:gd name="T0" fmla="*/ 0 w 111"/>
              <a:gd name="T1" fmla="*/ 0 h 89"/>
              <a:gd name="T2" fmla="*/ 0 w 111"/>
              <a:gd name="T3" fmla="*/ 89 h 89"/>
              <a:gd name="T4" fmla="*/ 111 w 111"/>
              <a:gd name="T5" fmla="*/ 89 h 89"/>
              <a:gd name="T6" fmla="*/ 111 w 111"/>
              <a:gd name="T7" fmla="*/ 0 h 89"/>
              <a:gd name="T8" fmla="*/ 0 w 111"/>
              <a:gd name="T9" fmla="*/ 0 h 89"/>
              <a:gd name="T10" fmla="*/ 102 w 111"/>
              <a:gd name="T11" fmla="*/ 80 h 89"/>
              <a:gd name="T12" fmla="*/ 9 w 111"/>
              <a:gd name="T13" fmla="*/ 80 h 89"/>
              <a:gd name="T14" fmla="*/ 9 w 111"/>
              <a:gd name="T15" fmla="*/ 9 h 89"/>
              <a:gd name="T16" fmla="*/ 102 w 111"/>
              <a:gd name="T17" fmla="*/ 9 h 89"/>
              <a:gd name="T18" fmla="*/ 102 w 111"/>
              <a:gd name="T19" fmla="*/ 8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89">
                <a:moveTo>
                  <a:pt x="0" y="0"/>
                </a:moveTo>
                <a:lnTo>
                  <a:pt x="0" y="89"/>
                </a:lnTo>
                <a:lnTo>
                  <a:pt x="111" y="89"/>
                </a:lnTo>
                <a:lnTo>
                  <a:pt x="111" y="0"/>
                </a:lnTo>
                <a:lnTo>
                  <a:pt x="0" y="0"/>
                </a:lnTo>
                <a:close/>
                <a:moveTo>
                  <a:pt x="102" y="80"/>
                </a:moveTo>
                <a:lnTo>
                  <a:pt x="9" y="80"/>
                </a:lnTo>
                <a:lnTo>
                  <a:pt x="9" y="9"/>
                </a:lnTo>
                <a:lnTo>
                  <a:pt x="102" y="9"/>
                </a:lnTo>
                <a:lnTo>
                  <a:pt x="102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3" name="Freeform 655"/>
          <p:cNvSpPr/>
          <p:nvPr/>
        </p:nvSpPr>
        <p:spPr bwMode="auto">
          <a:xfrm>
            <a:off x="821871" y="3970918"/>
            <a:ext cx="153269" cy="136849"/>
          </a:xfrm>
          <a:custGeom>
            <a:avLst/>
            <a:gdLst>
              <a:gd name="T0" fmla="*/ 147 w 147"/>
              <a:gd name="T1" fmla="*/ 114 h 130"/>
              <a:gd name="T2" fmla="*/ 129 w 147"/>
              <a:gd name="T3" fmla="*/ 97 h 130"/>
              <a:gd name="T4" fmla="*/ 87 w 147"/>
              <a:gd name="T5" fmla="*/ 80 h 130"/>
              <a:gd name="T6" fmla="*/ 100 w 147"/>
              <a:gd name="T7" fmla="*/ 56 h 130"/>
              <a:gd name="T8" fmla="*/ 102 w 147"/>
              <a:gd name="T9" fmla="*/ 38 h 130"/>
              <a:gd name="T10" fmla="*/ 101 w 147"/>
              <a:gd name="T11" fmla="*/ 20 h 130"/>
              <a:gd name="T12" fmla="*/ 73 w 147"/>
              <a:gd name="T13" fmla="*/ 0 h 130"/>
              <a:gd name="T14" fmla="*/ 45 w 147"/>
              <a:gd name="T15" fmla="*/ 20 h 130"/>
              <a:gd name="T16" fmla="*/ 45 w 147"/>
              <a:gd name="T17" fmla="*/ 38 h 130"/>
              <a:gd name="T18" fmla="*/ 47 w 147"/>
              <a:gd name="T19" fmla="*/ 56 h 130"/>
              <a:gd name="T20" fmla="*/ 60 w 147"/>
              <a:gd name="T21" fmla="*/ 80 h 130"/>
              <a:gd name="T22" fmla="*/ 18 w 147"/>
              <a:gd name="T23" fmla="*/ 97 h 130"/>
              <a:gd name="T24" fmla="*/ 0 w 147"/>
              <a:gd name="T25" fmla="*/ 114 h 130"/>
              <a:gd name="T26" fmla="*/ 0 w 147"/>
              <a:gd name="T27" fmla="*/ 130 h 130"/>
              <a:gd name="T28" fmla="*/ 147 w 147"/>
              <a:gd name="T29" fmla="*/ 130 h 130"/>
              <a:gd name="T30" fmla="*/ 147 w 147"/>
              <a:gd name="T31" fmla="*/ 11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130">
                <a:moveTo>
                  <a:pt x="147" y="114"/>
                </a:moveTo>
                <a:cubicBezTo>
                  <a:pt x="147" y="114"/>
                  <a:pt x="147" y="105"/>
                  <a:pt x="129" y="97"/>
                </a:cubicBezTo>
                <a:cubicBezTo>
                  <a:pt x="120" y="93"/>
                  <a:pt x="107" y="83"/>
                  <a:pt x="87" y="80"/>
                </a:cubicBezTo>
                <a:cubicBezTo>
                  <a:pt x="92" y="74"/>
                  <a:pt x="96" y="66"/>
                  <a:pt x="100" y="56"/>
                </a:cubicBezTo>
                <a:cubicBezTo>
                  <a:pt x="102" y="50"/>
                  <a:pt x="102" y="45"/>
                  <a:pt x="102" y="38"/>
                </a:cubicBezTo>
                <a:cubicBezTo>
                  <a:pt x="102" y="33"/>
                  <a:pt x="103" y="25"/>
                  <a:pt x="101" y="20"/>
                </a:cubicBezTo>
                <a:cubicBezTo>
                  <a:pt x="97" y="5"/>
                  <a:pt x="86" y="0"/>
                  <a:pt x="73" y="0"/>
                </a:cubicBezTo>
                <a:cubicBezTo>
                  <a:pt x="61" y="0"/>
                  <a:pt x="50" y="5"/>
                  <a:pt x="45" y="20"/>
                </a:cubicBezTo>
                <a:cubicBezTo>
                  <a:pt x="44" y="25"/>
                  <a:pt x="45" y="33"/>
                  <a:pt x="45" y="38"/>
                </a:cubicBezTo>
                <a:cubicBezTo>
                  <a:pt x="45" y="45"/>
                  <a:pt x="45" y="50"/>
                  <a:pt x="47" y="56"/>
                </a:cubicBezTo>
                <a:cubicBezTo>
                  <a:pt x="51" y="66"/>
                  <a:pt x="55" y="74"/>
                  <a:pt x="60" y="80"/>
                </a:cubicBezTo>
                <a:cubicBezTo>
                  <a:pt x="40" y="83"/>
                  <a:pt x="27" y="93"/>
                  <a:pt x="18" y="97"/>
                </a:cubicBezTo>
                <a:cubicBezTo>
                  <a:pt x="0" y="105"/>
                  <a:pt x="0" y="114"/>
                  <a:pt x="0" y="114"/>
                </a:cubicBezTo>
                <a:cubicBezTo>
                  <a:pt x="0" y="130"/>
                  <a:pt x="0" y="130"/>
                  <a:pt x="0" y="130"/>
                </a:cubicBezTo>
                <a:cubicBezTo>
                  <a:pt x="147" y="130"/>
                  <a:pt x="147" y="130"/>
                  <a:pt x="147" y="130"/>
                </a:cubicBezTo>
                <a:lnTo>
                  <a:pt x="147" y="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4" name="Rectangle 656"/>
          <p:cNvSpPr>
            <a:spLocks noChangeArrowheads="1"/>
          </p:cNvSpPr>
          <p:nvPr/>
        </p:nvSpPr>
        <p:spPr bwMode="auto">
          <a:xfrm>
            <a:off x="950509" y="3976391"/>
            <a:ext cx="62951" cy="1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5" name="Rectangle 657"/>
          <p:cNvSpPr>
            <a:spLocks noChangeArrowheads="1"/>
          </p:cNvSpPr>
          <p:nvPr/>
        </p:nvSpPr>
        <p:spPr bwMode="auto">
          <a:xfrm>
            <a:off x="950509" y="4006499"/>
            <a:ext cx="38318" cy="13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6" name="Rectangle 658"/>
          <p:cNvSpPr>
            <a:spLocks noChangeArrowheads="1"/>
          </p:cNvSpPr>
          <p:nvPr/>
        </p:nvSpPr>
        <p:spPr bwMode="auto">
          <a:xfrm>
            <a:off x="950509" y="4036604"/>
            <a:ext cx="54739" cy="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7" name="Freeform 660"/>
          <p:cNvSpPr>
            <a:spLocks noEditPoints="1"/>
          </p:cNvSpPr>
          <p:nvPr/>
        </p:nvSpPr>
        <p:spPr bwMode="auto">
          <a:xfrm>
            <a:off x="6949933" y="5799208"/>
            <a:ext cx="120426" cy="218957"/>
          </a:xfrm>
          <a:custGeom>
            <a:avLst/>
            <a:gdLst>
              <a:gd name="T0" fmla="*/ 106 w 115"/>
              <a:gd name="T1" fmla="*/ 0 h 206"/>
              <a:gd name="T2" fmla="*/ 9 w 115"/>
              <a:gd name="T3" fmla="*/ 0 h 206"/>
              <a:gd name="T4" fmla="*/ 0 w 115"/>
              <a:gd name="T5" fmla="*/ 9 h 206"/>
              <a:gd name="T6" fmla="*/ 9 w 115"/>
              <a:gd name="T7" fmla="*/ 18 h 206"/>
              <a:gd name="T8" fmla="*/ 19 w 115"/>
              <a:gd name="T9" fmla="*/ 18 h 206"/>
              <a:gd name="T10" fmla="*/ 19 w 115"/>
              <a:gd name="T11" fmla="*/ 168 h 206"/>
              <a:gd name="T12" fmla="*/ 19 w 115"/>
              <a:gd name="T13" fmla="*/ 168 h 206"/>
              <a:gd name="T14" fmla="*/ 58 w 115"/>
              <a:gd name="T15" fmla="*/ 206 h 206"/>
              <a:gd name="T16" fmla="*/ 96 w 115"/>
              <a:gd name="T17" fmla="*/ 168 h 206"/>
              <a:gd name="T18" fmla="*/ 96 w 115"/>
              <a:gd name="T19" fmla="*/ 168 h 206"/>
              <a:gd name="T20" fmla="*/ 96 w 115"/>
              <a:gd name="T21" fmla="*/ 18 h 206"/>
              <a:gd name="T22" fmla="*/ 106 w 115"/>
              <a:gd name="T23" fmla="*/ 18 h 206"/>
              <a:gd name="T24" fmla="*/ 115 w 115"/>
              <a:gd name="T25" fmla="*/ 9 h 206"/>
              <a:gd name="T26" fmla="*/ 106 w 115"/>
              <a:gd name="T27" fmla="*/ 0 h 206"/>
              <a:gd name="T28" fmla="*/ 76 w 115"/>
              <a:gd name="T29" fmla="*/ 168 h 206"/>
              <a:gd name="T30" fmla="*/ 76 w 115"/>
              <a:gd name="T31" fmla="*/ 168 h 206"/>
              <a:gd name="T32" fmla="*/ 58 w 115"/>
              <a:gd name="T33" fmla="*/ 186 h 206"/>
              <a:gd name="T34" fmla="*/ 39 w 115"/>
              <a:gd name="T35" fmla="*/ 168 h 206"/>
              <a:gd name="T36" fmla="*/ 39 w 115"/>
              <a:gd name="T37" fmla="*/ 168 h 206"/>
              <a:gd name="T38" fmla="*/ 39 w 115"/>
              <a:gd name="T39" fmla="*/ 20 h 206"/>
              <a:gd name="T40" fmla="*/ 76 w 115"/>
              <a:gd name="T41" fmla="*/ 20 h 206"/>
              <a:gd name="T42" fmla="*/ 76 w 115"/>
              <a:gd name="T43" fmla="*/ 1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5" h="206">
                <a:moveTo>
                  <a:pt x="10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68"/>
                  <a:pt x="19" y="168"/>
                  <a:pt x="19" y="168"/>
                </a:cubicBezTo>
                <a:cubicBezTo>
                  <a:pt x="19" y="168"/>
                  <a:pt x="19" y="168"/>
                  <a:pt x="19" y="168"/>
                </a:cubicBezTo>
                <a:cubicBezTo>
                  <a:pt x="19" y="189"/>
                  <a:pt x="37" y="206"/>
                  <a:pt x="58" y="206"/>
                </a:cubicBezTo>
                <a:cubicBezTo>
                  <a:pt x="79" y="206"/>
                  <a:pt x="96" y="189"/>
                  <a:pt x="96" y="168"/>
                </a:cubicBezTo>
                <a:cubicBezTo>
                  <a:pt x="96" y="168"/>
                  <a:pt x="96" y="168"/>
                  <a:pt x="96" y="168"/>
                </a:cubicBezTo>
                <a:cubicBezTo>
                  <a:pt x="96" y="18"/>
                  <a:pt x="96" y="18"/>
                  <a:pt x="96" y="18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11" y="18"/>
                  <a:pt x="115" y="14"/>
                  <a:pt x="115" y="9"/>
                </a:cubicBezTo>
                <a:cubicBezTo>
                  <a:pt x="115" y="4"/>
                  <a:pt x="111" y="0"/>
                  <a:pt x="106" y="0"/>
                </a:cubicBezTo>
                <a:close/>
                <a:moveTo>
                  <a:pt x="76" y="168"/>
                </a:moveTo>
                <a:cubicBezTo>
                  <a:pt x="76" y="168"/>
                  <a:pt x="76" y="168"/>
                  <a:pt x="76" y="168"/>
                </a:cubicBezTo>
                <a:cubicBezTo>
                  <a:pt x="76" y="178"/>
                  <a:pt x="68" y="186"/>
                  <a:pt x="58" y="186"/>
                </a:cubicBezTo>
                <a:cubicBezTo>
                  <a:pt x="47" y="186"/>
                  <a:pt x="39" y="178"/>
                  <a:pt x="39" y="168"/>
                </a:cubicBezTo>
                <a:cubicBezTo>
                  <a:pt x="39" y="168"/>
                  <a:pt x="39" y="168"/>
                  <a:pt x="39" y="168"/>
                </a:cubicBezTo>
                <a:cubicBezTo>
                  <a:pt x="39" y="20"/>
                  <a:pt x="39" y="20"/>
                  <a:pt x="39" y="20"/>
                </a:cubicBezTo>
                <a:cubicBezTo>
                  <a:pt x="76" y="20"/>
                  <a:pt x="76" y="20"/>
                  <a:pt x="76" y="20"/>
                </a:cubicBezTo>
                <a:lnTo>
                  <a:pt x="76" y="1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8" name="Freeform 661"/>
          <p:cNvSpPr>
            <a:spLocks noEditPoints="1"/>
          </p:cNvSpPr>
          <p:nvPr/>
        </p:nvSpPr>
        <p:spPr bwMode="auto">
          <a:xfrm>
            <a:off x="6955406" y="5736260"/>
            <a:ext cx="46528" cy="49265"/>
          </a:xfrm>
          <a:custGeom>
            <a:avLst/>
            <a:gdLst>
              <a:gd name="T0" fmla="*/ 23 w 45"/>
              <a:gd name="T1" fmla="*/ 45 h 45"/>
              <a:gd name="T2" fmla="*/ 45 w 45"/>
              <a:gd name="T3" fmla="*/ 23 h 45"/>
              <a:gd name="T4" fmla="*/ 23 w 45"/>
              <a:gd name="T5" fmla="*/ 0 h 45"/>
              <a:gd name="T6" fmla="*/ 0 w 45"/>
              <a:gd name="T7" fmla="*/ 23 h 45"/>
              <a:gd name="T8" fmla="*/ 23 w 45"/>
              <a:gd name="T9" fmla="*/ 45 h 45"/>
              <a:gd name="T10" fmla="*/ 23 w 45"/>
              <a:gd name="T11" fmla="*/ 12 h 45"/>
              <a:gd name="T12" fmla="*/ 33 w 45"/>
              <a:gd name="T13" fmla="*/ 23 h 45"/>
              <a:gd name="T14" fmla="*/ 23 w 45"/>
              <a:gd name="T15" fmla="*/ 33 h 45"/>
              <a:gd name="T16" fmla="*/ 12 w 45"/>
              <a:gd name="T17" fmla="*/ 23 h 45"/>
              <a:gd name="T18" fmla="*/ 23 w 45"/>
              <a:gd name="T19" fmla="*/ 1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45">
                <a:moveTo>
                  <a:pt x="23" y="45"/>
                </a:move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3" y="45"/>
                </a:cubicBezTo>
                <a:close/>
                <a:moveTo>
                  <a:pt x="23" y="12"/>
                </a:moveTo>
                <a:cubicBezTo>
                  <a:pt x="29" y="12"/>
                  <a:pt x="33" y="17"/>
                  <a:pt x="33" y="23"/>
                </a:cubicBezTo>
                <a:cubicBezTo>
                  <a:pt x="33" y="29"/>
                  <a:pt x="29" y="33"/>
                  <a:pt x="23" y="33"/>
                </a:cubicBezTo>
                <a:cubicBezTo>
                  <a:pt x="17" y="33"/>
                  <a:pt x="12" y="29"/>
                  <a:pt x="12" y="23"/>
                </a:cubicBezTo>
                <a:cubicBezTo>
                  <a:pt x="12" y="17"/>
                  <a:pt x="17" y="12"/>
                  <a:pt x="23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39" name="Oval 662"/>
          <p:cNvSpPr>
            <a:spLocks noChangeArrowheads="1"/>
          </p:cNvSpPr>
          <p:nvPr/>
        </p:nvSpPr>
        <p:spPr bwMode="auto">
          <a:xfrm>
            <a:off x="7004671" y="5769102"/>
            <a:ext cx="24634" cy="246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0" name="Freeform 663"/>
          <p:cNvSpPr>
            <a:spLocks noEditPoints="1"/>
          </p:cNvSpPr>
          <p:nvPr/>
        </p:nvSpPr>
        <p:spPr bwMode="auto">
          <a:xfrm>
            <a:off x="6993723" y="5711625"/>
            <a:ext cx="30108" cy="30108"/>
          </a:xfrm>
          <a:custGeom>
            <a:avLst/>
            <a:gdLst>
              <a:gd name="T0" fmla="*/ 14 w 28"/>
              <a:gd name="T1" fmla="*/ 28 h 28"/>
              <a:gd name="T2" fmla="*/ 28 w 28"/>
              <a:gd name="T3" fmla="*/ 14 h 28"/>
              <a:gd name="T4" fmla="*/ 14 w 28"/>
              <a:gd name="T5" fmla="*/ 0 h 28"/>
              <a:gd name="T6" fmla="*/ 0 w 28"/>
              <a:gd name="T7" fmla="*/ 14 h 28"/>
              <a:gd name="T8" fmla="*/ 14 w 28"/>
              <a:gd name="T9" fmla="*/ 28 h 28"/>
              <a:gd name="T10" fmla="*/ 14 w 28"/>
              <a:gd name="T11" fmla="*/ 8 h 28"/>
              <a:gd name="T12" fmla="*/ 20 w 28"/>
              <a:gd name="T13" fmla="*/ 14 h 28"/>
              <a:gd name="T14" fmla="*/ 14 w 28"/>
              <a:gd name="T15" fmla="*/ 20 h 28"/>
              <a:gd name="T16" fmla="*/ 8 w 28"/>
              <a:gd name="T17" fmla="*/ 14 h 28"/>
              <a:gd name="T18" fmla="*/ 14 w 28"/>
              <a:gd name="T19" fmla="*/ 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28">
                <a:moveTo>
                  <a:pt x="14" y="28"/>
                </a:moveTo>
                <a:cubicBezTo>
                  <a:pt x="22" y="28"/>
                  <a:pt x="28" y="22"/>
                  <a:pt x="28" y="14"/>
                </a:cubicBezTo>
                <a:cubicBezTo>
                  <a:pt x="28" y="7"/>
                  <a:pt x="22" y="0"/>
                  <a:pt x="14" y="0"/>
                </a:cubicBezTo>
                <a:cubicBezTo>
                  <a:pt x="6" y="0"/>
                  <a:pt x="0" y="7"/>
                  <a:pt x="0" y="14"/>
                </a:cubicBezTo>
                <a:cubicBezTo>
                  <a:pt x="0" y="22"/>
                  <a:pt x="6" y="28"/>
                  <a:pt x="14" y="28"/>
                </a:cubicBezTo>
                <a:close/>
                <a:moveTo>
                  <a:pt x="14" y="8"/>
                </a:moveTo>
                <a:cubicBezTo>
                  <a:pt x="17" y="8"/>
                  <a:pt x="20" y="11"/>
                  <a:pt x="20" y="14"/>
                </a:cubicBezTo>
                <a:cubicBezTo>
                  <a:pt x="20" y="18"/>
                  <a:pt x="17" y="20"/>
                  <a:pt x="14" y="20"/>
                </a:cubicBezTo>
                <a:cubicBezTo>
                  <a:pt x="11" y="20"/>
                  <a:pt x="8" y="18"/>
                  <a:pt x="8" y="14"/>
                </a:cubicBezTo>
                <a:cubicBezTo>
                  <a:pt x="8" y="11"/>
                  <a:pt x="11" y="8"/>
                  <a:pt x="14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1" name="Freeform 664"/>
          <p:cNvSpPr/>
          <p:nvPr/>
        </p:nvSpPr>
        <p:spPr bwMode="auto">
          <a:xfrm>
            <a:off x="3208503" y="5927846"/>
            <a:ext cx="295592" cy="90321"/>
          </a:xfrm>
          <a:custGeom>
            <a:avLst/>
            <a:gdLst>
              <a:gd name="T0" fmla="*/ 139 w 278"/>
              <a:gd name="T1" fmla="*/ 20 h 84"/>
              <a:gd name="T2" fmla="*/ 138 w 278"/>
              <a:gd name="T3" fmla="*/ 20 h 84"/>
              <a:gd name="T4" fmla="*/ 36 w 278"/>
              <a:gd name="T5" fmla="*/ 11 h 84"/>
              <a:gd name="T6" fmla="*/ 0 w 278"/>
              <a:gd name="T7" fmla="*/ 1 h 84"/>
              <a:gd name="T8" fmla="*/ 0 w 278"/>
              <a:gd name="T9" fmla="*/ 57 h 84"/>
              <a:gd name="T10" fmla="*/ 138 w 278"/>
              <a:gd name="T11" fmla="*/ 84 h 84"/>
              <a:gd name="T12" fmla="*/ 139 w 278"/>
              <a:gd name="T13" fmla="*/ 84 h 84"/>
              <a:gd name="T14" fmla="*/ 278 w 278"/>
              <a:gd name="T15" fmla="*/ 57 h 84"/>
              <a:gd name="T16" fmla="*/ 278 w 278"/>
              <a:gd name="T17" fmla="*/ 0 h 84"/>
              <a:gd name="T18" fmla="*/ 242 w 278"/>
              <a:gd name="T19" fmla="*/ 11 h 84"/>
              <a:gd name="T20" fmla="*/ 139 w 278"/>
              <a:gd name="T21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8" h="84">
                <a:moveTo>
                  <a:pt x="139" y="20"/>
                </a:moveTo>
                <a:cubicBezTo>
                  <a:pt x="138" y="20"/>
                  <a:pt x="138" y="20"/>
                  <a:pt x="138" y="20"/>
                </a:cubicBezTo>
                <a:cubicBezTo>
                  <a:pt x="100" y="20"/>
                  <a:pt x="64" y="17"/>
                  <a:pt x="36" y="11"/>
                </a:cubicBezTo>
                <a:cubicBezTo>
                  <a:pt x="27" y="10"/>
                  <a:pt x="13" y="7"/>
                  <a:pt x="0" y="1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72"/>
                  <a:pt x="62" y="84"/>
                  <a:pt x="138" y="84"/>
                </a:cubicBezTo>
                <a:cubicBezTo>
                  <a:pt x="138" y="84"/>
                  <a:pt x="139" y="84"/>
                  <a:pt x="139" y="84"/>
                </a:cubicBezTo>
                <a:cubicBezTo>
                  <a:pt x="216" y="84"/>
                  <a:pt x="278" y="72"/>
                  <a:pt x="278" y="57"/>
                </a:cubicBezTo>
                <a:cubicBezTo>
                  <a:pt x="278" y="0"/>
                  <a:pt x="278" y="0"/>
                  <a:pt x="278" y="0"/>
                </a:cubicBezTo>
                <a:cubicBezTo>
                  <a:pt x="265" y="7"/>
                  <a:pt x="251" y="9"/>
                  <a:pt x="242" y="11"/>
                </a:cubicBezTo>
                <a:cubicBezTo>
                  <a:pt x="214" y="17"/>
                  <a:pt x="178" y="20"/>
                  <a:pt x="139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2" name="Freeform 665"/>
          <p:cNvSpPr/>
          <p:nvPr/>
        </p:nvSpPr>
        <p:spPr bwMode="auto">
          <a:xfrm>
            <a:off x="3208503" y="5834790"/>
            <a:ext cx="295592" cy="90321"/>
          </a:xfrm>
          <a:custGeom>
            <a:avLst/>
            <a:gdLst>
              <a:gd name="T0" fmla="*/ 139 w 278"/>
              <a:gd name="T1" fmla="*/ 19 h 85"/>
              <a:gd name="T2" fmla="*/ 138 w 278"/>
              <a:gd name="T3" fmla="*/ 19 h 85"/>
              <a:gd name="T4" fmla="*/ 36 w 278"/>
              <a:gd name="T5" fmla="*/ 10 h 85"/>
              <a:gd name="T6" fmla="*/ 0 w 278"/>
              <a:gd name="T7" fmla="*/ 0 h 85"/>
              <a:gd name="T8" fmla="*/ 0 w 278"/>
              <a:gd name="T9" fmla="*/ 0 h 85"/>
              <a:gd name="T10" fmla="*/ 0 w 278"/>
              <a:gd name="T11" fmla="*/ 58 h 85"/>
              <a:gd name="T12" fmla="*/ 138 w 278"/>
              <a:gd name="T13" fmla="*/ 85 h 85"/>
              <a:gd name="T14" fmla="*/ 139 w 278"/>
              <a:gd name="T15" fmla="*/ 85 h 85"/>
              <a:gd name="T16" fmla="*/ 278 w 278"/>
              <a:gd name="T17" fmla="*/ 58 h 85"/>
              <a:gd name="T18" fmla="*/ 278 w 278"/>
              <a:gd name="T19" fmla="*/ 0 h 85"/>
              <a:gd name="T20" fmla="*/ 278 w 278"/>
              <a:gd name="T21" fmla="*/ 0 h 85"/>
              <a:gd name="T22" fmla="*/ 242 w 278"/>
              <a:gd name="T23" fmla="*/ 10 h 85"/>
              <a:gd name="T24" fmla="*/ 139 w 278"/>
              <a:gd name="T25" fmla="*/ 1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8" h="85">
                <a:moveTo>
                  <a:pt x="139" y="19"/>
                </a:moveTo>
                <a:cubicBezTo>
                  <a:pt x="138" y="19"/>
                  <a:pt x="138" y="19"/>
                  <a:pt x="138" y="19"/>
                </a:cubicBezTo>
                <a:cubicBezTo>
                  <a:pt x="100" y="19"/>
                  <a:pt x="64" y="16"/>
                  <a:pt x="36" y="10"/>
                </a:cubicBezTo>
                <a:cubicBezTo>
                  <a:pt x="27" y="9"/>
                  <a:pt x="13" y="6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"/>
                  <a:pt x="62" y="85"/>
                  <a:pt x="138" y="85"/>
                </a:cubicBezTo>
                <a:cubicBezTo>
                  <a:pt x="138" y="85"/>
                  <a:pt x="139" y="85"/>
                  <a:pt x="139" y="85"/>
                </a:cubicBezTo>
                <a:cubicBezTo>
                  <a:pt x="216" y="84"/>
                  <a:pt x="278" y="72"/>
                  <a:pt x="278" y="58"/>
                </a:cubicBezTo>
                <a:cubicBezTo>
                  <a:pt x="278" y="0"/>
                  <a:pt x="278" y="0"/>
                  <a:pt x="278" y="0"/>
                </a:cubicBezTo>
                <a:cubicBezTo>
                  <a:pt x="278" y="0"/>
                  <a:pt x="278" y="0"/>
                  <a:pt x="278" y="0"/>
                </a:cubicBezTo>
                <a:cubicBezTo>
                  <a:pt x="265" y="6"/>
                  <a:pt x="251" y="9"/>
                  <a:pt x="242" y="10"/>
                </a:cubicBezTo>
                <a:cubicBezTo>
                  <a:pt x="214" y="16"/>
                  <a:pt x="178" y="19"/>
                  <a:pt x="139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3" name="Freeform 666"/>
          <p:cNvSpPr/>
          <p:nvPr/>
        </p:nvSpPr>
        <p:spPr bwMode="auto">
          <a:xfrm>
            <a:off x="3208503" y="5711625"/>
            <a:ext cx="295592" cy="120426"/>
          </a:xfrm>
          <a:custGeom>
            <a:avLst/>
            <a:gdLst>
              <a:gd name="T0" fmla="*/ 138 w 278"/>
              <a:gd name="T1" fmla="*/ 112 h 112"/>
              <a:gd name="T2" fmla="*/ 139 w 278"/>
              <a:gd name="T3" fmla="*/ 112 h 112"/>
              <a:gd name="T4" fmla="*/ 278 w 278"/>
              <a:gd name="T5" fmla="*/ 85 h 112"/>
              <a:gd name="T6" fmla="*/ 278 w 278"/>
              <a:gd name="T7" fmla="*/ 27 h 112"/>
              <a:gd name="T8" fmla="*/ 140 w 278"/>
              <a:gd name="T9" fmla="*/ 0 h 112"/>
              <a:gd name="T10" fmla="*/ 139 w 278"/>
              <a:gd name="T11" fmla="*/ 0 h 112"/>
              <a:gd name="T12" fmla="*/ 0 w 278"/>
              <a:gd name="T13" fmla="*/ 27 h 112"/>
              <a:gd name="T14" fmla="*/ 0 w 278"/>
              <a:gd name="T15" fmla="*/ 85 h 112"/>
              <a:gd name="T16" fmla="*/ 138 w 278"/>
              <a:gd name="T1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112">
                <a:moveTo>
                  <a:pt x="138" y="112"/>
                </a:moveTo>
                <a:cubicBezTo>
                  <a:pt x="138" y="112"/>
                  <a:pt x="139" y="112"/>
                  <a:pt x="139" y="112"/>
                </a:cubicBezTo>
                <a:cubicBezTo>
                  <a:pt x="216" y="112"/>
                  <a:pt x="278" y="99"/>
                  <a:pt x="278" y="85"/>
                </a:cubicBezTo>
                <a:cubicBezTo>
                  <a:pt x="278" y="27"/>
                  <a:pt x="278" y="27"/>
                  <a:pt x="278" y="27"/>
                </a:cubicBezTo>
                <a:cubicBezTo>
                  <a:pt x="278" y="12"/>
                  <a:pt x="216" y="0"/>
                  <a:pt x="140" y="0"/>
                </a:cubicBezTo>
                <a:cubicBezTo>
                  <a:pt x="140" y="0"/>
                  <a:pt x="139" y="0"/>
                  <a:pt x="139" y="0"/>
                </a:cubicBezTo>
                <a:cubicBezTo>
                  <a:pt x="62" y="0"/>
                  <a:pt x="0" y="12"/>
                  <a:pt x="0" y="27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00"/>
                  <a:pt x="62" y="112"/>
                  <a:pt x="138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4" name="Freeform 667"/>
          <p:cNvSpPr>
            <a:spLocks noEditPoints="1"/>
          </p:cNvSpPr>
          <p:nvPr/>
        </p:nvSpPr>
        <p:spPr bwMode="auto">
          <a:xfrm>
            <a:off x="3813373" y="5796472"/>
            <a:ext cx="303804" cy="139586"/>
          </a:xfrm>
          <a:custGeom>
            <a:avLst/>
            <a:gdLst>
              <a:gd name="T0" fmla="*/ 104 w 111"/>
              <a:gd name="T1" fmla="*/ 30 h 51"/>
              <a:gd name="T2" fmla="*/ 81 w 111"/>
              <a:gd name="T3" fmla="*/ 0 h 51"/>
              <a:gd name="T4" fmla="*/ 29 w 111"/>
              <a:gd name="T5" fmla="*/ 0 h 51"/>
              <a:gd name="T6" fmla="*/ 6 w 111"/>
              <a:gd name="T7" fmla="*/ 30 h 51"/>
              <a:gd name="T8" fmla="*/ 0 w 111"/>
              <a:gd name="T9" fmla="*/ 30 h 51"/>
              <a:gd name="T10" fmla="*/ 0 w 111"/>
              <a:gd name="T11" fmla="*/ 51 h 51"/>
              <a:gd name="T12" fmla="*/ 111 w 111"/>
              <a:gd name="T13" fmla="*/ 51 h 51"/>
              <a:gd name="T14" fmla="*/ 111 w 111"/>
              <a:gd name="T15" fmla="*/ 30 h 51"/>
              <a:gd name="T16" fmla="*/ 104 w 111"/>
              <a:gd name="T17" fmla="*/ 30 h 51"/>
              <a:gd name="T18" fmla="*/ 12 w 111"/>
              <a:gd name="T19" fmla="*/ 45 h 51"/>
              <a:gd name="T20" fmla="*/ 6 w 111"/>
              <a:gd name="T21" fmla="*/ 45 h 51"/>
              <a:gd name="T22" fmla="*/ 6 w 111"/>
              <a:gd name="T23" fmla="*/ 37 h 51"/>
              <a:gd name="T24" fmla="*/ 12 w 111"/>
              <a:gd name="T25" fmla="*/ 37 h 51"/>
              <a:gd name="T26" fmla="*/ 12 w 111"/>
              <a:gd name="T27" fmla="*/ 45 h 51"/>
              <a:gd name="T28" fmla="*/ 20 w 111"/>
              <a:gd name="T29" fmla="*/ 45 h 51"/>
              <a:gd name="T30" fmla="*/ 15 w 111"/>
              <a:gd name="T31" fmla="*/ 45 h 51"/>
              <a:gd name="T32" fmla="*/ 15 w 111"/>
              <a:gd name="T33" fmla="*/ 37 h 51"/>
              <a:gd name="T34" fmla="*/ 20 w 111"/>
              <a:gd name="T35" fmla="*/ 37 h 51"/>
              <a:gd name="T36" fmla="*/ 20 w 111"/>
              <a:gd name="T37" fmla="*/ 45 h 51"/>
              <a:gd name="T38" fmla="*/ 30 w 111"/>
              <a:gd name="T39" fmla="*/ 45 h 51"/>
              <a:gd name="T40" fmla="*/ 25 w 111"/>
              <a:gd name="T41" fmla="*/ 45 h 51"/>
              <a:gd name="T42" fmla="*/ 25 w 111"/>
              <a:gd name="T43" fmla="*/ 37 h 51"/>
              <a:gd name="T44" fmla="*/ 30 w 111"/>
              <a:gd name="T45" fmla="*/ 37 h 51"/>
              <a:gd name="T46" fmla="*/ 30 w 111"/>
              <a:gd name="T47" fmla="*/ 45 h 51"/>
              <a:gd name="T48" fmla="*/ 104 w 111"/>
              <a:gd name="T49" fmla="*/ 44 h 51"/>
              <a:gd name="T50" fmla="*/ 71 w 111"/>
              <a:gd name="T51" fmla="*/ 44 h 51"/>
              <a:gd name="T52" fmla="*/ 71 w 111"/>
              <a:gd name="T53" fmla="*/ 38 h 51"/>
              <a:gd name="T54" fmla="*/ 104 w 111"/>
              <a:gd name="T55" fmla="*/ 38 h 51"/>
              <a:gd name="T56" fmla="*/ 104 w 111"/>
              <a:gd name="T57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1" h="51">
                <a:moveTo>
                  <a:pt x="104" y="30"/>
                </a:moveTo>
                <a:lnTo>
                  <a:pt x="81" y="0"/>
                </a:lnTo>
                <a:lnTo>
                  <a:pt x="29" y="0"/>
                </a:lnTo>
                <a:lnTo>
                  <a:pt x="6" y="30"/>
                </a:lnTo>
                <a:lnTo>
                  <a:pt x="0" y="30"/>
                </a:lnTo>
                <a:lnTo>
                  <a:pt x="0" y="51"/>
                </a:lnTo>
                <a:lnTo>
                  <a:pt x="111" y="51"/>
                </a:lnTo>
                <a:lnTo>
                  <a:pt x="111" y="30"/>
                </a:lnTo>
                <a:lnTo>
                  <a:pt x="104" y="30"/>
                </a:lnTo>
                <a:close/>
                <a:moveTo>
                  <a:pt x="12" y="45"/>
                </a:moveTo>
                <a:lnTo>
                  <a:pt x="6" y="45"/>
                </a:lnTo>
                <a:lnTo>
                  <a:pt x="6" y="37"/>
                </a:lnTo>
                <a:lnTo>
                  <a:pt x="12" y="37"/>
                </a:lnTo>
                <a:lnTo>
                  <a:pt x="12" y="45"/>
                </a:lnTo>
                <a:close/>
                <a:moveTo>
                  <a:pt x="20" y="45"/>
                </a:moveTo>
                <a:lnTo>
                  <a:pt x="15" y="45"/>
                </a:lnTo>
                <a:lnTo>
                  <a:pt x="15" y="37"/>
                </a:lnTo>
                <a:lnTo>
                  <a:pt x="20" y="37"/>
                </a:lnTo>
                <a:lnTo>
                  <a:pt x="20" y="45"/>
                </a:lnTo>
                <a:close/>
                <a:moveTo>
                  <a:pt x="30" y="45"/>
                </a:moveTo>
                <a:lnTo>
                  <a:pt x="25" y="45"/>
                </a:lnTo>
                <a:lnTo>
                  <a:pt x="25" y="37"/>
                </a:lnTo>
                <a:lnTo>
                  <a:pt x="30" y="37"/>
                </a:lnTo>
                <a:lnTo>
                  <a:pt x="30" y="45"/>
                </a:lnTo>
                <a:close/>
                <a:moveTo>
                  <a:pt x="104" y="44"/>
                </a:moveTo>
                <a:lnTo>
                  <a:pt x="71" y="44"/>
                </a:lnTo>
                <a:lnTo>
                  <a:pt x="71" y="38"/>
                </a:lnTo>
                <a:lnTo>
                  <a:pt x="104" y="38"/>
                </a:lnTo>
                <a:lnTo>
                  <a:pt x="104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5" name="Freeform 668"/>
          <p:cNvSpPr>
            <a:spLocks noEditPoints="1"/>
          </p:cNvSpPr>
          <p:nvPr/>
        </p:nvSpPr>
        <p:spPr bwMode="auto">
          <a:xfrm>
            <a:off x="4420978" y="5719837"/>
            <a:ext cx="303804" cy="139586"/>
          </a:xfrm>
          <a:custGeom>
            <a:avLst/>
            <a:gdLst>
              <a:gd name="T0" fmla="*/ 104 w 111"/>
              <a:gd name="T1" fmla="*/ 31 h 51"/>
              <a:gd name="T2" fmla="*/ 82 w 111"/>
              <a:gd name="T3" fmla="*/ 0 h 51"/>
              <a:gd name="T4" fmla="*/ 30 w 111"/>
              <a:gd name="T5" fmla="*/ 0 h 51"/>
              <a:gd name="T6" fmla="*/ 7 w 111"/>
              <a:gd name="T7" fmla="*/ 31 h 51"/>
              <a:gd name="T8" fmla="*/ 0 w 111"/>
              <a:gd name="T9" fmla="*/ 31 h 51"/>
              <a:gd name="T10" fmla="*/ 0 w 111"/>
              <a:gd name="T11" fmla="*/ 51 h 51"/>
              <a:gd name="T12" fmla="*/ 111 w 111"/>
              <a:gd name="T13" fmla="*/ 51 h 51"/>
              <a:gd name="T14" fmla="*/ 111 w 111"/>
              <a:gd name="T15" fmla="*/ 31 h 51"/>
              <a:gd name="T16" fmla="*/ 104 w 111"/>
              <a:gd name="T17" fmla="*/ 31 h 51"/>
              <a:gd name="T18" fmla="*/ 12 w 111"/>
              <a:gd name="T19" fmla="*/ 45 h 51"/>
              <a:gd name="T20" fmla="*/ 7 w 111"/>
              <a:gd name="T21" fmla="*/ 45 h 51"/>
              <a:gd name="T22" fmla="*/ 7 w 111"/>
              <a:gd name="T23" fmla="*/ 37 h 51"/>
              <a:gd name="T24" fmla="*/ 12 w 111"/>
              <a:gd name="T25" fmla="*/ 37 h 51"/>
              <a:gd name="T26" fmla="*/ 12 w 111"/>
              <a:gd name="T27" fmla="*/ 45 h 51"/>
              <a:gd name="T28" fmla="*/ 21 w 111"/>
              <a:gd name="T29" fmla="*/ 45 h 51"/>
              <a:gd name="T30" fmla="*/ 16 w 111"/>
              <a:gd name="T31" fmla="*/ 45 h 51"/>
              <a:gd name="T32" fmla="*/ 16 w 111"/>
              <a:gd name="T33" fmla="*/ 37 h 51"/>
              <a:gd name="T34" fmla="*/ 21 w 111"/>
              <a:gd name="T35" fmla="*/ 37 h 51"/>
              <a:gd name="T36" fmla="*/ 21 w 111"/>
              <a:gd name="T37" fmla="*/ 45 h 51"/>
              <a:gd name="T38" fmla="*/ 30 w 111"/>
              <a:gd name="T39" fmla="*/ 45 h 51"/>
              <a:gd name="T40" fmla="*/ 25 w 111"/>
              <a:gd name="T41" fmla="*/ 45 h 51"/>
              <a:gd name="T42" fmla="*/ 25 w 111"/>
              <a:gd name="T43" fmla="*/ 37 h 51"/>
              <a:gd name="T44" fmla="*/ 30 w 111"/>
              <a:gd name="T45" fmla="*/ 37 h 51"/>
              <a:gd name="T46" fmla="*/ 30 w 111"/>
              <a:gd name="T47" fmla="*/ 45 h 51"/>
              <a:gd name="T48" fmla="*/ 104 w 111"/>
              <a:gd name="T49" fmla="*/ 44 h 51"/>
              <a:gd name="T50" fmla="*/ 72 w 111"/>
              <a:gd name="T51" fmla="*/ 44 h 51"/>
              <a:gd name="T52" fmla="*/ 72 w 111"/>
              <a:gd name="T53" fmla="*/ 38 h 51"/>
              <a:gd name="T54" fmla="*/ 104 w 111"/>
              <a:gd name="T55" fmla="*/ 38 h 51"/>
              <a:gd name="T56" fmla="*/ 104 w 111"/>
              <a:gd name="T57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1" h="51">
                <a:moveTo>
                  <a:pt x="104" y="31"/>
                </a:moveTo>
                <a:lnTo>
                  <a:pt x="82" y="0"/>
                </a:lnTo>
                <a:lnTo>
                  <a:pt x="30" y="0"/>
                </a:lnTo>
                <a:lnTo>
                  <a:pt x="7" y="31"/>
                </a:lnTo>
                <a:lnTo>
                  <a:pt x="0" y="31"/>
                </a:lnTo>
                <a:lnTo>
                  <a:pt x="0" y="51"/>
                </a:lnTo>
                <a:lnTo>
                  <a:pt x="111" y="51"/>
                </a:lnTo>
                <a:lnTo>
                  <a:pt x="111" y="31"/>
                </a:lnTo>
                <a:lnTo>
                  <a:pt x="104" y="31"/>
                </a:lnTo>
                <a:close/>
                <a:moveTo>
                  <a:pt x="12" y="45"/>
                </a:moveTo>
                <a:lnTo>
                  <a:pt x="7" y="45"/>
                </a:lnTo>
                <a:lnTo>
                  <a:pt x="7" y="37"/>
                </a:lnTo>
                <a:lnTo>
                  <a:pt x="12" y="37"/>
                </a:lnTo>
                <a:lnTo>
                  <a:pt x="12" y="45"/>
                </a:lnTo>
                <a:close/>
                <a:moveTo>
                  <a:pt x="21" y="45"/>
                </a:moveTo>
                <a:lnTo>
                  <a:pt x="16" y="45"/>
                </a:lnTo>
                <a:lnTo>
                  <a:pt x="16" y="37"/>
                </a:lnTo>
                <a:lnTo>
                  <a:pt x="21" y="37"/>
                </a:lnTo>
                <a:lnTo>
                  <a:pt x="21" y="45"/>
                </a:lnTo>
                <a:close/>
                <a:moveTo>
                  <a:pt x="30" y="45"/>
                </a:moveTo>
                <a:lnTo>
                  <a:pt x="25" y="45"/>
                </a:lnTo>
                <a:lnTo>
                  <a:pt x="25" y="37"/>
                </a:lnTo>
                <a:lnTo>
                  <a:pt x="30" y="37"/>
                </a:lnTo>
                <a:lnTo>
                  <a:pt x="30" y="45"/>
                </a:lnTo>
                <a:close/>
                <a:moveTo>
                  <a:pt x="104" y="44"/>
                </a:moveTo>
                <a:lnTo>
                  <a:pt x="72" y="44"/>
                </a:lnTo>
                <a:lnTo>
                  <a:pt x="72" y="38"/>
                </a:lnTo>
                <a:lnTo>
                  <a:pt x="104" y="38"/>
                </a:lnTo>
                <a:lnTo>
                  <a:pt x="104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6" name="Freeform 669"/>
          <p:cNvSpPr>
            <a:spLocks noEditPoints="1"/>
          </p:cNvSpPr>
          <p:nvPr/>
        </p:nvSpPr>
        <p:spPr bwMode="auto">
          <a:xfrm>
            <a:off x="4420978" y="5878581"/>
            <a:ext cx="303804" cy="57477"/>
          </a:xfrm>
          <a:custGeom>
            <a:avLst/>
            <a:gdLst>
              <a:gd name="T0" fmla="*/ 7 w 111"/>
              <a:gd name="T1" fmla="*/ 0 h 21"/>
              <a:gd name="T2" fmla="*/ 0 w 111"/>
              <a:gd name="T3" fmla="*/ 0 h 21"/>
              <a:gd name="T4" fmla="*/ 0 w 111"/>
              <a:gd name="T5" fmla="*/ 21 h 21"/>
              <a:gd name="T6" fmla="*/ 111 w 111"/>
              <a:gd name="T7" fmla="*/ 21 h 21"/>
              <a:gd name="T8" fmla="*/ 111 w 111"/>
              <a:gd name="T9" fmla="*/ 0 h 21"/>
              <a:gd name="T10" fmla="*/ 104 w 111"/>
              <a:gd name="T11" fmla="*/ 0 h 21"/>
              <a:gd name="T12" fmla="*/ 7 w 111"/>
              <a:gd name="T13" fmla="*/ 0 h 21"/>
              <a:gd name="T14" fmla="*/ 12 w 111"/>
              <a:gd name="T15" fmla="*/ 15 h 21"/>
              <a:gd name="T16" fmla="*/ 7 w 111"/>
              <a:gd name="T17" fmla="*/ 15 h 21"/>
              <a:gd name="T18" fmla="*/ 7 w 111"/>
              <a:gd name="T19" fmla="*/ 6 h 21"/>
              <a:gd name="T20" fmla="*/ 12 w 111"/>
              <a:gd name="T21" fmla="*/ 6 h 21"/>
              <a:gd name="T22" fmla="*/ 12 w 111"/>
              <a:gd name="T23" fmla="*/ 15 h 21"/>
              <a:gd name="T24" fmla="*/ 21 w 111"/>
              <a:gd name="T25" fmla="*/ 15 h 21"/>
              <a:gd name="T26" fmla="*/ 16 w 111"/>
              <a:gd name="T27" fmla="*/ 15 h 21"/>
              <a:gd name="T28" fmla="*/ 16 w 111"/>
              <a:gd name="T29" fmla="*/ 6 h 21"/>
              <a:gd name="T30" fmla="*/ 21 w 111"/>
              <a:gd name="T31" fmla="*/ 6 h 21"/>
              <a:gd name="T32" fmla="*/ 21 w 111"/>
              <a:gd name="T33" fmla="*/ 15 h 21"/>
              <a:gd name="T34" fmla="*/ 30 w 111"/>
              <a:gd name="T35" fmla="*/ 15 h 21"/>
              <a:gd name="T36" fmla="*/ 25 w 111"/>
              <a:gd name="T37" fmla="*/ 15 h 21"/>
              <a:gd name="T38" fmla="*/ 25 w 111"/>
              <a:gd name="T39" fmla="*/ 6 h 21"/>
              <a:gd name="T40" fmla="*/ 30 w 111"/>
              <a:gd name="T41" fmla="*/ 6 h 21"/>
              <a:gd name="T42" fmla="*/ 30 w 111"/>
              <a:gd name="T43" fmla="*/ 15 h 21"/>
              <a:gd name="T44" fmla="*/ 104 w 111"/>
              <a:gd name="T45" fmla="*/ 13 h 21"/>
              <a:gd name="T46" fmla="*/ 72 w 111"/>
              <a:gd name="T47" fmla="*/ 13 h 21"/>
              <a:gd name="T48" fmla="*/ 72 w 111"/>
              <a:gd name="T49" fmla="*/ 8 h 21"/>
              <a:gd name="T50" fmla="*/ 104 w 111"/>
              <a:gd name="T51" fmla="*/ 8 h 21"/>
              <a:gd name="T52" fmla="*/ 104 w 111"/>
              <a:gd name="T53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" h="21">
                <a:moveTo>
                  <a:pt x="7" y="0"/>
                </a:moveTo>
                <a:lnTo>
                  <a:pt x="0" y="0"/>
                </a:lnTo>
                <a:lnTo>
                  <a:pt x="0" y="21"/>
                </a:lnTo>
                <a:lnTo>
                  <a:pt x="111" y="21"/>
                </a:lnTo>
                <a:lnTo>
                  <a:pt x="111" y="0"/>
                </a:lnTo>
                <a:lnTo>
                  <a:pt x="104" y="0"/>
                </a:lnTo>
                <a:lnTo>
                  <a:pt x="7" y="0"/>
                </a:lnTo>
                <a:close/>
                <a:moveTo>
                  <a:pt x="12" y="15"/>
                </a:moveTo>
                <a:lnTo>
                  <a:pt x="7" y="15"/>
                </a:lnTo>
                <a:lnTo>
                  <a:pt x="7" y="6"/>
                </a:lnTo>
                <a:lnTo>
                  <a:pt x="12" y="6"/>
                </a:lnTo>
                <a:lnTo>
                  <a:pt x="12" y="15"/>
                </a:lnTo>
                <a:close/>
                <a:moveTo>
                  <a:pt x="21" y="15"/>
                </a:moveTo>
                <a:lnTo>
                  <a:pt x="16" y="15"/>
                </a:lnTo>
                <a:lnTo>
                  <a:pt x="16" y="6"/>
                </a:lnTo>
                <a:lnTo>
                  <a:pt x="21" y="6"/>
                </a:lnTo>
                <a:lnTo>
                  <a:pt x="21" y="15"/>
                </a:lnTo>
                <a:close/>
                <a:moveTo>
                  <a:pt x="30" y="15"/>
                </a:moveTo>
                <a:lnTo>
                  <a:pt x="25" y="15"/>
                </a:lnTo>
                <a:lnTo>
                  <a:pt x="25" y="6"/>
                </a:lnTo>
                <a:lnTo>
                  <a:pt x="30" y="6"/>
                </a:lnTo>
                <a:lnTo>
                  <a:pt x="30" y="15"/>
                </a:lnTo>
                <a:close/>
                <a:moveTo>
                  <a:pt x="104" y="13"/>
                </a:moveTo>
                <a:lnTo>
                  <a:pt x="72" y="13"/>
                </a:lnTo>
                <a:lnTo>
                  <a:pt x="72" y="8"/>
                </a:lnTo>
                <a:lnTo>
                  <a:pt x="104" y="8"/>
                </a:lnTo>
                <a:lnTo>
                  <a:pt x="104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7" name="Freeform 670"/>
          <p:cNvSpPr>
            <a:spLocks noEditPoints="1"/>
          </p:cNvSpPr>
          <p:nvPr/>
        </p:nvSpPr>
        <p:spPr bwMode="auto">
          <a:xfrm>
            <a:off x="4420978" y="5952478"/>
            <a:ext cx="303804" cy="57477"/>
          </a:xfrm>
          <a:custGeom>
            <a:avLst/>
            <a:gdLst>
              <a:gd name="T0" fmla="*/ 7 w 111"/>
              <a:gd name="T1" fmla="*/ 0 h 21"/>
              <a:gd name="T2" fmla="*/ 0 w 111"/>
              <a:gd name="T3" fmla="*/ 0 h 21"/>
              <a:gd name="T4" fmla="*/ 0 w 111"/>
              <a:gd name="T5" fmla="*/ 21 h 21"/>
              <a:gd name="T6" fmla="*/ 111 w 111"/>
              <a:gd name="T7" fmla="*/ 21 h 21"/>
              <a:gd name="T8" fmla="*/ 111 w 111"/>
              <a:gd name="T9" fmla="*/ 0 h 21"/>
              <a:gd name="T10" fmla="*/ 104 w 111"/>
              <a:gd name="T11" fmla="*/ 0 h 21"/>
              <a:gd name="T12" fmla="*/ 7 w 111"/>
              <a:gd name="T13" fmla="*/ 0 h 21"/>
              <a:gd name="T14" fmla="*/ 12 w 111"/>
              <a:gd name="T15" fmla="*/ 15 h 21"/>
              <a:gd name="T16" fmla="*/ 7 w 111"/>
              <a:gd name="T17" fmla="*/ 15 h 21"/>
              <a:gd name="T18" fmla="*/ 7 w 111"/>
              <a:gd name="T19" fmla="*/ 6 h 21"/>
              <a:gd name="T20" fmla="*/ 12 w 111"/>
              <a:gd name="T21" fmla="*/ 6 h 21"/>
              <a:gd name="T22" fmla="*/ 12 w 111"/>
              <a:gd name="T23" fmla="*/ 15 h 21"/>
              <a:gd name="T24" fmla="*/ 21 w 111"/>
              <a:gd name="T25" fmla="*/ 15 h 21"/>
              <a:gd name="T26" fmla="*/ 16 w 111"/>
              <a:gd name="T27" fmla="*/ 15 h 21"/>
              <a:gd name="T28" fmla="*/ 16 w 111"/>
              <a:gd name="T29" fmla="*/ 6 h 21"/>
              <a:gd name="T30" fmla="*/ 21 w 111"/>
              <a:gd name="T31" fmla="*/ 6 h 21"/>
              <a:gd name="T32" fmla="*/ 21 w 111"/>
              <a:gd name="T33" fmla="*/ 15 h 21"/>
              <a:gd name="T34" fmla="*/ 30 w 111"/>
              <a:gd name="T35" fmla="*/ 15 h 21"/>
              <a:gd name="T36" fmla="*/ 25 w 111"/>
              <a:gd name="T37" fmla="*/ 15 h 21"/>
              <a:gd name="T38" fmla="*/ 25 w 111"/>
              <a:gd name="T39" fmla="*/ 6 h 21"/>
              <a:gd name="T40" fmla="*/ 30 w 111"/>
              <a:gd name="T41" fmla="*/ 6 h 21"/>
              <a:gd name="T42" fmla="*/ 30 w 111"/>
              <a:gd name="T43" fmla="*/ 15 h 21"/>
              <a:gd name="T44" fmla="*/ 104 w 111"/>
              <a:gd name="T45" fmla="*/ 13 h 21"/>
              <a:gd name="T46" fmla="*/ 72 w 111"/>
              <a:gd name="T47" fmla="*/ 13 h 21"/>
              <a:gd name="T48" fmla="*/ 72 w 111"/>
              <a:gd name="T49" fmla="*/ 8 h 21"/>
              <a:gd name="T50" fmla="*/ 104 w 111"/>
              <a:gd name="T51" fmla="*/ 8 h 21"/>
              <a:gd name="T52" fmla="*/ 104 w 111"/>
              <a:gd name="T53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1" h="21">
                <a:moveTo>
                  <a:pt x="7" y="0"/>
                </a:moveTo>
                <a:lnTo>
                  <a:pt x="0" y="0"/>
                </a:lnTo>
                <a:lnTo>
                  <a:pt x="0" y="21"/>
                </a:lnTo>
                <a:lnTo>
                  <a:pt x="111" y="21"/>
                </a:lnTo>
                <a:lnTo>
                  <a:pt x="111" y="0"/>
                </a:lnTo>
                <a:lnTo>
                  <a:pt x="104" y="0"/>
                </a:lnTo>
                <a:lnTo>
                  <a:pt x="7" y="0"/>
                </a:lnTo>
                <a:close/>
                <a:moveTo>
                  <a:pt x="12" y="15"/>
                </a:moveTo>
                <a:lnTo>
                  <a:pt x="7" y="15"/>
                </a:lnTo>
                <a:lnTo>
                  <a:pt x="7" y="6"/>
                </a:lnTo>
                <a:lnTo>
                  <a:pt x="12" y="6"/>
                </a:lnTo>
                <a:lnTo>
                  <a:pt x="12" y="15"/>
                </a:lnTo>
                <a:close/>
                <a:moveTo>
                  <a:pt x="21" y="15"/>
                </a:moveTo>
                <a:lnTo>
                  <a:pt x="16" y="15"/>
                </a:lnTo>
                <a:lnTo>
                  <a:pt x="16" y="6"/>
                </a:lnTo>
                <a:lnTo>
                  <a:pt x="21" y="6"/>
                </a:lnTo>
                <a:lnTo>
                  <a:pt x="21" y="15"/>
                </a:lnTo>
                <a:close/>
                <a:moveTo>
                  <a:pt x="30" y="15"/>
                </a:moveTo>
                <a:lnTo>
                  <a:pt x="25" y="15"/>
                </a:lnTo>
                <a:lnTo>
                  <a:pt x="25" y="6"/>
                </a:lnTo>
                <a:lnTo>
                  <a:pt x="30" y="6"/>
                </a:lnTo>
                <a:lnTo>
                  <a:pt x="30" y="15"/>
                </a:lnTo>
                <a:close/>
                <a:moveTo>
                  <a:pt x="104" y="13"/>
                </a:moveTo>
                <a:lnTo>
                  <a:pt x="72" y="13"/>
                </a:lnTo>
                <a:lnTo>
                  <a:pt x="72" y="8"/>
                </a:lnTo>
                <a:lnTo>
                  <a:pt x="104" y="8"/>
                </a:lnTo>
                <a:lnTo>
                  <a:pt x="104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" name="Rectangle 685"/>
          <p:cNvSpPr>
            <a:spLocks noChangeArrowheads="1"/>
          </p:cNvSpPr>
          <p:nvPr/>
        </p:nvSpPr>
        <p:spPr bwMode="auto">
          <a:xfrm>
            <a:off x="3255032" y="4545680"/>
            <a:ext cx="202534" cy="5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9" name="Rectangle 686"/>
          <p:cNvSpPr>
            <a:spLocks noChangeArrowheads="1"/>
          </p:cNvSpPr>
          <p:nvPr/>
        </p:nvSpPr>
        <p:spPr bwMode="auto">
          <a:xfrm>
            <a:off x="3255032" y="4625052"/>
            <a:ext cx="49265" cy="12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0" name="Rectangle 687"/>
          <p:cNvSpPr>
            <a:spLocks noChangeArrowheads="1"/>
          </p:cNvSpPr>
          <p:nvPr/>
        </p:nvSpPr>
        <p:spPr bwMode="auto">
          <a:xfrm>
            <a:off x="3337141" y="4625052"/>
            <a:ext cx="120426" cy="123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1" name="Freeform 688"/>
          <p:cNvSpPr>
            <a:spLocks noEditPoints="1"/>
          </p:cNvSpPr>
          <p:nvPr/>
        </p:nvSpPr>
        <p:spPr bwMode="auto">
          <a:xfrm>
            <a:off x="3203029" y="4493678"/>
            <a:ext cx="303804" cy="306541"/>
          </a:xfrm>
          <a:custGeom>
            <a:avLst/>
            <a:gdLst>
              <a:gd name="T0" fmla="*/ 0 w 111"/>
              <a:gd name="T1" fmla="*/ 0 h 112"/>
              <a:gd name="T2" fmla="*/ 0 w 111"/>
              <a:gd name="T3" fmla="*/ 112 h 112"/>
              <a:gd name="T4" fmla="*/ 111 w 111"/>
              <a:gd name="T5" fmla="*/ 112 h 112"/>
              <a:gd name="T6" fmla="*/ 111 w 111"/>
              <a:gd name="T7" fmla="*/ 0 h 112"/>
              <a:gd name="T8" fmla="*/ 0 w 111"/>
              <a:gd name="T9" fmla="*/ 0 h 112"/>
              <a:gd name="T10" fmla="*/ 105 w 111"/>
              <a:gd name="T11" fmla="*/ 105 h 112"/>
              <a:gd name="T12" fmla="*/ 6 w 111"/>
              <a:gd name="T13" fmla="*/ 105 h 112"/>
              <a:gd name="T14" fmla="*/ 6 w 111"/>
              <a:gd name="T15" fmla="*/ 7 h 112"/>
              <a:gd name="T16" fmla="*/ 105 w 111"/>
              <a:gd name="T17" fmla="*/ 7 h 112"/>
              <a:gd name="T18" fmla="*/ 105 w 111"/>
              <a:gd name="T19" fmla="*/ 10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2">
                <a:moveTo>
                  <a:pt x="0" y="0"/>
                </a:moveTo>
                <a:lnTo>
                  <a:pt x="0" y="112"/>
                </a:lnTo>
                <a:lnTo>
                  <a:pt x="111" y="112"/>
                </a:lnTo>
                <a:lnTo>
                  <a:pt x="111" y="0"/>
                </a:lnTo>
                <a:lnTo>
                  <a:pt x="0" y="0"/>
                </a:lnTo>
                <a:close/>
                <a:moveTo>
                  <a:pt x="105" y="105"/>
                </a:moveTo>
                <a:lnTo>
                  <a:pt x="6" y="105"/>
                </a:lnTo>
                <a:lnTo>
                  <a:pt x="6" y="7"/>
                </a:lnTo>
                <a:lnTo>
                  <a:pt x="105" y="7"/>
                </a:lnTo>
                <a:lnTo>
                  <a:pt x="105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2" name="Freeform 697"/>
          <p:cNvSpPr>
            <a:spLocks noEditPoints="1"/>
          </p:cNvSpPr>
          <p:nvPr/>
        </p:nvSpPr>
        <p:spPr bwMode="auto">
          <a:xfrm>
            <a:off x="5110693" y="5714363"/>
            <a:ext cx="142322" cy="303804"/>
          </a:xfrm>
          <a:custGeom>
            <a:avLst/>
            <a:gdLst>
              <a:gd name="T0" fmla="*/ 116 w 135"/>
              <a:gd name="T1" fmla="*/ 11 h 288"/>
              <a:gd name="T2" fmla="*/ 90 w 135"/>
              <a:gd name="T3" fmla="*/ 11 h 288"/>
              <a:gd name="T4" fmla="*/ 26 w 135"/>
              <a:gd name="T5" fmla="*/ 58 h 288"/>
              <a:gd name="T6" fmla="*/ 0 w 135"/>
              <a:gd name="T7" fmla="*/ 262 h 288"/>
              <a:gd name="T8" fmla="*/ 109 w 135"/>
              <a:gd name="T9" fmla="*/ 288 h 288"/>
              <a:gd name="T10" fmla="*/ 135 w 135"/>
              <a:gd name="T11" fmla="*/ 83 h 288"/>
              <a:gd name="T12" fmla="*/ 29 w 135"/>
              <a:gd name="T13" fmla="*/ 269 h 288"/>
              <a:gd name="T14" fmla="*/ 29 w 135"/>
              <a:gd name="T15" fmla="*/ 248 h 288"/>
              <a:gd name="T16" fmla="*/ 29 w 135"/>
              <a:gd name="T17" fmla="*/ 269 h 288"/>
              <a:gd name="T18" fmla="*/ 19 w 135"/>
              <a:gd name="T19" fmla="*/ 223 h 288"/>
              <a:gd name="T20" fmla="*/ 40 w 135"/>
              <a:gd name="T21" fmla="*/ 223 h 288"/>
              <a:gd name="T22" fmla="*/ 29 w 135"/>
              <a:gd name="T23" fmla="*/ 233 h 288"/>
              <a:gd name="T24" fmla="*/ 29 w 135"/>
              <a:gd name="T25" fmla="*/ 177 h 288"/>
              <a:gd name="T26" fmla="*/ 29 w 135"/>
              <a:gd name="T27" fmla="*/ 198 h 288"/>
              <a:gd name="T28" fmla="*/ 68 w 135"/>
              <a:gd name="T29" fmla="*/ 269 h 288"/>
              <a:gd name="T30" fmla="*/ 68 w 135"/>
              <a:gd name="T31" fmla="*/ 248 h 288"/>
              <a:gd name="T32" fmla="*/ 68 w 135"/>
              <a:gd name="T33" fmla="*/ 269 h 288"/>
              <a:gd name="T34" fmla="*/ 58 w 135"/>
              <a:gd name="T35" fmla="*/ 223 h 288"/>
              <a:gd name="T36" fmla="*/ 78 w 135"/>
              <a:gd name="T37" fmla="*/ 223 h 288"/>
              <a:gd name="T38" fmla="*/ 68 w 135"/>
              <a:gd name="T39" fmla="*/ 198 h 288"/>
              <a:gd name="T40" fmla="*/ 68 w 135"/>
              <a:gd name="T41" fmla="*/ 177 h 288"/>
              <a:gd name="T42" fmla="*/ 68 w 135"/>
              <a:gd name="T43" fmla="*/ 198 h 288"/>
              <a:gd name="T44" fmla="*/ 21 w 135"/>
              <a:gd name="T45" fmla="*/ 141 h 288"/>
              <a:gd name="T46" fmla="*/ 40 w 135"/>
              <a:gd name="T47" fmla="*/ 79 h 288"/>
              <a:gd name="T48" fmla="*/ 114 w 135"/>
              <a:gd name="T49" fmla="*/ 97 h 288"/>
              <a:gd name="T50" fmla="*/ 95 w 135"/>
              <a:gd name="T51" fmla="*/ 159 h 288"/>
              <a:gd name="T52" fmla="*/ 106 w 135"/>
              <a:gd name="T53" fmla="*/ 177 h 288"/>
              <a:gd name="T54" fmla="*/ 106 w 135"/>
              <a:gd name="T55" fmla="*/ 198 h 288"/>
              <a:gd name="T56" fmla="*/ 106 w 135"/>
              <a:gd name="T57" fmla="*/ 177 h 288"/>
              <a:gd name="T58" fmla="*/ 95 w 135"/>
              <a:gd name="T59" fmla="*/ 258 h 288"/>
              <a:gd name="T60" fmla="*/ 116 w 135"/>
              <a:gd name="T61" fmla="*/ 258 h 288"/>
              <a:gd name="T62" fmla="*/ 106 w 135"/>
              <a:gd name="T63" fmla="*/ 233 h 288"/>
              <a:gd name="T64" fmla="*/ 106 w 135"/>
              <a:gd name="T65" fmla="*/ 212 h 288"/>
              <a:gd name="T66" fmla="*/ 106 w 135"/>
              <a:gd name="T67" fmla="*/ 23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5" h="288">
                <a:moveTo>
                  <a:pt x="116" y="59"/>
                </a:moveTo>
                <a:cubicBezTo>
                  <a:pt x="116" y="11"/>
                  <a:pt x="116" y="11"/>
                  <a:pt x="116" y="11"/>
                </a:cubicBezTo>
                <a:cubicBezTo>
                  <a:pt x="116" y="7"/>
                  <a:pt x="110" y="0"/>
                  <a:pt x="103" y="0"/>
                </a:cubicBezTo>
                <a:cubicBezTo>
                  <a:pt x="95" y="0"/>
                  <a:pt x="90" y="7"/>
                  <a:pt x="90" y="11"/>
                </a:cubicBezTo>
                <a:cubicBezTo>
                  <a:pt x="90" y="58"/>
                  <a:pt x="90" y="58"/>
                  <a:pt x="90" y="58"/>
                </a:cubicBezTo>
                <a:cubicBezTo>
                  <a:pt x="26" y="58"/>
                  <a:pt x="26" y="58"/>
                  <a:pt x="26" y="58"/>
                </a:cubicBezTo>
                <a:cubicBezTo>
                  <a:pt x="12" y="58"/>
                  <a:pt x="0" y="69"/>
                  <a:pt x="0" y="8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7"/>
                  <a:pt x="12" y="288"/>
                  <a:pt x="26" y="288"/>
                </a:cubicBezTo>
                <a:cubicBezTo>
                  <a:pt x="109" y="288"/>
                  <a:pt x="109" y="288"/>
                  <a:pt x="109" y="288"/>
                </a:cubicBezTo>
                <a:cubicBezTo>
                  <a:pt x="123" y="288"/>
                  <a:pt x="135" y="277"/>
                  <a:pt x="135" y="262"/>
                </a:cubicBezTo>
                <a:cubicBezTo>
                  <a:pt x="135" y="83"/>
                  <a:pt x="135" y="83"/>
                  <a:pt x="135" y="83"/>
                </a:cubicBezTo>
                <a:cubicBezTo>
                  <a:pt x="135" y="72"/>
                  <a:pt x="127" y="62"/>
                  <a:pt x="116" y="59"/>
                </a:cubicBezTo>
                <a:close/>
                <a:moveTo>
                  <a:pt x="29" y="269"/>
                </a:moveTo>
                <a:cubicBezTo>
                  <a:pt x="24" y="269"/>
                  <a:pt x="19" y="264"/>
                  <a:pt x="19" y="258"/>
                </a:cubicBezTo>
                <a:cubicBezTo>
                  <a:pt x="19" y="252"/>
                  <a:pt x="24" y="248"/>
                  <a:pt x="29" y="248"/>
                </a:cubicBezTo>
                <a:cubicBezTo>
                  <a:pt x="35" y="248"/>
                  <a:pt x="40" y="252"/>
                  <a:pt x="40" y="258"/>
                </a:cubicBezTo>
                <a:cubicBezTo>
                  <a:pt x="40" y="264"/>
                  <a:pt x="35" y="269"/>
                  <a:pt x="29" y="269"/>
                </a:cubicBezTo>
                <a:close/>
                <a:moveTo>
                  <a:pt x="29" y="233"/>
                </a:moveTo>
                <a:cubicBezTo>
                  <a:pt x="24" y="233"/>
                  <a:pt x="19" y="229"/>
                  <a:pt x="19" y="223"/>
                </a:cubicBezTo>
                <a:cubicBezTo>
                  <a:pt x="19" y="217"/>
                  <a:pt x="24" y="212"/>
                  <a:pt x="29" y="212"/>
                </a:cubicBezTo>
                <a:cubicBezTo>
                  <a:pt x="35" y="212"/>
                  <a:pt x="40" y="217"/>
                  <a:pt x="40" y="223"/>
                </a:cubicBezTo>
                <a:cubicBezTo>
                  <a:pt x="40" y="223"/>
                  <a:pt x="40" y="223"/>
                  <a:pt x="40" y="223"/>
                </a:cubicBezTo>
                <a:cubicBezTo>
                  <a:pt x="40" y="229"/>
                  <a:pt x="35" y="233"/>
                  <a:pt x="29" y="233"/>
                </a:cubicBezTo>
                <a:close/>
                <a:moveTo>
                  <a:pt x="19" y="188"/>
                </a:moveTo>
                <a:cubicBezTo>
                  <a:pt x="19" y="182"/>
                  <a:pt x="24" y="177"/>
                  <a:pt x="29" y="177"/>
                </a:cubicBezTo>
                <a:cubicBezTo>
                  <a:pt x="35" y="177"/>
                  <a:pt x="40" y="182"/>
                  <a:pt x="40" y="188"/>
                </a:cubicBezTo>
                <a:cubicBezTo>
                  <a:pt x="40" y="193"/>
                  <a:pt x="35" y="198"/>
                  <a:pt x="29" y="198"/>
                </a:cubicBezTo>
                <a:cubicBezTo>
                  <a:pt x="24" y="198"/>
                  <a:pt x="19" y="193"/>
                  <a:pt x="19" y="188"/>
                </a:cubicBezTo>
                <a:close/>
                <a:moveTo>
                  <a:pt x="68" y="269"/>
                </a:moveTo>
                <a:cubicBezTo>
                  <a:pt x="62" y="269"/>
                  <a:pt x="58" y="264"/>
                  <a:pt x="58" y="258"/>
                </a:cubicBezTo>
                <a:cubicBezTo>
                  <a:pt x="58" y="252"/>
                  <a:pt x="62" y="248"/>
                  <a:pt x="68" y="248"/>
                </a:cubicBezTo>
                <a:cubicBezTo>
                  <a:pt x="74" y="248"/>
                  <a:pt x="78" y="252"/>
                  <a:pt x="78" y="258"/>
                </a:cubicBezTo>
                <a:cubicBezTo>
                  <a:pt x="78" y="264"/>
                  <a:pt x="74" y="269"/>
                  <a:pt x="68" y="269"/>
                </a:cubicBezTo>
                <a:close/>
                <a:moveTo>
                  <a:pt x="68" y="233"/>
                </a:moveTo>
                <a:cubicBezTo>
                  <a:pt x="62" y="233"/>
                  <a:pt x="58" y="229"/>
                  <a:pt x="58" y="223"/>
                </a:cubicBezTo>
                <a:cubicBezTo>
                  <a:pt x="58" y="217"/>
                  <a:pt x="62" y="212"/>
                  <a:pt x="68" y="212"/>
                </a:cubicBezTo>
                <a:cubicBezTo>
                  <a:pt x="74" y="212"/>
                  <a:pt x="78" y="217"/>
                  <a:pt x="78" y="223"/>
                </a:cubicBezTo>
                <a:cubicBezTo>
                  <a:pt x="78" y="229"/>
                  <a:pt x="74" y="233"/>
                  <a:pt x="68" y="233"/>
                </a:cubicBezTo>
                <a:close/>
                <a:moveTo>
                  <a:pt x="68" y="198"/>
                </a:moveTo>
                <a:cubicBezTo>
                  <a:pt x="62" y="198"/>
                  <a:pt x="58" y="193"/>
                  <a:pt x="58" y="188"/>
                </a:cubicBezTo>
                <a:cubicBezTo>
                  <a:pt x="58" y="182"/>
                  <a:pt x="62" y="177"/>
                  <a:pt x="68" y="177"/>
                </a:cubicBezTo>
                <a:cubicBezTo>
                  <a:pt x="74" y="177"/>
                  <a:pt x="78" y="182"/>
                  <a:pt x="78" y="188"/>
                </a:cubicBezTo>
                <a:cubicBezTo>
                  <a:pt x="78" y="193"/>
                  <a:pt x="74" y="198"/>
                  <a:pt x="68" y="198"/>
                </a:cubicBezTo>
                <a:close/>
                <a:moveTo>
                  <a:pt x="40" y="159"/>
                </a:moveTo>
                <a:cubicBezTo>
                  <a:pt x="30" y="159"/>
                  <a:pt x="21" y="151"/>
                  <a:pt x="21" y="141"/>
                </a:cubicBezTo>
                <a:cubicBezTo>
                  <a:pt x="21" y="97"/>
                  <a:pt x="21" y="97"/>
                  <a:pt x="21" y="97"/>
                </a:cubicBezTo>
                <a:cubicBezTo>
                  <a:pt x="21" y="87"/>
                  <a:pt x="30" y="79"/>
                  <a:pt x="40" y="79"/>
                </a:cubicBezTo>
                <a:cubicBezTo>
                  <a:pt x="95" y="79"/>
                  <a:pt x="95" y="79"/>
                  <a:pt x="95" y="79"/>
                </a:cubicBezTo>
                <a:cubicBezTo>
                  <a:pt x="105" y="79"/>
                  <a:pt x="114" y="87"/>
                  <a:pt x="114" y="97"/>
                </a:cubicBezTo>
                <a:cubicBezTo>
                  <a:pt x="114" y="141"/>
                  <a:pt x="114" y="141"/>
                  <a:pt x="114" y="141"/>
                </a:cubicBezTo>
                <a:cubicBezTo>
                  <a:pt x="114" y="151"/>
                  <a:pt x="105" y="159"/>
                  <a:pt x="95" y="159"/>
                </a:cubicBezTo>
                <a:lnTo>
                  <a:pt x="40" y="159"/>
                </a:lnTo>
                <a:close/>
                <a:moveTo>
                  <a:pt x="106" y="177"/>
                </a:moveTo>
                <a:cubicBezTo>
                  <a:pt x="111" y="177"/>
                  <a:pt x="116" y="182"/>
                  <a:pt x="116" y="188"/>
                </a:cubicBezTo>
                <a:cubicBezTo>
                  <a:pt x="116" y="193"/>
                  <a:pt x="111" y="198"/>
                  <a:pt x="106" y="198"/>
                </a:cubicBezTo>
                <a:cubicBezTo>
                  <a:pt x="100" y="198"/>
                  <a:pt x="95" y="193"/>
                  <a:pt x="95" y="188"/>
                </a:cubicBezTo>
                <a:cubicBezTo>
                  <a:pt x="95" y="182"/>
                  <a:pt x="100" y="177"/>
                  <a:pt x="106" y="177"/>
                </a:cubicBezTo>
                <a:close/>
                <a:moveTo>
                  <a:pt x="106" y="269"/>
                </a:moveTo>
                <a:cubicBezTo>
                  <a:pt x="100" y="269"/>
                  <a:pt x="95" y="264"/>
                  <a:pt x="95" y="258"/>
                </a:cubicBezTo>
                <a:cubicBezTo>
                  <a:pt x="95" y="252"/>
                  <a:pt x="100" y="248"/>
                  <a:pt x="106" y="248"/>
                </a:cubicBezTo>
                <a:cubicBezTo>
                  <a:pt x="111" y="248"/>
                  <a:pt x="116" y="252"/>
                  <a:pt x="116" y="258"/>
                </a:cubicBezTo>
                <a:cubicBezTo>
                  <a:pt x="116" y="264"/>
                  <a:pt x="111" y="269"/>
                  <a:pt x="106" y="269"/>
                </a:cubicBezTo>
                <a:close/>
                <a:moveTo>
                  <a:pt x="106" y="233"/>
                </a:moveTo>
                <a:cubicBezTo>
                  <a:pt x="100" y="233"/>
                  <a:pt x="95" y="229"/>
                  <a:pt x="95" y="223"/>
                </a:cubicBezTo>
                <a:cubicBezTo>
                  <a:pt x="95" y="217"/>
                  <a:pt x="100" y="212"/>
                  <a:pt x="106" y="212"/>
                </a:cubicBezTo>
                <a:cubicBezTo>
                  <a:pt x="111" y="212"/>
                  <a:pt x="116" y="217"/>
                  <a:pt x="116" y="223"/>
                </a:cubicBezTo>
                <a:cubicBezTo>
                  <a:pt x="116" y="229"/>
                  <a:pt x="111" y="233"/>
                  <a:pt x="106" y="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3" name="Freeform 698"/>
          <p:cNvSpPr>
            <a:spLocks noEditPoints="1"/>
          </p:cNvSpPr>
          <p:nvPr/>
        </p:nvSpPr>
        <p:spPr bwMode="auto">
          <a:xfrm>
            <a:off x="5638926" y="5714363"/>
            <a:ext cx="142322" cy="303804"/>
          </a:xfrm>
          <a:custGeom>
            <a:avLst/>
            <a:gdLst>
              <a:gd name="T0" fmla="*/ 115 w 134"/>
              <a:gd name="T1" fmla="*/ 11 h 288"/>
              <a:gd name="T2" fmla="*/ 89 w 134"/>
              <a:gd name="T3" fmla="*/ 11 h 288"/>
              <a:gd name="T4" fmla="*/ 25 w 134"/>
              <a:gd name="T5" fmla="*/ 58 h 288"/>
              <a:gd name="T6" fmla="*/ 0 w 134"/>
              <a:gd name="T7" fmla="*/ 262 h 288"/>
              <a:gd name="T8" fmla="*/ 109 w 134"/>
              <a:gd name="T9" fmla="*/ 288 h 288"/>
              <a:gd name="T10" fmla="*/ 134 w 134"/>
              <a:gd name="T11" fmla="*/ 83 h 288"/>
              <a:gd name="T12" fmla="*/ 29 w 134"/>
              <a:gd name="T13" fmla="*/ 269 h 288"/>
              <a:gd name="T14" fmla="*/ 29 w 134"/>
              <a:gd name="T15" fmla="*/ 248 h 288"/>
              <a:gd name="T16" fmla="*/ 29 w 134"/>
              <a:gd name="T17" fmla="*/ 269 h 288"/>
              <a:gd name="T18" fmla="*/ 18 w 134"/>
              <a:gd name="T19" fmla="*/ 223 h 288"/>
              <a:gd name="T20" fmla="*/ 39 w 134"/>
              <a:gd name="T21" fmla="*/ 223 h 288"/>
              <a:gd name="T22" fmla="*/ 29 w 134"/>
              <a:gd name="T23" fmla="*/ 233 h 288"/>
              <a:gd name="T24" fmla="*/ 29 w 134"/>
              <a:gd name="T25" fmla="*/ 177 h 288"/>
              <a:gd name="T26" fmla="*/ 29 w 134"/>
              <a:gd name="T27" fmla="*/ 198 h 288"/>
              <a:gd name="T28" fmla="*/ 68 w 134"/>
              <a:gd name="T29" fmla="*/ 269 h 288"/>
              <a:gd name="T30" fmla="*/ 68 w 134"/>
              <a:gd name="T31" fmla="*/ 248 h 288"/>
              <a:gd name="T32" fmla="*/ 68 w 134"/>
              <a:gd name="T33" fmla="*/ 269 h 288"/>
              <a:gd name="T34" fmla="*/ 57 w 134"/>
              <a:gd name="T35" fmla="*/ 223 h 288"/>
              <a:gd name="T36" fmla="*/ 78 w 134"/>
              <a:gd name="T37" fmla="*/ 223 h 288"/>
              <a:gd name="T38" fmla="*/ 68 w 134"/>
              <a:gd name="T39" fmla="*/ 198 h 288"/>
              <a:gd name="T40" fmla="*/ 68 w 134"/>
              <a:gd name="T41" fmla="*/ 177 h 288"/>
              <a:gd name="T42" fmla="*/ 68 w 134"/>
              <a:gd name="T43" fmla="*/ 198 h 288"/>
              <a:gd name="T44" fmla="*/ 21 w 134"/>
              <a:gd name="T45" fmla="*/ 141 h 288"/>
              <a:gd name="T46" fmla="*/ 40 w 134"/>
              <a:gd name="T47" fmla="*/ 79 h 288"/>
              <a:gd name="T48" fmla="*/ 113 w 134"/>
              <a:gd name="T49" fmla="*/ 97 h 288"/>
              <a:gd name="T50" fmla="*/ 94 w 134"/>
              <a:gd name="T51" fmla="*/ 159 h 288"/>
              <a:gd name="T52" fmla="*/ 105 w 134"/>
              <a:gd name="T53" fmla="*/ 177 h 288"/>
              <a:gd name="T54" fmla="*/ 105 w 134"/>
              <a:gd name="T55" fmla="*/ 198 h 288"/>
              <a:gd name="T56" fmla="*/ 105 w 134"/>
              <a:gd name="T57" fmla="*/ 177 h 288"/>
              <a:gd name="T58" fmla="*/ 95 w 134"/>
              <a:gd name="T59" fmla="*/ 258 h 288"/>
              <a:gd name="T60" fmla="*/ 116 w 134"/>
              <a:gd name="T61" fmla="*/ 258 h 288"/>
              <a:gd name="T62" fmla="*/ 105 w 134"/>
              <a:gd name="T63" fmla="*/ 233 h 288"/>
              <a:gd name="T64" fmla="*/ 105 w 134"/>
              <a:gd name="T65" fmla="*/ 212 h 288"/>
              <a:gd name="T66" fmla="*/ 105 w 134"/>
              <a:gd name="T67" fmla="*/ 23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4" h="288">
                <a:moveTo>
                  <a:pt x="115" y="59"/>
                </a:moveTo>
                <a:cubicBezTo>
                  <a:pt x="115" y="11"/>
                  <a:pt x="115" y="11"/>
                  <a:pt x="115" y="11"/>
                </a:cubicBezTo>
                <a:cubicBezTo>
                  <a:pt x="115" y="7"/>
                  <a:pt x="109" y="0"/>
                  <a:pt x="102" y="0"/>
                </a:cubicBezTo>
                <a:cubicBezTo>
                  <a:pt x="95" y="0"/>
                  <a:pt x="89" y="7"/>
                  <a:pt x="89" y="11"/>
                </a:cubicBezTo>
                <a:cubicBezTo>
                  <a:pt x="89" y="58"/>
                  <a:pt x="89" y="58"/>
                  <a:pt x="89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11" y="58"/>
                  <a:pt x="0" y="69"/>
                  <a:pt x="0" y="8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7"/>
                  <a:pt x="11" y="288"/>
                  <a:pt x="25" y="288"/>
                </a:cubicBezTo>
                <a:cubicBezTo>
                  <a:pt x="109" y="288"/>
                  <a:pt x="109" y="288"/>
                  <a:pt x="109" y="288"/>
                </a:cubicBezTo>
                <a:cubicBezTo>
                  <a:pt x="123" y="288"/>
                  <a:pt x="134" y="277"/>
                  <a:pt x="134" y="262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4" y="72"/>
                  <a:pt x="126" y="62"/>
                  <a:pt x="115" y="59"/>
                </a:cubicBezTo>
                <a:close/>
                <a:moveTo>
                  <a:pt x="29" y="269"/>
                </a:moveTo>
                <a:cubicBezTo>
                  <a:pt x="23" y="269"/>
                  <a:pt x="19" y="264"/>
                  <a:pt x="19" y="258"/>
                </a:cubicBezTo>
                <a:cubicBezTo>
                  <a:pt x="19" y="252"/>
                  <a:pt x="23" y="248"/>
                  <a:pt x="29" y="248"/>
                </a:cubicBezTo>
                <a:cubicBezTo>
                  <a:pt x="35" y="248"/>
                  <a:pt x="39" y="252"/>
                  <a:pt x="39" y="258"/>
                </a:cubicBezTo>
                <a:cubicBezTo>
                  <a:pt x="39" y="264"/>
                  <a:pt x="35" y="269"/>
                  <a:pt x="29" y="269"/>
                </a:cubicBezTo>
                <a:close/>
                <a:moveTo>
                  <a:pt x="29" y="233"/>
                </a:moveTo>
                <a:cubicBezTo>
                  <a:pt x="23" y="233"/>
                  <a:pt x="19" y="229"/>
                  <a:pt x="18" y="223"/>
                </a:cubicBezTo>
                <a:cubicBezTo>
                  <a:pt x="19" y="217"/>
                  <a:pt x="23" y="212"/>
                  <a:pt x="29" y="212"/>
                </a:cubicBezTo>
                <a:cubicBezTo>
                  <a:pt x="35" y="212"/>
                  <a:pt x="39" y="217"/>
                  <a:pt x="39" y="223"/>
                </a:cubicBezTo>
                <a:cubicBezTo>
                  <a:pt x="39" y="223"/>
                  <a:pt x="39" y="223"/>
                  <a:pt x="39" y="223"/>
                </a:cubicBezTo>
                <a:cubicBezTo>
                  <a:pt x="39" y="229"/>
                  <a:pt x="35" y="233"/>
                  <a:pt x="29" y="233"/>
                </a:cubicBezTo>
                <a:close/>
                <a:moveTo>
                  <a:pt x="19" y="188"/>
                </a:moveTo>
                <a:cubicBezTo>
                  <a:pt x="19" y="182"/>
                  <a:pt x="23" y="177"/>
                  <a:pt x="29" y="177"/>
                </a:cubicBezTo>
                <a:cubicBezTo>
                  <a:pt x="35" y="177"/>
                  <a:pt x="39" y="182"/>
                  <a:pt x="39" y="188"/>
                </a:cubicBezTo>
                <a:cubicBezTo>
                  <a:pt x="39" y="193"/>
                  <a:pt x="35" y="198"/>
                  <a:pt x="29" y="198"/>
                </a:cubicBezTo>
                <a:cubicBezTo>
                  <a:pt x="23" y="198"/>
                  <a:pt x="19" y="193"/>
                  <a:pt x="19" y="188"/>
                </a:cubicBezTo>
                <a:close/>
                <a:moveTo>
                  <a:pt x="68" y="269"/>
                </a:moveTo>
                <a:cubicBezTo>
                  <a:pt x="62" y="269"/>
                  <a:pt x="57" y="264"/>
                  <a:pt x="57" y="258"/>
                </a:cubicBezTo>
                <a:cubicBezTo>
                  <a:pt x="57" y="252"/>
                  <a:pt x="62" y="248"/>
                  <a:pt x="68" y="248"/>
                </a:cubicBezTo>
                <a:cubicBezTo>
                  <a:pt x="73" y="248"/>
                  <a:pt x="78" y="252"/>
                  <a:pt x="78" y="258"/>
                </a:cubicBezTo>
                <a:cubicBezTo>
                  <a:pt x="78" y="264"/>
                  <a:pt x="73" y="269"/>
                  <a:pt x="68" y="269"/>
                </a:cubicBezTo>
                <a:close/>
                <a:moveTo>
                  <a:pt x="68" y="233"/>
                </a:moveTo>
                <a:cubicBezTo>
                  <a:pt x="62" y="233"/>
                  <a:pt x="57" y="229"/>
                  <a:pt x="57" y="223"/>
                </a:cubicBezTo>
                <a:cubicBezTo>
                  <a:pt x="57" y="217"/>
                  <a:pt x="62" y="212"/>
                  <a:pt x="68" y="212"/>
                </a:cubicBezTo>
                <a:cubicBezTo>
                  <a:pt x="73" y="212"/>
                  <a:pt x="78" y="217"/>
                  <a:pt x="78" y="223"/>
                </a:cubicBezTo>
                <a:cubicBezTo>
                  <a:pt x="78" y="229"/>
                  <a:pt x="73" y="233"/>
                  <a:pt x="68" y="233"/>
                </a:cubicBezTo>
                <a:close/>
                <a:moveTo>
                  <a:pt x="68" y="198"/>
                </a:moveTo>
                <a:cubicBezTo>
                  <a:pt x="62" y="198"/>
                  <a:pt x="57" y="193"/>
                  <a:pt x="57" y="188"/>
                </a:cubicBezTo>
                <a:cubicBezTo>
                  <a:pt x="57" y="182"/>
                  <a:pt x="62" y="177"/>
                  <a:pt x="68" y="177"/>
                </a:cubicBezTo>
                <a:cubicBezTo>
                  <a:pt x="73" y="177"/>
                  <a:pt x="78" y="182"/>
                  <a:pt x="78" y="188"/>
                </a:cubicBezTo>
                <a:cubicBezTo>
                  <a:pt x="78" y="193"/>
                  <a:pt x="73" y="198"/>
                  <a:pt x="68" y="198"/>
                </a:cubicBezTo>
                <a:close/>
                <a:moveTo>
                  <a:pt x="40" y="159"/>
                </a:moveTo>
                <a:cubicBezTo>
                  <a:pt x="29" y="159"/>
                  <a:pt x="21" y="151"/>
                  <a:pt x="21" y="141"/>
                </a:cubicBezTo>
                <a:cubicBezTo>
                  <a:pt x="21" y="97"/>
                  <a:pt x="21" y="97"/>
                  <a:pt x="21" y="97"/>
                </a:cubicBezTo>
                <a:cubicBezTo>
                  <a:pt x="21" y="87"/>
                  <a:pt x="29" y="79"/>
                  <a:pt x="40" y="79"/>
                </a:cubicBezTo>
                <a:cubicBezTo>
                  <a:pt x="94" y="79"/>
                  <a:pt x="94" y="79"/>
                  <a:pt x="94" y="79"/>
                </a:cubicBezTo>
                <a:cubicBezTo>
                  <a:pt x="105" y="79"/>
                  <a:pt x="113" y="87"/>
                  <a:pt x="113" y="97"/>
                </a:cubicBezTo>
                <a:cubicBezTo>
                  <a:pt x="113" y="141"/>
                  <a:pt x="113" y="141"/>
                  <a:pt x="113" y="141"/>
                </a:cubicBezTo>
                <a:cubicBezTo>
                  <a:pt x="113" y="151"/>
                  <a:pt x="105" y="159"/>
                  <a:pt x="94" y="159"/>
                </a:cubicBezTo>
                <a:lnTo>
                  <a:pt x="40" y="159"/>
                </a:lnTo>
                <a:close/>
                <a:moveTo>
                  <a:pt x="105" y="177"/>
                </a:moveTo>
                <a:cubicBezTo>
                  <a:pt x="111" y="177"/>
                  <a:pt x="116" y="182"/>
                  <a:pt x="116" y="188"/>
                </a:cubicBezTo>
                <a:cubicBezTo>
                  <a:pt x="116" y="193"/>
                  <a:pt x="111" y="198"/>
                  <a:pt x="105" y="198"/>
                </a:cubicBezTo>
                <a:cubicBezTo>
                  <a:pt x="99" y="198"/>
                  <a:pt x="95" y="193"/>
                  <a:pt x="95" y="188"/>
                </a:cubicBezTo>
                <a:cubicBezTo>
                  <a:pt x="95" y="182"/>
                  <a:pt x="99" y="177"/>
                  <a:pt x="105" y="177"/>
                </a:cubicBezTo>
                <a:close/>
                <a:moveTo>
                  <a:pt x="105" y="269"/>
                </a:moveTo>
                <a:cubicBezTo>
                  <a:pt x="99" y="269"/>
                  <a:pt x="95" y="264"/>
                  <a:pt x="95" y="258"/>
                </a:cubicBezTo>
                <a:cubicBezTo>
                  <a:pt x="95" y="252"/>
                  <a:pt x="99" y="248"/>
                  <a:pt x="105" y="248"/>
                </a:cubicBezTo>
                <a:cubicBezTo>
                  <a:pt x="111" y="248"/>
                  <a:pt x="116" y="252"/>
                  <a:pt x="116" y="258"/>
                </a:cubicBezTo>
                <a:cubicBezTo>
                  <a:pt x="116" y="264"/>
                  <a:pt x="111" y="269"/>
                  <a:pt x="105" y="269"/>
                </a:cubicBezTo>
                <a:close/>
                <a:moveTo>
                  <a:pt x="105" y="233"/>
                </a:moveTo>
                <a:cubicBezTo>
                  <a:pt x="99" y="233"/>
                  <a:pt x="95" y="229"/>
                  <a:pt x="95" y="223"/>
                </a:cubicBezTo>
                <a:cubicBezTo>
                  <a:pt x="95" y="217"/>
                  <a:pt x="99" y="212"/>
                  <a:pt x="105" y="212"/>
                </a:cubicBezTo>
                <a:cubicBezTo>
                  <a:pt x="111" y="212"/>
                  <a:pt x="116" y="217"/>
                  <a:pt x="116" y="223"/>
                </a:cubicBezTo>
                <a:cubicBezTo>
                  <a:pt x="116" y="229"/>
                  <a:pt x="111" y="233"/>
                  <a:pt x="105" y="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4" name="Freeform 699"/>
          <p:cNvSpPr/>
          <p:nvPr/>
        </p:nvSpPr>
        <p:spPr bwMode="auto">
          <a:xfrm>
            <a:off x="5805881" y="5821104"/>
            <a:ext cx="30108" cy="90321"/>
          </a:xfrm>
          <a:custGeom>
            <a:avLst/>
            <a:gdLst>
              <a:gd name="T0" fmla="*/ 0 w 28"/>
              <a:gd name="T1" fmla="*/ 13 h 86"/>
              <a:gd name="T2" fmla="*/ 8 w 28"/>
              <a:gd name="T3" fmla="*/ 43 h 86"/>
              <a:gd name="T4" fmla="*/ 0 w 28"/>
              <a:gd name="T5" fmla="*/ 73 h 86"/>
              <a:gd name="T6" fmla="*/ 13 w 28"/>
              <a:gd name="T7" fmla="*/ 86 h 86"/>
              <a:gd name="T8" fmla="*/ 28 w 28"/>
              <a:gd name="T9" fmla="*/ 43 h 86"/>
              <a:gd name="T10" fmla="*/ 13 w 28"/>
              <a:gd name="T11" fmla="*/ 0 h 86"/>
              <a:gd name="T12" fmla="*/ 0 w 28"/>
              <a:gd name="T1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86">
                <a:moveTo>
                  <a:pt x="0" y="13"/>
                </a:moveTo>
                <a:cubicBezTo>
                  <a:pt x="5" y="21"/>
                  <a:pt x="8" y="32"/>
                  <a:pt x="8" y="43"/>
                </a:cubicBezTo>
                <a:cubicBezTo>
                  <a:pt x="8" y="54"/>
                  <a:pt x="5" y="64"/>
                  <a:pt x="0" y="73"/>
                </a:cubicBezTo>
                <a:cubicBezTo>
                  <a:pt x="13" y="86"/>
                  <a:pt x="13" y="86"/>
                  <a:pt x="13" y="86"/>
                </a:cubicBezTo>
                <a:cubicBezTo>
                  <a:pt x="23" y="74"/>
                  <a:pt x="28" y="59"/>
                  <a:pt x="28" y="43"/>
                </a:cubicBezTo>
                <a:cubicBezTo>
                  <a:pt x="28" y="27"/>
                  <a:pt x="23" y="12"/>
                  <a:pt x="13" y="0"/>
                </a:cubicBez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5" name="Freeform 700"/>
          <p:cNvSpPr/>
          <p:nvPr/>
        </p:nvSpPr>
        <p:spPr bwMode="auto">
          <a:xfrm>
            <a:off x="5879779" y="5744469"/>
            <a:ext cx="79373" cy="246327"/>
          </a:xfrm>
          <a:custGeom>
            <a:avLst/>
            <a:gdLst>
              <a:gd name="T0" fmla="*/ 15 w 74"/>
              <a:gd name="T1" fmla="*/ 0 h 232"/>
              <a:gd name="T2" fmla="*/ 0 w 74"/>
              <a:gd name="T3" fmla="*/ 16 h 232"/>
              <a:gd name="T4" fmla="*/ 0 w 74"/>
              <a:gd name="T5" fmla="*/ 216 h 232"/>
              <a:gd name="T6" fmla="*/ 16 w 74"/>
              <a:gd name="T7" fmla="*/ 232 h 232"/>
              <a:gd name="T8" fmla="*/ 15 w 74"/>
              <a:gd name="T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232">
                <a:moveTo>
                  <a:pt x="15" y="0"/>
                </a:moveTo>
                <a:cubicBezTo>
                  <a:pt x="0" y="16"/>
                  <a:pt x="0" y="16"/>
                  <a:pt x="0" y="16"/>
                </a:cubicBezTo>
                <a:cubicBezTo>
                  <a:pt x="51" y="72"/>
                  <a:pt x="51" y="159"/>
                  <a:pt x="0" y="216"/>
                </a:cubicBezTo>
                <a:cubicBezTo>
                  <a:pt x="16" y="232"/>
                  <a:pt x="16" y="232"/>
                  <a:pt x="16" y="232"/>
                </a:cubicBezTo>
                <a:cubicBezTo>
                  <a:pt x="74" y="171"/>
                  <a:pt x="74" y="61"/>
                  <a:pt x="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6" name="Freeform 701"/>
          <p:cNvSpPr/>
          <p:nvPr/>
        </p:nvSpPr>
        <p:spPr bwMode="auto">
          <a:xfrm>
            <a:off x="5841461" y="5782787"/>
            <a:ext cx="60214" cy="166955"/>
          </a:xfrm>
          <a:custGeom>
            <a:avLst/>
            <a:gdLst>
              <a:gd name="T0" fmla="*/ 15 w 55"/>
              <a:gd name="T1" fmla="*/ 0 h 159"/>
              <a:gd name="T2" fmla="*/ 0 w 55"/>
              <a:gd name="T3" fmla="*/ 16 h 159"/>
              <a:gd name="T4" fmla="*/ 0 w 55"/>
              <a:gd name="T5" fmla="*/ 144 h 159"/>
              <a:gd name="T6" fmla="*/ 15 w 55"/>
              <a:gd name="T7" fmla="*/ 159 h 159"/>
              <a:gd name="T8" fmla="*/ 15 w 55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59">
                <a:moveTo>
                  <a:pt x="15" y="0"/>
                </a:moveTo>
                <a:cubicBezTo>
                  <a:pt x="0" y="16"/>
                  <a:pt x="0" y="16"/>
                  <a:pt x="0" y="16"/>
                </a:cubicBezTo>
                <a:cubicBezTo>
                  <a:pt x="30" y="53"/>
                  <a:pt x="30" y="107"/>
                  <a:pt x="0" y="144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55" y="114"/>
                  <a:pt x="55" y="45"/>
                  <a:pt x="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7" name="Freeform 702"/>
          <p:cNvSpPr/>
          <p:nvPr/>
        </p:nvSpPr>
        <p:spPr bwMode="auto">
          <a:xfrm>
            <a:off x="767132" y="3297625"/>
            <a:ext cx="306541" cy="279171"/>
          </a:xfrm>
          <a:custGeom>
            <a:avLst/>
            <a:gdLst>
              <a:gd name="T0" fmla="*/ 236 w 289"/>
              <a:gd name="T1" fmla="*/ 0 h 263"/>
              <a:gd name="T2" fmla="*/ 54 w 289"/>
              <a:gd name="T3" fmla="*/ 0 h 263"/>
              <a:gd name="T4" fmla="*/ 0 w 289"/>
              <a:gd name="T5" fmla="*/ 54 h 263"/>
              <a:gd name="T6" fmla="*/ 0 w 289"/>
              <a:gd name="T7" fmla="*/ 156 h 263"/>
              <a:gd name="T8" fmla="*/ 40 w 289"/>
              <a:gd name="T9" fmla="*/ 208 h 263"/>
              <a:gd name="T10" fmla="*/ 11 w 289"/>
              <a:gd name="T11" fmla="*/ 244 h 263"/>
              <a:gd name="T12" fmla="*/ 107 w 289"/>
              <a:gd name="T13" fmla="*/ 210 h 263"/>
              <a:gd name="T14" fmla="*/ 236 w 289"/>
              <a:gd name="T15" fmla="*/ 210 h 263"/>
              <a:gd name="T16" fmla="*/ 289 w 289"/>
              <a:gd name="T17" fmla="*/ 156 h 263"/>
              <a:gd name="T18" fmla="*/ 289 w 289"/>
              <a:gd name="T19" fmla="*/ 54 h 263"/>
              <a:gd name="T20" fmla="*/ 236 w 289"/>
              <a:gd name="T21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" h="263">
                <a:moveTo>
                  <a:pt x="236" y="0"/>
                </a:move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81"/>
                  <a:pt x="17" y="202"/>
                  <a:pt x="40" y="208"/>
                </a:cubicBezTo>
                <a:cubicBezTo>
                  <a:pt x="36" y="219"/>
                  <a:pt x="28" y="231"/>
                  <a:pt x="11" y="244"/>
                </a:cubicBezTo>
                <a:cubicBezTo>
                  <a:pt x="0" y="252"/>
                  <a:pt x="55" y="263"/>
                  <a:pt x="107" y="210"/>
                </a:cubicBezTo>
                <a:cubicBezTo>
                  <a:pt x="236" y="210"/>
                  <a:pt x="236" y="210"/>
                  <a:pt x="236" y="210"/>
                </a:cubicBezTo>
                <a:cubicBezTo>
                  <a:pt x="265" y="210"/>
                  <a:pt x="289" y="186"/>
                  <a:pt x="289" y="156"/>
                </a:cubicBezTo>
                <a:cubicBezTo>
                  <a:pt x="289" y="54"/>
                  <a:pt x="289" y="54"/>
                  <a:pt x="289" y="54"/>
                </a:cubicBezTo>
                <a:cubicBezTo>
                  <a:pt x="289" y="24"/>
                  <a:pt x="265" y="0"/>
                  <a:pt x="2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" name="Freeform 703"/>
          <p:cNvSpPr/>
          <p:nvPr/>
        </p:nvSpPr>
        <p:spPr bwMode="auto">
          <a:xfrm>
            <a:off x="1451373" y="3346890"/>
            <a:ext cx="229905" cy="224431"/>
          </a:xfrm>
          <a:custGeom>
            <a:avLst/>
            <a:gdLst>
              <a:gd name="T0" fmla="*/ 217 w 217"/>
              <a:gd name="T1" fmla="*/ 126 h 212"/>
              <a:gd name="T2" fmla="*/ 217 w 217"/>
              <a:gd name="T3" fmla="*/ 43 h 212"/>
              <a:gd name="T4" fmla="*/ 178 w 217"/>
              <a:gd name="T5" fmla="*/ 0 h 212"/>
              <a:gd name="T6" fmla="*/ 178 w 217"/>
              <a:gd name="T7" fmla="*/ 82 h 212"/>
              <a:gd name="T8" fmla="*/ 115 w 217"/>
              <a:gd name="T9" fmla="*/ 145 h 212"/>
              <a:gd name="T10" fmla="*/ 19 w 217"/>
              <a:gd name="T11" fmla="*/ 145 h 212"/>
              <a:gd name="T12" fmla="*/ 0 w 217"/>
              <a:gd name="T13" fmla="*/ 160 h 212"/>
              <a:gd name="T14" fmla="*/ 27 w 217"/>
              <a:gd name="T15" fmla="*/ 169 h 212"/>
              <a:gd name="T16" fmla="*/ 131 w 217"/>
              <a:gd name="T17" fmla="*/ 169 h 212"/>
              <a:gd name="T18" fmla="*/ 208 w 217"/>
              <a:gd name="T19" fmla="*/ 197 h 212"/>
              <a:gd name="T20" fmla="*/ 185 w 217"/>
              <a:gd name="T21" fmla="*/ 168 h 212"/>
              <a:gd name="T22" fmla="*/ 217 w 217"/>
              <a:gd name="T23" fmla="*/ 1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" h="212">
                <a:moveTo>
                  <a:pt x="217" y="126"/>
                </a:moveTo>
                <a:cubicBezTo>
                  <a:pt x="217" y="43"/>
                  <a:pt x="217" y="43"/>
                  <a:pt x="217" y="43"/>
                </a:cubicBezTo>
                <a:cubicBezTo>
                  <a:pt x="217" y="21"/>
                  <a:pt x="200" y="2"/>
                  <a:pt x="178" y="0"/>
                </a:cubicBezTo>
                <a:cubicBezTo>
                  <a:pt x="178" y="82"/>
                  <a:pt x="178" y="82"/>
                  <a:pt x="178" y="82"/>
                </a:cubicBezTo>
                <a:cubicBezTo>
                  <a:pt x="178" y="117"/>
                  <a:pt x="150" y="145"/>
                  <a:pt x="115" y="145"/>
                </a:cubicBezTo>
                <a:cubicBezTo>
                  <a:pt x="19" y="145"/>
                  <a:pt x="19" y="145"/>
                  <a:pt x="19" y="145"/>
                </a:cubicBezTo>
                <a:cubicBezTo>
                  <a:pt x="12" y="151"/>
                  <a:pt x="6" y="156"/>
                  <a:pt x="0" y="160"/>
                </a:cubicBezTo>
                <a:cubicBezTo>
                  <a:pt x="7" y="166"/>
                  <a:pt x="16" y="169"/>
                  <a:pt x="27" y="169"/>
                </a:cubicBezTo>
                <a:cubicBezTo>
                  <a:pt x="131" y="169"/>
                  <a:pt x="131" y="169"/>
                  <a:pt x="131" y="169"/>
                </a:cubicBezTo>
                <a:cubicBezTo>
                  <a:pt x="172" y="212"/>
                  <a:pt x="217" y="203"/>
                  <a:pt x="208" y="197"/>
                </a:cubicBezTo>
                <a:cubicBezTo>
                  <a:pt x="195" y="187"/>
                  <a:pt x="188" y="177"/>
                  <a:pt x="185" y="168"/>
                </a:cubicBezTo>
                <a:cubicBezTo>
                  <a:pt x="203" y="163"/>
                  <a:pt x="217" y="146"/>
                  <a:pt x="217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9" name="Freeform 704"/>
          <p:cNvSpPr/>
          <p:nvPr/>
        </p:nvSpPr>
        <p:spPr bwMode="auto">
          <a:xfrm>
            <a:off x="1372002" y="3300362"/>
            <a:ext cx="246327" cy="213483"/>
          </a:xfrm>
          <a:custGeom>
            <a:avLst/>
            <a:gdLst>
              <a:gd name="T0" fmla="*/ 234 w 234"/>
              <a:gd name="T1" fmla="*/ 126 h 202"/>
              <a:gd name="T2" fmla="*/ 234 w 234"/>
              <a:gd name="T3" fmla="*/ 43 h 202"/>
              <a:gd name="T4" fmla="*/ 190 w 234"/>
              <a:gd name="T5" fmla="*/ 0 h 202"/>
              <a:gd name="T6" fmla="*/ 43 w 234"/>
              <a:gd name="T7" fmla="*/ 0 h 202"/>
              <a:gd name="T8" fmla="*/ 0 w 234"/>
              <a:gd name="T9" fmla="*/ 43 h 202"/>
              <a:gd name="T10" fmla="*/ 0 w 234"/>
              <a:gd name="T11" fmla="*/ 126 h 202"/>
              <a:gd name="T12" fmla="*/ 32 w 234"/>
              <a:gd name="T13" fmla="*/ 168 h 202"/>
              <a:gd name="T14" fmla="*/ 9 w 234"/>
              <a:gd name="T15" fmla="*/ 197 h 202"/>
              <a:gd name="T16" fmla="*/ 20 w 234"/>
              <a:gd name="T17" fmla="*/ 202 h 202"/>
              <a:gd name="T18" fmla="*/ 86 w 234"/>
              <a:gd name="T19" fmla="*/ 170 h 202"/>
              <a:gd name="T20" fmla="*/ 190 w 234"/>
              <a:gd name="T21" fmla="*/ 170 h 202"/>
              <a:gd name="T22" fmla="*/ 234 w 234"/>
              <a:gd name="T23" fmla="*/ 1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4" h="202">
                <a:moveTo>
                  <a:pt x="234" y="126"/>
                </a:moveTo>
                <a:cubicBezTo>
                  <a:pt x="234" y="43"/>
                  <a:pt x="234" y="43"/>
                  <a:pt x="234" y="43"/>
                </a:cubicBezTo>
                <a:cubicBezTo>
                  <a:pt x="234" y="19"/>
                  <a:pt x="214" y="0"/>
                  <a:pt x="19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3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6"/>
                  <a:pt x="14" y="163"/>
                  <a:pt x="32" y="168"/>
                </a:cubicBezTo>
                <a:cubicBezTo>
                  <a:pt x="29" y="177"/>
                  <a:pt x="22" y="187"/>
                  <a:pt x="9" y="197"/>
                </a:cubicBezTo>
                <a:cubicBezTo>
                  <a:pt x="6" y="199"/>
                  <a:pt x="10" y="202"/>
                  <a:pt x="20" y="202"/>
                </a:cubicBezTo>
                <a:cubicBezTo>
                  <a:pt x="35" y="202"/>
                  <a:pt x="61" y="195"/>
                  <a:pt x="86" y="170"/>
                </a:cubicBezTo>
                <a:cubicBezTo>
                  <a:pt x="190" y="170"/>
                  <a:pt x="190" y="170"/>
                  <a:pt x="190" y="170"/>
                </a:cubicBezTo>
                <a:cubicBezTo>
                  <a:pt x="214" y="170"/>
                  <a:pt x="234" y="150"/>
                  <a:pt x="234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0" name="Freeform 718"/>
          <p:cNvSpPr/>
          <p:nvPr/>
        </p:nvSpPr>
        <p:spPr bwMode="auto">
          <a:xfrm>
            <a:off x="11137485" y="4551154"/>
            <a:ext cx="273696" cy="249065"/>
          </a:xfrm>
          <a:custGeom>
            <a:avLst/>
            <a:gdLst>
              <a:gd name="T0" fmla="*/ 217 w 260"/>
              <a:gd name="T1" fmla="*/ 8 h 235"/>
              <a:gd name="T2" fmla="*/ 187 w 260"/>
              <a:gd name="T3" fmla="*/ 9 h 235"/>
              <a:gd name="T4" fmla="*/ 188 w 260"/>
              <a:gd name="T5" fmla="*/ 39 h 235"/>
              <a:gd name="T6" fmla="*/ 218 w 260"/>
              <a:gd name="T7" fmla="*/ 105 h 235"/>
              <a:gd name="T8" fmla="*/ 130 w 260"/>
              <a:gd name="T9" fmla="*/ 193 h 235"/>
              <a:gd name="T10" fmla="*/ 42 w 260"/>
              <a:gd name="T11" fmla="*/ 105 h 235"/>
              <a:gd name="T12" fmla="*/ 72 w 260"/>
              <a:gd name="T13" fmla="*/ 39 h 235"/>
              <a:gd name="T14" fmla="*/ 73 w 260"/>
              <a:gd name="T15" fmla="*/ 9 h 235"/>
              <a:gd name="T16" fmla="*/ 44 w 260"/>
              <a:gd name="T17" fmla="*/ 7 h 235"/>
              <a:gd name="T18" fmla="*/ 44 w 260"/>
              <a:gd name="T19" fmla="*/ 7 h 235"/>
              <a:gd name="T20" fmla="*/ 0 w 260"/>
              <a:gd name="T21" fmla="*/ 105 h 235"/>
              <a:gd name="T22" fmla="*/ 130 w 260"/>
              <a:gd name="T23" fmla="*/ 235 h 235"/>
              <a:gd name="T24" fmla="*/ 260 w 260"/>
              <a:gd name="T25" fmla="*/ 105 h 235"/>
              <a:gd name="T26" fmla="*/ 217 w 260"/>
              <a:gd name="T27" fmla="*/ 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0" h="235">
                <a:moveTo>
                  <a:pt x="217" y="8"/>
                </a:moveTo>
                <a:cubicBezTo>
                  <a:pt x="208" y="0"/>
                  <a:pt x="194" y="1"/>
                  <a:pt x="187" y="9"/>
                </a:cubicBezTo>
                <a:cubicBezTo>
                  <a:pt x="179" y="18"/>
                  <a:pt x="180" y="31"/>
                  <a:pt x="188" y="39"/>
                </a:cubicBezTo>
                <a:cubicBezTo>
                  <a:pt x="206" y="55"/>
                  <a:pt x="218" y="79"/>
                  <a:pt x="218" y="105"/>
                </a:cubicBezTo>
                <a:cubicBezTo>
                  <a:pt x="218" y="153"/>
                  <a:pt x="178" y="193"/>
                  <a:pt x="130" y="193"/>
                </a:cubicBezTo>
                <a:cubicBezTo>
                  <a:pt x="81" y="193"/>
                  <a:pt x="42" y="153"/>
                  <a:pt x="42" y="105"/>
                </a:cubicBezTo>
                <a:cubicBezTo>
                  <a:pt x="42" y="79"/>
                  <a:pt x="53" y="55"/>
                  <a:pt x="72" y="39"/>
                </a:cubicBezTo>
                <a:cubicBezTo>
                  <a:pt x="80" y="31"/>
                  <a:pt x="81" y="18"/>
                  <a:pt x="73" y="9"/>
                </a:cubicBezTo>
                <a:cubicBezTo>
                  <a:pt x="66" y="0"/>
                  <a:pt x="52" y="0"/>
                  <a:pt x="44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17" y="31"/>
                  <a:pt x="0" y="66"/>
                  <a:pt x="0" y="105"/>
                </a:cubicBezTo>
                <a:cubicBezTo>
                  <a:pt x="0" y="177"/>
                  <a:pt x="58" y="235"/>
                  <a:pt x="130" y="235"/>
                </a:cubicBezTo>
                <a:cubicBezTo>
                  <a:pt x="202" y="235"/>
                  <a:pt x="260" y="177"/>
                  <a:pt x="260" y="105"/>
                </a:cubicBezTo>
                <a:cubicBezTo>
                  <a:pt x="260" y="66"/>
                  <a:pt x="243" y="31"/>
                  <a:pt x="217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1" name="Freeform 719"/>
          <p:cNvSpPr/>
          <p:nvPr/>
        </p:nvSpPr>
        <p:spPr bwMode="auto">
          <a:xfrm>
            <a:off x="11252437" y="4496415"/>
            <a:ext cx="43791" cy="188851"/>
          </a:xfrm>
          <a:custGeom>
            <a:avLst/>
            <a:gdLst>
              <a:gd name="T0" fmla="*/ 21 w 42"/>
              <a:gd name="T1" fmla="*/ 179 h 179"/>
              <a:gd name="T2" fmla="*/ 42 w 42"/>
              <a:gd name="T3" fmla="*/ 158 h 179"/>
              <a:gd name="T4" fmla="*/ 42 w 42"/>
              <a:gd name="T5" fmla="*/ 22 h 179"/>
              <a:gd name="T6" fmla="*/ 21 w 42"/>
              <a:gd name="T7" fmla="*/ 0 h 179"/>
              <a:gd name="T8" fmla="*/ 0 w 42"/>
              <a:gd name="T9" fmla="*/ 22 h 179"/>
              <a:gd name="T10" fmla="*/ 0 w 42"/>
              <a:gd name="T11" fmla="*/ 158 h 179"/>
              <a:gd name="T12" fmla="*/ 21 w 42"/>
              <a:gd name="T13" fmla="*/ 17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179">
                <a:moveTo>
                  <a:pt x="21" y="179"/>
                </a:moveTo>
                <a:cubicBezTo>
                  <a:pt x="33" y="179"/>
                  <a:pt x="42" y="170"/>
                  <a:pt x="42" y="158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10"/>
                  <a:pt x="33" y="0"/>
                  <a:pt x="21" y="0"/>
                </a:cubicBezTo>
                <a:cubicBezTo>
                  <a:pt x="9" y="0"/>
                  <a:pt x="0" y="10"/>
                  <a:pt x="0" y="22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70"/>
                  <a:pt x="9" y="179"/>
                  <a:pt x="21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2" name="Freeform 720"/>
          <p:cNvSpPr>
            <a:spLocks noEditPoints="1"/>
          </p:cNvSpPr>
          <p:nvPr/>
        </p:nvSpPr>
        <p:spPr bwMode="auto">
          <a:xfrm>
            <a:off x="8074822" y="2057781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34 w 288"/>
              <a:gd name="T11" fmla="*/ 194 h 288"/>
              <a:gd name="T12" fmla="*/ 183 w 288"/>
              <a:gd name="T13" fmla="*/ 170 h 288"/>
              <a:gd name="T14" fmla="*/ 183 w 288"/>
              <a:gd name="T15" fmla="*/ 170 h 288"/>
              <a:gd name="T16" fmla="*/ 183 w 288"/>
              <a:gd name="T17" fmla="*/ 192 h 288"/>
              <a:gd name="T18" fmla="*/ 174 w 288"/>
              <a:gd name="T19" fmla="*/ 202 h 288"/>
              <a:gd name="T20" fmla="*/ 64 w 288"/>
              <a:gd name="T21" fmla="*/ 202 h 288"/>
              <a:gd name="T22" fmla="*/ 54 w 288"/>
              <a:gd name="T23" fmla="*/ 192 h 288"/>
              <a:gd name="T24" fmla="*/ 54 w 288"/>
              <a:gd name="T25" fmla="*/ 99 h 288"/>
              <a:gd name="T26" fmla="*/ 64 w 288"/>
              <a:gd name="T27" fmla="*/ 89 h 288"/>
              <a:gd name="T28" fmla="*/ 174 w 288"/>
              <a:gd name="T29" fmla="*/ 89 h 288"/>
              <a:gd name="T30" fmla="*/ 183 w 288"/>
              <a:gd name="T31" fmla="*/ 99 h 288"/>
              <a:gd name="T32" fmla="*/ 183 w 288"/>
              <a:gd name="T33" fmla="*/ 122 h 288"/>
              <a:gd name="T34" fmla="*/ 234 w 288"/>
              <a:gd name="T35" fmla="*/ 98 h 288"/>
              <a:gd name="T36" fmla="*/ 234 w 288"/>
              <a:gd name="T37" fmla="*/ 19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34" y="194"/>
                </a:moveTo>
                <a:cubicBezTo>
                  <a:pt x="183" y="170"/>
                  <a:pt x="183" y="170"/>
                  <a:pt x="183" y="170"/>
                </a:cubicBezTo>
                <a:cubicBezTo>
                  <a:pt x="183" y="170"/>
                  <a:pt x="183" y="170"/>
                  <a:pt x="183" y="170"/>
                </a:cubicBezTo>
                <a:cubicBezTo>
                  <a:pt x="183" y="192"/>
                  <a:pt x="183" y="192"/>
                  <a:pt x="183" y="192"/>
                </a:cubicBezTo>
                <a:cubicBezTo>
                  <a:pt x="183" y="198"/>
                  <a:pt x="179" y="202"/>
                  <a:pt x="174" y="202"/>
                </a:cubicBezTo>
                <a:cubicBezTo>
                  <a:pt x="64" y="202"/>
                  <a:pt x="64" y="202"/>
                  <a:pt x="64" y="202"/>
                </a:cubicBezTo>
                <a:cubicBezTo>
                  <a:pt x="59" y="202"/>
                  <a:pt x="54" y="198"/>
                  <a:pt x="54" y="192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94"/>
                  <a:pt x="59" y="89"/>
                  <a:pt x="64" y="89"/>
                </a:cubicBezTo>
                <a:cubicBezTo>
                  <a:pt x="174" y="89"/>
                  <a:pt x="174" y="89"/>
                  <a:pt x="174" y="89"/>
                </a:cubicBezTo>
                <a:cubicBezTo>
                  <a:pt x="179" y="89"/>
                  <a:pt x="183" y="94"/>
                  <a:pt x="183" y="99"/>
                </a:cubicBezTo>
                <a:cubicBezTo>
                  <a:pt x="183" y="122"/>
                  <a:pt x="183" y="122"/>
                  <a:pt x="183" y="122"/>
                </a:cubicBezTo>
                <a:cubicBezTo>
                  <a:pt x="234" y="98"/>
                  <a:pt x="234" y="98"/>
                  <a:pt x="234" y="98"/>
                </a:cubicBezTo>
                <a:lnTo>
                  <a:pt x="234" y="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3" name="Freeform 721"/>
          <p:cNvSpPr>
            <a:spLocks noEditPoints="1"/>
          </p:cNvSpPr>
          <p:nvPr/>
        </p:nvSpPr>
        <p:spPr bwMode="auto">
          <a:xfrm>
            <a:off x="10510720" y="2057781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33 w 288"/>
              <a:gd name="T11" fmla="*/ 204 h 288"/>
              <a:gd name="T12" fmla="*/ 228 w 288"/>
              <a:gd name="T13" fmla="*/ 209 h 288"/>
              <a:gd name="T14" fmla="*/ 59 w 288"/>
              <a:gd name="T15" fmla="*/ 209 h 288"/>
              <a:gd name="T16" fmla="*/ 54 w 288"/>
              <a:gd name="T17" fmla="*/ 204 h 288"/>
              <a:gd name="T18" fmla="*/ 54 w 288"/>
              <a:gd name="T19" fmla="*/ 102 h 288"/>
              <a:gd name="T20" fmla="*/ 59 w 288"/>
              <a:gd name="T21" fmla="*/ 97 h 288"/>
              <a:gd name="T22" fmla="*/ 96 w 288"/>
              <a:gd name="T23" fmla="*/ 97 h 288"/>
              <a:gd name="T24" fmla="*/ 97 w 288"/>
              <a:gd name="T25" fmla="*/ 97 h 288"/>
              <a:gd name="T26" fmla="*/ 102 w 288"/>
              <a:gd name="T27" fmla="*/ 86 h 288"/>
              <a:gd name="T28" fmla="*/ 109 w 288"/>
              <a:gd name="T29" fmla="*/ 82 h 288"/>
              <a:gd name="T30" fmla="*/ 178 w 288"/>
              <a:gd name="T31" fmla="*/ 82 h 288"/>
              <a:gd name="T32" fmla="*/ 186 w 288"/>
              <a:gd name="T33" fmla="*/ 86 h 288"/>
              <a:gd name="T34" fmla="*/ 191 w 288"/>
              <a:gd name="T35" fmla="*/ 97 h 288"/>
              <a:gd name="T36" fmla="*/ 191 w 288"/>
              <a:gd name="T37" fmla="*/ 97 h 288"/>
              <a:gd name="T38" fmla="*/ 228 w 288"/>
              <a:gd name="T39" fmla="*/ 97 h 288"/>
              <a:gd name="T40" fmla="*/ 233 w 288"/>
              <a:gd name="T41" fmla="*/ 102 h 288"/>
              <a:gd name="T42" fmla="*/ 233 w 288"/>
              <a:gd name="T43" fmla="*/ 20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33" y="204"/>
                </a:moveTo>
                <a:cubicBezTo>
                  <a:pt x="233" y="206"/>
                  <a:pt x="231" y="209"/>
                  <a:pt x="228" y="209"/>
                </a:cubicBezTo>
                <a:cubicBezTo>
                  <a:pt x="59" y="209"/>
                  <a:pt x="59" y="209"/>
                  <a:pt x="59" y="209"/>
                </a:cubicBezTo>
                <a:cubicBezTo>
                  <a:pt x="56" y="209"/>
                  <a:pt x="54" y="206"/>
                  <a:pt x="54" y="204"/>
                </a:cubicBezTo>
                <a:cubicBezTo>
                  <a:pt x="54" y="102"/>
                  <a:pt x="54" y="102"/>
                  <a:pt x="54" y="102"/>
                </a:cubicBezTo>
                <a:cubicBezTo>
                  <a:pt x="54" y="99"/>
                  <a:pt x="56" y="97"/>
                  <a:pt x="59" y="97"/>
                </a:cubicBezTo>
                <a:cubicBezTo>
                  <a:pt x="96" y="97"/>
                  <a:pt x="96" y="97"/>
                  <a:pt x="96" y="97"/>
                </a:cubicBezTo>
                <a:cubicBezTo>
                  <a:pt x="96" y="97"/>
                  <a:pt x="97" y="97"/>
                  <a:pt x="97" y="97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3" y="84"/>
                  <a:pt x="106" y="82"/>
                  <a:pt x="109" y="82"/>
                </a:cubicBezTo>
                <a:cubicBezTo>
                  <a:pt x="178" y="82"/>
                  <a:pt x="178" y="82"/>
                  <a:pt x="178" y="82"/>
                </a:cubicBezTo>
                <a:cubicBezTo>
                  <a:pt x="181" y="82"/>
                  <a:pt x="184" y="84"/>
                  <a:pt x="186" y="86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228" y="97"/>
                  <a:pt x="228" y="97"/>
                  <a:pt x="228" y="97"/>
                </a:cubicBezTo>
                <a:cubicBezTo>
                  <a:pt x="231" y="97"/>
                  <a:pt x="233" y="99"/>
                  <a:pt x="233" y="102"/>
                </a:cubicBezTo>
                <a:lnTo>
                  <a:pt x="233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4" name="Oval 722"/>
          <p:cNvSpPr>
            <a:spLocks noChangeArrowheads="1"/>
          </p:cNvSpPr>
          <p:nvPr/>
        </p:nvSpPr>
        <p:spPr bwMode="auto">
          <a:xfrm>
            <a:off x="10622936" y="2178207"/>
            <a:ext cx="82109" cy="821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5" name="Freeform 723"/>
          <p:cNvSpPr>
            <a:spLocks noEditPoints="1"/>
          </p:cNvSpPr>
          <p:nvPr/>
        </p:nvSpPr>
        <p:spPr bwMode="auto">
          <a:xfrm>
            <a:off x="1374737" y="2668122"/>
            <a:ext cx="306541" cy="303804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29 w 288"/>
              <a:gd name="T11" fmla="*/ 168 h 288"/>
              <a:gd name="T12" fmla="*/ 169 w 288"/>
              <a:gd name="T13" fmla="*/ 227 h 288"/>
              <a:gd name="T14" fmla="*/ 162 w 288"/>
              <a:gd name="T15" fmla="*/ 227 h 288"/>
              <a:gd name="T16" fmla="*/ 80 w 288"/>
              <a:gd name="T17" fmla="*/ 145 h 288"/>
              <a:gd name="T18" fmla="*/ 76 w 288"/>
              <a:gd name="T19" fmla="*/ 137 h 288"/>
              <a:gd name="T20" fmla="*/ 72 w 288"/>
              <a:gd name="T21" fmla="*/ 92 h 288"/>
              <a:gd name="T22" fmla="*/ 75 w 288"/>
              <a:gd name="T23" fmla="*/ 84 h 288"/>
              <a:gd name="T24" fmla="*/ 86 w 288"/>
              <a:gd name="T25" fmla="*/ 74 h 288"/>
              <a:gd name="T26" fmla="*/ 94 w 288"/>
              <a:gd name="T27" fmla="*/ 71 h 288"/>
              <a:gd name="T28" fmla="*/ 138 w 288"/>
              <a:gd name="T29" fmla="*/ 75 h 288"/>
              <a:gd name="T30" fmla="*/ 147 w 288"/>
              <a:gd name="T31" fmla="*/ 79 h 288"/>
              <a:gd name="T32" fmla="*/ 229 w 288"/>
              <a:gd name="T33" fmla="*/ 160 h 288"/>
              <a:gd name="T34" fmla="*/ 229 w 288"/>
              <a:gd name="T35" fmla="*/ 16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29" y="168"/>
                </a:moveTo>
                <a:cubicBezTo>
                  <a:pt x="169" y="227"/>
                  <a:pt x="169" y="227"/>
                  <a:pt x="169" y="227"/>
                </a:cubicBezTo>
                <a:cubicBezTo>
                  <a:pt x="167" y="229"/>
                  <a:pt x="164" y="229"/>
                  <a:pt x="162" y="227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78" y="143"/>
                  <a:pt x="77" y="140"/>
                  <a:pt x="76" y="137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0"/>
                  <a:pt x="74" y="86"/>
                  <a:pt x="75" y="84"/>
                </a:cubicBezTo>
                <a:cubicBezTo>
                  <a:pt x="86" y="74"/>
                  <a:pt x="86" y="74"/>
                  <a:pt x="86" y="74"/>
                </a:cubicBezTo>
                <a:cubicBezTo>
                  <a:pt x="88" y="72"/>
                  <a:pt x="91" y="70"/>
                  <a:pt x="94" y="71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41" y="75"/>
                  <a:pt x="145" y="77"/>
                  <a:pt x="147" y="79"/>
                </a:cubicBezTo>
                <a:cubicBezTo>
                  <a:pt x="229" y="160"/>
                  <a:pt x="229" y="160"/>
                  <a:pt x="229" y="160"/>
                </a:cubicBezTo>
                <a:cubicBezTo>
                  <a:pt x="231" y="162"/>
                  <a:pt x="231" y="166"/>
                  <a:pt x="229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6" name="Freeform 724"/>
          <p:cNvSpPr/>
          <p:nvPr/>
        </p:nvSpPr>
        <p:spPr bwMode="auto">
          <a:xfrm>
            <a:off x="1467794" y="2758444"/>
            <a:ext cx="24634" cy="24634"/>
          </a:xfrm>
          <a:custGeom>
            <a:avLst/>
            <a:gdLst>
              <a:gd name="T0" fmla="*/ 4 w 24"/>
              <a:gd name="T1" fmla="*/ 5 h 24"/>
              <a:gd name="T2" fmla="*/ 4 w 24"/>
              <a:gd name="T3" fmla="*/ 20 h 24"/>
              <a:gd name="T4" fmla="*/ 20 w 24"/>
              <a:gd name="T5" fmla="*/ 20 h 24"/>
              <a:gd name="T6" fmla="*/ 20 w 24"/>
              <a:gd name="T7" fmla="*/ 5 h 24"/>
              <a:gd name="T8" fmla="*/ 4 w 24"/>
              <a:gd name="T9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4" y="5"/>
                </a:moveTo>
                <a:cubicBezTo>
                  <a:pt x="0" y="9"/>
                  <a:pt x="0" y="16"/>
                  <a:pt x="4" y="20"/>
                </a:cubicBezTo>
                <a:cubicBezTo>
                  <a:pt x="8" y="24"/>
                  <a:pt x="15" y="24"/>
                  <a:pt x="20" y="20"/>
                </a:cubicBezTo>
                <a:cubicBezTo>
                  <a:pt x="24" y="16"/>
                  <a:pt x="24" y="9"/>
                  <a:pt x="20" y="5"/>
                </a:cubicBezTo>
                <a:cubicBezTo>
                  <a:pt x="15" y="0"/>
                  <a:pt x="8" y="0"/>
                  <a:pt x="4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7" name="Freeform 725"/>
          <p:cNvSpPr>
            <a:spLocks noEditPoints="1"/>
          </p:cNvSpPr>
          <p:nvPr/>
        </p:nvSpPr>
        <p:spPr bwMode="auto">
          <a:xfrm>
            <a:off x="3203029" y="2668122"/>
            <a:ext cx="303804" cy="303804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31 w 288"/>
              <a:gd name="T11" fmla="*/ 106 h 288"/>
              <a:gd name="T12" fmla="*/ 105 w 288"/>
              <a:gd name="T13" fmla="*/ 146 h 288"/>
              <a:gd name="T14" fmla="*/ 104 w 288"/>
              <a:gd name="T15" fmla="*/ 146 h 288"/>
              <a:gd name="T16" fmla="*/ 122 w 288"/>
              <a:gd name="T17" fmla="*/ 146 h 288"/>
              <a:gd name="T18" fmla="*/ 131 w 288"/>
              <a:gd name="T19" fmla="*/ 155 h 288"/>
              <a:gd name="T20" fmla="*/ 131 w 288"/>
              <a:gd name="T21" fmla="*/ 208 h 288"/>
              <a:gd name="T22" fmla="*/ 122 w 288"/>
              <a:gd name="T23" fmla="*/ 218 h 288"/>
              <a:gd name="T24" fmla="*/ 75 w 288"/>
              <a:gd name="T25" fmla="*/ 218 h 288"/>
              <a:gd name="T26" fmla="*/ 66 w 288"/>
              <a:gd name="T27" fmla="*/ 208 h 288"/>
              <a:gd name="T28" fmla="*/ 66 w 288"/>
              <a:gd name="T29" fmla="*/ 155 h 288"/>
              <a:gd name="T30" fmla="*/ 66 w 288"/>
              <a:gd name="T31" fmla="*/ 154 h 288"/>
              <a:gd name="T32" fmla="*/ 131 w 288"/>
              <a:gd name="T33" fmla="*/ 73 h 288"/>
              <a:gd name="T34" fmla="*/ 131 w 288"/>
              <a:gd name="T35" fmla="*/ 106 h 288"/>
              <a:gd name="T36" fmla="*/ 221 w 288"/>
              <a:gd name="T37" fmla="*/ 106 h 288"/>
              <a:gd name="T38" fmla="*/ 196 w 288"/>
              <a:gd name="T39" fmla="*/ 146 h 288"/>
              <a:gd name="T40" fmla="*/ 195 w 288"/>
              <a:gd name="T41" fmla="*/ 146 h 288"/>
              <a:gd name="T42" fmla="*/ 212 w 288"/>
              <a:gd name="T43" fmla="*/ 146 h 288"/>
              <a:gd name="T44" fmla="*/ 221 w 288"/>
              <a:gd name="T45" fmla="*/ 155 h 288"/>
              <a:gd name="T46" fmla="*/ 221 w 288"/>
              <a:gd name="T47" fmla="*/ 208 h 288"/>
              <a:gd name="T48" fmla="*/ 212 w 288"/>
              <a:gd name="T49" fmla="*/ 218 h 288"/>
              <a:gd name="T50" fmla="*/ 166 w 288"/>
              <a:gd name="T51" fmla="*/ 218 h 288"/>
              <a:gd name="T52" fmla="*/ 157 w 288"/>
              <a:gd name="T53" fmla="*/ 208 h 288"/>
              <a:gd name="T54" fmla="*/ 157 w 288"/>
              <a:gd name="T55" fmla="*/ 155 h 288"/>
              <a:gd name="T56" fmla="*/ 157 w 288"/>
              <a:gd name="T57" fmla="*/ 154 h 288"/>
              <a:gd name="T58" fmla="*/ 221 w 288"/>
              <a:gd name="T59" fmla="*/ 73 h 288"/>
              <a:gd name="T60" fmla="*/ 221 w 288"/>
              <a:gd name="T61" fmla="*/ 10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31" y="106"/>
                </a:moveTo>
                <a:cubicBezTo>
                  <a:pt x="112" y="106"/>
                  <a:pt x="105" y="118"/>
                  <a:pt x="105" y="146"/>
                </a:cubicBezTo>
                <a:cubicBezTo>
                  <a:pt x="104" y="146"/>
                  <a:pt x="104" y="146"/>
                  <a:pt x="104" y="146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7" y="146"/>
                  <a:pt x="131" y="150"/>
                  <a:pt x="131" y="155"/>
                </a:cubicBezTo>
                <a:cubicBezTo>
                  <a:pt x="131" y="208"/>
                  <a:pt x="131" y="208"/>
                  <a:pt x="131" y="208"/>
                </a:cubicBezTo>
                <a:cubicBezTo>
                  <a:pt x="131" y="213"/>
                  <a:pt x="127" y="218"/>
                  <a:pt x="122" y="218"/>
                </a:cubicBezTo>
                <a:cubicBezTo>
                  <a:pt x="75" y="218"/>
                  <a:pt x="75" y="218"/>
                  <a:pt x="75" y="218"/>
                </a:cubicBezTo>
                <a:cubicBezTo>
                  <a:pt x="70" y="218"/>
                  <a:pt x="66" y="213"/>
                  <a:pt x="66" y="208"/>
                </a:cubicBezTo>
                <a:cubicBezTo>
                  <a:pt x="66" y="155"/>
                  <a:pt x="66" y="155"/>
                  <a:pt x="66" y="155"/>
                </a:cubicBezTo>
                <a:cubicBezTo>
                  <a:pt x="66" y="155"/>
                  <a:pt x="66" y="154"/>
                  <a:pt x="66" y="154"/>
                </a:cubicBezTo>
                <a:cubicBezTo>
                  <a:pt x="67" y="113"/>
                  <a:pt x="76" y="77"/>
                  <a:pt x="131" y="73"/>
                </a:cubicBezTo>
                <a:lnTo>
                  <a:pt x="131" y="106"/>
                </a:lnTo>
                <a:close/>
                <a:moveTo>
                  <a:pt x="221" y="106"/>
                </a:moveTo>
                <a:cubicBezTo>
                  <a:pt x="203" y="106"/>
                  <a:pt x="196" y="118"/>
                  <a:pt x="196" y="146"/>
                </a:cubicBezTo>
                <a:cubicBezTo>
                  <a:pt x="195" y="146"/>
                  <a:pt x="195" y="146"/>
                  <a:pt x="195" y="146"/>
                </a:cubicBezTo>
                <a:cubicBezTo>
                  <a:pt x="212" y="146"/>
                  <a:pt x="212" y="146"/>
                  <a:pt x="212" y="146"/>
                </a:cubicBezTo>
                <a:cubicBezTo>
                  <a:pt x="217" y="146"/>
                  <a:pt x="221" y="150"/>
                  <a:pt x="221" y="155"/>
                </a:cubicBezTo>
                <a:cubicBezTo>
                  <a:pt x="221" y="208"/>
                  <a:pt x="221" y="208"/>
                  <a:pt x="221" y="208"/>
                </a:cubicBezTo>
                <a:cubicBezTo>
                  <a:pt x="221" y="213"/>
                  <a:pt x="217" y="218"/>
                  <a:pt x="212" y="218"/>
                </a:cubicBezTo>
                <a:cubicBezTo>
                  <a:pt x="166" y="218"/>
                  <a:pt x="166" y="218"/>
                  <a:pt x="166" y="218"/>
                </a:cubicBezTo>
                <a:cubicBezTo>
                  <a:pt x="161" y="218"/>
                  <a:pt x="157" y="213"/>
                  <a:pt x="157" y="208"/>
                </a:cubicBezTo>
                <a:cubicBezTo>
                  <a:pt x="157" y="155"/>
                  <a:pt x="157" y="155"/>
                  <a:pt x="157" y="155"/>
                </a:cubicBezTo>
                <a:cubicBezTo>
                  <a:pt x="157" y="155"/>
                  <a:pt x="157" y="154"/>
                  <a:pt x="157" y="154"/>
                </a:cubicBezTo>
                <a:cubicBezTo>
                  <a:pt x="157" y="113"/>
                  <a:pt x="166" y="77"/>
                  <a:pt x="221" y="73"/>
                </a:cubicBezTo>
                <a:lnTo>
                  <a:pt x="221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8" name="Freeform 726"/>
          <p:cNvSpPr>
            <a:spLocks noEditPoints="1"/>
          </p:cNvSpPr>
          <p:nvPr/>
        </p:nvSpPr>
        <p:spPr bwMode="auto">
          <a:xfrm>
            <a:off x="5638926" y="2668122"/>
            <a:ext cx="303804" cy="303804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21 w 288"/>
              <a:gd name="T11" fmla="*/ 197 h 288"/>
              <a:gd name="T12" fmla="*/ 195 w 288"/>
              <a:gd name="T13" fmla="*/ 222 h 288"/>
              <a:gd name="T14" fmla="*/ 92 w 288"/>
              <a:gd name="T15" fmla="*/ 222 h 288"/>
              <a:gd name="T16" fmla="*/ 67 w 288"/>
              <a:gd name="T17" fmla="*/ 197 h 288"/>
              <a:gd name="T18" fmla="*/ 67 w 288"/>
              <a:gd name="T19" fmla="*/ 94 h 288"/>
              <a:gd name="T20" fmla="*/ 92 w 288"/>
              <a:gd name="T21" fmla="*/ 68 h 288"/>
              <a:gd name="T22" fmla="*/ 195 w 288"/>
              <a:gd name="T23" fmla="*/ 68 h 288"/>
              <a:gd name="T24" fmla="*/ 221 w 288"/>
              <a:gd name="T25" fmla="*/ 94 h 288"/>
              <a:gd name="T26" fmla="*/ 221 w 288"/>
              <a:gd name="T27" fmla="*/ 19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21" y="197"/>
                </a:moveTo>
                <a:cubicBezTo>
                  <a:pt x="221" y="211"/>
                  <a:pt x="209" y="222"/>
                  <a:pt x="195" y="222"/>
                </a:cubicBezTo>
                <a:cubicBezTo>
                  <a:pt x="92" y="222"/>
                  <a:pt x="92" y="222"/>
                  <a:pt x="92" y="222"/>
                </a:cubicBezTo>
                <a:cubicBezTo>
                  <a:pt x="78" y="222"/>
                  <a:pt x="67" y="211"/>
                  <a:pt x="67" y="197"/>
                </a:cubicBezTo>
                <a:cubicBezTo>
                  <a:pt x="67" y="94"/>
                  <a:pt x="67" y="94"/>
                  <a:pt x="67" y="94"/>
                </a:cubicBezTo>
                <a:cubicBezTo>
                  <a:pt x="67" y="80"/>
                  <a:pt x="78" y="68"/>
                  <a:pt x="92" y="68"/>
                </a:cubicBezTo>
                <a:cubicBezTo>
                  <a:pt x="195" y="68"/>
                  <a:pt x="195" y="68"/>
                  <a:pt x="195" y="68"/>
                </a:cubicBezTo>
                <a:cubicBezTo>
                  <a:pt x="209" y="68"/>
                  <a:pt x="221" y="80"/>
                  <a:pt x="221" y="94"/>
                </a:cubicBezTo>
                <a:lnTo>
                  <a:pt x="221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9" name="Freeform 727"/>
          <p:cNvSpPr/>
          <p:nvPr/>
        </p:nvSpPr>
        <p:spPr bwMode="auto">
          <a:xfrm>
            <a:off x="5731982" y="2862448"/>
            <a:ext cx="13685" cy="16422"/>
          </a:xfrm>
          <a:custGeom>
            <a:avLst/>
            <a:gdLst>
              <a:gd name="T0" fmla="*/ 0 w 14"/>
              <a:gd name="T1" fmla="*/ 13 h 17"/>
              <a:gd name="T2" fmla="*/ 4 w 14"/>
              <a:gd name="T3" fmla="*/ 17 h 17"/>
              <a:gd name="T4" fmla="*/ 14 w 14"/>
              <a:gd name="T5" fmla="*/ 17 h 17"/>
              <a:gd name="T6" fmla="*/ 14 w 14"/>
              <a:gd name="T7" fmla="*/ 0 h 17"/>
              <a:gd name="T8" fmla="*/ 0 w 14"/>
              <a:gd name="T9" fmla="*/ 0 h 17"/>
              <a:gd name="T10" fmla="*/ 0 w 14"/>
              <a:gd name="T11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7">
                <a:moveTo>
                  <a:pt x="0" y="13"/>
                </a:moveTo>
                <a:cubicBezTo>
                  <a:pt x="0" y="15"/>
                  <a:pt x="2" y="17"/>
                  <a:pt x="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0"/>
                  <a:pt x="14" y="0"/>
                  <a:pt x="14" y="0"/>
                </a:cubicBezTo>
                <a:cubicBezTo>
                  <a:pt x="0" y="0"/>
                  <a:pt x="0" y="0"/>
                  <a:pt x="0" y="0"/>
                </a:cubicBezTo>
                <a:lnTo>
                  <a:pt x="0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0" name="Rectangle 728"/>
          <p:cNvSpPr>
            <a:spLocks noChangeArrowheads="1"/>
          </p:cNvSpPr>
          <p:nvPr/>
        </p:nvSpPr>
        <p:spPr bwMode="auto">
          <a:xfrm>
            <a:off x="5731982" y="2810445"/>
            <a:ext cx="13685" cy="1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1" name="Rectangle 729"/>
          <p:cNvSpPr>
            <a:spLocks noChangeArrowheads="1"/>
          </p:cNvSpPr>
          <p:nvPr/>
        </p:nvSpPr>
        <p:spPr bwMode="auto">
          <a:xfrm>
            <a:off x="5731982" y="2783075"/>
            <a:ext cx="13685" cy="1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2" name="Rectangle 730"/>
          <p:cNvSpPr>
            <a:spLocks noChangeArrowheads="1"/>
          </p:cNvSpPr>
          <p:nvPr/>
        </p:nvSpPr>
        <p:spPr bwMode="auto">
          <a:xfrm>
            <a:off x="5731982" y="2835079"/>
            <a:ext cx="13685" cy="1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3" name="Freeform 731"/>
          <p:cNvSpPr/>
          <p:nvPr/>
        </p:nvSpPr>
        <p:spPr bwMode="auto">
          <a:xfrm>
            <a:off x="5753878" y="2862448"/>
            <a:ext cx="95795" cy="16422"/>
          </a:xfrm>
          <a:custGeom>
            <a:avLst/>
            <a:gdLst>
              <a:gd name="T0" fmla="*/ 0 w 90"/>
              <a:gd name="T1" fmla="*/ 0 h 17"/>
              <a:gd name="T2" fmla="*/ 0 w 90"/>
              <a:gd name="T3" fmla="*/ 17 h 17"/>
              <a:gd name="T4" fmla="*/ 86 w 90"/>
              <a:gd name="T5" fmla="*/ 17 h 17"/>
              <a:gd name="T6" fmla="*/ 90 w 90"/>
              <a:gd name="T7" fmla="*/ 13 h 17"/>
              <a:gd name="T8" fmla="*/ 90 w 90"/>
              <a:gd name="T9" fmla="*/ 0 h 17"/>
              <a:gd name="T10" fmla="*/ 0 w 90"/>
              <a:gd name="T1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17">
                <a:moveTo>
                  <a:pt x="0" y="0"/>
                </a:moveTo>
                <a:cubicBezTo>
                  <a:pt x="0" y="17"/>
                  <a:pt x="0" y="17"/>
                  <a:pt x="0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8" y="17"/>
                  <a:pt x="90" y="15"/>
                  <a:pt x="90" y="13"/>
                </a:cubicBezTo>
                <a:cubicBezTo>
                  <a:pt x="90" y="0"/>
                  <a:pt x="90" y="0"/>
                  <a:pt x="9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4" name="Rectangle 732"/>
          <p:cNvSpPr>
            <a:spLocks noChangeArrowheads="1"/>
          </p:cNvSpPr>
          <p:nvPr/>
        </p:nvSpPr>
        <p:spPr bwMode="auto">
          <a:xfrm>
            <a:off x="5753878" y="2810445"/>
            <a:ext cx="95795" cy="1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5" name="Rectangle 733"/>
          <p:cNvSpPr>
            <a:spLocks noChangeArrowheads="1"/>
          </p:cNvSpPr>
          <p:nvPr/>
        </p:nvSpPr>
        <p:spPr bwMode="auto">
          <a:xfrm>
            <a:off x="5753878" y="2783075"/>
            <a:ext cx="95795" cy="1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6" name="Rectangle 734"/>
          <p:cNvSpPr>
            <a:spLocks noChangeArrowheads="1"/>
          </p:cNvSpPr>
          <p:nvPr/>
        </p:nvSpPr>
        <p:spPr bwMode="auto">
          <a:xfrm>
            <a:off x="5753878" y="2835079"/>
            <a:ext cx="95795" cy="1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7" name="Freeform 736"/>
          <p:cNvSpPr>
            <a:spLocks noEditPoints="1"/>
          </p:cNvSpPr>
          <p:nvPr/>
        </p:nvSpPr>
        <p:spPr bwMode="auto">
          <a:xfrm>
            <a:off x="6856875" y="2668122"/>
            <a:ext cx="303804" cy="303804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93 w 288"/>
              <a:gd name="T11" fmla="*/ 156 h 288"/>
              <a:gd name="T12" fmla="*/ 62 w 288"/>
              <a:gd name="T13" fmla="*/ 125 h 288"/>
              <a:gd name="T14" fmla="*/ 62 w 288"/>
              <a:gd name="T15" fmla="*/ 86 h 288"/>
              <a:gd name="T16" fmla="*/ 84 w 288"/>
              <a:gd name="T17" fmla="*/ 65 h 288"/>
              <a:gd name="T18" fmla="*/ 123 w 288"/>
              <a:gd name="T19" fmla="*/ 65 h 288"/>
              <a:gd name="T20" fmla="*/ 154 w 288"/>
              <a:gd name="T21" fmla="*/ 95 h 288"/>
              <a:gd name="T22" fmla="*/ 155 w 288"/>
              <a:gd name="T23" fmla="*/ 133 h 288"/>
              <a:gd name="T24" fmla="*/ 140 w 288"/>
              <a:gd name="T25" fmla="*/ 118 h 288"/>
              <a:gd name="T26" fmla="*/ 139 w 288"/>
              <a:gd name="T27" fmla="*/ 110 h 288"/>
              <a:gd name="T28" fmla="*/ 108 w 288"/>
              <a:gd name="T29" fmla="*/ 79 h 288"/>
              <a:gd name="T30" fmla="*/ 98 w 288"/>
              <a:gd name="T31" fmla="*/ 79 h 288"/>
              <a:gd name="T32" fmla="*/ 77 w 288"/>
              <a:gd name="T33" fmla="*/ 100 h 288"/>
              <a:gd name="T34" fmla="*/ 77 w 288"/>
              <a:gd name="T35" fmla="*/ 110 h 288"/>
              <a:gd name="T36" fmla="*/ 108 w 288"/>
              <a:gd name="T37" fmla="*/ 141 h 288"/>
              <a:gd name="T38" fmla="*/ 116 w 288"/>
              <a:gd name="T39" fmla="*/ 142 h 288"/>
              <a:gd name="T40" fmla="*/ 131 w 288"/>
              <a:gd name="T41" fmla="*/ 157 h 288"/>
              <a:gd name="T42" fmla="*/ 93 w 288"/>
              <a:gd name="T43" fmla="*/ 156 h 288"/>
              <a:gd name="T44" fmla="*/ 182 w 288"/>
              <a:gd name="T45" fmla="*/ 170 h 288"/>
              <a:gd name="T46" fmla="*/ 182 w 288"/>
              <a:gd name="T47" fmla="*/ 185 h 288"/>
              <a:gd name="T48" fmla="*/ 168 w 288"/>
              <a:gd name="T49" fmla="*/ 185 h 288"/>
              <a:gd name="T50" fmla="*/ 105 w 288"/>
              <a:gd name="T51" fmla="*/ 121 h 288"/>
              <a:gd name="T52" fmla="*/ 105 w 288"/>
              <a:gd name="T53" fmla="*/ 107 h 288"/>
              <a:gd name="T54" fmla="*/ 119 w 288"/>
              <a:gd name="T55" fmla="*/ 107 h 288"/>
              <a:gd name="T56" fmla="*/ 182 w 288"/>
              <a:gd name="T57" fmla="*/ 170 h 288"/>
              <a:gd name="T58" fmla="*/ 225 w 288"/>
              <a:gd name="T59" fmla="*/ 206 h 288"/>
              <a:gd name="T60" fmla="*/ 204 w 288"/>
              <a:gd name="T61" fmla="*/ 228 h 288"/>
              <a:gd name="T62" fmla="*/ 165 w 288"/>
              <a:gd name="T63" fmla="*/ 228 h 288"/>
              <a:gd name="T64" fmla="*/ 134 w 288"/>
              <a:gd name="T65" fmla="*/ 197 h 288"/>
              <a:gd name="T66" fmla="*/ 133 w 288"/>
              <a:gd name="T67" fmla="*/ 159 h 288"/>
              <a:gd name="T68" fmla="*/ 148 w 288"/>
              <a:gd name="T69" fmla="*/ 174 h 288"/>
              <a:gd name="T70" fmla="*/ 149 w 288"/>
              <a:gd name="T71" fmla="*/ 182 h 288"/>
              <a:gd name="T72" fmla="*/ 180 w 288"/>
              <a:gd name="T73" fmla="*/ 213 h 288"/>
              <a:gd name="T74" fmla="*/ 190 w 288"/>
              <a:gd name="T75" fmla="*/ 213 h 288"/>
              <a:gd name="T76" fmla="*/ 211 w 288"/>
              <a:gd name="T77" fmla="*/ 192 h 288"/>
              <a:gd name="T78" fmla="*/ 211 w 288"/>
              <a:gd name="T79" fmla="*/ 182 h 288"/>
              <a:gd name="T80" fmla="*/ 180 w 288"/>
              <a:gd name="T81" fmla="*/ 151 h 288"/>
              <a:gd name="T82" fmla="*/ 172 w 288"/>
              <a:gd name="T83" fmla="*/ 150 h 288"/>
              <a:gd name="T84" fmla="*/ 157 w 288"/>
              <a:gd name="T85" fmla="*/ 135 h 288"/>
              <a:gd name="T86" fmla="*/ 194 w 288"/>
              <a:gd name="T87" fmla="*/ 136 h 288"/>
              <a:gd name="T88" fmla="*/ 225 w 288"/>
              <a:gd name="T89" fmla="*/ 167 h 288"/>
              <a:gd name="T90" fmla="*/ 225 w 288"/>
              <a:gd name="T91" fmla="*/ 20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93" y="156"/>
                </a:moveTo>
                <a:cubicBezTo>
                  <a:pt x="62" y="125"/>
                  <a:pt x="62" y="125"/>
                  <a:pt x="62" y="125"/>
                </a:cubicBezTo>
                <a:cubicBezTo>
                  <a:pt x="52" y="114"/>
                  <a:pt x="52" y="97"/>
                  <a:pt x="62" y="86"/>
                </a:cubicBezTo>
                <a:cubicBezTo>
                  <a:pt x="84" y="65"/>
                  <a:pt x="84" y="65"/>
                  <a:pt x="84" y="65"/>
                </a:cubicBezTo>
                <a:cubicBezTo>
                  <a:pt x="94" y="54"/>
                  <a:pt x="112" y="54"/>
                  <a:pt x="123" y="65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64" y="106"/>
                  <a:pt x="164" y="122"/>
                  <a:pt x="155" y="133"/>
                </a:cubicBezTo>
                <a:cubicBezTo>
                  <a:pt x="140" y="118"/>
                  <a:pt x="140" y="118"/>
                  <a:pt x="140" y="118"/>
                </a:cubicBezTo>
                <a:cubicBezTo>
                  <a:pt x="141" y="115"/>
                  <a:pt x="141" y="112"/>
                  <a:pt x="139" y="110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05" y="77"/>
                  <a:pt x="101" y="77"/>
                  <a:pt x="98" y="79"/>
                </a:cubicBezTo>
                <a:cubicBezTo>
                  <a:pt x="77" y="100"/>
                  <a:pt x="77" y="100"/>
                  <a:pt x="77" y="100"/>
                </a:cubicBezTo>
                <a:cubicBezTo>
                  <a:pt x="74" y="103"/>
                  <a:pt x="74" y="107"/>
                  <a:pt x="77" y="110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0" y="143"/>
                  <a:pt x="113" y="144"/>
                  <a:pt x="116" y="142"/>
                </a:cubicBezTo>
                <a:cubicBezTo>
                  <a:pt x="131" y="157"/>
                  <a:pt x="131" y="157"/>
                  <a:pt x="131" y="157"/>
                </a:cubicBezTo>
                <a:cubicBezTo>
                  <a:pt x="120" y="166"/>
                  <a:pt x="104" y="166"/>
                  <a:pt x="93" y="156"/>
                </a:cubicBezTo>
                <a:close/>
                <a:moveTo>
                  <a:pt x="182" y="170"/>
                </a:moveTo>
                <a:cubicBezTo>
                  <a:pt x="186" y="174"/>
                  <a:pt x="186" y="181"/>
                  <a:pt x="182" y="185"/>
                </a:cubicBezTo>
                <a:cubicBezTo>
                  <a:pt x="178" y="189"/>
                  <a:pt x="172" y="189"/>
                  <a:pt x="168" y="185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100" y="117"/>
                  <a:pt x="100" y="111"/>
                  <a:pt x="105" y="107"/>
                </a:cubicBezTo>
                <a:cubicBezTo>
                  <a:pt x="109" y="103"/>
                  <a:pt x="115" y="103"/>
                  <a:pt x="119" y="107"/>
                </a:cubicBezTo>
                <a:lnTo>
                  <a:pt x="182" y="170"/>
                </a:lnTo>
                <a:close/>
                <a:moveTo>
                  <a:pt x="225" y="206"/>
                </a:moveTo>
                <a:cubicBezTo>
                  <a:pt x="204" y="228"/>
                  <a:pt x="204" y="228"/>
                  <a:pt x="204" y="228"/>
                </a:cubicBezTo>
                <a:cubicBezTo>
                  <a:pt x="193" y="238"/>
                  <a:pt x="176" y="238"/>
                  <a:pt x="165" y="228"/>
                </a:cubicBezTo>
                <a:cubicBezTo>
                  <a:pt x="134" y="197"/>
                  <a:pt x="134" y="197"/>
                  <a:pt x="134" y="197"/>
                </a:cubicBezTo>
                <a:cubicBezTo>
                  <a:pt x="124" y="186"/>
                  <a:pt x="123" y="170"/>
                  <a:pt x="133" y="159"/>
                </a:cubicBezTo>
                <a:cubicBezTo>
                  <a:pt x="148" y="174"/>
                  <a:pt x="148" y="174"/>
                  <a:pt x="148" y="174"/>
                </a:cubicBezTo>
                <a:cubicBezTo>
                  <a:pt x="146" y="177"/>
                  <a:pt x="147" y="180"/>
                  <a:pt x="149" y="182"/>
                </a:cubicBezTo>
                <a:cubicBezTo>
                  <a:pt x="180" y="213"/>
                  <a:pt x="180" y="213"/>
                  <a:pt x="180" y="213"/>
                </a:cubicBezTo>
                <a:cubicBezTo>
                  <a:pt x="182" y="216"/>
                  <a:pt x="187" y="216"/>
                  <a:pt x="190" y="213"/>
                </a:cubicBezTo>
                <a:cubicBezTo>
                  <a:pt x="211" y="192"/>
                  <a:pt x="211" y="192"/>
                  <a:pt x="211" y="192"/>
                </a:cubicBezTo>
                <a:cubicBezTo>
                  <a:pt x="213" y="189"/>
                  <a:pt x="213" y="185"/>
                  <a:pt x="211" y="182"/>
                </a:cubicBezTo>
                <a:cubicBezTo>
                  <a:pt x="180" y="151"/>
                  <a:pt x="180" y="151"/>
                  <a:pt x="180" y="151"/>
                </a:cubicBezTo>
                <a:cubicBezTo>
                  <a:pt x="178" y="149"/>
                  <a:pt x="174" y="148"/>
                  <a:pt x="172" y="150"/>
                </a:cubicBezTo>
                <a:cubicBezTo>
                  <a:pt x="157" y="135"/>
                  <a:pt x="157" y="135"/>
                  <a:pt x="157" y="135"/>
                </a:cubicBezTo>
                <a:cubicBezTo>
                  <a:pt x="168" y="126"/>
                  <a:pt x="184" y="126"/>
                  <a:pt x="194" y="136"/>
                </a:cubicBezTo>
                <a:cubicBezTo>
                  <a:pt x="225" y="167"/>
                  <a:pt x="225" y="167"/>
                  <a:pt x="225" y="167"/>
                </a:cubicBezTo>
                <a:cubicBezTo>
                  <a:pt x="236" y="178"/>
                  <a:pt x="236" y="196"/>
                  <a:pt x="225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8" name="Freeform 737"/>
          <p:cNvSpPr>
            <a:spLocks noEditPoints="1"/>
          </p:cNvSpPr>
          <p:nvPr/>
        </p:nvSpPr>
        <p:spPr bwMode="auto">
          <a:xfrm>
            <a:off x="1985081" y="3275729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63 w 288"/>
              <a:gd name="T11" fmla="*/ 189 h 288"/>
              <a:gd name="T12" fmla="*/ 77 w 288"/>
              <a:gd name="T13" fmla="*/ 172 h 288"/>
              <a:gd name="T14" fmla="*/ 58 w 288"/>
              <a:gd name="T15" fmla="*/ 147 h 288"/>
              <a:gd name="T16" fmla="*/ 58 w 288"/>
              <a:gd name="T17" fmla="*/ 99 h 288"/>
              <a:gd name="T18" fmla="*/ 83 w 288"/>
              <a:gd name="T19" fmla="*/ 73 h 288"/>
              <a:gd name="T20" fmla="*/ 170 w 288"/>
              <a:gd name="T21" fmla="*/ 73 h 288"/>
              <a:gd name="T22" fmla="*/ 195 w 288"/>
              <a:gd name="T23" fmla="*/ 99 h 288"/>
              <a:gd name="T24" fmla="*/ 195 w 288"/>
              <a:gd name="T25" fmla="*/ 147 h 288"/>
              <a:gd name="T26" fmla="*/ 170 w 288"/>
              <a:gd name="T27" fmla="*/ 173 h 288"/>
              <a:gd name="T28" fmla="*/ 109 w 288"/>
              <a:gd name="T29" fmla="*/ 173 h 288"/>
              <a:gd name="T30" fmla="*/ 70 w 288"/>
              <a:gd name="T31" fmla="*/ 192 h 288"/>
              <a:gd name="T32" fmla="*/ 63 w 288"/>
              <a:gd name="T33" fmla="*/ 189 h 288"/>
              <a:gd name="T34" fmla="*/ 229 w 288"/>
              <a:gd name="T35" fmla="*/ 173 h 288"/>
              <a:gd name="T36" fmla="*/ 211 w 288"/>
              <a:gd name="T37" fmla="*/ 197 h 288"/>
              <a:gd name="T38" fmla="*/ 224 w 288"/>
              <a:gd name="T39" fmla="*/ 214 h 288"/>
              <a:gd name="T40" fmla="*/ 179 w 288"/>
              <a:gd name="T41" fmla="*/ 198 h 288"/>
              <a:gd name="T42" fmla="*/ 118 w 288"/>
              <a:gd name="T43" fmla="*/ 198 h 288"/>
              <a:gd name="T44" fmla="*/ 102 w 288"/>
              <a:gd name="T45" fmla="*/ 193 h 288"/>
              <a:gd name="T46" fmla="*/ 113 w 288"/>
              <a:gd name="T47" fmla="*/ 184 h 288"/>
              <a:gd name="T48" fmla="*/ 170 w 288"/>
              <a:gd name="T49" fmla="*/ 184 h 288"/>
              <a:gd name="T50" fmla="*/ 207 w 288"/>
              <a:gd name="T51" fmla="*/ 147 h 288"/>
              <a:gd name="T52" fmla="*/ 207 w 288"/>
              <a:gd name="T53" fmla="*/ 99 h 288"/>
              <a:gd name="T54" fmla="*/ 229 w 288"/>
              <a:gd name="T55" fmla="*/ 124 h 288"/>
              <a:gd name="T56" fmla="*/ 229 w 288"/>
              <a:gd name="T57" fmla="*/ 17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63" y="189"/>
                </a:moveTo>
                <a:cubicBezTo>
                  <a:pt x="71" y="183"/>
                  <a:pt x="75" y="177"/>
                  <a:pt x="77" y="172"/>
                </a:cubicBezTo>
                <a:cubicBezTo>
                  <a:pt x="66" y="169"/>
                  <a:pt x="58" y="159"/>
                  <a:pt x="58" y="147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84"/>
                  <a:pt x="69" y="73"/>
                  <a:pt x="83" y="73"/>
                </a:cubicBezTo>
                <a:cubicBezTo>
                  <a:pt x="170" y="73"/>
                  <a:pt x="170" y="73"/>
                  <a:pt x="170" y="73"/>
                </a:cubicBezTo>
                <a:cubicBezTo>
                  <a:pt x="184" y="73"/>
                  <a:pt x="195" y="84"/>
                  <a:pt x="195" y="99"/>
                </a:cubicBezTo>
                <a:cubicBezTo>
                  <a:pt x="195" y="147"/>
                  <a:pt x="195" y="147"/>
                  <a:pt x="195" y="147"/>
                </a:cubicBezTo>
                <a:cubicBezTo>
                  <a:pt x="195" y="161"/>
                  <a:pt x="184" y="173"/>
                  <a:pt x="170" y="173"/>
                </a:cubicBezTo>
                <a:cubicBezTo>
                  <a:pt x="109" y="173"/>
                  <a:pt x="109" y="173"/>
                  <a:pt x="109" y="173"/>
                </a:cubicBezTo>
                <a:cubicBezTo>
                  <a:pt x="94" y="188"/>
                  <a:pt x="78" y="192"/>
                  <a:pt x="70" y="192"/>
                </a:cubicBezTo>
                <a:cubicBezTo>
                  <a:pt x="64" y="192"/>
                  <a:pt x="61" y="190"/>
                  <a:pt x="63" y="189"/>
                </a:cubicBezTo>
                <a:close/>
                <a:moveTo>
                  <a:pt x="229" y="173"/>
                </a:moveTo>
                <a:cubicBezTo>
                  <a:pt x="229" y="185"/>
                  <a:pt x="221" y="195"/>
                  <a:pt x="211" y="197"/>
                </a:cubicBezTo>
                <a:cubicBezTo>
                  <a:pt x="212" y="203"/>
                  <a:pt x="216" y="208"/>
                  <a:pt x="224" y="214"/>
                </a:cubicBezTo>
                <a:cubicBezTo>
                  <a:pt x="229" y="218"/>
                  <a:pt x="203" y="223"/>
                  <a:pt x="179" y="198"/>
                </a:cubicBezTo>
                <a:cubicBezTo>
                  <a:pt x="118" y="198"/>
                  <a:pt x="118" y="198"/>
                  <a:pt x="118" y="198"/>
                </a:cubicBezTo>
                <a:cubicBezTo>
                  <a:pt x="112" y="198"/>
                  <a:pt x="106" y="196"/>
                  <a:pt x="102" y="193"/>
                </a:cubicBezTo>
                <a:cubicBezTo>
                  <a:pt x="106" y="190"/>
                  <a:pt x="109" y="188"/>
                  <a:pt x="113" y="184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90" y="184"/>
                  <a:pt x="207" y="167"/>
                  <a:pt x="207" y="147"/>
                </a:cubicBezTo>
                <a:cubicBezTo>
                  <a:pt x="207" y="99"/>
                  <a:pt x="207" y="99"/>
                  <a:pt x="207" y="99"/>
                </a:cubicBezTo>
                <a:cubicBezTo>
                  <a:pt x="219" y="100"/>
                  <a:pt x="229" y="111"/>
                  <a:pt x="229" y="124"/>
                </a:cubicBezTo>
                <a:lnTo>
                  <a:pt x="229" y="1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9" name="Oval 738"/>
          <p:cNvSpPr>
            <a:spLocks noChangeArrowheads="1"/>
          </p:cNvSpPr>
          <p:nvPr/>
        </p:nvSpPr>
        <p:spPr bwMode="auto">
          <a:xfrm>
            <a:off x="6364221" y="5884055"/>
            <a:ext cx="16422" cy="16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0" name="Oval 739"/>
          <p:cNvSpPr>
            <a:spLocks noChangeArrowheads="1"/>
          </p:cNvSpPr>
          <p:nvPr/>
        </p:nvSpPr>
        <p:spPr bwMode="auto">
          <a:xfrm>
            <a:off x="6394327" y="5936057"/>
            <a:ext cx="13685" cy="16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1" name="Oval 740"/>
          <p:cNvSpPr>
            <a:spLocks noChangeArrowheads="1"/>
          </p:cNvSpPr>
          <p:nvPr/>
        </p:nvSpPr>
        <p:spPr bwMode="auto">
          <a:xfrm>
            <a:off x="6364221" y="5936057"/>
            <a:ext cx="16422" cy="16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2" name="Freeform 741"/>
          <p:cNvSpPr/>
          <p:nvPr/>
        </p:nvSpPr>
        <p:spPr bwMode="auto">
          <a:xfrm>
            <a:off x="6364221" y="5911425"/>
            <a:ext cx="16422" cy="13685"/>
          </a:xfrm>
          <a:custGeom>
            <a:avLst/>
            <a:gdLst>
              <a:gd name="T0" fmla="*/ 8 w 15"/>
              <a:gd name="T1" fmla="*/ 0 h 15"/>
              <a:gd name="T2" fmla="*/ 0 w 15"/>
              <a:gd name="T3" fmla="*/ 7 h 15"/>
              <a:gd name="T4" fmla="*/ 8 w 15"/>
              <a:gd name="T5" fmla="*/ 15 h 15"/>
              <a:gd name="T6" fmla="*/ 15 w 15"/>
              <a:gd name="T7" fmla="*/ 7 h 15"/>
              <a:gd name="T8" fmla="*/ 15 w 15"/>
              <a:gd name="T9" fmla="*/ 7 h 15"/>
              <a:gd name="T10" fmla="*/ 8 w 15"/>
              <a:gd name="T1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5"/>
                  <a:pt x="8" y="15"/>
                </a:cubicBezTo>
                <a:cubicBezTo>
                  <a:pt x="12" y="15"/>
                  <a:pt x="15" y="11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3"/>
                  <a:pt x="12" y="0"/>
                  <a:pt x="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3" name="Oval 742"/>
          <p:cNvSpPr>
            <a:spLocks noChangeArrowheads="1"/>
          </p:cNvSpPr>
          <p:nvPr/>
        </p:nvSpPr>
        <p:spPr bwMode="auto">
          <a:xfrm>
            <a:off x="6394327" y="5911425"/>
            <a:ext cx="13685" cy="136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4" name="Freeform 743"/>
          <p:cNvSpPr>
            <a:spLocks noEditPoints="1"/>
          </p:cNvSpPr>
          <p:nvPr/>
        </p:nvSpPr>
        <p:spPr bwMode="auto">
          <a:xfrm>
            <a:off x="6249269" y="5711625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91 w 288"/>
              <a:gd name="T11" fmla="*/ 222 h 288"/>
              <a:gd name="T12" fmla="*/ 173 w 288"/>
              <a:gd name="T13" fmla="*/ 240 h 288"/>
              <a:gd name="T14" fmla="*/ 115 w 288"/>
              <a:gd name="T15" fmla="*/ 240 h 288"/>
              <a:gd name="T16" fmla="*/ 97 w 288"/>
              <a:gd name="T17" fmla="*/ 222 h 288"/>
              <a:gd name="T18" fmla="*/ 97 w 288"/>
              <a:gd name="T19" fmla="*/ 97 h 288"/>
              <a:gd name="T20" fmla="*/ 115 w 288"/>
              <a:gd name="T21" fmla="*/ 79 h 288"/>
              <a:gd name="T22" fmla="*/ 160 w 288"/>
              <a:gd name="T23" fmla="*/ 79 h 288"/>
              <a:gd name="T24" fmla="*/ 160 w 288"/>
              <a:gd name="T25" fmla="*/ 46 h 288"/>
              <a:gd name="T26" fmla="*/ 169 w 288"/>
              <a:gd name="T27" fmla="*/ 38 h 288"/>
              <a:gd name="T28" fmla="*/ 178 w 288"/>
              <a:gd name="T29" fmla="*/ 46 h 288"/>
              <a:gd name="T30" fmla="*/ 178 w 288"/>
              <a:gd name="T31" fmla="*/ 79 h 288"/>
              <a:gd name="T32" fmla="*/ 191 w 288"/>
              <a:gd name="T33" fmla="*/ 97 h 288"/>
              <a:gd name="T34" fmla="*/ 191 w 288"/>
              <a:gd name="T35" fmla="*/ 22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4" y="288"/>
                  <a:pt x="288" y="224"/>
                  <a:pt x="288" y="144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191" y="222"/>
                </a:moveTo>
                <a:cubicBezTo>
                  <a:pt x="191" y="232"/>
                  <a:pt x="183" y="240"/>
                  <a:pt x="173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05" y="240"/>
                  <a:pt x="97" y="232"/>
                  <a:pt x="97" y="222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87"/>
                  <a:pt x="105" y="79"/>
                  <a:pt x="115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0" y="46"/>
                  <a:pt x="160" y="46"/>
                  <a:pt x="160" y="46"/>
                </a:cubicBezTo>
                <a:cubicBezTo>
                  <a:pt x="160" y="43"/>
                  <a:pt x="164" y="38"/>
                  <a:pt x="169" y="38"/>
                </a:cubicBezTo>
                <a:cubicBezTo>
                  <a:pt x="174" y="38"/>
                  <a:pt x="178" y="43"/>
                  <a:pt x="178" y="46"/>
                </a:cubicBezTo>
                <a:cubicBezTo>
                  <a:pt x="178" y="79"/>
                  <a:pt x="178" y="79"/>
                  <a:pt x="178" y="79"/>
                </a:cubicBezTo>
                <a:cubicBezTo>
                  <a:pt x="186" y="81"/>
                  <a:pt x="191" y="88"/>
                  <a:pt x="191" y="97"/>
                </a:cubicBezTo>
                <a:lnTo>
                  <a:pt x="191" y="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5" name="Oval 744"/>
          <p:cNvSpPr>
            <a:spLocks noChangeArrowheads="1"/>
          </p:cNvSpPr>
          <p:nvPr/>
        </p:nvSpPr>
        <p:spPr bwMode="auto">
          <a:xfrm>
            <a:off x="6421697" y="5911425"/>
            <a:ext cx="13685" cy="136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6" name="Oval 745"/>
          <p:cNvSpPr>
            <a:spLocks noChangeArrowheads="1"/>
          </p:cNvSpPr>
          <p:nvPr/>
        </p:nvSpPr>
        <p:spPr bwMode="auto">
          <a:xfrm>
            <a:off x="6394327" y="5884055"/>
            <a:ext cx="13685" cy="16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7" name="Oval 746"/>
          <p:cNvSpPr>
            <a:spLocks noChangeArrowheads="1"/>
          </p:cNvSpPr>
          <p:nvPr/>
        </p:nvSpPr>
        <p:spPr bwMode="auto">
          <a:xfrm>
            <a:off x="6421697" y="5884055"/>
            <a:ext cx="13685" cy="16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8" name="Oval 747"/>
          <p:cNvSpPr>
            <a:spLocks noChangeArrowheads="1"/>
          </p:cNvSpPr>
          <p:nvPr/>
        </p:nvSpPr>
        <p:spPr bwMode="auto">
          <a:xfrm>
            <a:off x="6421697" y="5936057"/>
            <a:ext cx="13685" cy="16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9" name="Freeform 748"/>
          <p:cNvSpPr/>
          <p:nvPr/>
        </p:nvSpPr>
        <p:spPr bwMode="auto">
          <a:xfrm>
            <a:off x="6366958" y="5812894"/>
            <a:ext cx="68424" cy="57477"/>
          </a:xfrm>
          <a:custGeom>
            <a:avLst/>
            <a:gdLst>
              <a:gd name="T0" fmla="*/ 65 w 65"/>
              <a:gd name="T1" fmla="*/ 43 h 55"/>
              <a:gd name="T2" fmla="*/ 65 w 65"/>
              <a:gd name="T3" fmla="*/ 12 h 55"/>
              <a:gd name="T4" fmla="*/ 51 w 65"/>
              <a:gd name="T5" fmla="*/ 0 h 55"/>
              <a:gd name="T6" fmla="*/ 13 w 65"/>
              <a:gd name="T7" fmla="*/ 0 h 55"/>
              <a:gd name="T8" fmla="*/ 0 w 65"/>
              <a:gd name="T9" fmla="*/ 12 h 55"/>
              <a:gd name="T10" fmla="*/ 0 w 65"/>
              <a:gd name="T11" fmla="*/ 43 h 55"/>
              <a:gd name="T12" fmla="*/ 13 w 65"/>
              <a:gd name="T13" fmla="*/ 55 h 55"/>
              <a:gd name="T14" fmla="*/ 51 w 65"/>
              <a:gd name="T15" fmla="*/ 55 h 55"/>
              <a:gd name="T16" fmla="*/ 65 w 65"/>
              <a:gd name="T17" fmla="*/ 4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55">
                <a:moveTo>
                  <a:pt x="65" y="43"/>
                </a:moveTo>
                <a:cubicBezTo>
                  <a:pt x="65" y="12"/>
                  <a:pt x="65" y="12"/>
                  <a:pt x="65" y="12"/>
                </a:cubicBezTo>
                <a:cubicBezTo>
                  <a:pt x="65" y="5"/>
                  <a:pt x="59" y="0"/>
                  <a:pt x="5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0"/>
                  <a:pt x="6" y="55"/>
                  <a:pt x="13" y="55"/>
                </a:cubicBezTo>
                <a:cubicBezTo>
                  <a:pt x="51" y="55"/>
                  <a:pt x="51" y="55"/>
                  <a:pt x="51" y="55"/>
                </a:cubicBezTo>
                <a:cubicBezTo>
                  <a:pt x="59" y="55"/>
                  <a:pt x="65" y="50"/>
                  <a:pt x="6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0" name="Freeform 749"/>
          <p:cNvSpPr>
            <a:spLocks noEditPoints="1"/>
          </p:cNvSpPr>
          <p:nvPr/>
        </p:nvSpPr>
        <p:spPr bwMode="auto">
          <a:xfrm>
            <a:off x="9903114" y="5711625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200 w 288"/>
              <a:gd name="T11" fmla="*/ 226 h 288"/>
              <a:gd name="T12" fmla="*/ 179 w 288"/>
              <a:gd name="T13" fmla="*/ 233 h 288"/>
              <a:gd name="T14" fmla="*/ 159 w 288"/>
              <a:gd name="T15" fmla="*/ 236 h 288"/>
              <a:gd name="T16" fmla="*/ 140 w 288"/>
              <a:gd name="T17" fmla="*/ 232 h 288"/>
              <a:gd name="T18" fmla="*/ 123 w 288"/>
              <a:gd name="T19" fmla="*/ 224 h 288"/>
              <a:gd name="T20" fmla="*/ 114 w 288"/>
              <a:gd name="T21" fmla="*/ 211 h 288"/>
              <a:gd name="T22" fmla="*/ 112 w 288"/>
              <a:gd name="T23" fmla="*/ 192 h 288"/>
              <a:gd name="T24" fmla="*/ 112 w 288"/>
              <a:gd name="T25" fmla="*/ 129 h 288"/>
              <a:gd name="T26" fmla="*/ 87 w 288"/>
              <a:gd name="T27" fmla="*/ 129 h 288"/>
              <a:gd name="T28" fmla="*/ 87 w 288"/>
              <a:gd name="T29" fmla="*/ 104 h 288"/>
              <a:gd name="T30" fmla="*/ 107 w 288"/>
              <a:gd name="T31" fmla="*/ 94 h 288"/>
              <a:gd name="T32" fmla="*/ 120 w 288"/>
              <a:gd name="T33" fmla="*/ 79 h 288"/>
              <a:gd name="T34" fmla="*/ 126 w 288"/>
              <a:gd name="T35" fmla="*/ 56 h 288"/>
              <a:gd name="T36" fmla="*/ 151 w 288"/>
              <a:gd name="T37" fmla="*/ 56 h 288"/>
              <a:gd name="T38" fmla="*/ 151 w 288"/>
              <a:gd name="T39" fmla="*/ 97 h 288"/>
              <a:gd name="T40" fmla="*/ 193 w 288"/>
              <a:gd name="T41" fmla="*/ 97 h 288"/>
              <a:gd name="T42" fmla="*/ 193 w 288"/>
              <a:gd name="T43" fmla="*/ 129 h 288"/>
              <a:gd name="T44" fmla="*/ 151 w 288"/>
              <a:gd name="T45" fmla="*/ 129 h 288"/>
              <a:gd name="T46" fmla="*/ 151 w 288"/>
              <a:gd name="T47" fmla="*/ 176 h 288"/>
              <a:gd name="T48" fmla="*/ 152 w 288"/>
              <a:gd name="T49" fmla="*/ 195 h 288"/>
              <a:gd name="T50" fmla="*/ 159 w 288"/>
              <a:gd name="T51" fmla="*/ 203 h 288"/>
              <a:gd name="T52" fmla="*/ 173 w 288"/>
              <a:gd name="T53" fmla="*/ 206 h 288"/>
              <a:gd name="T54" fmla="*/ 200 w 288"/>
              <a:gd name="T55" fmla="*/ 197 h 288"/>
              <a:gd name="T56" fmla="*/ 200 w 288"/>
              <a:gd name="T57" fmla="*/ 22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3" y="288"/>
                  <a:pt x="288" y="224"/>
                  <a:pt x="288" y="144"/>
                </a:cubicBezTo>
                <a:cubicBezTo>
                  <a:pt x="288" y="65"/>
                  <a:pt x="223" y="0"/>
                  <a:pt x="144" y="0"/>
                </a:cubicBezTo>
                <a:close/>
                <a:moveTo>
                  <a:pt x="200" y="226"/>
                </a:moveTo>
                <a:cubicBezTo>
                  <a:pt x="192" y="229"/>
                  <a:pt x="185" y="232"/>
                  <a:pt x="179" y="233"/>
                </a:cubicBezTo>
                <a:cubicBezTo>
                  <a:pt x="173" y="235"/>
                  <a:pt x="166" y="236"/>
                  <a:pt x="159" y="236"/>
                </a:cubicBezTo>
                <a:cubicBezTo>
                  <a:pt x="151" y="236"/>
                  <a:pt x="146" y="235"/>
                  <a:pt x="140" y="232"/>
                </a:cubicBezTo>
                <a:cubicBezTo>
                  <a:pt x="133" y="230"/>
                  <a:pt x="128" y="227"/>
                  <a:pt x="123" y="224"/>
                </a:cubicBezTo>
                <a:cubicBezTo>
                  <a:pt x="119" y="220"/>
                  <a:pt x="116" y="216"/>
                  <a:pt x="114" y="211"/>
                </a:cubicBezTo>
                <a:cubicBezTo>
                  <a:pt x="112" y="207"/>
                  <a:pt x="112" y="201"/>
                  <a:pt x="112" y="192"/>
                </a:cubicBezTo>
                <a:cubicBezTo>
                  <a:pt x="112" y="129"/>
                  <a:pt x="112" y="129"/>
                  <a:pt x="112" y="129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4" y="102"/>
                  <a:pt x="102" y="98"/>
                  <a:pt x="107" y="94"/>
                </a:cubicBezTo>
                <a:cubicBezTo>
                  <a:pt x="113" y="90"/>
                  <a:pt x="117" y="85"/>
                  <a:pt x="120" y="79"/>
                </a:cubicBezTo>
                <a:cubicBezTo>
                  <a:pt x="123" y="73"/>
                  <a:pt x="125" y="65"/>
                  <a:pt x="126" y="56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93" y="97"/>
                  <a:pt x="193" y="97"/>
                  <a:pt x="193" y="97"/>
                </a:cubicBezTo>
                <a:cubicBezTo>
                  <a:pt x="193" y="129"/>
                  <a:pt x="193" y="129"/>
                  <a:pt x="193" y="129"/>
                </a:cubicBezTo>
                <a:cubicBezTo>
                  <a:pt x="151" y="129"/>
                  <a:pt x="151" y="129"/>
                  <a:pt x="151" y="129"/>
                </a:cubicBezTo>
                <a:cubicBezTo>
                  <a:pt x="151" y="176"/>
                  <a:pt x="151" y="176"/>
                  <a:pt x="151" y="176"/>
                </a:cubicBezTo>
                <a:cubicBezTo>
                  <a:pt x="151" y="186"/>
                  <a:pt x="151" y="192"/>
                  <a:pt x="152" y="195"/>
                </a:cubicBezTo>
                <a:cubicBezTo>
                  <a:pt x="154" y="198"/>
                  <a:pt x="156" y="201"/>
                  <a:pt x="159" y="203"/>
                </a:cubicBezTo>
                <a:cubicBezTo>
                  <a:pt x="163" y="205"/>
                  <a:pt x="168" y="206"/>
                  <a:pt x="173" y="206"/>
                </a:cubicBezTo>
                <a:cubicBezTo>
                  <a:pt x="182" y="206"/>
                  <a:pt x="191" y="203"/>
                  <a:pt x="200" y="197"/>
                </a:cubicBezTo>
                <a:lnTo>
                  <a:pt x="200" y="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1" name="Freeform 750"/>
          <p:cNvSpPr>
            <a:spLocks noEditPoints="1"/>
          </p:cNvSpPr>
          <p:nvPr/>
        </p:nvSpPr>
        <p:spPr bwMode="auto">
          <a:xfrm>
            <a:off x="10513457" y="5711625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128 w 288"/>
              <a:gd name="T11" fmla="*/ 184 h 288"/>
              <a:gd name="T12" fmla="*/ 144 w 288"/>
              <a:gd name="T13" fmla="*/ 190 h 288"/>
              <a:gd name="T14" fmla="*/ 188 w 288"/>
              <a:gd name="T15" fmla="*/ 190 h 288"/>
              <a:gd name="T16" fmla="*/ 204 w 288"/>
              <a:gd name="T17" fmla="*/ 197 h 288"/>
              <a:gd name="T18" fmla="*/ 211 w 288"/>
              <a:gd name="T19" fmla="*/ 213 h 288"/>
              <a:gd name="T20" fmla="*/ 204 w 288"/>
              <a:gd name="T21" fmla="*/ 229 h 288"/>
              <a:gd name="T22" fmla="*/ 188 w 288"/>
              <a:gd name="T23" fmla="*/ 235 h 288"/>
              <a:gd name="T24" fmla="*/ 144 w 288"/>
              <a:gd name="T25" fmla="*/ 235 h 288"/>
              <a:gd name="T26" fmla="*/ 96 w 288"/>
              <a:gd name="T27" fmla="*/ 216 h 288"/>
              <a:gd name="T28" fmla="*/ 76 w 288"/>
              <a:gd name="T29" fmla="*/ 168 h 288"/>
              <a:gd name="T30" fmla="*/ 76 w 288"/>
              <a:gd name="T31" fmla="*/ 78 h 288"/>
              <a:gd name="T32" fmla="*/ 83 w 288"/>
              <a:gd name="T33" fmla="*/ 62 h 288"/>
              <a:gd name="T34" fmla="*/ 99 w 288"/>
              <a:gd name="T35" fmla="*/ 55 h 288"/>
              <a:gd name="T36" fmla="*/ 115 w 288"/>
              <a:gd name="T37" fmla="*/ 62 h 288"/>
              <a:gd name="T38" fmla="*/ 121 w 288"/>
              <a:gd name="T39" fmla="*/ 78 h 288"/>
              <a:gd name="T40" fmla="*/ 121 w 288"/>
              <a:gd name="T41" fmla="*/ 100 h 288"/>
              <a:gd name="T42" fmla="*/ 188 w 288"/>
              <a:gd name="T43" fmla="*/ 100 h 288"/>
              <a:gd name="T44" fmla="*/ 204 w 288"/>
              <a:gd name="T45" fmla="*/ 107 h 288"/>
              <a:gd name="T46" fmla="*/ 211 w 288"/>
              <a:gd name="T47" fmla="*/ 123 h 288"/>
              <a:gd name="T48" fmla="*/ 204 w 288"/>
              <a:gd name="T49" fmla="*/ 139 h 288"/>
              <a:gd name="T50" fmla="*/ 188 w 288"/>
              <a:gd name="T51" fmla="*/ 145 h 288"/>
              <a:gd name="T52" fmla="*/ 121 w 288"/>
              <a:gd name="T53" fmla="*/ 145 h 288"/>
              <a:gd name="T54" fmla="*/ 121 w 288"/>
              <a:gd name="T55" fmla="*/ 168 h 288"/>
              <a:gd name="T56" fmla="*/ 128 w 288"/>
              <a:gd name="T57" fmla="*/ 18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3" y="288"/>
                  <a:pt x="288" y="224"/>
                  <a:pt x="288" y="144"/>
                </a:cubicBezTo>
                <a:cubicBezTo>
                  <a:pt x="288" y="65"/>
                  <a:pt x="223" y="0"/>
                  <a:pt x="144" y="0"/>
                </a:cubicBezTo>
                <a:close/>
                <a:moveTo>
                  <a:pt x="128" y="184"/>
                </a:moveTo>
                <a:cubicBezTo>
                  <a:pt x="132" y="188"/>
                  <a:pt x="138" y="190"/>
                  <a:pt x="144" y="190"/>
                </a:cubicBezTo>
                <a:cubicBezTo>
                  <a:pt x="188" y="190"/>
                  <a:pt x="188" y="190"/>
                  <a:pt x="188" y="190"/>
                </a:cubicBezTo>
                <a:cubicBezTo>
                  <a:pt x="195" y="190"/>
                  <a:pt x="200" y="192"/>
                  <a:pt x="204" y="197"/>
                </a:cubicBezTo>
                <a:cubicBezTo>
                  <a:pt x="209" y="201"/>
                  <a:pt x="211" y="207"/>
                  <a:pt x="211" y="213"/>
                </a:cubicBezTo>
                <a:cubicBezTo>
                  <a:pt x="211" y="219"/>
                  <a:pt x="209" y="224"/>
                  <a:pt x="204" y="229"/>
                </a:cubicBezTo>
                <a:cubicBezTo>
                  <a:pt x="200" y="233"/>
                  <a:pt x="195" y="235"/>
                  <a:pt x="188" y="235"/>
                </a:cubicBezTo>
                <a:cubicBezTo>
                  <a:pt x="144" y="235"/>
                  <a:pt x="144" y="235"/>
                  <a:pt x="144" y="235"/>
                </a:cubicBezTo>
                <a:cubicBezTo>
                  <a:pt x="125" y="235"/>
                  <a:pt x="109" y="229"/>
                  <a:pt x="96" y="216"/>
                </a:cubicBezTo>
                <a:cubicBezTo>
                  <a:pt x="83" y="202"/>
                  <a:pt x="76" y="186"/>
                  <a:pt x="76" y="168"/>
                </a:cubicBezTo>
                <a:cubicBezTo>
                  <a:pt x="76" y="78"/>
                  <a:pt x="76" y="78"/>
                  <a:pt x="76" y="78"/>
                </a:cubicBezTo>
                <a:cubicBezTo>
                  <a:pt x="76" y="71"/>
                  <a:pt x="78" y="66"/>
                  <a:pt x="83" y="62"/>
                </a:cubicBezTo>
                <a:cubicBezTo>
                  <a:pt x="87" y="57"/>
                  <a:pt x="93" y="55"/>
                  <a:pt x="99" y="55"/>
                </a:cubicBezTo>
                <a:cubicBezTo>
                  <a:pt x="105" y="55"/>
                  <a:pt x="110" y="57"/>
                  <a:pt x="115" y="62"/>
                </a:cubicBezTo>
                <a:cubicBezTo>
                  <a:pt x="119" y="66"/>
                  <a:pt x="121" y="71"/>
                  <a:pt x="121" y="78"/>
                </a:cubicBezTo>
                <a:cubicBezTo>
                  <a:pt x="121" y="100"/>
                  <a:pt x="121" y="100"/>
                  <a:pt x="121" y="100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95" y="100"/>
                  <a:pt x="200" y="102"/>
                  <a:pt x="204" y="107"/>
                </a:cubicBezTo>
                <a:cubicBezTo>
                  <a:pt x="209" y="111"/>
                  <a:pt x="211" y="117"/>
                  <a:pt x="211" y="123"/>
                </a:cubicBezTo>
                <a:cubicBezTo>
                  <a:pt x="211" y="129"/>
                  <a:pt x="209" y="134"/>
                  <a:pt x="204" y="139"/>
                </a:cubicBezTo>
                <a:cubicBezTo>
                  <a:pt x="200" y="143"/>
                  <a:pt x="195" y="145"/>
                  <a:pt x="188" y="145"/>
                </a:cubicBezTo>
                <a:cubicBezTo>
                  <a:pt x="121" y="145"/>
                  <a:pt x="121" y="145"/>
                  <a:pt x="121" y="145"/>
                </a:cubicBezTo>
                <a:cubicBezTo>
                  <a:pt x="121" y="168"/>
                  <a:pt x="121" y="168"/>
                  <a:pt x="121" y="168"/>
                </a:cubicBezTo>
                <a:cubicBezTo>
                  <a:pt x="121" y="174"/>
                  <a:pt x="124" y="179"/>
                  <a:pt x="128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2" name="Freeform 751"/>
          <p:cNvSpPr>
            <a:spLocks noEditPoints="1"/>
          </p:cNvSpPr>
          <p:nvPr/>
        </p:nvSpPr>
        <p:spPr bwMode="auto">
          <a:xfrm>
            <a:off x="11121063" y="5711625"/>
            <a:ext cx="303804" cy="306541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83 w 288"/>
              <a:gd name="T11" fmla="*/ 191 h 288"/>
              <a:gd name="T12" fmla="*/ 36 w 288"/>
              <a:gd name="T13" fmla="*/ 144 h 288"/>
              <a:gd name="T14" fmla="*/ 83 w 288"/>
              <a:gd name="T15" fmla="*/ 96 h 288"/>
              <a:gd name="T16" fmla="*/ 130 w 288"/>
              <a:gd name="T17" fmla="*/ 144 h 288"/>
              <a:gd name="T18" fmla="*/ 83 w 288"/>
              <a:gd name="T19" fmla="*/ 191 h 288"/>
              <a:gd name="T20" fmla="*/ 205 w 288"/>
              <a:gd name="T21" fmla="*/ 191 h 288"/>
              <a:gd name="T22" fmla="*/ 158 w 288"/>
              <a:gd name="T23" fmla="*/ 144 h 288"/>
              <a:gd name="T24" fmla="*/ 205 w 288"/>
              <a:gd name="T25" fmla="*/ 96 h 288"/>
              <a:gd name="T26" fmla="*/ 252 w 288"/>
              <a:gd name="T27" fmla="*/ 144 h 288"/>
              <a:gd name="T28" fmla="*/ 205 w 288"/>
              <a:gd name="T29" fmla="*/ 19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" h="288">
                <a:moveTo>
                  <a:pt x="144" y="0"/>
                </a:moveTo>
                <a:cubicBezTo>
                  <a:pt x="64" y="0"/>
                  <a:pt x="0" y="65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223" y="288"/>
                  <a:pt x="288" y="224"/>
                  <a:pt x="288" y="144"/>
                </a:cubicBezTo>
                <a:cubicBezTo>
                  <a:pt x="288" y="65"/>
                  <a:pt x="223" y="0"/>
                  <a:pt x="144" y="0"/>
                </a:cubicBezTo>
                <a:close/>
                <a:moveTo>
                  <a:pt x="83" y="191"/>
                </a:moveTo>
                <a:cubicBezTo>
                  <a:pt x="57" y="191"/>
                  <a:pt x="36" y="170"/>
                  <a:pt x="36" y="144"/>
                </a:cubicBezTo>
                <a:cubicBezTo>
                  <a:pt x="36" y="118"/>
                  <a:pt x="57" y="96"/>
                  <a:pt x="83" y="96"/>
                </a:cubicBezTo>
                <a:cubicBezTo>
                  <a:pt x="109" y="96"/>
                  <a:pt x="130" y="118"/>
                  <a:pt x="130" y="144"/>
                </a:cubicBezTo>
                <a:cubicBezTo>
                  <a:pt x="130" y="170"/>
                  <a:pt x="109" y="191"/>
                  <a:pt x="83" y="191"/>
                </a:cubicBezTo>
                <a:close/>
                <a:moveTo>
                  <a:pt x="205" y="191"/>
                </a:moveTo>
                <a:cubicBezTo>
                  <a:pt x="179" y="191"/>
                  <a:pt x="158" y="170"/>
                  <a:pt x="158" y="144"/>
                </a:cubicBezTo>
                <a:cubicBezTo>
                  <a:pt x="158" y="118"/>
                  <a:pt x="179" y="96"/>
                  <a:pt x="205" y="96"/>
                </a:cubicBezTo>
                <a:cubicBezTo>
                  <a:pt x="231" y="96"/>
                  <a:pt x="252" y="118"/>
                  <a:pt x="252" y="144"/>
                </a:cubicBezTo>
                <a:cubicBezTo>
                  <a:pt x="252" y="170"/>
                  <a:pt x="231" y="191"/>
                  <a:pt x="205" y="1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3" name="Freeform 752"/>
          <p:cNvSpPr>
            <a:spLocks noEditPoints="1"/>
          </p:cNvSpPr>
          <p:nvPr/>
        </p:nvSpPr>
        <p:spPr bwMode="auto">
          <a:xfrm>
            <a:off x="7505534" y="5711625"/>
            <a:ext cx="221695" cy="306541"/>
          </a:xfrm>
          <a:custGeom>
            <a:avLst/>
            <a:gdLst>
              <a:gd name="T0" fmla="*/ 203 w 210"/>
              <a:gd name="T1" fmla="*/ 12 h 288"/>
              <a:gd name="T2" fmla="*/ 194 w 210"/>
              <a:gd name="T3" fmla="*/ 21 h 288"/>
              <a:gd name="T4" fmla="*/ 197 w 210"/>
              <a:gd name="T5" fmla="*/ 33 h 288"/>
              <a:gd name="T6" fmla="*/ 191 w 210"/>
              <a:gd name="T7" fmla="*/ 48 h 288"/>
              <a:gd name="T8" fmla="*/ 176 w 210"/>
              <a:gd name="T9" fmla="*/ 54 h 288"/>
              <a:gd name="T10" fmla="*/ 148 w 210"/>
              <a:gd name="T11" fmla="*/ 35 h 288"/>
              <a:gd name="T12" fmla="*/ 137 w 210"/>
              <a:gd name="T13" fmla="*/ 20 h 288"/>
              <a:gd name="T14" fmla="*/ 103 w 210"/>
              <a:gd name="T15" fmla="*/ 0 h 288"/>
              <a:gd name="T16" fmla="*/ 79 w 210"/>
              <a:gd name="T17" fmla="*/ 9 h 288"/>
              <a:gd name="T18" fmla="*/ 70 w 210"/>
              <a:gd name="T19" fmla="*/ 32 h 288"/>
              <a:gd name="T20" fmla="*/ 70 w 210"/>
              <a:gd name="T21" fmla="*/ 52 h 288"/>
              <a:gd name="T22" fmla="*/ 55 w 210"/>
              <a:gd name="T23" fmla="*/ 52 h 288"/>
              <a:gd name="T24" fmla="*/ 0 w 210"/>
              <a:gd name="T25" fmla="*/ 107 h 288"/>
              <a:gd name="T26" fmla="*/ 0 w 210"/>
              <a:gd name="T27" fmla="*/ 212 h 288"/>
              <a:gd name="T28" fmla="*/ 0 w 210"/>
              <a:gd name="T29" fmla="*/ 217 h 288"/>
              <a:gd name="T30" fmla="*/ 76 w 210"/>
              <a:gd name="T31" fmla="*/ 288 h 288"/>
              <a:gd name="T32" fmla="*/ 151 w 210"/>
              <a:gd name="T33" fmla="*/ 217 h 288"/>
              <a:gd name="T34" fmla="*/ 152 w 210"/>
              <a:gd name="T35" fmla="*/ 212 h 288"/>
              <a:gd name="T36" fmla="*/ 152 w 210"/>
              <a:gd name="T37" fmla="*/ 107 h 288"/>
              <a:gd name="T38" fmla="*/ 97 w 210"/>
              <a:gd name="T39" fmla="*/ 52 h 288"/>
              <a:gd name="T40" fmla="*/ 82 w 210"/>
              <a:gd name="T41" fmla="*/ 52 h 288"/>
              <a:gd name="T42" fmla="*/ 82 w 210"/>
              <a:gd name="T43" fmla="*/ 33 h 288"/>
              <a:gd name="T44" fmla="*/ 88 w 210"/>
              <a:gd name="T45" fmla="*/ 18 h 288"/>
              <a:gd name="T46" fmla="*/ 103 w 210"/>
              <a:gd name="T47" fmla="*/ 11 h 288"/>
              <a:gd name="T48" fmla="*/ 103 w 210"/>
              <a:gd name="T49" fmla="*/ 11 h 288"/>
              <a:gd name="T50" fmla="*/ 131 w 210"/>
              <a:gd name="T51" fmla="*/ 30 h 288"/>
              <a:gd name="T52" fmla="*/ 143 w 210"/>
              <a:gd name="T53" fmla="*/ 45 h 288"/>
              <a:gd name="T54" fmla="*/ 177 w 210"/>
              <a:gd name="T55" fmla="*/ 65 h 288"/>
              <a:gd name="T56" fmla="*/ 200 w 210"/>
              <a:gd name="T57" fmla="*/ 56 h 288"/>
              <a:gd name="T58" fmla="*/ 210 w 210"/>
              <a:gd name="T59" fmla="*/ 33 h 288"/>
              <a:gd name="T60" fmla="*/ 203 w 210"/>
              <a:gd name="T61" fmla="*/ 12 h 288"/>
              <a:gd name="T62" fmla="*/ 22 w 210"/>
              <a:gd name="T63" fmla="*/ 113 h 288"/>
              <a:gd name="T64" fmla="*/ 61 w 210"/>
              <a:gd name="T65" fmla="*/ 74 h 288"/>
              <a:gd name="T66" fmla="*/ 67 w 210"/>
              <a:gd name="T67" fmla="*/ 74 h 288"/>
              <a:gd name="T68" fmla="*/ 67 w 210"/>
              <a:gd name="T69" fmla="*/ 151 h 288"/>
              <a:gd name="T70" fmla="*/ 22 w 210"/>
              <a:gd name="T71" fmla="*/ 151 h 288"/>
              <a:gd name="T72" fmla="*/ 22 w 210"/>
              <a:gd name="T73" fmla="*/ 113 h 288"/>
              <a:gd name="T74" fmla="*/ 131 w 210"/>
              <a:gd name="T75" fmla="*/ 113 h 288"/>
              <a:gd name="T76" fmla="*/ 131 w 210"/>
              <a:gd name="T77" fmla="*/ 151 h 288"/>
              <a:gd name="T78" fmla="*/ 84 w 210"/>
              <a:gd name="T79" fmla="*/ 151 h 288"/>
              <a:gd name="T80" fmla="*/ 84 w 210"/>
              <a:gd name="T81" fmla="*/ 74 h 288"/>
              <a:gd name="T82" fmla="*/ 92 w 210"/>
              <a:gd name="T83" fmla="*/ 74 h 288"/>
              <a:gd name="T84" fmla="*/ 131 w 210"/>
              <a:gd name="T85" fmla="*/ 11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0" h="288">
                <a:moveTo>
                  <a:pt x="203" y="12"/>
                </a:moveTo>
                <a:cubicBezTo>
                  <a:pt x="194" y="21"/>
                  <a:pt x="194" y="21"/>
                  <a:pt x="194" y="21"/>
                </a:cubicBezTo>
                <a:cubicBezTo>
                  <a:pt x="196" y="24"/>
                  <a:pt x="197" y="28"/>
                  <a:pt x="197" y="33"/>
                </a:cubicBezTo>
                <a:cubicBezTo>
                  <a:pt x="197" y="38"/>
                  <a:pt x="195" y="44"/>
                  <a:pt x="191" y="48"/>
                </a:cubicBezTo>
                <a:cubicBezTo>
                  <a:pt x="187" y="52"/>
                  <a:pt x="182" y="54"/>
                  <a:pt x="176" y="54"/>
                </a:cubicBezTo>
                <a:cubicBezTo>
                  <a:pt x="167" y="54"/>
                  <a:pt x="156" y="47"/>
                  <a:pt x="148" y="35"/>
                </a:cubicBezTo>
                <a:cubicBezTo>
                  <a:pt x="137" y="20"/>
                  <a:pt x="137" y="20"/>
                  <a:pt x="137" y="20"/>
                </a:cubicBezTo>
                <a:cubicBezTo>
                  <a:pt x="126" y="6"/>
                  <a:pt x="115" y="0"/>
                  <a:pt x="103" y="0"/>
                </a:cubicBezTo>
                <a:cubicBezTo>
                  <a:pt x="93" y="0"/>
                  <a:pt x="85" y="3"/>
                  <a:pt x="79" y="9"/>
                </a:cubicBezTo>
                <a:cubicBezTo>
                  <a:pt x="73" y="15"/>
                  <a:pt x="70" y="23"/>
                  <a:pt x="70" y="32"/>
                </a:cubicBezTo>
                <a:cubicBezTo>
                  <a:pt x="70" y="32"/>
                  <a:pt x="70" y="44"/>
                  <a:pt x="70" y="52"/>
                </a:cubicBezTo>
                <a:cubicBezTo>
                  <a:pt x="55" y="52"/>
                  <a:pt x="55" y="52"/>
                  <a:pt x="55" y="52"/>
                </a:cubicBezTo>
                <a:cubicBezTo>
                  <a:pt x="27" y="52"/>
                  <a:pt x="0" y="79"/>
                  <a:pt x="0" y="107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14"/>
                  <a:pt x="0" y="215"/>
                  <a:pt x="0" y="217"/>
                </a:cubicBezTo>
                <a:cubicBezTo>
                  <a:pt x="3" y="257"/>
                  <a:pt x="36" y="288"/>
                  <a:pt x="76" y="288"/>
                </a:cubicBezTo>
                <a:cubicBezTo>
                  <a:pt x="116" y="288"/>
                  <a:pt x="149" y="257"/>
                  <a:pt x="151" y="217"/>
                </a:cubicBezTo>
                <a:cubicBezTo>
                  <a:pt x="152" y="215"/>
                  <a:pt x="152" y="214"/>
                  <a:pt x="152" y="212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52" y="79"/>
                  <a:pt x="125" y="52"/>
                  <a:pt x="97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44"/>
                  <a:pt x="82" y="33"/>
                  <a:pt x="82" y="33"/>
                </a:cubicBezTo>
                <a:cubicBezTo>
                  <a:pt x="82" y="27"/>
                  <a:pt x="85" y="22"/>
                  <a:pt x="88" y="18"/>
                </a:cubicBezTo>
                <a:cubicBezTo>
                  <a:pt x="92" y="13"/>
                  <a:pt x="97" y="11"/>
                  <a:pt x="103" y="11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13" y="11"/>
                  <a:pt x="124" y="18"/>
                  <a:pt x="131" y="30"/>
                </a:cubicBezTo>
                <a:cubicBezTo>
                  <a:pt x="143" y="45"/>
                  <a:pt x="143" y="45"/>
                  <a:pt x="143" y="45"/>
                </a:cubicBezTo>
                <a:cubicBezTo>
                  <a:pt x="153" y="59"/>
                  <a:pt x="164" y="65"/>
                  <a:pt x="177" y="65"/>
                </a:cubicBezTo>
                <a:cubicBezTo>
                  <a:pt x="187" y="65"/>
                  <a:pt x="194" y="62"/>
                  <a:pt x="200" y="56"/>
                </a:cubicBezTo>
                <a:cubicBezTo>
                  <a:pt x="207" y="50"/>
                  <a:pt x="210" y="42"/>
                  <a:pt x="210" y="33"/>
                </a:cubicBezTo>
                <a:cubicBezTo>
                  <a:pt x="210" y="24"/>
                  <a:pt x="207" y="18"/>
                  <a:pt x="203" y="12"/>
                </a:cubicBezTo>
                <a:close/>
                <a:moveTo>
                  <a:pt x="22" y="113"/>
                </a:moveTo>
                <a:cubicBezTo>
                  <a:pt x="22" y="92"/>
                  <a:pt x="40" y="74"/>
                  <a:pt x="61" y="74"/>
                </a:cubicBezTo>
                <a:cubicBezTo>
                  <a:pt x="67" y="74"/>
                  <a:pt x="67" y="74"/>
                  <a:pt x="67" y="74"/>
                </a:cubicBezTo>
                <a:cubicBezTo>
                  <a:pt x="67" y="151"/>
                  <a:pt x="67" y="151"/>
                  <a:pt x="67" y="151"/>
                </a:cubicBezTo>
                <a:cubicBezTo>
                  <a:pt x="22" y="151"/>
                  <a:pt x="22" y="151"/>
                  <a:pt x="22" y="151"/>
                </a:cubicBezTo>
                <a:lnTo>
                  <a:pt x="22" y="113"/>
                </a:lnTo>
                <a:close/>
                <a:moveTo>
                  <a:pt x="131" y="113"/>
                </a:moveTo>
                <a:cubicBezTo>
                  <a:pt x="131" y="151"/>
                  <a:pt x="131" y="151"/>
                  <a:pt x="131" y="151"/>
                </a:cubicBezTo>
                <a:cubicBezTo>
                  <a:pt x="84" y="151"/>
                  <a:pt x="84" y="151"/>
                  <a:pt x="84" y="151"/>
                </a:cubicBezTo>
                <a:cubicBezTo>
                  <a:pt x="84" y="74"/>
                  <a:pt x="84" y="74"/>
                  <a:pt x="84" y="74"/>
                </a:cubicBezTo>
                <a:cubicBezTo>
                  <a:pt x="92" y="74"/>
                  <a:pt x="92" y="74"/>
                  <a:pt x="92" y="74"/>
                </a:cubicBezTo>
                <a:cubicBezTo>
                  <a:pt x="113" y="74"/>
                  <a:pt x="131" y="92"/>
                  <a:pt x="131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4" name="Freeform 753"/>
          <p:cNvSpPr/>
          <p:nvPr/>
        </p:nvSpPr>
        <p:spPr bwMode="auto">
          <a:xfrm>
            <a:off x="8074822" y="5728048"/>
            <a:ext cx="303804" cy="270960"/>
          </a:xfrm>
          <a:custGeom>
            <a:avLst/>
            <a:gdLst>
              <a:gd name="T0" fmla="*/ 277 w 288"/>
              <a:gd name="T1" fmla="*/ 120 h 258"/>
              <a:gd name="T2" fmla="*/ 230 w 288"/>
              <a:gd name="T3" fmla="*/ 120 h 258"/>
              <a:gd name="T4" fmla="*/ 223 w 288"/>
              <a:gd name="T5" fmla="*/ 95 h 258"/>
              <a:gd name="T6" fmla="*/ 260 w 288"/>
              <a:gd name="T7" fmla="*/ 63 h 258"/>
              <a:gd name="T8" fmla="*/ 264 w 288"/>
              <a:gd name="T9" fmla="*/ 54 h 258"/>
              <a:gd name="T10" fmla="*/ 264 w 288"/>
              <a:gd name="T11" fmla="*/ 18 h 258"/>
              <a:gd name="T12" fmla="*/ 253 w 288"/>
              <a:gd name="T13" fmla="*/ 6 h 258"/>
              <a:gd name="T14" fmla="*/ 242 w 288"/>
              <a:gd name="T15" fmla="*/ 18 h 258"/>
              <a:gd name="T16" fmla="*/ 241 w 288"/>
              <a:gd name="T17" fmla="*/ 49 h 258"/>
              <a:gd name="T18" fmla="*/ 211 w 288"/>
              <a:gd name="T19" fmla="*/ 75 h 258"/>
              <a:gd name="T20" fmla="*/ 192 w 288"/>
              <a:gd name="T21" fmla="*/ 56 h 258"/>
              <a:gd name="T22" fmla="*/ 194 w 288"/>
              <a:gd name="T23" fmla="*/ 46 h 258"/>
              <a:gd name="T24" fmla="*/ 144 w 288"/>
              <a:gd name="T25" fmla="*/ 0 h 258"/>
              <a:gd name="T26" fmla="*/ 94 w 288"/>
              <a:gd name="T27" fmla="*/ 46 h 258"/>
              <a:gd name="T28" fmla="*/ 96 w 288"/>
              <a:gd name="T29" fmla="*/ 57 h 258"/>
              <a:gd name="T30" fmla="*/ 77 w 288"/>
              <a:gd name="T31" fmla="*/ 76 h 258"/>
              <a:gd name="T32" fmla="*/ 46 w 288"/>
              <a:gd name="T33" fmla="*/ 49 h 258"/>
              <a:gd name="T34" fmla="*/ 46 w 288"/>
              <a:gd name="T35" fmla="*/ 18 h 258"/>
              <a:gd name="T36" fmla="*/ 35 w 288"/>
              <a:gd name="T37" fmla="*/ 6 h 258"/>
              <a:gd name="T38" fmla="*/ 24 w 288"/>
              <a:gd name="T39" fmla="*/ 18 h 258"/>
              <a:gd name="T40" fmla="*/ 24 w 288"/>
              <a:gd name="T41" fmla="*/ 54 h 258"/>
              <a:gd name="T42" fmla="*/ 28 w 288"/>
              <a:gd name="T43" fmla="*/ 63 h 258"/>
              <a:gd name="T44" fmla="*/ 66 w 288"/>
              <a:gd name="T45" fmla="*/ 95 h 258"/>
              <a:gd name="T46" fmla="*/ 58 w 288"/>
              <a:gd name="T47" fmla="*/ 120 h 258"/>
              <a:gd name="T48" fmla="*/ 11 w 288"/>
              <a:gd name="T49" fmla="*/ 120 h 258"/>
              <a:gd name="T50" fmla="*/ 0 w 288"/>
              <a:gd name="T51" fmla="*/ 131 h 258"/>
              <a:gd name="T52" fmla="*/ 11 w 288"/>
              <a:gd name="T53" fmla="*/ 143 h 258"/>
              <a:gd name="T54" fmla="*/ 57 w 288"/>
              <a:gd name="T55" fmla="*/ 143 h 258"/>
              <a:gd name="T56" fmla="*/ 63 w 288"/>
              <a:gd name="T57" fmla="*/ 172 h 258"/>
              <a:gd name="T58" fmla="*/ 28 w 288"/>
              <a:gd name="T59" fmla="*/ 202 h 258"/>
              <a:gd name="T60" fmla="*/ 24 w 288"/>
              <a:gd name="T61" fmla="*/ 211 h 258"/>
              <a:gd name="T62" fmla="*/ 24 w 288"/>
              <a:gd name="T63" fmla="*/ 247 h 258"/>
              <a:gd name="T64" fmla="*/ 35 w 288"/>
              <a:gd name="T65" fmla="*/ 258 h 258"/>
              <a:gd name="T66" fmla="*/ 46 w 288"/>
              <a:gd name="T67" fmla="*/ 247 h 258"/>
              <a:gd name="T68" fmla="*/ 46 w 288"/>
              <a:gd name="T69" fmla="*/ 216 h 258"/>
              <a:gd name="T70" fmla="*/ 72 w 288"/>
              <a:gd name="T71" fmla="*/ 193 h 258"/>
              <a:gd name="T72" fmla="*/ 144 w 288"/>
              <a:gd name="T73" fmla="*/ 235 h 258"/>
              <a:gd name="T74" fmla="*/ 216 w 288"/>
              <a:gd name="T75" fmla="*/ 194 h 258"/>
              <a:gd name="T76" fmla="*/ 241 w 288"/>
              <a:gd name="T77" fmla="*/ 216 h 258"/>
              <a:gd name="T78" fmla="*/ 241 w 288"/>
              <a:gd name="T79" fmla="*/ 247 h 258"/>
              <a:gd name="T80" fmla="*/ 253 w 288"/>
              <a:gd name="T81" fmla="*/ 258 h 258"/>
              <a:gd name="T82" fmla="*/ 264 w 288"/>
              <a:gd name="T83" fmla="*/ 247 h 258"/>
              <a:gd name="T84" fmla="*/ 264 w 288"/>
              <a:gd name="T85" fmla="*/ 211 h 258"/>
              <a:gd name="T86" fmla="*/ 260 w 288"/>
              <a:gd name="T87" fmla="*/ 202 h 258"/>
              <a:gd name="T88" fmla="*/ 226 w 288"/>
              <a:gd name="T89" fmla="*/ 173 h 258"/>
              <a:gd name="T90" fmla="*/ 232 w 288"/>
              <a:gd name="T91" fmla="*/ 143 h 258"/>
              <a:gd name="T92" fmla="*/ 277 w 288"/>
              <a:gd name="T93" fmla="*/ 143 h 258"/>
              <a:gd name="T94" fmla="*/ 288 w 288"/>
              <a:gd name="T95" fmla="*/ 131 h 258"/>
              <a:gd name="T96" fmla="*/ 277 w 288"/>
              <a:gd name="T97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8" h="258">
                <a:moveTo>
                  <a:pt x="277" y="120"/>
                </a:moveTo>
                <a:cubicBezTo>
                  <a:pt x="230" y="120"/>
                  <a:pt x="230" y="120"/>
                  <a:pt x="230" y="120"/>
                </a:cubicBezTo>
                <a:cubicBezTo>
                  <a:pt x="229" y="111"/>
                  <a:pt x="226" y="103"/>
                  <a:pt x="223" y="95"/>
                </a:cubicBezTo>
                <a:cubicBezTo>
                  <a:pt x="260" y="63"/>
                  <a:pt x="260" y="63"/>
                  <a:pt x="260" y="63"/>
                </a:cubicBezTo>
                <a:cubicBezTo>
                  <a:pt x="262" y="61"/>
                  <a:pt x="264" y="58"/>
                  <a:pt x="264" y="54"/>
                </a:cubicBezTo>
                <a:cubicBezTo>
                  <a:pt x="264" y="18"/>
                  <a:pt x="264" y="18"/>
                  <a:pt x="264" y="18"/>
                </a:cubicBezTo>
                <a:cubicBezTo>
                  <a:pt x="264" y="11"/>
                  <a:pt x="259" y="6"/>
                  <a:pt x="253" y="6"/>
                </a:cubicBezTo>
                <a:cubicBezTo>
                  <a:pt x="246" y="6"/>
                  <a:pt x="242" y="11"/>
                  <a:pt x="242" y="18"/>
                </a:cubicBezTo>
                <a:cubicBezTo>
                  <a:pt x="241" y="49"/>
                  <a:pt x="241" y="49"/>
                  <a:pt x="241" y="49"/>
                </a:cubicBezTo>
                <a:cubicBezTo>
                  <a:pt x="211" y="75"/>
                  <a:pt x="211" y="75"/>
                  <a:pt x="211" y="75"/>
                </a:cubicBezTo>
                <a:cubicBezTo>
                  <a:pt x="206" y="68"/>
                  <a:pt x="200" y="62"/>
                  <a:pt x="192" y="56"/>
                </a:cubicBezTo>
                <a:cubicBezTo>
                  <a:pt x="193" y="53"/>
                  <a:pt x="194" y="49"/>
                  <a:pt x="194" y="46"/>
                </a:cubicBezTo>
                <a:cubicBezTo>
                  <a:pt x="194" y="20"/>
                  <a:pt x="172" y="0"/>
                  <a:pt x="144" y="0"/>
                </a:cubicBezTo>
                <a:cubicBezTo>
                  <a:pt x="117" y="0"/>
                  <a:pt x="94" y="20"/>
                  <a:pt x="94" y="46"/>
                </a:cubicBezTo>
                <a:cubicBezTo>
                  <a:pt x="94" y="49"/>
                  <a:pt x="95" y="53"/>
                  <a:pt x="96" y="57"/>
                </a:cubicBezTo>
                <a:cubicBezTo>
                  <a:pt x="89" y="62"/>
                  <a:pt x="82" y="68"/>
                  <a:pt x="77" y="76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1"/>
                  <a:pt x="42" y="6"/>
                  <a:pt x="35" y="6"/>
                </a:cubicBezTo>
                <a:cubicBezTo>
                  <a:pt x="29" y="6"/>
                  <a:pt x="24" y="11"/>
                  <a:pt x="24" y="18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8"/>
                  <a:pt x="26" y="61"/>
                  <a:pt x="28" y="63"/>
                </a:cubicBezTo>
                <a:cubicBezTo>
                  <a:pt x="66" y="95"/>
                  <a:pt x="66" y="95"/>
                  <a:pt x="66" y="95"/>
                </a:cubicBezTo>
                <a:cubicBezTo>
                  <a:pt x="62" y="103"/>
                  <a:pt x="60" y="112"/>
                  <a:pt x="58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5" y="120"/>
                  <a:pt x="0" y="125"/>
                  <a:pt x="0" y="131"/>
                </a:cubicBezTo>
                <a:cubicBezTo>
                  <a:pt x="0" y="138"/>
                  <a:pt x="5" y="143"/>
                  <a:pt x="11" y="143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58" y="153"/>
                  <a:pt x="59" y="163"/>
                  <a:pt x="63" y="172"/>
                </a:cubicBezTo>
                <a:cubicBezTo>
                  <a:pt x="28" y="202"/>
                  <a:pt x="28" y="202"/>
                  <a:pt x="28" y="202"/>
                </a:cubicBezTo>
                <a:cubicBezTo>
                  <a:pt x="26" y="204"/>
                  <a:pt x="24" y="207"/>
                  <a:pt x="24" y="211"/>
                </a:cubicBezTo>
                <a:cubicBezTo>
                  <a:pt x="24" y="247"/>
                  <a:pt x="24" y="247"/>
                  <a:pt x="24" y="247"/>
                </a:cubicBezTo>
                <a:cubicBezTo>
                  <a:pt x="24" y="253"/>
                  <a:pt x="29" y="258"/>
                  <a:pt x="35" y="258"/>
                </a:cubicBezTo>
                <a:cubicBezTo>
                  <a:pt x="42" y="258"/>
                  <a:pt x="46" y="253"/>
                  <a:pt x="46" y="247"/>
                </a:cubicBezTo>
                <a:cubicBezTo>
                  <a:pt x="46" y="216"/>
                  <a:pt x="46" y="216"/>
                  <a:pt x="46" y="216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88" y="219"/>
                  <a:pt x="115" y="235"/>
                  <a:pt x="144" y="235"/>
                </a:cubicBezTo>
                <a:cubicBezTo>
                  <a:pt x="174" y="235"/>
                  <a:pt x="200" y="219"/>
                  <a:pt x="216" y="194"/>
                </a:cubicBezTo>
                <a:cubicBezTo>
                  <a:pt x="241" y="216"/>
                  <a:pt x="241" y="216"/>
                  <a:pt x="241" y="216"/>
                </a:cubicBezTo>
                <a:cubicBezTo>
                  <a:pt x="241" y="247"/>
                  <a:pt x="241" y="247"/>
                  <a:pt x="241" y="247"/>
                </a:cubicBezTo>
                <a:cubicBezTo>
                  <a:pt x="241" y="253"/>
                  <a:pt x="246" y="258"/>
                  <a:pt x="253" y="258"/>
                </a:cubicBezTo>
                <a:cubicBezTo>
                  <a:pt x="259" y="258"/>
                  <a:pt x="264" y="253"/>
                  <a:pt x="264" y="247"/>
                </a:cubicBezTo>
                <a:cubicBezTo>
                  <a:pt x="264" y="211"/>
                  <a:pt x="264" y="211"/>
                  <a:pt x="264" y="211"/>
                </a:cubicBezTo>
                <a:cubicBezTo>
                  <a:pt x="264" y="207"/>
                  <a:pt x="262" y="204"/>
                  <a:pt x="260" y="202"/>
                </a:cubicBezTo>
                <a:cubicBezTo>
                  <a:pt x="226" y="173"/>
                  <a:pt x="226" y="173"/>
                  <a:pt x="226" y="173"/>
                </a:cubicBezTo>
                <a:cubicBezTo>
                  <a:pt x="229" y="163"/>
                  <a:pt x="231" y="153"/>
                  <a:pt x="232" y="143"/>
                </a:cubicBezTo>
                <a:cubicBezTo>
                  <a:pt x="277" y="143"/>
                  <a:pt x="277" y="143"/>
                  <a:pt x="277" y="143"/>
                </a:cubicBezTo>
                <a:cubicBezTo>
                  <a:pt x="283" y="143"/>
                  <a:pt x="288" y="138"/>
                  <a:pt x="288" y="131"/>
                </a:cubicBezTo>
                <a:cubicBezTo>
                  <a:pt x="288" y="125"/>
                  <a:pt x="283" y="120"/>
                  <a:pt x="277" y="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0"/>
            <a:ext cx="3525982" cy="6876415"/>
          </a:xfrm>
          <a:prstGeom prst="rect">
            <a:avLst/>
          </a:prstGeom>
          <a:solidFill>
            <a:srgbClr val="0F0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e7d195523061f1c0" descr="e7d195523061f1c0d318120d6aeaf1b6ccceb6ba3da59c0775C5DE19DDDEBC09ED96DBD9900D9848D623ECAD1D4904B78047D0015C22C8BE97228BE8B5BFF08FE7A3AE04126DA07312A96C0F69F9BAB7C18A0515A1574B60ECF4E471C8BB21EB50E797CDD302349E6D0DC19BC6C3F2FD337EBF71469F9886CAAF4F07E81F11B578800F3042BF91E0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e7d195523061f1c0d318120d6aeaf1b6ccceb6ba3da59c0775C5DE19DDDEBC09ED96DBD9900D9848D623ECAD1D4904B78047D0015C22C8BE97228BE8B5BFF08FE7A3AE04126DA07312A96C0F69F9BAB7C18A0515A1574B60ECF4E471C8BB21EB50E797CDD302349E6D0DC19BC6C3F2FD337EBF71469F9886CAAF4F07E81F11B578800F3042BF91E0</a:t>
            </a:r>
            <a:endParaRPr lang="zh-CN" altLang="en-US" sz="100"/>
          </a:p>
        </p:txBody>
      </p:sp>
      <p:sp>
        <p:nvSpPr>
          <p:cNvPr id="4" name="矩形 3" descr="e7d195523061f1c0d318120d6aeaf1b6ccceb6ba3da59c0775C5DE19DDDEBC09ED96DBD9900D9848D623ECAD1D4904B78047D0015C22C8BE97228BE8B5BFF08FE7A3AE04126DA07312A96C0F69F9BAB7C18A0515A1574B60ECF4E471C8BB21EB50E797CDD302349E6D0DC19BC6C3F2FD337EBF71469F9886CAAF4F07E81F11B578800F3042BF91E0"/>
          <p:cNvSpPr/>
          <p:nvPr/>
        </p:nvSpPr>
        <p:spPr>
          <a:xfrm>
            <a:off x="830043" y="2496969"/>
            <a:ext cx="18658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spc="-45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目录</a:t>
            </a:r>
            <a:endParaRPr lang="zh-CN" altLang="en-US" sz="6600" b="1" spc="-4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03094" y="2375165"/>
            <a:ext cx="2480417" cy="2215515"/>
            <a:chOff x="1223128" y="2404574"/>
            <a:chExt cx="2846007" cy="2215515"/>
          </a:xfrm>
        </p:grpSpPr>
        <p:sp>
          <p:nvSpPr>
            <p:cNvPr id="17" name="Object 808"/>
            <p:cNvSpPr txBox="1"/>
            <p:nvPr/>
          </p:nvSpPr>
          <p:spPr>
            <a:xfrm>
              <a:off x="1223128" y="2404574"/>
              <a:ext cx="2846007" cy="634377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1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、今年回顾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8" name="Object 809"/>
            <p:cNvSpPr txBox="1"/>
            <p:nvPr/>
          </p:nvSpPr>
          <p:spPr>
            <a:xfrm>
              <a:off x="1321089" y="3135646"/>
              <a:ext cx="2192824" cy="1484443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marL="285750" indent="-285750" algn="l">
                <a:lnSpc>
                  <a:spcPct val="117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53535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2021</a:t>
              </a:r>
              <a:r>
                <a:rPr lang="zh-CN" altLang="en-US" sz="1600" dirty="0">
                  <a:solidFill>
                    <a:srgbClr val="53535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年部门产出，包括关键结果、亮点成绩、团队建设</a:t>
              </a:r>
              <a:endParaRPr lang="zh-CN" altLang="en-US" sz="1600" dirty="0">
                <a:solidFill>
                  <a:srgbClr val="53535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64683" y="2355253"/>
            <a:ext cx="2489605" cy="2499423"/>
            <a:chOff x="1238921" y="2385494"/>
            <a:chExt cx="2480418" cy="2175450"/>
          </a:xfrm>
        </p:grpSpPr>
        <p:sp>
          <p:nvSpPr>
            <p:cNvPr id="28" name="Object 808"/>
            <p:cNvSpPr txBox="1"/>
            <p:nvPr/>
          </p:nvSpPr>
          <p:spPr>
            <a:xfrm>
              <a:off x="1238921" y="2385494"/>
              <a:ext cx="2480418" cy="634377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2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、明年目标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9" name="Object 809"/>
            <p:cNvSpPr txBox="1"/>
            <p:nvPr/>
          </p:nvSpPr>
          <p:spPr>
            <a:xfrm>
              <a:off x="1248108" y="3076501"/>
              <a:ext cx="1911140" cy="1484443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17000"/>
                </a:lnSpc>
                <a:buFont typeface="Arial" panose="020B0604020202020204" pitchFamily="34" charset="0"/>
                <a:buChar char="•"/>
                <a:defRPr sz="1600">
                  <a:solidFill>
                    <a:srgbClr val="53535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en-US" altLang="zh-CN" dirty="0"/>
                <a:t>2022</a:t>
              </a:r>
              <a:r>
                <a:rPr lang="zh-CN" altLang="en-US" dirty="0"/>
                <a:t>年业务目标，包括关键产出、实现路径策略、团队作战能力提升点及解决方案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749737" y="2355253"/>
            <a:ext cx="2889783" cy="2235427"/>
            <a:chOff x="1174356" y="2384660"/>
            <a:chExt cx="2557530" cy="2235427"/>
          </a:xfrm>
        </p:grpSpPr>
        <p:sp>
          <p:nvSpPr>
            <p:cNvPr id="31" name="Object 808"/>
            <p:cNvSpPr txBox="1"/>
            <p:nvPr/>
          </p:nvSpPr>
          <p:spPr>
            <a:xfrm>
              <a:off x="1174356" y="2384660"/>
              <a:ext cx="2557530" cy="634377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3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anose="020B0606030504020204" pitchFamily="34" charset="0"/>
                </a:rPr>
                <a:t>、所需支持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32" name="Object 809"/>
            <p:cNvSpPr txBox="1"/>
            <p:nvPr/>
          </p:nvSpPr>
          <p:spPr>
            <a:xfrm>
              <a:off x="1205234" y="3135644"/>
              <a:ext cx="2234621" cy="1484443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>
              <a:defPPr>
                <a:defRPr lang="zh-CN"/>
              </a:defPPr>
              <a:lvl1pPr marL="285750" indent="-285750">
                <a:lnSpc>
                  <a:spcPct val="117000"/>
                </a:lnSpc>
                <a:buFont typeface="Arial" panose="020B0604020202020204" pitchFamily="34" charset="0"/>
                <a:buChar char="•"/>
                <a:defRPr sz="1600">
                  <a:solidFill>
                    <a:srgbClr val="535353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r>
                <a:rPr lang="zh-CN" altLang="en-US" dirty="0"/>
                <a:t>需要管理层一起决策的事，需要的资源和支持等</a:t>
              </a:r>
              <a:endParaRPr lang="zh-CN" altLang="en-US" dirty="0"/>
            </a:p>
          </p:txBody>
        </p:sp>
      </p:grpSp>
      <p:cxnSp>
        <p:nvCxnSpPr>
          <p:cNvPr id="5" name="直接连接符 4"/>
          <p:cNvCxnSpPr/>
          <p:nvPr/>
        </p:nvCxnSpPr>
        <p:spPr>
          <a:xfrm flipH="1">
            <a:off x="3784266" y="2937707"/>
            <a:ext cx="1684717" cy="0"/>
          </a:xfrm>
          <a:prstGeom prst="line">
            <a:avLst/>
          </a:prstGeom>
          <a:ln w="57150">
            <a:gradFill>
              <a:gsLst>
                <a:gs pos="97000">
                  <a:srgbClr val="00B0F0">
                    <a:lumMod val="0"/>
                    <a:lumOff val="100000"/>
                  </a:srgbClr>
                </a:gs>
                <a:gs pos="61250">
                  <a:srgbClr val="02A3F1">
                    <a:lumMod val="60000"/>
                    <a:lumOff val="40000"/>
                  </a:srgbClr>
                </a:gs>
                <a:gs pos="30000">
                  <a:srgbClr val="0779F3">
                    <a:lumMod val="70000"/>
                    <a:lumOff val="30000"/>
                  </a:srgbClr>
                </a:gs>
                <a:gs pos="0">
                  <a:srgbClr val="0E42F5"/>
                </a:gs>
                <a:gs pos="89000">
                  <a:srgbClr val="00B0F0">
                    <a:lumMod val="40000"/>
                    <a:lumOff val="60000"/>
                  </a:srgbClr>
                </a:gs>
              </a:gsLst>
              <a:lin ang="8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H="1">
            <a:off x="6391031" y="2937707"/>
            <a:ext cx="1905595" cy="0"/>
          </a:xfrm>
          <a:prstGeom prst="line">
            <a:avLst/>
          </a:prstGeom>
          <a:ln w="57150">
            <a:gradFill>
              <a:gsLst>
                <a:gs pos="97000">
                  <a:srgbClr val="00B0F0">
                    <a:lumMod val="0"/>
                    <a:lumOff val="100000"/>
                  </a:srgbClr>
                </a:gs>
                <a:gs pos="61250">
                  <a:srgbClr val="02A3F1">
                    <a:lumMod val="60000"/>
                    <a:lumOff val="40000"/>
                  </a:srgbClr>
                </a:gs>
                <a:gs pos="30000">
                  <a:srgbClr val="0779F3">
                    <a:lumMod val="70000"/>
                    <a:lumOff val="30000"/>
                  </a:srgbClr>
                </a:gs>
                <a:gs pos="0">
                  <a:srgbClr val="0E42F5"/>
                </a:gs>
                <a:gs pos="89000">
                  <a:srgbClr val="00B0F0">
                    <a:lumMod val="40000"/>
                    <a:lumOff val="60000"/>
                  </a:srgbClr>
                </a:gs>
              </a:gsLst>
              <a:lin ang="8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903454" y="2937707"/>
            <a:ext cx="2574443" cy="0"/>
          </a:xfrm>
          <a:prstGeom prst="line">
            <a:avLst/>
          </a:prstGeom>
          <a:ln w="57150">
            <a:gradFill>
              <a:gsLst>
                <a:gs pos="97000">
                  <a:srgbClr val="00B0F0">
                    <a:lumMod val="0"/>
                    <a:lumOff val="100000"/>
                  </a:srgbClr>
                </a:gs>
                <a:gs pos="61250">
                  <a:srgbClr val="02A3F1">
                    <a:lumMod val="60000"/>
                    <a:lumOff val="40000"/>
                  </a:srgbClr>
                </a:gs>
                <a:gs pos="30000">
                  <a:srgbClr val="0779F3">
                    <a:lumMod val="70000"/>
                    <a:lumOff val="30000"/>
                  </a:srgbClr>
                </a:gs>
                <a:gs pos="0">
                  <a:srgbClr val="0E42F5"/>
                </a:gs>
                <a:gs pos="89000">
                  <a:srgbClr val="00B0F0">
                    <a:lumMod val="40000"/>
                    <a:lumOff val="60000"/>
                  </a:srgbClr>
                </a:gs>
              </a:gsLst>
              <a:lin ang="8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29232" y="328819"/>
            <a:ext cx="4866471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2021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年 关键结果及亮点成绩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556043" y="414218"/>
            <a:ext cx="226423" cy="259933"/>
          </a:xfrm>
          <a:prstGeom prst="diamond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55782" y="787924"/>
            <a:ext cx="9215582" cy="78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79755" y="1072515"/>
          <a:ext cx="11032625" cy="550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55"/>
                <a:gridCol w="1912620"/>
                <a:gridCol w="1580515"/>
                <a:gridCol w="3109595"/>
                <a:gridCol w="32024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对接部门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产品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项目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支撑类型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支撑</a:t>
                      </a: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关键成果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智慧运营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安徽</a:t>
                      </a:r>
                      <a:r>
                        <a:rPr lang="zh-CN" altLang="en-US"/>
                        <a:t>运营助手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算法、</a:t>
                      </a:r>
                      <a:r>
                        <a:rPr lang="zh-CN" altLang="en-US"/>
                        <a:t>大数据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智能推荐落地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智能推荐</a:t>
                      </a:r>
                      <a:r>
                        <a:rPr lang="zh-CN" altLang="en-US"/>
                        <a:t>接口打通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新增效果反馈接口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8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湖北运营助手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算法、大数据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智能推荐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落地</a:t>
                      </a:r>
                      <a:endParaRPr lang="zh-CN" altLang="en-US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智能推荐</a:t>
                      </a:r>
                      <a:r>
                        <a:rPr lang="zh-CN" altLang="en-US" sz="1800">
                          <a:sym typeface="+mn-ea"/>
                        </a:rPr>
                        <a:t>接口打通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8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重庆运营助手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</a:t>
                      </a:r>
                      <a:r>
                        <a:rPr lang="zh-CN" altLang="en-US" sz="1800">
                          <a:sym typeface="+mn-ea"/>
                        </a:rPr>
                        <a:t>、大数据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产品包付费</a:t>
                      </a:r>
                      <a:r>
                        <a:rPr lang="zh-CN" altLang="en-US"/>
                        <a:t>转化提升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外呼</a:t>
                      </a:r>
                      <a:r>
                        <a:rPr lang="zh-CN" altLang="en-US"/>
                        <a:t>营销效果验证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综合门户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家客</a:t>
                      </a:r>
                      <a:r>
                        <a:rPr lang="zh-CN" altLang="en-US"/>
                        <a:t>运维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家庭宽带</a:t>
                      </a:r>
                      <a:r>
                        <a:rPr lang="zh-CN" altLang="en-US"/>
                        <a:t>用户网络质量投诉预警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福建、江苏、辽宁</a:t>
                      </a:r>
                      <a:r>
                        <a:rPr lang="zh-CN" altLang="en-US" sz="1800">
                          <a:sym typeface="+mn-ea"/>
                        </a:rPr>
                        <a:t>试点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未能产品化但</a:t>
                      </a:r>
                      <a:r>
                        <a:rPr lang="zh-CN" altLang="en-US" sz="1800">
                          <a:sym typeface="+mn-ea"/>
                        </a:rPr>
                        <a:t>有了技术积累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6408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集团</a:t>
                      </a:r>
                      <a:r>
                        <a:rPr lang="zh-CN" altLang="en-US"/>
                        <a:t>集中调度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运维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ChatOps</a:t>
                      </a:r>
                      <a:r>
                        <a:rPr lang="zh-CN" altLang="en-US"/>
                        <a:t>技术</a:t>
                      </a:r>
                      <a:r>
                        <a:rPr lang="zh-CN" altLang="en-US"/>
                        <a:t>预研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实现集团</a:t>
                      </a:r>
                      <a:r>
                        <a:rPr lang="zh-CN" altLang="en-US"/>
                        <a:t>割接场景机器人交互</a:t>
                      </a:r>
                      <a:r>
                        <a:rPr lang="en-US" altLang="zh-CN"/>
                        <a:t>Demo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仪器仪表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泰尔网测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软件开发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《泰尔网测</a:t>
                      </a:r>
                      <a:r>
                        <a:rPr lang="en-US" altLang="zh-CN"/>
                        <a:t>iOS</a:t>
                      </a:r>
                      <a:r>
                        <a:rPr lang="zh-CN" altLang="en-US"/>
                        <a:t>版》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按时按量完成</a:t>
                      </a:r>
                      <a:r>
                        <a:rPr lang="zh-CN" altLang="en-US"/>
                        <a:t>软件开发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8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5G</a:t>
                      </a:r>
                      <a:r>
                        <a:rPr lang="zh-CN" altLang="en-US"/>
                        <a:t>室内仿真规划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5G</a:t>
                      </a:r>
                      <a:r>
                        <a:rPr lang="zh-CN" altLang="en-US"/>
                        <a:t>室内</a:t>
                      </a:r>
                      <a:r>
                        <a:rPr lang="en-US" altLang="zh-CN" sz="1800">
                          <a:sym typeface="+mn-ea"/>
                        </a:rPr>
                        <a:t>3D</a:t>
                      </a:r>
                      <a:r>
                        <a:rPr lang="zh-CN" altLang="en-US" sz="1800">
                          <a:sym typeface="+mn-ea"/>
                        </a:rPr>
                        <a:t>仿真算法、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规划</a:t>
                      </a:r>
                      <a:r>
                        <a:rPr lang="zh-CN" altLang="en-US" sz="1800">
                          <a:sym typeface="+mn-ea"/>
                        </a:rPr>
                        <a:t>算法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商飞合作意向</a:t>
                      </a:r>
                      <a:r>
                        <a:rPr lang="zh-CN" altLang="en-US"/>
                        <a:t>确立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3D</a:t>
                      </a:r>
                      <a:r>
                        <a:rPr lang="zh-CN" altLang="en-US"/>
                        <a:t>仿真试点</a:t>
                      </a:r>
                      <a:r>
                        <a:rPr lang="zh-CN" altLang="en-US"/>
                        <a:t>方案</a:t>
                      </a:r>
                      <a:r>
                        <a:rPr lang="zh-CN" altLang="en-US"/>
                        <a:t>设计完成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8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斑马智</a:t>
                      </a:r>
                      <a:r>
                        <a:rPr lang="zh-CN" altLang="en-US"/>
                        <a:t>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地铁</a:t>
                      </a:r>
                      <a:r>
                        <a:rPr lang="zh-CN" altLang="en-US"/>
                        <a:t>运行状态判定算法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作为斑马智测</a:t>
                      </a:r>
                      <a:r>
                        <a:rPr lang="zh-CN" altLang="en-US"/>
                        <a:t>中的一个定制功能，</a:t>
                      </a:r>
                      <a:r>
                        <a:rPr lang="zh-CN" altLang="en-US"/>
                        <a:t>提升产品竞争力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29232" y="328819"/>
            <a:ext cx="4866471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2021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年 关键结果及亮点成绩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556043" y="414218"/>
            <a:ext cx="226423" cy="259933"/>
          </a:xfrm>
          <a:prstGeom prst="diamond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55782" y="787924"/>
            <a:ext cx="9215582" cy="78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82320" y="1285240"/>
          <a:ext cx="10755630" cy="536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775460"/>
                <a:gridCol w="1744980"/>
                <a:gridCol w="52673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对接部门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支撑对象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支撑类型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支撑</a:t>
                      </a: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智慧运营产品线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福建</a:t>
                      </a:r>
                      <a:r>
                        <a:rPr lang="zh-CN" altLang="en-US"/>
                        <a:t>移动客户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专利编写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专利《基于贝叶斯模型的互联网电视用户家庭构成预测方法》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福建移动客户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创新材料编写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在岗技术革新</a:t>
                      </a:r>
                      <a:r>
                        <a:rPr lang="zh-CN" altLang="en-US"/>
                        <a:t>《基于贝叶斯模型的电视用户家庭构成预测》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山西</a:t>
                      </a:r>
                      <a:r>
                        <a:rPr lang="zh-CN" altLang="en-US"/>
                        <a:t>移动客户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专利编写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专利《一种基于混合模型的视频内容相关推荐方法》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山西移动客户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技术</a:t>
                      </a:r>
                      <a:r>
                        <a:rPr lang="zh-CN" altLang="en-US" sz="1800">
                          <a:sym typeface="+mn-ea"/>
                        </a:rPr>
                        <a:t>支撑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山西省信息系统大数据与人工智能技能竞赛《基于AI的家庭网络与消费诊断营销推荐小助手》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山西移动客户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创新材料编写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在岗技术革新《基于深度学习的互联网电视个性化视频推荐》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湖北移动客户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创新材料编写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在岗技术革新《基于机器学习和数据挖掘技术的互联网电视观众识别模型》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综合门户产品线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集团客户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专利编写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双创专利</a:t>
                      </a:r>
                      <a:r>
                        <a:rPr lang="zh-CN" altLang="en-US"/>
                        <a:t>《一种家庭宽带用户网络质量投诉预警方法》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仪器仪表产品线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诺优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专利编写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专利《一种基于加速度数据的地铁运行状态智能判定方法》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123565" y="909320"/>
            <a:ext cx="594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tx1"/>
                </a:solidFill>
              </a:rPr>
              <a:t>算法相关的专利、创新材料编写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029232" y="328819"/>
            <a:ext cx="4866471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2021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年 团队建设成绩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556043" y="414218"/>
            <a:ext cx="226423" cy="259933"/>
          </a:xfrm>
          <a:prstGeom prst="diamond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55782" y="787924"/>
            <a:ext cx="9215582" cy="78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98550" y="1264920"/>
            <a:ext cx="9995535" cy="119888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价值观建设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积极参与诺优价值观的拟定</a:t>
            </a:r>
            <a:r>
              <a:rPr lang="zh-CN" altLang="en-US"/>
              <a:t>与建立，</a:t>
            </a:r>
            <a:r>
              <a:rPr lang="zh-CN" altLang="en-US"/>
              <a:t>尤其是敏捷部分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在团队内部贯彻开放、敏捷、学习、责任的</a:t>
            </a:r>
            <a:r>
              <a:rPr lang="zh-CN" altLang="en-US"/>
              <a:t>价值观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团队成员翁晓伟和宋坤因跨部门合作及较强的责任心分别获得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月度先进评选的</a:t>
            </a:r>
            <a:r>
              <a:rPr lang="en-US" altLang="zh-CN"/>
              <a:t>“</a:t>
            </a:r>
            <a:r>
              <a:rPr lang="zh-CN" altLang="en-US"/>
              <a:t>协同奖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24585" y="2953068"/>
            <a:ext cx="9969500" cy="175323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>
              <a:buClrTx/>
              <a:buSzTx/>
              <a:buFontTx/>
            </a:pPr>
            <a:r>
              <a:rPr lang="zh-CN" altLang="en-US" b="1">
                <a:sym typeface="+mn-ea"/>
              </a:rPr>
              <a:t>人才建设</a:t>
            </a:r>
            <a:endParaRPr lang="zh-CN" altLang="en-US" b="1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人员替换，通过</a:t>
            </a:r>
            <a:r>
              <a:rPr lang="zh-CN" altLang="en-US">
                <a:sym typeface="+mn-ea"/>
              </a:rPr>
              <a:t>社会招聘将原研发工程师替换为技能更全面的大数据工程师</a:t>
            </a:r>
            <a:r>
              <a:rPr lang="zh-CN" altLang="en-US">
                <a:sym typeface="+mn-ea"/>
              </a:rPr>
              <a:t>宋坤</a:t>
            </a:r>
            <a:endParaRPr lang="zh-CN" altLang="en-US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宋坤试用期目标设定与跟踪，设置合理的目标的跟踪周期，结合实际项目需求情况对试用期目标进行阶段性的调整和修正，以明确各</a:t>
            </a:r>
            <a:r>
              <a:rPr lang="zh-CN" altLang="en-US">
                <a:sym typeface="+mn-ea"/>
              </a:rPr>
              <a:t>个阶段需要重点投入的方向</a:t>
            </a:r>
            <a:endParaRPr lang="zh-CN" altLang="en-US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翁晓伟绩效考核目标设定与跟踪，每个月的月初微调一次季度绩效考核目标，与实际重要任务紧密结合，并随时跟踪考核项的</a:t>
            </a:r>
            <a:r>
              <a:rPr lang="zh-CN" altLang="en-US">
                <a:sym typeface="+mn-ea"/>
              </a:rPr>
              <a:t>进度情况，确保考核</a:t>
            </a:r>
            <a:r>
              <a:rPr lang="zh-CN" altLang="en-US">
                <a:sym typeface="+mn-ea"/>
              </a:rPr>
              <a:t>内容不出现目标偏差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0" y="5196840"/>
            <a:ext cx="9970770" cy="92202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>
              <a:buClrTx/>
              <a:buSzTx/>
              <a:buFontTx/>
            </a:pPr>
            <a:r>
              <a:rPr lang="zh-CN" altLang="en-US" b="1">
                <a:sym typeface="+mn-ea"/>
              </a:rPr>
              <a:t>跨部门</a:t>
            </a:r>
            <a:r>
              <a:rPr lang="zh-CN" altLang="en-US" b="1">
                <a:sym typeface="+mn-ea"/>
              </a:rPr>
              <a:t>协作</a:t>
            </a:r>
            <a:endParaRPr lang="zh-CN" altLang="en-US" b="1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积极参与绩效考核试点，并拟定了</a:t>
            </a:r>
            <a:r>
              <a:rPr lang="zh-CN" altLang="en-US">
                <a:sym typeface="+mn-ea"/>
              </a:rPr>
              <a:t>具有通用性的</a:t>
            </a:r>
            <a:r>
              <a:rPr lang="en-US" altLang="zh-CN">
                <a:sym typeface="+mn-ea"/>
              </a:rPr>
              <a:t>KPI</a:t>
            </a:r>
            <a:r>
              <a:rPr lang="zh-CN" altLang="en-US">
                <a:sym typeface="+mn-ea"/>
              </a:rPr>
              <a:t>考核指标</a:t>
            </a:r>
            <a:endParaRPr lang="zh-CN" altLang="en-US">
              <a:sym typeface="+mn-ea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深度参与</a:t>
            </a:r>
            <a:r>
              <a:rPr lang="en-US" altLang="zh-CN">
                <a:sym typeface="+mn-ea"/>
              </a:rPr>
              <a:t>PMO</a:t>
            </a:r>
            <a:r>
              <a:rPr lang="zh-CN" altLang="en-US">
                <a:sym typeface="+mn-ea"/>
              </a:rPr>
              <a:t>的建设与推进，拟定了</a:t>
            </a:r>
            <a:r>
              <a:rPr lang="en-US" altLang="zh-CN">
                <a:sym typeface="+mn-ea"/>
              </a:rPr>
              <a:t>PMO</a:t>
            </a:r>
            <a:r>
              <a:rPr lang="zh-CN" altLang="en-US">
                <a:sym typeface="+mn-ea"/>
              </a:rPr>
              <a:t>对项目经理的考核规范，并担任考核的执行</a:t>
            </a:r>
            <a:r>
              <a:rPr lang="zh-CN" altLang="en-US">
                <a:sym typeface="+mn-ea"/>
              </a:rPr>
              <a:t>工作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29232" y="314849"/>
            <a:ext cx="4866471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2022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年 目标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556043" y="414218"/>
            <a:ext cx="226423" cy="259933"/>
          </a:xfrm>
          <a:prstGeom prst="diamond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55782" y="787924"/>
            <a:ext cx="9215582" cy="78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79755" y="1008380"/>
          <a:ext cx="11032490" cy="514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180"/>
                <a:gridCol w="2518410"/>
                <a:gridCol w="1600200"/>
                <a:gridCol w="2491105"/>
                <a:gridCol w="1555115"/>
                <a:gridCol w="1554480"/>
              </a:tblGrid>
              <a:tr h="431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对接部门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产品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项目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支撑类型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支撑内容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预估</a:t>
                      </a:r>
                      <a:r>
                        <a:rPr lang="zh-CN" altLang="en-US"/>
                        <a:t>重要程度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预估</a:t>
                      </a:r>
                      <a:r>
                        <a:rPr lang="zh-CN" altLang="en-US"/>
                        <a:t>技术难度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智慧运营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安徽运营助手</a:t>
                      </a:r>
                      <a:r>
                        <a:rPr lang="zh-CN" altLang="en-US"/>
                        <a:t>二期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算法、</a:t>
                      </a:r>
                      <a:r>
                        <a:rPr lang="zh-CN" altLang="en-US"/>
                        <a:t>大数据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智能推荐、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推荐效果提升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★★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★★★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湖北运营助手</a:t>
                      </a:r>
                      <a:r>
                        <a:rPr lang="zh-CN" altLang="en-US" sz="1800">
                          <a:sym typeface="+mn-ea"/>
                        </a:rPr>
                        <a:t>三期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算法、大数据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智能推荐、</a:t>
                      </a:r>
                      <a:r>
                        <a:rPr lang="zh-CN" altLang="en-US"/>
                        <a:t>产品包付费</a:t>
                      </a:r>
                      <a:r>
                        <a:rPr lang="zh-CN" altLang="en-US"/>
                        <a:t>转化提升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★★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★★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自智</a:t>
                      </a: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集团</a:t>
                      </a:r>
                      <a:r>
                        <a:rPr lang="zh-CN" altLang="en-US" sz="1800">
                          <a:sym typeface="+mn-ea"/>
                        </a:rPr>
                        <a:t>集中调度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运维、</a:t>
                      </a:r>
                      <a:r>
                        <a:rPr lang="zh-CN" altLang="en-US" sz="1800">
                          <a:sym typeface="+mn-ea"/>
                        </a:rPr>
                        <a:t>算法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ChatOps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技术实现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★★★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集团集中调度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AIOps</a:t>
                      </a:r>
                      <a:r>
                        <a:rPr lang="zh-CN" altLang="en-US"/>
                        <a:t>根因分析、</a:t>
                      </a:r>
                      <a:r>
                        <a:rPr lang="zh-CN" altLang="en-US"/>
                        <a:t>告警溯源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★★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★★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仪器仪表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5G</a:t>
                      </a:r>
                      <a:r>
                        <a:rPr lang="zh-CN" altLang="en-US" sz="1800">
                          <a:sym typeface="+mn-ea"/>
                        </a:rPr>
                        <a:t>室内仿真规划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5G</a:t>
                      </a:r>
                      <a:r>
                        <a:rPr lang="zh-CN" altLang="en-US" sz="1800">
                          <a:sym typeface="+mn-ea"/>
                        </a:rPr>
                        <a:t>室内</a:t>
                      </a:r>
                      <a:r>
                        <a:rPr lang="en-US" altLang="zh-CN" sz="1800">
                          <a:sym typeface="+mn-ea"/>
                        </a:rPr>
                        <a:t>3D</a:t>
                      </a:r>
                      <a:r>
                        <a:rPr lang="zh-CN" altLang="en-US" sz="1800">
                          <a:sym typeface="+mn-ea"/>
                        </a:rPr>
                        <a:t>仿真算法、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规划算法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★★★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★★★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泰尔网测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图象识别、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图像相似度检测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★★★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★★</a:t>
                      </a: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5G</a:t>
                      </a:r>
                      <a:r>
                        <a:rPr lang="zh-CN" altLang="en-US" sz="1800">
                          <a:sym typeface="+mn-ea"/>
                        </a:rPr>
                        <a:t>专网探针管理平台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故障原因分析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</a:t>
                      </a:r>
                      <a:r>
                        <a:rPr lang="zh-CN" altLang="en-US" sz="1800">
                          <a:sym typeface="+mn-ea"/>
                        </a:rPr>
                        <a:t>★★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★★</a:t>
                      </a:r>
                      <a:r>
                        <a:rPr lang="zh-CN" altLang="en-US" sz="1800">
                          <a:sym typeface="+mn-ea"/>
                        </a:rPr>
                        <a:t>★★★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04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斑马智</a:t>
                      </a:r>
                      <a:r>
                        <a:rPr lang="zh-CN" altLang="en-US"/>
                        <a:t>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干扰排查</a:t>
                      </a:r>
                      <a:r>
                        <a:rPr lang="zh-CN" altLang="en-US" sz="1800">
                          <a:sym typeface="+mn-ea"/>
                        </a:rPr>
                        <a:t>算法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★★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★★★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880360" y="6276340"/>
            <a:ext cx="643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标红的项为确定比较有商业价值的产品或功能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29232" y="328819"/>
            <a:ext cx="4866471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2022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年 达成路径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556043" y="414218"/>
            <a:ext cx="226423" cy="259933"/>
          </a:xfrm>
          <a:prstGeom prst="diamond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55782" y="787924"/>
            <a:ext cx="9215582" cy="78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1260" y="966470"/>
            <a:ext cx="9996805" cy="560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算法技术演进方向</a:t>
            </a:r>
            <a:endParaRPr lang="zh-CN" altLang="en-US" b="1"/>
          </a:p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*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sym typeface="+mn-ea"/>
              </a:rPr>
              <a:t>以下为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2022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sym typeface="+mn-ea"/>
              </a:rPr>
              <a:t>年可能的方向，不一定全部要做，根据实际情况选择重点研发方向</a:t>
            </a:r>
            <a:endParaRPr lang="zh-CN" altLang="en-US" sz="1600" b="1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推荐算法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Bandit</a:t>
            </a:r>
            <a:r>
              <a:rPr lang="zh-CN" altLang="en-US"/>
              <a:t>算法，根据效果反馈情况自动调整推荐策略</a:t>
            </a:r>
            <a:r>
              <a:rPr lang="zh-CN" altLang="en-US"/>
              <a:t>的算法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主应用项目：安徽运营助手</a:t>
            </a:r>
            <a:r>
              <a:rPr lang="zh-CN" altLang="en-US"/>
              <a:t>二期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扩展应用项目：其他实现推荐效果反馈接口的</a:t>
            </a:r>
            <a:r>
              <a:rPr lang="zh-CN" altLang="en-US"/>
              <a:t>省份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机器学习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CTR</a:t>
            </a:r>
            <a:r>
              <a:rPr lang="zh-CN" altLang="en-US"/>
              <a:t>预估模型，通过</a:t>
            </a:r>
            <a:r>
              <a:rPr lang="zh-CN" altLang="en-US"/>
              <a:t>各类特征</a:t>
            </a:r>
            <a:r>
              <a:rPr lang="zh-CN" altLang="en-US"/>
              <a:t>来进行二分类的</a:t>
            </a:r>
            <a:r>
              <a:rPr lang="zh-CN" altLang="en-US"/>
              <a:t>预测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主应用项目</a:t>
            </a:r>
            <a:r>
              <a:rPr lang="zh-CN" altLang="en-US"/>
              <a:t>：各省份运营助手</a:t>
            </a:r>
            <a:r>
              <a:rPr lang="zh-CN" altLang="en-US"/>
              <a:t>的产品包付费</a:t>
            </a:r>
            <a:r>
              <a:rPr lang="zh-CN" altLang="en-US"/>
              <a:t>转化提升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扩展应用项目</a:t>
            </a:r>
            <a:r>
              <a:rPr lang="zh-CN" altLang="en-US"/>
              <a:t>：所有需要通过特征来进行概率预测的项目，例如用户</a:t>
            </a:r>
            <a:r>
              <a:rPr lang="zh-CN" altLang="en-US"/>
              <a:t>流失预警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深度学习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分支</a:t>
            </a:r>
            <a:r>
              <a:rPr lang="en-US" altLang="zh-CN"/>
              <a:t>1</a:t>
            </a:r>
            <a:r>
              <a:rPr lang="zh-CN" altLang="en-US"/>
              <a:t>：图像识别，有传统方式和深度学习方式实现图像</a:t>
            </a:r>
            <a:r>
              <a:rPr lang="zh-CN" altLang="en-US"/>
              <a:t>的识别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主应用项目：</a:t>
            </a:r>
            <a:r>
              <a:rPr lang="zh-CN" altLang="en-US"/>
              <a:t>泰尔网测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扩展应用项目：</a:t>
            </a:r>
            <a:r>
              <a:rPr lang="en-US" altLang="zh-CN"/>
              <a:t>AIOps</a:t>
            </a:r>
            <a:r>
              <a:rPr lang="zh-CN" altLang="en-US"/>
              <a:t>智能运维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分支</a:t>
            </a:r>
            <a:r>
              <a:rPr lang="en-US" altLang="zh-CN"/>
              <a:t>2</a:t>
            </a:r>
            <a:r>
              <a:rPr lang="zh-CN" altLang="en-US"/>
              <a:t>：自然语言处理，语义识别、</a:t>
            </a:r>
            <a:r>
              <a:rPr lang="zh-CN" altLang="en-US"/>
              <a:t>分词实现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主应用项目：</a:t>
            </a:r>
            <a:r>
              <a:rPr lang="en-US" altLang="zh-CN"/>
              <a:t>ChatOps</a:t>
            </a:r>
            <a:r>
              <a:rPr lang="zh-CN" altLang="en-US"/>
              <a:t>智能运维</a:t>
            </a:r>
            <a:r>
              <a:rPr lang="zh-CN" altLang="en-US"/>
              <a:t>聊天机器人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其他算法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3D</a:t>
            </a:r>
            <a:r>
              <a:rPr lang="zh-CN" altLang="en-US"/>
              <a:t>仿真算法，应用于</a:t>
            </a:r>
            <a:r>
              <a:rPr lang="en-US" altLang="zh-CN">
                <a:sym typeface="+mn-ea"/>
              </a:rPr>
              <a:t>5G</a:t>
            </a:r>
            <a:r>
              <a:rPr lang="zh-CN" altLang="en-US">
                <a:sym typeface="+mn-ea"/>
              </a:rPr>
              <a:t>室内仿真规划平台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启发式算法，应用于</a:t>
            </a:r>
            <a:r>
              <a:rPr lang="zh-CN" altLang="en-US"/>
              <a:t>仿真规划寻优等</a:t>
            </a:r>
            <a:r>
              <a:rPr lang="en-US" altLang="zh-CN"/>
              <a:t>NP</a:t>
            </a:r>
            <a:r>
              <a:rPr lang="zh-CN" altLang="en-US"/>
              <a:t>困难问题的</a:t>
            </a:r>
            <a:r>
              <a:rPr lang="zh-CN" altLang="en-US"/>
              <a:t>求解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29232" y="328819"/>
            <a:ext cx="4866471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2022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年 待提升点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556043" y="414218"/>
            <a:ext cx="226423" cy="259933"/>
          </a:xfrm>
          <a:prstGeom prst="diamond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55782" y="787924"/>
            <a:ext cx="9215582" cy="78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7895" y="1111885"/>
            <a:ext cx="10317480" cy="313817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研发方面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对业务的理解需要进一步</a:t>
            </a:r>
            <a:r>
              <a:rPr lang="zh-CN" altLang="en-US"/>
              <a:t>加深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算法部是面对所有产品线的支撑部门，需要充分理解业务需求才能合理安排研发计划，做出正确的</a:t>
            </a:r>
            <a:r>
              <a:rPr lang="zh-CN" altLang="en-US"/>
              <a:t>决策。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2022</a:t>
            </a:r>
            <a:r>
              <a:rPr lang="zh-CN" altLang="en-US"/>
              <a:t>年需要重点对自治网络产品线的</a:t>
            </a:r>
            <a:r>
              <a:rPr lang="en-US" altLang="zh-CN"/>
              <a:t>AIOps</a:t>
            </a:r>
            <a:r>
              <a:rPr lang="zh-CN" altLang="en-US"/>
              <a:t>和仪器仪表产品线的</a:t>
            </a:r>
            <a:r>
              <a:rPr lang="en-US" altLang="zh-CN">
                <a:sym typeface="+mn-ea"/>
              </a:rPr>
              <a:t>5G</a:t>
            </a:r>
            <a:r>
              <a:rPr lang="zh-CN" altLang="en-US">
                <a:sym typeface="+mn-ea"/>
              </a:rPr>
              <a:t>专网平台进行业务了解。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技术的深度和广度都需要继续加强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继续挖掘算法的适用性，与产品更紧密的结合，创造商业价值。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团队成员的算法基础比较薄弱，需要日积月累的学习和</a:t>
            </a:r>
            <a:r>
              <a:rPr lang="zh-CN" altLang="en-US">
                <a:sym typeface="+mn-ea"/>
              </a:rPr>
              <a:t>实战提升。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算法开发的规范化</a:t>
            </a:r>
            <a:r>
              <a:rPr lang="zh-CN" altLang="en-US"/>
              <a:t>程度需进一步提升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需要建立代码和文档管理的规范化制度，作为研发人员的季度</a:t>
            </a:r>
            <a:r>
              <a:rPr lang="en-US" altLang="zh-CN"/>
              <a:t>KPI</a:t>
            </a:r>
            <a:r>
              <a:rPr lang="zh-CN" altLang="en-US"/>
              <a:t>考核项。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需要注重经验积累，程序代码和过程文档都是重要的经验</a:t>
            </a:r>
            <a:r>
              <a:rPr lang="zh-CN" altLang="en-US"/>
              <a:t>资产。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7895" y="4637405"/>
            <a:ext cx="10318115" cy="175323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管理方面</a:t>
            </a:r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加强团队建设、价值观建设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贯彻新发布的开放、敏捷、学习、责任的</a:t>
            </a:r>
            <a:r>
              <a:rPr lang="zh-CN" altLang="en-US"/>
              <a:t>价值观。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架构调整后的跨部门沟通与</a:t>
            </a:r>
            <a:r>
              <a:rPr lang="zh-CN" altLang="en-US"/>
              <a:t>协作进一步加强。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各项考核</a:t>
            </a:r>
            <a:r>
              <a:rPr lang="zh-CN" altLang="en-US"/>
              <a:t>制度尚未完善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包括绩效考核规范和</a:t>
            </a:r>
            <a:r>
              <a:rPr lang="en-US" altLang="zh-CN"/>
              <a:t>PMO</a:t>
            </a:r>
            <a:r>
              <a:rPr lang="zh-CN" altLang="en-US"/>
              <a:t>对项目经理的考核规范，</a:t>
            </a:r>
            <a:r>
              <a:rPr lang="zh-CN" altLang="en-US"/>
              <a:t>奖惩制度完善后</a:t>
            </a:r>
            <a:r>
              <a:rPr lang="zh-CN" altLang="en-US"/>
              <a:t>带动执行力提升。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1029232" y="328819"/>
            <a:ext cx="4866471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2022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anose="020B0606030504020204" pitchFamily="34" charset="0"/>
              </a:rPr>
              <a:t>年 提升的解决方案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Open Sans" panose="020B0606030504020204" pitchFamily="34" charset="0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556043" y="414218"/>
            <a:ext cx="226423" cy="259933"/>
          </a:xfrm>
          <a:prstGeom prst="diamond">
            <a:avLst/>
          </a:prstGeom>
          <a:solidFill>
            <a:srgbClr val="0F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55782" y="787924"/>
            <a:ext cx="9215582" cy="78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4" y="345112"/>
            <a:ext cx="2194061" cy="5400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9335" y="1067435"/>
            <a:ext cx="10317480" cy="313817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研发方面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加强对业务的学习和</a:t>
            </a:r>
            <a:r>
              <a:rPr lang="zh-CN" altLang="en-US"/>
              <a:t>理解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通过与</a:t>
            </a:r>
            <a:r>
              <a:rPr lang="zh-CN" altLang="en-US">
                <a:sym typeface="+mn-ea"/>
              </a:rPr>
              <a:t>自治网络产品线和仪器仪表产品线的交流沟通，充分了解和</a:t>
            </a:r>
            <a:r>
              <a:rPr lang="zh-CN" altLang="en-US">
                <a:sym typeface="+mn-ea"/>
              </a:rPr>
              <a:t>熟悉业务特性。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开展内部或外部的</a:t>
            </a:r>
            <a:r>
              <a:rPr lang="zh-CN" altLang="en-US"/>
              <a:t>技术交流会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适集思广益，挖掘算法的商业价值。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共同提升</a:t>
            </a:r>
            <a:r>
              <a:rPr lang="zh-CN" altLang="en-US">
                <a:sym typeface="+mn-ea"/>
              </a:rPr>
              <a:t>技术经验。</a:t>
            </a:r>
            <a:endParaRPr lang="zh-CN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逐步制定全面合理的开发</a:t>
            </a:r>
            <a:r>
              <a:rPr lang="zh-CN" altLang="en-US"/>
              <a:t>规范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重点是</a:t>
            </a:r>
            <a:r>
              <a:rPr lang="zh-CN" altLang="en-US">
                <a:sym typeface="+mn-ea"/>
              </a:rPr>
              <a:t>代码和文档管理的规范制度，作为研发人员的季度</a:t>
            </a:r>
            <a:r>
              <a:rPr lang="en-US" altLang="zh-CN">
                <a:sym typeface="+mn-ea"/>
              </a:rPr>
              <a:t>KPI</a:t>
            </a:r>
            <a:r>
              <a:rPr lang="zh-CN" altLang="en-US">
                <a:sym typeface="+mn-ea"/>
              </a:rPr>
              <a:t>考核项。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9335" y="4477385"/>
            <a:ext cx="10316845" cy="20300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管理方面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通过交流会议、阅读</a:t>
            </a:r>
            <a:r>
              <a:rPr lang="zh-CN" altLang="en-US"/>
              <a:t>等方式持续学习科学的管理方法，同时贯彻开放、敏捷、学习、责任的</a:t>
            </a:r>
            <a:r>
              <a:rPr lang="zh-CN" altLang="en-US"/>
              <a:t>价值观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继续积极参与绩效考核规范与</a:t>
            </a:r>
            <a:r>
              <a:rPr lang="en-US" altLang="zh-CN"/>
              <a:t>PMO</a:t>
            </a:r>
            <a:r>
              <a:rPr lang="zh-CN" altLang="en-US"/>
              <a:t>考核规范的</a:t>
            </a:r>
            <a:r>
              <a:rPr lang="zh-CN" altLang="en-US"/>
              <a:t>建设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/>
              <a:t>PMO</a:t>
            </a:r>
            <a:r>
              <a:rPr lang="zh-CN" altLang="en-US"/>
              <a:t>数据基础完善后，可以进一步</a:t>
            </a:r>
            <a:r>
              <a:rPr lang="zh-CN" altLang="en-US"/>
              <a:t>利用算法做</a:t>
            </a:r>
            <a:r>
              <a:rPr lang="zh-CN" altLang="en-US"/>
              <a:t>项目可行性分析、项目风险自动预警等探索性</a:t>
            </a:r>
            <a:r>
              <a:rPr lang="zh-CN" altLang="en-US"/>
              <a:t>研究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2c45c3-bbaf-4f6b-b40a-47e32b7fbfbc}"/>
</p:tagLst>
</file>

<file path=ppt/tags/tag2.xml><?xml version="1.0" encoding="utf-8"?>
<p:tagLst xmlns:p="http://schemas.openxmlformats.org/presentationml/2006/main">
  <p:tag name="KSO_WM_UNIT_TABLE_BEAUTIFY" val="smartTable{112c45c3-bbaf-4f6b-b40a-47e32b7fbfbc}"/>
</p:tagLst>
</file>

<file path=ppt/tags/tag3.xml><?xml version="1.0" encoding="utf-8"?>
<p:tagLst xmlns:p="http://schemas.openxmlformats.org/presentationml/2006/main">
  <p:tag name="KSO_WM_UNIT_TABLE_BEAUTIFY" val="smartTable{112c45c3-bbaf-4f6b-b40a-47e32b7fbfb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3728</Words>
  <Application>WPS 演示</Application>
  <PresentationFormat>宽屏</PresentationFormat>
  <Paragraphs>390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Arial Black</vt:lpstr>
      <vt:lpstr>微软雅黑 Light</vt:lpstr>
      <vt:lpstr>Open Sans</vt:lpstr>
      <vt:lpstr>Segoe Print</vt:lpstr>
      <vt:lpstr>Wingdings</vt:lpstr>
      <vt:lpstr>微软雅黑</vt:lpstr>
      <vt:lpstr>等线</vt:lpstr>
      <vt:lpstr>等线 Light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李嘉</cp:lastModifiedBy>
  <cp:revision>162</cp:revision>
  <dcterms:created xsi:type="dcterms:W3CDTF">2021-12-28T10:29:00Z</dcterms:created>
  <dcterms:modified xsi:type="dcterms:W3CDTF">2022-01-07T07:34:04Z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5C4F8C921E034FE7AC2F7096137D7DD1</vt:lpwstr>
  </property>
</Properties>
</file>