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9" r:id="rId1"/>
  </p:sldMasterIdLst>
  <p:notesMasterIdLst>
    <p:notesMasterId r:id="rId17"/>
  </p:notesMasterIdLst>
  <p:sldIdLst>
    <p:sldId id="256" r:id="rId2"/>
    <p:sldId id="257" r:id="rId3"/>
    <p:sldId id="262" r:id="rId4"/>
    <p:sldId id="263" r:id="rId5"/>
    <p:sldId id="264" r:id="rId6"/>
    <p:sldId id="270" r:id="rId7"/>
    <p:sldId id="265" r:id="rId8"/>
    <p:sldId id="273" r:id="rId9"/>
    <p:sldId id="274" r:id="rId10"/>
    <p:sldId id="271" r:id="rId11"/>
    <p:sldId id="275" r:id="rId12"/>
    <p:sldId id="272" r:id="rId13"/>
    <p:sldId id="269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7AA0A1-82A8-B28F-5C5F-E461DBB3B829}" v="6" dt="2022-06-30T11:36:56.257"/>
    <p1510:client id="{69BD67FB-D5A1-D42C-9FFF-27E3CB954FBF}" v="776" dt="2022-06-30T11:43:31.113"/>
    <p1510:client id="{934436BC-793D-4880-ADEC-4C587FA840B0}" v="1002" dt="2022-06-29T09:07:45.500"/>
    <p1510:client id="{97946534-DC4B-4967-1D1E-01F7002A4979}" v="1" dt="2022-06-29T07:47:54.181"/>
    <p1510:client id="{D5E5F4E4-2E50-2D68-F093-D522A43656B6}" v="15" dt="2022-06-29T08:53:26.525"/>
    <p1510:client id="{EA0133F5-09C6-6D14-FB22-F9CD073AA1EE}" v="28" dt="2022-06-29T14:23:49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9D1478-CED9-4430-81EA-A54ECCC95168}" type="doc">
      <dgm:prSet loTypeId="urn:microsoft.com/office/officeart/2005/8/layout/vProcess5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EF7FE88-AE00-46AD-ADBD-BBFDB323674D}">
      <dgm:prSet/>
      <dgm:spPr/>
      <dgm:t>
        <a:bodyPr/>
        <a:lstStyle/>
        <a:p>
          <a:r>
            <a:rPr lang="de-DE"/>
            <a:t>Projektziel </a:t>
          </a:r>
          <a:endParaRPr lang="en-US"/>
        </a:p>
      </dgm:t>
    </dgm:pt>
    <dgm:pt modelId="{89443EA6-A4B3-4300-B1BF-755BA8A39AFA}" type="parTrans" cxnId="{9FA9C54F-C16C-4231-8D6F-5B983F503F30}">
      <dgm:prSet/>
      <dgm:spPr/>
      <dgm:t>
        <a:bodyPr/>
        <a:lstStyle/>
        <a:p>
          <a:endParaRPr lang="en-US"/>
        </a:p>
      </dgm:t>
    </dgm:pt>
    <dgm:pt modelId="{F4B9F118-8372-47D0-B59B-6269CC49B92A}" type="sibTrans" cxnId="{9FA9C54F-C16C-4231-8D6F-5B983F503F30}">
      <dgm:prSet/>
      <dgm:spPr/>
      <dgm:t>
        <a:bodyPr/>
        <a:lstStyle/>
        <a:p>
          <a:endParaRPr lang="en-US"/>
        </a:p>
      </dgm:t>
    </dgm:pt>
    <dgm:pt modelId="{7912EE79-C605-4C33-9065-464ABEAB3C7D}">
      <dgm:prSet/>
      <dgm:spPr/>
      <dgm:t>
        <a:bodyPr/>
        <a:lstStyle/>
        <a:p>
          <a:r>
            <a:rPr lang="de-DE"/>
            <a:t>Workflow </a:t>
          </a:r>
          <a:endParaRPr lang="en-US"/>
        </a:p>
      </dgm:t>
    </dgm:pt>
    <dgm:pt modelId="{0E0AE6F3-8349-47B6-9A8C-9DC266C9797C}" type="parTrans" cxnId="{F9646C08-9D69-4DAA-8B31-1D7C225B4AD0}">
      <dgm:prSet/>
      <dgm:spPr/>
      <dgm:t>
        <a:bodyPr/>
        <a:lstStyle/>
        <a:p>
          <a:endParaRPr lang="en-US"/>
        </a:p>
      </dgm:t>
    </dgm:pt>
    <dgm:pt modelId="{F4AA85F8-50DF-49A5-B806-61854B14C09D}" type="sibTrans" cxnId="{F9646C08-9D69-4DAA-8B31-1D7C225B4AD0}">
      <dgm:prSet/>
      <dgm:spPr/>
      <dgm:t>
        <a:bodyPr/>
        <a:lstStyle/>
        <a:p>
          <a:endParaRPr lang="en-US"/>
        </a:p>
      </dgm:t>
    </dgm:pt>
    <dgm:pt modelId="{E6BF986F-40B1-4ABA-A24C-57781AAF38AE}">
      <dgm:prSet/>
      <dgm:spPr/>
      <dgm:t>
        <a:bodyPr/>
        <a:lstStyle/>
        <a:p>
          <a:r>
            <a:rPr lang="de-DE"/>
            <a:t>Datengrundlage </a:t>
          </a:r>
          <a:endParaRPr lang="en-US"/>
        </a:p>
      </dgm:t>
    </dgm:pt>
    <dgm:pt modelId="{E3CF2E17-C5F8-4773-A8E1-9D99F960747F}" type="parTrans" cxnId="{CE38423B-2F72-4DA6-B914-6DBEB64E6B5B}">
      <dgm:prSet/>
      <dgm:spPr/>
      <dgm:t>
        <a:bodyPr/>
        <a:lstStyle/>
        <a:p>
          <a:endParaRPr lang="en-US"/>
        </a:p>
      </dgm:t>
    </dgm:pt>
    <dgm:pt modelId="{8B47F195-FF73-4B14-A48F-C48FDB022C36}" type="sibTrans" cxnId="{CE38423B-2F72-4DA6-B914-6DBEB64E6B5B}">
      <dgm:prSet/>
      <dgm:spPr/>
      <dgm:t>
        <a:bodyPr/>
        <a:lstStyle/>
        <a:p>
          <a:endParaRPr lang="en-US"/>
        </a:p>
      </dgm:t>
    </dgm:pt>
    <dgm:pt modelId="{3CB4BDB5-79F0-4D3D-AD6C-257B9CB7E94C}">
      <dgm:prSet/>
      <dgm:spPr/>
      <dgm:t>
        <a:bodyPr/>
        <a:lstStyle/>
        <a:p>
          <a:r>
            <a:rPr lang="de-DE"/>
            <a:t>Besonderheiten</a:t>
          </a:r>
          <a:endParaRPr lang="en-US"/>
        </a:p>
      </dgm:t>
    </dgm:pt>
    <dgm:pt modelId="{39FB8258-026F-412A-BB7D-888BA5EA4C65}" type="parTrans" cxnId="{5C937DFF-EE1B-4C7D-962E-BC2EB5DF0CBF}">
      <dgm:prSet/>
      <dgm:spPr/>
      <dgm:t>
        <a:bodyPr/>
        <a:lstStyle/>
        <a:p>
          <a:endParaRPr lang="en-US"/>
        </a:p>
      </dgm:t>
    </dgm:pt>
    <dgm:pt modelId="{85AA709C-11B2-41D6-A705-F69C002E3708}" type="sibTrans" cxnId="{5C937DFF-EE1B-4C7D-962E-BC2EB5DF0CBF}">
      <dgm:prSet/>
      <dgm:spPr/>
      <dgm:t>
        <a:bodyPr/>
        <a:lstStyle/>
        <a:p>
          <a:endParaRPr lang="en-US"/>
        </a:p>
      </dgm:t>
    </dgm:pt>
    <dgm:pt modelId="{8D150256-F66D-43DC-8814-EA93276BB113}">
      <dgm:prSet/>
      <dgm:spPr/>
      <dgm:t>
        <a:bodyPr/>
        <a:lstStyle/>
        <a:p>
          <a:r>
            <a:rPr lang="de-DE"/>
            <a:t>Webpage </a:t>
          </a:r>
          <a:endParaRPr lang="en-US"/>
        </a:p>
      </dgm:t>
    </dgm:pt>
    <dgm:pt modelId="{ECBC4CE2-44A6-4735-B982-AA8CED6071C8}" type="parTrans" cxnId="{78FF4376-CB2C-4245-AB10-B3EEBBFFC087}">
      <dgm:prSet/>
      <dgm:spPr/>
      <dgm:t>
        <a:bodyPr/>
        <a:lstStyle/>
        <a:p>
          <a:endParaRPr lang="en-US"/>
        </a:p>
      </dgm:t>
    </dgm:pt>
    <dgm:pt modelId="{E5F2ACBE-889A-4A0C-932A-BFE52F071983}" type="sibTrans" cxnId="{78FF4376-CB2C-4245-AB10-B3EEBBFFC087}">
      <dgm:prSet/>
      <dgm:spPr/>
      <dgm:t>
        <a:bodyPr/>
        <a:lstStyle/>
        <a:p>
          <a:endParaRPr lang="en-US"/>
        </a:p>
      </dgm:t>
    </dgm:pt>
    <dgm:pt modelId="{74C13BCC-7568-4A4D-BB4A-02971FFF82F5}" type="pres">
      <dgm:prSet presAssocID="{6C9D1478-CED9-4430-81EA-A54ECCC95168}" presName="outerComposite" presStyleCnt="0">
        <dgm:presLayoutVars>
          <dgm:chMax val="5"/>
          <dgm:dir/>
          <dgm:resizeHandles val="exact"/>
        </dgm:presLayoutVars>
      </dgm:prSet>
      <dgm:spPr/>
    </dgm:pt>
    <dgm:pt modelId="{886DD7DA-A04A-448A-9E57-8E25E1463C9E}" type="pres">
      <dgm:prSet presAssocID="{6C9D1478-CED9-4430-81EA-A54ECCC95168}" presName="dummyMaxCanvas" presStyleCnt="0">
        <dgm:presLayoutVars/>
      </dgm:prSet>
      <dgm:spPr/>
    </dgm:pt>
    <dgm:pt modelId="{C300E71A-0309-4F7D-9358-60CDF7431C1C}" type="pres">
      <dgm:prSet presAssocID="{6C9D1478-CED9-4430-81EA-A54ECCC95168}" presName="FiveNodes_1" presStyleLbl="node1" presStyleIdx="0" presStyleCnt="5">
        <dgm:presLayoutVars>
          <dgm:bulletEnabled val="1"/>
        </dgm:presLayoutVars>
      </dgm:prSet>
      <dgm:spPr/>
    </dgm:pt>
    <dgm:pt modelId="{52206BCA-801D-470A-95B8-4459179CDAAE}" type="pres">
      <dgm:prSet presAssocID="{6C9D1478-CED9-4430-81EA-A54ECCC95168}" presName="FiveNodes_2" presStyleLbl="node1" presStyleIdx="1" presStyleCnt="5">
        <dgm:presLayoutVars>
          <dgm:bulletEnabled val="1"/>
        </dgm:presLayoutVars>
      </dgm:prSet>
      <dgm:spPr/>
    </dgm:pt>
    <dgm:pt modelId="{74A328CA-FB41-477D-8A93-870D841DDFC5}" type="pres">
      <dgm:prSet presAssocID="{6C9D1478-CED9-4430-81EA-A54ECCC95168}" presName="FiveNodes_3" presStyleLbl="node1" presStyleIdx="2" presStyleCnt="5">
        <dgm:presLayoutVars>
          <dgm:bulletEnabled val="1"/>
        </dgm:presLayoutVars>
      </dgm:prSet>
      <dgm:spPr/>
    </dgm:pt>
    <dgm:pt modelId="{DFBBB9F6-34FC-4622-8064-41E70D8D06E5}" type="pres">
      <dgm:prSet presAssocID="{6C9D1478-CED9-4430-81EA-A54ECCC95168}" presName="FiveNodes_4" presStyleLbl="node1" presStyleIdx="3" presStyleCnt="5">
        <dgm:presLayoutVars>
          <dgm:bulletEnabled val="1"/>
        </dgm:presLayoutVars>
      </dgm:prSet>
      <dgm:spPr/>
    </dgm:pt>
    <dgm:pt modelId="{B79F6E00-D679-42F3-9219-CC009FA2B79B}" type="pres">
      <dgm:prSet presAssocID="{6C9D1478-CED9-4430-81EA-A54ECCC95168}" presName="FiveNodes_5" presStyleLbl="node1" presStyleIdx="4" presStyleCnt="5">
        <dgm:presLayoutVars>
          <dgm:bulletEnabled val="1"/>
        </dgm:presLayoutVars>
      </dgm:prSet>
      <dgm:spPr/>
    </dgm:pt>
    <dgm:pt modelId="{BC1DCD4C-18AE-4969-B773-DBD348CB7199}" type="pres">
      <dgm:prSet presAssocID="{6C9D1478-CED9-4430-81EA-A54ECCC95168}" presName="FiveConn_1-2" presStyleLbl="fgAccFollowNode1" presStyleIdx="0" presStyleCnt="4">
        <dgm:presLayoutVars>
          <dgm:bulletEnabled val="1"/>
        </dgm:presLayoutVars>
      </dgm:prSet>
      <dgm:spPr/>
    </dgm:pt>
    <dgm:pt modelId="{AEEF5A35-AE39-46F0-83A6-6A3243BA944D}" type="pres">
      <dgm:prSet presAssocID="{6C9D1478-CED9-4430-81EA-A54ECCC95168}" presName="FiveConn_2-3" presStyleLbl="fgAccFollowNode1" presStyleIdx="1" presStyleCnt="4">
        <dgm:presLayoutVars>
          <dgm:bulletEnabled val="1"/>
        </dgm:presLayoutVars>
      </dgm:prSet>
      <dgm:spPr/>
    </dgm:pt>
    <dgm:pt modelId="{5777B1EF-84EF-4010-9751-A8A9E9A2D9A1}" type="pres">
      <dgm:prSet presAssocID="{6C9D1478-CED9-4430-81EA-A54ECCC95168}" presName="FiveConn_3-4" presStyleLbl="fgAccFollowNode1" presStyleIdx="2" presStyleCnt="4">
        <dgm:presLayoutVars>
          <dgm:bulletEnabled val="1"/>
        </dgm:presLayoutVars>
      </dgm:prSet>
      <dgm:spPr/>
    </dgm:pt>
    <dgm:pt modelId="{DA4C2D69-A699-41A0-90FE-65B754C1E090}" type="pres">
      <dgm:prSet presAssocID="{6C9D1478-CED9-4430-81EA-A54ECCC95168}" presName="FiveConn_4-5" presStyleLbl="fgAccFollowNode1" presStyleIdx="3" presStyleCnt="4">
        <dgm:presLayoutVars>
          <dgm:bulletEnabled val="1"/>
        </dgm:presLayoutVars>
      </dgm:prSet>
      <dgm:spPr/>
    </dgm:pt>
    <dgm:pt modelId="{2C2A7757-83CA-4F4A-B53A-F1EB20525227}" type="pres">
      <dgm:prSet presAssocID="{6C9D1478-CED9-4430-81EA-A54ECCC95168}" presName="FiveNodes_1_text" presStyleLbl="node1" presStyleIdx="4" presStyleCnt="5">
        <dgm:presLayoutVars>
          <dgm:bulletEnabled val="1"/>
        </dgm:presLayoutVars>
      </dgm:prSet>
      <dgm:spPr/>
    </dgm:pt>
    <dgm:pt modelId="{93344575-F705-4E3A-A04D-CAAFA75EFDEC}" type="pres">
      <dgm:prSet presAssocID="{6C9D1478-CED9-4430-81EA-A54ECCC95168}" presName="FiveNodes_2_text" presStyleLbl="node1" presStyleIdx="4" presStyleCnt="5">
        <dgm:presLayoutVars>
          <dgm:bulletEnabled val="1"/>
        </dgm:presLayoutVars>
      </dgm:prSet>
      <dgm:spPr/>
    </dgm:pt>
    <dgm:pt modelId="{E734671E-02BC-4EA8-BAC2-DEC154B20772}" type="pres">
      <dgm:prSet presAssocID="{6C9D1478-CED9-4430-81EA-A54ECCC95168}" presName="FiveNodes_3_text" presStyleLbl="node1" presStyleIdx="4" presStyleCnt="5">
        <dgm:presLayoutVars>
          <dgm:bulletEnabled val="1"/>
        </dgm:presLayoutVars>
      </dgm:prSet>
      <dgm:spPr/>
    </dgm:pt>
    <dgm:pt modelId="{16CF5645-8C94-4216-A4EF-3C78E03AB2EF}" type="pres">
      <dgm:prSet presAssocID="{6C9D1478-CED9-4430-81EA-A54ECCC95168}" presName="FiveNodes_4_text" presStyleLbl="node1" presStyleIdx="4" presStyleCnt="5">
        <dgm:presLayoutVars>
          <dgm:bulletEnabled val="1"/>
        </dgm:presLayoutVars>
      </dgm:prSet>
      <dgm:spPr/>
    </dgm:pt>
    <dgm:pt modelId="{0373A0F8-8B4E-48F5-9537-132C629288BC}" type="pres">
      <dgm:prSet presAssocID="{6C9D1478-CED9-4430-81EA-A54ECCC9516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3999706-5EE8-4FD4-B084-1DCECA193229}" type="presOf" srcId="{3CB4BDB5-79F0-4D3D-AD6C-257B9CB7E94C}" destId="{16CF5645-8C94-4216-A4EF-3C78E03AB2EF}" srcOrd="1" destOrd="0" presId="urn:microsoft.com/office/officeart/2005/8/layout/vProcess5"/>
    <dgm:cxn modelId="{F9646C08-9D69-4DAA-8B31-1D7C225B4AD0}" srcId="{6C9D1478-CED9-4430-81EA-A54ECCC95168}" destId="{7912EE79-C605-4C33-9065-464ABEAB3C7D}" srcOrd="1" destOrd="0" parTransId="{0E0AE6F3-8349-47B6-9A8C-9DC266C9797C}" sibTransId="{F4AA85F8-50DF-49A5-B806-61854B14C09D}"/>
    <dgm:cxn modelId="{5B56351A-5404-4468-8303-3E96AE432BF9}" type="presOf" srcId="{F4B9F118-8372-47D0-B59B-6269CC49B92A}" destId="{BC1DCD4C-18AE-4969-B773-DBD348CB7199}" srcOrd="0" destOrd="0" presId="urn:microsoft.com/office/officeart/2005/8/layout/vProcess5"/>
    <dgm:cxn modelId="{2E084127-5AE2-4E1C-83A2-AA0795911475}" type="presOf" srcId="{E6BF986F-40B1-4ABA-A24C-57781AAF38AE}" destId="{74A328CA-FB41-477D-8A93-870D841DDFC5}" srcOrd="0" destOrd="0" presId="urn:microsoft.com/office/officeart/2005/8/layout/vProcess5"/>
    <dgm:cxn modelId="{CE38423B-2F72-4DA6-B914-6DBEB64E6B5B}" srcId="{6C9D1478-CED9-4430-81EA-A54ECCC95168}" destId="{E6BF986F-40B1-4ABA-A24C-57781AAF38AE}" srcOrd="2" destOrd="0" parTransId="{E3CF2E17-C5F8-4773-A8E1-9D99F960747F}" sibTransId="{8B47F195-FF73-4B14-A48F-C48FDB022C36}"/>
    <dgm:cxn modelId="{7B8E335B-6EA2-48C2-B4BD-DF78570F153A}" type="presOf" srcId="{E6BF986F-40B1-4ABA-A24C-57781AAF38AE}" destId="{E734671E-02BC-4EA8-BAC2-DEC154B20772}" srcOrd="1" destOrd="0" presId="urn:microsoft.com/office/officeart/2005/8/layout/vProcess5"/>
    <dgm:cxn modelId="{EEC47561-53B7-4158-8A76-1D92740D0743}" type="presOf" srcId="{6C9D1478-CED9-4430-81EA-A54ECCC95168}" destId="{74C13BCC-7568-4A4D-BB4A-02971FFF82F5}" srcOrd="0" destOrd="0" presId="urn:microsoft.com/office/officeart/2005/8/layout/vProcess5"/>
    <dgm:cxn modelId="{A1190443-7684-4087-82DF-0D65B43F1DC3}" type="presOf" srcId="{8D150256-F66D-43DC-8814-EA93276BB113}" destId="{B79F6E00-D679-42F3-9219-CC009FA2B79B}" srcOrd="0" destOrd="0" presId="urn:microsoft.com/office/officeart/2005/8/layout/vProcess5"/>
    <dgm:cxn modelId="{7988366D-8384-44AA-9470-9866B20BEF60}" type="presOf" srcId="{8B47F195-FF73-4B14-A48F-C48FDB022C36}" destId="{5777B1EF-84EF-4010-9751-A8A9E9A2D9A1}" srcOrd="0" destOrd="0" presId="urn:microsoft.com/office/officeart/2005/8/layout/vProcess5"/>
    <dgm:cxn modelId="{9FA9C54F-C16C-4231-8D6F-5B983F503F30}" srcId="{6C9D1478-CED9-4430-81EA-A54ECCC95168}" destId="{1EF7FE88-AE00-46AD-ADBD-BBFDB323674D}" srcOrd="0" destOrd="0" parTransId="{89443EA6-A4B3-4300-B1BF-755BA8A39AFA}" sibTransId="{F4B9F118-8372-47D0-B59B-6269CC49B92A}"/>
    <dgm:cxn modelId="{78FF4376-CB2C-4245-AB10-B3EEBBFFC087}" srcId="{6C9D1478-CED9-4430-81EA-A54ECCC95168}" destId="{8D150256-F66D-43DC-8814-EA93276BB113}" srcOrd="4" destOrd="0" parTransId="{ECBC4CE2-44A6-4735-B982-AA8CED6071C8}" sibTransId="{E5F2ACBE-889A-4A0C-932A-BFE52F071983}"/>
    <dgm:cxn modelId="{F133BEB4-A619-4CDA-AF10-EA4F5CC68650}" type="presOf" srcId="{7912EE79-C605-4C33-9065-464ABEAB3C7D}" destId="{52206BCA-801D-470A-95B8-4459179CDAAE}" srcOrd="0" destOrd="0" presId="urn:microsoft.com/office/officeart/2005/8/layout/vProcess5"/>
    <dgm:cxn modelId="{F0CD53BB-6730-4870-90C0-1C1448C14B6E}" type="presOf" srcId="{3CB4BDB5-79F0-4D3D-AD6C-257B9CB7E94C}" destId="{DFBBB9F6-34FC-4622-8064-41E70D8D06E5}" srcOrd="0" destOrd="0" presId="urn:microsoft.com/office/officeart/2005/8/layout/vProcess5"/>
    <dgm:cxn modelId="{0B574EDE-593B-4D6C-969D-3AA7A7755809}" type="presOf" srcId="{1EF7FE88-AE00-46AD-ADBD-BBFDB323674D}" destId="{2C2A7757-83CA-4F4A-B53A-F1EB20525227}" srcOrd="1" destOrd="0" presId="urn:microsoft.com/office/officeart/2005/8/layout/vProcess5"/>
    <dgm:cxn modelId="{416DCEE0-3186-45B4-8FEB-7111D0F24A31}" type="presOf" srcId="{F4AA85F8-50DF-49A5-B806-61854B14C09D}" destId="{AEEF5A35-AE39-46F0-83A6-6A3243BA944D}" srcOrd="0" destOrd="0" presId="urn:microsoft.com/office/officeart/2005/8/layout/vProcess5"/>
    <dgm:cxn modelId="{2729E0E5-0401-4F7B-AC12-169235BA6758}" type="presOf" srcId="{85AA709C-11B2-41D6-A705-F69C002E3708}" destId="{DA4C2D69-A699-41A0-90FE-65B754C1E090}" srcOrd="0" destOrd="0" presId="urn:microsoft.com/office/officeart/2005/8/layout/vProcess5"/>
    <dgm:cxn modelId="{066425E7-CDF9-4457-8A70-04C355A22157}" type="presOf" srcId="{7912EE79-C605-4C33-9065-464ABEAB3C7D}" destId="{93344575-F705-4E3A-A04D-CAAFA75EFDEC}" srcOrd="1" destOrd="0" presId="urn:microsoft.com/office/officeart/2005/8/layout/vProcess5"/>
    <dgm:cxn modelId="{C7C151FA-ED7C-44B4-9F4B-5ADA6B6D12BB}" type="presOf" srcId="{1EF7FE88-AE00-46AD-ADBD-BBFDB323674D}" destId="{C300E71A-0309-4F7D-9358-60CDF7431C1C}" srcOrd="0" destOrd="0" presId="urn:microsoft.com/office/officeart/2005/8/layout/vProcess5"/>
    <dgm:cxn modelId="{609E7EFE-5B23-49A4-9146-77A8CBCDC77A}" type="presOf" srcId="{8D150256-F66D-43DC-8814-EA93276BB113}" destId="{0373A0F8-8B4E-48F5-9537-132C629288BC}" srcOrd="1" destOrd="0" presId="urn:microsoft.com/office/officeart/2005/8/layout/vProcess5"/>
    <dgm:cxn modelId="{5C937DFF-EE1B-4C7D-962E-BC2EB5DF0CBF}" srcId="{6C9D1478-CED9-4430-81EA-A54ECCC95168}" destId="{3CB4BDB5-79F0-4D3D-AD6C-257B9CB7E94C}" srcOrd="3" destOrd="0" parTransId="{39FB8258-026F-412A-BB7D-888BA5EA4C65}" sibTransId="{85AA709C-11B2-41D6-A705-F69C002E3708}"/>
    <dgm:cxn modelId="{2B0F6425-A7B5-4C75-AECD-8B98655E9633}" type="presParOf" srcId="{74C13BCC-7568-4A4D-BB4A-02971FFF82F5}" destId="{886DD7DA-A04A-448A-9E57-8E25E1463C9E}" srcOrd="0" destOrd="0" presId="urn:microsoft.com/office/officeart/2005/8/layout/vProcess5"/>
    <dgm:cxn modelId="{9101E491-3E36-40D8-97EC-951B66FDC351}" type="presParOf" srcId="{74C13BCC-7568-4A4D-BB4A-02971FFF82F5}" destId="{C300E71A-0309-4F7D-9358-60CDF7431C1C}" srcOrd="1" destOrd="0" presId="urn:microsoft.com/office/officeart/2005/8/layout/vProcess5"/>
    <dgm:cxn modelId="{378FA36C-1EC6-4995-8EA0-95A7092B6CE7}" type="presParOf" srcId="{74C13BCC-7568-4A4D-BB4A-02971FFF82F5}" destId="{52206BCA-801D-470A-95B8-4459179CDAAE}" srcOrd="2" destOrd="0" presId="urn:microsoft.com/office/officeart/2005/8/layout/vProcess5"/>
    <dgm:cxn modelId="{3901E7A3-1E1D-48C6-9B4D-4CD14798F952}" type="presParOf" srcId="{74C13BCC-7568-4A4D-BB4A-02971FFF82F5}" destId="{74A328CA-FB41-477D-8A93-870D841DDFC5}" srcOrd="3" destOrd="0" presId="urn:microsoft.com/office/officeart/2005/8/layout/vProcess5"/>
    <dgm:cxn modelId="{C3B45D77-7A0F-4ADA-939B-BE916E056EE9}" type="presParOf" srcId="{74C13BCC-7568-4A4D-BB4A-02971FFF82F5}" destId="{DFBBB9F6-34FC-4622-8064-41E70D8D06E5}" srcOrd="4" destOrd="0" presId="urn:microsoft.com/office/officeart/2005/8/layout/vProcess5"/>
    <dgm:cxn modelId="{DB56B5B6-2241-4C55-B8B3-931E24976A38}" type="presParOf" srcId="{74C13BCC-7568-4A4D-BB4A-02971FFF82F5}" destId="{B79F6E00-D679-42F3-9219-CC009FA2B79B}" srcOrd="5" destOrd="0" presId="urn:microsoft.com/office/officeart/2005/8/layout/vProcess5"/>
    <dgm:cxn modelId="{2EAE5F93-9D92-4EF5-B3ED-E2FD416C2C3A}" type="presParOf" srcId="{74C13BCC-7568-4A4D-BB4A-02971FFF82F5}" destId="{BC1DCD4C-18AE-4969-B773-DBD348CB7199}" srcOrd="6" destOrd="0" presId="urn:microsoft.com/office/officeart/2005/8/layout/vProcess5"/>
    <dgm:cxn modelId="{93B8430F-0E25-4746-9526-8DBDB5A8A2D8}" type="presParOf" srcId="{74C13BCC-7568-4A4D-BB4A-02971FFF82F5}" destId="{AEEF5A35-AE39-46F0-83A6-6A3243BA944D}" srcOrd="7" destOrd="0" presId="urn:microsoft.com/office/officeart/2005/8/layout/vProcess5"/>
    <dgm:cxn modelId="{6B78665B-9CAF-404D-8191-19E4EECF3474}" type="presParOf" srcId="{74C13BCC-7568-4A4D-BB4A-02971FFF82F5}" destId="{5777B1EF-84EF-4010-9751-A8A9E9A2D9A1}" srcOrd="8" destOrd="0" presId="urn:microsoft.com/office/officeart/2005/8/layout/vProcess5"/>
    <dgm:cxn modelId="{3A00DE88-E415-488E-B70E-F36176F500FF}" type="presParOf" srcId="{74C13BCC-7568-4A4D-BB4A-02971FFF82F5}" destId="{DA4C2D69-A699-41A0-90FE-65B754C1E090}" srcOrd="9" destOrd="0" presId="urn:microsoft.com/office/officeart/2005/8/layout/vProcess5"/>
    <dgm:cxn modelId="{0D7588BA-E782-41EC-8936-088D3C432592}" type="presParOf" srcId="{74C13BCC-7568-4A4D-BB4A-02971FFF82F5}" destId="{2C2A7757-83CA-4F4A-B53A-F1EB20525227}" srcOrd="10" destOrd="0" presId="urn:microsoft.com/office/officeart/2005/8/layout/vProcess5"/>
    <dgm:cxn modelId="{4B6356AC-9616-4CB3-B6E3-FA70432FF37E}" type="presParOf" srcId="{74C13BCC-7568-4A4D-BB4A-02971FFF82F5}" destId="{93344575-F705-4E3A-A04D-CAAFA75EFDEC}" srcOrd="11" destOrd="0" presId="urn:microsoft.com/office/officeart/2005/8/layout/vProcess5"/>
    <dgm:cxn modelId="{59EF2F71-1A6A-48BE-8BCA-020120486CF8}" type="presParOf" srcId="{74C13BCC-7568-4A4D-BB4A-02971FFF82F5}" destId="{E734671E-02BC-4EA8-BAC2-DEC154B20772}" srcOrd="12" destOrd="0" presId="urn:microsoft.com/office/officeart/2005/8/layout/vProcess5"/>
    <dgm:cxn modelId="{F65533D2-9EDD-4659-9C28-CC93ECDD726D}" type="presParOf" srcId="{74C13BCC-7568-4A4D-BB4A-02971FFF82F5}" destId="{16CF5645-8C94-4216-A4EF-3C78E03AB2EF}" srcOrd="13" destOrd="0" presId="urn:microsoft.com/office/officeart/2005/8/layout/vProcess5"/>
    <dgm:cxn modelId="{E8998ABF-FF5C-4CFC-A26A-F363B01597F9}" type="presParOf" srcId="{74C13BCC-7568-4A4D-BB4A-02971FFF82F5}" destId="{0373A0F8-8B4E-48F5-9537-132C629288B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0E71A-0309-4F7D-9358-60CDF7431C1C}">
      <dsp:nvSpPr>
        <dsp:cNvPr id="0" name=""/>
        <dsp:cNvSpPr/>
      </dsp:nvSpPr>
      <dsp:spPr>
        <a:xfrm>
          <a:off x="0" y="0"/>
          <a:ext cx="6758543" cy="7562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Projektziel </a:t>
          </a:r>
          <a:endParaRPr lang="en-US" sz="3300" kern="1200"/>
        </a:p>
      </dsp:txBody>
      <dsp:txXfrm>
        <a:off x="22150" y="22150"/>
        <a:ext cx="5853990" cy="711966"/>
      </dsp:txXfrm>
    </dsp:sp>
    <dsp:sp modelId="{52206BCA-801D-470A-95B8-4459179CDAAE}">
      <dsp:nvSpPr>
        <dsp:cNvPr id="0" name=""/>
        <dsp:cNvSpPr/>
      </dsp:nvSpPr>
      <dsp:spPr>
        <a:xfrm>
          <a:off x="504696" y="861303"/>
          <a:ext cx="6758543" cy="7562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Workflow </a:t>
          </a:r>
          <a:endParaRPr lang="en-US" sz="3300" kern="1200"/>
        </a:p>
      </dsp:txBody>
      <dsp:txXfrm>
        <a:off x="526846" y="883453"/>
        <a:ext cx="5717973" cy="711966"/>
      </dsp:txXfrm>
    </dsp:sp>
    <dsp:sp modelId="{74A328CA-FB41-477D-8A93-870D841DDFC5}">
      <dsp:nvSpPr>
        <dsp:cNvPr id="0" name=""/>
        <dsp:cNvSpPr/>
      </dsp:nvSpPr>
      <dsp:spPr>
        <a:xfrm>
          <a:off x="1009392" y="1722606"/>
          <a:ext cx="6758543" cy="7562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Datengrundlage </a:t>
          </a:r>
          <a:endParaRPr lang="en-US" sz="3300" kern="1200"/>
        </a:p>
      </dsp:txBody>
      <dsp:txXfrm>
        <a:off x="1031542" y="1744756"/>
        <a:ext cx="5717973" cy="711966"/>
      </dsp:txXfrm>
    </dsp:sp>
    <dsp:sp modelId="{DFBBB9F6-34FC-4622-8064-41E70D8D06E5}">
      <dsp:nvSpPr>
        <dsp:cNvPr id="0" name=""/>
        <dsp:cNvSpPr/>
      </dsp:nvSpPr>
      <dsp:spPr>
        <a:xfrm>
          <a:off x="1514089" y="2583909"/>
          <a:ext cx="6758543" cy="7562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Besonderheiten</a:t>
          </a:r>
          <a:endParaRPr lang="en-US" sz="3300" kern="1200"/>
        </a:p>
      </dsp:txBody>
      <dsp:txXfrm>
        <a:off x="1536239" y="2606059"/>
        <a:ext cx="5717973" cy="711966"/>
      </dsp:txXfrm>
    </dsp:sp>
    <dsp:sp modelId="{B79F6E00-D679-42F3-9219-CC009FA2B79B}">
      <dsp:nvSpPr>
        <dsp:cNvPr id="0" name=""/>
        <dsp:cNvSpPr/>
      </dsp:nvSpPr>
      <dsp:spPr>
        <a:xfrm>
          <a:off x="2018785" y="3445212"/>
          <a:ext cx="6758543" cy="7562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Webpage </a:t>
          </a:r>
          <a:endParaRPr lang="en-US" sz="3300" kern="1200"/>
        </a:p>
      </dsp:txBody>
      <dsp:txXfrm>
        <a:off x="2040935" y="3467362"/>
        <a:ext cx="5717973" cy="711966"/>
      </dsp:txXfrm>
    </dsp:sp>
    <dsp:sp modelId="{BC1DCD4C-18AE-4969-B773-DBD348CB7199}">
      <dsp:nvSpPr>
        <dsp:cNvPr id="0" name=""/>
        <dsp:cNvSpPr/>
      </dsp:nvSpPr>
      <dsp:spPr>
        <a:xfrm>
          <a:off x="6266970" y="552494"/>
          <a:ext cx="491573" cy="49157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377574" y="552494"/>
        <a:ext cx="270365" cy="369909"/>
      </dsp:txXfrm>
    </dsp:sp>
    <dsp:sp modelId="{AEEF5A35-AE39-46F0-83A6-6A3243BA944D}">
      <dsp:nvSpPr>
        <dsp:cNvPr id="0" name=""/>
        <dsp:cNvSpPr/>
      </dsp:nvSpPr>
      <dsp:spPr>
        <a:xfrm>
          <a:off x="6771666" y="1413797"/>
          <a:ext cx="491573" cy="49157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882270" y="1413797"/>
        <a:ext cx="270365" cy="369909"/>
      </dsp:txXfrm>
    </dsp:sp>
    <dsp:sp modelId="{5777B1EF-84EF-4010-9751-A8A9E9A2D9A1}">
      <dsp:nvSpPr>
        <dsp:cNvPr id="0" name=""/>
        <dsp:cNvSpPr/>
      </dsp:nvSpPr>
      <dsp:spPr>
        <a:xfrm>
          <a:off x="7276363" y="2262496"/>
          <a:ext cx="491573" cy="49157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386967" y="2262496"/>
        <a:ext cx="270365" cy="369909"/>
      </dsp:txXfrm>
    </dsp:sp>
    <dsp:sp modelId="{DA4C2D69-A699-41A0-90FE-65B754C1E090}">
      <dsp:nvSpPr>
        <dsp:cNvPr id="0" name=""/>
        <dsp:cNvSpPr/>
      </dsp:nvSpPr>
      <dsp:spPr>
        <a:xfrm>
          <a:off x="7781059" y="3132202"/>
          <a:ext cx="491573" cy="49157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891663" y="3132202"/>
        <a:ext cx="270365" cy="369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1519E-710C-4F1E-BC33-2DFFEC0BB07D}" type="datetimeFigureOut">
              <a:rPr lang="de-AT" smtClean="0"/>
              <a:t>30.06.2022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9A4F2-7A1C-480C-86E8-6B3996A5A2A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691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159E433-6DA5-475E-A5E6-C52D306BC101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3774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0E7C-3C3C-4F6E-AC47-8481A7DC06EA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5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DA13-F152-4E10-9154-0923AF9DE977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5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D508-EDE5-4F3A-9F2A-3FA2A7263FEB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4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3689-6460-404F-83A0-BDE7E0266A6A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110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99F3-D785-474C-BDA9-89715C4B299F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AF8-21B8-49D8-9D26-67CC5CEB458B}" type="datetime1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6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6653-54EA-4059-8194-E8ACEF7543B5}" type="datetime1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2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B4E8-B2D4-4522-BE5B-35C91F959B1F}" type="datetime1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2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3796-464E-455C-BDD4-40B288B1CB3C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1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ECC6-E28D-49DD-BD3D-E2A25FBA7C4F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5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C8E5E05-20E6-4309-9CDC-DA0C55B3300A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4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kitourentirol.github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-tiris.opendata.arcgis.com/datasets/tiris::wald-und-wildschutzzonen.geojson" TargetMode="External"/><Relationship Id="rId3" Type="http://schemas.openxmlformats.org/officeDocument/2006/relationships/hyperlink" Target="https://unsplash.com/photos/Devu2TMGIWU" TargetMode="External"/><Relationship Id="rId7" Type="http://schemas.openxmlformats.org/officeDocument/2006/relationships/hyperlink" Target="https://www.data.gv.at/katalog/dataset/land-tirol_almzentrenintirol/resource/a31ebbde-e9e1-45c8-93c5-ad99cc7663cd" TargetMode="External"/><Relationship Id="rId2" Type="http://schemas.openxmlformats.org/officeDocument/2006/relationships/hyperlink" Target="https://unsplash.com/photos/gdDcR44NKB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.gv.at/katalog/dataset/land-tirol_mountainbikeroutenintirol/resource/d5c1a8fe-dca3-4b0f-864d-b6f4a46169bd" TargetMode="External"/><Relationship Id="rId5" Type="http://schemas.openxmlformats.org/officeDocument/2006/relationships/hyperlink" Target="https://www.data.gv.at/katalog/dataset/bb43170b-30fb-48aa-893f-51c60d27056f" TargetMode="External"/><Relationship Id="rId4" Type="http://schemas.openxmlformats.org/officeDocument/2006/relationships/hyperlink" Target="https://unsplash.com/photos/oql99W45lTU" TargetMode="External"/><Relationship Id="rId9" Type="http://schemas.openxmlformats.org/officeDocument/2006/relationships/hyperlink" Target="https://alpinverlag.at/gps-daten-skitourenfuehrer-tiro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aflet-extras/leaflet-providers" TargetMode="External"/><Relationship Id="rId7" Type="http://schemas.openxmlformats.org/officeDocument/2006/relationships/hyperlink" Target="https://github.com/Norkart/Leaflet-MiniMap" TargetMode="External"/><Relationship Id="rId2" Type="http://schemas.openxmlformats.org/officeDocument/2006/relationships/hyperlink" Target="https://www.data.gv.at/katalog/dataset/land-tirol_elektronischekartetiro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eaflet/Leaflet.markercluster" TargetMode="External"/><Relationship Id="rId5" Type="http://schemas.openxmlformats.org/officeDocument/2006/relationships/hyperlink" Target="https://github.com/mpetazzoni/leaflet-gpx" TargetMode="External"/><Relationship Id="rId4" Type="http://schemas.openxmlformats.org/officeDocument/2006/relationships/hyperlink" Target="https://leaflet.github.io/Leaflet.fullscreen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err="1"/>
              <a:t>Webmapping</a:t>
            </a:r>
            <a:r>
              <a:rPr lang="de-DE"/>
              <a:t> – Abschlussprojekt </a:t>
            </a:r>
            <a:br>
              <a:rPr lang="de-DE"/>
            </a:b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1872" y="4360985"/>
            <a:ext cx="9418320" cy="2131255"/>
          </a:xfrm>
        </p:spPr>
        <p:txBody>
          <a:bodyPr>
            <a:normAutofit/>
          </a:bodyPr>
          <a:lstStyle/>
          <a:p>
            <a:r>
              <a:rPr lang="de-DE" sz="4400">
                <a:solidFill>
                  <a:schemeClr val="tx1">
                    <a:lumMod val="85000"/>
                    <a:lumOff val="15000"/>
                  </a:schemeClr>
                </a:solidFill>
              </a:rPr>
              <a:t>A Tour A Day </a:t>
            </a:r>
          </a:p>
          <a:p>
            <a:endParaRPr lang="de-DE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sz="1600">
                <a:solidFill>
                  <a:schemeClr val="tx1">
                    <a:lumMod val="85000"/>
                    <a:lumOff val="15000"/>
                  </a:schemeClr>
                </a:solidFill>
              </a:rPr>
              <a:t>Angerer Stefan &amp; Voit Maximilian </a:t>
            </a:r>
          </a:p>
          <a:p>
            <a:r>
              <a:rPr lang="de-DE" sz="1600">
                <a:solidFill>
                  <a:schemeClr val="tx1">
                    <a:lumMod val="85000"/>
                    <a:lumOff val="15000"/>
                  </a:schemeClr>
                </a:solidFill>
              </a:rPr>
              <a:t>30.06.2022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910ACCC-E67D-18D6-0C90-3D146B2AC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747" y="135628"/>
            <a:ext cx="3602736" cy="1421892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BF2561D-5C80-9E23-3804-3DDBC636C4F0}"/>
              </a:ext>
            </a:extLst>
          </p:cNvPr>
          <p:cNvCxnSpPr/>
          <p:nvPr/>
        </p:nvCxnSpPr>
        <p:spPr>
          <a:xfrm>
            <a:off x="1261872" y="4084026"/>
            <a:ext cx="941832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499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DD034-5881-7B5F-A73A-55CC3C2C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Besonderheiten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AA0EEB-BC4B-23E8-D2A2-D49CFE2EA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>
                <a:latin typeface="Arial"/>
                <a:cs typeface="Arial"/>
              </a:rPr>
              <a:t>Random Track (Python + JS) </a:t>
            </a:r>
            <a:endParaRPr lang="en-US"/>
          </a:p>
          <a:p>
            <a:r>
              <a:rPr lang="de-DE" sz="2000">
                <a:latin typeface="Arial"/>
                <a:cs typeface="Arial"/>
              </a:rPr>
              <a:t>GPX-Dateien umbenannt und mit Nummern ausgestattet. </a:t>
            </a:r>
            <a:endParaRPr lang="de-D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EF3302C-69AD-BFD4-46C5-261DDE434BE8}"/>
              </a:ext>
            </a:extLst>
          </p:cNvPr>
          <p:cNvCxnSpPr/>
          <p:nvPr/>
        </p:nvCxnSpPr>
        <p:spPr>
          <a:xfrm>
            <a:off x="953262" y="1770720"/>
            <a:ext cx="941832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022406-4D62-4815-837B-181DD314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4071A5C-703B-4CEE-B309-3F571884B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088" y="3143000"/>
            <a:ext cx="5044326" cy="242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7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DD034-5881-7B5F-A73A-55CC3C2C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Besonderheiten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AA0EEB-BC4B-23E8-D2A2-D49CFE2EA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>
                <a:latin typeface="Arial"/>
                <a:cs typeface="Arial"/>
              </a:rPr>
              <a:t>Random Track (Python + JS) </a:t>
            </a:r>
            <a:endParaRPr lang="en-US"/>
          </a:p>
          <a:p>
            <a:r>
              <a:rPr lang="de-DE" sz="2000">
                <a:latin typeface="Arial"/>
                <a:cs typeface="Arial"/>
              </a:rPr>
              <a:t>JS-Funktion generiert zufällige Nummer. </a:t>
            </a:r>
            <a:endParaRPr lang="de-D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>
                <a:latin typeface="Arial"/>
                <a:cs typeface="Arial"/>
              </a:rPr>
              <a:t>Diese wird in Path Variable gesteckt und zum laden des Tracks verwendet. </a:t>
            </a:r>
            <a:endParaRPr lang="de-D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EF3302C-69AD-BFD4-46C5-261DDE434BE8}"/>
              </a:ext>
            </a:extLst>
          </p:cNvPr>
          <p:cNvCxnSpPr/>
          <p:nvPr/>
        </p:nvCxnSpPr>
        <p:spPr>
          <a:xfrm>
            <a:off x="953262" y="1770720"/>
            <a:ext cx="941832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022406-4D62-4815-837B-181DD314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38BD1F0-5E6D-5112-96AE-21BE860F7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888" y="3918379"/>
            <a:ext cx="4178595" cy="749032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F5F37F9C-8333-8859-4354-5FDE5D306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888" y="4817205"/>
            <a:ext cx="3159641" cy="882962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08464543-4488-124A-98D3-C3C775794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261" y="4315254"/>
            <a:ext cx="3310269" cy="8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3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DD034-5881-7B5F-A73A-55CC3C2C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Besonderheiten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AA0EEB-BC4B-23E8-D2A2-D49CFE2EA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>
                <a:latin typeface="Arial"/>
                <a:cs typeface="Arial"/>
              </a:rPr>
              <a:t>Wetter Widget (Online-Tools bauen den Code -&gt; Viele Anbieter)</a:t>
            </a:r>
          </a:p>
          <a:p>
            <a:pPr marL="0" indent="0">
              <a:buNone/>
            </a:pP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EF3302C-69AD-BFD4-46C5-261DDE434BE8}"/>
              </a:ext>
            </a:extLst>
          </p:cNvPr>
          <p:cNvCxnSpPr/>
          <p:nvPr/>
        </p:nvCxnSpPr>
        <p:spPr>
          <a:xfrm>
            <a:off x="953262" y="1770720"/>
            <a:ext cx="941832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022406-4D62-4815-837B-181DD314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F9E77B6-1BAF-C630-76E9-AEE324A9C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493" y="2769337"/>
            <a:ext cx="5720316" cy="174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8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DD034-5881-7B5F-A73A-55CC3C2C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Schwierigkeiten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AA0EEB-BC4B-23E8-D2A2-D49CFE2EA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>
                <a:latin typeface="Arial"/>
                <a:cs typeface="Arial"/>
              </a:rPr>
              <a:t>Viel Zeit in leer Meter gesteckt. </a:t>
            </a:r>
            <a:endParaRPr lang="de-DE" sz="2000">
              <a:latin typeface="Arial" panose="020B0604020202020204" pitchFamily="34" charset="0"/>
              <a:cs typeface="Arial"/>
            </a:endParaRPr>
          </a:p>
          <a:p>
            <a:r>
              <a:rPr lang="de-DE" sz="2000">
                <a:latin typeface="Arial"/>
                <a:cs typeface="Arial"/>
              </a:rPr>
              <a:t>Einbetten von </a:t>
            </a:r>
            <a:r>
              <a:rPr lang="de-DE" sz="2000" err="1">
                <a:latin typeface="Arial"/>
                <a:cs typeface="Arial"/>
              </a:rPr>
              <a:t>GeoJSON</a:t>
            </a:r>
            <a:r>
              <a:rPr lang="de-DE" sz="2000">
                <a:latin typeface="Arial"/>
                <a:cs typeface="Arial"/>
              </a:rPr>
              <a:t>-Properties in HTML hat nicht funktioniert.</a:t>
            </a:r>
          </a:p>
          <a:p>
            <a:r>
              <a:rPr lang="de-DE" sz="2000">
                <a:latin typeface="Arial"/>
                <a:cs typeface="Arial"/>
              </a:rPr>
              <a:t>Übergabe von "link" Variabel an HTML hat einige Anläufe gebraucht.</a:t>
            </a:r>
          </a:p>
          <a:p>
            <a:r>
              <a:rPr lang="de-DE" sz="2000">
                <a:latin typeface="Arial"/>
                <a:cs typeface="Arial"/>
              </a:rPr>
              <a:t>Wettercheck und Sicherheitscheck nicht im Zeitrahmen möglich. </a:t>
            </a:r>
            <a:endParaRPr lang="de-DE" sz="20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>
                <a:latin typeface="Arial"/>
                <a:cs typeface="Arial"/>
              </a:rPr>
              <a:t>Allgemein schwierige Datensituation (Keine </a:t>
            </a:r>
            <a:r>
              <a:rPr lang="de-DE" sz="2000" err="1">
                <a:latin typeface="Arial"/>
                <a:cs typeface="Arial"/>
              </a:rPr>
              <a:t>GeoJSON</a:t>
            </a:r>
            <a:r>
              <a:rPr lang="de-DE" sz="2000">
                <a:latin typeface="Arial"/>
                <a:cs typeface="Arial"/>
              </a:rPr>
              <a:t> zu Skirouten)</a:t>
            </a:r>
          </a:p>
          <a:p>
            <a:pPr marL="0" indent="0">
              <a:buNone/>
            </a:pP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EF3302C-69AD-BFD4-46C5-261DDE434BE8}"/>
              </a:ext>
            </a:extLst>
          </p:cNvPr>
          <p:cNvCxnSpPr/>
          <p:nvPr/>
        </p:nvCxnSpPr>
        <p:spPr>
          <a:xfrm>
            <a:off x="953262" y="1770720"/>
            <a:ext cx="941832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022406-4D62-4815-837B-181DD314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7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DD034-5881-7B5F-A73A-55CC3C2C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Erweiterungsmöglichkeiten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AA0EEB-BC4B-23E8-D2A2-D49CFE2EA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 err="1">
                <a:effectLst/>
                <a:latin typeface="Arial"/>
                <a:cs typeface="Arial"/>
              </a:rPr>
              <a:t>Leaflet</a:t>
            </a:r>
            <a:r>
              <a:rPr lang="de-DE" sz="2000">
                <a:effectLst/>
                <a:latin typeface="Arial"/>
                <a:cs typeface="Arial"/>
              </a:rPr>
              <a:t> Legende einfügen</a:t>
            </a:r>
          </a:p>
          <a:p>
            <a:r>
              <a:rPr lang="de-DE" sz="2000">
                <a:latin typeface="Arial"/>
                <a:cs typeface="Arial"/>
              </a:rPr>
              <a:t>Wetter- &amp; Sicherheitscheck implementieren </a:t>
            </a:r>
            <a:endParaRPr lang="de-DE" sz="2000">
              <a:latin typeface="Arial" panose="020B0604020202020204" pitchFamily="34" charset="0"/>
              <a:cs typeface="Arial"/>
            </a:endParaRPr>
          </a:p>
          <a:p>
            <a:r>
              <a:rPr lang="de-DE" sz="2000" err="1">
                <a:latin typeface="Arial"/>
                <a:cs typeface="Arial"/>
              </a:rPr>
              <a:t>GeoJSON</a:t>
            </a:r>
            <a:r>
              <a:rPr lang="de-DE" sz="2000">
                <a:latin typeface="Arial"/>
                <a:cs typeface="Arial"/>
              </a:rPr>
              <a:t>-Properties direkt in HTML implementieren um Pop-Up zu übergehen </a:t>
            </a:r>
            <a:endParaRPr lang="de-DE" sz="2000">
              <a:effectLst/>
              <a:latin typeface="Arial" panose="020B0604020202020204" pitchFamily="34" charset="0"/>
              <a:cs typeface="Arial"/>
            </a:endParaRPr>
          </a:p>
          <a:p>
            <a:r>
              <a:rPr lang="de-DE" sz="2000">
                <a:effectLst/>
                <a:latin typeface="Arial"/>
                <a:cs typeface="Arial"/>
              </a:rPr>
              <a:t>Highlight Trail</a:t>
            </a:r>
            <a:r>
              <a:rPr lang="de-DE" sz="2000">
                <a:latin typeface="Arial"/>
                <a:cs typeface="Arial"/>
              </a:rPr>
              <a:t> </a:t>
            </a:r>
            <a:endParaRPr lang="de-DE" sz="2000">
              <a:effectLst/>
              <a:latin typeface="Arial" panose="020B0604020202020204" pitchFamily="34" charset="0"/>
              <a:cs typeface="Arial"/>
            </a:endParaRPr>
          </a:p>
          <a:p>
            <a:pPr marL="0" indent="0">
              <a:buNone/>
            </a:pPr>
            <a:endParaRPr lang="de-DE" sz="1800"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EF3302C-69AD-BFD4-46C5-261DDE434BE8}"/>
              </a:ext>
            </a:extLst>
          </p:cNvPr>
          <p:cNvCxnSpPr/>
          <p:nvPr/>
        </p:nvCxnSpPr>
        <p:spPr>
          <a:xfrm>
            <a:off x="953262" y="1770720"/>
            <a:ext cx="941832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AAFD14-6585-2CC4-25E6-ADA4B2CD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6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3ACF1D9-E031-9C58-E8CC-FD1C5B65F0CF}"/>
              </a:ext>
            </a:extLst>
          </p:cNvPr>
          <p:cNvSpPr/>
          <p:nvPr/>
        </p:nvSpPr>
        <p:spPr>
          <a:xfrm>
            <a:off x="2057205" y="2819399"/>
            <a:ext cx="7210434" cy="2705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ADD034-5881-7B5F-A73A-55CC3C2C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Webpage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AA0EEB-BC4B-23E8-D2A2-D49CFE2EA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0816" y="3444721"/>
            <a:ext cx="5953134" cy="128561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endParaRPr lang="de-DE">
              <a:latin typeface="Arial" panose="020B0604020202020204" pitchFamily="34" charset="0"/>
              <a:cs typeface="Arial"/>
            </a:endParaRPr>
          </a:p>
          <a:p>
            <a:pPr marL="0" indent="0">
              <a:buNone/>
            </a:pPr>
            <a:r>
              <a:rPr lang="de-DE" sz="3000" b="1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https://skitourentirol.github.io</a:t>
            </a:r>
            <a:endParaRPr lang="de-DE" sz="3000" b="1">
              <a:solidFill>
                <a:schemeClr val="bg1"/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EF3302C-69AD-BFD4-46C5-261DDE434BE8}"/>
              </a:ext>
            </a:extLst>
          </p:cNvPr>
          <p:cNvCxnSpPr/>
          <p:nvPr/>
        </p:nvCxnSpPr>
        <p:spPr>
          <a:xfrm>
            <a:off x="953262" y="1770720"/>
            <a:ext cx="941832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E352D8-E5FB-F1DC-3520-12DE2AED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8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E0B7C-6830-693C-BED4-F046FFBF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/>
              <a:t>Gliederung</a:t>
            </a:r>
            <a:endParaRPr lang="de-AT"/>
          </a:p>
        </p:txBody>
      </p: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67031951-0278-3907-97B9-97544A011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086828"/>
              </p:ext>
            </p:extLst>
          </p:nvPr>
        </p:nvGraphicFramePr>
        <p:xfrm>
          <a:off x="1261872" y="2290761"/>
          <a:ext cx="8777329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E569ECD-654E-E9DA-7C21-2DC54A82271F}"/>
              </a:ext>
            </a:extLst>
          </p:cNvPr>
          <p:cNvCxnSpPr/>
          <p:nvPr/>
        </p:nvCxnSpPr>
        <p:spPr>
          <a:xfrm>
            <a:off x="718947" y="1698648"/>
            <a:ext cx="941832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FC57C0-5F49-631C-4C77-8D9E8653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7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DD034-5881-7B5F-A73A-55CC3C2C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Projektziel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AA0EEB-BC4B-23E8-D2A2-D49CFE2EA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/>
          <a:lstStyle/>
          <a:p>
            <a:r>
              <a:rPr lang="de-DE" sz="1800">
                <a:effectLst/>
                <a:latin typeface="Arial" panose="020B0604020202020204" pitchFamily="34" charset="0"/>
              </a:rPr>
              <a:t>Erstellen von 3 Webpages (</a:t>
            </a:r>
            <a:r>
              <a:rPr lang="de-DE" sz="1800" err="1">
                <a:effectLst/>
                <a:latin typeface="Arial" panose="020B0604020202020204" pitchFamily="34" charset="0"/>
              </a:rPr>
              <a:t>Mainpage</a:t>
            </a:r>
            <a:r>
              <a:rPr lang="de-DE">
                <a:latin typeface="Arial" panose="020B0604020202020204" pitchFamily="34" charset="0"/>
              </a:rPr>
              <a:t>, Summer- &amp; Winterpage)</a:t>
            </a:r>
            <a:endParaRPr lang="de-DE" sz="1800">
              <a:effectLst/>
              <a:latin typeface="Arial" panose="020B0604020202020204" pitchFamily="34" charset="0"/>
            </a:endParaRPr>
          </a:p>
          <a:p>
            <a:r>
              <a:rPr lang="de-DE" sz="1800">
                <a:effectLst/>
                <a:latin typeface="Arial" panose="020B0604020202020204" pitchFamily="34" charset="0"/>
              </a:rPr>
              <a:t>Datumscheck leitet an eine - von zwei - Webpages weiter je nach Datum</a:t>
            </a:r>
          </a:p>
          <a:p>
            <a:r>
              <a:rPr lang="de-DE">
                <a:latin typeface="Arial" panose="020B0604020202020204" pitchFamily="34" charset="0"/>
              </a:rPr>
              <a:t>Random Tour Generator </a:t>
            </a:r>
            <a:r>
              <a:rPr lang="de-DE" sz="1800">
                <a:effectLst/>
                <a:latin typeface="Arial" panose="020B0604020202020204" pitchFamily="34" charset="0"/>
              </a:rPr>
              <a:t>(zufällig ausgewählte Bike- oder Skitour) </a:t>
            </a:r>
          </a:p>
          <a:p>
            <a:r>
              <a:rPr lang="de-DE" sz="1800" i="1">
                <a:effectLst/>
                <a:latin typeface="Arial" panose="020B0604020202020204" pitchFamily="34" charset="0"/>
              </a:rPr>
              <a:t>Optimales Ziel: Routen werden mit Wetter und Sicherheitscheck ausgestattet und nur wenn die Route „gut“ durchführbar ist, geladen </a:t>
            </a:r>
            <a:r>
              <a:rPr lang="de-DE" sz="1800" i="1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Leider nicht erfolgreich</a:t>
            </a:r>
            <a:endParaRPr lang="de-AT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EF3302C-69AD-BFD4-46C5-261DDE434BE8}"/>
              </a:ext>
            </a:extLst>
          </p:cNvPr>
          <p:cNvCxnSpPr/>
          <p:nvPr/>
        </p:nvCxnSpPr>
        <p:spPr>
          <a:xfrm>
            <a:off x="953262" y="1770720"/>
            <a:ext cx="941832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4E0BAF-77FA-79D1-EB1D-D32D8D07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3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2C05438-8975-4783-BCC7-9A4F0BD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F0ACCC9-A5C0-44FC-9472-E3E4BF4B4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0FD6DB-2455-E0C5-CCBE-FC516DBD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648" y="1977956"/>
            <a:ext cx="3907625" cy="14573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600">
                <a:solidFill>
                  <a:srgbClr val="FFFFFF"/>
                </a:solidFill>
              </a:rPr>
              <a:t>Workflow</a:t>
            </a:r>
          </a:p>
        </p:txBody>
      </p:sp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E8B8E8AE-1882-46F3-94E7-A2A391494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60873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4868B0-1B91-5CB8-A476-6B308EAA56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160" y="142875"/>
            <a:ext cx="5196840" cy="654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F5AE0C4B-4D5E-48B0-929B-038F7E948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0992B8-29B2-540D-3465-A79E9ABB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2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DD034-5881-7B5F-A73A-55CC3C2C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Datengrundlage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AA0EEB-BC4B-23E8-D2A2-D49CFE2EA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 algn="l" rtl="0" fontAlgn="base">
              <a:buNone/>
            </a:pPr>
            <a:r>
              <a:rPr lang="de-DE" sz="5600" b="0" i="0">
                <a:effectLst/>
                <a:latin typeface="Arial"/>
                <a:cs typeface="Arial"/>
              </a:rPr>
              <a:t>HTML-Hintergrundbilder: 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DE" sz="5600" b="0" i="0">
                <a:effectLst/>
                <a:latin typeface="Arial"/>
                <a:cs typeface="Arial"/>
              </a:rPr>
              <a:t>Mainpage-Hintergrund: (</a:t>
            </a:r>
            <a:r>
              <a:rPr lang="de-DE" sz="5600" b="0" i="0" u="sng" strike="noStrike">
                <a:solidFill>
                  <a:srgbClr val="0563C1"/>
                </a:solidFill>
                <a:effectLst/>
                <a:latin typeface="Arial"/>
                <a:cs typeface="Arial"/>
                <a:hlinkClick r:id="rId2"/>
              </a:rPr>
              <a:t>https://unsplash.com/photos/gdDcR44NKBg</a:t>
            </a:r>
            <a:r>
              <a:rPr lang="de-DE" sz="5600" b="0" i="0">
                <a:effectLst/>
                <a:latin typeface="Arial"/>
                <a:cs typeface="Arial"/>
              </a:rPr>
              <a:t>) 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DE" sz="5600" b="0" i="0">
                <a:effectLst/>
                <a:latin typeface="Arial"/>
                <a:cs typeface="Arial"/>
              </a:rPr>
              <a:t>Sommerpage-Hintergrund: (</a:t>
            </a:r>
            <a:r>
              <a:rPr lang="de-DE" sz="5600" b="0" i="0" u="sng" strike="noStrike">
                <a:solidFill>
                  <a:srgbClr val="0563C1"/>
                </a:solidFill>
                <a:effectLst/>
                <a:latin typeface="Arial"/>
                <a:cs typeface="Arial"/>
                <a:hlinkClick r:id="rId3"/>
              </a:rPr>
              <a:t>https://unsplash.com/photos/Devu2TMGIWU</a:t>
            </a:r>
            <a:r>
              <a:rPr lang="de-DE" sz="5600" b="0" i="0">
                <a:effectLst/>
                <a:latin typeface="Arial"/>
                <a:cs typeface="Arial"/>
              </a:rPr>
              <a:t>) </a:t>
            </a:r>
          </a:p>
          <a:p>
            <a:pPr fontAlgn="base"/>
            <a:r>
              <a:rPr lang="de-DE" sz="5600" b="0" i="0">
                <a:effectLst/>
                <a:latin typeface="Arial"/>
                <a:cs typeface="Arial"/>
              </a:rPr>
              <a:t>Winterpage-Hintergrund: (</a:t>
            </a:r>
            <a:r>
              <a:rPr lang="de-DE" sz="5600" b="0" i="0" u="sng" strike="noStrike">
                <a:solidFill>
                  <a:srgbClr val="0563C1"/>
                </a:solidFill>
                <a:effectLst/>
                <a:latin typeface="Arial"/>
                <a:cs typeface="Arial"/>
                <a:hlinkClick r:id="rId4"/>
              </a:rPr>
              <a:t>https://unsplash.com/photos/oql99W45lTU</a:t>
            </a:r>
            <a:r>
              <a:rPr lang="de-DE" sz="5600" b="0" i="0">
                <a:effectLst/>
                <a:latin typeface="Arial"/>
                <a:cs typeface="Arial"/>
              </a:rPr>
              <a:t>)  </a:t>
            </a:r>
            <a:endParaRPr lang="de-DE" sz="5600">
              <a:latin typeface="Arial"/>
              <a:cs typeface="Arial"/>
            </a:endParaRPr>
          </a:p>
          <a:p>
            <a:pPr marL="0" indent="0" algn="l">
              <a:buNone/>
            </a:pPr>
            <a:r>
              <a:rPr lang="de-DE" sz="5600" b="0" i="0">
                <a:effectLst/>
                <a:latin typeface="Arial"/>
                <a:cs typeface="Arial"/>
              </a:rPr>
              <a:t>Datengrundlage-Sommerkarte: </a:t>
            </a:r>
            <a:endParaRPr lang="de-DE"/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DE" sz="5600" b="0" i="0">
                <a:effectLst/>
                <a:latin typeface="Arial"/>
                <a:cs typeface="Arial"/>
              </a:rPr>
              <a:t>Wetterstationen: (</a:t>
            </a:r>
            <a:r>
              <a:rPr lang="de-DE" sz="5600" b="0" i="0" u="sng" strike="noStrike">
                <a:solidFill>
                  <a:srgbClr val="0563C1"/>
                </a:solidFill>
                <a:effectLst/>
                <a:latin typeface="Arial"/>
                <a:cs typeface="Arial"/>
                <a:hlinkClick r:id="rId5"/>
              </a:rPr>
              <a:t>https://www.data.gv.at/katalog/dataset/bb43170b-30fb-48aa-893f-51c60d27056f</a:t>
            </a:r>
            <a:r>
              <a:rPr lang="de-DE" sz="5600" b="0" i="0">
                <a:effectLst/>
                <a:latin typeface="Arial"/>
                <a:cs typeface="Arial"/>
              </a:rPr>
              <a:t>(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DE" sz="5600" b="0" i="0">
                <a:effectLst/>
                <a:latin typeface="Arial"/>
                <a:cs typeface="Arial"/>
              </a:rPr>
              <a:t>Radrouten: (</a:t>
            </a:r>
            <a:r>
              <a:rPr lang="de-DE" sz="5600" b="0" i="0" u="sng" strike="noStrike">
                <a:solidFill>
                  <a:srgbClr val="0563C1"/>
                </a:solidFill>
                <a:effectLst/>
                <a:latin typeface="Arial"/>
                <a:cs typeface="Arial"/>
                <a:hlinkClick r:id="rId6"/>
              </a:rPr>
              <a:t>https://www.data.gv.at/katalog/dataset/land-tirol_mountainbikeroutenintirol/resource/d5c1a8fe-dca3-4b0f-864d-b6f4a46169bd</a:t>
            </a:r>
            <a:r>
              <a:rPr lang="de-DE" sz="5600" b="0" i="0">
                <a:effectLst/>
                <a:latin typeface="Arial"/>
                <a:cs typeface="Arial"/>
              </a:rPr>
              <a:t>) 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DE" sz="5600" b="0" i="0" err="1">
                <a:effectLst/>
                <a:latin typeface="Arial"/>
                <a:cs typeface="Arial"/>
              </a:rPr>
              <a:t>Almdaten</a:t>
            </a:r>
            <a:r>
              <a:rPr lang="de-DE" sz="5600" b="0" i="0">
                <a:effectLst/>
                <a:latin typeface="Arial"/>
                <a:cs typeface="Arial"/>
              </a:rPr>
              <a:t>: (</a:t>
            </a:r>
            <a:r>
              <a:rPr lang="de-DE" sz="5600" b="0" i="0" u="sng" strike="noStrike">
                <a:solidFill>
                  <a:srgbClr val="0563C1"/>
                </a:solidFill>
                <a:effectLst/>
                <a:latin typeface="Arial"/>
                <a:cs typeface="Arial"/>
                <a:hlinkClick r:id="rId7"/>
              </a:rPr>
              <a:t>https://www.data.gv.at/katalog/dataset/land-tirol_almzentrenintirol/resource/a31ebbde-e9e1-45c8-93c5-ad99cc7663cd</a:t>
            </a:r>
            <a:r>
              <a:rPr lang="de-DE" sz="5600" b="0" i="0">
                <a:effectLst/>
                <a:latin typeface="Arial"/>
                <a:cs typeface="Arial"/>
              </a:rPr>
              <a:t>)  </a:t>
            </a:r>
          </a:p>
          <a:p>
            <a:pPr marL="0" indent="0" algn="l" rtl="0" fontAlgn="base">
              <a:buNone/>
            </a:pPr>
            <a:r>
              <a:rPr lang="de-DE" sz="5600" b="0" i="0">
                <a:effectLst/>
                <a:latin typeface="Arial"/>
                <a:cs typeface="Arial"/>
              </a:rPr>
              <a:t>Datengrundlage-Winterkarte: 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DE" sz="5600" b="0" i="0">
                <a:effectLst/>
                <a:latin typeface="Arial"/>
                <a:cs typeface="Arial"/>
              </a:rPr>
              <a:t>Wald und </a:t>
            </a:r>
            <a:r>
              <a:rPr lang="de-DE" sz="5600" b="0" i="0" err="1">
                <a:effectLst/>
                <a:latin typeface="Arial"/>
                <a:cs typeface="Arial"/>
              </a:rPr>
              <a:t>Wildschutzlayer</a:t>
            </a:r>
            <a:r>
              <a:rPr lang="de-DE" sz="5600" b="0" i="0">
                <a:effectLst/>
                <a:latin typeface="Arial"/>
                <a:cs typeface="Arial"/>
              </a:rPr>
              <a:t>: (</a:t>
            </a:r>
            <a:r>
              <a:rPr lang="de-DE" sz="5600" b="0" i="0" u="sng" strike="noStrike">
                <a:solidFill>
                  <a:srgbClr val="0563C1"/>
                </a:solidFill>
                <a:effectLst/>
                <a:latin typeface="Arial"/>
                <a:cs typeface="Arial"/>
                <a:hlinkClick r:id="rId8"/>
              </a:rPr>
              <a:t>https://data-tiris.opendata.arcgis.com/datasets/tiris::wald-und-wildschutzzonen.geojson</a:t>
            </a:r>
            <a:r>
              <a:rPr lang="de-DE" sz="5600" b="0" i="0">
                <a:effectLst/>
                <a:latin typeface="Arial"/>
                <a:cs typeface="Arial"/>
              </a:rPr>
              <a:t>)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DE" sz="5600" b="0" i="0">
                <a:effectLst/>
                <a:latin typeface="Arial"/>
                <a:cs typeface="Arial"/>
              </a:rPr>
              <a:t>Skitourendaten: (</a:t>
            </a:r>
            <a:r>
              <a:rPr lang="de-DE" sz="5600" b="0" i="0" u="sng" strike="noStrike">
                <a:solidFill>
                  <a:srgbClr val="0563C1"/>
                </a:solidFill>
                <a:effectLst/>
                <a:latin typeface="Arial"/>
                <a:cs typeface="Arial"/>
                <a:hlinkClick r:id="rId9"/>
              </a:rPr>
              <a:t>https://alpinverlag.at/gps-daten-skitourenfuehrer-tirol/</a:t>
            </a:r>
            <a:r>
              <a:rPr lang="de-DE" sz="5600" b="0" i="0">
                <a:effectLst/>
                <a:latin typeface="Arial"/>
                <a:cs typeface="Arial"/>
              </a:rPr>
              <a:t>)  </a:t>
            </a:r>
          </a:p>
          <a:p>
            <a:pPr marL="0" indent="0" algn="l" rtl="0">
              <a:buNone/>
            </a:pPr>
            <a:endParaRPr lang="de-DE" b="0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EF3302C-69AD-BFD4-46C5-261DDE434BE8}"/>
              </a:ext>
            </a:extLst>
          </p:cNvPr>
          <p:cNvCxnSpPr/>
          <p:nvPr/>
        </p:nvCxnSpPr>
        <p:spPr>
          <a:xfrm>
            <a:off x="953262" y="1770720"/>
            <a:ext cx="941832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EDAC5F-E9ED-30FC-4B9A-089A369E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7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DD034-5881-7B5F-A73A-55CC3C2C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Datengrundlage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AA0EEB-BC4B-23E8-D2A2-D49CFE2EA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 algn="l" rtl="0" fontAlgn="base">
              <a:buNone/>
            </a:pPr>
            <a:r>
              <a:rPr lang="de-DE" sz="5600" b="0" i="0" err="1">
                <a:effectLst/>
                <a:latin typeface="Arial"/>
                <a:cs typeface="Arial"/>
              </a:rPr>
              <a:t>Leaflet-Basemaps</a:t>
            </a:r>
            <a:r>
              <a:rPr lang="de-DE" sz="5600" b="0" i="0">
                <a:effectLst/>
                <a:latin typeface="Arial"/>
                <a:cs typeface="Arial"/>
              </a:rPr>
              <a:t>:  </a:t>
            </a:r>
            <a:endParaRPr lang="de-DE" sz="5600" b="0" i="0">
              <a:effectLst/>
              <a:latin typeface="Century Schoolbook"/>
              <a:cs typeface="Arial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DE" sz="5600" b="0" i="0">
                <a:effectLst/>
                <a:latin typeface="Arial"/>
                <a:cs typeface="Arial"/>
              </a:rPr>
              <a:t>Sommerkarte: (</a:t>
            </a:r>
            <a:r>
              <a:rPr lang="de-DE" sz="5600" b="0" i="0" u="sng" strike="noStrike">
                <a:solidFill>
                  <a:srgbClr val="0563C1"/>
                </a:solidFill>
                <a:effectLst/>
                <a:latin typeface="Arial"/>
                <a:cs typeface="Arial"/>
                <a:hlinkClick r:id="rId2"/>
              </a:rPr>
              <a:t>https://www.data.gv.at/katalog/dataset/land-tirol_elektronischekartetirol</a:t>
            </a:r>
            <a:r>
              <a:rPr lang="de-DE" sz="5600" b="0" i="0">
                <a:effectLst/>
                <a:latin typeface="Arial"/>
                <a:cs typeface="Arial"/>
              </a:rPr>
              <a:t>) </a:t>
            </a:r>
            <a:endParaRPr lang="de-DE" sz="5600" b="0" i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DE" sz="5600" b="0" i="0">
                <a:effectLst/>
                <a:latin typeface="Arial"/>
                <a:cs typeface="Arial"/>
              </a:rPr>
              <a:t>Orthofoto: (</a:t>
            </a:r>
            <a:r>
              <a:rPr lang="de-DE" sz="5600" b="0" i="0" u="sng" strike="noStrike">
                <a:solidFill>
                  <a:srgbClr val="0563C1"/>
                </a:solidFill>
                <a:effectLst/>
                <a:latin typeface="Arial"/>
                <a:cs typeface="Arial"/>
                <a:hlinkClick r:id="rId2"/>
              </a:rPr>
              <a:t>https://www.data.gv.at/katalog/dataset/land-tirol_elektronischekartetirol</a:t>
            </a:r>
            <a:r>
              <a:rPr lang="de-DE" sz="5600" b="0" i="0">
                <a:effectLst/>
                <a:latin typeface="Arial"/>
                <a:cs typeface="Arial"/>
              </a:rPr>
              <a:t>)  </a:t>
            </a:r>
            <a:endParaRPr lang="de-DE" sz="5600" b="0" i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DE" sz="5600" b="0" i="0">
                <a:effectLst/>
                <a:latin typeface="Arial"/>
                <a:cs typeface="Arial"/>
              </a:rPr>
              <a:t>Orthofoto + Besch.: (</a:t>
            </a:r>
            <a:r>
              <a:rPr lang="de-DE" sz="5600" b="0" i="0" u="sng" strike="noStrike">
                <a:solidFill>
                  <a:srgbClr val="0563C1"/>
                </a:solidFill>
                <a:effectLst/>
                <a:latin typeface="Arial"/>
                <a:cs typeface="Arial"/>
                <a:hlinkClick r:id="rId2"/>
              </a:rPr>
              <a:t>https://www.data.gv.at/katalog/dataset/land-tirol_elektronischekartetirol</a:t>
            </a:r>
            <a:r>
              <a:rPr lang="de-DE" sz="5600" b="0" i="0">
                <a:effectLst/>
                <a:latin typeface="Arial"/>
                <a:cs typeface="Arial"/>
              </a:rPr>
              <a:t>)  </a:t>
            </a:r>
            <a:endParaRPr lang="de-DE" sz="5600" b="0" i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 fontAlgn="base">
              <a:buNone/>
            </a:pPr>
            <a:r>
              <a:rPr lang="de-DE" sz="5600" b="0" i="0" err="1">
                <a:effectLst/>
                <a:latin typeface="Arial"/>
                <a:cs typeface="Arial"/>
              </a:rPr>
              <a:t>Leaflet</a:t>
            </a:r>
            <a:r>
              <a:rPr lang="de-DE" sz="5600" b="0" i="0">
                <a:effectLst/>
                <a:latin typeface="Arial"/>
                <a:cs typeface="Arial"/>
              </a:rPr>
              <a:t>-Plugins:  </a:t>
            </a:r>
            <a:endParaRPr lang="de-DE" sz="5600" b="0" i="0">
              <a:effectLst/>
              <a:latin typeface="Century Schoolbook" panose="02040604050505020304"/>
              <a:cs typeface="Arial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DE" sz="5600" b="0" i="0">
                <a:effectLst/>
                <a:latin typeface="Arial"/>
                <a:cs typeface="Arial"/>
              </a:rPr>
              <a:t>Providers: (</a:t>
            </a:r>
            <a:r>
              <a:rPr lang="de-DE" sz="5600" b="0" i="0" u="sng" strike="noStrike">
                <a:solidFill>
                  <a:srgbClr val="0563C1"/>
                </a:solidFill>
                <a:effectLst/>
                <a:latin typeface="Arial"/>
                <a:cs typeface="Arial"/>
                <a:hlinkClick r:id="rId3"/>
              </a:rPr>
              <a:t>https://github.com/leaflet-extras/leaflet-providers</a:t>
            </a:r>
            <a:r>
              <a:rPr lang="de-DE" sz="5600" b="0" i="0">
                <a:effectLst/>
                <a:latin typeface="Arial"/>
                <a:cs typeface="Arial"/>
              </a:rPr>
              <a:t>)  </a:t>
            </a:r>
            <a:endParaRPr lang="de-DE" sz="5600" b="0" i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DE" sz="5600" b="0" i="0">
                <a:effectLst/>
                <a:latin typeface="Arial"/>
                <a:cs typeface="Arial"/>
              </a:rPr>
              <a:t>Fullscreen: (</a:t>
            </a:r>
            <a:r>
              <a:rPr lang="de-DE" sz="5600" b="0" i="0" u="sng" strike="noStrike">
                <a:solidFill>
                  <a:srgbClr val="0563C1"/>
                </a:solidFill>
                <a:effectLst/>
                <a:latin typeface="Arial"/>
                <a:cs typeface="Arial"/>
                <a:hlinkClick r:id="rId4"/>
              </a:rPr>
              <a:t>https://leaflet.github.io/Leaflet.fullscreen/</a:t>
            </a:r>
            <a:r>
              <a:rPr lang="de-DE" sz="5600" b="0" i="0">
                <a:effectLst/>
                <a:latin typeface="Arial"/>
                <a:cs typeface="Arial"/>
              </a:rPr>
              <a:t>)  </a:t>
            </a:r>
            <a:endParaRPr lang="de-DE" sz="5600" b="0" i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DE" sz="5600" b="0" i="0">
                <a:effectLst/>
                <a:latin typeface="Arial"/>
                <a:cs typeface="Arial"/>
              </a:rPr>
              <a:t>GPX: ( </a:t>
            </a:r>
            <a:r>
              <a:rPr lang="de-DE" sz="5600" b="0" i="0" u="sng" strike="noStrike">
                <a:solidFill>
                  <a:srgbClr val="0563C1"/>
                </a:solidFill>
                <a:effectLst/>
                <a:latin typeface="Arial"/>
                <a:cs typeface="Arial"/>
                <a:hlinkClick r:id="rId5"/>
              </a:rPr>
              <a:t>https://github.com/mpetazzoni/leaflet-gpx</a:t>
            </a:r>
            <a:r>
              <a:rPr lang="de-DE" sz="5600" b="0" i="0">
                <a:effectLst/>
                <a:latin typeface="Arial"/>
                <a:cs typeface="Arial"/>
              </a:rPr>
              <a:t>)  </a:t>
            </a:r>
            <a:endParaRPr lang="de-DE" sz="5600" b="0" i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DE" sz="5600" b="0" i="0" err="1">
                <a:effectLst/>
                <a:latin typeface="Arial"/>
                <a:cs typeface="Arial"/>
              </a:rPr>
              <a:t>Markercluster</a:t>
            </a:r>
            <a:r>
              <a:rPr lang="de-DE" sz="5600" b="0" i="0">
                <a:effectLst/>
                <a:latin typeface="Arial"/>
                <a:cs typeface="Arial"/>
              </a:rPr>
              <a:t>: (</a:t>
            </a:r>
            <a:r>
              <a:rPr lang="de-DE" sz="5600" b="0" i="0" u="sng" strike="noStrike">
                <a:solidFill>
                  <a:srgbClr val="0563C1"/>
                </a:solidFill>
                <a:effectLst/>
                <a:latin typeface="Arial"/>
                <a:cs typeface="Arial"/>
                <a:hlinkClick r:id="rId6"/>
              </a:rPr>
              <a:t>https://github.com/Leaflet/Leaflet.markercluster</a:t>
            </a:r>
            <a:r>
              <a:rPr lang="de-DE" sz="5600" b="0" i="0">
                <a:effectLst/>
                <a:latin typeface="Arial"/>
                <a:cs typeface="Arial"/>
              </a:rPr>
              <a:t>) </a:t>
            </a:r>
            <a:endParaRPr lang="de-DE" sz="5600" b="0" i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DE" sz="5600" b="0" i="0" err="1">
                <a:effectLst/>
                <a:latin typeface="Arial"/>
                <a:cs typeface="Arial"/>
              </a:rPr>
              <a:t>MiniMap</a:t>
            </a:r>
            <a:r>
              <a:rPr lang="de-DE" sz="5600" b="0" i="0">
                <a:effectLst/>
                <a:latin typeface="Arial"/>
                <a:cs typeface="Arial"/>
              </a:rPr>
              <a:t>: (</a:t>
            </a:r>
            <a:r>
              <a:rPr lang="de-DE" sz="5600" b="0" i="0" u="sng" strike="noStrike">
                <a:solidFill>
                  <a:srgbClr val="0563C1"/>
                </a:solidFill>
                <a:effectLst/>
                <a:latin typeface="Arial"/>
                <a:cs typeface="Arial"/>
                <a:hlinkClick r:id="rId7"/>
              </a:rPr>
              <a:t>https://github.com/Norkart/Leaflet-MiniMap</a:t>
            </a:r>
            <a:r>
              <a:rPr lang="de-DE" sz="5600" b="0" i="0">
                <a:effectLst/>
                <a:latin typeface="Arial"/>
                <a:cs typeface="Arial"/>
              </a:rPr>
              <a:t>)  </a:t>
            </a:r>
            <a:endParaRPr lang="de-DE" sz="5600" b="0" i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de-DE" sz="1800"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EF3302C-69AD-BFD4-46C5-261DDE434BE8}"/>
              </a:ext>
            </a:extLst>
          </p:cNvPr>
          <p:cNvCxnSpPr/>
          <p:nvPr/>
        </p:nvCxnSpPr>
        <p:spPr>
          <a:xfrm>
            <a:off x="953262" y="1770720"/>
            <a:ext cx="941832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EDAC5F-E9ED-30FC-4B9A-089A369E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2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DD034-5881-7B5F-A73A-55CC3C2C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Besonderheiten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AA0EEB-BC4B-23E8-D2A2-D49CFE2EA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>
                <a:effectLst/>
                <a:latin typeface="Arial"/>
                <a:cs typeface="Arial"/>
              </a:rPr>
              <a:t>Datumscheck</a:t>
            </a:r>
            <a:r>
              <a:rPr lang="de-DE" sz="2000">
                <a:latin typeface="Arial"/>
                <a:cs typeface="Arial"/>
              </a:rPr>
              <a:t> (JS)</a:t>
            </a:r>
            <a:endParaRPr lang="de-DE" sz="2000">
              <a:effectLst/>
              <a:latin typeface="Arial" panose="020B0604020202020204" pitchFamily="34" charset="0"/>
            </a:endParaRPr>
          </a:p>
          <a:p>
            <a:r>
              <a:rPr lang="de-DE" sz="2000">
                <a:latin typeface="Arial"/>
                <a:cs typeface="Arial"/>
              </a:rPr>
              <a:t>Abspeichern in "link" variable</a:t>
            </a:r>
            <a:endParaRPr lang="de-D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EF3302C-69AD-BFD4-46C5-261DDE434BE8}"/>
              </a:ext>
            </a:extLst>
          </p:cNvPr>
          <p:cNvCxnSpPr/>
          <p:nvPr/>
        </p:nvCxnSpPr>
        <p:spPr>
          <a:xfrm>
            <a:off x="953262" y="1770720"/>
            <a:ext cx="941832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022406-4D62-4815-837B-181DD314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CF96A6E-021F-2C7D-7ADF-64FF33EDE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028" y="3112671"/>
            <a:ext cx="5817781" cy="172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DD034-5881-7B5F-A73A-55CC3C2C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Besonderheiten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AA0EEB-BC4B-23E8-D2A2-D49CFE2EA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>
                <a:latin typeface="Arial"/>
                <a:cs typeface="Arial"/>
              </a:rPr>
              <a:t>Button (HTML + CSS) -&gt; Source-Code online frei verfügbar.</a:t>
            </a:r>
            <a:endParaRPr lang="de-DE" sz="2000">
              <a:latin typeface="Arial" panose="020B0604020202020204" pitchFamily="34" charset="0"/>
              <a:cs typeface="Arial"/>
            </a:endParaRPr>
          </a:p>
          <a:p>
            <a:r>
              <a:rPr lang="de-DE" sz="2000">
                <a:latin typeface="Arial"/>
                <a:cs typeface="Arial"/>
              </a:rPr>
              <a:t>"link" Variable wird in &lt;span&gt; - Objekt übergeben. </a:t>
            </a:r>
            <a:endParaRPr lang="de-DE" sz="2000">
              <a:effectLst/>
              <a:latin typeface="Arial" panose="020B0604020202020204" pitchFamily="34" charset="0"/>
              <a:cs typeface="Arial"/>
            </a:endParaRPr>
          </a:p>
          <a:p>
            <a:pPr marL="0" indent="0">
              <a:buNone/>
            </a:pP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EF3302C-69AD-BFD4-46C5-261DDE434BE8}"/>
              </a:ext>
            </a:extLst>
          </p:cNvPr>
          <p:cNvCxnSpPr/>
          <p:nvPr/>
        </p:nvCxnSpPr>
        <p:spPr>
          <a:xfrm>
            <a:off x="953262" y="1770720"/>
            <a:ext cx="941832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022406-4D62-4815-837B-181DD314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FBC2463-1259-1D73-8FAD-027A216D2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956" y="3108251"/>
            <a:ext cx="2168136" cy="345912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1B40F3BB-75C3-D683-A3AF-459CF41C4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865" y="3111655"/>
            <a:ext cx="5126665" cy="108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6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DD034-5881-7B5F-A73A-55CC3C2C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Besonderheiten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AA0EEB-BC4B-23E8-D2A2-D49CFE2EA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>
                <a:latin typeface="Arial"/>
                <a:cs typeface="Arial"/>
              </a:rPr>
              <a:t>Dropdown Menu (HTML + CSS)</a:t>
            </a:r>
            <a:endParaRPr lang="de-DE" sz="2000">
              <a:effectLst/>
              <a:latin typeface="Arial" panose="020B0604020202020204" pitchFamily="34" charset="0"/>
              <a:cs typeface="Arial"/>
            </a:endParaRPr>
          </a:p>
          <a:p>
            <a:pPr marL="0" indent="0">
              <a:buNone/>
            </a:pP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EF3302C-69AD-BFD4-46C5-261DDE434BE8}"/>
              </a:ext>
            </a:extLst>
          </p:cNvPr>
          <p:cNvCxnSpPr/>
          <p:nvPr/>
        </p:nvCxnSpPr>
        <p:spPr>
          <a:xfrm>
            <a:off x="953262" y="1770720"/>
            <a:ext cx="941832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022406-4D62-4815-837B-181DD314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A021A8B4-BEBD-55E6-903C-1EE6BD53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167" y="2730170"/>
            <a:ext cx="6774710" cy="1397659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EAAC4225-8612-1A2E-04A8-FDB0FE10E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167" y="4318845"/>
            <a:ext cx="2743200" cy="203031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089F85BB-67E2-0A64-0C21-E3C00D2A0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865" y="4315448"/>
            <a:ext cx="2743200" cy="177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71609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Aussicht</vt:lpstr>
      <vt:lpstr>Webmapping – Abschlussprojekt  </vt:lpstr>
      <vt:lpstr>Gliederung</vt:lpstr>
      <vt:lpstr>Projektziel</vt:lpstr>
      <vt:lpstr>Workflow</vt:lpstr>
      <vt:lpstr>Datengrundlage</vt:lpstr>
      <vt:lpstr>Datengrundlage</vt:lpstr>
      <vt:lpstr>Besonderheiten</vt:lpstr>
      <vt:lpstr>Besonderheiten</vt:lpstr>
      <vt:lpstr>Besonderheiten</vt:lpstr>
      <vt:lpstr>Besonderheiten</vt:lpstr>
      <vt:lpstr>Besonderheiten</vt:lpstr>
      <vt:lpstr>Besonderheiten</vt:lpstr>
      <vt:lpstr>Schwierigkeiten</vt:lpstr>
      <vt:lpstr>Erweiterungsmöglichkeiten</vt:lpstr>
      <vt:lpstr>Webpage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2022-06-29T07:44:06Z</dcterms:created>
  <dcterms:modified xsi:type="dcterms:W3CDTF">2022-06-30T13:35:25Z</dcterms:modified>
</cp:coreProperties>
</file>