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4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E1CB-129D-498B-A71D-189C3FA0EE0E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C370-C3E9-45D7-ABA3-A318F974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31" y="265761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1015835" y="1668091"/>
            <a:ext cx="820891" cy="1599119"/>
            <a:chOff x="1015835" y="1668091"/>
            <a:chExt cx="820891" cy="1599119"/>
          </a:xfrm>
        </p:grpSpPr>
        <p:sp>
          <p:nvSpPr>
            <p:cNvPr id="9" name="Freeform 8"/>
            <p:cNvSpPr/>
            <p:nvPr/>
          </p:nvSpPr>
          <p:spPr>
            <a:xfrm>
              <a:off x="1015835" y="2321390"/>
              <a:ext cx="820891" cy="680383"/>
            </a:xfrm>
            <a:custGeom>
              <a:avLst/>
              <a:gdLst>
                <a:gd name="connsiteX0" fmla="*/ 10498 w 494969"/>
                <a:gd name="connsiteY0" fmla="*/ 0 h 680383"/>
                <a:gd name="connsiteX1" fmla="*/ 27833 w 494969"/>
                <a:gd name="connsiteY1" fmla="*/ 567708 h 680383"/>
                <a:gd name="connsiteX2" fmla="*/ 248849 w 494969"/>
                <a:gd name="connsiteY2" fmla="*/ 680383 h 680383"/>
                <a:gd name="connsiteX3" fmla="*/ 465531 w 494969"/>
                <a:gd name="connsiteY3" fmla="*/ 567708 h 680383"/>
                <a:gd name="connsiteX4" fmla="*/ 487200 w 494969"/>
                <a:gd name="connsiteY4" fmla="*/ 13001 h 68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969" h="680383">
                  <a:moveTo>
                    <a:pt x="10498" y="0"/>
                  </a:moveTo>
                  <a:cubicBezTo>
                    <a:pt x="-697" y="227155"/>
                    <a:pt x="-11892" y="454311"/>
                    <a:pt x="27833" y="567708"/>
                  </a:cubicBezTo>
                  <a:cubicBezTo>
                    <a:pt x="67558" y="681105"/>
                    <a:pt x="175899" y="680383"/>
                    <a:pt x="248849" y="680383"/>
                  </a:cubicBezTo>
                  <a:cubicBezTo>
                    <a:pt x="321799" y="680383"/>
                    <a:pt x="425806" y="678938"/>
                    <a:pt x="465531" y="567708"/>
                  </a:cubicBezTo>
                  <a:cubicBezTo>
                    <a:pt x="505256" y="456478"/>
                    <a:pt x="496228" y="234739"/>
                    <a:pt x="487200" y="13001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22923" y="1668091"/>
              <a:ext cx="606711" cy="1230758"/>
            </a:xfrm>
            <a:prstGeom prst="roundRect">
              <a:avLst>
                <a:gd name="adj" fmla="val 413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5005" y="3001773"/>
              <a:ext cx="75824" cy="2567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86088" y="3207621"/>
              <a:ext cx="680383" cy="595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00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Kitterman</dc:creator>
  <cp:lastModifiedBy>Steven Kitterman</cp:lastModifiedBy>
  <cp:revision>4</cp:revision>
  <dcterms:created xsi:type="dcterms:W3CDTF">2014-07-10T22:10:14Z</dcterms:created>
  <dcterms:modified xsi:type="dcterms:W3CDTF">2014-07-10T23:21:24Z</dcterms:modified>
</cp:coreProperties>
</file>