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DB33-4212-5B38-054D-F9E55691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622FB-8A8F-9340-7DDA-6A2D743A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F4C6-B0F1-3DA8-BE6E-EFE3159C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04A9-C64C-07F1-DA89-E55D5D83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22A4-C4DD-2858-49A5-F28D26F2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5BF9-5D9D-E74A-ED8B-4432BD55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03078-7A21-9198-7024-90596DF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2635-316F-AF9D-4D11-8094AD41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D6AB-3405-CA9C-F22C-1AB03677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FC84-E9F3-1FD6-CAEB-AB7300E5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47428-6387-F3DB-0591-3B8B13041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06F72-A2EC-08A6-A1EA-0739FB631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2787-FD47-DEAD-6D00-B2517287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ECDC-8A69-B909-F719-BEE719B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25A3-7589-BD99-F563-F883265A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7EE4-DB14-1E04-8EE6-2D0981C9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00E6-EBAB-EA8C-3EA5-7924CAA0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1C5F-E9B8-FAB1-D4F7-D25A0B97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EA404-54F8-07B2-4550-4717796E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56B7-E8DE-81A4-CEC4-2C521F6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C9B3-432D-2BF9-87C6-4A1E5F77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9B65-350E-ADC6-282A-C3C807E7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48AF-8137-65CE-430C-FD315F5F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28FF-58CA-B111-03F4-D9CE0DBD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7CA1-DC4B-FBE7-20EA-5132409C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EC14-D2E1-089B-8DB5-B19CFC4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F51-D605-A0C9-CB00-A126EA604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C69D-CFEF-40C0-B9F8-CD484FED8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C9558-AC7B-6F6D-39DD-B0F357A8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2A58-47D2-6C8A-6502-31521369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36A2-3B56-5E00-8A94-2DDF9907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0077-8951-EEDE-4E58-AC5C946F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2C7D5-06D8-E4DC-5BB8-02863285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B623-A242-2007-38DD-0D7089A4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89FA1-E620-7ECB-EA3B-3042DB302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07BB9-E308-71EF-8884-82EA0C4CA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7B8EE-EEFB-979E-4CC2-79EF56C9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D8644-7F94-F0CA-1ABA-02A1B3D8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6EEB9-8E6F-EAF0-1854-90F5E4F7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41AE-0FDC-2954-1E54-D2B9184E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E2A0F-FFC0-64A1-A31F-6D75FCD4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19350-4B93-E722-5607-B00249D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CD7D-DAFA-75F3-4D36-B5D616FC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0388C-619F-C0B8-6A06-D080BFC2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C73DA-682E-E519-615A-B5B5F5E3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69221-95D1-19E7-ACF1-5EF7F7A5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B00B-62A5-C733-1111-88B3EBBB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D9A2-BA8B-2208-7F1E-8D9971735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132F-C4BF-9A5D-5FBA-AEBC79B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5618-EA49-4607-8EA8-67A16923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0B1D-0A42-3A42-A7DE-160DC687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E3BF-38E3-8866-6B59-FD589891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1E3-9885-21EA-2BB8-BA6BDA7C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EB74-19D4-6E95-A15D-9A767BECF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204F-8EF8-13FD-93C3-B0588653F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A928-6257-9653-401E-E830278E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D85C-9479-88A1-CF6F-60DCD197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C1A1-4E18-BC68-9664-32D472DD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EA798-7AB7-511B-8F67-D47A63D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1B0E-5B9C-7D9D-B3AC-508FA0D9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733D-F0E8-8BA4-DA87-B39856F44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9AC7F-BC84-46DA-AACE-E8DB404DD39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2C9C-FD4A-A073-3CEB-34E144570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9433-B0DA-196A-7724-E68956A91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7422F-3DDE-4E88-B831-0AD2A0A1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ount, id, male, person, player, single, user icon - Download on Iconfinder">
            <a:extLst>
              <a:ext uri="{FF2B5EF4-FFF2-40B4-BE49-F238E27FC236}">
                <a16:creationId xmlns:a16="http://schemas.microsoft.com/office/drawing/2014/main" id="{C914765C-0A50-463D-69A1-1CF217D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37" y="91676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DD405B-1762-F9C9-4583-8D6E17C2B573}"/>
              </a:ext>
            </a:extLst>
          </p:cNvPr>
          <p:cNvSpPr/>
          <p:nvPr/>
        </p:nvSpPr>
        <p:spPr>
          <a:xfrm>
            <a:off x="1015929" y="1647455"/>
            <a:ext cx="3444762" cy="2837973"/>
          </a:xfrm>
          <a:custGeom>
            <a:avLst/>
            <a:gdLst>
              <a:gd name="connsiteX0" fmla="*/ 1722381 w 3444762"/>
              <a:gd name="connsiteY0" fmla="*/ 0 h 2837973"/>
              <a:gd name="connsiteX1" fmla="*/ 3444762 w 3444762"/>
              <a:gd name="connsiteY1" fmla="*/ 1707712 h 2837973"/>
              <a:gd name="connsiteX2" fmla="*/ 3051454 w 3444762"/>
              <a:gd name="connsiteY2" fmla="*/ 2793975 h 2837973"/>
              <a:gd name="connsiteX3" fmla="*/ 3011123 w 3444762"/>
              <a:gd name="connsiteY3" fmla="*/ 2837973 h 2837973"/>
              <a:gd name="connsiteX4" fmla="*/ 2980031 w 3444762"/>
              <a:gd name="connsiteY4" fmla="*/ 2781375 h 2837973"/>
              <a:gd name="connsiteX5" fmla="*/ 1722380 w 3444762"/>
              <a:gd name="connsiteY5" fmla="*/ 2124978 h 2837973"/>
              <a:gd name="connsiteX6" fmla="*/ 464729 w 3444762"/>
              <a:gd name="connsiteY6" fmla="*/ 2781375 h 2837973"/>
              <a:gd name="connsiteX7" fmla="*/ 433638 w 3444762"/>
              <a:gd name="connsiteY7" fmla="*/ 2837972 h 2837973"/>
              <a:gd name="connsiteX8" fmla="*/ 393308 w 3444762"/>
              <a:gd name="connsiteY8" fmla="*/ 2793975 h 2837973"/>
              <a:gd name="connsiteX9" fmla="*/ 0 w 3444762"/>
              <a:gd name="connsiteY9" fmla="*/ 1707712 h 2837973"/>
              <a:gd name="connsiteX10" fmla="*/ 1722381 w 3444762"/>
              <a:gd name="connsiteY10" fmla="*/ 0 h 283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4762" h="2837973">
                <a:moveTo>
                  <a:pt x="1722381" y="0"/>
                </a:moveTo>
                <a:cubicBezTo>
                  <a:pt x="2673626" y="0"/>
                  <a:pt x="3444762" y="764569"/>
                  <a:pt x="3444762" y="1707712"/>
                </a:cubicBezTo>
                <a:cubicBezTo>
                  <a:pt x="3444762" y="2120337"/>
                  <a:pt x="3297162" y="2498782"/>
                  <a:pt x="3051454" y="2793975"/>
                </a:cubicBezTo>
                <a:lnTo>
                  <a:pt x="3011123" y="2837973"/>
                </a:lnTo>
                <a:lnTo>
                  <a:pt x="2980031" y="2781375"/>
                </a:lnTo>
                <a:cubicBezTo>
                  <a:pt x="2737829" y="2390395"/>
                  <a:pt x="2265451" y="2124978"/>
                  <a:pt x="1722380" y="2124978"/>
                </a:cubicBezTo>
                <a:cubicBezTo>
                  <a:pt x="1179309" y="2124978"/>
                  <a:pt x="706931" y="2390395"/>
                  <a:pt x="464729" y="2781375"/>
                </a:cubicBezTo>
                <a:lnTo>
                  <a:pt x="433638" y="2837972"/>
                </a:lnTo>
                <a:lnTo>
                  <a:pt x="393308" y="2793975"/>
                </a:lnTo>
                <a:cubicBezTo>
                  <a:pt x="147600" y="2498782"/>
                  <a:pt x="0" y="2120337"/>
                  <a:pt x="0" y="1707712"/>
                </a:cubicBezTo>
                <a:cubicBezTo>
                  <a:pt x="0" y="764569"/>
                  <a:pt x="771136" y="0"/>
                  <a:pt x="1722381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4CFF3E-EB14-9778-F88D-4D9F2F1DD203}"/>
              </a:ext>
            </a:extLst>
          </p:cNvPr>
          <p:cNvSpPr/>
          <p:nvPr/>
        </p:nvSpPr>
        <p:spPr>
          <a:xfrm>
            <a:off x="1348519" y="4485427"/>
            <a:ext cx="2779583" cy="820786"/>
          </a:xfrm>
          <a:custGeom>
            <a:avLst/>
            <a:gdLst>
              <a:gd name="connsiteX0" fmla="*/ 101049 w 2779583"/>
              <a:gd name="connsiteY0" fmla="*/ 0 h 820786"/>
              <a:gd name="connsiteX1" fmla="*/ 171885 w 2779583"/>
              <a:gd name="connsiteY1" fmla="*/ 77275 h 820786"/>
              <a:gd name="connsiteX2" fmla="*/ 1389792 w 2779583"/>
              <a:gd name="connsiteY2" fmla="*/ 577452 h 820786"/>
              <a:gd name="connsiteX3" fmla="*/ 2607699 w 2779583"/>
              <a:gd name="connsiteY3" fmla="*/ 77275 h 820786"/>
              <a:gd name="connsiteX4" fmla="*/ 2678534 w 2779583"/>
              <a:gd name="connsiteY4" fmla="*/ 1 h 820786"/>
              <a:gd name="connsiteX5" fmla="*/ 2707671 w 2779583"/>
              <a:gd name="connsiteY5" fmla="*/ 53042 h 820786"/>
              <a:gd name="connsiteX6" fmla="*/ 2755767 w 2779583"/>
              <a:gd name="connsiteY6" fmla="*/ 168276 h 820786"/>
              <a:gd name="connsiteX7" fmla="*/ 2779583 w 2779583"/>
              <a:gd name="connsiteY7" fmla="*/ 249501 h 820786"/>
              <a:gd name="connsiteX8" fmla="*/ 2640171 w 2779583"/>
              <a:gd name="connsiteY8" fmla="*/ 375262 h 820786"/>
              <a:gd name="connsiteX9" fmla="*/ 1389793 w 2779583"/>
              <a:gd name="connsiteY9" fmla="*/ 820786 h 820786"/>
              <a:gd name="connsiteX10" fmla="*/ 139415 w 2779583"/>
              <a:gd name="connsiteY10" fmla="*/ 375262 h 820786"/>
              <a:gd name="connsiteX11" fmla="*/ 0 w 2779583"/>
              <a:gd name="connsiteY11" fmla="*/ 249499 h 820786"/>
              <a:gd name="connsiteX12" fmla="*/ 23815 w 2779583"/>
              <a:gd name="connsiteY12" fmla="*/ 168276 h 820786"/>
              <a:gd name="connsiteX13" fmla="*/ 71911 w 2779583"/>
              <a:gd name="connsiteY13" fmla="*/ 53042 h 820786"/>
              <a:gd name="connsiteX14" fmla="*/ 101049 w 2779583"/>
              <a:gd name="connsiteY14" fmla="*/ 0 h 8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79583" h="820786">
                <a:moveTo>
                  <a:pt x="101049" y="0"/>
                </a:moveTo>
                <a:lnTo>
                  <a:pt x="171885" y="77275"/>
                </a:lnTo>
                <a:cubicBezTo>
                  <a:pt x="483574" y="386310"/>
                  <a:pt x="914170" y="577452"/>
                  <a:pt x="1389792" y="577452"/>
                </a:cubicBezTo>
                <a:cubicBezTo>
                  <a:pt x="1865415" y="577452"/>
                  <a:pt x="2296010" y="386310"/>
                  <a:pt x="2607699" y="77275"/>
                </a:cubicBezTo>
                <a:lnTo>
                  <a:pt x="2678534" y="1"/>
                </a:lnTo>
                <a:lnTo>
                  <a:pt x="2707671" y="53042"/>
                </a:lnTo>
                <a:cubicBezTo>
                  <a:pt x="2725765" y="90556"/>
                  <a:pt x="2741837" y="129002"/>
                  <a:pt x="2755767" y="168276"/>
                </a:cubicBezTo>
                <a:lnTo>
                  <a:pt x="2779583" y="249501"/>
                </a:lnTo>
                <a:lnTo>
                  <a:pt x="2640171" y="375262"/>
                </a:lnTo>
                <a:cubicBezTo>
                  <a:pt x="2300379" y="653590"/>
                  <a:pt x="1864758" y="820786"/>
                  <a:pt x="1389793" y="820786"/>
                </a:cubicBezTo>
                <a:cubicBezTo>
                  <a:pt x="914828" y="820786"/>
                  <a:pt x="479207" y="653590"/>
                  <a:pt x="139415" y="375262"/>
                </a:cubicBezTo>
                <a:lnTo>
                  <a:pt x="0" y="249499"/>
                </a:lnTo>
                <a:lnTo>
                  <a:pt x="23815" y="168276"/>
                </a:lnTo>
                <a:cubicBezTo>
                  <a:pt x="37745" y="129002"/>
                  <a:pt x="53817" y="90556"/>
                  <a:pt x="71911" y="53042"/>
                </a:cubicBezTo>
                <a:lnTo>
                  <a:pt x="101049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9C8493-828F-18CF-D239-CFD81E6BC0AA}"/>
              </a:ext>
            </a:extLst>
          </p:cNvPr>
          <p:cNvSpPr/>
          <p:nvPr/>
        </p:nvSpPr>
        <p:spPr>
          <a:xfrm>
            <a:off x="772595" y="1404121"/>
            <a:ext cx="3931432" cy="3330807"/>
          </a:xfrm>
          <a:custGeom>
            <a:avLst/>
            <a:gdLst>
              <a:gd name="connsiteX0" fmla="*/ 1965716 w 3931432"/>
              <a:gd name="connsiteY0" fmla="*/ 0 h 3330807"/>
              <a:gd name="connsiteX1" fmla="*/ 3931432 w 3931432"/>
              <a:gd name="connsiteY1" fmla="*/ 1951046 h 3330807"/>
              <a:gd name="connsiteX2" fmla="*/ 3355687 w 3931432"/>
              <a:gd name="connsiteY2" fmla="*/ 3330644 h 3330807"/>
              <a:gd name="connsiteX3" fmla="*/ 3355506 w 3931432"/>
              <a:gd name="connsiteY3" fmla="*/ 3330807 h 3330807"/>
              <a:gd name="connsiteX4" fmla="*/ 3331690 w 3931432"/>
              <a:gd name="connsiteY4" fmla="*/ 3249582 h 3330807"/>
              <a:gd name="connsiteX5" fmla="*/ 3283594 w 3931432"/>
              <a:gd name="connsiteY5" fmla="*/ 3134348 h 3330807"/>
              <a:gd name="connsiteX6" fmla="*/ 3254457 w 3931432"/>
              <a:gd name="connsiteY6" fmla="*/ 3081307 h 3330807"/>
              <a:gd name="connsiteX7" fmla="*/ 3294788 w 3931432"/>
              <a:gd name="connsiteY7" fmla="*/ 3037309 h 3330807"/>
              <a:gd name="connsiteX8" fmla="*/ 3688096 w 3931432"/>
              <a:gd name="connsiteY8" fmla="*/ 1951046 h 3330807"/>
              <a:gd name="connsiteX9" fmla="*/ 1965715 w 3931432"/>
              <a:gd name="connsiteY9" fmla="*/ 243334 h 3330807"/>
              <a:gd name="connsiteX10" fmla="*/ 243334 w 3931432"/>
              <a:gd name="connsiteY10" fmla="*/ 1951046 h 3330807"/>
              <a:gd name="connsiteX11" fmla="*/ 636642 w 3931432"/>
              <a:gd name="connsiteY11" fmla="*/ 3037309 h 3330807"/>
              <a:gd name="connsiteX12" fmla="*/ 676972 w 3931432"/>
              <a:gd name="connsiteY12" fmla="*/ 3081306 h 3330807"/>
              <a:gd name="connsiteX13" fmla="*/ 647834 w 3931432"/>
              <a:gd name="connsiteY13" fmla="*/ 3134348 h 3330807"/>
              <a:gd name="connsiteX14" fmla="*/ 599738 w 3931432"/>
              <a:gd name="connsiteY14" fmla="*/ 3249582 h 3330807"/>
              <a:gd name="connsiteX15" fmla="*/ 575923 w 3931432"/>
              <a:gd name="connsiteY15" fmla="*/ 3330805 h 3330807"/>
              <a:gd name="connsiteX16" fmla="*/ 575745 w 3931432"/>
              <a:gd name="connsiteY16" fmla="*/ 3330644 h 3330807"/>
              <a:gd name="connsiteX17" fmla="*/ 0 w 3931432"/>
              <a:gd name="connsiteY17" fmla="*/ 1951046 h 3330807"/>
              <a:gd name="connsiteX18" fmla="*/ 1965716 w 3931432"/>
              <a:gd name="connsiteY18" fmla="*/ 0 h 333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432" h="3330807">
                <a:moveTo>
                  <a:pt x="1965716" y="0"/>
                </a:moveTo>
                <a:cubicBezTo>
                  <a:pt x="3051351" y="0"/>
                  <a:pt x="3931432" y="873513"/>
                  <a:pt x="3931432" y="1951046"/>
                </a:cubicBezTo>
                <a:cubicBezTo>
                  <a:pt x="3931432" y="2489813"/>
                  <a:pt x="3711412" y="2977574"/>
                  <a:pt x="3355687" y="3330644"/>
                </a:cubicBezTo>
                <a:lnTo>
                  <a:pt x="3355506" y="3330807"/>
                </a:lnTo>
                <a:lnTo>
                  <a:pt x="3331690" y="3249582"/>
                </a:lnTo>
                <a:cubicBezTo>
                  <a:pt x="3317760" y="3210308"/>
                  <a:pt x="3301688" y="3171862"/>
                  <a:pt x="3283594" y="3134348"/>
                </a:cubicBezTo>
                <a:lnTo>
                  <a:pt x="3254457" y="3081307"/>
                </a:lnTo>
                <a:lnTo>
                  <a:pt x="3294788" y="3037309"/>
                </a:lnTo>
                <a:cubicBezTo>
                  <a:pt x="3540496" y="2742116"/>
                  <a:pt x="3688096" y="2363671"/>
                  <a:pt x="3688096" y="1951046"/>
                </a:cubicBezTo>
                <a:cubicBezTo>
                  <a:pt x="3688096" y="1007903"/>
                  <a:pt x="2916960" y="243334"/>
                  <a:pt x="1965715" y="243334"/>
                </a:cubicBezTo>
                <a:cubicBezTo>
                  <a:pt x="1014470" y="243334"/>
                  <a:pt x="243334" y="1007903"/>
                  <a:pt x="243334" y="1951046"/>
                </a:cubicBezTo>
                <a:cubicBezTo>
                  <a:pt x="243334" y="2363671"/>
                  <a:pt x="390934" y="2742116"/>
                  <a:pt x="636642" y="3037309"/>
                </a:cubicBezTo>
                <a:lnTo>
                  <a:pt x="676972" y="3081306"/>
                </a:lnTo>
                <a:lnTo>
                  <a:pt x="647834" y="3134348"/>
                </a:lnTo>
                <a:cubicBezTo>
                  <a:pt x="629740" y="3171862"/>
                  <a:pt x="613668" y="3210308"/>
                  <a:pt x="599738" y="3249582"/>
                </a:cubicBezTo>
                <a:lnTo>
                  <a:pt x="575923" y="3330805"/>
                </a:lnTo>
                <a:lnTo>
                  <a:pt x="575745" y="3330644"/>
                </a:lnTo>
                <a:cubicBezTo>
                  <a:pt x="220020" y="2977574"/>
                  <a:pt x="0" y="2489813"/>
                  <a:pt x="0" y="1951046"/>
                </a:cubicBezTo>
                <a:cubicBezTo>
                  <a:pt x="0" y="873513"/>
                  <a:pt x="880081" y="0"/>
                  <a:pt x="1965716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4E120C-58A2-0DDA-7D31-3FA054BDC884}"/>
              </a:ext>
            </a:extLst>
          </p:cNvPr>
          <p:cNvSpPr/>
          <p:nvPr/>
        </p:nvSpPr>
        <p:spPr>
          <a:xfrm>
            <a:off x="8841920" y="3901066"/>
            <a:ext cx="2577485" cy="1290446"/>
          </a:xfrm>
          <a:custGeom>
            <a:avLst/>
            <a:gdLst>
              <a:gd name="connsiteX0" fmla="*/ 1288742 w 2577485"/>
              <a:gd name="connsiteY0" fmla="*/ 0 h 1290446"/>
              <a:gd name="connsiteX1" fmla="*/ 2546393 w 2577485"/>
              <a:gd name="connsiteY1" fmla="*/ 656397 h 1290446"/>
              <a:gd name="connsiteX2" fmla="*/ 2577485 w 2577485"/>
              <a:gd name="connsiteY2" fmla="*/ 712995 h 1290446"/>
              <a:gd name="connsiteX3" fmla="*/ 2506650 w 2577485"/>
              <a:gd name="connsiteY3" fmla="*/ 790269 h 1290446"/>
              <a:gd name="connsiteX4" fmla="*/ 1288743 w 2577485"/>
              <a:gd name="connsiteY4" fmla="*/ 1290446 h 1290446"/>
              <a:gd name="connsiteX5" fmla="*/ 70836 w 2577485"/>
              <a:gd name="connsiteY5" fmla="*/ 790269 h 1290446"/>
              <a:gd name="connsiteX6" fmla="*/ 0 w 2577485"/>
              <a:gd name="connsiteY6" fmla="*/ 712994 h 1290446"/>
              <a:gd name="connsiteX7" fmla="*/ 31091 w 2577485"/>
              <a:gd name="connsiteY7" fmla="*/ 656397 h 1290446"/>
              <a:gd name="connsiteX8" fmla="*/ 1288742 w 2577485"/>
              <a:gd name="connsiteY8" fmla="*/ 0 h 129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7485" h="1290446">
                <a:moveTo>
                  <a:pt x="1288742" y="0"/>
                </a:moveTo>
                <a:cubicBezTo>
                  <a:pt x="1831813" y="0"/>
                  <a:pt x="2304191" y="265417"/>
                  <a:pt x="2546393" y="656397"/>
                </a:cubicBezTo>
                <a:lnTo>
                  <a:pt x="2577485" y="712995"/>
                </a:lnTo>
                <a:lnTo>
                  <a:pt x="2506650" y="790269"/>
                </a:lnTo>
                <a:cubicBezTo>
                  <a:pt x="2194961" y="1099304"/>
                  <a:pt x="1764366" y="1290446"/>
                  <a:pt x="1288743" y="1290446"/>
                </a:cubicBezTo>
                <a:cubicBezTo>
                  <a:pt x="813121" y="1290446"/>
                  <a:pt x="382525" y="1099304"/>
                  <a:pt x="70836" y="790269"/>
                </a:cubicBezTo>
                <a:lnTo>
                  <a:pt x="0" y="712994"/>
                </a:lnTo>
                <a:lnTo>
                  <a:pt x="31091" y="656397"/>
                </a:lnTo>
                <a:cubicBezTo>
                  <a:pt x="273293" y="265417"/>
                  <a:pt x="745671" y="0"/>
                  <a:pt x="12887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712148-26DA-9F6D-F110-21E2FD86DFB9}"/>
              </a:ext>
            </a:extLst>
          </p:cNvPr>
          <p:cNvSpPr/>
          <p:nvPr/>
        </p:nvSpPr>
        <p:spPr>
          <a:xfrm>
            <a:off x="1308031" y="4734927"/>
            <a:ext cx="2860556" cy="1545995"/>
          </a:xfrm>
          <a:custGeom>
            <a:avLst/>
            <a:gdLst>
              <a:gd name="connsiteX0" fmla="*/ 40487 w 2860556"/>
              <a:gd name="connsiteY0" fmla="*/ 0 h 1545995"/>
              <a:gd name="connsiteX1" fmla="*/ 179902 w 2860556"/>
              <a:gd name="connsiteY1" fmla="*/ 125763 h 1545995"/>
              <a:gd name="connsiteX2" fmla="*/ 1430280 w 2860556"/>
              <a:gd name="connsiteY2" fmla="*/ 571287 h 1545995"/>
              <a:gd name="connsiteX3" fmla="*/ 2680658 w 2860556"/>
              <a:gd name="connsiteY3" fmla="*/ 125763 h 1545995"/>
              <a:gd name="connsiteX4" fmla="*/ 2820070 w 2860556"/>
              <a:gd name="connsiteY4" fmla="*/ 2 h 1545995"/>
              <a:gd name="connsiteX5" fmla="*/ 2831498 w 2860556"/>
              <a:gd name="connsiteY5" fmla="*/ 38977 h 1545995"/>
              <a:gd name="connsiteX6" fmla="*/ 2860556 w 2860556"/>
              <a:gd name="connsiteY6" fmla="*/ 291751 h 1545995"/>
              <a:gd name="connsiteX7" fmla="*/ 1430278 w 2860556"/>
              <a:gd name="connsiteY7" fmla="*/ 1545995 h 1545995"/>
              <a:gd name="connsiteX8" fmla="*/ 0 w 2860556"/>
              <a:gd name="connsiteY8" fmla="*/ 291751 h 1545995"/>
              <a:gd name="connsiteX9" fmla="*/ 29058 w 2860556"/>
              <a:gd name="connsiteY9" fmla="*/ 38977 h 1545995"/>
              <a:gd name="connsiteX10" fmla="*/ 40487 w 2860556"/>
              <a:gd name="connsiteY10" fmla="*/ 0 h 154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0556" h="1545995">
                <a:moveTo>
                  <a:pt x="40487" y="0"/>
                </a:moveTo>
                <a:lnTo>
                  <a:pt x="179902" y="125763"/>
                </a:lnTo>
                <a:cubicBezTo>
                  <a:pt x="519694" y="404091"/>
                  <a:pt x="955315" y="571287"/>
                  <a:pt x="1430280" y="571287"/>
                </a:cubicBezTo>
                <a:cubicBezTo>
                  <a:pt x="1905245" y="571287"/>
                  <a:pt x="2340866" y="404091"/>
                  <a:pt x="2680658" y="125763"/>
                </a:cubicBezTo>
                <a:lnTo>
                  <a:pt x="2820070" y="2"/>
                </a:lnTo>
                <a:lnTo>
                  <a:pt x="2831498" y="38977"/>
                </a:lnTo>
                <a:cubicBezTo>
                  <a:pt x="2850551" y="120626"/>
                  <a:pt x="2860556" y="205164"/>
                  <a:pt x="2860556" y="291751"/>
                </a:cubicBezTo>
                <a:cubicBezTo>
                  <a:pt x="2860556" y="984451"/>
                  <a:pt x="2220199" y="1545995"/>
                  <a:pt x="1430278" y="1545995"/>
                </a:cubicBezTo>
                <a:cubicBezTo>
                  <a:pt x="640357" y="1545995"/>
                  <a:pt x="0" y="984451"/>
                  <a:pt x="0" y="291751"/>
                </a:cubicBezTo>
                <a:cubicBezTo>
                  <a:pt x="0" y="205164"/>
                  <a:pt x="10006" y="120626"/>
                  <a:pt x="29058" y="38977"/>
                </a:cubicBezTo>
                <a:lnTo>
                  <a:pt x="40487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0F6109-CDAF-E605-DFBD-8500B6F82CD7}"/>
              </a:ext>
            </a:extLst>
          </p:cNvPr>
          <p:cNvSpPr/>
          <p:nvPr/>
        </p:nvSpPr>
        <p:spPr>
          <a:xfrm>
            <a:off x="2029283" y="2166198"/>
            <a:ext cx="1418053" cy="1413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487B5B5-D938-7027-CC78-8031F25AB2C7}"/>
              </a:ext>
            </a:extLst>
          </p:cNvPr>
          <p:cNvSpPr/>
          <p:nvPr/>
        </p:nvSpPr>
        <p:spPr>
          <a:xfrm>
            <a:off x="8157068" y="1507623"/>
            <a:ext cx="3931431" cy="3902092"/>
          </a:xfrm>
          <a:prstGeom prst="donut">
            <a:avLst>
              <a:gd name="adj" fmla="val 6236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9C918-F138-7F04-0D91-06488003A18F}"/>
              </a:ext>
            </a:extLst>
          </p:cNvPr>
          <p:cNvSpPr/>
          <p:nvPr/>
        </p:nvSpPr>
        <p:spPr>
          <a:xfrm>
            <a:off x="9031061" y="2028165"/>
            <a:ext cx="2145010" cy="20765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8E0963-B56F-6069-67F7-237397DE072E}"/>
              </a:ext>
            </a:extLst>
          </p:cNvPr>
          <p:cNvSpPr/>
          <p:nvPr/>
        </p:nvSpPr>
        <p:spPr>
          <a:xfrm>
            <a:off x="9394539" y="2421285"/>
            <a:ext cx="1418053" cy="1413164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Steyvers</dc:creator>
  <cp:lastModifiedBy>Mark Steyvers</cp:lastModifiedBy>
  <cp:revision>1</cp:revision>
  <dcterms:created xsi:type="dcterms:W3CDTF">2024-12-21T22:37:46Z</dcterms:created>
  <dcterms:modified xsi:type="dcterms:W3CDTF">2024-12-21T22:45:09Z</dcterms:modified>
</cp:coreProperties>
</file>