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61" r:id="rId3"/>
  </p:sldMasterIdLst>
  <p:notesMasterIdLst>
    <p:notesMasterId r:id="rId40"/>
  </p:notesMasterIdLst>
  <p:sldIdLst>
    <p:sldId id="261" r:id="rId4"/>
    <p:sldId id="313" r:id="rId5"/>
    <p:sldId id="401" r:id="rId6"/>
    <p:sldId id="416" r:id="rId7"/>
    <p:sldId id="417" r:id="rId8"/>
    <p:sldId id="418" r:id="rId9"/>
    <p:sldId id="420" r:id="rId10"/>
    <p:sldId id="421" r:id="rId11"/>
    <p:sldId id="422" r:id="rId12"/>
    <p:sldId id="423" r:id="rId13"/>
    <p:sldId id="424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03" r:id="rId39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8ABF"/>
    <a:srgbClr val="ABE7FF"/>
    <a:srgbClr val="CDF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83" autoAdjust="0"/>
    <p:restoredTop sz="88028" autoAdjust="0"/>
  </p:normalViewPr>
  <p:slideViewPr>
    <p:cSldViewPr>
      <p:cViewPr>
        <p:scale>
          <a:sx n="96" d="100"/>
          <a:sy n="96" d="100"/>
        </p:scale>
        <p:origin x="-576" y="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3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5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069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4345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2363" cy="4510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7563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7562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7563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7562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77D65566-DE12-4CCF-AFB8-E9AF3AD224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F3DDCE8A-A45C-4821-983A-073A5A8D538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pPr eaLnBrk="1"/>
              <a:t>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/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>
              <a:buSzPct val="100000"/>
            </a:pPr>
            <a:fld id="{1CF7381D-1286-4D05-8132-9524E1634A68}" type="slidenum">
              <a:rPr lang="en-US" altLang="en-US" sz="1400">
                <a:solidFill>
                  <a:srgbClr val="000000"/>
                </a:solidFill>
              </a:rPr>
              <a:pPr eaLnBrk="1">
                <a:buSzPct val="100000"/>
              </a:pPr>
              <a:t>1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BA64B42-42A9-40CC-9D8B-CC2C595085B9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2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To be updated.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3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36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4805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513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1604963"/>
            <a:ext cx="2178050" cy="451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604963"/>
            <a:ext cx="6383338" cy="451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28082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611313"/>
            <a:ext cx="8713788" cy="199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06231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596900"/>
            <a:ext cx="8823325" cy="525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182563" y="6537325"/>
            <a:ext cx="350837" cy="363538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fld id="{6D4E9610-6C2E-40AE-B9D1-6D9370FF1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1697038" y="6537325"/>
            <a:ext cx="5927725" cy="63817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>
          <a:xfrm>
            <a:off x="533400" y="6535738"/>
            <a:ext cx="989013" cy="363537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384088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99124-E97A-4BD0-8EB0-0C3FB9272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107677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756E-80E3-4F8C-A764-9EE56793CF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102103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326B6-FA4B-4642-8074-6D98124B2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318976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524000"/>
            <a:ext cx="4114800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22737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6E4E-A734-4219-A485-30A6ACB0B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3051857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82DF-B534-49F4-B8B6-462C683A5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2317121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0384-EF1A-440C-84CE-15A767D20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42938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868947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8515C-F7C5-4F22-B3DF-60CA4DFC9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439937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9DAC5-7321-4EF3-96F9-5D1A25A33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216914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D2FA9-5C9E-4EC8-B1E9-7459C6D7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335716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34DB-4039-46B2-9876-E2B2CFC38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3069182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596900"/>
            <a:ext cx="2205037" cy="5254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65888" cy="5254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D764-40C7-4A67-B791-506941F50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159484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596900"/>
            <a:ext cx="8823325" cy="525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EB733-DA23-41E8-B2F4-3E09642F2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:p14="http://schemas.microsoft.com/office/powerpoint/2010/main" xmlns="" val="1823867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9F6C0-5AAC-4A10-B005-2F9D40EA5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3225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A992-9C42-4840-AE73-C0B49B0C6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7440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E0F62-E4AC-4670-9CF4-C56E3570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2224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451-796B-4DD1-9932-E435ECB5E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54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20914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537FB-EAAF-4F87-8C8D-FC254ED5D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7458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5FA5-E578-4284-9703-2C55C3C39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2925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2A8F-3B82-47D0-8675-2E2ED4A89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227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B3782-D7DA-4F61-8D7B-33A8A44BE2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78504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0D84-4762-4697-9432-D2AE2DC60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808478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94895-3E7D-4ACF-84E6-58D2C06D2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090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96900"/>
            <a:ext cx="2209800" cy="527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77000" cy="527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DCA6-4284-43F9-A354-A4974A9EA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402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0662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9611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7423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2468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5252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544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381000" y="533400"/>
            <a:ext cx="8458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26" tIns="46064" rIns="92126" bIns="4606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SzPct val="100000"/>
            </a:pPr>
            <a:r>
              <a:rPr lang="en-US" altLang="en-US" sz="800" dirty="0">
                <a:solidFill>
                  <a:srgbClr val="000000"/>
                </a:solidFill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</a:rPr>
              <a:t>2014 </a:t>
            </a:r>
            <a:r>
              <a:rPr lang="en-US" altLang="en-US" sz="800" dirty="0">
                <a:solidFill>
                  <a:srgbClr val="000000"/>
                </a:solidFill>
              </a:rPr>
              <a:t>IBM Corporation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</a:pPr>
            <a:r>
              <a:rPr lang="en-US" altLang="en-US" sz="1000" dirty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32" name="Group 9"/>
          <p:cNvGrpSpPr>
            <a:grpSpLocks/>
          </p:cNvGrpSpPr>
          <p:nvPr/>
        </p:nvGrpSpPr>
        <p:grpSpPr bwMode="auto">
          <a:xfrm>
            <a:off x="330427" y="4343400"/>
            <a:ext cx="8620125" cy="2514600"/>
            <a:chOff x="139" y="2647"/>
            <a:chExt cx="5430" cy="1446"/>
          </a:xfrm>
        </p:grpSpPr>
        <p:grpSp>
          <p:nvGrpSpPr>
            <p:cNvPr id="1037" name="Group 10"/>
            <p:cNvGrpSpPr>
              <a:grpSpLocks/>
            </p:cNvGrpSpPr>
            <p:nvPr/>
          </p:nvGrpSpPr>
          <p:grpSpPr bwMode="auto">
            <a:xfrm>
              <a:off x="139" y="2647"/>
              <a:ext cx="5430" cy="1446"/>
              <a:chOff x="139" y="2647"/>
              <a:chExt cx="5430" cy="1446"/>
            </a:xfrm>
          </p:grpSpPr>
          <p:grpSp>
            <p:nvGrpSpPr>
              <p:cNvPr id="1039" name="Group 11"/>
              <p:cNvGrpSpPr>
                <a:grpSpLocks/>
              </p:cNvGrpSpPr>
              <p:nvPr/>
            </p:nvGrpSpPr>
            <p:grpSpPr bwMode="auto">
              <a:xfrm>
                <a:off x="139" y="2647"/>
                <a:ext cx="5425" cy="1401"/>
                <a:chOff x="139" y="2647"/>
                <a:chExt cx="5425" cy="1401"/>
              </a:xfrm>
            </p:grpSpPr>
            <p:pic>
              <p:nvPicPr>
                <p:cNvPr id="1041" name="Picture 12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" y="2647"/>
                  <a:ext cx="5403" cy="13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42" name="Group 13"/>
                <p:cNvGrpSpPr>
                  <a:grpSpLocks/>
                </p:cNvGrpSpPr>
                <p:nvPr/>
              </p:nvGrpSpPr>
              <p:grpSpPr bwMode="auto">
                <a:xfrm>
                  <a:off x="139" y="2655"/>
                  <a:ext cx="5422" cy="1393"/>
                  <a:chOff x="139" y="2655"/>
                  <a:chExt cx="5422" cy="1393"/>
                </a:xfrm>
              </p:grpSpPr>
              <p:sp>
                <p:nvSpPr>
                  <p:cNvPr id="10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2655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3211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3770"/>
                    <a:ext cx="258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715" y="2655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715" y="3211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303" y="3770"/>
                    <a:ext cx="258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9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2655"/>
                    <a:ext cx="2849" cy="278"/>
                  </a:xfrm>
                  <a:custGeom>
                    <a:avLst/>
                    <a:gdLst>
                      <a:gd name="T0" fmla="*/ 0 w 2880"/>
                      <a:gd name="T1" fmla="*/ 0 h 288"/>
                      <a:gd name="T2" fmla="*/ 0 w 2880"/>
                      <a:gd name="T3" fmla="*/ 268 h 288"/>
                      <a:gd name="T4" fmla="*/ 2818 w 2880"/>
                      <a:gd name="T5" fmla="*/ 268 h 288"/>
                      <a:gd name="T6" fmla="*/ 2777 w 2880"/>
                      <a:gd name="T7" fmla="*/ 238 h 288"/>
                      <a:gd name="T8" fmla="*/ 2603 w 2880"/>
                      <a:gd name="T9" fmla="*/ 125 h 288"/>
                      <a:gd name="T10" fmla="*/ 2378 w 2880"/>
                      <a:gd name="T11" fmla="*/ 42 h 288"/>
                      <a:gd name="T12" fmla="*/ 2182 w 2880"/>
                      <a:gd name="T13" fmla="*/ 10 h 288"/>
                      <a:gd name="T14" fmla="*/ 2067 w 2880"/>
                      <a:gd name="T15" fmla="*/ 0 h 288"/>
                      <a:gd name="T16" fmla="*/ 0 w 2880"/>
                      <a:gd name="T17" fmla="*/ 0 h 2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80"/>
                      <a:gd name="T28" fmla="*/ 0 h 288"/>
                      <a:gd name="T29" fmla="*/ 2880 w 2880"/>
                      <a:gd name="T30" fmla="*/ 288 h 2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80" h="288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2880" y="288"/>
                        </a:lnTo>
                        <a:lnTo>
                          <a:pt x="2838" y="256"/>
                        </a:lnTo>
                        <a:cubicBezTo>
                          <a:pt x="2838" y="256"/>
                          <a:pt x="2728" y="169"/>
                          <a:pt x="2660" y="134"/>
                        </a:cubicBezTo>
                        <a:cubicBezTo>
                          <a:pt x="2592" y="99"/>
                          <a:pt x="2502" y="67"/>
                          <a:pt x="2430" y="46"/>
                        </a:cubicBezTo>
                        <a:cubicBezTo>
                          <a:pt x="2358" y="25"/>
                          <a:pt x="2283" y="18"/>
                          <a:pt x="2230" y="10"/>
                        </a:cubicBezTo>
                        <a:lnTo>
                          <a:pt x="211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50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3211"/>
                    <a:ext cx="3161" cy="280"/>
                  </a:xfrm>
                  <a:custGeom>
                    <a:avLst/>
                    <a:gdLst>
                      <a:gd name="T0" fmla="*/ 0 w 3194"/>
                      <a:gd name="T1" fmla="*/ 0 h 290"/>
                      <a:gd name="T2" fmla="*/ 0 w 3194"/>
                      <a:gd name="T3" fmla="*/ 268 h 290"/>
                      <a:gd name="T4" fmla="*/ 3128 w 3194"/>
                      <a:gd name="T5" fmla="*/ 270 h 290"/>
                      <a:gd name="T6" fmla="*/ 3122 w 3194"/>
                      <a:gd name="T7" fmla="*/ 238 h 290"/>
                      <a:gd name="T8" fmla="*/ 3095 w 3194"/>
                      <a:gd name="T9" fmla="*/ 136 h 290"/>
                      <a:gd name="T10" fmla="*/ 3054 w 3194"/>
                      <a:gd name="T11" fmla="*/ 32 h 290"/>
                      <a:gd name="T12" fmla="*/ 3038 w 3194"/>
                      <a:gd name="T13" fmla="*/ 2 h 290"/>
                      <a:gd name="T14" fmla="*/ 0 w 3194"/>
                      <a:gd name="T15" fmla="*/ 0 h 29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194"/>
                      <a:gd name="T25" fmla="*/ 0 h 290"/>
                      <a:gd name="T26" fmla="*/ 3194 w 3194"/>
                      <a:gd name="T27" fmla="*/ 290 h 29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194" h="290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3194" y="290"/>
                        </a:lnTo>
                        <a:lnTo>
                          <a:pt x="3188" y="256"/>
                        </a:lnTo>
                        <a:cubicBezTo>
                          <a:pt x="3182" y="232"/>
                          <a:pt x="3172" y="183"/>
                          <a:pt x="3160" y="146"/>
                        </a:cubicBezTo>
                        <a:cubicBezTo>
                          <a:pt x="3146" y="103"/>
                          <a:pt x="3128" y="58"/>
                          <a:pt x="3118" y="34"/>
                        </a:cubicBezTo>
                        <a:lnTo>
                          <a:pt x="3102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3571" y="3768"/>
                    <a:ext cx="904" cy="279"/>
                  </a:xfrm>
                  <a:custGeom>
                    <a:avLst/>
                    <a:gdLst>
                      <a:gd name="T0" fmla="*/ 0 w 3194"/>
                      <a:gd name="T1" fmla="*/ 268 h 290"/>
                      <a:gd name="T2" fmla="*/ 0 w 3194"/>
                      <a:gd name="T3" fmla="*/ 2 h 290"/>
                      <a:gd name="T4" fmla="*/ 256 w 3194"/>
                      <a:gd name="T5" fmla="*/ 0 h 290"/>
                      <a:gd name="T6" fmla="*/ 254 w 3194"/>
                      <a:gd name="T7" fmla="*/ 144 h 290"/>
                      <a:gd name="T8" fmla="*/ 252 w 3194"/>
                      <a:gd name="T9" fmla="*/ 235 h 290"/>
                      <a:gd name="T10" fmla="*/ 252 w 3194"/>
                      <a:gd name="T11" fmla="*/ 268 h 290"/>
                      <a:gd name="T12" fmla="*/ 0 w 3194"/>
                      <a:gd name="T13" fmla="*/ 268 h 2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194"/>
                      <a:gd name="T22" fmla="*/ 0 h 290"/>
                      <a:gd name="T23" fmla="*/ 3194 w 3194"/>
                      <a:gd name="T24" fmla="*/ 290 h 2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194" h="290">
                        <a:moveTo>
                          <a:pt x="0" y="290"/>
                        </a:moveTo>
                        <a:lnTo>
                          <a:pt x="0" y="2"/>
                        </a:lnTo>
                        <a:lnTo>
                          <a:pt x="3194" y="0"/>
                        </a:lnTo>
                        <a:lnTo>
                          <a:pt x="3176" y="156"/>
                        </a:lnTo>
                        <a:cubicBezTo>
                          <a:pt x="3169" y="198"/>
                          <a:pt x="3162" y="232"/>
                          <a:pt x="3150" y="254"/>
                        </a:cubicBezTo>
                        <a:lnTo>
                          <a:pt x="3140" y="290"/>
                        </a:lnTo>
                        <a:lnTo>
                          <a:pt x="0" y="29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55" y="3770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</p:grpSp>
          </p:grpSp>
          <p:sp>
            <p:nvSpPr>
              <p:cNvPr id="1040" name="Rectangle 24"/>
              <p:cNvSpPr>
                <a:spLocks noChangeArrowheads="1"/>
              </p:cNvSpPr>
              <p:nvPr/>
            </p:nvSpPr>
            <p:spPr bwMode="auto">
              <a:xfrm>
                <a:off x="158" y="2648"/>
                <a:ext cx="5411" cy="1445"/>
              </a:xfrm>
              <a:prstGeom prst="rect">
                <a:avLst/>
              </a:prstGeom>
              <a:solidFill>
                <a:srgbClr val="FFFFFF">
                  <a:alpha val="4392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 dirty="0"/>
              </a:p>
            </p:txBody>
          </p:sp>
        </p:grpSp>
        <p:pic>
          <p:nvPicPr>
            <p:cNvPr id="1038" name="Picture 2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" y="2952"/>
              <a:ext cx="2090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033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1313"/>
            <a:ext cx="8459788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6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372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7633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70" r:id="rId13"/>
  </p:sldLayoutIdLst>
  <p:hf sldNum="0" hdr="0"/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2pPr>
      <a:lvl3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3pPr>
      <a:lvl4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4pPr>
      <a:lvl5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5pPr>
      <a:lvl6pPr marL="25146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6pPr>
      <a:lvl7pPr marL="29718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7pPr>
      <a:lvl8pPr marL="34290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8pPr>
      <a:lvl9pPr marL="38862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9pPr>
    </p:titleStyle>
    <p:bodyStyle>
      <a:lvl1pPr marL="4572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Arial" pitchFamily="34" charset="0"/>
        <a:buAutoNum type="arabicPeriod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Arial" pitchFamily="34" charset="0"/>
        <a:buAutoNum type="alphaUcPeriod"/>
        <a:defRPr sz="2000">
          <a:solidFill>
            <a:srgbClr val="000000"/>
          </a:solidFill>
          <a:latin typeface="+mn-lt"/>
        </a:defRPr>
      </a:lvl2pPr>
      <a:lvl3pPr marL="13716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Arial" pitchFamily="34" charset="0"/>
        <a:buAutoNum type="alphaLcParenR"/>
        <a:defRPr sz="20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FFFFFF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381000" y="533400"/>
            <a:ext cx="8458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26" tIns="46064" rIns="92126" bIns="4606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SzPct val="100000"/>
            </a:pPr>
            <a:r>
              <a:rPr lang="en-US" altLang="en-US" sz="800" dirty="0">
                <a:solidFill>
                  <a:srgbClr val="000000"/>
                </a:solidFill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</a:rPr>
              <a:t>2014 </a:t>
            </a:r>
            <a:r>
              <a:rPr lang="en-US" altLang="en-US" sz="800" dirty="0">
                <a:solidFill>
                  <a:srgbClr val="000000"/>
                </a:solidFill>
              </a:rPr>
              <a:t>IBM Corporation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</a:pPr>
            <a:r>
              <a:rPr lang="en-US" altLang="en-US" sz="1000" dirty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96900"/>
            <a:ext cx="8543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6537325"/>
            <a:ext cx="350837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fld id="{9E677587-273C-4C9A-A55F-2751CAA68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697038" y="6537325"/>
            <a:ext cx="5927725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dirty="0"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33400" y="6535738"/>
            <a:ext cx="989013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dirty="0"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hf sldNum="0" hdr="0"/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2pPr>
      <a:lvl3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3pPr>
      <a:lvl4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4pPr>
      <a:lvl5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5pPr>
      <a:lvl6pPr marL="25146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6pPr>
      <a:lvl7pPr marL="29718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7pPr>
      <a:lvl8pPr marL="34290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8pPr>
      <a:lvl9pPr marL="38862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9pPr>
    </p:titleStyle>
    <p:bodyStyle>
      <a:lvl1pPr marL="4572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Arial" pitchFamily="34" charset="0"/>
        <a:buAutoNum type="arabicPeriod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Arial" pitchFamily="34" charset="0"/>
        <a:buAutoNum type="alphaUcPeriod"/>
        <a:defRPr sz="2000">
          <a:solidFill>
            <a:srgbClr val="000000"/>
          </a:solidFill>
          <a:latin typeface="+mn-lt"/>
        </a:defRPr>
      </a:lvl2pPr>
      <a:lvl3pPr marL="13716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Arial" pitchFamily="34" charset="0"/>
        <a:buAutoNum type="alphaLcParenR"/>
        <a:defRPr sz="20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FFFFFF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381000" y="533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1" tIns="46021" rIns="92041" bIns="46021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400" eaLnBrk="1" hangingPunct="1"/>
            <a:r>
              <a:rPr lang="en-US" altLang="en-US" sz="800" dirty="0">
                <a:solidFill>
                  <a:schemeClr val="tx1"/>
                </a:solidFill>
              </a:rPr>
              <a:t>© 2013 IBM Corporation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C2C2296-E1BD-4407-A613-C0CBB7EB6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7038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3" name="Picture 7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96900"/>
            <a:ext cx="87725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5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35738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jetbrains.com/webstorm/WebStorm-8.0.4.exe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571480"/>
            <a:ext cx="8686800" cy="1676400"/>
          </a:xfrm>
        </p:spPr>
        <p:txBody>
          <a:bodyPr lIns="89967" tIns="44984" rIns="89967" bIns="44984"/>
          <a:lstStyle/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r>
              <a:rPr lang="en-US" altLang="en-US" sz="2200" b="1" dirty="0" smtClean="0">
                <a:solidFill>
                  <a:srgbClr val="008ABF"/>
                </a:solidFill>
              </a:rPr>
              <a:t>H</a:t>
            </a:r>
            <a:r>
              <a:rPr lang="en-US" altLang="zh-CN" sz="2200" b="1" dirty="0" smtClean="0">
                <a:solidFill>
                  <a:srgbClr val="008ABF"/>
                </a:solidFill>
              </a:rPr>
              <a:t>ow to Setup Node.js Development Environment?</a:t>
            </a:r>
            <a:endParaRPr lang="en-US" altLang="en-US" sz="2200" b="1" dirty="0" smtClean="0">
              <a:solidFill>
                <a:srgbClr val="008ABF"/>
              </a:solidFill>
            </a:endParaRP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143240" y="2643182"/>
            <a:ext cx="4857784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44984" rIns="89967" bIns="4498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en-US" altLang="en-US" dirty="0" err="1" smtClean="0">
                <a:solidFill>
                  <a:srgbClr val="008ABF"/>
                </a:solidFill>
              </a:rPr>
              <a:t>BlueMix</a:t>
            </a:r>
            <a:r>
              <a:rPr lang="en-US" altLang="en-US" dirty="0" smtClean="0">
                <a:solidFill>
                  <a:srgbClr val="008ABF"/>
                </a:solidFill>
              </a:rPr>
              <a:t> SME Team B</a:t>
            </a:r>
          </a:p>
          <a:p>
            <a:pPr eaLnBrk="1" hangingPunct="1">
              <a:lnSpc>
                <a:spcPct val="90000"/>
              </a:lnSpc>
              <a:buSzPct val="100000"/>
            </a:pPr>
            <a:endParaRPr lang="en-US" altLang="en-US" dirty="0" smtClean="0">
              <a:solidFill>
                <a:srgbClr val="008ABF"/>
              </a:solidFill>
            </a:endParaRP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en-US" altLang="en-US" dirty="0" smtClean="0">
                <a:solidFill>
                  <a:srgbClr val="008ABF"/>
                </a:solidFill>
              </a:rPr>
              <a:t>Welcome to our QQ Group: 159881891</a:t>
            </a:r>
            <a:endParaRPr lang="en-US" altLang="en-US" dirty="0">
              <a:solidFill>
                <a:srgbClr val="008AB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816100"/>
            <a:ext cx="4810125" cy="3743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Download 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 From </a:t>
            </a:r>
          </a:p>
          <a:p>
            <a:pPr>
              <a:buNone/>
            </a:pPr>
            <a:endParaRPr lang="en-US" altLang="zh-CN" dirty="0" smtClean="0">
              <a:hlinkClick r:id="rId2"/>
            </a:endParaRP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http://download.jetbrains.com/webstorm/WebStorm-8.0.4.exe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35150"/>
            <a:ext cx="4781550" cy="3705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35150"/>
            <a:ext cx="4781550" cy="3705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39912"/>
            <a:ext cx="4781550" cy="3695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44675"/>
            <a:ext cx="4781550" cy="368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webstorm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87" y="1835150"/>
            <a:ext cx="4772025" cy="3705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Step7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25625"/>
            <a:ext cx="4781550" cy="3724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44675"/>
            <a:ext cx="4781550" cy="368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1/24/14</a:t>
            </a:r>
            <a:endParaRPr lang="en-US" dirty="0"/>
          </a:p>
        </p:txBody>
      </p:sp>
      <p:pic>
        <p:nvPicPr>
          <p:cNvPr id="9" name="内容占位符 8" descr="webstorm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26" y="1500174"/>
            <a:ext cx="4600575" cy="4171950"/>
          </a:xfrm>
        </p:spPr>
      </p:pic>
      <p:sp>
        <p:nvSpPr>
          <p:cNvPr id="10" name="TextBox 9"/>
          <p:cNvSpPr txBox="1"/>
          <p:nvPr/>
        </p:nvSpPr>
        <p:spPr>
          <a:xfrm>
            <a:off x="357158" y="1785926"/>
            <a:ext cx="25875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Blow license only for node.js learning. It is 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belong to IBM CDL Connections Team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User Name: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EMBRACE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License Key: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===== LICENSE BEGIN =====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24718-12042010</a:t>
            </a:r>
          </a:p>
          <a:p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00001h6wzKLpfo3gmjJ8xoTPw5mQvY</a:t>
            </a:r>
          </a:p>
          <a:p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YA8vwka9tH!vibaUKS4FIDIkUfy!!f</a:t>
            </a:r>
          </a:p>
          <a:p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3C"rQCIRbShpSlDcFT1xmJi5h0yQS6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===== LICENSE END =====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214414" y="2643182"/>
            <a:ext cx="2071702" cy="7143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57158" y="3714752"/>
            <a:ext cx="2357454" cy="12144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714612" y="3857628"/>
            <a:ext cx="1000132" cy="2143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357158" y="2500306"/>
            <a:ext cx="78581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Agenda</a:t>
            </a:r>
          </a:p>
        </p:txBody>
      </p:sp>
      <p:sp>
        <p:nvSpPr>
          <p:cNvPr id="7170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Node.JS</a:t>
            </a: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err="1" smtClean="0">
                <a:ea typeface="ＭＳ Ｐゴシック" pitchFamily="34" charset="-128"/>
              </a:rPr>
              <a:t>WebStrom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err="1" smtClean="0">
                <a:ea typeface="ＭＳ Ｐゴシック" pitchFamily="34" charset="-128"/>
              </a:rPr>
              <a:t>MongoDB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eaLnBrk="1" hangingPunct="1">
              <a:buNone/>
              <a:tabLst>
                <a:tab pos="231775" algn="l"/>
              </a:tabLst>
              <a:defRPr/>
            </a:pPr>
            <a:endParaRPr lang="en-US" altLang="en-US" sz="1600" dirty="0" smtClean="0">
              <a:ea typeface="ＭＳ Ｐゴシック" pitchFamily="34" charset="-128"/>
            </a:endParaRPr>
          </a:p>
          <a:p>
            <a:pPr marL="109538" indent="-109538" eaLnBrk="1" hangingPunct="1">
              <a:tabLst>
                <a:tab pos="231775" algn="l"/>
              </a:tabLst>
              <a:defRPr/>
            </a:pPr>
            <a:endParaRPr lang="en-US" altLang="en-US" sz="1600" dirty="0" smtClean="0">
              <a:ea typeface="ＭＳ Ｐゴシック" pitchFamily="34" charset="-128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	</a:t>
            </a:r>
            <a:endParaRPr lang="en-US" altLang="en-US" sz="1600" dirty="0">
              <a:ea typeface="ＭＳ Ｐゴシック" pitchFamily="34" charset="-128"/>
            </a:endParaRPr>
          </a:p>
          <a:p>
            <a:pPr marL="109538" indent="-109538" eaLnBrk="1" hangingPunct="1"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ea typeface="ＭＳ Ｐゴシック" pitchFamily="34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11" name="内容占位符 10" descr="webstorm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235" y="1524000"/>
            <a:ext cx="5165930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2740025"/>
            <a:ext cx="5305425" cy="1895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2663825"/>
            <a:ext cx="4352925" cy="2047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49" y="1524000"/>
            <a:ext cx="5595102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575" y="1524000"/>
            <a:ext cx="5611250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9" name="内容占位符 8" descr="webstorm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278062"/>
            <a:ext cx="3857625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9" name="内容占位符 8" descr="webstorm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30" y="1524000"/>
            <a:ext cx="7520940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Step17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52" y="1524000"/>
            <a:ext cx="7491095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14" y="1524000"/>
            <a:ext cx="7556571" cy="4327525"/>
          </a:xfrm>
        </p:spPr>
      </p:pic>
      <p:sp>
        <p:nvSpPr>
          <p:cNvPr id="8" name="TextBox 7"/>
          <p:cNvSpPr txBox="1"/>
          <p:nvPr/>
        </p:nvSpPr>
        <p:spPr>
          <a:xfrm>
            <a:off x="928662" y="114298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IDE Workspace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Step19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714488"/>
            <a:ext cx="5849420" cy="4327525"/>
          </a:xfrm>
        </p:spPr>
      </p:pic>
      <p:sp>
        <p:nvSpPr>
          <p:cNvPr id="8" name="TextBox 7"/>
          <p:cNvSpPr txBox="1"/>
          <p:nvPr/>
        </p:nvSpPr>
        <p:spPr>
          <a:xfrm>
            <a:off x="1000100" y="121442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Click Menu 【Run】 – 【Run “bin\www”】 as below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Node.js Step1</a:t>
            </a:r>
          </a:p>
        </p:txBody>
      </p:sp>
      <p:pic>
        <p:nvPicPr>
          <p:cNvPr id="6" name="内容占位符 5" descr="node_step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52" y="1928802"/>
            <a:ext cx="6276975" cy="3990975"/>
          </a:xfrm>
        </p:spPr>
      </p:pic>
      <p:sp>
        <p:nvSpPr>
          <p:cNvPr id="7" name="TextBox 6"/>
          <p:cNvSpPr txBox="1"/>
          <p:nvPr/>
        </p:nvSpPr>
        <p:spPr>
          <a:xfrm>
            <a:off x="1571604" y="150017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Download Node.js From http://nodejs.org/download/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 20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101" y="1524000"/>
            <a:ext cx="4994198" cy="4327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Step21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6" name="内容占位符 5" descr="webstorm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064" y="1524000"/>
            <a:ext cx="3922272" cy="4327525"/>
          </a:xfrm>
        </p:spPr>
      </p:pic>
      <p:sp>
        <p:nvSpPr>
          <p:cNvPr id="8" name="TextBox 7"/>
          <p:cNvSpPr txBox="1"/>
          <p:nvPr/>
        </p:nvSpPr>
        <p:spPr>
          <a:xfrm>
            <a:off x="857224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Step1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64-bit zip file From 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http://www.mongodb.org/downloads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6" name="图片 5" descr="C:\Users\IBM_ADMIN\AppData\Roaming\Tencent\Users\2388779298\QQ\WinTemp\RichOle\6VEB`EC6@2W9ZE{KP3VRA)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571744"/>
            <a:ext cx="5079461" cy="30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Step2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7158" y="1142984"/>
            <a:ext cx="8534400" cy="2047876"/>
          </a:xfrm>
        </p:spPr>
        <p:txBody>
          <a:bodyPr/>
          <a:lstStyle/>
          <a:p>
            <a:r>
              <a:rPr lang="en-US" altLang="zh-CN" dirty="0" smtClean="0"/>
              <a:t>Extract to  C:\tmp    ( or your other folder ) </a:t>
            </a:r>
          </a:p>
          <a:p>
            <a:r>
              <a:rPr lang="en-US" altLang="zh-CN" dirty="0" smtClean="0"/>
              <a:t>Copy  files from C:\tmp\ mongodb-win32-x86_64-2008plus-2.6.3\bin </a:t>
            </a:r>
          </a:p>
          <a:p>
            <a:pPr>
              <a:buNone/>
            </a:pPr>
            <a:r>
              <a:rPr lang="en-US" altLang="zh-CN" dirty="0" smtClean="0"/>
              <a:t>        to       C:\mongodb</a:t>
            </a:r>
          </a:p>
          <a:p>
            <a:pPr>
              <a:buAutoNum type="arabicPeriod" startAt="3"/>
            </a:pPr>
            <a:r>
              <a:rPr lang="en-US" altLang="zh-CN" dirty="0" smtClean="0"/>
              <a:t>Create a folder named as data     c:\mongodb\data</a:t>
            </a:r>
          </a:p>
          <a:p>
            <a:pPr>
              <a:buNone/>
            </a:pPr>
            <a:endParaRPr lang="en-US" altLang="zh-CN" dirty="0" smtClean="0"/>
          </a:p>
          <a:p>
            <a:pPr>
              <a:buAutoNum type="arabicPeriod" startAt="3"/>
            </a:pPr>
            <a:endParaRPr lang="en-US" altLang="zh-CN" dirty="0" smtClean="0"/>
          </a:p>
          <a:p>
            <a:pPr>
              <a:buAutoNum type="arabicPeriod" startAt="3"/>
            </a:pPr>
            <a:endParaRPr lang="en-US" altLang="zh-CN" dirty="0" smtClean="0"/>
          </a:p>
          <a:p>
            <a:pPr>
              <a:buAutoNum type="arabicPeriod" startAt="3"/>
            </a:pPr>
            <a:endParaRPr lang="en-US" altLang="zh-CN" dirty="0" smtClean="0"/>
          </a:p>
          <a:p>
            <a:pPr>
              <a:buAutoNum type="arabicPeriod" startAt="3"/>
            </a:pPr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609600" y="3929066"/>
            <a:ext cx="8534400" cy="204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971704"/>
            <a:ext cx="3943357" cy="315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Step3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28596" y="1071546"/>
            <a:ext cx="8534400" cy="100013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Start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server</a:t>
            </a:r>
          </a:p>
          <a:p>
            <a:pPr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c:\mongodb       </a:t>
            </a:r>
          </a:p>
          <a:p>
            <a:pPr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mongod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dbpath</a:t>
            </a:r>
            <a:r>
              <a:rPr lang="en-US" altLang="zh-CN" dirty="0" smtClean="0"/>
              <a:t> .\data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5210189" cy="392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Step4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your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74077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0100" y="2500306"/>
            <a:ext cx="7191396" cy="157163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coolest </a:t>
            </a:r>
            <a:r>
              <a:rPr lang="en-US" altLang="zh-CN" dirty="0" smtClean="0"/>
              <a:t>development </a:t>
            </a:r>
            <a:r>
              <a:rPr lang="en-US" altLang="zh-CN" dirty="0" smtClean="0"/>
              <a:t>environment on the </a:t>
            </a:r>
            <a:r>
              <a:rPr lang="en-US" dirty="0" smtClean="0"/>
              <a:t>Blue Planet  is belong to you, You can build your blue dreams and deploy them to the </a:t>
            </a:r>
            <a:r>
              <a:rPr lang="en-US" dirty="0" err="1" smtClean="0"/>
              <a:t>BlueMix</a:t>
            </a:r>
            <a:r>
              <a:rPr lang="en-US" dirty="0" smtClean="0"/>
              <a:t> Platform. Share your great </a:t>
            </a:r>
            <a:r>
              <a:rPr lang="en-US" dirty="0" smtClean="0"/>
              <a:t>ideas </a:t>
            </a:r>
            <a:r>
              <a:rPr lang="en-US" dirty="0" smtClean="0"/>
              <a:t>with others. thanks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en-US" dirty="0" smtClean="0">
                <a:solidFill>
                  <a:srgbClr val="008ABF"/>
                </a:solidFill>
              </a:rPr>
              <a:t>Invite you to join us via QQ Group: 159881891 again.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8596" y="642918"/>
            <a:ext cx="8543925" cy="3952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Congratulations!!!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Step2</a:t>
            </a:r>
            <a:endParaRPr lang="zh-CN" altLang="en-US" dirty="0"/>
          </a:p>
        </p:txBody>
      </p:sp>
      <p:pic>
        <p:nvPicPr>
          <p:cNvPr id="6" name="内容占位符 5" descr="node_ste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801812"/>
            <a:ext cx="4819650" cy="3771900"/>
          </a:xfrm>
        </p:spPr>
      </p:pic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811337"/>
            <a:ext cx="4810125" cy="3752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1801812"/>
            <a:ext cx="4829175" cy="3771900"/>
          </a:xfrm>
        </p:spPr>
      </p:pic>
      <p:sp>
        <p:nvSpPr>
          <p:cNvPr id="9" name="TextBox 8"/>
          <p:cNvSpPr txBox="1"/>
          <p:nvPr/>
        </p:nvSpPr>
        <p:spPr>
          <a:xfrm>
            <a:off x="1142976" y="121442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Change into your </a:t>
            </a:r>
            <a:r>
              <a:rPr lang="en-US" altLang="zh-CN" dirty="0" err="1" smtClean="0">
                <a:solidFill>
                  <a:schemeClr val="tx1"/>
                </a:solidFill>
              </a:rPr>
              <a:t>floder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57422" y="3286124"/>
            <a:ext cx="4286280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1797050"/>
            <a:ext cx="4829175" cy="3781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1801812"/>
            <a:ext cx="4800600" cy="3771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Step7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1/24/14</a:t>
            </a:r>
            <a:endParaRPr lang="en-US" dirty="0"/>
          </a:p>
        </p:txBody>
      </p:sp>
      <p:pic>
        <p:nvPicPr>
          <p:cNvPr id="8" name="内容占位符 7" descr="node_step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792287"/>
            <a:ext cx="4857750" cy="3790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V_template_2013_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8003E"/>
      </a:accent1>
      <a:accent2>
        <a:srgbClr val="00B2EF"/>
      </a:accent2>
      <a:accent3>
        <a:srgbClr val="FFFFFF"/>
      </a:accent3>
      <a:accent4>
        <a:srgbClr val="000000"/>
      </a:accent4>
      <a:accent5>
        <a:srgbClr val="ACAAAF"/>
      </a:accent5>
      <a:accent6>
        <a:srgbClr val="00A1D9"/>
      </a:accent6>
      <a:hlink>
        <a:srgbClr val="0070C0"/>
      </a:hlink>
      <a:folHlink>
        <a:srgbClr val="9900CC"/>
      </a:folHlink>
    </a:clrScheme>
    <a:fontScheme name="ISV_template_2013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SV_template_201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53489</TotalTime>
  <Words>375</Words>
  <Application>Microsoft Office PowerPoint</Application>
  <PresentationFormat>全屏显示(4:3)</PresentationFormat>
  <Paragraphs>170</Paragraphs>
  <Slides>36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Default Design</vt:lpstr>
      <vt:lpstr>1_Default Design</vt:lpstr>
      <vt:lpstr>ISV_template_2013_white</vt:lpstr>
      <vt:lpstr>幻灯片 1</vt:lpstr>
      <vt:lpstr>Agenda</vt:lpstr>
      <vt:lpstr>Node.js Step1</vt:lpstr>
      <vt:lpstr>Node.js Step2</vt:lpstr>
      <vt:lpstr>Node.js Step3</vt:lpstr>
      <vt:lpstr>Node.js Step4</vt:lpstr>
      <vt:lpstr>Node.js Step5</vt:lpstr>
      <vt:lpstr>Node.js Step6</vt:lpstr>
      <vt:lpstr>Node.js Step7</vt:lpstr>
      <vt:lpstr>Node.js Step8</vt:lpstr>
      <vt:lpstr>WebStorm Step1</vt:lpstr>
      <vt:lpstr>WebStorm Step2</vt:lpstr>
      <vt:lpstr>WebStorm Step3</vt:lpstr>
      <vt:lpstr>WebStorm Step4</vt:lpstr>
      <vt:lpstr>WebStorm Step5</vt:lpstr>
      <vt:lpstr>WebStorm Step6</vt:lpstr>
      <vt:lpstr>WebStorm Step7</vt:lpstr>
      <vt:lpstr>WebStorm Step8</vt:lpstr>
      <vt:lpstr>WebStorm Step9</vt:lpstr>
      <vt:lpstr>WebStorm Step10</vt:lpstr>
      <vt:lpstr>WebStorm Step11</vt:lpstr>
      <vt:lpstr>WebStorm Step12</vt:lpstr>
      <vt:lpstr>WebStorm Step13</vt:lpstr>
      <vt:lpstr>WebStorm Step14</vt:lpstr>
      <vt:lpstr>WebStorm Step15</vt:lpstr>
      <vt:lpstr>WebStorm Step16</vt:lpstr>
      <vt:lpstr>WebStorm Step17</vt:lpstr>
      <vt:lpstr>WebStorm Step18</vt:lpstr>
      <vt:lpstr>WebStorm Step19</vt:lpstr>
      <vt:lpstr>WebStorm Step 20</vt:lpstr>
      <vt:lpstr>WebStorm Step21</vt:lpstr>
      <vt:lpstr>MongoDB Step1</vt:lpstr>
      <vt:lpstr>MongoDB Step2</vt:lpstr>
      <vt:lpstr>MongoDB Step3</vt:lpstr>
      <vt:lpstr>MongoDB Step4</vt:lpstr>
      <vt:lpstr>Congratulations!!!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OE BlueMix</dc:title>
  <dc:creator>Ellen Warms</dc:creator>
  <cp:lastModifiedBy>ADMINIBM</cp:lastModifiedBy>
  <cp:revision>436</cp:revision>
  <cp:lastPrinted>2014-03-25T15:15:20Z</cp:lastPrinted>
  <dcterms:created xsi:type="dcterms:W3CDTF">1601-01-01T00:00:00Z</dcterms:created>
  <dcterms:modified xsi:type="dcterms:W3CDTF">2014-06-26T23:34:58Z</dcterms:modified>
</cp:coreProperties>
</file>