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6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1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3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851E-CD14-4A06-A7D0-559C8FA5C0A6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1F37D-129F-4F0C-977F-B94177635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2factor.net/zh_cn/port-binding" TargetMode="External"/><Relationship Id="rId13" Type="http://schemas.openxmlformats.org/officeDocument/2006/relationships/hyperlink" Target="http://12factor.net/zh_cn/admin-processes" TargetMode="External"/><Relationship Id="rId3" Type="http://schemas.openxmlformats.org/officeDocument/2006/relationships/hyperlink" Target="http://12factor.net/zh_cn/dependencies" TargetMode="External"/><Relationship Id="rId7" Type="http://schemas.openxmlformats.org/officeDocument/2006/relationships/hyperlink" Target="http://12factor.net/zh_cn/processes" TargetMode="External"/><Relationship Id="rId12" Type="http://schemas.openxmlformats.org/officeDocument/2006/relationships/hyperlink" Target="http://12factor.net/zh_cn/logs" TargetMode="External"/><Relationship Id="rId2" Type="http://schemas.openxmlformats.org/officeDocument/2006/relationships/hyperlink" Target="http://12factor.net/zh_cn/code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2factor.net/zh_cn/build-release-run" TargetMode="External"/><Relationship Id="rId11" Type="http://schemas.openxmlformats.org/officeDocument/2006/relationships/hyperlink" Target="http://12factor.net/zh_cn/dev-prod-parity" TargetMode="External"/><Relationship Id="rId5" Type="http://schemas.openxmlformats.org/officeDocument/2006/relationships/hyperlink" Target="http://12factor.net/zh_cn/backing-services" TargetMode="External"/><Relationship Id="rId10" Type="http://schemas.openxmlformats.org/officeDocument/2006/relationships/hyperlink" Target="http://12factor.net/zh_cn/disposability" TargetMode="External"/><Relationship Id="rId4" Type="http://schemas.openxmlformats.org/officeDocument/2006/relationships/hyperlink" Target="http://12factor.net/zh_cn/config" TargetMode="External"/><Relationship Id="rId9" Type="http://schemas.openxmlformats.org/officeDocument/2006/relationships/hyperlink" Target="http://12factor.net/zh_cn/concurr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148155"/>
            <a:ext cx="9152710" cy="658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200"/>
              </a:spcAft>
            </a:pPr>
            <a:r>
              <a:rPr lang="en-US" altLang="zh-CN" sz="1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12-factors (http://12factor.net/zh_cn/)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基准代码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一份基准代码，多份部署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依赖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显式声明依赖关系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III.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配置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在环境中存储配置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IV.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后端服务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把后端服务当作附加资源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V.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构建，发布，运行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严格分离构建和运行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VI.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进程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以一个或多个无状态进程运行应用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VII.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端口绑定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通过端口绑定提供服务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VIII.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并发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通过进程模型进行扩展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IX.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易处理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快速启动和优雅终止可最大化健壮性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X.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开发环境与线上环境等价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尽可能的保持开发，预发布，线上环境相同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XI.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日志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把日志当作事件流</a:t>
            </a:r>
          </a:p>
          <a:p>
            <a:pPr>
              <a:spcBef>
                <a:spcPts val="1200"/>
              </a:spcBef>
            </a:pPr>
            <a:r>
              <a:rPr lang="en-US" altLang="zh-CN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XII. </a:t>
            </a:r>
            <a:r>
              <a:rPr lang="zh-CN" altLang="en-US" sz="1100" b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管理进程</a:t>
            </a:r>
            <a:endParaRPr lang="zh-CN" altLang="en-US" sz="11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100" b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后台管理任务当作一次性进程运行</a:t>
            </a:r>
            <a:endParaRPr lang="zh-CN" altLang="en-US" sz="1100" b="0" dirty="0">
              <a:solidFill>
                <a:srgbClr val="55555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李晋</dc:creator>
  <cp:lastModifiedBy>李晋</cp:lastModifiedBy>
  <cp:revision>3</cp:revision>
  <dcterms:created xsi:type="dcterms:W3CDTF">2015-09-09T15:23:59Z</dcterms:created>
  <dcterms:modified xsi:type="dcterms:W3CDTF">2015-09-09T15:36:51Z</dcterms:modified>
</cp:coreProperties>
</file>