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ags/tag4.xml" ContentType="application/vnd.openxmlformats-officedocument.presentationml.tags+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tags/tag5.xml" ContentType="application/vnd.openxmlformats-officedocument.presentationml.tags+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tags/tag6.xml" ContentType="application/vnd.openxmlformats-officedocument.presentationml.tags+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ags/tag7.xml" ContentType="application/vnd.openxmlformats-officedocument.presentationml.tags+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tags/tag8.xml" ContentType="application/vnd.openxmlformats-officedocument.presentationml.tags+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ags/tag9.xml" ContentType="application/vnd.openxmlformats-officedocument.presentationml.tags+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tags/tag10.xml" ContentType="application/vnd.openxmlformats-officedocument.presentationml.tags+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tags/tag11.xml" ContentType="application/vnd.openxmlformats-officedocument.presentationml.tags+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 id="2147483669" r:id="rId3"/>
    <p:sldMasterId id="2147483691" r:id="rId4"/>
    <p:sldMasterId id="2147483680" r:id="rId5"/>
    <p:sldMasterId id="2147483688" r:id="rId6"/>
    <p:sldMasterId id="2147483671" r:id="rId7"/>
    <p:sldMasterId id="2147483689" r:id="rId8"/>
    <p:sldMasterId id="2147483692" r:id="rId9"/>
    <p:sldMasterId id="2147483679" r:id="rId10"/>
    <p:sldMasterId id="2147483684" r:id="rId11"/>
    <p:sldMasterId id="2147483672" r:id="rId12"/>
    <p:sldMasterId id="2147483693" r:id="rId13"/>
    <p:sldMasterId id="2147483673" r:id="rId14"/>
    <p:sldMasterId id="2147483674" r:id="rId15"/>
    <p:sldMasterId id="2147483690" r:id="rId16"/>
    <p:sldMasterId id="2147483675" r:id="rId17"/>
    <p:sldMasterId id="2147483683" r:id="rId18"/>
    <p:sldMasterId id="2147483694" r:id="rId19"/>
  </p:sldMasterIdLst>
  <p:notesMasterIdLst>
    <p:notesMasterId r:id="rId25"/>
  </p:notesMasterIdLst>
  <p:handoutMasterIdLst>
    <p:handoutMasterId r:id="rId26"/>
  </p:handoutMasterIdLst>
  <p:sldIdLst>
    <p:sldId id="256" r:id="rId20"/>
    <p:sldId id="363" r:id="rId21"/>
    <p:sldId id="367" r:id="rId22"/>
    <p:sldId id="361" r:id="rId23"/>
    <p:sldId id="364" r:id="rId24"/>
  </p:sldIdLst>
  <p:sldSz cx="9144000" cy="6858000" type="screen4x3"/>
  <p:notesSz cx="6858000" cy="9144000"/>
  <p:custDataLst>
    <p:tags r:id="rId27"/>
  </p:custDataLst>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00">
          <p15:clr>
            <a:srgbClr val="A4A3A4"/>
          </p15:clr>
        </p15:guide>
        <p15:guide id="2" pos="21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D"/>
    <a:srgbClr val="007670"/>
    <a:srgbClr val="0D70BB"/>
    <a:srgbClr val="000000"/>
    <a:srgbClr val="3B0256"/>
    <a:srgbClr val="7F1C7D"/>
    <a:srgbClr val="AB1A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01" autoAdjust="0"/>
  </p:normalViewPr>
  <p:slideViewPr>
    <p:cSldViewPr snapToGrid="0">
      <p:cViewPr varScale="1">
        <p:scale>
          <a:sx n="88" d="100"/>
          <a:sy n="88" d="100"/>
        </p:scale>
        <p:origin x="1464" y="84"/>
      </p:cViewPr>
      <p:guideLst>
        <p:guide orient="horz" pos="600"/>
        <p:guide pos="216"/>
      </p:guideLst>
    </p:cSldViewPr>
  </p:slideViewPr>
  <p:notesTextViewPr>
    <p:cViewPr>
      <p:scale>
        <a:sx n="100" d="100"/>
        <a:sy n="100" d="100"/>
      </p:scale>
      <p:origin x="0" y="0"/>
    </p:cViewPr>
  </p:notesTextViewPr>
  <p:notesViewPr>
    <p:cSldViewPr snapToGrid="0">
      <p:cViewPr varScale="1">
        <p:scale>
          <a:sx n="71" d="100"/>
          <a:sy n="71" d="100"/>
        </p:scale>
        <p:origin x="274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2.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0ACE54C0-9E31-4D39-8909-11EEE20D3C9D}" type="datetimeFigureOut">
              <a:rPr lang="en-US" altLang="zh-CN"/>
              <a:pPr>
                <a:defRPr/>
              </a:pPr>
              <a:t>10/28/2015</a:t>
            </a:fld>
            <a:endParaRPr lang="en-US" altLang="zh-C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B53ADC2-2A18-47DB-95EE-457FDDD45096}" type="slidenum">
              <a:rPr lang="en-US" altLang="zh-CN"/>
              <a:pPr>
                <a:defRPr/>
              </a:pPr>
              <a:t>‹#›</a:t>
            </a:fld>
            <a:endParaRPr lang="en-US" altLang="zh-CN"/>
          </a:p>
        </p:txBody>
      </p:sp>
    </p:spTree>
    <p:extLst>
      <p:ext uri="{BB962C8B-B14F-4D97-AF65-F5344CB8AC3E}">
        <p14:creationId xmlns:p14="http://schemas.microsoft.com/office/powerpoint/2010/main" val="1036524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75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cs typeface="Arial" panose="020B0604020202020204" pitchFamily="34" charset="0"/>
              </a:defRPr>
            </a:lvl1pPr>
          </a:lstStyle>
          <a:p>
            <a:pPr>
              <a:defRPr/>
            </a:pPr>
            <a:endParaRPr lang="zh-CN" altLang="zh-CN"/>
          </a:p>
        </p:txBody>
      </p:sp>
      <p:sp>
        <p:nvSpPr>
          <p:cNvPr id="19875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cs typeface="Arial" panose="020B0604020202020204" pitchFamily="34" charset="0"/>
              </a:defRPr>
            </a:lvl1pPr>
          </a:lstStyle>
          <a:p>
            <a:pPr>
              <a:defRPr/>
            </a:pPr>
            <a:endParaRPr lang="zh-CN" altLang="zh-CN"/>
          </a:p>
        </p:txBody>
      </p:sp>
      <p:sp>
        <p:nvSpPr>
          <p:cNvPr id="222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75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875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cs typeface="Arial" panose="020B0604020202020204" pitchFamily="34" charset="0"/>
              </a:defRPr>
            </a:lvl1pPr>
          </a:lstStyle>
          <a:p>
            <a:pPr>
              <a:defRPr/>
            </a:pPr>
            <a:endParaRPr lang="zh-CN" altLang="zh-CN"/>
          </a:p>
        </p:txBody>
      </p:sp>
      <p:sp>
        <p:nvSpPr>
          <p:cNvPr id="19875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331F0E4C-E1FC-4981-B4DD-7FF8DEDB909F}" type="slidenum">
              <a:rPr lang="en-US" altLang="zh-CN"/>
              <a:pPr>
                <a:defRPr/>
              </a:pPr>
              <a:t>‹#›</a:t>
            </a:fld>
            <a:endParaRPr lang="en-US" altLang="zh-CN"/>
          </a:p>
        </p:txBody>
      </p:sp>
    </p:spTree>
    <p:extLst>
      <p:ext uri="{BB962C8B-B14F-4D97-AF65-F5344CB8AC3E}">
        <p14:creationId xmlns:p14="http://schemas.microsoft.com/office/powerpoint/2010/main" val="22217361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itchFamily="34" charset="-128"/>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ce.ng.bluemix.ne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a:ln/>
        </p:spPr>
      </p:sp>
      <p:sp>
        <p:nvSpPr>
          <p:cNvPr id="225283"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tLang="zh-CN" b="1" smtClean="0"/>
              <a:t>DO:</a:t>
            </a:r>
            <a:r>
              <a:rPr lang="en-US" altLang="zh-CN" smtClean="0"/>
              <a:t> Introduce the module.</a:t>
            </a:r>
            <a:endParaRPr lang="en-AU" altLang="zh-CN" smtClean="0"/>
          </a:p>
          <a:p>
            <a:pPr>
              <a:defRPr/>
            </a:pPr>
            <a:endParaRPr lang="en-US" altLang="zh-CN" smtClean="0"/>
          </a:p>
        </p:txBody>
      </p:sp>
      <p:sp>
        <p:nvSpPr>
          <p:cNvPr id="225284" name="Slide Number Placeholder 3"/>
          <p:cNvSpPr>
            <a:spLocks noGrp="1"/>
          </p:cNvSpPr>
          <p:nvPr>
            <p:ph type="sldNum" sz="quarter" idx="5"/>
          </p:nvPr>
        </p:nvSpPr>
        <p:spPr>
          <a:noFill/>
        </p:spPr>
        <p:txBody>
          <a:bodyPr/>
          <a:lstStyle>
            <a:lvl1pPr>
              <a:defRPr b="1">
                <a:solidFill>
                  <a:schemeClr val="tx1"/>
                </a:solidFill>
                <a:latin typeface="Arial" panose="020B0604020202020204" pitchFamily="34" charset="0"/>
                <a:ea typeface="MS PGothic" panose="020B0600070205080204" pitchFamily="34" charset="-128"/>
              </a:defRPr>
            </a:lvl1pPr>
            <a:lvl2pPr marL="742950" indent="-285750">
              <a:defRPr b="1">
                <a:solidFill>
                  <a:schemeClr val="tx1"/>
                </a:solidFill>
                <a:latin typeface="Arial" panose="020B0604020202020204" pitchFamily="34" charset="0"/>
                <a:ea typeface="MS PGothic" panose="020B0600070205080204" pitchFamily="34" charset="-128"/>
              </a:defRPr>
            </a:lvl2pPr>
            <a:lvl3pPr marL="1143000" indent="-228600">
              <a:defRPr b="1">
                <a:solidFill>
                  <a:schemeClr val="tx1"/>
                </a:solidFill>
                <a:latin typeface="Arial" panose="020B0604020202020204" pitchFamily="34" charset="0"/>
                <a:ea typeface="MS PGothic" panose="020B0600070205080204" pitchFamily="34" charset="-128"/>
              </a:defRPr>
            </a:lvl3pPr>
            <a:lvl4pPr marL="1600200" indent="-228600">
              <a:defRPr b="1">
                <a:solidFill>
                  <a:schemeClr val="tx1"/>
                </a:solidFill>
                <a:latin typeface="Arial" panose="020B0604020202020204" pitchFamily="34" charset="0"/>
                <a:ea typeface="MS PGothic" panose="020B0600070205080204" pitchFamily="34" charset="-128"/>
              </a:defRPr>
            </a:lvl4pPr>
            <a:lvl5pPr marL="2057400" indent="-22860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fld id="{FE77A605-24FD-4A15-B25D-F95EC47B5C2E}" type="slidenum">
              <a:rPr lang="en-US" altLang="zh-CN" b="0"/>
              <a:pPr/>
              <a:t>1</a:t>
            </a:fld>
            <a:endParaRPr lang="en-US" altLang="zh-CN" b="0"/>
          </a:p>
        </p:txBody>
      </p:sp>
    </p:spTree>
    <p:extLst>
      <p:ext uri="{BB962C8B-B14F-4D97-AF65-F5344CB8AC3E}">
        <p14:creationId xmlns:p14="http://schemas.microsoft.com/office/powerpoint/2010/main" val="151441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a:ln/>
        </p:spPr>
      </p:sp>
      <p:sp>
        <p:nvSpPr>
          <p:cNvPr id="227331"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b="1" dirty="0" smtClean="0"/>
              <a:t>DO:</a:t>
            </a:r>
            <a:r>
              <a:rPr lang="en-US" altLang="zh-CN" dirty="0" smtClean="0"/>
              <a:t> </a:t>
            </a:r>
            <a:r>
              <a:rPr lang="en-GB" altLang="zh-CN" dirty="0" smtClean="0"/>
              <a:t>Review the content on the slide.</a:t>
            </a:r>
          </a:p>
          <a:p>
            <a:pPr eaLnBrk="1" hangingPunct="1">
              <a:defRPr/>
            </a:pPr>
            <a:r>
              <a:rPr lang="en-US" altLang="zh-CN" dirty="0" smtClean="0"/>
              <a:t> </a:t>
            </a:r>
          </a:p>
          <a:p>
            <a:pPr eaLnBrk="1" hangingPunct="1">
              <a:defRPr/>
            </a:pPr>
            <a:r>
              <a:rPr lang="en-US" altLang="zh-CN" u="sng" dirty="0" err="1" smtClean="0">
                <a:hlinkClick r:id="rId3"/>
              </a:rPr>
              <a:t>BlueMix</a:t>
            </a:r>
            <a:r>
              <a:rPr lang="en-US" altLang="zh-CN" dirty="0" smtClean="0"/>
              <a:t> is IBM</a:t>
            </a:r>
            <a:r>
              <a:rPr lang="ja-JP" altLang="en-US" dirty="0" smtClean="0"/>
              <a:t>’</a:t>
            </a:r>
            <a:r>
              <a:rPr lang="en-US" altLang="ja-JP" dirty="0" smtClean="0"/>
              <a:t>s open-standard, cloud-based Platform as a Service (PaaS) for rapidly building, managing and running apps of all types (web, mobile, big data, new smart devices). This PaaS offering enables </a:t>
            </a:r>
            <a:r>
              <a:rPr lang="ja-JP" altLang="en-US" dirty="0" smtClean="0"/>
              <a:t>“</a:t>
            </a:r>
            <a:r>
              <a:rPr lang="en-US" altLang="ja-JP" dirty="0" smtClean="0"/>
              <a:t>write-once, run anywhere</a:t>
            </a:r>
            <a:r>
              <a:rPr lang="ja-JP" altLang="en-US" dirty="0" smtClean="0"/>
              <a:t>”</a:t>
            </a:r>
            <a:r>
              <a:rPr lang="en-US" altLang="ja-JP" dirty="0" smtClean="0"/>
              <a:t> for application developers for the Cloud era.</a:t>
            </a:r>
          </a:p>
          <a:p>
            <a:pPr eaLnBrk="1" hangingPunct="1">
              <a:defRPr/>
            </a:pPr>
            <a:r>
              <a:rPr lang="en-US" altLang="zh-CN" dirty="0" smtClean="0"/>
              <a:t> </a:t>
            </a:r>
          </a:p>
          <a:p>
            <a:pPr eaLnBrk="1" hangingPunct="1">
              <a:defRPr/>
            </a:pPr>
            <a:r>
              <a:rPr lang="en-US" altLang="zh-CN" dirty="0" smtClean="0"/>
              <a:t>Today we are going to Build a Java Web Application using </a:t>
            </a:r>
            <a:r>
              <a:rPr lang="en-US" altLang="zh-CN" dirty="0" err="1" smtClean="0"/>
              <a:t>BlueMix</a:t>
            </a:r>
            <a:r>
              <a:rPr lang="en-US" altLang="zh-CN" dirty="0" smtClean="0"/>
              <a:t> and </a:t>
            </a:r>
            <a:r>
              <a:rPr lang="en-US" altLang="zh-CN" dirty="0" err="1" smtClean="0"/>
              <a:t>Ecilpse</a:t>
            </a:r>
            <a:r>
              <a:rPr lang="en-US" altLang="zh-CN" dirty="0" smtClean="0"/>
              <a:t>. </a:t>
            </a:r>
          </a:p>
          <a:p>
            <a:pPr eaLnBrk="1" hangingPunct="1">
              <a:defRPr/>
            </a:pPr>
            <a:r>
              <a:rPr lang="en-US" altLang="zh-CN" dirty="0" smtClean="0"/>
              <a:t>Our objective is to show you how </a:t>
            </a:r>
            <a:r>
              <a:rPr lang="en-US" altLang="zh-CN" dirty="0" err="1" smtClean="0"/>
              <a:t>BlueMix</a:t>
            </a:r>
            <a:r>
              <a:rPr lang="en-US" altLang="zh-CN" dirty="0" smtClean="0"/>
              <a:t> simplifies the development, provisioning and Orchestration of application in the Cloud.</a:t>
            </a:r>
          </a:p>
          <a:p>
            <a:pPr eaLnBrk="1" hangingPunct="1">
              <a:defRPr/>
            </a:pPr>
            <a:r>
              <a:rPr lang="en-US" altLang="zh-CN" dirty="0" smtClean="0"/>
              <a:t> </a:t>
            </a:r>
          </a:p>
          <a:p>
            <a:pPr eaLnBrk="1" hangingPunct="1">
              <a:defRPr/>
            </a:pPr>
            <a:r>
              <a:rPr lang="en-US" altLang="zh-CN" dirty="0" smtClean="0"/>
              <a:t>As an add on to this Web Cast, we will provide a PDF document with all the tasks needed to complete this exercise on your own and the code for the application.</a:t>
            </a:r>
          </a:p>
          <a:p>
            <a:pPr eaLnBrk="1" hangingPunct="1">
              <a:defRPr/>
            </a:pPr>
            <a:r>
              <a:rPr lang="en-US" altLang="zh-CN" dirty="0" smtClean="0"/>
              <a:t> </a:t>
            </a:r>
          </a:p>
          <a:p>
            <a:pPr eaLnBrk="1" hangingPunct="1">
              <a:defRPr/>
            </a:pPr>
            <a:r>
              <a:rPr lang="en-US" altLang="zh-CN" dirty="0" smtClean="0"/>
              <a:t>The Java Web Application we will build is a simple members list. We will add functions to create, read, update and delete member items in the list.</a:t>
            </a:r>
          </a:p>
          <a:p>
            <a:pPr eaLnBrk="1" hangingPunct="1">
              <a:defRPr/>
            </a:pPr>
            <a:endParaRPr lang="en-US" altLang="zh-CN" dirty="0" smtClean="0"/>
          </a:p>
          <a:p>
            <a:pPr>
              <a:defRPr/>
            </a:pPr>
            <a:endParaRPr lang="en-US" altLang="zh-CN" dirty="0" smtClean="0"/>
          </a:p>
        </p:txBody>
      </p:sp>
      <p:sp>
        <p:nvSpPr>
          <p:cNvPr id="227332" name="Slide Number Placeholder 3"/>
          <p:cNvSpPr>
            <a:spLocks noGrp="1"/>
          </p:cNvSpPr>
          <p:nvPr>
            <p:ph type="sldNum" sz="quarter" idx="5"/>
          </p:nvPr>
        </p:nvSpPr>
        <p:spPr>
          <a:noFill/>
        </p:spPr>
        <p:txBody>
          <a:bodyPr/>
          <a:lstStyle>
            <a:lvl1pPr>
              <a:defRPr b="1">
                <a:solidFill>
                  <a:schemeClr val="tx1"/>
                </a:solidFill>
                <a:latin typeface="Arial" panose="020B0604020202020204" pitchFamily="34" charset="0"/>
                <a:ea typeface="MS PGothic" panose="020B0600070205080204" pitchFamily="34" charset="-128"/>
              </a:defRPr>
            </a:lvl1pPr>
            <a:lvl2pPr marL="742950" indent="-285750">
              <a:defRPr b="1">
                <a:solidFill>
                  <a:schemeClr val="tx1"/>
                </a:solidFill>
                <a:latin typeface="Arial" panose="020B0604020202020204" pitchFamily="34" charset="0"/>
                <a:ea typeface="MS PGothic" panose="020B0600070205080204" pitchFamily="34" charset="-128"/>
              </a:defRPr>
            </a:lvl2pPr>
            <a:lvl3pPr marL="1143000" indent="-228600">
              <a:defRPr b="1">
                <a:solidFill>
                  <a:schemeClr val="tx1"/>
                </a:solidFill>
                <a:latin typeface="Arial" panose="020B0604020202020204" pitchFamily="34" charset="0"/>
                <a:ea typeface="MS PGothic" panose="020B0600070205080204" pitchFamily="34" charset="-128"/>
              </a:defRPr>
            </a:lvl3pPr>
            <a:lvl4pPr marL="1600200" indent="-228600">
              <a:defRPr b="1">
                <a:solidFill>
                  <a:schemeClr val="tx1"/>
                </a:solidFill>
                <a:latin typeface="Arial" panose="020B0604020202020204" pitchFamily="34" charset="0"/>
                <a:ea typeface="MS PGothic" panose="020B0600070205080204" pitchFamily="34" charset="-128"/>
              </a:defRPr>
            </a:lvl4pPr>
            <a:lvl5pPr marL="2057400" indent="-22860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fld id="{5173D6FE-6354-4475-AECF-2BFA49FD8618}" type="slidenum">
              <a:rPr lang="en-US" altLang="zh-CN" b="0"/>
              <a:pPr/>
              <a:t>2</a:t>
            </a:fld>
            <a:endParaRPr lang="en-US" altLang="zh-CN" b="0"/>
          </a:p>
        </p:txBody>
      </p:sp>
    </p:spTree>
    <p:extLst>
      <p:ext uri="{BB962C8B-B14F-4D97-AF65-F5344CB8AC3E}">
        <p14:creationId xmlns:p14="http://schemas.microsoft.com/office/powerpoint/2010/main" val="282954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a:ln/>
        </p:spPr>
      </p:sp>
      <p:sp>
        <p:nvSpPr>
          <p:cNvPr id="229379" name="Notes Placeholder 2"/>
          <p:cNvSpPr>
            <a:spLocks noGrp="1"/>
          </p:cNvSpPr>
          <p:nvPr>
            <p:ph type="body" idx="1"/>
          </p:nvPr>
        </p:nvSpPr>
        <p:spPr>
          <a:noFill/>
        </p:spPr>
        <p:txBody>
          <a:bodyPr/>
          <a:lstStyle/>
          <a:p>
            <a:pPr eaLnBrk="1" hangingPunct="1"/>
            <a:r>
              <a:rPr lang="en-US" altLang="zh-CN" b="1" smtClean="0"/>
              <a:t>DO:</a:t>
            </a:r>
            <a:r>
              <a:rPr lang="en-US" altLang="zh-CN" smtClean="0"/>
              <a:t> </a:t>
            </a:r>
            <a:r>
              <a:rPr lang="en-GB" altLang="zh-CN" smtClean="0"/>
              <a:t>Review the content on the slide.</a:t>
            </a:r>
          </a:p>
          <a:p>
            <a:pPr eaLnBrk="1" hangingPunct="1"/>
            <a:endParaRPr lang="en-GB" altLang="zh-CN" smtClean="0"/>
          </a:p>
          <a:p>
            <a:pPr eaLnBrk="1" hangingPunct="1"/>
            <a:r>
              <a:rPr lang="en-GB" altLang="zh-CN" b="1" smtClean="0"/>
              <a:t>SAY:</a:t>
            </a:r>
          </a:p>
          <a:p>
            <a:pPr eaLnBrk="1" hangingPunct="1"/>
            <a:r>
              <a:rPr lang="en-US" altLang="zh-CN" smtClean="0"/>
              <a:t>In building this Java Web Application in BlueMix, we will be able to:</a:t>
            </a:r>
          </a:p>
          <a:p>
            <a:pPr eaLnBrk="1" hangingPunct="1">
              <a:buFontTx/>
              <a:buChar char="•"/>
            </a:pPr>
            <a:r>
              <a:rPr lang="en-US" altLang="zh-CN" smtClean="0"/>
              <a:t>Create a development space.</a:t>
            </a:r>
          </a:p>
          <a:p>
            <a:pPr eaLnBrk="1" hangingPunct="1">
              <a:buFontTx/>
              <a:buChar char="•"/>
            </a:pPr>
            <a:r>
              <a:rPr lang="en-US" altLang="zh-CN" smtClean="0"/>
              <a:t>Select a run-time.</a:t>
            </a:r>
          </a:p>
          <a:p>
            <a:pPr eaLnBrk="1" hangingPunct="1">
              <a:buFontTx/>
              <a:buChar char="•"/>
            </a:pPr>
            <a:r>
              <a:rPr lang="en-US" altLang="zh-CN" smtClean="0"/>
              <a:t>Select services.</a:t>
            </a:r>
          </a:p>
          <a:p>
            <a:pPr eaLnBrk="1" hangingPunct="1">
              <a:buFontTx/>
              <a:buChar char="•"/>
            </a:pPr>
            <a:r>
              <a:rPr lang="en-US" altLang="zh-CN" smtClean="0"/>
              <a:t>Deploy the application.</a:t>
            </a:r>
          </a:p>
          <a:p>
            <a:pPr eaLnBrk="1" hangingPunct="1">
              <a:buFontTx/>
              <a:buChar char="•"/>
            </a:pPr>
            <a:r>
              <a:rPr lang="en-US" altLang="zh-CN" smtClean="0"/>
              <a:t>Run the application.</a:t>
            </a:r>
          </a:p>
          <a:p>
            <a:pPr eaLnBrk="1" hangingPunct="1"/>
            <a:r>
              <a:rPr lang="en-US" altLang="zh-CN" smtClean="0"/>
              <a:t> </a:t>
            </a:r>
          </a:p>
          <a:p>
            <a:pPr eaLnBrk="1" hangingPunct="1"/>
            <a:r>
              <a:rPr lang="en-US" altLang="zh-CN" smtClean="0"/>
              <a:t>The application code needed to complete this exercise has already been developed and debugged. We have done this to speed this tasks completion and to highlight BluMix not Java Application Development.</a:t>
            </a:r>
          </a:p>
          <a:p>
            <a:pPr eaLnBrk="1" hangingPunct="1"/>
            <a:r>
              <a:rPr lang="en-US" altLang="zh-CN" smtClean="0"/>
              <a:t> </a:t>
            </a:r>
          </a:p>
          <a:p>
            <a:pPr eaLnBrk="1" hangingPunct="1"/>
            <a:r>
              <a:rPr lang="en-US" altLang="zh-CN" smtClean="0"/>
              <a:t>For this simple Java Web Application we will use IBM WebSphere Liberty Profile as Application Server and a simple, no-SQL database using JSONDB.</a:t>
            </a:r>
          </a:p>
          <a:p>
            <a:endParaRPr lang="en-US" altLang="zh-CN" smtClean="0"/>
          </a:p>
        </p:txBody>
      </p:sp>
      <p:sp>
        <p:nvSpPr>
          <p:cNvPr id="229380" name="Slide Number Placeholder 3"/>
          <p:cNvSpPr>
            <a:spLocks noGrp="1"/>
          </p:cNvSpPr>
          <p:nvPr>
            <p:ph type="sldNum" sz="quarter" idx="5"/>
          </p:nvPr>
        </p:nvSpPr>
        <p:spPr>
          <a:noFill/>
        </p:spPr>
        <p:txBody>
          <a:bodyPr/>
          <a:lstStyle>
            <a:lvl1pPr>
              <a:defRPr b="1">
                <a:solidFill>
                  <a:schemeClr val="tx1"/>
                </a:solidFill>
                <a:latin typeface="Arial" panose="020B0604020202020204" pitchFamily="34" charset="0"/>
                <a:ea typeface="MS PGothic" panose="020B0600070205080204" pitchFamily="34" charset="-128"/>
              </a:defRPr>
            </a:lvl1pPr>
            <a:lvl2pPr marL="742950" indent="-285750">
              <a:defRPr b="1">
                <a:solidFill>
                  <a:schemeClr val="tx1"/>
                </a:solidFill>
                <a:latin typeface="Arial" panose="020B0604020202020204" pitchFamily="34" charset="0"/>
                <a:ea typeface="MS PGothic" panose="020B0600070205080204" pitchFamily="34" charset="-128"/>
              </a:defRPr>
            </a:lvl2pPr>
            <a:lvl3pPr marL="1143000" indent="-228600">
              <a:defRPr b="1">
                <a:solidFill>
                  <a:schemeClr val="tx1"/>
                </a:solidFill>
                <a:latin typeface="Arial" panose="020B0604020202020204" pitchFamily="34" charset="0"/>
                <a:ea typeface="MS PGothic" panose="020B0600070205080204" pitchFamily="34" charset="-128"/>
              </a:defRPr>
            </a:lvl3pPr>
            <a:lvl4pPr marL="1600200" indent="-228600">
              <a:defRPr b="1">
                <a:solidFill>
                  <a:schemeClr val="tx1"/>
                </a:solidFill>
                <a:latin typeface="Arial" panose="020B0604020202020204" pitchFamily="34" charset="0"/>
                <a:ea typeface="MS PGothic" panose="020B0600070205080204" pitchFamily="34" charset="-128"/>
              </a:defRPr>
            </a:lvl4pPr>
            <a:lvl5pPr marL="2057400" indent="-22860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fld id="{3E1DEA4F-02DE-4C51-9CAB-DE48598C792D}" type="slidenum">
              <a:rPr lang="en-US" altLang="zh-CN" b="0"/>
              <a:pPr/>
              <a:t>5</a:t>
            </a:fld>
            <a:endParaRPr lang="en-US" altLang="zh-CN" b="0"/>
          </a:p>
        </p:txBody>
      </p:sp>
    </p:spTree>
    <p:extLst>
      <p:ext uri="{BB962C8B-B14F-4D97-AF65-F5344CB8AC3E}">
        <p14:creationId xmlns:p14="http://schemas.microsoft.com/office/powerpoint/2010/main" val="3161497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3"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802C725-1E62-4A4E-9AF8-17FBBDCB2CB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2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8A01D12-CD69-4E71-A181-D6F21296A61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29"/>
          <p:cNvSpPr>
            <a:spLocks noChangeArrowheads="1"/>
          </p:cNvSpPr>
          <p:nvPr userDrawn="1"/>
        </p:nvSpPr>
        <p:spPr bwMode="auto">
          <a:xfrm>
            <a:off x="76200" y="5246688"/>
            <a:ext cx="241300" cy="3365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zh-CN" sz="1600" b="0" smtClean="0">
                <a:solidFill>
                  <a:schemeClr val="bg1"/>
                </a:solidFill>
              </a:rPr>
              <a:t> </a:t>
            </a:r>
            <a:endParaRPr lang="en-GB" altLang="zh-CN" sz="1600" b="0" smtClean="0">
              <a:solidFill>
                <a:schemeClr val="bg1"/>
              </a:solidFill>
            </a:endParaRPr>
          </a:p>
        </p:txBody>
      </p:sp>
      <p:sp>
        <p:nvSpPr>
          <p:cNvPr id="9" name="Rectangle 3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dirty="0" smtClean="0">
                <a:solidFill>
                  <a:schemeClr val="bg1"/>
                </a:solidFill>
              </a:rPr>
              <a:t>© Copyright IBM Corporation 2015.</a:t>
            </a:r>
          </a:p>
        </p:txBody>
      </p:sp>
      <p:sp>
        <p:nvSpPr>
          <p:cNvPr id="3074" name="Rectangle 2"/>
          <p:cNvSpPr>
            <a:spLocks noGrp="1" noChangeArrowheads="1"/>
          </p:cNvSpPr>
          <p:nvPr>
            <p:ph type="ctrTitle"/>
          </p:nvPr>
        </p:nvSpPr>
        <p:spPr>
          <a:xfrm>
            <a:off x="2940050" y="5495925"/>
            <a:ext cx="5880100" cy="508000"/>
          </a:xfrm>
          <a:solidFill>
            <a:srgbClr val="FFFFFF">
              <a:alpha val="999"/>
            </a:srgbClr>
          </a:solidFill>
        </p:spPr>
        <p:txBody>
          <a:bodyPr anchor="ctr"/>
          <a:lstStyle>
            <a:lvl1pPr>
              <a:defRPr sz="1600" b="0">
                <a:solidFill>
                  <a:schemeClr val="bg1"/>
                </a:solidFill>
              </a:defRPr>
            </a:lvl1pPr>
          </a:lstStyle>
          <a:p>
            <a:pPr lvl="0"/>
            <a:r>
              <a:rPr lang="en-US" noProof="0" smtClean="0"/>
              <a:t>text</a:t>
            </a:r>
          </a:p>
        </p:txBody>
      </p:sp>
      <p:sp>
        <p:nvSpPr>
          <p:cNvPr id="3075" name="Rectangle 3"/>
          <p:cNvSpPr>
            <a:spLocks noGrp="1" noChangeArrowheads="1"/>
          </p:cNvSpPr>
          <p:nvPr>
            <p:ph type="subTitle" idx="1"/>
          </p:nvPr>
        </p:nvSpPr>
        <p:spPr>
          <a:xfrm>
            <a:off x="2943225" y="4568825"/>
            <a:ext cx="6019800" cy="914400"/>
          </a:xfrm>
          <a:solidFill>
            <a:srgbClr val="000000">
              <a:alpha val="999"/>
            </a:srgbClr>
          </a:solidFill>
        </p:spPr>
        <p:txBody>
          <a:bodyPr/>
          <a:lstStyle>
            <a:lvl1pPr marL="0" indent="0">
              <a:buFont typeface="Wingdings" panose="05000000000000000000" pitchFamily="2" charset="2"/>
              <a:buNone/>
              <a:defRPr sz="2400" b="1">
                <a:solidFill>
                  <a:schemeClr val="bg1"/>
                </a:solidFill>
              </a:defRPr>
            </a:lvl1pPr>
          </a:lstStyle>
          <a:p>
            <a:pPr lvl="0"/>
            <a:r>
              <a:rPr lang="en-US" noProof="0" smtClean="0"/>
              <a:t>Click to edit Master subtitle style</a:t>
            </a:r>
          </a:p>
        </p:txBody>
      </p:sp>
    </p:spTree>
    <p:extLst>
      <p:ext uri="{BB962C8B-B14F-4D97-AF65-F5344CB8AC3E}">
        <p14:creationId xmlns:p14="http://schemas.microsoft.com/office/powerpoint/2010/main" val="26297676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114070246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DC80A1D-1D61-4A91-847C-1F20C89B508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6433729-8EF7-4F61-89F0-2109711FC9B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6710363" y="693738"/>
            <a:ext cx="2179637"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9863" y="693738"/>
            <a:ext cx="63881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4332817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9D74160-4331-4BA1-BE70-99A05E957AF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0099F32-C863-49D0-A973-4F6E9EFA29A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1"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3"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9656072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34F183F-7F72-4A1A-926E-57B8F11EF93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C121F46-FAED-4333-A1AD-647A52BFE46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1"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7073192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FFF1C99-AE92-4744-867E-162A10BBE51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269BE79-5CEF-4AB4-B8A1-C69717B5608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1"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13"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71643718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9F7BAF8-B462-4404-B496-80E24671EE6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7B75916-2665-4A4D-A1F7-0D465E735C4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2"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08416778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94B64F1-14FD-4DC0-959F-C66DEE529A3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9C8A7B9-CB0B-4BC2-B937-E9572D7BE71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4"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5"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83947419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D62D679-F55F-4C3D-B74B-C6907573884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EACFCA1-32FC-427C-B8D7-0C8372C79C8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0"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12"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1289494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59D3861-4585-4D12-AF6D-13E97A4B45A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6"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AD1D5D7-6195-447B-9039-F2A69E713EC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7"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9"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1"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3957993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18D9AA7-755D-4E25-962F-DF1CBC9841B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CE3C890-EBF4-441B-ACEB-3D249BDCB00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2"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34449641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3AE46AE-8F74-4C52-8B12-BBB58789A88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C80A674-C72A-4A2C-9FC9-47F9CD4A208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2"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77940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693738"/>
            <a:ext cx="2139950" cy="5241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6700" y="693738"/>
            <a:ext cx="6267450" cy="5241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30383137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9D4458C-B5E3-4A62-B723-E28F2E0CCC3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5FEE11E-1F27-443B-A7C0-C60585C68E3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1"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824839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9D50098-5E1E-4E17-9C44-BDC022E4E72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8B8F9D5-B666-4488-B4E1-AEEEFDAFBA1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1"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995010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64B2AB0-03BA-4BD9-8565-FE8ADEC9ADF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E845E55-94FA-4524-A0B5-917082F5520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4311960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2F1EBB0-0246-4D90-A959-7C9B82082E0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3EAC08-2FF3-4B27-9011-6BEC3172CC2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9869601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7E8EA2C-FD8D-4F4C-963D-3F9517D7843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C873841-F00F-4845-B7B4-A0752022859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6435596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A0B8DCC-4781-4005-AE8F-6966037F83F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3C98D3B-F5F4-4E60-A869-2EDEBD16B22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6176991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94F2B38-5F87-468A-BC48-72210999A25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7"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EE491A2-0294-46DF-BDFA-E622EF1C8F4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3610598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40F32B8-28FB-4EB1-8BFA-F0992DE4C91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B609046-7430-4539-B3C7-63CCBF3620B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1908960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E0178A4-E84E-4988-B495-E7BAAB36B66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6461B35-B163-45D7-BAC0-3E034EA2AF7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618315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6DDB9E8-ED22-4802-B24C-A69DE48A9A3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9576940-1047-402E-97DB-BCE2BC4F1A8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42665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44D3331-3446-46F0-9686-8A61619DBB3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2A26424-9B4C-40DC-B1E2-17154B67876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8"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4"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6"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8"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357617615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34641BC-26B8-46E7-91BB-375F36A0C0A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3951DD3-7FF0-4BE6-B617-9EFC7DA1241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76798792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925D10F-4594-48B8-A44F-B9AD80A10AD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10AF132-DBF9-4FEF-B836-BD1D8F03EC4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7936148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F734926-1FF2-41D4-B660-9591725AD18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0DC76A3-25F1-4196-B728-DD6E9810FA7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91951937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5A582A4-E92E-4FC7-BB32-82F661E4D70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412138B-4E9F-4BD1-BBED-4190D7E2177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09643544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1934D07-E002-40E4-8AB0-76E8A64E057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4425F5B-3D5D-4427-9B73-02AFBB5E09B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dirty="0" smtClean="0">
                <a:solidFill>
                  <a:schemeClr val="bg1"/>
                </a:solidFill>
              </a:rPr>
              <a:t>© Copyright IBM Corporation 2015.</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67083980"/>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CA129D2-519C-41D4-BB22-3C10EC01450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101A3D9-F211-4A5A-92BB-009A11254A8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7896459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51571CF-F7C2-40F0-B5FB-281022E726D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60171D6-20D0-4126-93A3-E6577A76A21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37858437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303A83E-DEA3-49B8-A085-8AAADEE4A35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344E087-157C-4D86-8BA2-EB9932331EE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9"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05727694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313EA41-B923-4702-8F52-9C6D73557AE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E5B4980-5396-472A-86EC-885EEA33925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8"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21231353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319EC13-058B-46B1-8F7E-239B0B65592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20583B2-18BB-4C5E-89EB-8FA97278C5F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257488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5EFF63-1B09-4502-8228-F5C8F16FDE6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B6E278F-2639-43B9-B565-421C519A997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8"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4"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6"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8"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44204198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DC6F003-59BB-4309-B535-5014F27C7BD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F3C6B8E-22D4-455D-95C3-29D2DDD960B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5071905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4F9CBAE-6544-4BD1-90CA-58271AE3EE0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7BD2A90-A71D-48CE-A32E-D8374EEA3D7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7973332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926FB25-1A47-4AEC-A75D-DBDF062A6CC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B44C262-2AB2-46BB-AE9F-66581FE0295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18264242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3A3C2CE-F1A5-4267-9E31-DBD941C787D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4EB2AA-028B-4CC0-A2BA-CB7918FDCB2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1268177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25B4A43-A00A-460C-A029-13799A758B8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6A3188A-BCC3-42EC-9E0E-4AB382A9BEA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37971211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0F335B8-5900-47A2-933C-20A2A2A7037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B08C411-BA97-49F8-8C39-53E668CC543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5656689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E661EB5-B6F5-466A-9076-E276A1258BC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95B4B55-6B5B-473F-B7BC-43615BE53D0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24101392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855C02A-18A0-46D2-8E7B-00D00580016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3464DD6-59BF-4F90-B868-9CDCA074ABA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1"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1466086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3CB7D8B-6179-47C5-9BC2-226A1D8533B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BA1142E-2BAE-48EC-95A4-111EDDF130F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9"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56584803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7DD582E-CE08-455E-979D-D4ABC7E145E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9B431E2-518F-445D-911A-96FA6D451F4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8"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889746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A825D72-BE31-42A2-9C8E-03B778F0317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7721595-7519-4C66-901F-7062B9ECED9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8"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4"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6"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8"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197906869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3F281D7-DCE7-4581-8FC3-EB4A03A1056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3AA2A5-E3D9-4B00-99A0-4136E1899D6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6020104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86DFB7A-C460-4CBC-8947-50FEA21E8F7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9554FEF-136E-44D6-BD86-25EAE83AC0E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6104447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BFD7592-192D-470D-898F-8F287D35846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1CB6116-FD16-409E-8BE5-2E78D1FD687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87635831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C045B4E-7DC0-4C0F-8BAE-BD2F626161B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82D2F9E-3DEC-4121-8CA9-4E76FD1098C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9402701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93C92D3-7B05-48AE-BCC9-20456C9187A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DC5624F-E2DA-4DB3-AE2B-948D231918C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2612182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1D036E2-7D0B-4595-AA77-C8FD55CEBBC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684A380-A067-411A-B409-2E7FE5BF00B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2885541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7D58EFD-969D-4A12-9F6E-EC0131DB9E2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0C70325-8D50-429F-B79E-9EB5CE10542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7460957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B71845F-8258-48DA-8C92-3867BFAB7B7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84972E1-B867-4B77-8E67-8E7DAA85A7E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2919187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1"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DBA9D5B-230C-44B4-9CA9-A5A915E8AA2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8"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130C68B-9EDA-4681-B612-D193ACCEA61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9"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20"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9580479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7"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4311928-BE65-4115-90C8-57F8CE213FA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5F01F9D-4F01-4E7C-824C-009EB320E17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154387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1D5A3EF-320B-4EC6-B03F-3876E990035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0"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84D4093-50F4-4328-861D-E1BAEBDE9FF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1"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2"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3"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4"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5"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6"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7"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8"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9"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20"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1"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2"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3"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4"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5"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6"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7"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8"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9"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4"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5"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6"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7"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8"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9"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40"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1"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2"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3"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4"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5"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7"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00" y="1600200"/>
            <a:ext cx="4203700" cy="576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600200"/>
            <a:ext cx="4203700" cy="576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9"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222049921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6"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1FA96E9-3A31-439E-8604-7D52AC2C3E6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00CD3E7-F0A5-43E9-B053-32EC3B1D375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4853368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6CA9A07-E416-4C2D-8D27-21D83D3B9FB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C017EF0-3987-4214-8E0C-C98EF79CB5C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33826032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A71E502-C70D-4D2F-9968-8E83F2A9466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E8AEE2C-D218-457F-9F68-EB673FEE782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0318228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D339894-DCCE-4A61-9D27-920FECEC5BD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B54F288-C629-4082-A876-29A57666B9A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65372991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47349227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E8547A9-FB90-4FB0-A517-9E380E70046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BADDCF8-948A-4450-8429-D1928EF3995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2267223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460034E-1730-4B26-B615-FCF0E1D121D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E3DDD78-8213-4E73-A800-D5296216BEF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2323452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A8565BB-64AF-4F0F-9E31-563A055B9AD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1B6580A-BE11-4494-B2AC-B02A95B35D9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2893587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A02F7AA-8091-4BC2-9CDD-F98854F01EB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0C16EA2-C69C-432B-B749-9FE9DCB65D3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69618542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1"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EDDABB9-CD25-4FEB-9BAA-ED1FC7090B6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8"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AC9640B-9A39-4A77-AD2E-F173A78E820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9"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20"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4621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5696CBC-A6D0-4E1E-92BA-5DA431EDA08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8EA674D-86F4-4ED6-A36A-6A6A72CD3BE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4"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5"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6"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7"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8"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9"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20"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21"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22"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3"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4"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5"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6"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7"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8"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9"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30"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31"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6"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7"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8"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9"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40"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41"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42"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3"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4"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5"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6"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7"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9"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5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1"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368933843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7"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B66DEBF-72CB-4F1F-B598-6A9CCCB0C82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AB8ACC2-9721-4AA6-80C3-EE6FFC76DEB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7161095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6"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A731835-D8B2-46BE-986B-3AA7880400F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2D45AA3-0674-424C-995A-08B909F6076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40689984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4AEBB46-7265-4ADA-B61D-71115A51017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3AF67C5-3A13-4B0A-AD4D-4D114D3D094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84680992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C43B125-329E-49E2-9BCC-DB074F74425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5C278A1-D737-4C2E-A866-9F3111E0528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65748253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9BE81F4-523F-42BB-989A-F7A37D5F067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ED2D639-757F-43C3-A4E9-FFD40C9353B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7558622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D281731-43A9-4B5E-B9C0-89EA76F121F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3B0F20E-2DF9-4895-9492-CF5C82A802C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26700161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42FD8C5-0BF2-4C92-AAB6-7ECE3D30FFC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7965F71-DB85-45B0-BC01-F442B85F4E2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51744807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39251EB-767F-49AF-B826-94F57B63CFB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4A636E0-16D9-4CD7-B48E-A7F67BDE007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17888791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B0B3335-A5A4-48C8-B79B-A2980314648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EE1736D-654B-40EE-8B0B-B8E6CD1EEB2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2268254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D686338-9969-4E45-8A87-0876F52820B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C091320-60BA-4EAC-8C9E-B6F2172A809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014942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9445733-38C1-442B-87B0-F3C536BE745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3CCC5C1-E632-404A-AED3-3D88089CA48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0"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1"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2"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3"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4"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5"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6"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7"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8"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19"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0"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1"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2"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3"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4"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5"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6"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7"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2"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3"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4"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5"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6"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7"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8"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39"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0"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1"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2"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3"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5"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7"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63486974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7789531-4026-4925-A2B4-E85FCE1D59D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7"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2731740-384E-4D8F-96B5-C3DEABF765F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538809614"/>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6988A24-9BA4-4A58-A1D2-66519235181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3"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230D439-0FFE-495F-9E86-0F63FC1C702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4814596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2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721F841-A407-494F-8703-4D4D07D7DFC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2"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EB647FB-C9EC-42F3-9F59-37CD791FC48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12439257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BA1DCA9-B040-4EAF-84A3-14E0E62099E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8020111-A250-4E3F-8565-4B50585650C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01292168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5F1F524-900B-43F8-B843-E67C39431F0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2885483-F7A3-400A-9C96-B848F55ECF6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7100029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29D8FD7-8871-4632-9859-D16FA7DE427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289B80C-C517-4FAF-9220-D55C458A47D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6105712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A730A34-0B27-471D-ADEE-457E9BC8505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C5DA384-DE0E-4A51-AF83-C0AD53230D2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0569763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FD0628E-6484-4FC1-B600-918F906ED6B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B8DEC0C-2098-40FF-90BF-AFAF2600B08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83860367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5E417D8-D3A4-4AF3-95E4-9BDAC9CC869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0FBAD03-F330-4D4A-9651-2552A6355B8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82605367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D5DF5DD-0921-4111-9E29-FD3970B37A4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29B8CD4-51D6-479A-BCBB-D53EE87286D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58515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6B51CF6-3C62-4644-9CFF-C8AC16D1276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08DC16A-9321-4F68-B3F9-DE6B237011D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9"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0"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1"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2"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3"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4"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5"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6"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7"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18"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19"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0"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1"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2"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3"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4"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5"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6"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1"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2"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3"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4"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5"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6"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7"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38"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39"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0"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1"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2"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4"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5"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46"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406753381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C89B116-BFC1-4F3E-84DE-F30978C33D4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B62A11D-577E-4911-AE5C-D127E4F5009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74123325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1"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ED344CE-5285-4D9D-BEB1-891921B6385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8"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09D7750-B7E7-45DF-B820-3948FCC6CA5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9"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20"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2251746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7"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EC213AD-18DB-46E5-9376-8DA122FF311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F5C4EF7-D40C-4F46-9A61-067491605DC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27114419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6"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CB4E33F-4367-4224-93D3-6CD18545B31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560CFF8-E885-42CE-93CF-3A438706EFC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5554821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5E335FA-D89A-4448-A7F2-F19C4C47C78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D05E314-2FD8-4464-88E5-7BE413C85C2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0218926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812E712-F3D4-4E94-A079-1D589F0E928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4E1DE11-4E79-41A3-9939-DE8D1A28F17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2221194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66261A5-1673-43F5-B00B-2B7297EE71E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A1070C0-A5DF-406C-ABCD-8A34B64CC7A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70793110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8703497-5306-49B2-9B7B-463B24757A8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50C6FDF-5F27-4CA3-831E-1F04DAB182B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1467771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1CFF2D7-0203-4746-B0BF-E66888FF9F6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375CFC2-FF25-4865-905A-A01E43E2CE2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76201083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02900EE-8470-436A-B5D3-2445DB005E0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940C6BC-C66D-4783-9CC4-4B148A9986C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45983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FA2D48A-77D3-4BB7-8605-7B60723B1D8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0"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65970BA-C120-44C6-9A49-B482EE4B47A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1"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2"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3"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4"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5"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6"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7"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8"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9"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20"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1"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2"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3"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4"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5"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6"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7"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8"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9"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4"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5"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6"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7"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8"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9"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40"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1"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2"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3"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4"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5"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7"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9"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121513439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DA1C7CD-CB7D-4D4B-8C7E-284386DE1C8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695FEAE-1937-4FA8-BECB-B0FD3F8F437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1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191874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DF95F88-BB1D-466C-8659-BD662880ED8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3A9A6CC-252A-4185-ABDD-9B85460F0F4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00811566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F6C43A-3CB7-498C-908E-9F7F4739C87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0"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4BBA4E6-35EF-480F-931D-4A7620A3C14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1"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5585750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127E9FE-3945-482E-9E11-A0033533C9B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6"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7F229AF-FA3D-4A8E-A4C8-468EB9A3996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7"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9"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5102113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EBF1EDA-5799-407A-9C72-06B085DCEFE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5"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6E8EA12-C99D-44E0-A448-4F2ABEC2224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6"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dirty="0" smtClean="0">
                <a:solidFill>
                  <a:schemeClr val="bg1"/>
                </a:solidFill>
              </a:rPr>
              <a:t>© Copyright IBM Corporation 2015.</a:t>
            </a:r>
          </a:p>
        </p:txBody>
      </p:sp>
      <p:sp>
        <p:nvSpPr>
          <p:cNvPr id="8"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89526948"/>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18172C6-6C41-47E5-851B-5B540F42E21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FDC53E8-B409-4144-8105-A323B22519B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4729459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7781CDD-83CD-4389-8CA5-458DA1FA327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CA838F3-4AD7-4695-B8A6-7099C6814B5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7218004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68E1924-3B79-47E9-896A-D677BE485E8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81A12DA-EF3C-49C7-A7A4-35E34613BEB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3758485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B52AF41-19EA-4A9F-80DF-8CE07712282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C3E4477-963C-4F75-8157-57CBD39788B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3"/>
          <p:cNvSpPr>
            <a:spLocks noGrp="1"/>
          </p:cNvSpPr>
          <p:nvPr>
            <p:ph type="ftr" sz="quarter" idx="10"/>
          </p:nvPr>
        </p:nvSpPr>
        <p:spPr/>
        <p:txBody>
          <a:bodyPr/>
          <a:lstStyle>
            <a:lvl1pPr>
              <a:defRPr/>
            </a:lvl1pPr>
          </a:lstStyle>
          <a:p>
            <a:pPr>
              <a:defRPr/>
            </a:pPr>
            <a:r>
              <a:rPr lang="en-US"/>
              <a:t>BlueMix demo</a:t>
            </a:r>
          </a:p>
        </p:txBody>
      </p:sp>
    </p:spTree>
    <p:extLst>
      <p:ext uri="{BB962C8B-B14F-4D97-AF65-F5344CB8AC3E}">
        <p14:creationId xmlns:p14="http://schemas.microsoft.com/office/powerpoint/2010/main" val="206224464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86D4ECA-DC34-40C6-AA8F-A4C4484F6E3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83DCE7E-E0C1-4D77-A643-5E9F9949065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9"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1682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232042028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2D6F102-6D4A-49FD-9B11-16F7A77E658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0"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537E36B-A260-45C7-A5D8-B894DC29CDF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1"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2"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3"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4"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5"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6"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7"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8"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9"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20"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1"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2"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3"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4"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5"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6"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7"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8"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9"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4"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5"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6"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7"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8"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9"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40"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1"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2"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3"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4"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5"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7"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9"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54015754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FE08680-699E-4010-B02C-9EE05A9AA79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EFC26FD-4B74-4283-AC63-C1FD9E7C6DC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9"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62719251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8F82D0A-E131-49B0-9175-95979964FFE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E088731-7520-43BF-B87D-83012E1C268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9"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4065142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1779D5E-8FEA-4653-9B90-76000D170F0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73135C6-A753-4B03-83F4-FCAD3E30880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33"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20"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82698443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FC56D1E-9986-44D3-ACF1-330CF382927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7"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AE18BE7-0980-4838-A10F-44F46AC9FD1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1"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22" name="Picture 36"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83983512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3"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D451A0C-02D9-4F26-9FF5-E837B443069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9F39586-B1A0-4130-864F-3A8907285E2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8"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6904039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5BC76F5-0D3A-407A-9450-DC582A4EA93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137D118-BA45-43C1-B5DA-12693A097A6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7"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9034687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24316F8-10FB-4B3D-A4CB-8179498296B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D775402-1F38-4C26-AC68-31AD00E94D7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33"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20"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2631138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FD5E541-AE69-4F5B-955F-082E5EEC3B4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B2BC781-9934-4C65-BC7E-383B75536B0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33"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20"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82905511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4E4476B-2A17-416E-A7C7-73DBC5AC1F6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5C703E1-DE22-48F3-B09B-9C0E910B761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9"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9732176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C4DF8D7-AB08-4A46-963C-D41A46BDB52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81FD69C-DF72-4AEC-83EC-43548E9CFF4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9"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562955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4994E7F-4390-4863-A7CB-9AA66FBA401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98CEF99-EA5F-4C66-9F99-F82ACF4FF77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8"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4"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6"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8"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4114894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C171659-402D-4E10-9580-3982DE4FAA2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7A3CF72-F44D-4886-9391-78FDEF5D99A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8"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4"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6"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Vertical Title 1"/>
          <p:cNvSpPr>
            <a:spLocks noGrp="1"/>
          </p:cNvSpPr>
          <p:nvPr>
            <p:ph type="title" orient="vert"/>
          </p:nvPr>
        </p:nvSpPr>
        <p:spPr>
          <a:xfrm>
            <a:off x="6686550" y="693738"/>
            <a:ext cx="2139950" cy="1482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6700" y="693738"/>
            <a:ext cx="6267450" cy="1482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8"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41955995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2F2BD96-AB3E-4F15-B4AD-B4B2ED506C3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B5C3734-B38D-45CC-80C1-2B42087B84A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495208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F646897-D31B-48F5-9058-9DB53310C85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D98F288-1155-4ECD-8752-9FD7D87B6B1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dirty="0" smtClean="0">
                <a:solidFill>
                  <a:schemeClr val="bg1"/>
                </a:solidFill>
              </a:rPr>
              <a:t>© Copyright IBM Corporation 2015.</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1113361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54E5089-C6C0-410C-9D64-EB1C25483A1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1692617-5C15-49E3-B59E-DC1930564AB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53331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5A159C1-D715-475C-9B91-24517D78D5B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5880F6D-B9EA-4FC6-B678-C3D1C52C1A7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57315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D094DE6-EB56-43FE-BBF7-3D38A293B7D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8"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359248D-3E92-43D4-A325-FFC0647B4A2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9"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9916560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29D14A0-691B-444C-A318-7C4B2AB873B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9C4183A-F45E-40D9-9BD1-D7553AEB80A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5"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908757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5B285E7-E879-46A1-A570-A2C1417CC6B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4A8621E-A1A0-4A8E-9336-2429A096C54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4"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8201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6731015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EEB7008-C449-4BB1-A84B-8DA3E79E038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04A3390-67A4-4A85-9760-C4BC5B88195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566312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08A5E3B-FE2C-4EC8-B678-943E7DD4ED3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1230532-0276-41A5-A211-0AE6F98CD54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711753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92E98D-D925-476B-8346-3AA05F053A5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B0097ED-5244-442F-AC17-4871A90777B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243006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ADB1B91-7EE8-4AF9-9ABD-562E1535320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B2F3BC6-6291-44F4-BFBE-84BFBB89568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875032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56E3F85-4A23-4AE1-8CB7-E08A4AB44A0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C759460-5F7F-4E88-8219-A0E22F24C20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301178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85129DC-5481-4D90-9585-8761F806BE0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7B4937-A638-4153-BE3D-4C4762EB1FF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2323942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C2CC97F-220F-434E-9409-D4B97B2B9DB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D7E7A56-F06C-4601-A9BB-DD2AB83BD13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491945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8BB51BE-92AB-4C6A-B612-15A4C03E74F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A8936B8-9A74-4243-8C6B-407E2AC2D4D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840183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E883CAC-CF39-467A-BAE7-EDAE5D95E69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8"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D5F6D4C-19A1-4E84-871E-4C95B7041D5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9"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4276857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B2F4CCB-6053-427B-B19E-605E14DA6CE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AF74EB1-922E-4CFD-AD90-3042C1AAC96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5"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81480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00" y="1409700"/>
            <a:ext cx="42037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409700"/>
            <a:ext cx="42037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7647172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7A25450-4C30-49BA-9DBD-0823A1AD769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568A4D7-D007-4B41-90F6-3177459913C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4"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5303061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DD63DFF-83EE-4675-A38E-F5BC0CCA1B0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27F7CDC-75E3-4A67-96EA-3BC4272A994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006313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01AD5C9-73CB-48A0-BC92-FD619BE8A98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6BD33FF-9C8F-4BF0-A9EB-C452195661B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696705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24F9E94-2080-4603-ADC3-5F681C7BA6D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18C175F-296D-46A1-8869-4D627193396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846652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A9EDBF4-69A6-47ED-BDB7-9DE9A078559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1493DED-85EC-4119-BAD2-B0B8A3074EC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343462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D9B50E6-794C-4A8A-AE83-54048F04EE7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1F4F301-0738-455C-8B86-B1BFFC9EC83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2729558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54B2009-D7B3-47BB-8A30-E69E116DF66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35A77FB-44DD-4944-9875-B6D286E67A8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608969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4300A03-4362-4E19-8C18-CC306D3076B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AC34A8C-1C11-4377-9558-362355AF928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9679750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911F02F-ACDB-4BDF-A829-896DAE5E998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BFC68C7-1C54-4521-9B90-25CA39B8ECB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781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21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361842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7386006-3166-4299-97E2-750F73197F6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7"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7D2E705-720E-4A59-B04D-374B001315B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4968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15360399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F672CD1-E880-4603-9CF8-C2F26D9C792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3A18D1F-C81D-450A-8D41-89C8C421470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472500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4ABED80-8DF5-4C73-BC37-51D32727830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91BD27-7B48-4673-82FA-DBF89515A77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5768587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A5294B-77B3-45D5-9357-11C83AE559B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57BE488-987F-40C8-B570-3496FE11F78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050597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7261D96-A448-4F53-81C1-6D804F45F66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B11A089-89E5-4753-B6FA-C9F442740AC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2004616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DBD6680-5149-49D6-8E59-D4AF5788961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F9E5722-B106-4D3A-AE0A-2FF8732DA74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7235194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AB922D1-96F1-4942-A3B3-5352B2EDF03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6D82A68-4D11-4F82-BBBA-640197DF0DF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507288" y="693738"/>
            <a:ext cx="1604962"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662488"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751535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D3EA21D-0199-4D9B-9F78-7E515510570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2269E68-07A1-4A34-A34E-8200BF7AD9A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370525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A83854E-6736-4949-90C3-4180DE01B8B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7EBC12B-5BE5-46AC-8F7F-46A6AAC0915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4456773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6BCFE3-DC5D-48F1-A316-673CDE5EEB4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A7AB832-4323-4978-92BB-2B492834BF4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1513680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040DDAE-0468-47D7-875F-89F1F6E0499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4810522-F383-4D0D-A08D-415B798490F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781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21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42599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72066561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9B1F58F-8BF6-44E4-BAEA-C548F110834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7"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DC78CD7-765E-46D3-97CF-0BC744D0CC5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8861898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3"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80ACDB6-C487-4850-ABAE-CF52D1AA3E8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7F0BD23-E8B9-4A2C-BC46-9D1CB37C09D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034192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8887521-6915-4616-9420-96C3F262603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9F41571-21B4-4F0F-ABBF-7900F355E98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674665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B6A9D3D-F7B2-4516-998A-B970CD9055C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490CD09-4A5C-4CDB-B790-87F29C073DD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749795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2D7C36C-9A59-4F73-A8E6-DBA6CDD2E80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7AA8303-D58A-4F9B-B205-DCD933683AD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7264183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0AFC637-7E45-4C29-90E4-6BDF4E36CFF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82D3CA8-2440-40AE-8837-7601DBB6F12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119780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07288" y="693738"/>
            <a:ext cx="1604962"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662488"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10745653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35DB96C-B996-46F7-AD79-2760CC416B3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EBC94B6-5D13-4E36-A879-2AD24ABB16B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7"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0818076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4DBE6E7-313E-4840-B65B-39ADD103259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31085B8-AA96-4503-9763-24B3A482395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9813752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4D6A027-74D3-4516-A331-AE439A66099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730A1D1-D42B-40B6-AE82-DFBC8A0A00D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17"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7665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358513497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074BB6B-2387-4147-BB26-179A0A669E6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42E9E9C-66AC-4023-9192-8DB0C348DA2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3500" y="1600200"/>
            <a:ext cx="43370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2950" y="1600200"/>
            <a:ext cx="43370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500832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FEA5AC6-D9B2-466D-AB66-9FBF38788CF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1A96EB5-11D4-4F1A-B74D-5AB6C447E16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6"/>
            <a:ext cx="7255117" cy="323364"/>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099035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F8FE6AF-521C-4989-817D-74CEC541FCC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6117ABA-D56C-4614-BD90-892D58EC9DD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1"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3"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4"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5"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5601704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53E4DAA-23AE-4C45-A455-1F3D29E5187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BE8AC79-7652-4387-953A-9CAE0551C66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1"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3"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4"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5"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2361467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4627C77-A4BB-4010-B3A4-2B621E6F378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E442D8B-AFE5-46AC-9EDF-98FAE6BD921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8"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9125620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E8966C8-604A-4D73-BF02-2AB13A2D3D5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5525726-C035-4CB3-AA4D-3607C5A2A8D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8"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79231369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4508E25-DA38-48FB-9ECF-7AE815CEB73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E478AFE-0373-4CA7-9916-846BA6CFA8D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79356092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0A69A6A-CC64-402A-B6E5-CDAD59A6FAD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F3F08AC-1C0E-45C3-BFA2-89B3779E57D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6683375" y="693738"/>
            <a:ext cx="22066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500" y="693738"/>
            <a:ext cx="64674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31155842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BFFC036-F5E3-43EF-83B0-F2CE72C2D15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798D4C9-FCF3-421A-B72F-5874AAEC9AB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457200" y="581025"/>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7550"/>
            <a:ext cx="4038600" cy="4138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7550"/>
            <a:ext cx="4038600" cy="4138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Rectangle 6"/>
          <p:cNvSpPr>
            <a:spLocks noGrp="1" noChangeArrowheads="1"/>
          </p:cNvSpPr>
          <p:nvPr>
            <p:ph type="ftr" sz="quarter" idx="10"/>
          </p:nvPr>
        </p:nvSpPr>
        <p:spPr/>
        <p:txBody>
          <a:bodyPr/>
          <a:lstStyle>
            <a:lvl1pPr>
              <a:defRPr/>
            </a:lvl1pPr>
          </a:lstStyle>
          <a:p>
            <a:pPr>
              <a:defRPr/>
            </a:pPr>
            <a:r>
              <a:rPr lang="en-US"/>
              <a:t>Core Java  | IBM Internal Use  |   Day 1    |  16-Jun-09  </a:t>
            </a:r>
          </a:p>
        </p:txBody>
      </p:sp>
      <p:sp>
        <p:nvSpPr>
          <p:cNvPr id="19" name="Rectangle 7"/>
          <p:cNvSpPr>
            <a:spLocks noGrp="1" noChangeArrowheads="1"/>
          </p:cNvSpPr>
          <p:nvPr>
            <p:ph type="sldNum" sz="quarter" idx="11"/>
          </p:nvPr>
        </p:nvSpPr>
        <p:spPr>
          <a:xfrm>
            <a:off x="304800" y="6534150"/>
            <a:ext cx="1219200" cy="3238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4B4CC7C-8D87-4A4E-BF5C-C351D8335374}" type="slidenum">
              <a:rPr lang="en-US" altLang="zh-CN"/>
              <a:pPr>
                <a:defRPr/>
              </a:pPr>
              <a:t>‹#›</a:t>
            </a:fld>
            <a:endParaRPr lang="en-US" altLang="zh-CN"/>
          </a:p>
        </p:txBody>
      </p:sp>
    </p:spTree>
    <p:extLst>
      <p:ext uri="{BB962C8B-B14F-4D97-AF65-F5344CB8AC3E}">
        <p14:creationId xmlns:p14="http://schemas.microsoft.com/office/powerpoint/2010/main" val="809255420"/>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430D8B3-830F-489B-B295-7172ED0C385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21631EF-EE4F-4C0E-B997-CC376720934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24020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231338769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A7589CA-305A-41BE-A08E-1E95499CD06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06C0911-D614-416E-938F-56591CBBA54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0061053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DFF308E-3D36-478A-9FEC-C2C45AE6D4B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9F3647B-A8AE-429A-B5D7-F6DDDBC9724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8998393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8B8864E-6472-448F-9112-D9A5F958CAE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9A7C087-E031-4FA7-BCA7-328219AB718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9863" y="1600200"/>
            <a:ext cx="4283075"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5338" y="1600200"/>
            <a:ext cx="428466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304568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27E92D0-4B44-4EB3-A51D-0EC14A68225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8AD9A11-719C-4B7C-A5D1-ACD7B02C264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8"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83053376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650D729-FCF3-461E-BF3E-C7E8D2AAA7A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8C6DD5F-03A6-49A1-A8E2-BB82F087B82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03442809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8FBB43F-93D2-4CA9-AFEA-DA1FF161ECF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B679251-21DE-4247-B5E7-2D712EADC71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045740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BE8605-F39E-470A-A82E-54A64A86B22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AD7295C-A28E-4550-A2AC-BE816AF68BD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6891306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CBB9687-BE1C-4DAE-9C34-36E0E298C06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7A00906-8B27-4064-B687-2A705F9D1CF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20631179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38F3810-FB2E-4AEF-A0F2-902ED07EA60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DCD902F-1E5E-4777-89FF-71C6EEF41EA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3204854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578DD4D-994C-4A6D-A2B1-7C7C382FBC5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A950D22-CFA1-4CF5-9DFE-AA727FFE4C4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6710363" y="693738"/>
            <a:ext cx="2179637"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9863" y="693738"/>
            <a:ext cx="63881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6559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16368420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F000035-72D3-416B-B687-D733F605A72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5993ED3-6194-4E8C-8494-A544371B8F2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386383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4B529A3-505E-420F-A0BF-656A4F1C914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2FC976C-41BB-4A69-BA76-8B7596C1CB8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927253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5E943BD-2191-4C0F-A61A-EFAE5223B59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D9E5B6D-A39B-46AA-B2C7-1858B847CC9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716679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64EF806-D9E0-4DA7-952A-FA9C9800BE0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1458091-AD45-4593-8381-9D5E94FEDE2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9863" y="1600200"/>
            <a:ext cx="4283075"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5338" y="1600200"/>
            <a:ext cx="428466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91209586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78D0692-4244-400B-BCC7-11888465D10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3A28A0F-D50A-4C6C-86C0-9138FC3A954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8"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8025830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57B0CA3-80B0-4381-ACFD-B95E11FC090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FCF6243-97D8-4DC7-B936-7DA67572FB1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6140952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D2ED02A-7094-45BE-B14F-74C225F3338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23FC61-46DC-45EA-9AF8-15B49066E33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800907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187844E-FF16-4C0A-996B-96B16CACA8A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D7361AE-BF0F-4659-A310-BF61409D088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81015194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BA6671E-E0F3-414E-A74E-606F4FFA395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50C422A-095F-44B6-B16B-3337E66E708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60600980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C989F1A-1739-4CDE-9CF5-0E39ED51119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B35ECD8-A950-45EA-8C94-8AC70DEF6FE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172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image" Target="../media/image2.jpe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image" Target="../media/image11.png"/><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5" Type="http://schemas.openxmlformats.org/officeDocument/2006/relationships/image" Target="../media/image1.png"/><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image" Target="../media/image12.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image" Target="../media/image13.png"/><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ags" Target="../tags/tag7.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theme" Target="../theme/theme12.xml"/><Relationship Id="rId5" Type="http://schemas.openxmlformats.org/officeDocument/2006/relationships/slideLayout" Target="../slideLayouts/slideLayout127.xml"/><Relationship Id="rId15" Type="http://schemas.openxmlformats.org/officeDocument/2006/relationships/image" Target="../media/image1.png"/><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image" Target="../media/image14.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ags" Target="../tags/tag8.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6" Type="http://schemas.openxmlformats.org/officeDocument/2006/relationships/image" Target="../media/image16.png"/><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5" Type="http://schemas.openxmlformats.org/officeDocument/2006/relationships/image" Target="../media/image1.png"/><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5.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ags" Target="../tags/tag9.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6" Type="http://schemas.openxmlformats.org/officeDocument/2006/relationships/image" Target="../media/image1.png"/><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image" Target="../media/image18.png"/><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17.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19.pn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5" Type="http://schemas.openxmlformats.org/officeDocument/2006/relationships/image" Target="../media/image1.png"/><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image" Target="../media/image20.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tags" Target="../tags/tag10.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6" Type="http://schemas.openxmlformats.org/officeDocument/2006/relationships/image" Target="../media/image1.png"/><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5" Type="http://schemas.openxmlformats.org/officeDocument/2006/relationships/image" Target="../media/image22.png"/><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image" Target="../media/image21.jpe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tags" Target="../tags/tag11.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6" Type="http://schemas.openxmlformats.org/officeDocument/2006/relationships/image" Target="../media/image1.png"/><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5" Type="http://schemas.openxmlformats.org/officeDocument/2006/relationships/image" Target="../media/image24.png"/><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image" Target="../media/image23.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image" Target="../media/image25.jpe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26.jpe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5" Type="http://schemas.openxmlformats.org/officeDocument/2006/relationships/image" Target="../media/image27.png"/><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4.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6.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8.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7.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9.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1.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ags" Target="../tags/tag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tags" Target="../tags/tag5.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image" Target="../media/image1.png"/><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image" Target="../media/image10.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tags" Target="../tags/tag6.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image" Target="../media/image9.png"/><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27" name="Rectangle 2"/>
          <p:cNvSpPr>
            <a:spLocks noGrp="1" noChangeArrowheads="1"/>
          </p:cNvSpPr>
          <p:nvPr>
            <p:ph type="title"/>
          </p:nvPr>
        </p:nvSpPr>
        <p:spPr bwMode="auto">
          <a:xfrm>
            <a:off x="266700" y="693738"/>
            <a:ext cx="8559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028" name="Rectangle 3"/>
          <p:cNvSpPr>
            <a:spLocks noGrp="1" noChangeArrowheads="1"/>
          </p:cNvSpPr>
          <p:nvPr>
            <p:ph type="body" idx="1"/>
          </p:nvPr>
        </p:nvSpPr>
        <p:spPr bwMode="auto">
          <a:xfrm>
            <a:off x="266700" y="1409700"/>
            <a:ext cx="8559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98E36A9-8484-4D3B-AC07-E7DC4F185FAC}" type="slidenum">
              <a:rPr lang="en-US" altLang="zh-CN" sz="800" b="0" smtClean="0">
                <a:solidFill>
                  <a:schemeClr val="bg1"/>
                </a:solidFill>
                <a:latin typeface="Calibri" panose="020F0502020204030204" pitchFamily="34" charset="0"/>
              </a:rPr>
              <a:pPr algn="r" eaLnBrk="1" hangingPunct="1">
                <a:defRPr/>
              </a:pPr>
              <a:t>‹#›</a:t>
            </a:fld>
            <a:endParaRPr lang="en-US" altLang="zh-CN" sz="800" b="0" smtClean="0">
              <a:solidFill>
                <a:schemeClr val="bg1"/>
              </a:solidFill>
              <a:latin typeface="Calibri" panose="020F0502020204030204" pitchFamily="34" charset="0"/>
            </a:endParaRPr>
          </a:p>
        </p:txBody>
      </p:sp>
      <p:sp>
        <p:nvSpPr>
          <p:cNvPr id="103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latin typeface="Calibri" panose="020F0502020204030204" pitchFamily="34" charset="0"/>
              <a:ea typeface="+mn-ea"/>
            </a:endParaRPr>
          </a:p>
        </p:txBody>
      </p:sp>
      <p:sp>
        <p:nvSpPr>
          <p:cNvPr id="1031" name="Rectangle 10"/>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9823E74-649B-4370-97CC-925BF772BD8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3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Rectangle 17"/>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8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pic>
        <p:nvPicPr>
          <p:cNvPr id="1035" name="Picture 67" descr="rhs_new"/>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Rectangle 7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103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dirty="0" smtClean="0"/>
              <a:t>© Copyright IBM Corporation 2015.</a:t>
            </a:r>
          </a:p>
        </p:txBody>
      </p:sp>
      <p:sp>
        <p:nvSpPr>
          <p:cNvPr id="16" name="Rectangle 43"/>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tx1"/>
                </a:solidFill>
                <a:latin typeface="Arial" panose="020B0604020202020204" pitchFamily="34" charset="0"/>
                <a:ea typeface="+mn-ea"/>
                <a:cs typeface="Arial" panose="020B0604020202020204" pitchFamily="34" charset="0"/>
              </a:defRPr>
            </a:lvl1pPr>
          </a:lstStyle>
          <a:p>
            <a:pPr>
              <a:defRPr/>
            </a:pPr>
            <a:r>
              <a:rPr lang="en-US"/>
              <a:t>BlueMix</a:t>
            </a:r>
          </a:p>
        </p:txBody>
      </p:sp>
    </p:spTree>
    <p:custDataLst>
      <p:tags r:id="rId13"/>
    </p:custDataLst>
  </p:cSld>
  <p:clrMap bg1="lt1" tx1="dk1" bg2="lt2" tx2="dk2" accent1="accent1" accent2="accent2" accent3="accent3" accent4="accent4" accent5="accent5" accent6="accent6" hlink="hlink" folHlink="folHlink"/>
  <p:sldLayoutIdLst>
    <p:sldLayoutId id="2147493032" r:id="rId1"/>
    <p:sldLayoutId id="2147493020" r:id="rId2"/>
    <p:sldLayoutId id="2147493021" r:id="rId3"/>
    <p:sldLayoutId id="2147493022" r:id="rId4"/>
    <p:sldLayoutId id="2147493023" r:id="rId5"/>
    <p:sldLayoutId id="2147493024" r:id="rId6"/>
    <p:sldLayoutId id="2147493025" r:id="rId7"/>
    <p:sldLayoutId id="2147493026" r:id="rId8"/>
    <p:sldLayoutId id="2147493027" r:id="rId9"/>
    <p:sldLayoutId id="2147493028" r:id="rId10"/>
    <p:sldLayoutId id="2147493029"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36" descr="maste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264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35F0819-8CBB-4F76-8F5E-9B82DE091F8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8789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2646"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A5BF2B5-E2B3-49E7-A4DF-9A59E868FFE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247"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87907"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0249"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487916" name="Rectangle 44"/>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1265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121" r:id="rId1"/>
    <p:sldLayoutId id="2147493122" r:id="rId2"/>
    <p:sldLayoutId id="2147493123" r:id="rId3"/>
    <p:sldLayoutId id="2147493124" r:id="rId4"/>
    <p:sldLayoutId id="2147493125" r:id="rId5"/>
    <p:sldLayoutId id="2147493126" r:id="rId6"/>
    <p:sldLayoutId id="2147493127" r:id="rId7"/>
    <p:sldLayoutId id="2147493128" r:id="rId8"/>
    <p:sldLayoutId id="2147493129" r:id="rId9"/>
    <p:sldLayoutId id="2147493130" r:id="rId10"/>
    <p:sldLayoutId id="2147493131"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B68AD"/>
          </a:solidFill>
          <a:latin typeface="+mj-lt"/>
          <a:ea typeface="MS PGothic" pitchFamily="34" charset="-128"/>
          <a:cs typeface="+mj-cs"/>
        </a:defRPr>
      </a:lvl1pPr>
      <a:lvl2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26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1268" name="Picture 29" descr="cyk"/>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27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272" name="Rectangle 9"/>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1273" name="Rectangle 10"/>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1274"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494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F8C496C-D01F-44CC-9151-20D6362A5CD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89339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4942"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0E27ACD-DE73-47EF-9E7B-493EB7CF0E1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1279"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1280" name="Picture 27" descr="cyk_1"/>
          <p:cNvPicPr preferRelativeResize="0">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1" name="Picture 30"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340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1283"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93415" name="Rectangle 39"/>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2494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132" r:id="rId1"/>
    <p:sldLayoutId id="2147493133" r:id="rId2"/>
    <p:sldLayoutId id="2147493134" r:id="rId3"/>
    <p:sldLayoutId id="2147493135" r:id="rId4"/>
    <p:sldLayoutId id="2147493136" r:id="rId5"/>
    <p:sldLayoutId id="2147493137" r:id="rId6"/>
    <p:sldLayoutId id="2147493138" r:id="rId7"/>
    <p:sldLayoutId id="2147493139" r:id="rId8"/>
    <p:sldLayoutId id="2147493140" r:id="rId9"/>
    <p:sldLayoutId id="2147493141" r:id="rId10"/>
    <p:sldLayoutId id="2147493142"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291"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2292" name="Picture 40" descr="obj"/>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23"/>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294"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5"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296" name="Rectangle 6"/>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2297" name="Rectangle 7"/>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2298"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722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C6EE0D0-4362-482F-8019-8B26C47714B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773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7229"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1AD506F-D77B-4BBD-A1F3-B6646D0AB03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302"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2303" name="Picture 24" descr="Objectives"/>
          <p:cNvPicPr preferRelativeResize="0">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4" name="Picture 45"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732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230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77334" name="Rectangle 54"/>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3723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2"/>
    </p:custDataLst>
  </p:cSld>
  <p:clrMap bg1="lt1" tx1="dk1" bg2="lt2" tx2="dk2" accent1="accent1" accent2="accent2" accent3="accent3" accent4="accent4" accent5="accent5" accent6="accent6" hlink="hlink" folHlink="folHlink"/>
  <p:sldLayoutIdLst>
    <p:sldLayoutId id="2147493143" r:id="rId1"/>
    <p:sldLayoutId id="2147493144" r:id="rId2"/>
    <p:sldLayoutId id="2147493145" r:id="rId3"/>
    <p:sldLayoutId id="2147493146" r:id="rId4"/>
    <p:sldLayoutId id="2147493147" r:id="rId5"/>
    <p:sldLayoutId id="2147493148" r:id="rId6"/>
    <p:sldLayoutId id="2147493149" r:id="rId7"/>
    <p:sldLayoutId id="2147493150" r:id="rId8"/>
    <p:sldLayoutId id="2147493151" r:id="rId9"/>
    <p:sldLayoutId id="2147493152" r:id="rId10"/>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31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316" name="Picture 21" descr="demo_p"/>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31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320" name="Rectangle 8"/>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3321" name="Rectangle 9"/>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3322"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849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3C23534-6C09-450E-85C5-78625E37CF6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11764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849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2E68F42-EAE4-4BEC-AAB5-76DB95037EA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326"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327" name="Picture 18"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8" name="Picture 20" descr="demo"/>
          <p:cNvPicPr preferRelativeResize="0">
            <a:picLocks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765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3330"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17661" name="Rectangle 29"/>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4850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153" r:id="rId1"/>
    <p:sldLayoutId id="2147493154" r:id="rId2"/>
    <p:sldLayoutId id="2147493155" r:id="rId3"/>
    <p:sldLayoutId id="2147493156" r:id="rId4"/>
    <p:sldLayoutId id="2147493157" r:id="rId5"/>
    <p:sldLayoutId id="2147493158" r:id="rId6"/>
    <p:sldLayoutId id="2147493159" r:id="rId7"/>
    <p:sldLayoutId id="2147493160" r:id="rId8"/>
    <p:sldLayoutId id="2147493161" r:id="rId9"/>
    <p:sldLayoutId id="2147493162" r:id="rId10"/>
    <p:sldLayoutId id="2147493163"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339"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340" name="Picture 40" descr="quiz"/>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2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4342" name="Picture 25" descr="Q and A"/>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4"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345" name="Rectangle 11"/>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4346" name="Rectangle 12"/>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434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6078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521258B-887A-436B-B4CF-ED2ABA73175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8550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0783"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C297D9E-6ABB-4D4B-9183-384CE5E015C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35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353" name="Picture 44" descr="rhs_new"/>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55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4355"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85525" name="Rectangle 53"/>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6078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164" r:id="rId1"/>
    <p:sldLayoutId id="2147493165" r:id="rId2"/>
    <p:sldLayoutId id="2147493166" r:id="rId3"/>
    <p:sldLayoutId id="2147493167" r:id="rId4"/>
    <p:sldLayoutId id="2147493168" r:id="rId5"/>
    <p:sldLayoutId id="2147493169" r:id="rId6"/>
    <p:sldLayoutId id="2147493170" r:id="rId7"/>
    <p:sldLayoutId id="2147493171" r:id="rId8"/>
    <p:sldLayoutId id="2147493172" r:id="rId9"/>
    <p:sldLayoutId id="2147493173" r:id="rId10"/>
    <p:sldLayoutId id="2147493031"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363"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364" name="Picture 39" descr="glossary"/>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2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5366" name="Picture 25" descr="Appendix"/>
          <p:cNvPicPr preferRelativeResize="0">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5369" name="Rectangle 11"/>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5370" name="Rectangle 12"/>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537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7306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4BE5A09-B9C1-4EE0-86E0-35A62259C93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9369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7307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F6C39A5-F655-4908-AF08-A701669210C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37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377" name="Picture 43"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3710"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37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93716" name="Rectangle 52"/>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7307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174" r:id="rId1"/>
    <p:sldLayoutId id="2147493175" r:id="rId2"/>
    <p:sldLayoutId id="2147493176" r:id="rId3"/>
    <p:sldLayoutId id="2147493177" r:id="rId4"/>
    <p:sldLayoutId id="2147493178" r:id="rId5"/>
    <p:sldLayoutId id="2147493179" r:id="rId6"/>
    <p:sldLayoutId id="2147493180" r:id="rId7"/>
    <p:sldLayoutId id="2147493181" r:id="rId8"/>
    <p:sldLayoutId id="2147493182" r:id="rId9"/>
    <p:sldLayoutId id="2147493183" r:id="rId10"/>
    <p:sldLayoutId id="2147493184"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387"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388" name="Picture 3" descr="200022857-00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341"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1639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392" name="Rectangle 8"/>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6393" name="Rectangle 9"/>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6394"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5"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8535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26790FA-1FAA-4683-A9F2-2B49E78A308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39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85358"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9FB8D3A-C9C1-4C12-A76C-EA90795A764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399"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400" name="Picture 19" descr="Discussion Time"/>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1" name="Picture 22" descr="rhs_new"/>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36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403"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62367" name="Rectangle 31"/>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85365"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185" r:id="rId1"/>
    <p:sldLayoutId id="2147493186" r:id="rId2"/>
    <p:sldLayoutId id="2147493187" r:id="rId3"/>
    <p:sldLayoutId id="2147493188" r:id="rId4"/>
    <p:sldLayoutId id="2147493189" r:id="rId5"/>
    <p:sldLayoutId id="2147493190" r:id="rId6"/>
    <p:sldLayoutId id="2147493191" r:id="rId7"/>
    <p:sldLayoutId id="2147493192" r:id="rId8"/>
    <p:sldLayoutId id="2147493193" r:id="rId9"/>
    <p:sldLayoutId id="2147493194" r:id="rId10"/>
    <p:sldLayoutId id="2147493195"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7411"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412" name="Picture 46" descr="summary"/>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2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7414" name="Picture 25" descr="Summary"/>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6"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7417" name="Rectangle 11"/>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7418" name="Rectangle 12"/>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7419"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9764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2C83AA4-1490-494A-AAD1-2F05D32F14E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9984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97647"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5051E4D-A975-4619-9904-ACE8B6EE1EC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424"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425" name="Picture 50" descr="rhs_new"/>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986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427"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99864" name="Rectangle 56"/>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9765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196" r:id="rId1"/>
    <p:sldLayoutId id="2147493197" r:id="rId2"/>
    <p:sldLayoutId id="2147493198" r:id="rId3"/>
    <p:sldLayoutId id="2147493199" r:id="rId4"/>
    <p:sldLayoutId id="2147493200" r:id="rId5"/>
    <p:sldLayoutId id="2147493201" r:id="rId6"/>
    <p:sldLayoutId id="2147493202" r:id="rId7"/>
    <p:sldLayoutId id="2147493203" r:id="rId8"/>
    <p:sldLayoutId id="2147493204" r:id="rId9"/>
    <p:sldLayoutId id="2147493205" r:id="rId10"/>
    <p:sldLayoutId id="2147493206"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434" name="Picture 31" descr="thankyou"/>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92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6D2F231-DDC9-41C3-896A-C9DB8D218BE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87700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209925"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8FFFF64-6DEF-468A-B0FE-CADC5D8E739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43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77031" name="Rectangle 39"/>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20992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207" r:id="rId1"/>
    <p:sldLayoutId id="2147493208" r:id="rId2"/>
    <p:sldLayoutId id="2147493209" r:id="rId3"/>
    <p:sldLayoutId id="2147493210" r:id="rId4"/>
    <p:sldLayoutId id="2147493211" r:id="rId5"/>
    <p:sldLayoutId id="2147493212" r:id="rId6"/>
    <p:sldLayoutId id="2147493213" r:id="rId7"/>
    <p:sldLayoutId id="2147493214" r:id="rId8"/>
    <p:sldLayoutId id="2147493215" r:id="rId9"/>
    <p:sldLayoutId id="2147493216" r:id="rId10"/>
    <p:sldLayoutId id="2147493217"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B68AD"/>
          </a:solidFill>
          <a:latin typeface="+mj-lt"/>
          <a:ea typeface="MS PGothic" pitchFamily="34" charset="-128"/>
          <a:cs typeface="+mj-cs"/>
        </a:defRPr>
      </a:lvl1pPr>
      <a:lvl2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9pPr>
    </p:titleStyle>
    <p:bodyStyle>
      <a:lvl1pPr marL="228600" indent="-228600" algn="ctr" rtl="0" eaLnBrk="0" fontAlgn="base" hangingPunct="0">
        <a:spcBef>
          <a:spcPct val="20000"/>
        </a:spcBef>
        <a:spcAft>
          <a:spcPct val="0"/>
        </a:spcAft>
        <a:buClr>
          <a:srgbClr val="0E7FD4"/>
        </a:buClr>
        <a:buFont typeface="Wingdings" panose="05000000000000000000" pitchFamily="2" charset="2"/>
        <a:defRPr sz="4400" kern="1200">
          <a:solidFill>
            <a:schemeClr val="bg1"/>
          </a:solidFill>
          <a:latin typeface="+mn-lt"/>
          <a:ea typeface="MS PGothic" pitchFamily="34" charset="-128"/>
          <a:cs typeface="+mn-cs"/>
        </a:defRPr>
      </a:lvl1pPr>
      <a:lvl2pPr marL="5715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9459"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460" name="Picture 4" descr="resourc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946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3"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9464" name="Rectangle 8"/>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9465" name="Rectangle 9"/>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9466"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7"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22222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8B7451C-9CEE-4BE4-8444-5321D95135D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12686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222222"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FF20DE5-8AB8-4900-ABC1-4C9DB67333B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9471"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472" name="Picture 16" descr="rhs_new"/>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686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474"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26868" name="Rectangle 20"/>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pic>
        <p:nvPicPr>
          <p:cNvPr id="19476" name="Picture 21" descr="resources"/>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2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218" r:id="rId1"/>
    <p:sldLayoutId id="2147493219" r:id="rId2"/>
    <p:sldLayoutId id="2147493220" r:id="rId3"/>
    <p:sldLayoutId id="2147493221" r:id="rId4"/>
    <p:sldLayoutId id="2147493222" r:id="rId5"/>
    <p:sldLayoutId id="2147493223" r:id="rId6"/>
    <p:sldLayoutId id="2147493224" r:id="rId7"/>
    <p:sldLayoutId id="2147493225" r:id="rId8"/>
    <p:sldLayoutId id="2147493226" r:id="rId9"/>
    <p:sldLayoutId id="2147493227" r:id="rId10"/>
    <p:sldLayoutId id="2147493228"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2051" name="Rectangle 3"/>
          <p:cNvSpPr>
            <a:spLocks noGrp="1" noChangeArrowheads="1"/>
          </p:cNvSpPr>
          <p:nvPr>
            <p:ph type="title"/>
          </p:nvPr>
        </p:nvSpPr>
        <p:spPr bwMode="auto">
          <a:xfrm>
            <a:off x="266700" y="693738"/>
            <a:ext cx="8559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2052" name="Rectangle 4"/>
          <p:cNvSpPr>
            <a:spLocks noGrp="1" noChangeArrowheads="1"/>
          </p:cNvSpPr>
          <p:nvPr>
            <p:ph type="body" idx="1"/>
          </p:nvPr>
        </p:nvSpPr>
        <p:spPr bwMode="auto">
          <a:xfrm>
            <a:off x="266700" y="1600200"/>
            <a:ext cx="85598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p:txBody>
      </p:sp>
      <p:sp>
        <p:nvSpPr>
          <p:cNvPr id="205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31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D9BA803-520C-4A9C-99C7-495ADA68AF8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33793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321"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B58AF81-18A9-4B41-8892-5FD086D212F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33794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33794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33794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33794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33794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33794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33794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33794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33794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33794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33795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33795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33795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33795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33795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33795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33795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33795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076"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7"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8"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9"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6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796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3796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3796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3796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3796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3796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3796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33797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33797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33797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33797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2092" name="Picture 57" descr="rhs_new"/>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0"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94"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1335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Tree>
  </p:cSld>
  <p:clrMap bg1="lt1" tx1="dk1" bg2="lt2" tx2="dk2" accent1="accent1" accent2="accent2" accent3="accent3" accent4="accent4" accent5="accent5" accent6="accent6" hlink="hlink" folHlink="folHlink"/>
  <p:sldLayoutIdLst>
    <p:sldLayoutId id="2147493033" r:id="rId1"/>
    <p:sldLayoutId id="2147493034" r:id="rId2"/>
    <p:sldLayoutId id="2147493035" r:id="rId3"/>
    <p:sldLayoutId id="2147493036" r:id="rId4"/>
    <p:sldLayoutId id="2147493037" r:id="rId5"/>
    <p:sldLayoutId id="2147493038" r:id="rId6"/>
    <p:sldLayoutId id="2147493039" r:id="rId7"/>
    <p:sldLayoutId id="2147493040" r:id="rId8"/>
    <p:sldLayoutId id="2147493041" r:id="rId9"/>
    <p:sldLayoutId id="2147493042" r:id="rId10"/>
    <p:sldLayoutId id="2147493043"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07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3076" name="Picture 28" descr="intro"/>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307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308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3081" name="Rectangle 3"/>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Introduction</a:t>
            </a:r>
          </a:p>
        </p:txBody>
      </p:sp>
      <p:sp>
        <p:nvSpPr>
          <p:cNvPr id="3082" name="Rectangle 4"/>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83"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256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918C923-E793-472E-A72C-18D30BDEC63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6091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256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1525314-C550-4535-8BB9-C24BA5C9A7E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3088" name="Picture 19" descr="Introduction"/>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34" descr="rhs_new"/>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0933"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3091"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60939" name="Rectangle 43"/>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256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044" r:id="rId1"/>
    <p:sldLayoutId id="2147493045" r:id="rId2"/>
    <p:sldLayoutId id="2147493046" r:id="rId3"/>
    <p:sldLayoutId id="2147493047" r:id="rId4"/>
    <p:sldLayoutId id="2147493048" r:id="rId5"/>
    <p:sldLayoutId id="2147493049" r:id="rId6"/>
    <p:sldLayoutId id="2147493050" r:id="rId7"/>
    <p:sldLayoutId id="2147493051" r:id="rId8"/>
    <p:sldLayoutId id="2147493052" r:id="rId9"/>
    <p:sldLayoutId id="2147493053" r:id="rId10"/>
    <p:sldLayoutId id="2147493054"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099"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100" name="Picture 24" descr="activi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4103"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4104"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4105" name="Rectangle 9"/>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Introduction</a:t>
            </a:r>
          </a:p>
        </p:txBody>
      </p:sp>
      <p:sp>
        <p:nvSpPr>
          <p:cNvPr id="4106" name="Rectangle 10"/>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7"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8"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790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7A8E735-E728-4C9A-83F7-5F57836EBD3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08487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37903"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7B8B9ED-122B-4580-99CA-0891F0FB1A1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4112" name="Picture 19" descr="rhs_new"/>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1" descr="icebreaker"/>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4890"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115"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84896" name="Rectangle 32"/>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3790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055" r:id="rId1"/>
    <p:sldLayoutId id="2147493056" r:id="rId2"/>
    <p:sldLayoutId id="2147493057" r:id="rId3"/>
    <p:sldLayoutId id="2147493058" r:id="rId4"/>
    <p:sldLayoutId id="2147493059" r:id="rId5"/>
    <p:sldLayoutId id="2147493060" r:id="rId6"/>
    <p:sldLayoutId id="2147493061" r:id="rId7"/>
    <p:sldLayoutId id="2147493062" r:id="rId8"/>
    <p:sldLayoutId id="2147493063" r:id="rId9"/>
    <p:sldLayoutId id="2147493064" r:id="rId10"/>
    <p:sldLayoutId id="2147493065"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12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124" name="Picture 39" descr="agenda"/>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126"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12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129" name="Rectangle 11"/>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zh-CN" smtClean="0"/>
          </a:p>
        </p:txBody>
      </p:sp>
      <p:sp>
        <p:nvSpPr>
          <p:cNvPr id="5130" name="Rectangle 12"/>
          <p:cNvSpPr>
            <a:spLocks noGrp="1" noChangeArrowheads="1"/>
          </p:cNvSpPr>
          <p:nvPr>
            <p:ph type="body" idx="1"/>
          </p:nvPr>
        </p:nvSpPr>
        <p:spPr bwMode="auto">
          <a:xfrm>
            <a:off x="2978150" y="1600200"/>
            <a:ext cx="6134100" cy="45259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13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8"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72CF343-2F46-4E25-B8FB-4E15335E487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0530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50190"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47DD0BE-372A-45AB-94E1-153FD246518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513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136" name="Picture 48" descr="rhs_new"/>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50" descr="topics"/>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32"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513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505338" name="Rectangle 58"/>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5019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066" r:id="rId1"/>
    <p:sldLayoutId id="2147493067" r:id="rId2"/>
    <p:sldLayoutId id="2147493068" r:id="rId3"/>
    <p:sldLayoutId id="2147493069" r:id="rId4"/>
    <p:sldLayoutId id="2147493070" r:id="rId5"/>
    <p:sldLayoutId id="2147493071" r:id="rId6"/>
    <p:sldLayoutId id="2147493072" r:id="rId7"/>
    <p:sldLayoutId id="2147493073" r:id="rId8"/>
    <p:sldLayoutId id="2147493074" r:id="rId9"/>
    <p:sldLayoutId id="2147493075" r:id="rId10"/>
    <p:sldLayoutId id="2147493076"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lnSpc>
          <a:spcPct val="200000"/>
        </a:lnSpc>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lnSpc>
          <a:spcPct val="200000"/>
        </a:lnSpc>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lnSpc>
          <a:spcPct val="200000"/>
        </a:lnSpc>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lnSpc>
          <a:spcPct val="200000"/>
        </a:lnSpc>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147"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148" name="Picture 4" descr="agenda"/>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150"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15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2"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153" name="Rectangle 9"/>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zh-CN" smtClean="0"/>
          </a:p>
        </p:txBody>
      </p:sp>
      <p:sp>
        <p:nvSpPr>
          <p:cNvPr id="6154" name="Rectangle 10"/>
          <p:cNvSpPr>
            <a:spLocks noGrp="1" noChangeArrowheads="1"/>
          </p:cNvSpPr>
          <p:nvPr>
            <p:ph type="body" idx="1"/>
          </p:nvPr>
        </p:nvSpPr>
        <p:spPr bwMode="auto">
          <a:xfrm>
            <a:off x="2978150" y="1600200"/>
            <a:ext cx="6134100" cy="45259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155"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E0B3AA3-3300-4C9F-8A7F-DF2D825ED24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00295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62478"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5CD1A4C-31B4-4F99-9D22-A8328367304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6159"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160" name="Picture 25" descr="Agenda"/>
          <p:cNvPicPr preferRelativeResize="0">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1" name="Picture 24"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297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6163"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02977" name="Rectangle 33"/>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62485"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077" r:id="rId1"/>
    <p:sldLayoutId id="2147493078" r:id="rId2"/>
    <p:sldLayoutId id="2147493079" r:id="rId3"/>
    <p:sldLayoutId id="2147493080" r:id="rId4"/>
    <p:sldLayoutId id="2147493081" r:id="rId5"/>
    <p:sldLayoutId id="2147493082" r:id="rId6"/>
    <p:sldLayoutId id="2147493083" r:id="rId7"/>
    <p:sldLayoutId id="2147493084" r:id="rId8"/>
    <p:sldLayoutId id="2147493085" r:id="rId9"/>
    <p:sldLayoutId id="2147493086" r:id="rId10"/>
    <p:sldLayoutId id="2147493030"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lnSpc>
          <a:spcPct val="200000"/>
        </a:lnSpc>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lnSpc>
          <a:spcPct val="200000"/>
        </a:lnSpc>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lnSpc>
          <a:spcPct val="200000"/>
        </a:lnSpc>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lnSpc>
          <a:spcPct val="200000"/>
        </a:lnSpc>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17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173" name="Rectangle 11"/>
          <p:cNvSpPr>
            <a:spLocks noGrp="1" noChangeArrowheads="1"/>
          </p:cNvSpPr>
          <p:nvPr>
            <p:ph type="title"/>
          </p:nvPr>
        </p:nvSpPr>
        <p:spPr bwMode="auto">
          <a:xfrm>
            <a:off x="1366838" y="-26988"/>
            <a:ext cx="6421437" cy="66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Generic content slide</a:t>
            </a:r>
          </a:p>
        </p:txBody>
      </p:sp>
      <p:sp>
        <p:nvSpPr>
          <p:cNvPr id="7174" name="Rectangle 12"/>
          <p:cNvSpPr>
            <a:spLocks noGrp="1" noChangeArrowheads="1"/>
          </p:cNvSpPr>
          <p:nvPr>
            <p:ph type="body" idx="1"/>
          </p:nvPr>
        </p:nvSpPr>
        <p:spPr bwMode="auto">
          <a:xfrm>
            <a:off x="63500" y="1600200"/>
            <a:ext cx="88265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175"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476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158ED23-7FD3-42CB-8108-518102BDD6F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7116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4763"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D9DFECF-295A-4522-89BC-D9EF0DCE3F0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7180"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181" name="Picture 45"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118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7183"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71190" name="Rectangle 54"/>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7476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4"/>
    </p:custDataLst>
  </p:cSld>
  <p:clrMap bg1="lt1" tx1="dk1" bg2="lt2" tx2="dk2" accent1="accent1" accent2="accent2" accent3="accent3" accent4="accent4" accent5="accent5" accent6="accent6" hlink="hlink" folHlink="folHlink"/>
  <p:sldLayoutIdLst>
    <p:sldLayoutId id="2147493087" r:id="rId1"/>
    <p:sldLayoutId id="2147493088" r:id="rId2"/>
    <p:sldLayoutId id="2147493089" r:id="rId3"/>
    <p:sldLayoutId id="2147493090" r:id="rId4"/>
    <p:sldLayoutId id="2147493091" r:id="rId5"/>
    <p:sldLayoutId id="2147493092" r:id="rId6"/>
    <p:sldLayoutId id="2147493093" r:id="rId7"/>
    <p:sldLayoutId id="2147493094" r:id="rId8"/>
    <p:sldLayoutId id="2147493095" r:id="rId9"/>
    <p:sldLayoutId id="2147493096" r:id="rId10"/>
    <p:sldLayoutId id="2147493097" r:id="rId11"/>
    <p:sldLayoutId id="2147493098" r:id="rId12"/>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6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6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6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6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6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AutoShape 18"/>
          <p:cNvSpPr>
            <a:spLocks noChangeArrowheads="1"/>
          </p:cNvSpPr>
          <p:nvPr userDrawn="1"/>
        </p:nvSpPr>
        <p:spPr bwMode="auto">
          <a:xfrm rot="-54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195" name="AutoShape 20"/>
          <p:cNvSpPr>
            <a:spLocks noChangeArrowheads="1"/>
          </p:cNvSpPr>
          <p:nvPr userDrawn="1"/>
        </p:nvSpPr>
        <p:spPr bwMode="auto">
          <a:xfrm rot="-54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19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19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199" name="Rectangle 5"/>
          <p:cNvSpPr>
            <a:spLocks noGrp="1" noChangeArrowheads="1"/>
          </p:cNvSpPr>
          <p:nvPr>
            <p:ph type="title"/>
          </p:nvPr>
        </p:nvSpPr>
        <p:spPr bwMode="auto">
          <a:xfrm>
            <a:off x="2424113" y="693738"/>
            <a:ext cx="64658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Activity slide</a:t>
            </a:r>
          </a:p>
        </p:txBody>
      </p:sp>
      <p:sp>
        <p:nvSpPr>
          <p:cNvPr id="8200" name="Rectangle 6"/>
          <p:cNvSpPr>
            <a:spLocks noGrp="1" noChangeArrowheads="1"/>
          </p:cNvSpPr>
          <p:nvPr>
            <p:ph type="body" idx="1"/>
          </p:nvPr>
        </p:nvSpPr>
        <p:spPr bwMode="auto">
          <a:xfrm>
            <a:off x="169863" y="1600200"/>
            <a:ext cx="87201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201"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2"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807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285B517-8E70-44B5-81EF-56518C24BFC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0224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8077"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2F838BE-7D18-4793-B51C-85478813B97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206"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207"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8208" name="Picture 24" descr="activity"/>
          <p:cNvPicPr preferRelativeResize="0">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9" name="Picture 25"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242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8211"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22434" name="Rectangle 34"/>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 </a:t>
            </a:r>
          </a:p>
        </p:txBody>
      </p:sp>
      <p:sp>
        <p:nvSpPr>
          <p:cNvPr id="88085"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099" r:id="rId1"/>
    <p:sldLayoutId id="2147493100" r:id="rId2"/>
    <p:sldLayoutId id="2147493101" r:id="rId3"/>
    <p:sldLayoutId id="2147493102" r:id="rId4"/>
    <p:sldLayoutId id="2147493103" r:id="rId5"/>
    <p:sldLayoutId id="2147493104" r:id="rId6"/>
    <p:sldLayoutId id="2147493105" r:id="rId7"/>
    <p:sldLayoutId id="2147493106" r:id="rId8"/>
    <p:sldLayoutId id="2147493107" r:id="rId9"/>
    <p:sldLayoutId id="2147493108" r:id="rId10"/>
    <p:sldLayoutId id="2147493109"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AutoShape 2"/>
          <p:cNvSpPr>
            <a:spLocks noChangeArrowheads="1"/>
          </p:cNvSpPr>
          <p:nvPr userDrawn="1"/>
        </p:nvSpPr>
        <p:spPr bwMode="auto">
          <a:xfrm rot="-54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219" name="AutoShape 3"/>
          <p:cNvSpPr>
            <a:spLocks noChangeArrowheads="1"/>
          </p:cNvSpPr>
          <p:nvPr userDrawn="1"/>
        </p:nvSpPr>
        <p:spPr bwMode="auto">
          <a:xfrm rot="-54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220"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22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223" name="Rectangle 7"/>
          <p:cNvSpPr>
            <a:spLocks noGrp="1" noChangeArrowheads="1"/>
          </p:cNvSpPr>
          <p:nvPr>
            <p:ph type="title"/>
          </p:nvPr>
        </p:nvSpPr>
        <p:spPr bwMode="auto">
          <a:xfrm>
            <a:off x="2424113" y="693738"/>
            <a:ext cx="64658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zh-CN" smtClean="0"/>
          </a:p>
        </p:txBody>
      </p:sp>
      <p:sp>
        <p:nvSpPr>
          <p:cNvPr id="9224" name="Rectangle 8"/>
          <p:cNvSpPr>
            <a:spLocks noGrp="1" noChangeArrowheads="1"/>
          </p:cNvSpPr>
          <p:nvPr>
            <p:ph type="body" idx="1"/>
          </p:nvPr>
        </p:nvSpPr>
        <p:spPr bwMode="auto">
          <a:xfrm>
            <a:off x="169863" y="1600200"/>
            <a:ext cx="87201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9225"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036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9BEB7E7-3D0E-4620-9336-AD4B166738E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09818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00365"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20078F4-7180-4C01-94EA-B6B2D2F0435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230"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231"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232" name="Picture 19" descr="rhs_new"/>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25" descr="Agenda"/>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819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9235"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98205" name="Rectangle 29"/>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0037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110" r:id="rId1"/>
    <p:sldLayoutId id="2147493111" r:id="rId2"/>
    <p:sldLayoutId id="2147493112" r:id="rId3"/>
    <p:sldLayoutId id="2147493113" r:id="rId4"/>
    <p:sldLayoutId id="2147493114" r:id="rId5"/>
    <p:sldLayoutId id="2147493115" r:id="rId6"/>
    <p:sldLayoutId id="2147493116" r:id="rId7"/>
    <p:sldLayoutId id="2147493117" r:id="rId8"/>
    <p:sldLayoutId id="2147493118" r:id="rId9"/>
    <p:sldLayoutId id="2147493119" r:id="rId10"/>
    <p:sldLayoutId id="2147493120"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hyperlink" Target="mailto:lijin@cn.ibm.com"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mailto:tanhao@cn.ibm.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6"/>
          <p:cNvSpPr>
            <a:spLocks noGrp="1" noChangeArrowheads="1"/>
          </p:cNvSpPr>
          <p:nvPr>
            <p:ph type="subTitle" idx="1"/>
          </p:nvPr>
        </p:nvSpPr>
        <p:spPr>
          <a:xfrm>
            <a:off x="2943225" y="4422775"/>
            <a:ext cx="5372100" cy="1663700"/>
          </a:xfrm>
          <a:solidFill>
            <a:srgbClr val="000000">
              <a:alpha val="1176"/>
            </a:srgbClr>
          </a:solidFill>
        </p:spPr>
        <p:txBody>
          <a:bodyPr/>
          <a:lstStyle/>
          <a:p>
            <a:pPr eaLnBrk="1" hangingPunct="1">
              <a:spcBef>
                <a:spcPct val="0"/>
              </a:spcBef>
            </a:pPr>
            <a:r>
              <a:rPr lang="en-US" altLang="zh-CN" dirty="0" smtClean="0"/>
              <a:t>Cloud Boot Camp </a:t>
            </a:r>
          </a:p>
          <a:p>
            <a:pPr eaLnBrk="1" hangingPunct="1">
              <a:spcBef>
                <a:spcPct val="0"/>
              </a:spcBef>
            </a:pPr>
            <a:r>
              <a:rPr lang="en-US" altLang="zh-CN" dirty="0" err="1" smtClean="0"/>
              <a:t>Bluemix</a:t>
            </a:r>
            <a:r>
              <a:rPr lang="en-US" altLang="zh-CN" dirty="0" smtClean="0"/>
              <a:t> Intermediate</a:t>
            </a:r>
          </a:p>
          <a:p>
            <a:pPr eaLnBrk="1" hangingPunct="1">
              <a:spcBef>
                <a:spcPct val="0"/>
              </a:spcBef>
            </a:pPr>
            <a:r>
              <a:rPr lang="en-US" altLang="zh-CN" dirty="0" err="1" smtClean="0"/>
              <a:t>Hongkong</a:t>
            </a:r>
            <a:endParaRPr lang="en-US" altLang="zh-CN" dirty="0" smtClean="0"/>
          </a:p>
          <a:p>
            <a:pPr eaLnBrk="1" hangingPunct="1">
              <a:spcBef>
                <a:spcPct val="0"/>
              </a:spcBef>
            </a:pPr>
            <a:r>
              <a:rPr lang="en-US" altLang="zh-CN" dirty="0" smtClean="0"/>
              <a:t>Oct 29– 30 2015 </a:t>
            </a:r>
          </a:p>
        </p:txBody>
      </p:sp>
    </p:spTree>
    <p:custDataLst>
      <p:tags r:id="rId1"/>
    </p:custData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itle 1"/>
          <p:cNvSpPr>
            <a:spLocks noGrp="1"/>
          </p:cNvSpPr>
          <p:nvPr>
            <p:ph type="title"/>
          </p:nvPr>
        </p:nvSpPr>
        <p:spPr/>
        <p:txBody>
          <a:bodyPr/>
          <a:lstStyle/>
          <a:p>
            <a:r>
              <a:rPr lang="en-US" altLang="zh-CN" smtClean="0"/>
              <a:t>Introduction</a:t>
            </a:r>
          </a:p>
        </p:txBody>
      </p:sp>
      <p:sp>
        <p:nvSpPr>
          <p:cNvPr id="226307" name="Content Placeholder 2"/>
          <p:cNvSpPr>
            <a:spLocks noGrp="1"/>
          </p:cNvSpPr>
          <p:nvPr>
            <p:ph idx="1"/>
          </p:nvPr>
        </p:nvSpPr>
        <p:spPr/>
        <p:txBody>
          <a:bodyPr/>
          <a:lstStyle/>
          <a:p>
            <a:pPr marL="0" indent="0">
              <a:buFont typeface="Wingdings" panose="05000000000000000000" pitchFamily="2" charset="2"/>
              <a:buNone/>
            </a:pPr>
            <a:r>
              <a:rPr lang="en-US" altLang="zh-CN" b="1" dirty="0"/>
              <a:t>Max Lee</a:t>
            </a:r>
            <a:r>
              <a:rPr lang="en-US" altLang="ja-JP" i="1" dirty="0" smtClean="0">
                <a:solidFill>
                  <a:srgbClr val="00649D"/>
                </a:solidFill>
              </a:rPr>
              <a:t> </a:t>
            </a:r>
            <a:r>
              <a:rPr lang="en-US" altLang="ja-JP" i="1" dirty="0" smtClean="0"/>
              <a:t>(</a:t>
            </a:r>
            <a:r>
              <a:rPr lang="en-US" altLang="ja-JP" i="1" dirty="0" smtClean="0">
                <a:hlinkClick r:id="rId3"/>
              </a:rPr>
              <a:t>lijin@cn.ibm.com</a:t>
            </a:r>
            <a:r>
              <a:rPr lang="en-US" altLang="ja-JP" dirty="0" smtClean="0"/>
              <a:t>):</a:t>
            </a:r>
            <a:endParaRPr lang="en-US" altLang="ja-JP" dirty="0" smtClean="0">
              <a:solidFill>
                <a:srgbClr val="0721E5"/>
              </a:solidFill>
            </a:endParaRPr>
          </a:p>
          <a:p>
            <a:pPr marL="0" indent="0" eaLnBrk="1" hangingPunct="1">
              <a:lnSpc>
                <a:spcPct val="80000"/>
              </a:lnSpc>
            </a:pPr>
            <a:endParaRPr lang="en-US" altLang="ja-JP" dirty="0" smtClean="0"/>
          </a:p>
          <a:p>
            <a:pPr marL="0" indent="0" eaLnBrk="1" hangingPunct="1">
              <a:lnSpc>
                <a:spcPct val="80000"/>
              </a:lnSpc>
            </a:pPr>
            <a:r>
              <a:rPr lang="en-US" altLang="ja-JP" dirty="0" smtClean="0"/>
              <a:t>Scrum Master</a:t>
            </a:r>
          </a:p>
          <a:p>
            <a:pPr marL="0" indent="0" eaLnBrk="1" hangingPunct="1">
              <a:lnSpc>
                <a:spcPct val="80000"/>
              </a:lnSpc>
            </a:pPr>
            <a:r>
              <a:rPr lang="en-US" altLang="ja-JP" dirty="0" smtClean="0"/>
              <a:t>IBM Certified Solution Advisor - Cloud Computing Architecture V4</a:t>
            </a:r>
          </a:p>
          <a:p>
            <a:pPr marL="0" indent="0" eaLnBrk="1" hangingPunct="1">
              <a:lnSpc>
                <a:spcPct val="80000"/>
              </a:lnSpc>
            </a:pPr>
            <a:r>
              <a:rPr lang="en-US" altLang="ja-JP" dirty="0" smtClean="0"/>
              <a:t>PM in Banking Sector</a:t>
            </a:r>
          </a:p>
          <a:p>
            <a:pPr marL="0" indent="0" eaLnBrk="1" hangingPunct="1">
              <a:lnSpc>
                <a:spcPct val="80000"/>
              </a:lnSpc>
            </a:pPr>
            <a:endParaRPr lang="en-US" altLang="ja-JP" dirty="0" smtClean="0"/>
          </a:p>
          <a:p>
            <a:pPr marL="0" indent="0" eaLnBrk="1" hangingPunct="1">
              <a:lnSpc>
                <a:spcPct val="80000"/>
              </a:lnSpc>
            </a:pPr>
            <a:endParaRPr lang="en-US" altLang="ja-JP" dirty="0" smtClean="0"/>
          </a:p>
          <a:p>
            <a:pPr marL="0" indent="0">
              <a:buNone/>
            </a:pPr>
            <a:endParaRPr lang="en-US" altLang="zh-CN" b="1" dirty="0" smtClean="0"/>
          </a:p>
          <a:p>
            <a:pPr marL="0" indent="0">
              <a:buNone/>
            </a:pPr>
            <a:endParaRPr lang="en-US" altLang="zh-CN" b="1" dirty="0"/>
          </a:p>
          <a:p>
            <a:pPr marL="0" indent="0">
              <a:buNone/>
            </a:pPr>
            <a:endParaRPr lang="en-US" altLang="zh-CN" b="1" dirty="0" smtClean="0"/>
          </a:p>
          <a:p>
            <a:pPr marL="0" indent="0">
              <a:buNone/>
            </a:pPr>
            <a:r>
              <a:rPr lang="en-US" altLang="zh-CN" b="1" dirty="0" smtClean="0"/>
              <a:t>Neo Tan </a:t>
            </a:r>
            <a:r>
              <a:rPr lang="en-US" altLang="zh-CN" i="1" dirty="0"/>
              <a:t>(</a:t>
            </a:r>
            <a:r>
              <a:rPr lang="en-US" altLang="zh-CN" i="1" dirty="0" smtClean="0">
                <a:hlinkClick r:id="rId4"/>
              </a:rPr>
              <a:t>tanhao@cn.ibm.com</a:t>
            </a:r>
            <a:r>
              <a:rPr lang="en-US" altLang="zh-CN" i="1" dirty="0" smtClean="0"/>
              <a:t>):</a:t>
            </a:r>
          </a:p>
          <a:p>
            <a:pPr marL="0" indent="0">
              <a:buNone/>
            </a:pPr>
            <a:endParaRPr lang="en-US" altLang="zh-CN" i="1" dirty="0" smtClean="0"/>
          </a:p>
          <a:p>
            <a:pPr marL="0" indent="0" eaLnBrk="1" hangingPunct="1">
              <a:lnSpc>
                <a:spcPct val="80000"/>
              </a:lnSpc>
            </a:pPr>
            <a:r>
              <a:rPr lang="en-US" altLang="ja-JP" dirty="0" smtClean="0"/>
              <a:t>CAMSS focal of Financial Service Sector</a:t>
            </a:r>
          </a:p>
          <a:p>
            <a:pPr marL="0" indent="0" eaLnBrk="1" hangingPunct="1">
              <a:lnSpc>
                <a:spcPct val="80000"/>
              </a:lnSpc>
            </a:pPr>
            <a:r>
              <a:rPr lang="en-US" altLang="ja-JP" dirty="0" smtClean="0"/>
              <a:t>InfoQ.com/</a:t>
            </a:r>
            <a:r>
              <a:rPr lang="en-US" altLang="ja-JP" dirty="0" err="1" smtClean="0"/>
              <a:t>cn</a:t>
            </a:r>
            <a:r>
              <a:rPr lang="en-US" altLang="ja-JP" dirty="0" smtClean="0"/>
              <a:t> editor</a:t>
            </a:r>
            <a:endParaRPr lang="en-US" altLang="ja-JP" dirty="0"/>
          </a:p>
          <a:p>
            <a:pPr marL="0" indent="0" eaLnBrk="1" hangingPunct="1">
              <a:lnSpc>
                <a:spcPct val="80000"/>
              </a:lnSpc>
            </a:pPr>
            <a:r>
              <a:rPr lang="en-US" altLang="ja-JP" dirty="0" smtClean="0"/>
              <a:t>iOS developer</a:t>
            </a:r>
            <a:endParaRPr lang="en-US" altLang="ja-JP" dirty="0"/>
          </a:p>
          <a:p>
            <a:pPr marL="0" indent="0">
              <a:buNone/>
            </a:pPr>
            <a:endParaRPr lang="en-US" altLang="ja-JP" dirty="0" smtClean="0">
              <a:solidFill>
                <a:srgbClr val="0721E5"/>
              </a:solidFill>
            </a:endParaRPr>
          </a:p>
          <a:p>
            <a:pPr marL="0" indent="0">
              <a:buFont typeface="Wingdings" panose="05000000000000000000" pitchFamily="2" charset="2"/>
              <a:buNone/>
            </a:pPr>
            <a:endParaRPr lang="en-US" altLang="zh-CN" i="1" dirty="0" smtClean="0">
              <a:solidFill>
                <a:srgbClr val="0721E5"/>
              </a:solidFill>
            </a:endParaRPr>
          </a:p>
          <a:p>
            <a:pPr marL="0" indent="0">
              <a:buFont typeface="Wingdings" panose="05000000000000000000" pitchFamily="2" charset="2"/>
              <a:buNone/>
            </a:pPr>
            <a:endParaRPr lang="en-US" altLang="zh-CN" i="1" dirty="0" smtClean="0">
              <a:solidFill>
                <a:srgbClr val="00649D"/>
              </a:solidFill>
            </a:endParaRPr>
          </a:p>
          <a:p>
            <a:pPr marL="0" indent="0">
              <a:buFont typeface="Wingdings" panose="05000000000000000000" pitchFamily="2" charset="2"/>
              <a:buNone/>
            </a:pPr>
            <a:endParaRPr lang="en-US" altLang="zh-CN" dirty="0" smtClean="0"/>
          </a:p>
        </p:txBody>
      </p:sp>
      <p:sp>
        <p:nvSpPr>
          <p:cNvPr id="4" name="Footer Placeholder 3"/>
          <p:cNvSpPr>
            <a:spLocks noGrp="1"/>
          </p:cNvSpPr>
          <p:nvPr>
            <p:ph type="ftr" sz="quarter" idx="10"/>
          </p:nvPr>
        </p:nvSpPr>
        <p:spPr/>
        <p:txBody>
          <a:bodyPr/>
          <a:lstStyle/>
          <a:p>
            <a:pPr>
              <a:defRPr/>
            </a:pPr>
            <a:r>
              <a:rPr lang="en-US" smtClean="0"/>
              <a:t>Module / Session Title</a:t>
            </a:r>
            <a:endParaRPr lang="en-US"/>
          </a:p>
        </p:txBody>
      </p:sp>
      <p:pic>
        <p:nvPicPr>
          <p:cNvPr id="226310"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40639" y="850107"/>
            <a:ext cx="10953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6"/>
          <a:stretch>
            <a:fillRect/>
          </a:stretch>
        </p:blipFill>
        <p:spPr>
          <a:xfrm>
            <a:off x="6773385" y="3483369"/>
            <a:ext cx="1029881" cy="135757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p:cNvSpPr>
            <a:spLocks noGrp="1"/>
          </p:cNvSpPr>
          <p:nvPr>
            <p:ph type="title"/>
          </p:nvPr>
        </p:nvSpPr>
        <p:spPr>
          <a:xfrm>
            <a:off x="246063" y="290513"/>
            <a:ext cx="8559800" cy="508000"/>
          </a:xfrm>
        </p:spPr>
        <p:txBody>
          <a:bodyPr/>
          <a:lstStyle/>
          <a:p>
            <a:r>
              <a:rPr lang="en-US" altLang="zh-CN" smtClean="0"/>
              <a:t>Agenda</a:t>
            </a:r>
          </a:p>
        </p:txBody>
      </p:sp>
      <p:sp>
        <p:nvSpPr>
          <p:cNvPr id="4" name="Footer Placeholder 3"/>
          <p:cNvSpPr>
            <a:spLocks noGrp="1"/>
          </p:cNvSpPr>
          <p:nvPr>
            <p:ph type="ftr" sz="quarter" idx="10"/>
          </p:nvPr>
        </p:nvSpPr>
        <p:spPr/>
        <p:txBody>
          <a:bodyPr/>
          <a:lstStyle/>
          <a:p>
            <a:pPr>
              <a:defRPr/>
            </a:pPr>
            <a:r>
              <a:rPr lang="en-US" smtClean="0"/>
              <a:t>BlueMix</a:t>
            </a: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215166587"/>
              </p:ext>
            </p:extLst>
          </p:nvPr>
        </p:nvGraphicFramePr>
        <p:xfrm>
          <a:off x="0" y="638706"/>
          <a:ext cx="9144000" cy="5917008"/>
        </p:xfrm>
        <a:graphic>
          <a:graphicData uri="http://schemas.openxmlformats.org/drawingml/2006/table">
            <a:tbl>
              <a:tblPr/>
              <a:tblGrid>
                <a:gridCol w="507436"/>
                <a:gridCol w="334908"/>
                <a:gridCol w="3704284"/>
                <a:gridCol w="1684688"/>
                <a:gridCol w="700262"/>
                <a:gridCol w="2212422"/>
              </a:tblGrid>
              <a:tr h="343991">
                <a:tc gridSpan="6">
                  <a:txBody>
                    <a:bodyPr/>
                    <a:lstStyle/>
                    <a:p>
                      <a:pPr algn="ctr" fontAlgn="b"/>
                      <a:r>
                        <a:rPr lang="en-US" sz="900" b="1" i="0" u="none" strike="noStrike">
                          <a:solidFill>
                            <a:srgbClr val="FFFFFF"/>
                          </a:solidFill>
                          <a:effectLst/>
                          <a:latin typeface="Arial" panose="020B0604020202020204" pitchFamily="34" charset="0"/>
                          <a:ea typeface="宋体" panose="02010600030101010101" pitchFamily="2" charset="-122"/>
                        </a:rPr>
                        <a:t>Cloud and BlueMix Enablement: Hands On Experience</a:t>
                      </a:r>
                      <a:br>
                        <a:rPr lang="en-US" sz="900" b="1" i="0" u="none" strike="noStrike">
                          <a:solidFill>
                            <a:srgbClr val="FFFFFF"/>
                          </a:solidFill>
                          <a:effectLst/>
                          <a:latin typeface="Arial" panose="020B0604020202020204" pitchFamily="34" charset="0"/>
                          <a:ea typeface="宋体" panose="02010600030101010101" pitchFamily="2" charset="-122"/>
                        </a:rPr>
                      </a:br>
                      <a:r>
                        <a:rPr lang="en-US" sz="900" b="1" i="0" u="none" strike="noStrike">
                          <a:solidFill>
                            <a:srgbClr val="FFFFFF"/>
                          </a:solidFill>
                          <a:effectLst/>
                          <a:latin typeface="Arial" panose="020B0604020202020204" pitchFamily="34" charset="0"/>
                          <a:ea typeface="宋体" panose="02010600030101010101" pitchFamily="2" charset="-122"/>
                        </a:rPr>
                        <a:t>Shanghai June 10 -12 2015</a:t>
                      </a:r>
                      <a:br>
                        <a:rPr lang="en-US" sz="900" b="1" i="0" u="none" strike="noStrike">
                          <a:solidFill>
                            <a:srgbClr val="FFFFFF"/>
                          </a:solidFill>
                          <a:effectLst/>
                          <a:latin typeface="Arial" panose="020B0604020202020204" pitchFamily="34" charset="0"/>
                          <a:ea typeface="宋体" panose="02010600030101010101" pitchFamily="2" charset="-122"/>
                        </a:rPr>
                      </a:br>
                      <a:r>
                        <a:rPr lang="en-US" sz="900" b="1" i="0" u="none" strike="noStrike">
                          <a:solidFill>
                            <a:srgbClr val="FFFFFF"/>
                          </a:solidFill>
                          <a:effectLst/>
                          <a:latin typeface="Arial" panose="020B0604020202020204" pitchFamily="34" charset="0"/>
                          <a:ea typeface="宋体" panose="02010600030101010101" pitchFamily="2" charset="-122"/>
                        </a:rPr>
                        <a:t>Room xxxx, xst Floor @ xxx any street, anytown, anycountry</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18236">
                <a:tc>
                  <a:txBody>
                    <a:bodyPr/>
                    <a:lstStyle/>
                    <a:p>
                      <a:pPr algn="l" fontAlgn="b"/>
                      <a:r>
                        <a:rPr lang="en-US" sz="900" b="1" i="0" u="none" strike="noStrike">
                          <a:solidFill>
                            <a:srgbClr val="000000"/>
                          </a:solidFill>
                          <a:effectLst/>
                          <a:latin typeface="Arial" panose="020B0604020202020204" pitchFamily="34" charset="0"/>
                          <a:ea typeface="宋体" panose="02010600030101010101" pitchFamily="2" charset="-122"/>
                        </a:rPr>
                        <a:t>Duration</a:t>
                      </a:r>
                    </a:p>
                  </a:txBody>
                  <a:tcPr marL="6512" marR="6512" marT="651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Arial" panose="020B0604020202020204" pitchFamily="34" charset="0"/>
                          <a:ea typeface="宋体" panose="02010600030101010101" pitchFamily="2" charset="-122"/>
                        </a:rPr>
                        <a:t>Time</a:t>
                      </a:r>
                    </a:p>
                  </a:txBody>
                  <a:tcPr marL="6512" marR="6512" marT="651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Arial" panose="020B0604020202020204" pitchFamily="34" charset="0"/>
                          <a:ea typeface="宋体" panose="02010600030101010101" pitchFamily="2" charset="-122"/>
                        </a:rPr>
                        <a:t>Topic</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Arial" panose="020B0604020202020204" pitchFamily="34" charset="0"/>
                          <a:ea typeface="宋体" panose="02010600030101010101" pitchFamily="2" charset="-122"/>
                        </a:rPr>
                        <a:t>Content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Arial" panose="020B0604020202020204" pitchFamily="34" charset="0"/>
                          <a:ea typeface="宋体" panose="02010600030101010101" pitchFamily="2" charset="-122"/>
                        </a:rPr>
                        <a:t>Presenter</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Arial" panose="020B0604020202020204" pitchFamily="34" charset="0"/>
                          <a:ea typeface="宋体" panose="02010600030101010101" pitchFamily="2" charset="-122"/>
                        </a:rPr>
                        <a:t>Notes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31114">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8:15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9:30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1" i="0" u="none" strike="noStrike">
                          <a:solidFill>
                            <a:srgbClr val="000000"/>
                          </a:solidFill>
                          <a:effectLst/>
                          <a:latin typeface="Arial" panose="020B0604020202020204" pitchFamily="34" charset="0"/>
                          <a:ea typeface="宋体" panose="02010600030101010101" pitchFamily="2" charset="-122"/>
                        </a:rPr>
                        <a:t>Day 1</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Send out sign in sheet, Get all on community space.</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1114">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9:45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Intro</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00. Cloud Boot Camp Introduction</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Max</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43991">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0:30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Discussion / Exercise – What's your understanding/involvement of Cloud</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panose="020B0604020202020204" pitchFamily="34" charset="0"/>
                          <a:ea typeface="宋体" panose="02010600030101010101" pitchFamily="2" charset="-122"/>
                        </a:rPr>
                        <a:t>Team's expectation and understanding. Determine teams in the class. Let them know they will be doing exercises together.</a:t>
                      </a:r>
                    </a:p>
                  </a:txBody>
                  <a:tcPr marL="6512" marR="6512" marT="65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43991">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10:45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Cloud Basics Overview -- IaaS, PaaS, SaaS, CSP PAtterns, CCRA, Impact on IT, Cloud Strategy, Cloud Architecture Considerations, Development/Operations Considerations, Approaches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01. CCRA 4.0 Overview_20140918_non_conf</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Max</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panose="020B0604020202020204" pitchFamily="34" charset="0"/>
                          <a:ea typeface="宋体" panose="02010600030101010101" pitchFamily="2" charset="-122"/>
                        </a:rPr>
                        <a:t>Overview of bluemix and CCRA version 4</a:t>
                      </a:r>
                    </a:p>
                  </a:txBody>
                  <a:tcPr marL="6512" marR="6512" marT="65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18236">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Break</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ctr"/>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1114">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12:00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BlueMix Introduction</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01. BlueMix introduction and practices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Max</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panose="020B0604020202020204" pitchFamily="34" charset="0"/>
                          <a:ea typeface="宋体" panose="02010600030101010101" pitchFamily="2" charset="-122"/>
                        </a:rPr>
                        <a:t>Overview of Bluemix and team can apply id if they did not.</a:t>
                      </a:r>
                    </a:p>
                  </a:txBody>
                  <a:tcPr marL="6512" marR="6512" marT="65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18236">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13:30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Lunch</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343991">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0:30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14:00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Wake up exercise</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panose="020B0604020202020204" pitchFamily="34" charset="0"/>
                          <a:ea typeface="宋体" panose="02010600030101010101" pitchFamily="2" charset="-122"/>
                        </a:rPr>
                        <a:t>Team's expectation and understanding. Determine teams in the class. Let them know they will be doing exercises together.</a:t>
                      </a:r>
                    </a:p>
                  </a:txBody>
                  <a:tcPr marL="6512" marR="6512" marT="65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43991">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0:30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14:30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Online Bluemix Walk Thru.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Max/Neo</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We sort out any Bluemix ID issues. Let the team copy the VM if they don't have development background.</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1114">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16:00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Exercise 1</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Exercise1 - Introduction to Bluemix v3.0 10162015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Try the first exercise</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18236">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16:15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Break</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343991">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17:15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Introduction to Containers -- Dockers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02. Introduction_to_Containers_8JUNE2015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Neo</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18236">
                <a:tc gridSpan="6">
                  <a:txBody>
                    <a:bodyPr/>
                    <a:lstStyle/>
                    <a:p>
                      <a:pPr algn="ctr"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18236">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7:45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9:30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1" i="0" u="none" strike="noStrike">
                          <a:solidFill>
                            <a:srgbClr val="000000"/>
                          </a:solidFill>
                          <a:effectLst/>
                          <a:latin typeface="Arial" panose="020B0604020202020204" pitchFamily="34" charset="0"/>
                          <a:ea typeface="宋体" panose="02010600030101010101" pitchFamily="2" charset="-122"/>
                        </a:rPr>
                        <a:t>Day 2</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18236">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0:30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10:00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Class Topic Recap and discussion</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236">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11:30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Exercise</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Using docker</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236">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2:00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13:30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Lunch</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231114">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14:30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Open discussion, brain storm regarding how you are going to us cloud to enhance your client(Bank) IT ecosystem.</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900" b="0" i="0" u="none" strike="noStrike">
                          <a:solidFill>
                            <a:srgbClr val="000000"/>
                          </a:solidFill>
                          <a:effectLst/>
                          <a:latin typeface="Arial" panose="020B0604020202020204" pitchFamily="34" charset="0"/>
                          <a:ea typeface="宋体" panose="02010600030101010101" pitchFamily="2" charset="-122"/>
                        </a:rPr>
                        <a:t>APIM Cloud Ed Module v2 - 2015-05-27</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236">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15:30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How to use Bluemix to support DevOps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01. IBM Bluemix DevOps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Max</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236">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15:45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Break</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231114">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17:15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Exercise 4</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LabExercise4 - IBM DevOpse Services - Web v2.1 04252015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236">
                <a:tc>
                  <a:txBody>
                    <a:bodyPr/>
                    <a:lstStyle/>
                    <a:p>
                      <a:pPr algn="l" fontAlgn="b"/>
                      <a:r>
                        <a:rPr lang="zh-CN" altLang="en-US" sz="900" b="0" i="0" u="none" strike="noStrike">
                          <a:solidFill>
                            <a:srgbClr val="FFFFFF"/>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zh-CN" altLang="en-US" sz="900" b="0" i="0" u="none" strike="noStrike">
                          <a:solidFill>
                            <a:srgbClr val="FFFFFF"/>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900" b="0" i="0" u="none" strike="noStrike">
                          <a:solidFill>
                            <a:srgbClr val="FFFFFF"/>
                          </a:solidFill>
                          <a:effectLst/>
                          <a:latin typeface="Arial" panose="020B0604020202020204" pitchFamily="34" charset="0"/>
                          <a:ea typeface="宋体" panose="02010600030101010101" pitchFamily="2" charset="-122"/>
                        </a:rPr>
                        <a:t>Class Ends Questions and Answers any topic.</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zh-CN" altLang="en-US" sz="900" b="0" i="0" u="none" strike="noStrike">
                          <a:solidFill>
                            <a:srgbClr val="FFFFFF"/>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zh-CN" altLang="en-US" sz="900" b="0" i="0" u="none" strike="noStrike">
                          <a:solidFill>
                            <a:srgbClr val="FFFFFF"/>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zh-CN" altLang="en-US" sz="900" b="0" i="0" u="none" strike="noStrike" dirty="0">
                          <a:solidFill>
                            <a:srgbClr val="FFFFFF"/>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p:cNvSpPr>
            <a:spLocks noGrp="1"/>
          </p:cNvSpPr>
          <p:nvPr>
            <p:ph type="title"/>
          </p:nvPr>
        </p:nvSpPr>
        <p:spPr/>
        <p:txBody>
          <a:bodyPr/>
          <a:lstStyle/>
          <a:p>
            <a:r>
              <a:rPr lang="en-US" altLang="zh-CN" smtClean="0"/>
              <a:t>Course objectives</a:t>
            </a:r>
          </a:p>
        </p:txBody>
      </p:sp>
      <p:sp>
        <p:nvSpPr>
          <p:cNvPr id="3" name="Content Placeholder 2"/>
          <p:cNvSpPr>
            <a:spLocks noGrp="1"/>
          </p:cNvSpPr>
          <p:nvPr>
            <p:ph idx="1"/>
          </p:nvPr>
        </p:nvSpPr>
        <p:spPr>
          <a:extLst>
            <a:ext uri="{FAA26D3D-D897-4be2-8F04-BA451C77F1D7}"/>
          </a:extLst>
        </p:spPr>
        <p:txBody>
          <a:bodyPr/>
          <a:lstStyle/>
          <a:p>
            <a:pPr marL="0" indent="0">
              <a:buFont typeface="Wingdings" panose="05000000000000000000" pitchFamily="2" charset="2"/>
              <a:buNone/>
              <a:defRPr/>
            </a:pPr>
            <a:r>
              <a:rPr lang="en-US" sz="1400" dirty="0"/>
              <a:t>By the end of this c</a:t>
            </a:r>
            <a:r>
              <a:rPr lang="en-US" sz="1400" dirty="0" smtClean="0"/>
              <a:t>ourse, you </a:t>
            </a:r>
            <a:r>
              <a:rPr lang="en-US" sz="1400" dirty="0"/>
              <a:t>should be able to: </a:t>
            </a:r>
          </a:p>
          <a:p>
            <a:pPr>
              <a:defRPr/>
            </a:pPr>
            <a:r>
              <a:rPr lang="en-US" sz="1400" dirty="0"/>
              <a:t>Define cloud computing</a:t>
            </a:r>
          </a:p>
          <a:p>
            <a:pPr>
              <a:defRPr/>
            </a:pPr>
            <a:r>
              <a:rPr lang="en-US" sz="1400" dirty="0"/>
              <a:t>Identify </a:t>
            </a:r>
            <a:r>
              <a:rPr lang="en-US" sz="1400" dirty="0" err="1"/>
              <a:t>BlueMix</a:t>
            </a:r>
            <a:r>
              <a:rPr lang="en-US" sz="1400" dirty="0"/>
              <a:t> as the platform used for developing in Cloud</a:t>
            </a:r>
          </a:p>
          <a:p>
            <a:pPr>
              <a:defRPr/>
            </a:pPr>
            <a:r>
              <a:rPr lang="en-US" sz="1400" dirty="0"/>
              <a:t>Identify Cloud Foundry as a set of tools that run on top of the </a:t>
            </a:r>
            <a:r>
              <a:rPr lang="en-US" sz="1400" dirty="0" err="1"/>
              <a:t>BlueMix</a:t>
            </a:r>
            <a:r>
              <a:rPr lang="en-US" sz="1400" dirty="0"/>
              <a:t> </a:t>
            </a:r>
            <a:r>
              <a:rPr lang="en-US" sz="1400" dirty="0" smtClean="0"/>
              <a:t>platform</a:t>
            </a:r>
          </a:p>
          <a:p>
            <a:pPr>
              <a:defRPr/>
            </a:pPr>
            <a:r>
              <a:rPr lang="en-US" sz="1400" dirty="0" smtClean="0"/>
              <a:t>Understand Docker concept</a:t>
            </a:r>
          </a:p>
          <a:p>
            <a:pPr>
              <a:defRPr/>
            </a:pPr>
            <a:r>
              <a:rPr lang="en-US" sz="1400" dirty="0" smtClean="0"/>
              <a:t>Understand DevOps concept</a:t>
            </a:r>
          </a:p>
          <a:p>
            <a:pPr marL="0" indent="0">
              <a:buFont typeface="Wingdings" panose="05000000000000000000" pitchFamily="2" charset="2"/>
              <a:buNone/>
              <a:defRPr/>
            </a:pPr>
            <a:endParaRPr lang="en-US" dirty="0"/>
          </a:p>
          <a:p>
            <a:pPr>
              <a:defRPr/>
            </a:pP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Default Design">
  <a:themeElements>
    <a:clrScheme name="9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9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9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9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9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9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6_Default Design">
  <a:themeElements>
    <a:clrScheme name="16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6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6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6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6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6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6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6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6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6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6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6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6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6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6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6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6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7_Default Design">
  <a:themeElements>
    <a:clrScheme name="7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7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7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7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7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7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8_Default Design">
  <a:themeElements>
    <a:clrScheme name="18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8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8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8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8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8_Default Design">
  <a:themeElements>
    <a:clrScheme name="8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8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8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8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8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0_Default Design">
  <a:themeElements>
    <a:clrScheme name="10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0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0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0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0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7_Default Design">
  <a:themeElements>
    <a:clrScheme name="17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7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7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7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7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7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1_Default Design">
  <a:themeElements>
    <a:clrScheme name="11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1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1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1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1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5_Default Design">
  <a:themeElements>
    <a:clrScheme name="15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5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5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5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5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5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5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5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5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5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5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5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5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5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5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5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5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20_Default Design">
  <a:themeElements>
    <a:clrScheme name="20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20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20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20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20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efault Design">
  <a:themeElements>
    <a:clrScheme name="2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2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2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Default Design">
  <a:themeElements>
    <a:clrScheme name="3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3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3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3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Default Design">
  <a:themeElements>
    <a:clrScheme name="4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4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4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4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3_Default Design">
  <a:themeElements>
    <a:clrScheme name="13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3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3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3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3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9_Default Design">
  <a:themeElements>
    <a:clrScheme name="19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9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9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9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9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9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9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9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9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9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9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9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9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9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9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9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9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Default Design">
  <a:themeElements>
    <a:clrScheme name="6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6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solidFill>
          <a:schemeClr val="accent1"/>
        </a:solidFill>
        <a:ln w="25400" cap="flat" cmpd="sng" algn="ctr">
          <a:solidFill>
            <a:schemeClr val="tx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6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6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6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6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2_Default Design">
  <a:themeElements>
    <a:clrScheme name="12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2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2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2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4_Default Design">
  <a:themeElements>
    <a:clrScheme name="14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4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4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4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13590</TotalTime>
  <Words>493</Words>
  <Application>Microsoft Office PowerPoint</Application>
  <PresentationFormat>On-screen Show (4:3)</PresentationFormat>
  <Paragraphs>193</Paragraphs>
  <Slides>5</Slides>
  <Notes>3</Notes>
  <HiddenSlides>0</HiddenSlides>
  <MMClips>0</MMClips>
  <ScaleCrop>false</ScaleCrop>
  <HeadingPairs>
    <vt:vector size="6" baseType="variant">
      <vt:variant>
        <vt:lpstr>Fonts Used</vt:lpstr>
      </vt:variant>
      <vt:variant>
        <vt:i4>5</vt:i4>
      </vt:variant>
      <vt:variant>
        <vt:lpstr>Theme</vt:lpstr>
      </vt:variant>
      <vt:variant>
        <vt:i4>19</vt:i4>
      </vt:variant>
      <vt:variant>
        <vt:lpstr>Slide Titles</vt:lpstr>
      </vt:variant>
      <vt:variant>
        <vt:i4>5</vt:i4>
      </vt:variant>
    </vt:vector>
  </HeadingPairs>
  <TitlesOfParts>
    <vt:vector size="29" baseType="lpstr">
      <vt:lpstr>MS PGothic</vt:lpstr>
      <vt:lpstr>宋体</vt:lpstr>
      <vt:lpstr>Arial</vt:lpstr>
      <vt:lpstr>Calibri</vt:lpstr>
      <vt:lpstr>Wingdings</vt:lpstr>
      <vt:lpstr>Default Design</vt:lpstr>
      <vt:lpstr>2_Default Design</vt:lpstr>
      <vt:lpstr>3_Default Design</vt:lpstr>
      <vt:lpstr>4_Default Design</vt:lpstr>
      <vt:lpstr>13_Default Design</vt:lpstr>
      <vt:lpstr>19_Default Design</vt:lpstr>
      <vt:lpstr>6_Default Design</vt:lpstr>
      <vt:lpstr>12_Default Design</vt:lpstr>
      <vt:lpstr>14_Default Design</vt:lpstr>
      <vt:lpstr>9_Default Design</vt:lpstr>
      <vt:lpstr>16_Default Design</vt:lpstr>
      <vt:lpstr>7_Default Design</vt:lpstr>
      <vt:lpstr>18_Default Design</vt:lpstr>
      <vt:lpstr>8_Default Design</vt:lpstr>
      <vt:lpstr>10_Default Design</vt:lpstr>
      <vt:lpstr>17_Default Design</vt:lpstr>
      <vt:lpstr>11_Default Design</vt:lpstr>
      <vt:lpstr>15_Default Design</vt:lpstr>
      <vt:lpstr>20_Default Design</vt:lpstr>
      <vt:lpstr>PowerPoint Presentation</vt:lpstr>
      <vt:lpstr>Introduction</vt:lpstr>
      <vt:lpstr>Agenda</vt:lpstr>
      <vt:lpstr>PowerPoint Presentation</vt:lpstr>
      <vt:lpstr>Course objectives</vt:lpstr>
    </vt:vector>
  </TitlesOfParts>
  <Company>IBM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dc:creator>
  <cp:lastModifiedBy>李晋</cp:lastModifiedBy>
  <cp:revision>395</cp:revision>
  <dcterms:created xsi:type="dcterms:W3CDTF">2012-12-12T18:12:37Z</dcterms:created>
  <dcterms:modified xsi:type="dcterms:W3CDTF">2015-10-28T15:07:06Z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22D65FD2-8294-4969-B57D-59221C22D911</vt:lpwstr>
  </property>
  <property fmtid="{D5CDD505-2E9C-101B-9397-08002B2CF9AE}" pid="3" name="ArticulatePath">
    <vt:lpwstr>Cloud Boot Camp  sesssion 1 Cloud Overview 20140520</vt:lpwstr>
  </property>
</Properties>
</file>