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01a53485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01a53485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01a53485e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01a53485e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01a53485e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01a53485e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01a53485e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01a53485e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01a53485e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01a53485e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01a53485e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01a53485e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01a53485e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01a53485e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Pricing for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49050"/>
            <a:ext cx="85206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predictions using a random forest model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compares very favorably in terms of its features to other resorts in Montana and nationally.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 season saw 350,000 visitors with an average stay of 5 days; at our $81 ticket price, this represents gross revenue of $141,750,000.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pricing model is a simple premium above average market price.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have been concerns that Big Mountain isn’t capitalizing on its facilities adequately.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chair lift will increase operating cost by $1,540,000 this season.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explore more sophisticated pricing models to cover costs and better direct future investment strategy.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and Recommendations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Resort is substantially underpriced for the facilities it offers.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Pricing model predicts a ticket price of $91.41.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Facilities development options presented in shortlist have modest results: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 scenario 1, model predicts no loss of price support closing up to two runs.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Scenario 2, an increase in vertical drop by 150 feet, increases price support by $1.24.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Scenario 3, the addition of 2 acres of snow making to the vertical drop increase, produced no additional benefit.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addition of 4 acres of snow making and increasing the longest run by 0.2 miles produced no increase in predicted price.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predicts investments not on shortlist to produce substantial price support, up to $27.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Key Findings and Recommendations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categories of investment produce no predicted price increase at 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high speed quad lifts yields dramatic increases in predicted price: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additional fast quad produces $23.61 in price support.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two yields $27.07 to the predicted ticket price.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Marginal return on additional fast quads diminishes quickly.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night skiing entirely results in $0.33 increase in predicted price.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entail cost savings far exceeding this ticket price increase.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Needs to be reviewed against usage and customer response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recommend implementing scenarios 1 and 2, removing night skiing, building two additional high speed quad lifts, and increasing ticket price to $118, producing an additional $64.75 million in annual revenue.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Results and Analysis (</a:t>
            </a:r>
            <a:r>
              <a:rPr lang="en"/>
              <a:t>1/3</a:t>
            </a:r>
            <a:r>
              <a:rPr lang="en"/>
              <a:t>)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started with 330 observations of 27 variables, data cleaning and merging with state-level data produced final dimensions of 279 observations of 37.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missing values were imputed using the mean for that variable.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observations omitted were due to missing price data - this would be worth researching.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Preliminary EDA shows Big Mountain compares favorably in national market.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 of merged data showed no strong relationship between state and price.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Scatterplots of features vs ticket price suggest useful predictors.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have strong positive correlations between ticket price and vertical drop, fast quads, chairs, runs, and longest run.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Night skiing, snow making, and most of the ratios created show weak correlation with ticket price.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 (</a:t>
            </a:r>
            <a:r>
              <a:rPr lang="en"/>
              <a:t>2/3</a:t>
            </a:r>
            <a:r>
              <a:rPr lang="en"/>
              <a:t>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Comparing several alternatives led to choice of a random forest model.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 models offer resistance to overfitting.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model had approximately 25% lower mean absolute error than a linear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Resort’s current predicted price under this model is $91.41.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 absolute error for this prediction is $10.32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Still shows Big Mountain to be underpriced at $81.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mentioned, one of the four specified scenarios yielded modest results, increasing predicted price by $1.24.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also predicts $27.07 price increase for adding two fast quad lifts.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suggests night skiing can be eliminated at no loss of price support.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 (3/3)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also demonstrated some price support from increasing total chairs; it is unclear whether or not this is entailed by adding lifts.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four shortlisted scenarios were modeled, but only a handful of other possible facilities changes were modeled.  We recommend more investigation, informed by other business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results and suggestions assume no loss in ticket sales in response to price increases.  We recommend that this be explored using internal data.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based recommendations include strategies 1 and 2, as well as eliminating night skiing and adding two high speed quad lifts.  This supports a predicted ticket price of around $118.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Recommendations don’t account for startup and operation cost, nor for possible decline in ticket sales due to price increase.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data relating to Big Mountain’s customer base and operating budget would help support more robust predictions.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can be deployed for exploration of effect on predicted ticket price from additional feature changes if needed.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