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D2E3F7-A17F-414E-A8DB-919A4329B7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E3D2A3-373F-4034-8213-934E22163E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A3DE33-28A6-475C-B209-1FDD66CC92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ED2243-6A60-4F3E-A247-3C8E472F61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3FDE6B-40BC-46BC-9C71-D3DCB4A150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E51CBD-8561-4761-B3FD-8EC7E502A0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6622F5-BCB8-43FD-9846-EC4D93B42D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491B62-8766-4B38-972D-491E18A73C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4701D6-85DA-4EB0-A3B3-A57817D41C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4C6BE2-2453-4615-A7E8-6A38217BCD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923ADB-C0DA-4213-AB9F-13D117F30AE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2A192D-6A3C-4210-802C-08ABF16E073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4EA3B634-EF6D-4D62-BBEC-25DF7723AD9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18A3F0CC-49AE-41D7-A32F-7BEAC8214B5C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archive.ics.uci.edu/ml/datasets/Codon+usage" TargetMode="External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Predicting Taxon and DNA Type From Codon and Amino Acid Frequencies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Extreme Gradient Boosting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Decision tree ensemble with gradient boosting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Large hyperparameter space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Models were built with default hyperparameters, then optimized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650160" y="2971800"/>
            <a:ext cx="8722440" cy="11430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AFE10D-248C-4F0E-B303-F84D92BCDC53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878222BD-8041-48C2-A0FC-638AE8404978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XGBoost with Hyperopt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XGBoost has many hyperparameters; hyperopt used to optimize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Search time increases with hyperparameter space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Model assessment metrics were worse than XGB defaults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77840" y="2894760"/>
            <a:ext cx="9599400" cy="1398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1B34F2-625A-4F11-8908-4EBB07F31AB3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6B6B7EA-29FB-4CF2-A438-2D731138E804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Multi-Layer Perceptron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Artficial neural network with hidden layers and nonlinear activation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Hyperopt used to optimize over hyperparameter space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Slowest ML method used but produced best results overall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836640" y="2743200"/>
            <a:ext cx="8535960" cy="15692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35F490-93AE-4B1D-A6FF-ABBE045E0B7B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814C7E2A-C38E-49FF-B2E1-E1F846A42A24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Naive Bayes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Simple and fast ML model; no hyperparameters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Assumption of independence among features is false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Produced uniformly worst results; predicting kingdom particularly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102680" y="2949480"/>
            <a:ext cx="7812720" cy="13939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8BCB0B-8E81-4FB1-A80D-128D4CC683C0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86A6E3CA-A44D-464F-8566-471D1308A6E2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Feature Importance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Feature importance was computed for RF, XGB, and MLP models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Both SHAP values and built-in methods used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Results generally similar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Needs more systematic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evaluation and further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study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4627080" y="2024640"/>
            <a:ext cx="2230920" cy="2655360"/>
          </a:xfrm>
          <a:prstGeom prst="rect">
            <a:avLst/>
          </a:prstGeom>
          <a:ln w="1800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7062120" y="1936800"/>
            <a:ext cx="2305080" cy="27432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67F539-4CF6-4095-8B9B-0E465758ED9A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802AD34-EB82-4849-A833-0245E3AF706F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Results (Khomtchouk 2020)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756800" y="1080000"/>
            <a:ext cx="6566400" cy="36000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8DA49F-E83E-45AE-B4BD-7D5954139B3F}" type="slidenum">
              <a:t>15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EDE796A-2E09-442E-86BC-BF96EB9B66EC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Study Results (codon)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Some similarity to 2020 study; MLP and k-NN best models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064960" y="1760400"/>
            <a:ext cx="5707440" cy="2811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4C24E8-A4AD-4B36-90B2-638CAEB385A5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9790D6C-EF96-4170-B13A-EDA67B1213A8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Study Results (amino)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Verified that codon frequencies can be used with modest cost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699200" y="1623600"/>
            <a:ext cx="6073200" cy="1348200"/>
          </a:xfrm>
          <a:prstGeom prst="rect">
            <a:avLst/>
          </a:prstGeom>
          <a:ln w="1800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1828800" y="3200400"/>
            <a:ext cx="5509080" cy="12798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ED089A-0B18-4F3B-8E5D-36FEC2149AA2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1DE3B89-5389-41AB-AFBA-65152365B67E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Conclusions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Replicated Khomtchouk 2020 study with similar results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Amino acid frequencies can be used effectively for prediction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Best model: MLP with hyperopt, k-NN close and cheap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848160" y="2971800"/>
            <a:ext cx="8295840" cy="12340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6CDD31-5CE1-4BE9-895F-1501A11A3830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CBAFDF26-DAEA-4B46-9C73-45C5AB6A7E0C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Next Steps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More graphical EDA including SHAP heatmap plots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Explore correlations among aminos and codons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Resolve anomaly surrounding XGBoost with hyperopt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Include all performance metrics used in 2020 study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Fit models using untrimmed data for comparison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Determine ratio of codon to corresponding amino to fit models based on codon bias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1D4229-5302-4597-86B7-00CFA21E5512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AB2474E-9254-4600-9D17-A24367BC7406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Background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DNA is organized into codons of three sequential base pairs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64 possible codons code for 20 amino acids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Many amino acids are produced by multiple codons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Prior research (Khomtchouk 2020) demonstrates that taxonomic group and DNA type can be predicted from codon frequencies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Analyzing codon frequencies is far less computationally intensive than analyzing entire gene sequences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Perhaps it’s also possible to use amino acid frequencies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8BEA96-B9EB-40F8-BF81-92A9AAB7F85D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5B72407-7627-4E91-BD1D-94C8FAD1E1D5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Study Overview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Data used in prior study from CUTG database for reproducibility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Amino frequencies generated from codons using dictionary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Data scaled, outcome variables (DNAtype and kingdom) encoded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Three way train-validation-test split applied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Codon and amino frequencies used to predict DNAtype and kingdom using k-NN, Random Forest, XGBoost, MLP, and Naive Bayes models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SHAP analysis used for feature importance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7BA383-C6CF-461F-AB9D-2E9C7D321FC4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DD11823-7B6B-4372-BFEF-83AF7120D1A0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Data Preprocessing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Data from 2020 study used; 13,028 observations, 69 variables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Source: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  <a:hlinkClick r:id="rId1"/>
              </a:rPr>
              <a:t>https://archive.ics.uci.edu/ml/datasets/Codon+usage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Data put into pandas dataframe; type issues resolved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Column labels decoded for clarification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Sparse groups trimmed to improve model fit; 62 rows removed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One-hot encoding used for categorical response variables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Three-way train-validation-test split applied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7F1F65-7853-4012-93E1-A540DD5E6B1E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A5E7828C-2643-410E-93B3-ACABA5B3B6D5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Exploratory Data Analysis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Data are moderately unbalanced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Boxplots illustrate relationships among taxonomic groups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914400" y="2057400"/>
            <a:ext cx="3657600" cy="2883960"/>
          </a:xfrm>
          <a:prstGeom prst="rect">
            <a:avLst/>
          </a:prstGeom>
          <a:ln w="1800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4784400" y="2057400"/>
            <a:ext cx="3445200" cy="27975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053FC1-FCE8-4395-A8E9-607A483DA378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1891E7C-251D-4995-A114-ED1227FF9466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Exploratory Data Analysis 2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Scatterplots show some strong correlations between aminos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Needs further exploration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414240" y="2187360"/>
            <a:ext cx="3215160" cy="23846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9E15CD-B619-493F-AFE3-8C4BAF051704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FA5BDB43-5B8D-45F7-8EA0-30E8FF2506DA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Principal Component Analysis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PCA displayed ‘elbow’ at 3 PC’s for both codons and aminos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Explained variation not sufficient for reliable model construction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937800" y="2155680"/>
            <a:ext cx="3508920" cy="2416320"/>
          </a:xfrm>
          <a:prstGeom prst="rect">
            <a:avLst/>
          </a:prstGeom>
          <a:ln w="1800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4975920" y="2120040"/>
            <a:ext cx="3482280" cy="24022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2D778D-6B6B-47D9-932C-7750E0F18E55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342781A-DFF3-4D06-AF6C-44732B83A823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K-Nearest Neighbors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K-NN predicts categories by plurality of k closest observations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K optimized at 1 for predicting kingdom, 3 for DNAtype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Fast runtime; more effective at predicting DNAtype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algn="ctr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algn="ctr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28600" y="2993040"/>
            <a:ext cx="9491040" cy="15789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B9D434-EE24-4229-A337-42E3C538C05F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2B6090B-40DF-495E-86AC-7EB1292600B4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Random Forest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Ensemble of decision trees; hyperparameter # of trees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Optimization found marginal differences with respect to #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Three different tested values had identical highest test F1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604520" y="2951280"/>
            <a:ext cx="6396480" cy="13921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D1585C-2EEE-40B6-BF47-AB4A4BC7CCCD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C92156C-5BFB-4F4D-866E-27181B1CCBCC}" type="datetime1">
              <a:rPr lang="en-US"/>
              <a:t>12/10/2022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Curve</Template>
  <TotalTime>106</TotalTime>
  <Application>LibreOffice/7.3.5.2$Windows_X86_64 LibreOffice_project/184fe81b8c8c30d8b5082578aee2fed2ea847c01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2022-12-10T09:50:05Z</dcterms:created>
  <dc:creator/>
  <dc:description/>
  <dc:language>en-US</dc:language>
  <cp:lastModifiedBy/>
  <dcterms:modified xsi:type="dcterms:W3CDTF">2022-12-10T15:28:08Z</dcterms:modified>
  <cp:revision>14</cp:revision>
  <dc:subject/>
  <dc:title>Blue Curve</dc:title>
</cp:coreProperties>
</file>