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1131C-B891-486D-9FC8-8C4C0174BB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E3999-3051-43F8-AD9C-23374BDD1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2D4682-BD34-4866-80D8-43B49CE6C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59156-86B8-4F6B-810B-3163A6998D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C733A-4C65-4494-BFD3-4117928FB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98B8B-5DE6-4EE9-87FB-07BBE29C0E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3D02C-A4FF-47AD-97A6-AAFDB3BAF3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15A0F2-DB2A-4BFE-8D4D-70790EAA1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04D936-732B-40DD-B9FD-C00A0603E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1D2451-4384-4CCA-8849-90F2EB068F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FF05C-2BB3-4FC8-A0B4-947E898706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72340-1A80-4E20-A11E-117FAB5327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C4D0ACF4-F55C-42A3-8CFE-04C074515B5E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48B61-A6C3-4377-AFCF-D3B238EC4CD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Codon+usage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Predicting Taxon and DNA Type From Codon and Amino Acid Frequencies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Extreme Gradient Boosting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Decision tree ensemble with gradient boosting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Large hyperparameter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Models were built with default hyperparameters, then optimized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50160" y="2971800"/>
            <a:ext cx="8721720" cy="1142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CC5A3-F226-47EB-BDC9-5A6783FEACC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XGBoost with Hyperopt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XGBoost has many hyperparameters; hyperopt used to optimize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Search time increases with hyperparameter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Model assessment metrics were worse than XGB defaults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7840" y="2894760"/>
            <a:ext cx="9598680" cy="1397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25FD6D-8DBC-4125-A7B5-3C553E11644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Multi-Layer Perceptron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Artificial neural network with hidden layers and nonlinear activation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Hyperopt used to optimize over hyperparameter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Slowest ML method used but produced best results overall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36640" y="2743200"/>
            <a:ext cx="8535240" cy="15685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AEF01-289F-452E-92DC-0FA0F95B709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Naive Bayes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Simple and fast ML model; no hyperparameters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Assumption of independence among features is false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Produced uniformly worst results; predicting kingdom particularly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02680" y="2949480"/>
            <a:ext cx="7812000" cy="1393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F173E-BAC1-4427-8881-3E0DC0CA378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Feature Importance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Feature importance was computed for RF, XGB, and MLP models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Both SHAP values and built-in methods used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Results generally similar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Needs more systematic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evaluation and further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study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627080" y="2024640"/>
            <a:ext cx="2230200" cy="2654640"/>
          </a:xfrm>
          <a:prstGeom prst="rect">
            <a:avLst/>
          </a:prstGeom>
          <a:ln w="1800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062120" y="1936800"/>
            <a:ext cx="2304360" cy="2742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F12DD-65FA-4CD8-8E5F-AE1889DF059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Results (Khomtchouk 2020)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756800" y="1080000"/>
            <a:ext cx="6565680" cy="35992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DE39E8-14D4-4068-A96C-39234A0A630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Results (codon)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Some similarity to 2020 study; MLP and k-NN best models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64960" y="1760400"/>
            <a:ext cx="5706720" cy="2810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E743F-6AEF-44C6-91F9-BA5477505866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Results (amino)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Verified that codon frequencies can be used with modest cost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99200" y="1623600"/>
            <a:ext cx="6072480" cy="1347480"/>
          </a:xfrm>
          <a:prstGeom prst="rect">
            <a:avLst/>
          </a:prstGeom>
          <a:ln w="1800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828800" y="3200400"/>
            <a:ext cx="5508360" cy="12790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25EA5-407A-431E-877E-D4726EB64E8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Conclusions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Replicated Khomtchouk 2020 study with similar results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Amino acid frequencies can be used effectively for prediction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Best model: MLP with hyperopt, k-NN close and cheap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848160" y="2971800"/>
            <a:ext cx="8295120" cy="1233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22E992-CFE8-43AC-9ACF-E9724B97DD4E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Next Steps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More graphical EDA including SHAP heatmap plots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Explore correlations among aminos and codons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Resolve anomaly surrounding XGBoost with hyperopt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Include all performance metrics used in 2020 study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Fit models using untrimmed data for comparison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Determine ratio of codon to corresponding amino to fit models based on codon bias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2BF21-BBBD-4357-BFEA-453A76F0F6A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Background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DNA is organized into codons of three sequential base pairs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64 possible codons code for 20 amino acids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Many amino acids are produced by multiple codons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Prior research (Khomtchouk 2020) demonstrates that taxonomic group and DNA type can be predicted from codon frequencies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Analyzing codon frequencies is far less computationally intensive than analyzing entire gene sequences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Perhaps it’s also possible to use amino acid frequencies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C07C22-21AA-48B1-AB2B-ED71ECDB05A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Study Overview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used in prior study from CUTG database for reproducibility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Amino frequencies generated from codons using dictionary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scaled, outcome variables (DNAtype and kingdom) encoded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 way train-validation-test split applied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Codon and amino frequencies used to predict DNAtype and kingdom using k-NN, Random Forest, XGBoost, MLP, and Naive Bayes models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SHAP analysis used for feature importance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9EB9FF-4B0F-43FD-B074-1FA2A94E79E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Preprocessing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from 2020 study used; 13,028 observations, 69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Source: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https://archive.ics.uci.edu/ml/datasets/Codon+usage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put into pandas dataframe; type issues resolved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Column labels decoded for clarification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Sparse groups trimmed to improve model fit; 62 rows removed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One-hot encoding used for categorical response variables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Three-way train-validation-test split applied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2F2E9-5F2C-45FF-B1F7-DF968C1A97E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Exploratory Data Analysis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Data are moderately unbalanced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Boxplots illustrate relationships among taxonomic groups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3656880" cy="2883240"/>
          </a:xfrm>
          <a:prstGeom prst="rect">
            <a:avLst/>
          </a:prstGeom>
          <a:ln w="180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784400" y="2057400"/>
            <a:ext cx="3444480" cy="27968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164F8-F0E9-46C2-B10A-4DB551AA8D5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Exploratory Data Analysis 2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Scatterplots show some strong correlations between aminos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Needs further exploration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414240" y="2187360"/>
            <a:ext cx="3214440" cy="23839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59DC9-107D-4EE5-8BCB-9B34DF45B60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Principal Component Analysis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PCA displayed ‘elbow’ at 3 PC’s for both codons and aminos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Explained variation not sufficient for reliable model construction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7800" y="2155680"/>
            <a:ext cx="3508200" cy="2415600"/>
          </a:xfrm>
          <a:prstGeom prst="rect">
            <a:avLst/>
          </a:prstGeom>
          <a:ln w="180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975920" y="2120040"/>
            <a:ext cx="3481560" cy="2401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CC6A7F-4735-46A3-AD2A-0DBD0EA21BD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K-Nearest Neighbors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K-NN predicts categories by plurality of k closest observations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K optimized at 1 for predicting kingdom, 3 for DNAtype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Fast runtime; more effective at predicting DNAtype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8600" y="2993040"/>
            <a:ext cx="9490320" cy="1578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3B7CA1-C167-4A1D-9EE8-8B2111183BC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Random Forest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Ensemble of decision trees; hyperparameter # of trees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Optimization found marginal differences with respect to #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Three different tested values had identical highest test F1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604520" y="2951280"/>
            <a:ext cx="6395760" cy="13914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Predicting Taxon and DNA Type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B4271-66A7-4945-A007-5D7D5AE39B0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141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2022-12-10T09:50:05Z</dcterms:created>
  <dc:creator/>
  <dc:description/>
  <dc:language>en-US</dc:language>
  <cp:lastModifiedBy/>
  <dcterms:modified xsi:type="dcterms:W3CDTF">2023-04-02T13:45:19Z</dcterms:modified>
  <cp:revision>17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