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7CD3F-A652-45AC-A94D-E40192E4CF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2B1FE-ACFD-4731-8E4C-17AABF5A01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0C09B-94AD-4D12-BB4B-A9059236A9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900FFB-2200-46E6-BF44-8551A7E159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0A90E-3042-4831-AEA7-E8676AFCDF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3E7F89-5A54-4D5E-B719-6BA57FA793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0C710A-5CE1-4EF0-987E-8EA1B39DCF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2474B-15E8-426E-A29B-5C5B11CAA0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7D6C98-EBC6-499A-B495-02D14F0AE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8F72C5-762C-4993-A857-4B0AB4A72A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CB463E-AC7B-4C63-874A-D51500C02B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8A26D-79CC-4639-9B0F-1594C7C1F0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F900AE0E-A01C-41DE-BD38-89D10A34E5D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44C39F00-89A6-43DD-96BA-F1C51B5B928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72600" y="21204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American Union Representation 1983 – 2022:</a:t>
            </a:r>
            <a:br>
              <a:rPr sz="3300"/>
            </a:b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A Brief Data Story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Sources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series were obtained from the Bureau of Labor Statistics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Retrieval tools for these data are dated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required substantial cleaning and processing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Union representation and work stoppages data were queried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Historical series do not overlap; timeframe shared by all variables limited to 1983 – 2022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71FB1-8E93-4CC6-9BA2-5554D20435C6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4916541-4497-4CEC-9826-C336E3CC8952}" type="datetime1">
              <a:rPr lang="en-US"/>
              <a:t>07/11/2023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Union Membership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914400"/>
            <a:ext cx="936000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Overall union membership declined – even more as % of workforce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286000" y="1371600"/>
            <a:ext cx="5718600" cy="3657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25F33-0EC4-4BEC-9444-84CC50CBA207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075C0A2-D01B-4699-A560-168837D3C013}" type="datetime1">
              <a:rPr lang="en-US"/>
              <a:t>07/11/2023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Public vs Private Sector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entirety of the decline in union membership can be attributed to the private sector.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97720" y="1905480"/>
            <a:ext cx="4502880" cy="289512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144040" y="1918440"/>
            <a:ext cx="4413240" cy="2882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CBDE36-387C-430B-8EF0-ED6099D37225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053E587-F444-4FA0-94FC-4E53FF32BF7D}" type="datetime1">
              <a:rPr lang="en-US"/>
              <a:t>07/11/2023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Private vs Public Employment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Over the same time period, public sector employment has remained relatively static; private sector employment has grown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514600" y="1828800"/>
            <a:ext cx="4758120" cy="3031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F3322-86AE-4993-BF10-E0ED29B3434E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C053C1C-1C9A-4719-9B9B-91C40B622DCB}" type="datetime1">
              <a:rPr lang="en-US"/>
              <a:t>07/11/2023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Work Stoppages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BLS data on work stoppages spans 1947 – 2022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Greatly diminished strike and stoppage activity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514600" y="2057400"/>
            <a:ext cx="4800600" cy="29109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6AE1CA-5157-4549-A284-B8B701042FBA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79798C1-563D-450F-A20B-D85822E591CC}" type="datetime1">
              <a:rPr lang="en-US"/>
              <a:t>07/11/2023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Principal Observations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Union membership has declined in private sector; stable in public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 percentage, private sector union membership declined from 16.8% to 6.0%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Only slight growth in public sector employment since 1983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Decline in work stoppages since the late 1940’s largely precedes the decline in private sector union membership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Composition of public sector union membership merits further exploration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4F44D1-2021-480C-9F59-29B41DC8E473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281FA5D-BAFE-44A2-A5A5-99C4A576EECD}" type="datetime1">
              <a:rPr lang="en-US"/>
              <a:t>07/11/2023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2023-07-11T16:35:19Z</dcterms:created>
  <dc:creator/>
  <dc:description/>
  <dc:language>en-US</dc:language>
  <cp:lastModifiedBy/>
  <dcterms:modified xsi:type="dcterms:W3CDTF">2023-07-11T19:48:15Z</dcterms:modified>
  <cp:revision>7</cp:revision>
  <dc:subject/>
  <dc:title>Blue Curve</dc:title>
</cp:coreProperties>
</file>