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13F24D-0F8C-2928-D78B-D29EA096C7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98822B-233C-7EE8-DBC1-EAE7D1E7BA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1598F-8702-4D3E-9926-D081340C66A1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5171F8-7F2B-C0E3-D1BE-308B65392F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AC6991-FF87-AB3D-4295-726B9CE9E5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A7A17-09DF-4BAC-8162-A3BF9BD4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0149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4C408-72D5-4E12-94E3-C2B2F8651883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EEB8A-638B-4905-84CD-F2A4FD0AD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92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A3A0-B6EC-4BC0-8AF8-80B1F3A53242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88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35AB-268E-4602-9030-2EB0A0FB364A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8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8E2BFA9-047A-4703-BAA9-7837DBC9A811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4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9932-C3C3-49D7-B53F-6D95D0FB6377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009130-9016-4FD3-84CC-014A99C006AB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322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7F46-3AF9-41AA-854D-2547406BD28C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1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F50D-94C6-4AF3-8D2C-16AE9CBDFAA5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7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4C5B-2D0B-4CE6-8F97-14A39E91D24E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9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EBAF-181C-4164-A121-FF2ACF140A4C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2612-9D0A-4E9A-A425-EAEBF039C352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90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7093-3CDE-499E-9A9F-63E539214848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85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BE21C33-AF8A-47A2-9FCD-6DE41C8A1BC2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549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7E5C2-44F9-7DEE-FB32-054287E5C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596456"/>
            <a:ext cx="11471565" cy="130925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RNN </a:t>
            </a:r>
            <a:r>
              <a:rPr lang="ko-KR" altLang="en-US" dirty="0"/>
              <a:t>순환 신경망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0C3708-AD13-EFBF-DD67-C838EA85A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8924C-9E6C-2C2A-8526-86D1D8D3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28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AB07D-4D2D-16CE-6B6E-1557CA71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A38E3F-98F5-94DC-5D1D-AF03C347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AE487C-5F22-1910-9586-E73D9CABE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072" y="2885350"/>
            <a:ext cx="5256859" cy="3005115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8E08FA7-5490-A64A-18BF-241EFBD0B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123" y="2885351"/>
            <a:ext cx="5034543" cy="30051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A9F493-8F88-0791-C2AC-0F51AF50C313}"/>
              </a:ext>
            </a:extLst>
          </p:cNvPr>
          <p:cNvSpPr txBox="1"/>
          <p:nvPr/>
        </p:nvSpPr>
        <p:spPr>
          <a:xfrm>
            <a:off x="655782" y="2225964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Vanilla RNN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68053-074B-76E2-81FF-02526B84DD24}"/>
              </a:ext>
            </a:extLst>
          </p:cNvPr>
          <p:cNvSpPr txBox="1"/>
          <p:nvPr/>
        </p:nvSpPr>
        <p:spPr>
          <a:xfrm>
            <a:off x="7144327" y="2230583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79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D0BFB-5B2D-7F6C-0F3B-6DE56286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5DC94-79E0-5731-6798-4ABDEF9D3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309" y="3027680"/>
            <a:ext cx="4761690" cy="4206240"/>
          </a:xfrm>
        </p:spPr>
        <p:txBody>
          <a:bodyPr/>
          <a:lstStyle/>
          <a:p>
            <a:r>
              <a:rPr lang="en-US" altLang="ko-KR" dirty="0"/>
              <a:t>Cell State – </a:t>
            </a:r>
            <a:r>
              <a:rPr lang="ko-KR" altLang="en-US" dirty="0"/>
              <a:t>기억을 오래 유지</a:t>
            </a:r>
            <a:endParaRPr lang="en-US" altLang="ko-KR" dirty="0"/>
          </a:p>
          <a:p>
            <a:r>
              <a:rPr lang="en-US" altLang="ko-KR" dirty="0"/>
              <a:t>Hidden State – </a:t>
            </a:r>
            <a:r>
              <a:rPr lang="ko-KR" altLang="en-US" dirty="0"/>
              <a:t>출력 및 다음 </a:t>
            </a:r>
            <a:r>
              <a:rPr lang="en-US" altLang="ko-KR" dirty="0"/>
              <a:t>step</a:t>
            </a:r>
            <a:r>
              <a:rPr lang="ko-KR" altLang="en-US" dirty="0"/>
              <a:t>으로 넘기는 정보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186B1-CC23-71E6-556B-CB24A8E0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AE23F3-297F-3E37-6236-2C135F6FA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39" y="2319337"/>
            <a:ext cx="4269943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2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B7693-ECA2-D32A-AAEE-A37C0D55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Forget 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0B6AA-F351-DAC5-7FB9-B88F3270A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527" y="2961945"/>
            <a:ext cx="4401472" cy="3540455"/>
          </a:xfrm>
        </p:spPr>
        <p:txBody>
          <a:bodyPr/>
          <a:lstStyle/>
          <a:p>
            <a:r>
              <a:rPr lang="ko-KR" altLang="en-US" dirty="0" err="1"/>
              <a:t>특징별</a:t>
            </a:r>
            <a:r>
              <a:rPr lang="ko-KR" altLang="en-US" dirty="0"/>
              <a:t> 기억할지 말지 결정</a:t>
            </a:r>
            <a:endParaRPr lang="en-US" altLang="ko-KR" dirty="0"/>
          </a:p>
          <a:p>
            <a:r>
              <a:rPr lang="en-US" altLang="ko-KR" dirty="0"/>
              <a:t>Sigmoid </a:t>
            </a:r>
            <a:r>
              <a:rPr lang="ko-KR" altLang="en-US" dirty="0"/>
              <a:t>사용</a:t>
            </a:r>
            <a:r>
              <a:rPr lang="en-US" altLang="ko-KR" dirty="0"/>
              <a:t>, 0~1</a:t>
            </a:r>
            <a:r>
              <a:rPr lang="ko-KR" altLang="en-US" dirty="0"/>
              <a:t>의 </a:t>
            </a:r>
            <a:r>
              <a:rPr lang="ko-KR" altLang="en-US" dirty="0" err="1"/>
              <a:t>출력값</a:t>
            </a:r>
            <a:endParaRPr lang="en-US" altLang="ko-KR" dirty="0"/>
          </a:p>
          <a:p>
            <a:r>
              <a:rPr lang="en-US" altLang="ko-KR" dirty="0"/>
              <a:t>Cell State</a:t>
            </a:r>
            <a:r>
              <a:rPr lang="ko-KR" altLang="en-US" dirty="0"/>
              <a:t>에 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F873F-9886-809D-7FE6-8D6233FF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D4CA85-8D5F-A6E3-170D-CA6E7801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84" y="1947393"/>
            <a:ext cx="3955907" cy="34739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F3CDF6-589F-5471-2138-363F58737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048" y="5587791"/>
            <a:ext cx="28479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8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4BB25-32F7-692A-CCA0-AF8D5064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8C371-F337-97D6-2322-6DF9AF7FA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691" y="2852189"/>
            <a:ext cx="5020308" cy="2984731"/>
          </a:xfrm>
        </p:spPr>
        <p:txBody>
          <a:bodyPr/>
          <a:lstStyle/>
          <a:p>
            <a:r>
              <a:rPr lang="ko-KR" altLang="en-US" dirty="0"/>
              <a:t>새롭게 추출한 특징 얼만큼 사용할지 결정</a:t>
            </a:r>
            <a:endParaRPr lang="en-US" altLang="ko-KR" dirty="0"/>
          </a:p>
          <a:p>
            <a:r>
              <a:rPr lang="en-US" altLang="ko-KR" dirty="0"/>
              <a:t>Sigmoid </a:t>
            </a:r>
            <a:r>
              <a:rPr lang="ko-KR" altLang="en-US" dirty="0"/>
              <a:t>활성 함수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, 0~1 </a:t>
            </a:r>
            <a:r>
              <a:rPr lang="ko-KR" altLang="en-US" dirty="0" err="1"/>
              <a:t>출력값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6CD086-43C9-2A6E-1FEF-256376D0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E040B9-A6C6-6266-B5C4-4DC108A6B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94808"/>
            <a:ext cx="3887066" cy="34699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C5E330-D539-E7F0-654A-7801833D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39" y="5836920"/>
            <a:ext cx="2695575" cy="381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59D862-EC00-3590-28AC-9C3DE95FF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19" y="2094808"/>
            <a:ext cx="3887066" cy="346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9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345A7-BF5D-6928-45FD-639840DC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Cell state </a:t>
            </a:r>
            <a:r>
              <a:rPr lang="ko-KR" altLang="en-US" dirty="0"/>
              <a:t>관점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531C8A-A685-EB82-D279-E285C34CD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927" y="2011680"/>
            <a:ext cx="4503072" cy="420624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5C558B-EA63-E8D7-D822-C8F9682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29AAE4-B783-9F38-5FF8-952193927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21" y="2011680"/>
            <a:ext cx="3537961" cy="33859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48A524-7746-4ED0-801B-8DD1292C2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168" y="5616396"/>
            <a:ext cx="32099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5E05D-C9CF-D51D-9A96-ED8ABE7B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20395-D5DE-C482-9B83-D79E4985C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964" y="3089564"/>
            <a:ext cx="5241336" cy="2818938"/>
          </a:xfrm>
        </p:spPr>
        <p:txBody>
          <a:bodyPr/>
          <a:lstStyle/>
          <a:p>
            <a:r>
              <a:rPr lang="en-US" altLang="ko-KR" dirty="0"/>
              <a:t>Cell state </a:t>
            </a:r>
            <a:r>
              <a:rPr lang="ko-KR" altLang="en-US" dirty="0"/>
              <a:t>중 어떤 특징 출력할지 결정</a:t>
            </a:r>
            <a:endParaRPr lang="en-US" altLang="ko-KR" dirty="0"/>
          </a:p>
          <a:p>
            <a:r>
              <a:rPr lang="en-US" altLang="ko-KR" dirty="0"/>
              <a:t>Sigmoid </a:t>
            </a:r>
            <a:r>
              <a:rPr lang="ko-KR" altLang="en-US" dirty="0"/>
              <a:t>활성함수</a:t>
            </a:r>
            <a:r>
              <a:rPr lang="en-US" altLang="ko-KR" dirty="0"/>
              <a:t>, 0~1 </a:t>
            </a:r>
            <a:r>
              <a:rPr lang="ko-KR" altLang="en-US" dirty="0" err="1"/>
              <a:t>출력값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92C6D3-37D0-9F02-844F-439D98E4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1E6A36-4ACA-2125-B57B-B472312FB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44" y="2080315"/>
            <a:ext cx="3647065" cy="34230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92B605-820D-39FB-64CB-A5BBC389A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326" y="5679902"/>
            <a:ext cx="2933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90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E559C-891E-A9F2-DF0F-87D6788B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Hidden state </a:t>
            </a:r>
            <a:r>
              <a:rPr lang="ko-KR" altLang="en-US" dirty="0"/>
              <a:t>관점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9F39EE-2A9A-E858-862D-B4B8C29D8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127" y="2957815"/>
            <a:ext cx="4807872" cy="3616009"/>
          </a:xfrm>
        </p:spPr>
        <p:txBody>
          <a:bodyPr/>
          <a:lstStyle/>
          <a:p>
            <a:r>
              <a:rPr lang="en-US" altLang="ko-KR" dirty="0"/>
              <a:t>Hadamard </a:t>
            </a:r>
            <a:r>
              <a:rPr lang="ko-KR" altLang="en-US" dirty="0"/>
              <a:t>연산자 </a:t>
            </a:r>
            <a:r>
              <a:rPr lang="en-US" altLang="ko-KR" dirty="0"/>
              <a:t>– </a:t>
            </a:r>
            <a:r>
              <a:rPr lang="ko-KR" altLang="en-US" dirty="0" err="1"/>
              <a:t>특징별</a:t>
            </a:r>
            <a:r>
              <a:rPr lang="ko-KR" altLang="en-US" dirty="0"/>
              <a:t> 계산 가능</a:t>
            </a:r>
            <a:endParaRPr lang="en-US" altLang="ko-KR" dirty="0"/>
          </a:p>
          <a:p>
            <a:r>
              <a:rPr lang="en-US" altLang="ko-KR" dirty="0"/>
              <a:t>Ct</a:t>
            </a:r>
            <a:r>
              <a:rPr lang="ko-KR" altLang="en-US" dirty="0"/>
              <a:t>에 </a:t>
            </a:r>
            <a:r>
              <a:rPr lang="en-US" altLang="ko-KR" dirty="0"/>
              <a:t>tanh </a:t>
            </a:r>
            <a:r>
              <a:rPr lang="ko-KR" altLang="en-US" dirty="0"/>
              <a:t>이용하여 </a:t>
            </a:r>
            <a:r>
              <a:rPr lang="en-US" altLang="ko-KR" dirty="0"/>
              <a:t>-1 ~  1 bound</a:t>
            </a:r>
          </a:p>
          <a:p>
            <a:r>
              <a:rPr lang="en-US" altLang="ko-KR" dirty="0"/>
              <a:t>Gradient Explode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F2DC1-B186-E0D4-10E2-27B47AB4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7D9C49-5556-ACFA-F61F-A53B473C1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20" y="2011681"/>
            <a:ext cx="3865707" cy="36160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08E024-4224-3B12-9E64-1B29CC3AB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482" y="5802561"/>
            <a:ext cx="1752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25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9E62C-6A71-FE80-FB31-2557BCEE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CD40D9E-37BC-56C1-72B7-15DA17DB4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6219" y="2247900"/>
            <a:ext cx="6657975" cy="37338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3664D-8EBB-3087-F2EC-488FE74C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14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C5806-29C2-650D-223F-4AF798A9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D2E55-D7CF-475D-6342-B60544BB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EA913-E41A-7285-6F15-53E73FDE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1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C612D-BB9A-0486-F87A-4C7D0250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E031A-1A2B-BF18-3E6B-545B77B0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순차 데이터</a:t>
            </a:r>
            <a:endParaRPr lang="en-US" altLang="ko-KR" sz="2800" dirty="0"/>
          </a:p>
          <a:p>
            <a:r>
              <a:rPr lang="en-US" altLang="ko-KR" sz="2800" dirty="0"/>
              <a:t>Vanilla RNN</a:t>
            </a:r>
            <a:endParaRPr lang="ko-KR" altLang="en-US" sz="2800" dirty="0"/>
          </a:p>
          <a:p>
            <a:r>
              <a:rPr lang="en-US" altLang="ko-KR" sz="2800" dirty="0"/>
              <a:t>LSTM </a:t>
            </a:r>
          </a:p>
          <a:p>
            <a:r>
              <a:rPr lang="en-US" altLang="ko-KR" sz="2800" dirty="0"/>
              <a:t>GRU</a:t>
            </a:r>
          </a:p>
          <a:p>
            <a:r>
              <a:rPr lang="ko-KR" altLang="en-US" sz="2800" dirty="0" err="1"/>
              <a:t>역전파</a:t>
            </a:r>
            <a:r>
              <a:rPr lang="en-US" altLang="ko-KR" sz="2800" dirty="0"/>
              <a:t>, tensor,</a:t>
            </a:r>
            <a:r>
              <a:rPr lang="ko-KR" altLang="en-US" sz="2800" dirty="0"/>
              <a:t>학습법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3989B5-B2E8-8741-5198-1E32FC5C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9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A4244-B8BE-AB39-CE53-1D52D020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데이터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89D5AC-41E4-EB1A-622E-1697685A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5F761F-6330-56D7-B85D-C65C90BC6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66" y="2644588"/>
            <a:ext cx="6655067" cy="2312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9E87DC-3506-F7EC-C92B-C9104FCD19FE}"/>
              </a:ext>
            </a:extLst>
          </p:cNvPr>
          <p:cNvSpPr txBox="1"/>
          <p:nvPr/>
        </p:nvSpPr>
        <p:spPr>
          <a:xfrm>
            <a:off x="7166055" y="2831539"/>
            <a:ext cx="4721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순서 의미 </a:t>
            </a:r>
            <a:r>
              <a:rPr lang="en-US" altLang="ko-KR" sz="2400" dirty="0"/>
              <a:t>: </a:t>
            </a:r>
            <a:r>
              <a:rPr lang="ko-KR" altLang="en-US" sz="2400" dirty="0"/>
              <a:t>순차 데이터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시간적 의미 </a:t>
            </a:r>
            <a:r>
              <a:rPr lang="en-US" altLang="ko-KR" sz="2400" dirty="0"/>
              <a:t> : Temporal Sequence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일정한 시간차 </a:t>
            </a:r>
            <a:r>
              <a:rPr lang="en-US" altLang="ko-KR" sz="2400" dirty="0"/>
              <a:t>: Time Series</a:t>
            </a:r>
          </a:p>
        </p:txBody>
      </p:sp>
    </p:spTree>
    <p:extLst>
      <p:ext uri="{BB962C8B-B14F-4D97-AF65-F5344CB8AC3E}">
        <p14:creationId xmlns:p14="http://schemas.microsoft.com/office/powerpoint/2010/main" val="258647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80710-3D40-8F2D-4291-886FEF58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Resampling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9E610-729B-B470-C478-61CEA279C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582" y="2997056"/>
            <a:ext cx="3930417" cy="3620049"/>
          </a:xfrm>
        </p:spPr>
        <p:txBody>
          <a:bodyPr/>
          <a:lstStyle/>
          <a:p>
            <a:r>
              <a:rPr lang="en-US" altLang="ko-KR" dirty="0"/>
              <a:t>Time Series</a:t>
            </a:r>
            <a:r>
              <a:rPr lang="ko-KR" altLang="en-US" dirty="0"/>
              <a:t>로 데이터 변환</a:t>
            </a:r>
            <a:endParaRPr lang="en-US" altLang="ko-KR" dirty="0"/>
          </a:p>
          <a:p>
            <a:r>
              <a:rPr lang="ko-KR" altLang="en-US" dirty="0"/>
              <a:t>보간</a:t>
            </a:r>
            <a:r>
              <a:rPr lang="en-US" altLang="ko-KR" dirty="0"/>
              <a:t>(Interpolation) </a:t>
            </a:r>
            <a:r>
              <a:rPr lang="ko-KR" altLang="en-US" dirty="0"/>
              <a:t>후 균일 간격으로 샘플링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672695-21DC-C1AB-FC4E-366FAA2D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FC35AD-CE8F-962C-F919-3A488F2BF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77" y="2597871"/>
            <a:ext cx="6154764" cy="30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8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9C151-95DB-BBB8-9AE9-1F549DA5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데이터의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99731-43F6-C07E-343A-B7F4A933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022764"/>
            <a:ext cx="4890999" cy="419515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08634A-9345-2596-8F6A-0297D1E5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266BBA-B10F-9F69-C7DD-64BAF58D2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67" y="2473488"/>
            <a:ext cx="7573384" cy="32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5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EA221-0601-EC1B-798D-757BAB29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기억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A5A37-8E5B-1BED-D2F9-02BE02D1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782" y="3429000"/>
            <a:ext cx="4216744" cy="3289993"/>
          </a:xfrm>
        </p:spPr>
        <p:txBody>
          <a:bodyPr/>
          <a:lstStyle/>
          <a:p>
            <a:r>
              <a:rPr lang="en-US" altLang="ko-KR" dirty="0"/>
              <a:t>Memory System</a:t>
            </a:r>
          </a:p>
          <a:p>
            <a:r>
              <a:rPr lang="en-US" altLang="ko-KR" dirty="0"/>
              <a:t>Memoryless System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BE5E8-2D37-80B7-ECE0-AC1CECAA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28C6D2-A056-F864-9F47-183D32D0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8" y="2513373"/>
            <a:ext cx="7061125" cy="322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3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DC133-DA3E-B1EC-0B5B-C97D1408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Vanilla 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1B89C-DF42-2B73-6753-ADCB9E6B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964" y="2835564"/>
            <a:ext cx="4941454" cy="3375450"/>
          </a:xfrm>
        </p:spPr>
        <p:txBody>
          <a:bodyPr/>
          <a:lstStyle/>
          <a:p>
            <a:r>
              <a:rPr lang="ko-KR" altLang="en-US" dirty="0"/>
              <a:t>이전의</a:t>
            </a:r>
            <a:r>
              <a:rPr lang="en-US" altLang="ko-KR" dirty="0"/>
              <a:t> </a:t>
            </a:r>
            <a:r>
              <a:rPr lang="ko-KR" altLang="en-US" dirty="0"/>
              <a:t>모든 입력에 영향</a:t>
            </a:r>
            <a:endParaRPr lang="en-US" altLang="ko-KR" dirty="0"/>
          </a:p>
          <a:p>
            <a:r>
              <a:rPr lang="ko-KR" altLang="en-US" dirty="0"/>
              <a:t>입력과 이전 </a:t>
            </a:r>
            <a:r>
              <a:rPr lang="en-US" altLang="ko-KR" dirty="0"/>
              <a:t>step hidden state</a:t>
            </a:r>
            <a:r>
              <a:rPr lang="ko-KR" altLang="en-US" dirty="0"/>
              <a:t>를 </a:t>
            </a:r>
            <a:r>
              <a:rPr lang="en-US" altLang="ko-KR" dirty="0"/>
              <a:t>concatenate</a:t>
            </a:r>
          </a:p>
          <a:p>
            <a:r>
              <a:rPr lang="ko-KR" altLang="en-US" dirty="0"/>
              <a:t>입력의 길이가 </a:t>
            </a:r>
            <a:r>
              <a:rPr lang="ko-KR" altLang="en-US" dirty="0" err="1"/>
              <a:t>길어짐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D7730C-D435-34D8-2001-7C154A4B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4A638D-CECD-1F26-5E81-E1AF5532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09" y="2372303"/>
            <a:ext cx="2295525" cy="2876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840FE4-BE30-8035-9346-3371D2D6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78" y="2372303"/>
            <a:ext cx="6296025" cy="2876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117BD7-0042-3CDE-4BA9-1D3485128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78" y="2158856"/>
            <a:ext cx="6317463" cy="37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2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26467-57EA-817D-C774-6447605F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계층 순환 신경망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775ED-501F-1095-18E4-7DB2D1FB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891" y="3334326"/>
            <a:ext cx="4664364" cy="2883593"/>
          </a:xfrm>
        </p:spPr>
        <p:txBody>
          <a:bodyPr/>
          <a:lstStyle/>
          <a:p>
            <a:r>
              <a:rPr lang="ko-KR" altLang="en-US" dirty="0"/>
              <a:t>구조 매우 복잡</a:t>
            </a:r>
            <a:endParaRPr lang="en-US" altLang="ko-KR" dirty="0"/>
          </a:p>
          <a:p>
            <a:r>
              <a:rPr lang="ko-KR" altLang="en-US" dirty="0"/>
              <a:t>학습이 잘 되지 않음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9F5108-1ABC-F990-A7B9-0C864AB9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7A9F40-3F62-4221-635B-8C752F287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57" y="2223799"/>
            <a:ext cx="6431527" cy="317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1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B28CB-98A6-B0CF-9F2C-BDABF7B0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기울기 소실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C78F3-2BCD-C217-87A3-CE751C7F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399" y="3429000"/>
            <a:ext cx="4331855" cy="2848381"/>
          </a:xfrm>
        </p:spPr>
        <p:txBody>
          <a:bodyPr/>
          <a:lstStyle/>
          <a:p>
            <a:r>
              <a:rPr lang="ko-KR" altLang="en-US" dirty="0"/>
              <a:t>시점 차이 많을 수록</a:t>
            </a:r>
            <a:r>
              <a:rPr lang="en-US" altLang="ko-KR" dirty="0"/>
              <a:t>, </a:t>
            </a:r>
            <a:r>
              <a:rPr lang="ko-KR" altLang="en-US" dirty="0"/>
              <a:t>학습 능력 저하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5D4718-0878-B8ED-62AA-0169220D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797D00-BA95-7F3A-1BD8-9DCD23A1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3" y="2765713"/>
            <a:ext cx="7255741" cy="25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34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TM03090430[[fn=줄무늬]]</Template>
  <TotalTime>173</TotalTime>
  <Words>205</Words>
  <Application>Microsoft Office PowerPoint</Application>
  <PresentationFormat>와이드스크린</PresentationFormat>
  <Paragraphs>70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Corbel</vt:lpstr>
      <vt:lpstr>Wingdings</vt:lpstr>
      <vt:lpstr>줄무늬</vt:lpstr>
      <vt:lpstr>RNN 순환 신경망 </vt:lpstr>
      <vt:lpstr>목차</vt:lpstr>
      <vt:lpstr>순차 데이터</vt:lpstr>
      <vt:lpstr>Resampling</vt:lpstr>
      <vt:lpstr>순차 데이터의 처리</vt:lpstr>
      <vt:lpstr>기억 시스템</vt:lpstr>
      <vt:lpstr>Vanilla RNN</vt:lpstr>
      <vt:lpstr>다중 계층 순환 신경망</vt:lpstr>
      <vt:lpstr>기울기 소실 문제</vt:lpstr>
      <vt:lpstr>LSTM</vt:lpstr>
      <vt:lpstr>LSTM</vt:lpstr>
      <vt:lpstr>Forget Gate</vt:lpstr>
      <vt:lpstr>Input Gate</vt:lpstr>
      <vt:lpstr>Cell state 관점</vt:lpstr>
      <vt:lpstr>Output gate</vt:lpstr>
      <vt:lpstr>Hidden state 관점</vt:lpstr>
      <vt:lpstr>GRU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 순환 신경망 </dc:title>
  <dc:creator>신경진</dc:creator>
  <cp:lastModifiedBy>신경진</cp:lastModifiedBy>
  <cp:revision>1</cp:revision>
  <dcterms:created xsi:type="dcterms:W3CDTF">2022-07-31T08:36:08Z</dcterms:created>
  <dcterms:modified xsi:type="dcterms:W3CDTF">2022-07-31T11:29:25Z</dcterms:modified>
</cp:coreProperties>
</file>