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13F24D-0F8C-2928-D78B-D29EA096C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8822B-233C-7EE8-DBC1-EAE7D1E7BA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598F-8702-4D3E-9926-D081340C66A1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5171F8-7F2B-C0E3-D1BE-308B65392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C6991-FF87-AB3D-4295-726B9CE9E5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7A17-09DF-4BAC-8162-A3BF9BD4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14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C408-72D5-4E12-94E3-C2B2F8651883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EB8A-638B-4905-84CD-F2A4FD0AD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92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A3A0-B6EC-4BC0-8AF8-80B1F3A53242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958" y="6422853"/>
            <a:ext cx="946264" cy="365125"/>
          </a:xfrm>
        </p:spPr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F8B13-5A86-0121-6352-1D5A451A9F77}"/>
              </a:ext>
            </a:extLst>
          </p:cNvPr>
          <p:cNvSpPr txBox="1"/>
          <p:nvPr userDrawn="1"/>
        </p:nvSpPr>
        <p:spPr>
          <a:xfrm>
            <a:off x="11351351" y="6444908"/>
            <a:ext cx="70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8708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35AB-268E-4602-9030-2EB0A0FB364A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8E2BFA9-047A-4703-BAA9-7837DBC9A811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9932-C3C3-49D7-B53F-6D95D0FB6377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020" y="6308434"/>
            <a:ext cx="705662" cy="446179"/>
          </a:xfrm>
        </p:spPr>
        <p:txBody>
          <a:bodyPr/>
          <a:lstStyle/>
          <a:p>
            <a:fld id="{EBFA42FA-6F20-4D20-ACFC-4B4B58A69DF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63700-CA76-6558-6A74-3A9570108379}"/>
              </a:ext>
            </a:extLst>
          </p:cNvPr>
          <p:cNvSpPr txBox="1"/>
          <p:nvPr userDrawn="1"/>
        </p:nvSpPr>
        <p:spPr>
          <a:xfrm>
            <a:off x="11328560" y="6393025"/>
            <a:ext cx="70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401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9130-9016-4FD3-84CC-014A99C006AB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2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7F46-3AF9-41AA-854D-2547406BD28C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1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F50D-94C6-4AF3-8D2C-16AE9CBDFAA5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4C5B-2D0B-4CE6-8F97-14A39E91D24E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EBAF-181C-4164-A121-FF2ACF140A4C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2612-9D0A-4E9A-A425-EAEBF039C352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7093-3CDE-499E-9A9F-63E539214848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BE21C33-AF8A-47A2-9FCD-6DE41C8A1BC2}" type="datetime1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BFA42FA-6F20-4D20-ACFC-4B4B58A69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E5C2-44F9-7DEE-FB32-054287E5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596456"/>
            <a:ext cx="11471565" cy="13092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순환 신경망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C3708-AD13-EFBF-DD67-C838EA85A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8924C-9E6C-2C2A-8526-86D1D8D3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8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B07D-4D2D-16CE-6B6E-1557CA7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8E3F-98F5-94DC-5D1D-AF03C347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E487C-5F22-1910-9586-E73D9CAB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72" y="2885350"/>
            <a:ext cx="5256859" cy="300511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8E08FA7-5490-A64A-18BF-241EFBD0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123" y="2885351"/>
            <a:ext cx="5034543" cy="300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A9F493-8F88-0791-C2AC-0F51AF50C313}"/>
              </a:ext>
            </a:extLst>
          </p:cNvPr>
          <p:cNvSpPr txBox="1"/>
          <p:nvPr/>
        </p:nvSpPr>
        <p:spPr>
          <a:xfrm>
            <a:off x="655782" y="222596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Vanilla RNN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8053-074B-76E2-81FF-02526B84DD24}"/>
              </a:ext>
            </a:extLst>
          </p:cNvPr>
          <p:cNvSpPr txBox="1"/>
          <p:nvPr/>
        </p:nvSpPr>
        <p:spPr>
          <a:xfrm>
            <a:off x="7144327" y="223058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9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0BFB-5B2D-7F6C-0F3B-6DE56286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DC94-79E0-5731-6798-4ABDEF9D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09" y="3027680"/>
            <a:ext cx="4761690" cy="4206240"/>
          </a:xfrm>
        </p:spPr>
        <p:txBody>
          <a:bodyPr/>
          <a:lstStyle/>
          <a:p>
            <a:r>
              <a:rPr lang="en-US" altLang="ko-KR" dirty="0"/>
              <a:t>Cell State – </a:t>
            </a:r>
            <a:r>
              <a:rPr lang="ko-KR" altLang="en-US" dirty="0"/>
              <a:t>기억을 오래 유지</a:t>
            </a:r>
            <a:endParaRPr lang="en-US" altLang="ko-KR" dirty="0"/>
          </a:p>
          <a:p>
            <a:r>
              <a:rPr lang="en-US" altLang="ko-KR" dirty="0"/>
              <a:t>Hidden State – </a:t>
            </a:r>
            <a:r>
              <a:rPr lang="ko-KR" altLang="en-US" dirty="0"/>
              <a:t>출력 및 다음 </a:t>
            </a:r>
            <a:r>
              <a:rPr lang="en-US" altLang="ko-KR" dirty="0"/>
              <a:t>step</a:t>
            </a:r>
            <a:r>
              <a:rPr lang="ko-KR" altLang="en-US" dirty="0"/>
              <a:t>으로 넘기는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186B1-CC23-71E6-556B-CB24A8E0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E23F3-297F-3E37-6236-2C135F6F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39" y="2319337"/>
            <a:ext cx="4269943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B7693-ECA2-D32A-AAEE-A37C0D5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0B6AA-F351-DAC5-7FB9-B88F3270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527" y="2961945"/>
            <a:ext cx="4401472" cy="3540455"/>
          </a:xfrm>
        </p:spPr>
        <p:txBody>
          <a:bodyPr/>
          <a:lstStyle/>
          <a:p>
            <a:r>
              <a:rPr lang="ko-KR" altLang="en-US" dirty="0" err="1"/>
              <a:t>특징별</a:t>
            </a:r>
            <a:r>
              <a:rPr lang="ko-KR" altLang="en-US" dirty="0"/>
              <a:t> 기억할지 말지 결정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사용</a:t>
            </a:r>
            <a:r>
              <a:rPr lang="en-US" altLang="ko-KR" dirty="0"/>
              <a:t>, 0~1</a:t>
            </a:r>
            <a:r>
              <a:rPr lang="ko-KR" altLang="en-US" dirty="0"/>
              <a:t>의 </a:t>
            </a:r>
            <a:r>
              <a:rPr lang="ko-KR" altLang="en-US" dirty="0" err="1"/>
              <a:t>출력값</a:t>
            </a:r>
            <a:endParaRPr lang="en-US" altLang="ko-KR" dirty="0"/>
          </a:p>
          <a:p>
            <a:r>
              <a:rPr lang="en-US" altLang="ko-KR" dirty="0"/>
              <a:t>Cell State</a:t>
            </a:r>
            <a:r>
              <a:rPr lang="ko-KR" altLang="en-US" dirty="0"/>
              <a:t>에 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F873F-9886-809D-7FE6-8D6233FF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4CA85-8D5F-A6E3-170D-CA6E7801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84" y="1947393"/>
            <a:ext cx="3955907" cy="3473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F3CDF6-589F-5471-2138-363F5873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48" y="5587791"/>
            <a:ext cx="2847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BB25-32F7-692A-CCA0-AF8D5064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8C371-F337-97D6-2322-6DF9AF7F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91" y="2852189"/>
            <a:ext cx="5020308" cy="2984731"/>
          </a:xfrm>
        </p:spPr>
        <p:txBody>
          <a:bodyPr/>
          <a:lstStyle/>
          <a:p>
            <a:r>
              <a:rPr lang="ko-KR" altLang="en-US" dirty="0"/>
              <a:t>새롭게 추출한 특징 얼만큼 사용할지 결정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활성 함수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0~1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CD086-43C9-2A6E-1FEF-256376D0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040B9-A6C6-6266-B5C4-4DC108A6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94808"/>
            <a:ext cx="3887066" cy="3469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5E330-D539-E7F0-654A-7801833D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39" y="5836920"/>
            <a:ext cx="269557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59D862-EC00-3590-28AC-9C3DE95FF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094808"/>
            <a:ext cx="3887066" cy="34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45A7-BF5D-6928-45FD-639840DC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 state </a:t>
            </a:r>
            <a:r>
              <a:rPr lang="ko-KR" altLang="en-US" dirty="0"/>
              <a:t>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31C8A-A685-EB82-D279-E285C34C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7" y="2011680"/>
            <a:ext cx="4503072" cy="420624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C558B-EA63-E8D7-D822-C8F9682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9AAE4-B783-9F38-5FF8-95219392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21" y="2011680"/>
            <a:ext cx="3537961" cy="3385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48A524-7746-4ED0-801B-8DD1292C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68" y="5616396"/>
            <a:ext cx="3209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E05D-C9CF-D51D-9A96-ED8ABE7B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20395-D5DE-C482-9B83-D79E4985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964" y="3089564"/>
            <a:ext cx="5241336" cy="2818938"/>
          </a:xfrm>
        </p:spPr>
        <p:txBody>
          <a:bodyPr/>
          <a:lstStyle/>
          <a:p>
            <a:r>
              <a:rPr lang="en-US" altLang="ko-KR" dirty="0"/>
              <a:t>Cell state </a:t>
            </a:r>
            <a:r>
              <a:rPr lang="ko-KR" altLang="en-US" dirty="0"/>
              <a:t>중 어떤 특징 출력할지 결정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활성함수</a:t>
            </a:r>
            <a:r>
              <a:rPr lang="en-US" altLang="ko-KR" dirty="0"/>
              <a:t>, 0~1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92C6D3-37D0-9F02-844F-439D98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6A36-4ACA-2125-B57B-B472312F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4" y="2080315"/>
            <a:ext cx="3647065" cy="3423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92B605-820D-39FB-64CB-A5BBC389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26" y="5679902"/>
            <a:ext cx="2933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559C-891E-A9F2-DF0F-87D6788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Hidden state </a:t>
            </a:r>
            <a:r>
              <a:rPr lang="ko-KR" altLang="en-US" dirty="0"/>
              <a:t>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F39EE-2A9A-E858-862D-B4B8C29D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27" y="2957815"/>
            <a:ext cx="4807872" cy="3616009"/>
          </a:xfrm>
        </p:spPr>
        <p:txBody>
          <a:bodyPr/>
          <a:lstStyle/>
          <a:p>
            <a:r>
              <a:rPr lang="en-US" altLang="ko-KR" dirty="0"/>
              <a:t>Hadamard </a:t>
            </a:r>
            <a:r>
              <a:rPr lang="ko-KR" altLang="en-US" dirty="0"/>
              <a:t>연산자 </a:t>
            </a:r>
            <a:r>
              <a:rPr lang="en-US" altLang="ko-KR" dirty="0"/>
              <a:t>– </a:t>
            </a:r>
            <a:r>
              <a:rPr lang="ko-KR" altLang="en-US" dirty="0" err="1"/>
              <a:t>특징별</a:t>
            </a:r>
            <a:r>
              <a:rPr lang="ko-KR" altLang="en-US" dirty="0"/>
              <a:t> 계산 가능</a:t>
            </a:r>
            <a:endParaRPr lang="en-US" altLang="ko-KR" dirty="0"/>
          </a:p>
          <a:p>
            <a:r>
              <a:rPr lang="en-US" altLang="ko-KR" dirty="0"/>
              <a:t>Ct</a:t>
            </a:r>
            <a:r>
              <a:rPr lang="ko-KR" altLang="en-US" dirty="0"/>
              <a:t>에 </a:t>
            </a:r>
            <a:r>
              <a:rPr lang="en-US" altLang="ko-KR" dirty="0"/>
              <a:t>tanh </a:t>
            </a:r>
            <a:r>
              <a:rPr lang="ko-KR" altLang="en-US" dirty="0"/>
              <a:t>이용하여 </a:t>
            </a:r>
            <a:r>
              <a:rPr lang="en-US" altLang="ko-KR" dirty="0"/>
              <a:t>-1 ~  1 bound</a:t>
            </a:r>
          </a:p>
          <a:p>
            <a:r>
              <a:rPr lang="en-US" altLang="ko-KR" dirty="0"/>
              <a:t>Gradient Explode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F2DC1-B186-E0D4-10E2-27B47AB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D9C49-5556-ACFA-F61F-A53B473C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20" y="2011681"/>
            <a:ext cx="3865707" cy="3616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08E024-4224-3B12-9E64-1B29CC3A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82" y="5802561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5806-29C2-650D-223F-4AF798A9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D2E55-D7CF-475D-6342-B60544BB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688" y="3177309"/>
            <a:ext cx="3997311" cy="3179156"/>
          </a:xfrm>
        </p:spPr>
        <p:txBody>
          <a:bodyPr/>
          <a:lstStyle/>
          <a:p>
            <a:r>
              <a:rPr lang="en-US" altLang="ko-KR" dirty="0"/>
              <a:t>Cell state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en-US" altLang="ko-KR" dirty="0"/>
              <a:t>Forget Gate</a:t>
            </a:r>
            <a:r>
              <a:rPr lang="ko-KR" altLang="en-US" dirty="0"/>
              <a:t>와 </a:t>
            </a:r>
            <a:r>
              <a:rPr lang="en-US" altLang="ko-KR" dirty="0"/>
              <a:t>Input Gate </a:t>
            </a:r>
            <a:r>
              <a:rPr lang="ko-KR" altLang="en-US" dirty="0"/>
              <a:t>결합</a:t>
            </a:r>
            <a:endParaRPr lang="en-US" altLang="ko-KR" dirty="0"/>
          </a:p>
          <a:p>
            <a:r>
              <a:rPr lang="en-US" altLang="ko-KR" dirty="0"/>
              <a:t>Reset Gate </a:t>
            </a:r>
            <a:r>
              <a:rPr lang="ko-KR" altLang="en-US" dirty="0"/>
              <a:t>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EA913-E41A-7285-6F15-53E73FDE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58F1C8D1-DCA6-460A-55BC-1C2BD810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8" y="2401959"/>
            <a:ext cx="3798385" cy="3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9373F-A6D8-5386-8587-36E5DF47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C97-DBEB-D519-AB4E-321C4FAF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959" y="3088744"/>
            <a:ext cx="4724744" cy="2855884"/>
          </a:xfrm>
        </p:spPr>
        <p:txBody>
          <a:bodyPr/>
          <a:lstStyle/>
          <a:p>
            <a:r>
              <a:rPr lang="en-US" altLang="ko-KR" dirty="0"/>
              <a:t>Forget gate</a:t>
            </a:r>
            <a:r>
              <a:rPr lang="ko-KR" altLang="en-US" dirty="0"/>
              <a:t>와 </a:t>
            </a:r>
            <a:r>
              <a:rPr lang="en-US" altLang="ko-KR" dirty="0"/>
              <a:t>Input gate </a:t>
            </a:r>
            <a:r>
              <a:rPr lang="ko-KR" altLang="en-US" dirty="0"/>
              <a:t>결합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Forget gate</a:t>
            </a:r>
            <a:r>
              <a:rPr lang="ko-KR" altLang="en-US" dirty="0"/>
              <a:t>를 빼서 </a:t>
            </a:r>
            <a:r>
              <a:rPr lang="en-US" altLang="ko-KR" dirty="0"/>
              <a:t>Input gate</a:t>
            </a:r>
            <a:r>
              <a:rPr lang="ko-KR" altLang="en-US" dirty="0"/>
              <a:t>로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0E8CE-BBFC-CEE0-A17E-7B1AF187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A903CC-341B-01CA-2831-E96BD79F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33" y="2138226"/>
            <a:ext cx="3468831" cy="3270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E924BF-8ADC-1CB2-4FFB-B4619B73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23" y="5563628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8EB5-026C-16FF-E51B-DF47817D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6CA4A-2D44-E58E-3601-1377E89C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959" y="2958234"/>
            <a:ext cx="4988677" cy="2929775"/>
          </a:xfrm>
        </p:spPr>
        <p:txBody>
          <a:bodyPr/>
          <a:lstStyle/>
          <a:p>
            <a:r>
              <a:rPr lang="en-US" altLang="ko-KR" dirty="0"/>
              <a:t>Sigmoid </a:t>
            </a:r>
            <a:r>
              <a:rPr lang="ko-KR" altLang="en-US" dirty="0"/>
              <a:t>활성함수</a:t>
            </a:r>
            <a:r>
              <a:rPr lang="en-US" altLang="ko-KR" dirty="0"/>
              <a:t>, 0~1 </a:t>
            </a:r>
            <a:r>
              <a:rPr lang="ko-KR" altLang="en-US" dirty="0" err="1"/>
              <a:t>출력값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feature</a:t>
            </a:r>
            <a:r>
              <a:rPr lang="ko-KR" altLang="en-US" dirty="0"/>
              <a:t>를 뽑을 때 이전 기억을 얼만큼 잊을지 결정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9E15B-2D41-DDA7-9CF2-1A462DCB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17B6C5-C9F1-D1FD-4D2B-28E2C646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05" y="2081487"/>
            <a:ext cx="3537224" cy="32265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F5BA19-96DF-09D7-01C1-8FBECB0A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96" y="5668934"/>
            <a:ext cx="28003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6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612D-BB9A-0486-F87A-4C7D0250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E031A-1A2B-BF18-3E6B-545B77B0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순차 데이터</a:t>
            </a:r>
            <a:endParaRPr lang="en-US" altLang="ko-KR" sz="2800" dirty="0"/>
          </a:p>
          <a:p>
            <a:r>
              <a:rPr lang="en-US" altLang="ko-KR" sz="2800" dirty="0"/>
              <a:t>Vanilla RNN</a:t>
            </a:r>
            <a:endParaRPr lang="ko-KR" altLang="en-US" sz="2800" dirty="0"/>
          </a:p>
          <a:p>
            <a:r>
              <a:rPr lang="en-US" altLang="ko-KR" sz="2800" dirty="0"/>
              <a:t>LSTM </a:t>
            </a:r>
          </a:p>
          <a:p>
            <a:r>
              <a:rPr lang="en-US" altLang="ko-KR" sz="2800" dirty="0"/>
              <a:t>GRU</a:t>
            </a:r>
          </a:p>
          <a:p>
            <a:r>
              <a:rPr lang="ko-KR" altLang="en-US" sz="2800" dirty="0"/>
              <a:t>입출력 </a:t>
            </a:r>
            <a:r>
              <a:rPr lang="en-US" altLang="ko-KR" sz="2800" dirty="0"/>
              <a:t>tensor</a:t>
            </a:r>
          </a:p>
          <a:p>
            <a:r>
              <a:rPr lang="en-US" altLang="ko-KR" sz="2800" dirty="0"/>
              <a:t>BPTT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989B5-B2E8-8741-5198-1E32FC5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A624-889D-6CD8-8A99-1A9B753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Hidden state </a:t>
            </a:r>
            <a:r>
              <a:rPr lang="ko-KR" altLang="en-US" dirty="0"/>
              <a:t>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865C5-17CC-05DB-FCFC-B3750E9B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37" y="2678544"/>
            <a:ext cx="3967362" cy="3539375"/>
          </a:xfrm>
        </p:spPr>
        <p:txBody>
          <a:bodyPr/>
          <a:lstStyle/>
          <a:p>
            <a:r>
              <a:rPr lang="ko-KR" altLang="en-US" dirty="0"/>
              <a:t>이전 기억에서 기억할 부분 결정 </a:t>
            </a:r>
            <a:r>
              <a:rPr lang="en-US" altLang="ko-KR" dirty="0"/>
              <a:t>: Forget gate</a:t>
            </a:r>
          </a:p>
          <a:p>
            <a:r>
              <a:rPr lang="ko-KR" altLang="en-US" dirty="0"/>
              <a:t>새로운 특징 뽑을 때 이전 기억을 얼마나 사용할지 결정 </a:t>
            </a:r>
            <a:r>
              <a:rPr lang="en-US" altLang="ko-KR" dirty="0"/>
              <a:t>: Reset gate</a:t>
            </a:r>
          </a:p>
          <a:p>
            <a:r>
              <a:rPr lang="en-US" altLang="ko-KR" dirty="0"/>
              <a:t>Bound </a:t>
            </a:r>
            <a:r>
              <a:rPr lang="ko-KR" altLang="en-US" dirty="0"/>
              <a:t>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634E9-D966-E444-BAAA-C0ABA636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DFF10-B586-12E0-3216-74E53015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38" y="2091230"/>
            <a:ext cx="3514034" cy="31766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61C9AC-745C-B88D-5E13-71D7EE3B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17" y="5503259"/>
            <a:ext cx="38004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7E4F-311C-01CE-8FDF-CBA74F0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입력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76026-B03C-24C4-AD70-BC00717B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603" y="2011680"/>
            <a:ext cx="3914395" cy="42062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873E1-36BA-FFD8-4F63-2157B6DB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E80A2-6AD2-362E-1B99-2C8F04A9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04" y="2300555"/>
            <a:ext cx="7146055" cy="3468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EF21B5-C523-0327-6381-F6480E3A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08" y="2300555"/>
            <a:ext cx="9004846" cy="34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4FCF-C3E8-AB27-0423-B90ABBDB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출력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72B5-A882-C105-3D28-88B36D7C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501" y="2011680"/>
            <a:ext cx="4707497" cy="42062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EE512-7D39-8A86-41CC-B47AF767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D6AF25-2ACD-3376-5388-3D79F3BD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32" y="2472612"/>
            <a:ext cx="7582844" cy="3387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299CA8-E66E-B10E-DA4E-CFC9AF13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67" y="2472612"/>
            <a:ext cx="9868467" cy="33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CFB6-26CA-CB28-AC77-A495468A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펼침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Bptt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D09-49F4-0B60-6A28-98615CB4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251" y="3207258"/>
            <a:ext cx="4086808" cy="2269812"/>
          </a:xfrm>
        </p:spPr>
        <p:txBody>
          <a:bodyPr/>
          <a:lstStyle/>
          <a:p>
            <a:r>
              <a:rPr lang="en-US" altLang="ko-KR" dirty="0"/>
              <a:t>Back Propagation Through Time</a:t>
            </a:r>
          </a:p>
          <a:p>
            <a:r>
              <a:rPr lang="ko-KR" altLang="en-US" dirty="0"/>
              <a:t>펼쳐진 변수들 동일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740D3-BA82-5D3B-2FBA-D01089FB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D1EA45-C6ED-7911-6607-871AF6E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2" y="2875578"/>
            <a:ext cx="5740069" cy="20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E630F-20A2-D004-1890-13AD2D2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7941-9876-0084-D3A9-286782A7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117" y="2011680"/>
            <a:ext cx="4010073" cy="420624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61986-D965-0298-7535-531530F9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347C1-6D46-507A-7FBE-80A5FCA6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4" y="2536060"/>
            <a:ext cx="7017459" cy="31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FB75-4BFC-24C8-2368-4A9F8817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Bptt</a:t>
            </a:r>
            <a:r>
              <a:rPr lang="ko-KR" altLang="en-US" dirty="0"/>
              <a:t>의 배치 학습법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2F0AA-FB5E-FB07-5366-3F4E482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662" y="2515534"/>
            <a:ext cx="4390256" cy="2597982"/>
          </a:xfrm>
        </p:spPr>
        <p:txBody>
          <a:bodyPr/>
          <a:lstStyle/>
          <a:p>
            <a:r>
              <a:rPr lang="ko-KR" altLang="en-US" dirty="0"/>
              <a:t>역전파를 위한 추가적인 메모리 필요</a:t>
            </a:r>
            <a:endParaRPr lang="en-US" altLang="ko-KR" dirty="0"/>
          </a:p>
          <a:p>
            <a:r>
              <a:rPr lang="en-US" altLang="ko-KR" dirty="0"/>
              <a:t>Batch </a:t>
            </a:r>
            <a:r>
              <a:rPr lang="ko-KR" altLang="en-US" dirty="0"/>
              <a:t>키우기 제한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F858F-B6FA-4F14-18DD-74FADF4A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A3235-5028-7662-50D8-0A6C8F98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3" y="2515534"/>
            <a:ext cx="6047110" cy="27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3020-542B-2F8A-FDC1-51913346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Truncated</a:t>
            </a:r>
            <a:r>
              <a:rPr lang="ko-KR" altLang="en-US" dirty="0"/>
              <a:t> </a:t>
            </a:r>
            <a:r>
              <a:rPr lang="en-US" altLang="ko-KR" dirty="0" err="1"/>
              <a:t>bptt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B6DD3-9EF1-62FE-7B9A-A0D21CBC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464" y="3545632"/>
            <a:ext cx="3914395" cy="2877221"/>
          </a:xfrm>
        </p:spPr>
        <p:txBody>
          <a:bodyPr/>
          <a:lstStyle/>
          <a:p>
            <a:r>
              <a:rPr lang="ko-KR" altLang="en-US" dirty="0"/>
              <a:t>다중 입력</a:t>
            </a:r>
            <a:r>
              <a:rPr lang="en-US" altLang="ko-KR" dirty="0"/>
              <a:t>, </a:t>
            </a:r>
            <a:r>
              <a:rPr lang="ko-KR" altLang="en-US" dirty="0"/>
              <a:t>다중 출력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– </a:t>
            </a:r>
            <a:r>
              <a:rPr lang="ko-KR" altLang="en-US" dirty="0"/>
              <a:t>메모리 문제 해결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41826-4B1B-DBF3-DE2E-B608B5E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B3F67A-A0A8-717A-0C2C-D6558534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3105829"/>
            <a:ext cx="6687454" cy="21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0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627F3-6A29-8A3E-2695-70BF1749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Truncated </a:t>
            </a:r>
            <a:r>
              <a:rPr lang="en-US" altLang="ko-KR" dirty="0" err="1"/>
              <a:t>bptt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F6CE-DA63-57F8-36D7-E47F178F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011680"/>
            <a:ext cx="4455570" cy="420624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A81B2-E22B-3B17-1242-8249455C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8839A5-5795-D408-5C7E-2128F7E5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2147887"/>
            <a:ext cx="8839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4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F544-04CA-CC5D-0011-045C613A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Truncated </a:t>
            </a:r>
            <a:r>
              <a:rPr lang="en-US" altLang="ko-KR" dirty="0" err="1"/>
              <a:t>bptt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AD27D-DFB8-7665-8AD7-6C646596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2" y="3209730"/>
            <a:ext cx="4161453" cy="2833733"/>
          </a:xfrm>
        </p:spPr>
        <p:txBody>
          <a:bodyPr/>
          <a:lstStyle/>
          <a:p>
            <a:r>
              <a:rPr lang="ko-KR" altLang="en-US" dirty="0"/>
              <a:t>순차데이터 길이 </a:t>
            </a:r>
            <a:r>
              <a:rPr lang="en-US" altLang="ko-KR" dirty="0"/>
              <a:t>L -&gt; T</a:t>
            </a:r>
            <a:r>
              <a:rPr lang="ko-KR" altLang="en-US" dirty="0"/>
              <a:t>로 쪼갬</a:t>
            </a:r>
            <a:endParaRPr lang="en-US" altLang="ko-KR" dirty="0"/>
          </a:p>
          <a:p>
            <a:r>
              <a:rPr lang="ko-KR" altLang="en-US" dirty="0" err="1"/>
              <a:t>역전파</a:t>
            </a:r>
            <a:r>
              <a:rPr lang="ko-KR" altLang="en-US" dirty="0"/>
              <a:t> 길이 제한으로 메모리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874E0-0AE6-AB37-48CD-715AADF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61144-E180-0E10-743F-108C07A1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0" y="2525871"/>
            <a:ext cx="6932256" cy="29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23B0-6C5A-B4CB-D361-D1339B80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Truncated </a:t>
            </a:r>
            <a:r>
              <a:rPr lang="en-US" altLang="ko-KR" dirty="0" err="1"/>
              <a:t>bptt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7BEE2-E964-03EA-53D1-78AAD80C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721" y="2011680"/>
            <a:ext cx="3177277" cy="420624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1320F-2219-3D41-D21D-E51DF35E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548D5B-FBCF-B15B-3BBB-78A75D49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2822219"/>
            <a:ext cx="10749727" cy="25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4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4244-B8BE-AB39-CE53-1D52D020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9D5AC-41E4-EB1A-622E-1697685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5F761F-6330-56D7-B85D-C65C90BC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66" y="2644588"/>
            <a:ext cx="6655067" cy="231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E87DC-3506-F7EC-C92B-C9104FCD19FE}"/>
              </a:ext>
            </a:extLst>
          </p:cNvPr>
          <p:cNvSpPr txBox="1"/>
          <p:nvPr/>
        </p:nvSpPr>
        <p:spPr>
          <a:xfrm>
            <a:off x="7166055" y="2831539"/>
            <a:ext cx="4721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순서 의미 </a:t>
            </a:r>
            <a:r>
              <a:rPr lang="en-US" altLang="ko-KR" sz="2400" dirty="0"/>
              <a:t>: </a:t>
            </a:r>
            <a:r>
              <a:rPr lang="ko-KR" altLang="en-US" sz="2400" dirty="0"/>
              <a:t>순차 데이터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시간적 의미 </a:t>
            </a:r>
            <a:r>
              <a:rPr lang="en-US" altLang="ko-KR" sz="2400" dirty="0"/>
              <a:t> : Temporal Sequence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일정한 시간차 </a:t>
            </a:r>
            <a:r>
              <a:rPr lang="en-US" altLang="ko-KR" sz="2400" dirty="0"/>
              <a:t>: Time Series</a:t>
            </a:r>
          </a:p>
        </p:txBody>
      </p:sp>
    </p:spTree>
    <p:extLst>
      <p:ext uri="{BB962C8B-B14F-4D97-AF65-F5344CB8AC3E}">
        <p14:creationId xmlns:p14="http://schemas.microsoft.com/office/powerpoint/2010/main" val="25864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0710-3D40-8F2D-4291-886FEF58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E610-729B-B470-C478-61CEA279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582" y="2997056"/>
            <a:ext cx="3930417" cy="3620049"/>
          </a:xfrm>
        </p:spPr>
        <p:txBody>
          <a:bodyPr/>
          <a:lstStyle/>
          <a:p>
            <a:r>
              <a:rPr lang="en-US" altLang="ko-KR" dirty="0"/>
              <a:t>Time Series</a:t>
            </a:r>
            <a:r>
              <a:rPr lang="ko-KR" altLang="en-US" dirty="0"/>
              <a:t>로 데이터 변환</a:t>
            </a:r>
            <a:endParaRPr lang="en-US" altLang="ko-KR" dirty="0"/>
          </a:p>
          <a:p>
            <a:r>
              <a:rPr lang="ko-KR" altLang="en-US" dirty="0"/>
              <a:t>보간</a:t>
            </a:r>
            <a:r>
              <a:rPr lang="en-US" altLang="ko-KR" dirty="0"/>
              <a:t>(Interpolation) </a:t>
            </a:r>
            <a:r>
              <a:rPr lang="ko-KR" altLang="en-US" dirty="0"/>
              <a:t>후 균일 간격으로 샘플링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72695-21DC-C1AB-FC4E-366FAA2D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C35AD-CE8F-962C-F919-3A488F2B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7" y="2597871"/>
            <a:ext cx="6154764" cy="30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9C151-95DB-BBB8-9AE9-1F549DA5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데이터의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9731-43F6-C07E-343A-B7F4A933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22764"/>
            <a:ext cx="4890999" cy="419515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8634A-9345-2596-8F6A-0297D1E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266BBA-B10F-9F69-C7DD-64BAF58D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67" y="2473488"/>
            <a:ext cx="7573384" cy="32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A221-0601-EC1B-798D-757BAB29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기억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A5A37-8E5B-1BED-D2F9-02BE02D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782" y="3429000"/>
            <a:ext cx="4216744" cy="3289993"/>
          </a:xfrm>
        </p:spPr>
        <p:txBody>
          <a:bodyPr/>
          <a:lstStyle/>
          <a:p>
            <a:r>
              <a:rPr lang="en-US" altLang="ko-KR" dirty="0"/>
              <a:t>Memory System</a:t>
            </a:r>
          </a:p>
          <a:p>
            <a:r>
              <a:rPr lang="en-US" altLang="ko-KR" dirty="0"/>
              <a:t>Memoryless System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BE5E8-2D37-80B7-ECE0-AC1CECAA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8C6D2-A056-F864-9F47-183D32D0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" y="2513373"/>
            <a:ext cx="7061125" cy="322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DC133-DA3E-B1EC-0B5B-C97D1408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Vanilla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1B89C-DF42-2B73-6753-ADCB9E6B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964" y="2835564"/>
            <a:ext cx="4941454" cy="3375450"/>
          </a:xfrm>
        </p:spPr>
        <p:txBody>
          <a:bodyPr/>
          <a:lstStyle/>
          <a:p>
            <a:r>
              <a:rPr lang="ko-KR" altLang="en-US" dirty="0"/>
              <a:t>이전의</a:t>
            </a:r>
            <a:r>
              <a:rPr lang="en-US" altLang="ko-KR" dirty="0"/>
              <a:t> </a:t>
            </a:r>
            <a:r>
              <a:rPr lang="ko-KR" altLang="en-US" dirty="0"/>
              <a:t>모든 입력에 영향</a:t>
            </a:r>
            <a:endParaRPr lang="en-US" altLang="ko-KR" dirty="0"/>
          </a:p>
          <a:p>
            <a:r>
              <a:rPr lang="ko-KR" altLang="en-US" dirty="0"/>
              <a:t>입력과 이전 </a:t>
            </a:r>
            <a:r>
              <a:rPr lang="en-US" altLang="ko-KR" dirty="0"/>
              <a:t>step hidden state</a:t>
            </a:r>
            <a:r>
              <a:rPr lang="ko-KR" altLang="en-US" dirty="0"/>
              <a:t>를 </a:t>
            </a:r>
            <a:r>
              <a:rPr lang="en-US" altLang="ko-KR" dirty="0"/>
              <a:t>concatenate</a:t>
            </a:r>
          </a:p>
          <a:p>
            <a:r>
              <a:rPr lang="ko-KR" altLang="en-US" dirty="0"/>
              <a:t>입력의 길이가 </a:t>
            </a:r>
            <a:r>
              <a:rPr lang="ko-KR" altLang="en-US" dirty="0" err="1"/>
              <a:t>길어짐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7730C-D435-34D8-2001-7C154A4B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4A638D-CECD-1F26-5E81-E1AF5532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09" y="2372303"/>
            <a:ext cx="2295525" cy="2876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40FE4-BE30-8035-9346-3371D2D6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" y="2372303"/>
            <a:ext cx="6296025" cy="287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117BD7-0042-3CDE-4BA9-1D3485128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8" y="2158856"/>
            <a:ext cx="6317463" cy="3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26467-57EA-817D-C774-6447605F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계층 순환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775ED-501F-1095-18E4-7DB2D1FB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891" y="3334326"/>
            <a:ext cx="4664364" cy="2883593"/>
          </a:xfrm>
        </p:spPr>
        <p:txBody>
          <a:bodyPr/>
          <a:lstStyle/>
          <a:p>
            <a:r>
              <a:rPr lang="ko-KR" altLang="en-US" dirty="0"/>
              <a:t>구조 매우 복잡</a:t>
            </a:r>
            <a:endParaRPr lang="en-US" altLang="ko-KR" dirty="0"/>
          </a:p>
          <a:p>
            <a:r>
              <a:rPr lang="ko-KR" altLang="en-US" dirty="0"/>
              <a:t>학습이 잘 되지 않음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9F5108-1ABC-F990-A7B9-0C864AB9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A9F40-3F62-4221-635B-8C752F28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7" y="2223799"/>
            <a:ext cx="6431527" cy="31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28CB-98A6-B0CF-9F2C-BDABF7B0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78F3-2BCD-C217-87A3-CE751C7F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399" y="3429000"/>
            <a:ext cx="4331855" cy="2848381"/>
          </a:xfrm>
        </p:spPr>
        <p:txBody>
          <a:bodyPr/>
          <a:lstStyle/>
          <a:p>
            <a:r>
              <a:rPr lang="ko-KR" altLang="en-US" dirty="0"/>
              <a:t>시점 차이 많을 수록</a:t>
            </a:r>
            <a:r>
              <a:rPr lang="en-US" altLang="ko-KR" dirty="0"/>
              <a:t>, </a:t>
            </a:r>
            <a:r>
              <a:rPr lang="ko-KR" altLang="en-US" dirty="0"/>
              <a:t>학습 능력 저하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D4718-0878-B8ED-62AA-0169220D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2FA-6F20-4D20-ACFC-4B4B58A69DF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797D00-BA95-7F3A-1BD8-9DCD23A1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3" y="2765713"/>
            <a:ext cx="7255741" cy="2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240</TotalTime>
  <Words>350</Words>
  <Application>Microsoft Office PowerPoint</Application>
  <PresentationFormat>와이드스크린</PresentationFormat>
  <Paragraphs>113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Corbel</vt:lpstr>
      <vt:lpstr>Wingdings</vt:lpstr>
      <vt:lpstr>줄무늬</vt:lpstr>
      <vt:lpstr>RNN 순환 신경망 </vt:lpstr>
      <vt:lpstr>목차</vt:lpstr>
      <vt:lpstr>순차 데이터</vt:lpstr>
      <vt:lpstr>Resampling</vt:lpstr>
      <vt:lpstr>순차 데이터의 처리</vt:lpstr>
      <vt:lpstr>기억 시스템</vt:lpstr>
      <vt:lpstr>Vanilla RNN</vt:lpstr>
      <vt:lpstr>다중 계층 순환 신경망</vt:lpstr>
      <vt:lpstr>기울기 소실 문제</vt:lpstr>
      <vt:lpstr>LSTM</vt:lpstr>
      <vt:lpstr>LSTM</vt:lpstr>
      <vt:lpstr>Forget Gate</vt:lpstr>
      <vt:lpstr>Input Gate</vt:lpstr>
      <vt:lpstr>Cell state 관점</vt:lpstr>
      <vt:lpstr>Output gate</vt:lpstr>
      <vt:lpstr>Hidden state 관점</vt:lpstr>
      <vt:lpstr>GRU</vt:lpstr>
      <vt:lpstr>Forget gate</vt:lpstr>
      <vt:lpstr>Reset gate</vt:lpstr>
      <vt:lpstr>Hidden state 관점</vt:lpstr>
      <vt:lpstr>RNN 입력 텐서</vt:lpstr>
      <vt:lpstr>RNN 출력 텐서</vt:lpstr>
      <vt:lpstr>시간 펼침 역전파 (Bptt)</vt:lpstr>
      <vt:lpstr>데이터 입력</vt:lpstr>
      <vt:lpstr>Bptt의 배치 학습법</vt:lpstr>
      <vt:lpstr>Truncated bptt</vt:lpstr>
      <vt:lpstr>Truncated bptt</vt:lpstr>
      <vt:lpstr>Truncated bptt</vt:lpstr>
      <vt:lpstr>Truncated bptt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순환 신경망 </dc:title>
  <dc:creator>신경진</dc:creator>
  <cp:lastModifiedBy>신경진</cp:lastModifiedBy>
  <cp:revision>6</cp:revision>
  <dcterms:created xsi:type="dcterms:W3CDTF">2022-07-31T08:36:08Z</dcterms:created>
  <dcterms:modified xsi:type="dcterms:W3CDTF">2022-07-31T12:54:18Z</dcterms:modified>
</cp:coreProperties>
</file>