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1BAE6C6-EEB6-B6ED-62C9-BE149EF64C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E521B-3C38-B19D-D4C6-FA3A713C42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F868-EAE8-47EF-873C-751BD1D5071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5B1BE-7BA0-8457-C71D-7EE39999D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16CFE-6253-A835-491F-BE02895A28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B72B3-FF94-498A-A7F9-201A2333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87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5EA-E5D4-46CF-A60B-08D9CA4C341E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1A7F6-1690-4990-82B5-087562E986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36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31B-AA81-436B-B1DE-DEA3C35E07F6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E65D5A-15CA-A40A-2A1E-BC8D6A07CD59}"/>
              </a:ext>
            </a:extLst>
          </p:cNvPr>
          <p:cNvSpPr txBox="1"/>
          <p:nvPr userDrawn="1"/>
        </p:nvSpPr>
        <p:spPr>
          <a:xfrm>
            <a:off x="11058022" y="6507888"/>
            <a:ext cx="42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/24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912E-E56E-47D7-A6FF-0D8BF10DAEC1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1868-EB7C-4F62-B593-B2FCF9DBD935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B99E-7B5F-418C-8315-5A4954D3B40D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28EA7-9D6B-C53E-79EE-83B60E7DBF9B}"/>
              </a:ext>
            </a:extLst>
          </p:cNvPr>
          <p:cNvSpPr txBox="1"/>
          <p:nvPr userDrawn="1"/>
        </p:nvSpPr>
        <p:spPr>
          <a:xfrm>
            <a:off x="11058022" y="6507888"/>
            <a:ext cx="42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/24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6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9DF-A4AA-4534-8472-7C1AD0D8FF86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21A2-0D65-400C-AE09-96EE4EC3FEE2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6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22D2-D36E-4389-9356-4398CEAB0D30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5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02D0-38DA-4D95-9B02-64192376606A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9CEE-B9E7-4500-97B5-F5FCF6FE0C7B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136D0-CCB1-4EA9-BF51-11C2B4E0A62A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B6D-9EBC-4D50-B7D5-E6CB7D91861E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CF6827-D463-4074-8B8C-09AD292CE4A2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28F595-62CF-4433-B31A-D3FF252193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18D8C-0FE0-779D-B464-A67AFF483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장 퍼지집합의 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2870B-6DB0-B66A-4741-0AC62D65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신경진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7DBC5-FE8C-1AF8-22AA-741B58AC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7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5444-5221-4427-1E80-766C363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기타 교집합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043B4-B244-A905-5616-31C61C7D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대수적</a:t>
            </a:r>
            <a:r>
              <a:rPr lang="en-US" altLang="ko-KR" dirty="0"/>
              <a:t>, </a:t>
            </a:r>
            <a:r>
              <a:rPr lang="ko-KR" altLang="en-US" dirty="0"/>
              <a:t>확률적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7ED5-6710-CA24-115B-4EFCA4C2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C3C-872C-C83C-4C21-D1760613579F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4C60CE-18A7-C04F-4B64-75D5A23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95" y="2439510"/>
            <a:ext cx="3321368" cy="597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7A1C30-3CE6-432B-75E5-533D7C7D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14" y="1766728"/>
            <a:ext cx="5280250" cy="44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6194F-5865-7430-1377-F99FC6C5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기타 교집합 연산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676B3-0F98-6F67-27ED-441A88FE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5574"/>
            <a:ext cx="10058400" cy="4023360"/>
          </a:xfrm>
        </p:spPr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한계적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47A0-2968-9422-BB93-9AD14CF9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04B39-DE25-42F9-D3EC-F4F8136EAFE9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AD14A-8475-72DD-EDB1-83EB0A29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0778"/>
            <a:ext cx="4693920" cy="492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56E9B-624C-B9F4-3EAC-51357870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8450"/>
            <a:ext cx="2944178" cy="544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DCB302-CAE0-050C-0B08-71862EB9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25" y="2093384"/>
            <a:ext cx="5233844" cy="3528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5A2447-E648-B65C-8323-CBA4766D0631}"/>
              </a:ext>
            </a:extLst>
          </p:cNvPr>
          <p:cNvSpPr txBox="1"/>
          <p:nvPr/>
        </p:nvSpPr>
        <p:spPr>
          <a:xfrm>
            <a:off x="1129043" y="3679550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&lt;=1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0</a:t>
            </a:r>
          </a:p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&gt;1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</a:t>
            </a:r>
            <a:r>
              <a:rPr lang="en-US" altLang="ko-KR" dirty="0" err="1"/>
              <a:t>a+b</a:t>
            </a:r>
            <a:r>
              <a:rPr lang="en-US" altLang="ko-KR" dirty="0"/>
              <a:t> - 1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F0356B-06B4-476C-02AE-5C773F71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4826981"/>
            <a:ext cx="1866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9CA8-D49A-C56D-DCFB-84632F76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기타 교집합 연산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11188-9854-F2BF-47FE-CD648E5E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격렬적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Hamacher</a:t>
            </a:r>
            <a:r>
              <a:rPr lang="ko-KR" altLang="en-US" dirty="0"/>
              <a:t>의 교집합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4A6A4-74DA-AB4A-D095-8EE4DD74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AE483-5408-D930-E86A-60CC57EC6624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8022E9-2804-2F62-C28B-CFF158EA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3320"/>
            <a:ext cx="4791075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74EB0D-CB5E-2F60-9E68-7B917FD5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685824"/>
            <a:ext cx="5773103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DC32-6A58-D8AF-498A-25C59F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배타 합집합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7A78-A511-E8B5-FE12-F04FF4D5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34002-55DD-307A-45CA-1416C11CD8BC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A4E27-F4CA-0AFD-866B-7952060B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385732"/>
            <a:ext cx="4292020" cy="2123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202B1A-B399-CA8F-07BD-C2227BD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2" y="2039069"/>
            <a:ext cx="3048000" cy="137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076112-A617-FB63-9BED-5033AEDC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36101"/>
            <a:ext cx="3505200" cy="333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B903C-C1C3-7A58-6AC4-0BB96872A95D}"/>
              </a:ext>
            </a:extLst>
          </p:cNvPr>
          <p:cNvSpPr txBox="1"/>
          <p:nvPr/>
        </p:nvSpPr>
        <p:spPr>
          <a:xfrm>
            <a:off x="6920749" y="3527249"/>
            <a:ext cx="2456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{(x1, 0.2), (x2,0.7), (x3,0), (x4,0)}</a:t>
            </a:r>
          </a:p>
          <a:p>
            <a:endParaRPr lang="en-US" altLang="ko-KR" sz="1300" dirty="0"/>
          </a:p>
          <a:p>
            <a:r>
              <a:rPr lang="en-US" altLang="ko-KR" sz="1300" dirty="0"/>
              <a:t>{(x1, 0.5), (x2,0.3), (x3,0), (x4,0.1)}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9E2E93-D324-E2B8-6D73-8B3C2F15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554144"/>
            <a:ext cx="74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16BA-3F95-A68E-8899-D2F182EB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34EB-E594-9570-1612-C62675B3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74526-0100-B1B4-97BD-2781C36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7185-E3EB-C60F-0321-E7B185D10CE0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56F510-B7C0-0BE1-C57E-DCCFD266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7547"/>
            <a:ext cx="3914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1E46-1D58-0710-D212-7BB7FB7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8DA2A-2761-FC8B-8446-E65B4861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단순 차이 </a:t>
            </a:r>
            <a:r>
              <a:rPr lang="en-US" altLang="ko-KR" dirty="0"/>
              <a:t>				        2) </a:t>
            </a:r>
            <a:r>
              <a:rPr lang="ko-KR" altLang="en-US" dirty="0"/>
              <a:t>한계 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B9F8D-56C4-2152-9164-2F69B59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B4F38-3267-890A-278F-8ADE1F2810BF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09EE6-5D93-B858-0612-AF4AC9DD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6" y="2705100"/>
            <a:ext cx="4000500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607BEB-0D20-92F1-8C6F-BA6BB1F0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21" y="2479833"/>
            <a:ext cx="3059430" cy="450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C73B29-50A7-BF33-492A-8C3F62274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6445"/>
            <a:ext cx="3228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0574-9E44-B25F-8B4B-A1B259A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6AD4A-5FA4-7C90-441C-02B38842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해밍</a:t>
            </a:r>
            <a:r>
              <a:rPr lang="ko-KR" altLang="en-US" dirty="0"/>
              <a:t>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거리</a:t>
            </a:r>
            <a:r>
              <a:rPr lang="en-US" altLang="ko-KR" dirty="0"/>
              <a:t>”</a:t>
            </a:r>
            <a:r>
              <a:rPr lang="ko-KR" altLang="en-US" dirty="0"/>
              <a:t>의 수학적인 의미</a:t>
            </a:r>
            <a:r>
              <a:rPr lang="en-US" altLang="ko-KR" dirty="0"/>
              <a:t>				</a:t>
            </a:r>
            <a:r>
              <a:rPr lang="ko-KR" altLang="en-US" dirty="0"/>
              <a:t>상대 </a:t>
            </a:r>
            <a:r>
              <a:rPr lang="ko-KR" altLang="en-US" dirty="0" err="1"/>
              <a:t>해밍거리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3EEB1-4D75-C893-2926-4730F23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5C-39BC-B87B-8C05-279631273948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B4E0E4-544B-528F-948E-BA2977E6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7450"/>
            <a:ext cx="2447925" cy="723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6336CB-10F4-8A30-9231-41324BB7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3524"/>
            <a:ext cx="3686175" cy="1285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376D1-C4D6-F9F5-671A-C88DCEAF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15" y="4233524"/>
            <a:ext cx="1685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3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0B31-6479-B403-05FA-4028329B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44DD5D-8151-040A-F64B-500DC364D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46" y="2201396"/>
            <a:ext cx="3721381" cy="72109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31650-7724-5A20-4C35-D113EFD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3B46-D295-7FA0-BD37-7CDB84C94274}"/>
              </a:ext>
            </a:extLst>
          </p:cNvPr>
          <p:cNvSpPr txBox="1"/>
          <p:nvPr/>
        </p:nvSpPr>
        <p:spPr>
          <a:xfrm>
            <a:off x="8168640" y="642509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퍼지집합의 기타 연산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A240E1-29DF-1FB5-FDD4-D8047708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46" y="4082273"/>
            <a:ext cx="5500688" cy="450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70BE1-A46C-D76E-0492-B92C52027C16}"/>
              </a:ext>
            </a:extLst>
          </p:cNvPr>
          <p:cNvSpPr txBox="1"/>
          <p:nvPr/>
        </p:nvSpPr>
        <p:spPr>
          <a:xfrm>
            <a:off x="1181846" y="3648635"/>
            <a:ext cx="2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분리합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9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D194-592D-51F8-9221-CDA20CC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D8289-ED95-19BE-2AC6-71EA16C9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유클리드 거리</a:t>
            </a:r>
            <a:r>
              <a:rPr lang="en-US" altLang="ko-KR" dirty="0"/>
              <a:t>			</a:t>
            </a:r>
            <a:r>
              <a:rPr lang="ko-KR" altLang="en-US" dirty="0"/>
              <a:t>상대 유클리드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민코스키 거리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F8ACC-1D62-E972-B626-BF8A44AC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17E4-D994-9416-DD8C-E637DCD3A0AB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퍼지집합의 기타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22D3F-2409-8D9D-6D65-4EF51B94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70" y="2402821"/>
            <a:ext cx="3533775" cy="904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10E4B0-98FC-91E2-AFCA-14E197A7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06763"/>
            <a:ext cx="4667250" cy="70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52D8F8-5F50-A199-0A16-4CCD8300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06" y="2564745"/>
            <a:ext cx="1857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11F3-865D-250E-D68C-20E1324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퍼지집합의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588D4-1F69-8879-E5FE-08212839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 A</a:t>
            </a:r>
            <a:r>
              <a:rPr lang="ko-KR" altLang="en-US" dirty="0"/>
              <a:t>의 제곱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*A</a:t>
            </a:r>
            <a:r>
              <a:rPr lang="ko-KR" altLang="en-US" dirty="0"/>
              <a:t>의 </a:t>
            </a:r>
            <a:r>
              <a:rPr lang="en-US" altLang="ko-KR" dirty="0"/>
              <a:t>m</a:t>
            </a:r>
            <a:r>
              <a:rPr lang="ko-KR" altLang="en-US" dirty="0"/>
              <a:t>제곱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퍼지집합 </a:t>
            </a:r>
            <a:r>
              <a:rPr lang="en-US" altLang="ko-KR" dirty="0"/>
              <a:t>A1,A2,….,An</a:t>
            </a:r>
            <a:r>
              <a:rPr lang="ko-KR" altLang="en-US" dirty="0"/>
              <a:t>의 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1E4D97-5810-9EEB-189D-225B7B9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E99D3-98F6-6083-AA08-A083D5B12BA8}"/>
              </a:ext>
            </a:extLst>
          </p:cNvPr>
          <p:cNvSpPr txBox="1"/>
          <p:nvPr/>
        </p:nvSpPr>
        <p:spPr>
          <a:xfrm>
            <a:off x="8168640" y="6455578"/>
            <a:ext cx="24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퍼지집합의 기타 연산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18DC7B-2F46-5A3D-3833-AE62966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21" y="2294965"/>
            <a:ext cx="2886075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BB38E-8C16-2909-D156-9B8C35C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21" y="3042397"/>
            <a:ext cx="361950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64D692-6C00-2A2E-4B14-498B53AB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34335"/>
            <a:ext cx="4905375" cy="352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4B4307-055C-6067-E364-1F310D77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196952"/>
            <a:ext cx="4838700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0617E2-DB4C-043B-00FC-163A7C690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70573"/>
            <a:ext cx="15621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C7F6-EDDF-7D47-A815-58FE2D19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02985-22D8-8BBD-EDB6-DEB658C4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2400" dirty="0"/>
              <a:t>퍼지 교집합</a:t>
            </a:r>
            <a:endParaRPr lang="en-US" altLang="ko-KR" sz="2400" dirty="0"/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2400" dirty="0"/>
              <a:t>퍼지집합의 기타연산</a:t>
            </a:r>
            <a:endParaRPr lang="en-US" altLang="ko-KR" sz="2400" dirty="0"/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2400" dirty="0"/>
              <a:t>t-norms, t-conorms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CECCE-3D10-9BC3-AD1F-5F521431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0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BBDE-4408-EC2D-434B-997A3883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t-norms &amp; t-conorms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F27A-DEA9-4768-CB46-CD0D34D4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 triangular-norms</a:t>
            </a:r>
          </a:p>
          <a:p>
            <a:r>
              <a:rPr lang="en-US" altLang="ko-KR" dirty="0"/>
              <a:t>* triangular-</a:t>
            </a:r>
            <a:r>
              <a:rPr lang="en-US" altLang="ko-KR" dirty="0" err="1"/>
              <a:t>conorms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A21F-ABC0-7195-0E2E-AABE7254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BFD7-24C0-5CBC-2E21-21FE99423173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08B025-40F0-1E9D-F203-B7206F66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3462126"/>
            <a:ext cx="3197293" cy="1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7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B1091-AD1D-B054-A654-03CA6A32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t-norms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DB401B7-408A-EE53-9462-36F9865C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0435"/>
            <a:ext cx="5629275" cy="17907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02BC8-C0B9-F1C6-2DBB-429A069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28E-CB53-F984-549E-FBCCD1E0933A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479A2-2292-655F-3FFC-BC879FCC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20" y="2248535"/>
            <a:ext cx="2286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E410F-7EB8-2ACA-756C-5D3E759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t-conorms</a:t>
            </a:r>
            <a:endParaRPr lang="ko-KR" altLang="en-US" sz="4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574FAA-651E-4039-4F95-197FC484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95830"/>
            <a:ext cx="5629275" cy="16573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8B9ED-4B57-15B8-0E23-79FB64F6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85A39-2BE2-7299-56F5-9142E92A80F8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C7BC5-914A-42F9-14FC-2D786F0F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44" y="2195830"/>
            <a:ext cx="142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38278-3212-8491-FE24-3331FA1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양면성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91554-F8FE-00D1-16D3-ECB2E4F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5851-A79A-A949-F66C-AF7F27BF8C35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DBAF97-ED17-DD84-C424-7012F603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01614"/>
            <a:ext cx="1504950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3E155-2712-B853-0B06-FC20E968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15" y="1901614"/>
            <a:ext cx="286702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E3BD25-8F1D-619B-F316-D925C1E5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55" y="2274492"/>
            <a:ext cx="2428875" cy="523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55556B-3226-A118-462D-E76E4DD1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793881"/>
            <a:ext cx="4552950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0B3CD3-CCD2-28CB-D3FD-E0803BDDF4FC}"/>
              </a:ext>
            </a:extLst>
          </p:cNvPr>
          <p:cNvSpPr txBox="1"/>
          <p:nvPr/>
        </p:nvSpPr>
        <p:spPr>
          <a:xfrm>
            <a:off x="1035367" y="3351999"/>
            <a:ext cx="18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T’ = t-conorms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11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A9E1-8EE2-A93F-D3E5-E13DAD69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양면성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875F9-6254-78DE-2EB2-5B6700F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018D0-A053-F2F6-98BD-396AF808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140862"/>
            <a:ext cx="4799648" cy="141500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861F2E-0084-3241-2386-2B89D3E5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087" y="4708208"/>
            <a:ext cx="2152650" cy="98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C89CB-7302-49C9-87F1-0763995D7A6D}"/>
                  </a:ext>
                </a:extLst>
              </p:cNvPr>
              <p:cNvSpPr txBox="1"/>
              <p:nvPr/>
            </p:nvSpPr>
            <p:spPr>
              <a:xfrm>
                <a:off x="2225040" y="5222240"/>
                <a:ext cx="223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  <a:latin typeface="Amasis MT Pro Black" panose="020B060402020202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C89CB-7302-49C9-87F1-0763995D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5222240"/>
                <a:ext cx="223520" cy="307777"/>
              </a:xfrm>
              <a:prstGeom prst="rect">
                <a:avLst/>
              </a:prstGeom>
              <a:blipFill>
                <a:blip r:embed="rId4"/>
                <a:stretch>
                  <a:fillRect l="-32432" r="-32432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68C5B5-03F3-304C-4AF1-E6C4571E4E8C}"/>
              </a:ext>
            </a:extLst>
          </p:cNvPr>
          <p:cNvSpPr txBox="1"/>
          <p:nvPr/>
        </p:nvSpPr>
        <p:spPr>
          <a:xfrm>
            <a:off x="8757920" y="6455578"/>
            <a:ext cx="20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t-norms, t-conorms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5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85DD7-1F02-1810-30EC-07AA025A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교집합 함수의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7EE4E-B889-8AA3-25CA-95B8B081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628"/>
            <a:ext cx="10058400" cy="4023360"/>
          </a:xfrm>
        </p:spPr>
        <p:txBody>
          <a:bodyPr/>
          <a:lstStyle/>
          <a:p>
            <a:r>
              <a:rPr lang="en-US" altLang="ko-KR" dirty="0"/>
              <a:t>I : [0,1] X [0,1]  -&gt; [0,1]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기본공리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DF184-8405-1202-3B49-D74CE750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A236-2CE5-1A9F-1419-6AE280556370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33EAA-C66F-C6E1-B0CF-BDF34876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5" y="2355756"/>
            <a:ext cx="4276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9091E-B641-234B-7534-503D8591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교집합 기본공리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3FFB0-7651-5E80-BC29-73F9BDC1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8FF3-C1AC-B854-D961-E9D0C39586BB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4214B-2BFC-CB7F-9AE4-5104714D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222"/>
            <a:ext cx="2971800" cy="177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3B89A6-29D6-D90C-92CF-950977E9B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27" y="3764336"/>
            <a:ext cx="1447800" cy="542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45549-F691-1943-2425-31D80CA3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71" y="2127997"/>
            <a:ext cx="3276600" cy="647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303C5B-E872-F2CD-2DD7-00A1CC50E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891" y="2875934"/>
            <a:ext cx="6029325" cy="523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06D872-4563-D638-B454-A0CF2DB21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437" y="3399809"/>
            <a:ext cx="4105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CEF3-9993-0586-CC65-52AC8EBA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기본 공리 외 공리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5819911-640A-F94D-AFE9-B554EF76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56" y="2243138"/>
            <a:ext cx="4289727" cy="11858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DDA38-D417-6AC1-E931-EDBFCF58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0E01F-B4FF-A761-0F7E-E67FD251BBED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7220-FAD7-4FF9-8F31-8397F65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표준 퍼지 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FD696C-7000-C0DC-8F75-8868616D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5610"/>
            <a:ext cx="4600575" cy="6477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5914B-4751-CB44-BBA8-00A40F34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4CB2C-1268-3C91-17ED-1E6F2C64DE72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퍼지 교집합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B9B01C-E5BB-252E-5D7B-DC230572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78635"/>
            <a:ext cx="37338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5117E4-6CED-B8B8-1AB9-95F2483F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6" y="4000582"/>
            <a:ext cx="6120994" cy="21204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8525C8-2274-12C8-1003-87C48978761B}"/>
              </a:ext>
            </a:extLst>
          </p:cNvPr>
          <p:cNvSpPr/>
          <p:nvPr/>
        </p:nvSpPr>
        <p:spPr>
          <a:xfrm>
            <a:off x="7126941" y="4966447"/>
            <a:ext cx="79785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88BC34-08A2-933C-0034-33BDBEA9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6" y="4011762"/>
            <a:ext cx="3073746" cy="21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3E54-EC1F-47C4-B31E-731F2A2F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B651F9-1A15-65F1-0637-72CBD36C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6" y="2166203"/>
            <a:ext cx="6234545" cy="59039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F6B77-31F5-2341-1B0F-8A802E11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8A6A-014A-D442-FA92-2146B9D15A88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560C7-556B-54C6-D1D6-DC5B29E2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3033039"/>
            <a:ext cx="4242955" cy="1786922"/>
          </a:xfrm>
          <a:prstGeom prst="rect">
            <a:avLst/>
          </a:prstGeom>
        </p:spPr>
      </p:pic>
      <p:pic>
        <p:nvPicPr>
          <p:cNvPr id="10" name="내용 개체 틀 8">
            <a:extLst>
              <a:ext uri="{FF2B5EF4-FFF2-40B4-BE49-F238E27FC236}">
                <a16:creationId xmlns:a16="http://schemas.microsoft.com/office/drawing/2014/main" id="{A52C9EF7-080A-F2B5-FBFE-0997EA2D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58" y="5096404"/>
            <a:ext cx="5836227" cy="7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C0042-2814-F880-F443-261F9E84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9D3D9-8BA9-5338-2711-6F4B9131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914A-FF12-4089-0BA1-BF7DC3307571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5B2308-86EC-4658-4611-3B7B675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93" y="1955386"/>
            <a:ext cx="6567055" cy="37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BC69-1BCD-DF55-55B6-A13F81F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Yager</a:t>
            </a:r>
            <a:r>
              <a:rPr lang="en-US" altLang="ko-KR" sz="4000" dirty="0"/>
              <a:t> </a:t>
            </a:r>
            <a:r>
              <a:rPr lang="ko-KR" altLang="en-US" sz="4000" dirty="0"/>
              <a:t>교집합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2F7263-8EF4-EFD9-5569-BE1FFA1F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84" y="1912386"/>
            <a:ext cx="3730717" cy="426674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9C49F-EE23-4D2C-4A04-C5B9EE7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595-62CF-4433-B31A-D3FF252193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637E-1039-E07D-DFD0-0AEDB210EE14}"/>
              </a:ext>
            </a:extLst>
          </p:cNvPr>
          <p:cNvSpPr txBox="1"/>
          <p:nvPr/>
        </p:nvSpPr>
        <p:spPr>
          <a:xfrm>
            <a:off x="8776447" y="645557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퍼지 교집합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873F-3221-40C2-E67F-AEDBBFC566DE}"/>
              </a:ext>
            </a:extLst>
          </p:cNvPr>
          <p:cNvSpPr txBox="1"/>
          <p:nvPr/>
        </p:nvSpPr>
        <p:spPr>
          <a:xfrm>
            <a:off x="6126480" y="2214880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&lt;=1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0</a:t>
            </a:r>
          </a:p>
          <a:p>
            <a:pPr marL="400050" indent="-400050">
              <a:buAutoNum type="romanLcParenR"/>
            </a:pPr>
            <a:r>
              <a:rPr lang="en-US" altLang="ko-KR" dirty="0" err="1"/>
              <a:t>a+b</a:t>
            </a:r>
            <a:r>
              <a:rPr lang="en-US" altLang="ko-KR" dirty="0"/>
              <a:t> &gt;1 </a:t>
            </a:r>
            <a:r>
              <a:rPr lang="ko-KR" altLang="en-US" dirty="0"/>
              <a:t>이면 </a:t>
            </a:r>
            <a:r>
              <a:rPr lang="en-US" altLang="ko-KR" dirty="0"/>
              <a:t>I(</a:t>
            </a:r>
            <a:r>
              <a:rPr lang="en-US" altLang="ko-KR" dirty="0" err="1"/>
              <a:t>a,b</a:t>
            </a:r>
            <a:r>
              <a:rPr lang="en-US" altLang="ko-KR" dirty="0"/>
              <a:t>) = </a:t>
            </a:r>
            <a:r>
              <a:rPr lang="en-US" altLang="ko-KR" dirty="0" err="1"/>
              <a:t>a+b</a:t>
            </a:r>
            <a:r>
              <a:rPr lang="en-US" altLang="ko-KR" dirty="0"/>
              <a:t>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5870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F14491618B1841B9B03A3EDF2994FE" ma:contentTypeVersion="2" ma:contentTypeDescription="새 문서를 만듭니다." ma:contentTypeScope="" ma:versionID="33b73be30a01878095b1a8a472168a20">
  <xsd:schema xmlns:xsd="http://www.w3.org/2001/XMLSchema" xmlns:xs="http://www.w3.org/2001/XMLSchema" xmlns:p="http://schemas.microsoft.com/office/2006/metadata/properties" xmlns:ns3="4ba0078b-4f2a-474e-983b-bac3f754d652" targetNamespace="http://schemas.microsoft.com/office/2006/metadata/properties" ma:root="true" ma:fieldsID="1e6500c095ed2bdc5c79b52d95f1d875" ns3:_="">
    <xsd:import namespace="4ba0078b-4f2a-474e-983b-bac3f754d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0078b-4f2a-474e-983b-bac3f754d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35B29-231B-45FD-863D-3A0F5CC1201F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4ba0078b-4f2a-474e-983b-bac3f754d652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45208D-18CB-4B0F-B581-2C523EFC7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3D4A3B-D990-44D1-9306-F13FEF0DD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a0078b-4f2a-474e-983b-bac3f754d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344</Words>
  <Application>Microsoft Office PowerPoint</Application>
  <PresentationFormat>와이드스크린</PresentationFormat>
  <Paragraphs>121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Amasis MT Pro Black</vt:lpstr>
      <vt:lpstr>Calibri</vt:lpstr>
      <vt:lpstr>Calibri Light</vt:lpstr>
      <vt:lpstr>Cambria Math</vt:lpstr>
      <vt:lpstr>추억</vt:lpstr>
      <vt:lpstr>3장 퍼지집합의 연산</vt:lpstr>
      <vt:lpstr>목차</vt:lpstr>
      <vt:lpstr>교집합 함수의 조건</vt:lpstr>
      <vt:lpstr>교집합 기본공리</vt:lpstr>
      <vt:lpstr>기본 공리 외 공리</vt:lpstr>
      <vt:lpstr>표준 퍼지 교집합</vt:lpstr>
      <vt:lpstr>Yager 교집합</vt:lpstr>
      <vt:lpstr>Yager 교집합</vt:lpstr>
      <vt:lpstr>Yager 교집합</vt:lpstr>
      <vt:lpstr>기타 교집합 연산</vt:lpstr>
      <vt:lpstr>기타 교집합 연산</vt:lpstr>
      <vt:lpstr>기타 교집합 연산</vt:lpstr>
      <vt:lpstr>배타 합집합</vt:lpstr>
      <vt:lpstr>퍼지집합의 차이</vt:lpstr>
      <vt:lpstr>퍼지집합의 차이</vt:lpstr>
      <vt:lpstr>퍼지집합의 거리</vt:lpstr>
      <vt:lpstr>퍼지집합의 거리</vt:lpstr>
      <vt:lpstr>퍼지집합의 거리</vt:lpstr>
      <vt:lpstr>퍼지집합의 곱</vt:lpstr>
      <vt:lpstr>t-norms &amp; t-conorms</vt:lpstr>
      <vt:lpstr>t-norms</vt:lpstr>
      <vt:lpstr>t-conorms</vt:lpstr>
      <vt:lpstr>양면성</vt:lpstr>
      <vt:lpstr>양면성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퍼지집합의 연산</dc:title>
  <dc:creator>신경진</dc:creator>
  <cp:lastModifiedBy>신경진</cp:lastModifiedBy>
  <cp:revision>8</cp:revision>
  <dcterms:created xsi:type="dcterms:W3CDTF">2022-08-04T12:57:18Z</dcterms:created>
  <dcterms:modified xsi:type="dcterms:W3CDTF">2022-08-04T17:49:22Z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0x0101000AF14491618B1841B9B03A3EDF2994FE</vt:lpwstr>
  </property>
</Properties>
</file>