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66" r:id="rId3"/>
  </p:sldMasterIdLst>
  <p:notesMasterIdLst>
    <p:notesMasterId r:id="rId31"/>
  </p:notesMasterIdLst>
  <p:handoutMasterIdLst>
    <p:handoutMasterId r:id="rId32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3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6F4EDCB-6B0B-5A7A-CF6C-70EC8EE9EC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8FDDB7-CA88-CEA3-A85B-7FF184A3CB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C6370-5B04-4392-91E9-D7EED7404171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CFB57F-5C54-BBAB-287F-0DCDB4E013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82CA79-A985-FC5B-776E-BE0FEC659D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D6D6E-1EB8-40D4-B526-BE31CDBC6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3625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C4195-83DC-4D2B-8439-AD7A0BAA99E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499BA-CEC8-4E0C-9DC2-6A5A4CD32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365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FDAB-3AC9-4BA0-B6C3-0ED59DB6B954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4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50B5-E568-400F-A0DF-F53AF1831270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40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B38F-749D-48BD-A47B-E9EB3D26A01D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362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8C04-D0D8-46F7-BEE9-6840881FADD8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442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514B-CF35-446C-A473-5B56E7FAE2EC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869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B5AF-BC92-4C17-A730-B012B9083D67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259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7F6D-B7BB-4DBC-BF36-843CBBAF81B0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152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2AD6-61D3-44C0-98B9-8916AB56F42C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39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B962-8BAF-42B8-AE2F-368F41969C78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22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5D8C-5078-4C02-948D-428621B879FD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012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9886-3088-47B0-8FAE-69578F19FDF1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55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F040-7A72-4601-841F-64C23CFC05CB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1083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CC38-9CFF-4A60-8AE3-58023EA5F982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8853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50C4-4A4F-4D76-92F7-A7598D4C1AB7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742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CAA8-E00B-41A7-A38C-78B44A526D77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3242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4B50-1BC9-4AE2-98A2-C72859A45E07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 sz="1100" b="1"/>
            </a:lvl1pPr>
          </a:lstStyle>
          <a:p>
            <a:fld id="{813B5F3D-3E89-4B83-9EBC-A727E5EE0A0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0666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2C9E-B76D-4584-A0A2-6BBD243688A3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90738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6992-5989-4F3B-A139-760DA71DC2C7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4372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6113-FE66-4034-AC5E-B83956F89184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6115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2CBE-DC30-4346-9295-E4624C42CBE4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6026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DB23-BC9A-4E60-A4DD-B4C116AC063A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0364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C2A6-A194-443B-B143-7B8F30B5F9FF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52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9A78-B32F-4940-A016-178D7285D6C9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8392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71E839-276C-4939-9D7C-64E2D79DFDD6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3583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8DCC-AE49-4263-95F9-4FA3DD7FDED3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3742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FBB7-7E1C-4E9C-BB3D-4E2B425BA40B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8443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1061-7E21-44EC-A259-E6FC66D8238F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94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61EE-2A38-448F-B5D9-3140926A43C1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81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D0E4-4918-461B-841F-9A74C90AA5C6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76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5550-99E3-4085-9AE2-FA271DDD96E9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6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D560-8C3E-4EE6-98AE-ACD48CFA54F0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69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C627-20B6-4602-975D-3B47F731BFE1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7993-B3EB-463E-B61A-C11DDE89C81E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74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690C3C-21A6-4CEA-85EB-888AD310CCF4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26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975BF8-B9DC-46B7-852C-6B95F0DBF089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01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B3C23BB-D52A-4B73-9CC4-AADCC74672D1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1DF011-FB18-5E94-7E4F-1C5DACCFE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917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A41FB65-AC8A-7804-91D1-B807B4258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 탐색과 </a:t>
            </a:r>
            <a:r>
              <a:rPr lang="en-US" altLang="ko-KR" dirty="0" err="1"/>
              <a:t>Pytorch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B230002D-2665-E820-DC86-8EA79BAABE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84E9F446-42D2-8BFC-1B7F-FD8AFDD6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1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300070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74A52-1E78-232B-7282-F2A5211E5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57C63C-FBA6-4AD9-6565-539409DB4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8964"/>
            <a:ext cx="10058400" cy="3770129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1. Model, Optimizer </a:t>
            </a:r>
            <a:r>
              <a:rPr lang="ko-KR" altLang="en-US" sz="2800" dirty="0"/>
              <a:t>정의</a:t>
            </a:r>
            <a:endParaRPr lang="en-US" altLang="ko-KR" sz="2800" dirty="0"/>
          </a:p>
          <a:p>
            <a:r>
              <a:rPr lang="en-US" altLang="ko-KR" sz="2800" dirty="0"/>
              <a:t>2. Data preprocessing  - Dataset, </a:t>
            </a:r>
            <a:r>
              <a:rPr lang="en-US" altLang="ko-KR" sz="2800" dirty="0" err="1"/>
              <a:t>Dataloader</a:t>
            </a:r>
            <a:endParaRPr lang="en-US" altLang="ko-KR" sz="2800" dirty="0"/>
          </a:p>
          <a:p>
            <a:r>
              <a:rPr lang="en-US" altLang="ko-KR" sz="2800" dirty="0"/>
              <a:t>3. Model training </a:t>
            </a:r>
          </a:p>
          <a:p>
            <a:r>
              <a:rPr lang="en-US" altLang="ko-KR" sz="2800" dirty="0"/>
              <a:t>4. Predict</a:t>
            </a:r>
            <a:endParaRPr lang="ko-KR" altLang="en-US" sz="2800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CFAF4334-0956-3139-ECB4-7DF642C9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10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059563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34D11-C112-5290-F23A-751A63DE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98178"/>
            <a:ext cx="10058400" cy="1450757"/>
          </a:xfrm>
        </p:spPr>
        <p:txBody>
          <a:bodyPr/>
          <a:lstStyle/>
          <a:p>
            <a:r>
              <a:rPr lang="en-US" altLang="ko-KR" dirty="0"/>
              <a:t>Preprocessing - Dataset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4AF2D50-B5F0-E9FF-E972-FFCE1545E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72265"/>
            <a:ext cx="3588904" cy="168349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332E2C-A7E9-91F2-DC0B-39B80686E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558" y="3429000"/>
            <a:ext cx="7538988" cy="2483535"/>
          </a:xfrm>
          <a:prstGeom prst="rect">
            <a:avLst/>
          </a:prstGeom>
        </p:spPr>
      </p:pic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25DBABA4-73D8-534A-2466-DAFC2F4D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11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846623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603E0-AC26-79D6-05D3-7D6E99DF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Preprocessing - Dataset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B249BAD-0F9C-7271-D456-40E737DD8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199" y="2111114"/>
            <a:ext cx="5372100" cy="3400425"/>
          </a:xfrm>
        </p:spPr>
      </p:pic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490A18A7-71D6-6A70-EB3E-10A6C56B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12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019073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E9E58-EC71-BF29-175B-5F05D57D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Preprocessing - Dataset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871E0CE-6D02-D403-2054-B534CC48D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19884"/>
            <a:ext cx="6136517" cy="4022725"/>
          </a:xfrm>
        </p:spPr>
      </p:pic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3209A1B9-3DCE-1161-BDF5-A4663450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13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293466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B2E09-7E6B-3FBF-8271-85B21634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Preprocessing - Dataset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C4FABB5-4C59-C3EE-F81C-6FB75A6AB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19883"/>
            <a:ext cx="4190070" cy="402272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C6C90A-13CB-322B-EA89-0D9619F92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225" y="2964595"/>
            <a:ext cx="5655049" cy="928809"/>
          </a:xfrm>
          <a:prstGeom prst="rect">
            <a:avLst/>
          </a:prstGeom>
        </p:spPr>
      </p:pic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2FB9C434-AC52-06F7-28F0-0906655F6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14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41498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BB39A-3E4F-D4FE-5878-F2E6A05A4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Preprocessing - Dataset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A6BED1D-F0BD-D7F9-2658-877AD0740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62010"/>
            <a:ext cx="6484118" cy="4022725"/>
          </a:xfrm>
        </p:spPr>
      </p:pic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E4786764-C443-DF55-ADA4-0F7E4E84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15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811542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22B21-8992-42A3-677A-F82960951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Preprocessing - Dataset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336684A-9BF8-EBE8-EC62-4A2B17F13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38861"/>
            <a:ext cx="5812302" cy="4022725"/>
          </a:xfrm>
        </p:spPr>
      </p:pic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7FD5455C-ADC3-24E7-1E5D-9A17D3D1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16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4013856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9798B-BD63-30E0-7F50-938ADB6AE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6443"/>
            <a:ext cx="10058400" cy="1450757"/>
          </a:xfrm>
        </p:spPr>
        <p:txBody>
          <a:bodyPr/>
          <a:lstStyle/>
          <a:p>
            <a:r>
              <a:rPr lang="en-US" altLang="ko-KR" dirty="0"/>
              <a:t>Preprocessing – Image transform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C488C0E-F440-57DC-B127-CA96ED3AA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455" y="1866583"/>
            <a:ext cx="5065895" cy="4022725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27BD31-017A-1DD9-3025-62802BAA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pPr/>
              <a:t>17</a:t>
            </a:fld>
            <a:r>
              <a:rPr lang="en-US" altLang="ko-KR" dirty="0"/>
              <a:t>/27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A3997A-FBC7-CA50-F48C-92721CD68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045" y="3190241"/>
            <a:ext cx="5065895" cy="47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23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A7E08-B319-6527-8D02-4DBB4100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Preprocessing – Image transform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E174574-C74F-5EFC-C31C-2CD86154C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38363"/>
            <a:ext cx="3981450" cy="3438525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5AD3CF-E235-E576-38A1-0F46B0DB8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270" y="2167129"/>
            <a:ext cx="3562033" cy="38233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D7B73E1-49FA-7971-A93E-D653E337B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2407" y="3528378"/>
            <a:ext cx="2908125" cy="2323782"/>
          </a:xfrm>
          <a:prstGeom prst="rect">
            <a:avLst/>
          </a:prstGeom>
        </p:spPr>
      </p:pic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A4786FEB-048F-BEB7-F4B5-BE36DFDF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18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164227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04770-5B21-5F80-CE26-E65A2C79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Preprocessing – Image transform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3C50400-EB9A-1A57-A63D-8C072C0FC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17383"/>
            <a:ext cx="5406958" cy="4022725"/>
          </a:xfrm>
        </p:spPr>
      </p:pic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997FF785-B139-C244-4981-EED1CCAE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19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16329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3E8EA-A365-7AFC-1DBE-38EEC0A38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준비하기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B9130A0-B081-2A79-EE5D-8C5543B1C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957" y="2456945"/>
            <a:ext cx="7105650" cy="2228850"/>
          </a:xfrm>
        </p:spPr>
      </p:pic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78F1B65C-29A4-3AD0-7830-EFC915BC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2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905560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07C60-B10D-86ED-DFA7-72EFA694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Preprocessing – Image transform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DD963A4-A26A-62F4-035B-D55C999B4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51990"/>
            <a:ext cx="9277350" cy="742950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2CAC25E-A904-7B90-5DCE-419ACE882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336572"/>
            <a:ext cx="5695950" cy="762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1D2A0F6-0BAD-58E3-D3DD-5A33A292A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4615814"/>
            <a:ext cx="5534485" cy="636905"/>
          </a:xfrm>
          <a:prstGeom prst="rect">
            <a:avLst/>
          </a:prstGeom>
        </p:spPr>
      </p:pic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2C26E456-2A87-E503-FECA-B06D0875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20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690864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32E7D-516E-8879-9A16-5F0304848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Tensorboard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A60A53D-EFB1-3A62-FB0B-0472D18BE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3574"/>
            <a:ext cx="4622800" cy="918003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E5CDD8-6224-1A46-9330-2D6C6202C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867791"/>
            <a:ext cx="6197599" cy="3422555"/>
          </a:xfrm>
          <a:prstGeom prst="rect">
            <a:avLst/>
          </a:prstGeom>
        </p:spPr>
      </p:pic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75BE03AF-B214-9062-2D86-FD74511F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21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615975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48403-0084-42F9-01C2-DF89A4CB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Tensorboard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C3CF135-AD2E-EA0D-4FFD-826E70DA2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134" y="1937703"/>
            <a:ext cx="2812938" cy="4022725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F98D00-8443-E6D1-2647-106A530C1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362" y="1937703"/>
            <a:ext cx="4333096" cy="4127204"/>
          </a:xfrm>
          <a:prstGeom prst="rect">
            <a:avLst/>
          </a:prstGeom>
        </p:spPr>
      </p:pic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F0C919E2-8435-7AF3-A6C2-BE15F99D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22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945941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3E328-1ADC-A3BB-2F2B-0A917092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Learning_rate_scheduler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9E4FC4-F52B-DDC7-2A02-A9A3FB3A0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889375"/>
            <a:ext cx="6191250" cy="19240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EBDF1BE-2972-3011-9AA8-EF97BD8F0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1934533"/>
            <a:ext cx="6624320" cy="1805926"/>
          </a:xfrm>
          <a:prstGeom prst="rect">
            <a:avLst/>
          </a:prstGeom>
        </p:spPr>
      </p:pic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7DFC0D1D-8851-19FC-979D-D9850032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23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222494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5E982-D3AE-EE68-1C2A-00FD01CFA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Save - weights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D668C28-745D-A987-A005-4E50FF6EE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4442143"/>
            <a:ext cx="6019800" cy="1228725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D80F0F-C74A-E5B8-4C5B-979AA4EBC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13092"/>
            <a:ext cx="8198587" cy="1989948"/>
          </a:xfrm>
          <a:prstGeom prst="rect">
            <a:avLst/>
          </a:prstGeom>
        </p:spPr>
      </p:pic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275345C4-DA0F-A7EE-6F01-7858B02D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24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378002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16A4C-68FC-DEDB-CB85-CEF6FDE9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Save - entire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58107BF-49D9-45AC-FE5B-D057576F9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578735"/>
            <a:ext cx="4752975" cy="1257300"/>
          </a:xfrm>
        </p:spPr>
      </p:pic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07FBB083-C31A-B70D-BDBC-F2E5F7BA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25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788829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2F99E-A014-229E-495D-30D382F8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Model Save, load and resuming training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F6D6CDA-34F6-F41B-B044-164866321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85962"/>
            <a:ext cx="7077075" cy="2886075"/>
          </a:xfrm>
        </p:spPr>
      </p:pic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427C16D4-2D06-8595-78FD-D0DA7323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26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378184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58C93-30FF-F7AF-56CF-5D2C287D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Save, load and resuming training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3E50E28-D8E5-1477-0803-73219787F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25041"/>
            <a:ext cx="6638925" cy="2895600"/>
          </a:xfrm>
        </p:spPr>
      </p:pic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E560F391-B959-58E1-0006-7EC77926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27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58744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C13EC-AAE7-2A23-DB09-09348C0E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준비하기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16E8B5-59BC-BB82-314D-C3CEA1DEE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731" y="1794847"/>
            <a:ext cx="3067050" cy="8096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374CE9-F35D-BA6E-8A97-6506E6528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762031"/>
            <a:ext cx="4220341" cy="34863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37CE53-B6F6-92B0-6642-FB56F43BE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353" y="2762031"/>
            <a:ext cx="4019550" cy="3505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94CAEC-711C-9A6C-1B2F-4BB9A1894DDD}"/>
              </a:ext>
            </a:extLst>
          </p:cNvPr>
          <p:cNvSpPr txBox="1"/>
          <p:nvPr/>
        </p:nvSpPr>
        <p:spPr>
          <a:xfrm>
            <a:off x="1039091" y="2335212"/>
            <a:ext cx="233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Cifar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43AE73-732A-8899-304A-FE48DFE7123E}"/>
              </a:ext>
            </a:extLst>
          </p:cNvPr>
          <p:cNvSpPr txBox="1"/>
          <p:nvPr/>
        </p:nvSpPr>
        <p:spPr>
          <a:xfrm>
            <a:off x="6806045" y="2335212"/>
            <a:ext cx="221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mnist</a:t>
            </a:r>
            <a:endParaRPr lang="en-US" altLang="ko-KR" dirty="0"/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633F3121-BEA2-30FD-3921-529E47B5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3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018331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142FE-2EE8-6E28-630B-77EACB0D6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준비하기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6054E37-FFC8-0FE6-B193-85E73BBB1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311" y="2179420"/>
            <a:ext cx="4824616" cy="2545913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EF6367-2D77-4CD8-6878-DFFE780D5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249" y="2628900"/>
            <a:ext cx="6012440" cy="374073"/>
          </a:xfrm>
          <a:prstGeom prst="rect">
            <a:avLst/>
          </a:prstGeom>
        </p:spPr>
      </p:pic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3082D2CE-2AD8-7770-E679-3D21F9DF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4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47957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7485D-572A-AC5E-2E7F-F4C33F21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773F14D-8524-478B-0063-54EFA21D2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03726"/>
            <a:ext cx="5438775" cy="3590925"/>
          </a:xfrm>
        </p:spPr>
      </p:pic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5915B0FA-F28A-FF9F-02AD-61F2DD7A8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5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00509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5631C-6A97-BC46-8B43-04535FED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분석하기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8B18362-A0A6-2FEF-33FF-D50154365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80" y="1981200"/>
            <a:ext cx="5342949" cy="1863436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56AC67-67B2-A064-B4C1-0DDA64CB8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402" y="1960418"/>
            <a:ext cx="4895850" cy="4048125"/>
          </a:xfrm>
          <a:prstGeom prst="rect">
            <a:avLst/>
          </a:prstGeom>
        </p:spPr>
      </p:pic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9A22EF8-B999-8E55-AFBA-3C986403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6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06259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8BD16-D39B-2528-6E1B-01DBA9C9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8025704-F3BE-EDE6-D7EB-9A9069273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907" y="2352359"/>
            <a:ext cx="3218077" cy="38491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09194E-FDAC-1409-639E-C44294C5C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155" y="2352359"/>
            <a:ext cx="3700554" cy="39192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A387412-4D3A-9F36-8DE6-43586246E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1775143"/>
            <a:ext cx="4029075" cy="514350"/>
          </a:xfrm>
          <a:prstGeom prst="rect">
            <a:avLst/>
          </a:prstGeom>
        </p:spPr>
      </p:pic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F4B8A249-8C41-CA60-0BBC-6554E937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7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4863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2242C-F1E9-59C5-B75C-D0042742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Label </a:t>
            </a:r>
            <a:r>
              <a:rPr lang="ko-KR" altLang="en-US" dirty="0"/>
              <a:t>얻기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1044FA4-F8EA-E5EE-B41A-4CFB6F075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2484" y="2076239"/>
            <a:ext cx="4067175" cy="3324225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309A37-1EAD-65B9-F959-B4A8DBE5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636" y="2076239"/>
            <a:ext cx="4267200" cy="3562350"/>
          </a:xfrm>
          <a:prstGeom prst="rect">
            <a:avLst/>
          </a:prstGeom>
        </p:spPr>
      </p:pic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AAA2D239-55A2-EDD6-6FF8-B9A533A5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8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173682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C5C22-7D89-859E-AFB4-EFBAD8E9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사이즈 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28FB136-59E7-3458-4AC5-6ECADE846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78243"/>
            <a:ext cx="6529149" cy="134475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87BB8A-35FB-7906-3E45-1FA3F6079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716914"/>
            <a:ext cx="3400425" cy="1647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167A8B-C6C0-DCE7-A510-630B974AF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357" y="3793114"/>
            <a:ext cx="1924050" cy="1571625"/>
          </a:xfrm>
          <a:prstGeom prst="rect">
            <a:avLst/>
          </a:prstGeom>
        </p:spPr>
      </p:pic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7BB0C454-FB7F-492E-806D-39FCE9D6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9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00789553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259</TotalTime>
  <Words>161</Words>
  <Application>Microsoft Office PowerPoint</Application>
  <PresentationFormat>와이드스크린</PresentationFormat>
  <Paragraphs>60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맑은 고딕</vt:lpstr>
      <vt:lpstr>Calibri</vt:lpstr>
      <vt:lpstr>Calibri Light</vt:lpstr>
      <vt:lpstr>Wingdings 2</vt:lpstr>
      <vt:lpstr>HDOfficeLightV0</vt:lpstr>
      <vt:lpstr>1_HDOfficeLightV0</vt:lpstr>
      <vt:lpstr>추억</vt:lpstr>
      <vt:lpstr>데이터 탐색과 Pytorch</vt:lpstr>
      <vt:lpstr>데이터 준비하기</vt:lpstr>
      <vt:lpstr>데이터 준비하기</vt:lpstr>
      <vt:lpstr>데이터 준비하기</vt:lpstr>
      <vt:lpstr>데이터 분석하기</vt:lpstr>
      <vt:lpstr>데이터 분석하기</vt:lpstr>
      <vt:lpstr>이미지 확인</vt:lpstr>
      <vt:lpstr>Label 얻기</vt:lpstr>
      <vt:lpstr>이미지 사이즈 확인</vt:lpstr>
      <vt:lpstr>Pytorch</vt:lpstr>
      <vt:lpstr>Preprocessing - Dataset</vt:lpstr>
      <vt:lpstr>Preprocessing - Dataset</vt:lpstr>
      <vt:lpstr>Preprocessing - Dataset</vt:lpstr>
      <vt:lpstr>Preprocessing - Dataset</vt:lpstr>
      <vt:lpstr>Preprocessing - Dataset</vt:lpstr>
      <vt:lpstr>Preprocessing - Dataset</vt:lpstr>
      <vt:lpstr>Preprocessing – Image transform</vt:lpstr>
      <vt:lpstr>Preprocessing – Image transform</vt:lpstr>
      <vt:lpstr>Preprocessing – Image transform</vt:lpstr>
      <vt:lpstr>Preprocessing – Image transform</vt:lpstr>
      <vt:lpstr>Tensorboard</vt:lpstr>
      <vt:lpstr>Tensorboard</vt:lpstr>
      <vt:lpstr>Learning_rate_scheduler</vt:lpstr>
      <vt:lpstr>Model Save - weights</vt:lpstr>
      <vt:lpstr>Model Save - entire</vt:lpstr>
      <vt:lpstr>Model Save, load and resuming training</vt:lpstr>
      <vt:lpstr>Model Save, load and resuming 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탐색과 Pytorch</dc:title>
  <dc:creator>신경진</dc:creator>
  <cp:lastModifiedBy>신경진</cp:lastModifiedBy>
  <cp:revision>5</cp:revision>
  <dcterms:created xsi:type="dcterms:W3CDTF">2022-08-22T04:00:12Z</dcterms:created>
  <dcterms:modified xsi:type="dcterms:W3CDTF">2022-08-22T08:19:17Z</dcterms:modified>
</cp:coreProperties>
</file>