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599" autoAdjust="0"/>
    <p:restoredTop sz="98898" autoAdjust="0"/>
  </p:normalViewPr>
  <p:slideViewPr>
    <p:cSldViewPr>
      <p:cViewPr varScale="1">
        <p:scale>
          <a:sx n="100" d="100"/>
          <a:sy n="100" d="100"/>
        </p:scale>
        <p:origin x="1758" y="96"/>
      </p:cViewPr>
      <p:guideLst>
        <p:guide orient="horz" pos="118"/>
        <p:guide pos="1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slide" Target="slides/slide50.xml"  /><Relationship Id="rId54" Type="http://schemas.openxmlformats.org/officeDocument/2006/relationships/slide" Target="slides/slide51.xml"  /><Relationship Id="rId55" Type="http://schemas.openxmlformats.org/officeDocument/2006/relationships/slide" Target="slides/slide52.xml"  /><Relationship Id="rId56" Type="http://schemas.openxmlformats.org/officeDocument/2006/relationships/slide" Target="slides/slide53.xml"  /><Relationship Id="rId57" Type="http://schemas.openxmlformats.org/officeDocument/2006/relationships/slide" Target="slides/slide54.xml"  /><Relationship Id="rId58" Type="http://schemas.openxmlformats.org/officeDocument/2006/relationships/slide" Target="slides/slide55.xml"  /><Relationship Id="rId59" Type="http://schemas.openxmlformats.org/officeDocument/2006/relationships/slide" Target="slides/slide56.xml"  /><Relationship Id="rId6" Type="http://schemas.openxmlformats.org/officeDocument/2006/relationships/slide" Target="slides/slide3.xml"  /><Relationship Id="rId60" Type="http://schemas.openxmlformats.org/officeDocument/2006/relationships/slide" Target="slides/slide57.xml"  /><Relationship Id="rId61" Type="http://schemas.openxmlformats.org/officeDocument/2006/relationships/slide" Target="slides/slide58.xml"  /><Relationship Id="rId62" Type="http://schemas.openxmlformats.org/officeDocument/2006/relationships/slide" Target="slides/slide59.xml"  /><Relationship Id="rId63" Type="http://schemas.openxmlformats.org/officeDocument/2006/relationships/slide" Target="slides/slide60.xml"  /><Relationship Id="rId64" Type="http://schemas.openxmlformats.org/officeDocument/2006/relationships/slide" Target="slides/slide61.xml"  /><Relationship Id="rId65" Type="http://schemas.openxmlformats.org/officeDocument/2006/relationships/slide" Target="slides/slide62.xml"  /><Relationship Id="rId66" Type="http://schemas.openxmlformats.org/officeDocument/2006/relationships/slide" Target="slides/slide63.xml"  /><Relationship Id="rId67" Type="http://schemas.openxmlformats.org/officeDocument/2006/relationships/slide" Target="slides/slide64.xml"  /><Relationship Id="rId68" Type="http://schemas.openxmlformats.org/officeDocument/2006/relationships/slide" Target="slides/slide65.xml"  /><Relationship Id="rId69" Type="http://schemas.openxmlformats.org/officeDocument/2006/relationships/slide" Target="slides/slide66.xml"  /><Relationship Id="rId7" Type="http://schemas.openxmlformats.org/officeDocument/2006/relationships/slide" Target="slides/slide4.xml"  /><Relationship Id="rId70" Type="http://schemas.openxmlformats.org/officeDocument/2006/relationships/slide" Target="slides/slide67.xml"  /><Relationship Id="rId71" Type="http://schemas.openxmlformats.org/officeDocument/2006/relationships/slide" Target="slides/slide68.xml"  /><Relationship Id="rId72" Type="http://schemas.openxmlformats.org/officeDocument/2006/relationships/slide" Target="slides/slide69.xml"  /><Relationship Id="rId73" Type="http://schemas.openxmlformats.org/officeDocument/2006/relationships/presProps" Target="presProps.xml"  /><Relationship Id="rId74" Type="http://schemas.openxmlformats.org/officeDocument/2006/relationships/viewProps" Target="viewProps.xml"  /><Relationship Id="rId75" Type="http://schemas.openxmlformats.org/officeDocument/2006/relationships/theme" Target="theme/theme1.xml"  /><Relationship Id="rId76" Type="http://schemas.openxmlformats.org/officeDocument/2006/relationships/tableStyles" Target="tableStyles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6C39FFA-0F1A-413B-9BFE-941741C2D487}" type="datetime1">
              <a:rPr lang="ko-KR" altLang="en-US"/>
              <a:pPr lvl="0">
                <a:defRPr/>
              </a:pPr>
              <a:t>2019-03-21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E4E8097-7531-4C06-8889-FE1FF848364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1000.482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14T09:13:46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5993 14592 309 0,'-11'4'31'0,"1"-1"-9"0,-1 2-9 16,4 0 0-16,2-1 4 0,3-2 8 15,0 1 10-15,0-2 6 0,1 0 15 16,0 0 12-16,-1 0 9 0,0 1 18 0,0 0-4 16,0 0 3-16,0 0-4 15,1 0-10-15,0-1-2 0,1 0-14 0,2-1-14 16,0 0-20-16,1 1-20 0,1-1-8 15,3 1 5-15,4 0 9 0,5-1 10 16,5 0-1-16,2 1-7 0,3-1-7 16,1 1-8-16,2-1-1 0,1-1 2 15,0 0-2-15,3-1 2 0,1-1 2 0,1 0-1 16,0-1 1-16,-3-1 0 16,0 1-2-16,-3 0-2 0,-3 1-2 0,0 0-20 15,-4 2-35-15,-3 1-47 0,-2 2-67 16,-6 2-56-16,-4 1-40 0,-7-4-40 15,2 9-16-15</inkml:trace>
  <inkml:trace contextRef="#ctx0" brushRef="#br0" timeOffset="741.181">6949 14344 582 0,'-3'1'146'0,"0"2"-97"16,0 0-38-16,-1 4-8 0,3 1-2 0,-2 4-2 16,-1 3-1-16,-1 4 5 0,-1 1 9 15,-1 0 13-15,1 1 20 0,0-4 16 16,2 0 5-16,1-3-4 0,0 0-12 15,1-2-13-15,2 1-9 0,1-2-5 16,2-1-4-16,1-1 0 0,4-1 0 16,0-1 6-16,3 0 8 0,3-2 4 15,4-1-3-15,2-1-6 0,2-1-10 0,4-2-6 16,2-2-5-16,3 0-2 16,2-1-4-16,-1-1-6 0,1 0-24 0,-1-4-34 15,-1 0-50-15,2 0-55 0,-3-3-50 16,0-1-18-16,3 3-178 0</inkml:trace>
  <inkml:trace contextRef="#ctx0" brushRef="#br0" timeOffset="970.56">7690 14266 910 0,'-3'1'114'0,"1"0"-102"0,-1 2-23 16,0 1-4-16,0 3-1 0,-2 1 3 15,-1 5 2-15,1 0 6 0,-2 0 3 16,0 1 7-16,-1 2 6 0,-1 0 2 16,-1 1-2-16,-2 3-6 0,0 0-5 15,-1 0 0-15,0 2-1 0,0-1-3 16,2 0-17-16,1-1-23 0,1-1-30 16,0 0-37-16,1-3-32 0,1-1 11 0,-4-7 6 15,5 6-144-15</inkml:trace>
  <inkml:trace contextRef="#ctx0" brushRef="#br0" timeOffset="1280.357">6750 14987 1249 0,'-6'-2'231'0,"4"0"-314"16,4-1-43-16,11 0-12 0,6-3 27 15,8-3 28-15,4 0 28 0,4-2 19 16,4-1 22-16,0 0 17 0,3-2 8 16,3 2 5-16,2 1 2 0,-1 2-9 15,-2 0-5-15,-6 3-3 0,-5 2-1 16,-2 1 3-16,-6 2 1 0,-2 2-2 16,-6 2 0-16,-5 2 0 0,-4 4 9 0,-2 0 17 15,-4 3 17-15,-2 1 11 0,-3 4-5 16,-3 1-15-16,-1 2-17 0,-3 3-14 15,-2 0-30-15,-2 1-34 0,-3 0-34 16,-1 1-43-16,-1-1-31 0,-2 0 11 16,9 9-211-16</inkml:trace>
  <inkml:trace contextRef="#ctx0" brushRef="#br0" timeOffset="1730.171">7988 14338 1197 0,'0'0'140'0,"0"0"-130"16,0 0-39-16,1 2-11 0,0 0-7 15,0 2 7-15,-1 3 10 0,0 2 15 16,-2 2 13-16,-2 1 11 0,-1 2 11 0,-2 2 6 16,0 1 3-16,-1 1-2 15,0 0-9-15,1-1-2 0,1-2-5 0,2-2-2 16,1-2-3-16,3-2-4 0,1-1 1 15,3-1-2-15,2 0 0 0,2 1 1 16,3 0 2-16,3-1 0 0,2 0-2 16,2 0 1-16,1-1 0 0,2-1-1 15,-1-1 2-15,0 0 0 0,-1-1 1 0,-1-2-4 16,1-2-9-16,-3 0-11 16,-1-2-20-16,-2 0-22 0,-1-1-33 0,-3-1-52 15,-1-1-60-15,-2-2-3 0,0-2-209 16</inkml:trace>
  <inkml:trace contextRef="#ctx0" brushRef="#br0" timeOffset="2120.634">8162 14418 1106 0,'-7'0'242'0,"1"1"-185"0,2-1-55 16,2 1-23-16,6-2-13 0,3 0-6 15,3 0 6-15,3-1 12 0,2 0 11 16,1-1 4-16,2 1 0 0,1 0 3 15,-1-2-7-15,1 2-15 0,1-1-15 16,-3 1-13-16,-1 0-2 0,1-2 5 16,-3 0 7-16,0-1 8 0,1 0 4 15,-2-2 7-15,1-2 3 0,-1-3 0 0,2 0-4 16,-2 0-8-16,0-1-4 16,-1 0 0-16,1 1 6 0,-2 1 9 0,0 0 10 15,-2 1 8-15,-1 1 2 0,-1 3 2 16,-2 3 0-16,-2 2 0 0,-2 1-2 15,-1 2 0-15,-1 2 0 0,-1 2 5 16,-1 5 11-16,-3 0 9 0,-3 3 12 16,-1 3 7-16,-2 2 4 0,-1 2-1 0,-2 2-7 15,1 0-7-15,0 0-10 16,0-1-8-16,0-2-7 0,2 0-6 0,3-3-13 16,1-2-25-16,3-2-30 0,2-4-44 15,3-2-18-15,1-3 25 0,3-2 29 16,1-3 32-16,2-4 19 0,1-4-124 15</inkml:trace>
  <inkml:trace contextRef="#ctx0" brushRef="#br0" timeOffset="2320.1">8567 14325 338 0,'7'-12'247'0,"0"3"-59"16,0-2-35-16,1 6-38 16,-6 3-37-16,-1 2-35 0,0 2-33 0,-1 0-20 15,0 3 0-15,-1 4 2 0,-1 3 7 16,-1 5 6-16,-3 5 2 0,-1 2-2 15,-3 5-1-15,-2 2 0 0,0 3 1 16,-2 1-4-16,0-1 1 0,0 0-1 16,1-1-2-16,1-4-5 0,3-3-27 15,4-6-40-15,2-6-51 0,3-6-71 16,2-4 7-16,-4-9 16 0,9 1-127 0</inkml:trace>
  <inkml:trace contextRef="#ctx0" brushRef="#br0" timeOffset="2592.375">8649 14547 1168 0,'-10'12'103'16,"4"1"-101"-16,2 3-8 0,4 0 7 16,4-1 10-16,3-3 5 0,3-2 2 0,0-2 1 15,3-1 3-15,1-4-4 0,3-1 2 16,0-5-2-16,2-2-8 0,4-4-2 15,0-3-11-15,4-3-14 0,-2-3-11 16,2-2-13-16,-2-3 1 0,-3-1 6 16,-4 0 9-16,-5 0 15 0,-6 3 10 15,-4 2 5-15,-8 2-6 0,-2 2-18 16,-5 2-17-16,-4 2-25 0,-5 4-32 0,-2 4-34 16,-4 4-61-16,-3 3 5 0,2 7-203 15</inkml:trace>
  <inkml:trace contextRef="#ctx0" brushRef="#br0" timeOffset="2845.693">9386 14233 654 0,'-2'7'84'0,"-1"3"-81"0,-1 4-7 16,-2 2 2-16,0 2-2 0,-3 3 1 0,-2 2 0 15,-2 2 2-15,-3 1-2 16,-2 2 1-16,-1-1-3 0,-2 2-12 0,2-2-24 16,0 1-45-16,0-2-21 15,-1-3-104-15,4 5-4 0</inkml:trace>
  <inkml:trace contextRef="#ctx0" brushRef="#br0" timeOffset="3144.578">8775 14759 293 0,'1'9'10'0,"0"0"-19"0,1 4 5 0,-1 2 2 16,-1 1 3-16,-3-1 3 0,0 0 4 15,-2 0 5-15,-1-3-2 0,0-1 1 16,2-3-3-16,0-2-1 0,1-4-4 15,2-2-10-15,2-2-8 0,2-4-5 16,1-5-16-16,5-1-160 0</inkml:trace>
  <inkml:trace contextRef="#ctx0" brushRef="#br0" timeOffset="3300.162">8926 14745 202 0,'17'-9'61'16,"2"2"-28"-16,3-1-10 0,1 5-4 0,-3 1-3 15,-1 4-6-15,1 2-6 0,-3 1-1 16,-2 2-1-16,-3 1 0 0,-3 1 0 15,-3 1 1-15,-1 1 0 0,-3 0 0 16,-2 1-1-16,-3 0 0 0,-2 3-13 16,-3-2-10-16,-3 0-4 0,-1 0-3 15,-2 1-20-15,2 1-131 0</inkml:trace>
  <inkml:trace contextRef="#ctx0" brushRef="#br0" timeOffset="3475.708">8736 14986 785 0,'-1'0'113'16,"2"0"-72"-16,2 0-23 0,3-1-8 16,5-1-6-16,3 0-4 0,2-1-1 15,3 0 3-15,1 0-1 0,2 1-3 0,2 1 0 16,-1-1 2-16,0 2 0 16,-2 0-17-16,1 2-46 0,-4-2-68 0,-1 1-49 15,-1-1-3-15,2 0-125 0</inkml:trace>
  <inkml:trace contextRef="#ctx0" brushRef="#br0" timeOffset="18809.699">5753 17603 466 0,'-14'2'138'0,"2"0"-86"16,-2 0-34-16,5 0-14 0,6-1-3 0,2-1 10 15,2 1 20-15,0-2 26 0,1 1 35 16,1 0 24-16,0-1 12 0,1-1-5 15,3-1-24-15,0 0-30 0,2 0-27 16,3 0-19-16,1 0-8 0,2 0-6 16,-1 1-2-16,0 1-1 0,1 1 3 15,1-2 4-15,2 2 2 0,1-1 4 16,2 0-5-16,1 1-5 0,3-1-4 0,0 1-4 16,2 0 1-16,-1 1-4 0,0 0 1 15,-1 2-1-15,0-1 2 0,-2 0-2 16,1 0 5-16,-2 1-2 0,-1 0 2 15,-1 0-2-15,-2 0 0 0,1 1-1 16,-1 0-2-16,-1 0 3 0,2 0-2 16,-2 1 1-16,2 0 2 0,1-1-2 15,0 1-1-15,2-1 0 0,0 0-2 0,1 0-1 16,-3 1 4-16,-1-1-2 16,2 0-1-16,-3 0 3 0,1-1-2 0,1 0 1 15,-1 0 1-15,1 0-5 16,-1 0 4-16,0 0-1 0,1 0 1 0,-1-1 1 15,0-1 1-15,2 1 1 0,-2-1-4 16,2 1-1-16,-2-1-1 0,1 0 4 16,1 0 1-16,0 0 3 0,0 0-3 0,0 1-3 15,0 0-3-15,1 0 3 16,-2 0 0-16,0 0 1 0,-1-1 1 0,-1 1 0 16,0-1 2-16,-1 1-2 0,-2-1 1 15,1 0 1-15,-1 0-2 0,-1 0-2 16,2 0 4-16,-1 0 0 0,3-1 2 15,1 1 0-15,0 0-2 0,-9-1-9 16,2 1-1-16,1 0-2 0,1 0-1 0,-1 1 9 16,2-1 1-16,1 1 1 15,1 1 1-15,-1 0-1 0,0 0-1 0,-1-1-2 16,-1 1 2-16,2 0 1 0,-1 1-1 16,-1-1 2-16,1 0 3 0,2 0 0 15,-2-1 5-15,1 1-2 0,0-1 1 16,-1-1-6-16,0 0 5 0,0 0-1 15,-1 0-3-15,-1-1 5 0,0 0-3 16,0 0 0-16,-2 0-1 0,-1-1-7 16,0 0-14-16,-1 0-33 0,0 0-48 0,-1-1-67 15,0 0-97-15,-2-8-48 16,0 7-195-16</inkml:trace>
  <inkml:trace contextRef="#ctx0" brushRef="#br0" timeOffset="19558.434">8436 17700 759 0,'-7'-1'66'16,"1"0"-45"-16,0 0-6 0,3 0 8 16,3 1 13-16,0 0 13 0,0 0 11 15,0 0 10-15,1 0 5 0,1 0-4 16,1 0-8-16,2 0-16 0,2-1-16 15,2 1-12-15,2-1-11 0,2 1-3 16,1-1-4-16,3 1-1 0,0 0-4 16,1 0 3-16,2 1 1 0,0 0 3 0,1 0 4 15,1 1 2-15,2 0-1 0,1-1 2 16,0 1-4-16,3-2 1 0,-1 0 0 16,2 0 1-16,1-2 0 0,-2 1-2 15,1-1-2-15,-2 1-2 0,-1 0-1 16,-1-1-1-16,-1 1 3 0,-2 0-1 15,0 0-1-15,-2 0 3 0,-1 1-2 16,-1 0 0-16,-3 0 2 0,-1 1 1 0,-1-1 1 16,0 0 1-16,-1 0 1 15,-1 0-2-15,0 0 5 0,1 0 2 0,0-1-1 16,-1-1-1-16,0 2-2 16,2-1-5-16,-2 0 0 0,0 0-2 0,1 1-1 15,-1 0 3-15,0-1-3 0,-1 1 5 16,-1-1-1-16,0 0-3 0,-2 0 3 15,1 1-11-15,0-1-11 0,-2 0-21 16,1 1-27-16,-1-1-30 0,0 0-25 16,1 1-32-16,-1-1-31 0,-1 0-42 0,-3-2 10 15,4 1-172-15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1000.482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14T09:51:36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7956 16448 944 0,'-4'2'354'0,"1"1"-175"15,-1 0-77-15,3 0 5 0,1-2 21 16,1-1 19-16,0 1 5 0,0 1-19 16,0 2-22-16,0 1-27 0,0 3-16 15,0 3-9-15,0 3-2 0,-1 7 3 16,1 3 5-16,-1 7-1 0,0 3 1 15,0 5-9-15,-1 4-3 0,0 1-7 16,0 0-6-16,-1-3-4 0,0-3-1 16,0-3-3-16,0-3-8 0,0-7 1 0,1-4-9 15,0-8-9-15,1-7-8 0,0-3-21 16,0-4-13-16,1-2-6 0,0-3-6 16,2-3 16-16,0-5 7 0,1-5 3 15,2-3 12-15,0-4-1 0,1 0 3 16,3 1 0-16,-2 1-6 0,2 0 1 15,-1 3-2-15,1-1 9 0,1 0 0 16,1-1 0-16,-1 2 7 0,1 1-4 16,-1 2 0-16,1 4 4 0,-1 2-2 0,-1 3 3 15,0 3 2-15,-2 2 12 0,0 3 7 16,-1 2 16-16,-1 4 12 0,-1 1 5 16,1 3 5-16,1 5-7 0,-1 5-7 15,-1 7-10-15,-1 5-15 0,-1 1-3 16,0 2-12-16,-2-5-12 0,-1-1-20 0,1-4-41 15,0-3-50-15,1-4-75 16,0-2-98-16,1-4-121 0,2-2-114 0,1-4-59 16,2-1-113-16,3-6 276 15</inkml:trace>
  <inkml:trace contextRef="#ctx0" brushRef="#br0" timeOffset="383.987">8389 16697 2115 0,'-14'24'507'0,"2"-1"-404"0,-1 5-42 16,3-5 25-16,3 0 26 16,2-1 4-16,3-1-15 0,0-2-30 0,3-5-36 15,1-7-41-15,3-4-28 0,3-4-26 16,3-3-21-16,3-3 1 0,1-4 4 16,2-5-11-16,-3-4-3 0,-2-2-9 15,-2-4-3-15,0 1 13 0,-3-1 29 16,-2 2 21-16,-1 2 24 0,-2 3 24 15,-1 5 20-15,-1 3 25 0,-1 4 25 16,0 3 20-16,0 1 0 0,-1 0-8 0,2 2-9 16,0 0-13-16,-1 0-6 15,2 1 0-15,0 0 0 0,0 1-1 0,0 0-6 16,1 1-2-16,-1 0-9 0,2 1-1 16,0 2-5-16,2 4-10 0,2 7-3 15,3 3-5-15,-1 5-6 0,0 4 0 16,-1 1-8-16,0 1-10 0,-1 1-20 15,-1-2-25-15,1-1-35 0,-1-5-50 0,0-3-71 16,0-8-103-16,0-4-113 16,1-7-54-16,0-5-1 0,0-7 30 0,1-8 137 15,3-2-93-15,-2-5 158 16</inkml:trace>
  <inkml:trace contextRef="#ctx0" brushRef="#br0" timeOffset="1116.026">8712 16680 1156 0,'5'4'508'0,"0"2"-148"16,0 1-66-16,0 5-36 0,-4 0-45 15,0 3-43-15,-2 5-31 0,-1 4-23 16,-3 4-23-16,-2 3-25 0,-1 3-17 0,-2-1-9 16,-1 1-16-16,2-6-7 0,0-3-1 15,2-7-10-15,2-5-5 0,2-8-14 16,1-4-16-16,2-4-20 0,0-3-2 16,0-4 16-16,1-2 8 0,1-5 16 15,2-2 7-15,1 1-5 0,0 0 3 16,3 2-3-16,0 4-6 0,3 2-1 15,1 2-11-15,0-1-11 0,3-2-19 0,3 0-30 16,1-3-19-16,2-2-19 16,2-1-3-16,-1-1 3 0,0 0 9 0,-2-2 21 15,-3 2 17-15,-1 1 30 0,-4 5 22 16,-3 4 13-16,-4 5 29 0,-3 2 42 16,-3 3 49-16,-1 2 30 0,-1 5 2 15,-2 4-22-15,-1 5-27 0,-3 5 1 16,0 3 11-16,-2 3 0 0,2 3 5 15,2-1-20-15,1-2-19 0,3-3-20 16,2-4-22-16,2-5-11 0,2-5-19 0,0-6-11 16,2-3-15-16,2-4-19 0,1-3-6 15,4-3-11-15,-1-8-5 0,1-4 1 16,0-7-6-16,0-3 7 0,-1-3 5 16,-1-2 17-16,-2 0 16 0,0 1 10 15,-1 4 16-15,-1 5 3 0,-2 6 8 16,-2 7 21-16,-1 5 26 0,0 4 25 15,0 2 6-15,0 1 7 0,1 1-17 0,1 2-16 16,2 2-14-16,1 3-18 16,3 5-6-16,1 6-13 0,2 0-7 0,0 4-9 15,-1-1-27-15,1-3-21 0,2 1-40 16,0-5-53-16,0-4-59 0,1-1-74 16,1-7-57-16,0-3 0 0,0-5 31 15,2-6 39-15,0-2 57 0,-1-4 36 16,-1-3 24-16,-2 2 43 0,-1-2 40 15,-3-1 33-15,-2 0 61 0,-3 3 70 16,-2 1 77-16,-3 6 89 0,-1 5 61 0,-2 3 27 16,-1 2-24-16,-1 1-50 15,-2 1-53-15,0 3-58 0,-1 2-33 0,-1 3-22 16,1 4-14-16,0 1-17 0,0 1-12 16,2 2-8-16,3 1-20 0,2-1-17 15,1 1-7-15,3-3-15 0,0-2-3 16,3-1-24-16,-1-3-32 0,1-2-47 15,0-2-74-15,1-2-105 0,0-2-137 16,0-4-119-16,-1-4-91 0,-8-11 56 16,8 2 20-16</inkml:trace>
  <inkml:trace contextRef="#ctx0" brushRef="#br0" timeOffset="2049.529">9361 16643 2158 0,'6'3'337'15,"2"-1"-196"-15,3-3-58 0,2-3 9 16,0-6 17-16,5-2 0 0,0 0-7 15,4 1-21-15,1 1-24 0,2 0-23 16,0 1-18-16,-1 1-14 0,0 0-15 16,-3 2-14-16,-3 2-28 0,-3 2-38 0,-3 1-44 15,-3 1-51-15,-2 2-55 0,-4-1-48 16,-2-1-22-16,-3-1-7 0,-3-1 54 16,0-2 83-16,-2-2 82 0,0-2 111 15,0-1 105-15,-1 0 77 0,0 2 71 16,-1 1 31-16,2 2 0 0,0 2-14 15,1 3-21-15,0 2-33 0,2 4-52 0,-2 2-44 16,0 7-32-16,-2 4-35 16,-2 5-26-16,0 4-13 0,0 5-11 0,-1 2-13 15,2 1-15-15,-1-2-18 0,3-4-36 16,1-6-49-16,4-8-77 0,2-5-125 16,1-7-141-16,2-5-49 0,3-3 74 15,2-6 135-15,4-2 159 0,1-1 141 16,1-1 101-16,0 3 68 0,2 2 63 0,0 3 29 15,-1 2 6-15,3 1-7 16,1 0-20-16,1-1-54 0,3 0-61 0,1-3-37 16,0-2-38-16,-1-2-20 0,-2-4-11 15,-2 0-11-15,-3 0-9 0,-1-3-11 16,-4 2-9-16,-4-1-10 0,-3 0-2 16,-3 1 9-16,-2 2 8 0,-4 1 14 15,-1 2 16-15,-3 1 9 0,-3 2 13 16,-1 3 16-16,-1 1 10 0,-1 3 10 15,-2 3 6-15,0 3 1 0,-1 2-3 0,-2 5-4 16,2 1-2-16,1 2-6 16,2 6-11-16,2 2-14 0,1 4-3 0,0 3-4 15,2 3-3-15,1-1 10 0,3-3-7 16,1-3-8-16,2-6-4 0,2-2-9 16,2-4-8-16,1-1-2 0,2 0 0 15,3 1-6-15,1 2-2 0,4-1 5 16,0 2-5-16,1-2-4 0,1-1-3 15,2 1-20-15,-1-3-8 0,-1-1-5 16,-1-4-16-16,1-3-3 0,-3-3-23 0,0-4-14 16,2-4-3-16,1-5 7 15,0-5 11-15,1-7 6 0,1-2 0 0,-1-5 2 16,0-1 12-16,1 0 17 0,0 1 18 16,-1 2 22-16,1 0 18 0,-1 4 21 15,0 0 35-15,-1 5 26 0,-1 4 19 16,-1 3 5-16,-4 6 3 0,-1 3-13 15,-3 4-5-15,-1 2 1 0,0 1-15 16,-1 5-11-16,1 3-2 0,-1 4-17 16,-1 5-5-16,-3 1-8 0,-2 1-5 0,-1 2-4 15,-1-3-10-15,0-5 3 0,2-6-13 16,2-7-11-16,1-3-9 0,2-3-17 16,-1-2-9-16,2-2 0 0,0-4 9 15,3-4 12-15,2-1 6 0,2-1 8 16,1 1-2-16,0 3-5 0,0 2 9 15,0 3-4-15,1 0 0 0,4 1 0 16,0-3-6-16,2 0 1 0,3-2-20 0,0-1-15 16,1 1-24-16,0-2-29 0,0 2-4 15,0 1-19-15,-2 1-22 0,-3 1-40 16,1 0-76-16,-5 3-86 0,-1 2-136 16,-6-3-147-16,1 3-232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7.84681" units="1/cm"/>
          <inkml:channelProperty channel="T" name="resolution" value="1" units="1/dev"/>
        </inkml:channelProperties>
      </inkml:inkSource>
      <inkml:timestamp xml:id="ts0" timeString="2019-03-14T09:14:53.1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1000.482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9-03-14T09:14:54.390"/>
    </inkml:context>
  </inkml:definitions>
  <inkml:trace contextRef="#ctx0" brushRef="#br0">15046 13476 0,'0'0'0,"0"0"0,0 0 0,0 0 0,0 0 0,0 0 0,0 0 15,0 0-15,0 0 16,0 0 0,0 0-16,0 0 15,0 0 1,0 0-16,0 0 16,0 0-16,0 0 15,0 0 1,0 0-16,0 0 15,0 0 1,0 0-16,0 0 16,0 0-1,0 0-15,0 0 16,0 0 0,0 0-16,0 0 15,0 0 1,0 0-16,0 0 15,0 0 1,0 0-16,0 0 16,0 0-1,0 0-15,0 0 16,0 0 0,0 0-16,0 0 15,0 0 1</inkml:trace>
  <inkml:trace contextRef="#ctx1" brushRef="#br0">5310 5787 338 0,'-4'0'338'0,"1"0"-287"15,0 0-37-15,2 1 18 0,1 0 18 16,0-1 16-16,0 1 5 0,1 0-14 15,0 0-14-15,0 0-8 0,1 0-1 16,2-1 9-16,0 0 16 0,3 0 10 16,3 1 7-16,3-1-5 0,2 0-8 0,3-1-9 15,2-1-11-15,2 0-6 0,1 0-5 16,2 0-4-16,-2 0 2 0,3 1 0 16,0-1 4-16,2 1 0 0,1 0-2 15,1 1-4-15,-2 0-9 0,2 1-4 16,-2 0-5-16,2 0-5 0,-1 1 0 15,-1 0-1-15,-1 0 1 0,-2 0 6 16,-1 0 5-16,-2 0 2 0,-1 0 6 0,1-1-5 16,0-1 5-16,0 0-2 15,-1 0-6-15,0 0 2 0,-1 1-5 0,0-1-1 16,1 0 2-16,-1-1-2 0,0 1 3 16,3-1-1-16,-1-1 2 0,1-1 2 15,0 1-3-15,0-1 1 0,-1 0-4 16,1 0-3-16,-1-1-1 0,0 0-4 15,1 0 1-15,-1 0 1 0,0-1 1 16,0 1-2-16,2 0 1 0,-3 1-2 16,1-1 2-16,-2 1 0 0,-2 0 3 0,-1 1-1 15,-2 0 0-15,-1 1-1 16,-2 0-2-16,0 1-1 0,-2-1-1 0,-1 1 2 16,-1 0-2-16,-1 0 3 0,-2 1-1 15,1-1-5-15,-1 1 3 0,0-1-3 16,-1 1 3-16,0-1-2 0,-1 1 1 15,0-1 3-15,-1 0-2 0,0 0 0 16,-1 0 1-16,0 1-2 0,0-1-1 16,0 0 3-16,0 0-4 0,-1 0 1 15,0 0-4-15,0 0 0 0,0 0-9 0,0 0-10 16,-1 0-13-16,1 0-24 16,-1 0-30-16,-1 0-43 0,0-1-55 0,-2 1-102 15,-3-1-123-15,-5 2-382 0</inkml:trace>
  <inkml:trace contextRef="#ctx1" brushRef="#br0" timeOffset="817.389">5792 5306 1147 0,'2'-1'96'0,"2"-1"-116"0,4-2-3 16,5-4 9-16,4-4 17 0,2-5 11 16,4-1 7-16,0-4 13 0,4-3 9 15,2-1 12-15,4-5 7 0,4-1-4 16,2 0-3-16,5-4-9 0,5-1-4 15,2-3-6-15,4-5-4 0,3-2-7 16,3-1-6-16,1 1-3 0,0 0-2 16,0 1-4-16,-1 0 5 0,2 1 3 0,2 1 3 15,2 1 4-15,3 1-4 0,2 1-4 16,1 2-6-16,0 2-3 0,-3 0 0 16,-1-1-3-16,-2 0-1 0,-1 2 2 15,-1 3 5-15,0 1 5 0,-2 2 3 16,-1 0 3-16,1 2-6 0,-3 0-2 15,-3 3-2-15,-2 1-6 0,-8 3 1 16,0 1-4-16,-1 2-2 0,-4 2 2 16,-1 0-1-16,-2 1 1 0,-2 2-1 15,-1 0 0-15,-2 0 1 0,-4 3-2 0,-1 0 1 16,-3 2 0-16,-2 0-2 0,-3 2 5 16,-2 1-2-16,-4-1 1 0,-2 3 0 15,-4 0-1-15,0 1 0 0,-4 1-3 16,-2 0-2-16,0 1 0 0,-2 0-10 15,0 0-8-15,-1 0-18 0,-1 0-21 16,1 0-22-16,0 0-27 0,0 0-39 16,0-1-73-16,0 1-98 0,-11-8-82 0,10 7-117 15</inkml:trace>
  <inkml:trace contextRef="#ctx1" brushRef="#br0" timeOffset="2233.271">8867 3860 1049 0,'-5'2'22'0,"1"3"-27"15,-3 2 9-15,0 4 16 16,-4 3 17-16,-1 2 14 0,-2 6 8 0,-3 3 3 16,1 5-4-16,-1 2-5 0,-2 4-6 15,1 1-6-15,0-3-10 0,-1-1-7 16,3-3-9-16,2-4-7 0,1-1-2 15,3-6-1-15,3-4-3 0,1-3-12 16,3-6-22-16,2-3-42 0,1-3-35 0,1-3-17 16,1-2-3-16,3-5 7 15,1-3-8-15,3-4-5 0,2-7 4 0,1-1 17 16,0-3 35-16,0-3 18 0,0-4-10 16,5 6-132-16</inkml:trace>
  <inkml:trace contextRef="#ctx1" brushRef="#br0" timeOffset="2417.284">8856 3860 395 0,'1'-1'109'0,"0"2"0"16,1 3-5-16,-1 3-2 0,0 5 3 16,-1 2 7-16,0 4-9 0,-2 5-15 0,-1 0-7 15,0 5-9-15,0 0-8 0,-1 4-11 16,1 0-14-16,-1 1-12 0,1 0-10 16,-1-3-5-16,1 0-3 0,-1 1-5 15,1-6 0-15,1-2-4 0,1-3-13 16,0-6-30-16,2-3-42 0,-1-2-54 15,1-4-47-15,0-2-49 0,-2-3-16 16,-5-6 13-16,2 4-92 0</inkml:trace>
  <inkml:trace contextRef="#ctx1" brushRef="#br0" timeOffset="2616.75">8672 4122 1415 0,'-2'1'19'15,"3"0"-48"-15,0 0 17 0,1 0 24 16,4 0 10-16,2-1-4 0,2 2-7 16,2-1-6-16,2 0-2 0,2 0-3 0,3 2-3 15,1-1-3-15,2 1-31 0,-1 0-60 16,1 0-71-16,2-1-82 0,-3-4-18 16,6-1-193-16</inkml:trace>
  <inkml:trace contextRef="#ctx1" brushRef="#br0" timeOffset="3750.794">9157 3944 650 0,'-6'2'120'0,"1"1"-110"0,-2 2 2 15,1-1 14-15,1 2 16 0,-1 0 5 16,0 1-1-16,1 0-4 0,1 0-8 0,-1 0-5 16,2 1-3-16,1 0-2 15,-1 1 5-15,1 3 4 0,0-1 2 0,-1 2-1 16,1 1-1-16,-1 3-5 0,-1 0 1 16,0 1-2-16,-1 1-3 0,-1-1 0 15,0-2-5-15,0-1-4 0,3-4-3 16,1-2-4-16,2-5-7 0,2-2-3 15,2-2 0-15,4-4-1 0,1-3 4 16,3-4 1-16,3-5-4 0,4-2-1 16,0-1-4-16,0-3 0 0,1 3 2 0,-2 1 1 15,-2 2 1-15,1 3 2 16,-3 2-2-16,-1 2 1 0,-1 1-3 0,-2 3 0 16,-2 1-2-16,0 2-1 0,-2 1-5 15,-2 3 1-15,0 3 0 0,-1 2 4 16,-1 4 7-16,-1 2 1 0,-2 2 1 15,0 3 4-15,-3 0-2 0,0 2 5 16,-1 0 8-16,0-2 5 0,0-1 5 16,2-1-2-16,-1-3-7 0,3-4-8 15,0-3-4-15,1-2-4 0,2-3-1 0,-1-1 0 16,1-2-1-16,0 1 2 0,1-1 4 16,1-2 0-16,2-1 3 0,0-1-2 15,3-3-2-15,0 0-1 0,0 0-3 16,-1 1 0-16,0 0 0 0,-1 3 2 15,0-1 2-15,1 1 3 0,-1 1 2 16,-1-1-5-16,1 1 0 0,0-1 0 16,0 1-7-16,1 1 3 0,2 0 3 0,-3 2-3 15,0 1 5-15,-1 0 1 16,-1 2-2-16,1 1 2 0,-1 0-1 0,1 3 2 16,-1-1 1-16,1 2 2 0,-2 0 0 15,0 2-3-15,-2-1-1 0,0 1-2 16,0-1 4-16,0-1-4 0,-1-1 1 15,1 0-8-15,0-2-13 0,-1-1-17 16,1-1-11-16,1 0-5 0,0-2 7 16,1 0 11-16,0 0 10 0,2 0 9 15,3 0 4-15,1-1 4 0,2 0 4 0,3 1 3 16,2-1 5-16,1 1 1 0,2 0-1 16,3-1 2-16,-2 1 0 0,2-1 0 15,-2-1-1-15,-2 1 6 0,-2-1-3 16,-4-2 2-16,-1-1 5 0,-1-1 1 15,-1-3 3-15,-1-1 2 0,-2-1-3 16,0-1 0-16,-2 0-2 0,-2 0 3 16,-2 1 4-16,-2-1 0 0,-2 1-3 0,-2-2-7 15,-3 0-13-15,-3 2-9 0,-2-1-12 16,-3 3-1-16,-1 0 2 0,-1 4 2 16,-3 4 5-16,1 4 3 0,0 2-1 15,0 6 5-15,1 1-2 0,0 4 4 16,2 3 4-16,1 0 1 0,1 1 6 15,3 0 0-15,2 0-2 0,3-2-4 16,2 1-4-16,4-2 3 0,2 1-4 0,3-4 0 16,3 1 1-16,1-1-4 15,2 0 1-15,1-2 1 0,2-1-17 0,1-1-19 16,0-2-34-16,2 1-37 0,0-2-26 16,0-2-22-16,2-2-22 0,-1-3-54 15,-2-5 11-15,5 0-186 0</inkml:trace>
  <inkml:trace contextRef="#ctx1" brushRef="#br0" timeOffset="4150.242">9960 4028 714 0,'-6'0'197'15,"1"0"-73"-15,0 1 5 0,0 0 1 16,4-1-30-16,-1 3-32 0,1-1-25 0,0 0-15 16,-1 3-13-16,-1 2-7 15,-2 4-3-15,0 3 3 0,-2 5-3 0,-1 1 1 16,-1 2 0-16,0 2-1 0,-3 0-1 16,1 1 0-16,1 0-1 0,1-1-1 15,1-4 0-15,2-3 4 0,2-7 3 16,0-4 3-16,2-4 0 0,2-2 0 15,2-2-3-15,-1-2-6 0,4-1-1 16,-1-3-4-16,2-4-3 0,1 0 1 16,0 0-1-16,2 2-1 0,0 2 1 0,1-2-3 15,1 3 2-15,1-1-4 16,2 0-14-16,2-1-19 0,0-1-22 0,1-1-16 16,2-1-16-16,-1 1-13 0,-1-2-13 15,2-1-15-15,-2 0-8 0,1-1-25 16,-1-3 11-16,2 4-141 0</inkml:trace>
  <inkml:trace contextRef="#ctx1" brushRef="#br0" timeOffset="4242.992">10243 3919 471 0,'-1'-4'201'0,"0"0"-65"16,-2-1-66-16,0 3-44 0,-1 0-54 16,0 2-56-16,0 1-69 0,-6-6-12 15,6 8-187-15</inkml:trace>
  <inkml:trace contextRef="#ctx1" brushRef="#br0" timeOffset="4417.524">10223 4051 1053 0,'-17'28'73'0,"1"2"-37"16,-5 7 2-16,3-2 1 0,5-4-13 15,0 2-14-15,3-3-8 0,2-2-18 16,2-6-30-16,3-2-42 0,3-4-52 15,1-3-62-15,1-3-15 0,3 0-209 16</inkml:trace>
  <inkml:trace contextRef="#ctx1" brushRef="#br0" timeOffset="4867.33">10495 4067 371 0,'-1'-3'133'15,"0"1"15"-15,-2-1 9 0,1 1-6 0,0 0-7 16,-1 0-16-16,-1 1-23 0,-1 0-23 16,-1 0-22-16,0 2-22 0,-2 2-12 15,-1 2-8-15,-3 2 1 0,0 3-2 16,-2 3 5-16,-2 2 5 0,-3 1 3 15,1 2 6-15,-1 1-1 0,3 0-6 16,2 3-8-16,2-1-12 0,1 0-6 16,5-2-6-16,3-2-5 0,3-1-13 0,2-3-20 15,3-2-24-15,5-1-27 16,0-2-28-16,2 0-23 0,2-2-16 0,5-3-16 16,1-2-34-16,2-4 3 0,7 0-166 15</inkml:trace>
  <inkml:trace contextRef="#ctx1" brushRef="#br0" timeOffset="5283.429">10734 4129 375 0,'-7'-2'175'16,"-2"1"-87"-16,-2 2-30 0,-1 1 8 16,-3 6 11-16,-3 1 6 0,-2 4 10 15,1 2 4-15,0 3-3 0,1-1-10 16,3-1-14-16,4 2-16 0,2-5-17 15,4-2-15-15,2-3-10 0,3-2-8 16,3-1-1-16,1 0-2 0,0-3 0 16,2-1 2-16,1-1 1 0,1-2 4 0,1-3-5 15,3-1-5-15,-1-3-5 0,1-3-5 16,1-2-8-16,0-3 2 0,2 2 3 16,-3 1 4-16,-1 1 7 0,-1 1 2 15,0 1 1-15,-1 2 0 0,-1 0 2 16,-1 2 0-16,-2 2 9 0,-1 1 3 15,-1 2 4-15,-1 2 1 0,0 0-4 16,0 2 2-16,0 2 1 0,2 0 6 0,0 1 4 16,0 3 1-16,1 1-6 15,0 2-4-15,-1 1-5 0,0 1-3 0,0 1-1 16,0 0-5-16,-1 2-3 0,0-2-6 16,0-1-18-16,-1-2-30 0,3 0-37 15,-2-3-49-15,0-3-49 0,1-2-34 16,0-2-23-16,1-5 43 0,-1-7 47 15,4-1-125-15</inkml:trace>
  <inkml:trace contextRef="#ctx1" brushRef="#br0" timeOffset="5650.954">10909 4126 162 0,'-3'0'129'0,"-1"2"-98"16,0 1-1-16,1 4 7 0,1-2 10 15,-2 3 8-15,0 2 8 0,-2 4 1 16,-1 3 1-16,0 1 7 0,-1 1 2 15,-2 3-2-15,0 0-7 0,0 1-9 16,-1-3-9-16,2-2-8 0,0-2-8 0,3-4-8 16,1-3-5-16,1-3-1 15,3-3 1-15,0-3 2 0,2-2 0 0,1 0-4 16,1-3-5-16,1-1-4 0,2-4-6 16,1-2-1-16,2-2-1 0,0 0-3 15,2-2 0-15,0 0-1 0,2 0-2 16,-1 1 0-16,1 2 2 0,1-1-4 15,1 3 2-15,-1 2 1 0,0 2 0 16,0 1 7-16,1 1 6 0,-2 1 6 16,0 3 6-16,0 1-1 0,-2 2 12 0,-2 3 3 15,-2 1 6-15,0 4 4 0,-2 3-6 16,-1 6 4-16,-1 2 1 0,-3 3-4 16,-2 3-8-16,0 1-12 0,-2-1-11 15,1 0-14-15,1-3-40 0,2-2-65 16,1 0-98-16,1-5-126 0,3 4-182 15,1-9 163-15</inkml:trace>
  <inkml:trace contextRef="#ctx1" brushRef="#br0" timeOffset="6468.799">11715 4028 441 0,'-8'0'93'0,"0"0"-19"0,-3 0-1 16,-1 0 7-16,-2 1-4 15,0 2-1-15,0 0 6 0,-2 0-3 0,1 2-8 16,-1 2-20-16,-2 1-14 0,2 2-5 16,1 1 0-16,0 1 0 0,1 0-6 15,2-2-5-15,2 0-1 0,1 1-7 16,3-2-2-16,0-1-4 0,3 1-5 15,2-1 1-15,2 0 0 0,2 2-1 0,3-1 0 16,1 1 0-16,3 0 0 16,2 1-1-16,1 3 0 0,3-1 0 0,-1 1 0 15,0 0 0-15,1 1 0 16,-2-1 0-16,-4-1 2 0,-1 0 1 0,-4 1 3 16,-2-2 2-16,-2 1 10 0,-3-1 5 15,-2 2 1-15,-4-2 2 0,-2-1-5 16,-2-1-5-16,-2 0-3 0,0-3-10 15,0 0-12-15,-1-2-18 0,-1-1-24 16,0-1-23-16,2-1-27 0,1-2-16 0,3 1-10 16,2-2 2-16,4 0 14 15,3-1 4-15,1-1-10 0,3-2-2 0,1-4 15 16,4-2-94-16,4-1 26 0</inkml:trace>
  <inkml:trace contextRef="#ctx1" brushRef="#br0" timeOffset="6717.712">11765 4160 560 0,'-2'1'417'16,"1"1"-300"-16,1 0-33 0,2 0 17 0,2-2 4 16,3 0-22-16,3 1-19 0,1 0-10 15,2 1-4-15,3 0-4 0,3-1-5 16,0 0-3-16,4-2-10 0,1 1-7 15,4-2-6-15,0 1-9 0,2-1 1 16,-1 1-11-16,0 0-16 0,-1 0-30 0,-1-1-40 16,-4 1-39-16,-2 0-42 15,-5 1-48-15,-3 0-63 0,-4-1 18 0,-3 0-185 16</inkml:trace>
  <inkml:trace contextRef="#ctx1" brushRef="#br0" timeOffset="6950.265">12030 3992 907 0,'-5'-2'99'0,"1"0"-40"0,-1 2 15 15,2 2 15-15,-2 4-9 16,0 3-18-16,1 2-6 0,0 3-2 0,0 4 0 16,0 2 2-16,0 3-6 0,-2 1-3 15,2 2-7-15,-1 0-7 0,-1 3-11 16,0 2-7-16,-2 3-7 0,2-2-5 15,-1-2-14-15,1-2-27 0,3-5-44 16,1-2-61-16,3-3-71 0,1-3-55 16,3-3-34-16,0-4 57 0,5-2-137 15</inkml:trace>
  <inkml:trace contextRef="#ctx1" brushRef="#br0" timeOffset="7473.865">12556 4194 484 0,'-1'-4'166'0,"-1"1"-10"0,-2-1-8 15,-2 2-12-15,-1 1-27 0,0 0-26 16,-3 1-25-16,0 1-20 0,-2 1-9 15,-2 2-4-15,1 0-2 0,-3 2-4 16,-1 2-5-16,0 3-4 0,-1 1-3 0,-1 5-1 16,0-1 1-16,0 2 6 15,-1 1 8-15,3-2 3 0,2 0 6 0,4-1-3 16,3-2-7-16,5-2-9 0,3-2-9 16,3-1-2-16,3-1-2 0,2-2 1 15,3 0 2-15,2-3 2 0,1-1-2 16,2-2 2-16,0-3-3 0,0-2-5 15,1-4-4-15,1-4-5 0,-2-1-1 16,0-1-2-16,-2-2 2 0,-3 0 1 16,-1 0 2-16,-3-1 2 0,0-3 3 0,-1 2 3 15,-2-2 4-15,0 5 4 0,-2 1 9 16,-1 2 10-16,0 4 9 0,-1 2 6 16,0 4-1-16,0 1-8 0,0 3-15 15,0 0-13-15,1 2-7 0,1 2-5 16,0 2 5-16,2 5 2 0,-1 1 4 15,1 1-1-15,0 4 1 0,-1-2 1 16,0 0-2-16,0 1 0 0,0 0-1 0,0-2 0 16,2 0-18-16,-1-1-27 15,0-1-45-15,0-3-56 16,-1-1-61 0,1-1-64-16,-2-3-7 0,2-2-96 0,1-2 140 0</inkml:trace>
  <inkml:trace contextRef="#ctx1" brushRef="#br0" timeOffset="7950.588">12688 4230 355 0,'-6'7'145'0,"1"-1"-44"0,-1 2-21 15,0 2-3-15,1 0-12 0,-1 1-16 16,-2 2-8-16,2-1-1 0,0 2 5 15,-1 0 4-15,0 2 2 0,0-1-1 16,0-1-5-16,0 0-6 0,1-3-10 0,2-3-5 16,1-2-4-16,2-3-1 15,0-1 5-15,1-3 5 0,1 0 7 0,0-3 6 16,1-1-6-16,2-2-15 0,0-4-13 16,4-2-11-16,0-2-3 0,1 0 0 15,2-1 1-15,-1 0-2 0,3 1 0 16,1 0 0-16,-1-1-2 0,2 2 2 15,0 1 0-15,-1 1 2 0,0 3 1 16,-2 4 1-16,-2 1 4 0,-2 2 3 16,-1 0 0-16,-1 1 4 0,1 1 4 0,-1 0 2 15,0 1 4-15,0 0 8 0,-2 2-1 16,1 0 1-16,-1 2-3 0,0 1 7 16,0 5 3-16,-1 1-1 0,0 1 4 15,-1 3-13-15,0 2-6 0,-1-2 0 16,0 1-2-16,-2 1-3 0,0-1-3 15,-1 1-4-15,0-1-9 0,1-2-22 16,0-2-40-16,1-1-56 0,0-4-70 0,-1-1-76 16,0-4-75-16,-6-7-77 15,6 3 87-15</inkml:trace>
  <inkml:trace contextRef="#ctx1" brushRef="#br0" timeOffset="8583.317">13130 3888 458 0,'0'-4'97'0,"1"1"-37"16,0 0-9-16,0 0 3 0,-1 2-4 16,0 1-10-16,1 1-5 0,-1 0-10 15,1 1-7-15,-1-1-3 0,0 2 4 16,1 0 9-16,-1 1 14 0,-1 3 9 15,1 2 2-15,-2 4-2 0,0 2-7 16,-1 4-5-16,0 2 0 0,-1 5-3 16,-1 3 1-16,1 2-2 0,-2 1-9 15,1-1-4-15,1 1-8 0,0-4-4 16,1-1-2-16,0-1-2 0,2-5-1 0,0-3 2 16,0-5 0-16,1-2 2 0,-1-4 3 15,1-3 5-15,-1-2 11 0,0-1 10 16,0-1 7-16,-2-2 0 0,-1-1-10 15,-2-2-16-15,-3-1-14 0,0-3-6 16,-1-1-6-16,-1-2-4 0,-1-1-5 0,-4-1-1 16,-1 0 3-16,1 4 9 15,0 3 12-15,3 3 5 0,3 3 3 0,1 3-4 16,2 1-7-16,-1 3-3 16,4 1-2-16,-1 3-1 0,1 5 0 0,1 0 1 15,0 2 0-15,1 1 2 0,2-2-2 16,0-1-2-16,3 0-1 0,0-1-4 15,2-2-6-15,1 0-20 0,3-2-26 16,2 0-31-16,0-2-30 0,4-1-24 16,2-3-22-16,1-1-12 0,1-1-32 0,1-4 25 15,1 0-175-15</inkml:trace>
  <inkml:trace contextRef="#ctx1" brushRef="#br0" timeOffset="9083.26">13431 4292 378 0,'1'-6'182'15,"-1"2"-33"-15,0-2-13 0,-3 2-19 0,-1-2-15 16,-1 0-12-16,-2-1-18 0,0-1-7 16,-2 1-7-16,0-1-9 0,-2 1-4 15,-1 2 0-15,0 2-5 0,0 1-4 16,0 1-13-16,0 2-9 0,0 2-5 15,0 2-4-15,1 2-1 0,-2 5 2 16,1 0 4-16,1 3-1 0,1 0 2 16,3 2-3-16,2-2-3 0,2-1 2 0,2 1-4 15,3-1 1-15,2 0 1 16,2 0-2-16,1 0-1 0,1-3 0 0,2-1-6 16,2-3-6-16,-1-2-7 0,0-3 0 15,0-4 1-15,0-2-2 0,0-3-3 16,0-2-2-16,-1-2-6 0,0-4 1 15,0 0 2-15,-1-2-2 0,-2-1 2 16,-1 0 8-16,-1-1 4 0,0 1 8 0,-1 2 11 16,-1 2 10-16,0 2 15 15,0 1 7-15,0 3 4 0,-1 3-6 0,0 3-5 16,-1 0-11-16,1 2-7 0,-1 2-4 16,1 0-3-16,0 1 4 0,2 4 4 15,1 2 4-15,1 4 1 0,1 1-2 16,0 1-6-16,0 3-2 0,1-2-6 15,1 0 1-15,0 1-2 0,-1-1-2 16,1-1 0-16,-2-4 1 0,1 3-232 16,0-3-14-16,-2-2-29 0,2 2-24 0,-2-5 114 15,-2-2-2-15,6 5-32 16</inkml:trace>
  <inkml:trace contextRef="#ctx1" brushRef="#br0" timeOffset="9550.01">13693 4172 202 0,'-1'0'74'16,"0"0"-29"-16,1 0-11 0,0 2 1 15,-1 0-4-15,0 1-5 0,0 0-1 16,-1 1 5-16,0 0 5 0,-1 2 1 15,-1 2 0-15,-1 1-3 0,-1 3-3 16,0 4-4-16,0 1-7 0,-2 2-5 16,0 2-4-16,-1-3-4 0,-2 1 0 0,2 1-3 15,-2 0 0-15,0 2 0 16,1-2-1-16,-2 0 0 0,2-1-1 0,1-3 2 16,0-2 0-16,2-2 2 0,2-5 0 15,2-2 4-15,1-3 4 0,2-4 4 16,3-1 6-16,0-2 1 0,1-2-4 15,1-2 0-15,0-1-5 0,2-3-1 16,1-1 1-16,0-3 1 0,1 1 4 16,3 0 2-16,-1-1-4 0,2 2-6 15,4 0-4-15,-2-1-5 0,1 2-3 0,-1-1 0 16,1 1 0-16,-2-1-1 0,0 2 0 16,-1 2-1-16,-2 2-3 0,-2 3-6 15,0-1-7-15,-2 2-10 0,0 1-16 16,2 1-22-16,-2 1-22 0,0-1-24 15,-1 1-15-15,0 0-3 0,0-1-7 16,-3-4 33-16,2 4-59 0</inkml:trace>
  <inkml:trace contextRef="#ctx1" brushRef="#br0" timeOffset="10118.072">14056 3874 84 0,'2'-5'81'16,"1"2"-26"-16,0-1 1 0,0 2 7 15,-1 2 3-15,-2 1-8 0,0 0-17 16,1 1-12-16,-1 1-12 0,1 1-1 15,-1 4 1-15,1 1 3 0,0 3-1 16,-1 1-1-16,0 5 7 0,-2 1 2 16,0 3 0-16,-2 5-1 0,-1 2 1 0,0 5-1 15,-1 1 4-15,0 0 4 16,-1 1-9-16,-1 0-2 0,2-1-5 0,1-6-4 16,0-2-6-16,2-7-4 0,0-2 2 15,1-4 0-15,0-4 0 0,1-4 3 16,1-3 4-16,-1-3 8 0,0-1 7 15,0-2 0-15,-1-1-8 0,-1-1-11 16,-2-3-10-16,-3-1-5 0,0-2-3 0,-3-1-2 16,0-1-2-16,-2-2 2 15,-1 2 0-15,0 3 0 0,1 3-1 0,-1 3-3 16,-1 5 1-16,1 2-1 16,-1 3 3-16,-1 3 2 0,2 2 4 0,1 2 6 15,2 0 4-15,1 1 3 0,2 0 4 16,3 3 0-16,2-2 4 0,2 1-2 15,2 0-2-15,3-2-1 0,2 0 0 16,2-2-2-16,4 1-1 0,1-2 0 16,0-1-4-16,3-1 0 0,-1-1-2 0,0-1-5 15,2-2-4-15,-1-3-10 16,0-1-14-16,0-2-18 0,-1-2-23 0,-2-1-24 16,-2-3-33-16,0 0-39 0,-2-1-13 15,0-1-77-15</inkml:trace>
  <inkml:trace contextRef="#ctx1" brushRef="#br0" timeOffset="53534.638">14515 4215 500 0,'1'-2'135'0,"0"0"-94"15,1-1 12-15,0 0 29 16,0 0 27-16,-1 1 7 0,-1 0-8 0,0 1-1 16,-1 0 2-16,0 0-4 0,0 0-14 15,-1 0-11-15,0 0-12 0,0 0-7 16,-2 0-9-16,0-1-7 0,-2 0-5 16,-2-1-12-16,1 2-1 0,-2 1-13 15,-2 2-5-15,-1 2-9 0,-2 1-1 0,1 3-1 16,-2 1 1-16,0 4 4 15,-2 5-2-15,0 0 3 0,0 1-2 0,1 1 1 16,2-1 1-16,3-2-4 0,2-1 0 16,3-2-2-16,2-1-2 0,2-1-1 15,2 1-2-15,0 0-2 0,2 0 1 16,0 2 0-16,1-1 2 0,2-1-6 16,1 1-21-16,1-1-25 0,1-2-39 15,1-1-36-15,1-1-40 0,2-1-40 16,0-2-28-16,2-5-27 0,-1-7 31 0,7-1-127 15</inkml:trace>
  <inkml:trace contextRef="#ctx1" brushRef="#br0" timeOffset="53817.88">14614 4354 887 0,'-9'13'248'15,"0"2"-192"-15,0 5 1 0,3-1 16 16,3-2 0-16,2 1-14 0,2-1-11 15,3-2-2-15,2 1-6 0,4-1-12 0,4-1-9 16,3-1-7-16,4-4-4 16,4-3 0-16,0-4 1 0,2-4-3 0,-1-4 3 15,2-4 1-15,-2-4 1 0,-3-2-1 16,-1-3 3-16,-2-1-3 0,-5 0-2 16,-3 0-4-16,-5 3-4 0,-4-1-4 15,-6 0 2-15,-3 1-2 0,-2 1 0 16,-2 2-7-16,-2 4-11 0,1 2-15 0,-2 3-19 15,1 2-16-15,0 1-23 16,-1 2-37-16,0 0-38 0,1 1-38 0,1 0-43 16,-4-4-56-16,5 4-2 0</inkml:trace>
  <inkml:trace contextRef="#ctx1" brushRef="#br0" timeOffset="54469.989">15386 3872 173 0,'-1'-1'172'0,"1"0"-87"0,1 1 19 15,-1 1 17-15,-1-1 6 0,1 2-11 0,-1-1-19 16,-1 1-16-16,1 2-15 15,0-1-9-15,-2 2-9 0,0 2-6 16,0 2-5-16,-2 4-2 0,1 3-6 0,-1 2-8 16,0 5-4-16,0 4-2 0,-1 5-1 15,-1 3 2-15,1 2-4 0,-1-1 0 16,-1-3 1-16,2-1-1 0,0 0-1 16,0-4-1-16,1-1-4 0,0-4-2 15,0-3 1-15,1-2-2 0,0-4 5 16,0-3-1-16,0-2 4 0,0-2 1 0,0-3-6 15,0-1-5-15,-1-2-8 16,-2-1-11-16,-2-1-7 0,-3-3-9 0,-3 0-9 16,-1-5-10-16,-2 0-5 0,-2-3-2 15,0-1 13-15,-1 2 17 0,2-1 18 16,2 5 17-16,1 2 7 0,2 4 12 16,1 3 12-16,2 2 1 0,1 2-1 15,2 3-12-15,1 2-13 0,1 1-7 16,1 3-4-16,2-1-2 0,2 2 1 15,2-2-1-15,2 0 0 0,2 0-1 0,1-1-1 16,4 0-7-16,2-2-16 0,1-2-17 16,1 1-20-16,2-4-16 0,2-1-28 15,0-2-32-15,-1-2-54 0,1-3 5 16,3 4-197-16</inkml:trace>
  <inkml:trace contextRef="#ctx1" brushRef="#br0" timeOffset="54868.137">15426 4371 832 0,'1'2'251'0,"0"2"-185"0,1 0 3 15,1 1 14-15,1 1 3 0,3-2-34 16,3 1-5-16,3-2-5 0,4 0-11 16,4-1-5-16,6-1-19 0,1-1-3 15,3-2 1-15,-2 0-4 0,0-2 3 0,-2-1-4 16,0-3-1-16,0-1 2 15,-3-2-1-15,0-2-2 0,-1 0-8 0,-3-3-7 16,0-1-4-16,-5-2-3 0,-2-1 1 16,-3 1 2-16,-4 0 1 0,-3 1 1 15,-4 0 0-15,-5 0 3 0,-1 2 5 16,-2 2 5-16,-3 3 6 0,-2 2-4 16,-3 5 0-16,-2 2-7 0,-2 4-6 15,-4 3-2-15,0 5 0 0,-1 3 3 16,1 3 7-16,1 3 9 0,4 0 10 0,2 1 6 15,5 2-1-15,3-1-4 16,2 1-6-16,3-2-5 0,3-1-2 0,2-1-1 16,2-1-1-16,2-1-1 0,2 0 1 15,3-1-17-15,1-1-14 0,2-2-22 16,4 1-24-16,0-4-16 0,1-1-36 16,2-3-69-16,-6-8-110 0,8 3-11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1000.482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14T09:22:20.4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7.84681" units="1/cm"/>
          <inkml:channelProperty channel="T" name="resolution" value="1" units="1/dev"/>
        </inkml:channelProperties>
      </inkml:inkSource>
      <inkml:timestamp xml:id="ts1" timeString="2019-03-14T09:23:20.991"/>
    </inkml:context>
  </inkml:definitions>
  <inkml:trace contextRef="#ctx0" brushRef="#br0">3366 8384 849 0,'-2'-9'130'0,"0"1"-70"15,-2-2-16-15,-1 2-11 0,-2 4-14 16,0 0-9-16,-1 1 0 0,-2 0-1 0,-1 0 3 16,-4 1 1-16,-2-1 2 15,-1 2 3-15,-4 1 3 0,-2 0 5 0,-3 2 0 16,-2 0-1-16,-3 1-6 0,-1 2-6 16,-2 2-8-16,-2 2-4 0,-3 3-3 15,-3 2-2-15,2 4 1 0,0 0 8 16,1 1 12-16,5 2 9 0,2 1 0 15,2 1-6-15,4 1-12 0,0 4-7 16,4 1-6-16,1 5-1 0,4 0-3 16,1 1-2-16,4 0 0 0,3-2 0 0,2 3 1 15,2 1-3-15,1 1 1 0,3 0 0 16,2 2-4-16,2 3-15 0,2 1-16 16,3 2-6-16,3 0 4 0,3 1 15 15,6-2 16-15,1-1 10 0,6-3-2 16,2-5 0-16,5-6 2 0,4-3 2 15,6-5 3-15,2-1 4 0,5-4 1 16,2-3-1-16,3-1-2 0,2-5-3 0,4-2-2 16,0-3-3-16,-2-3 0 15,-1-4-1-15,-3-2 6 0,1-4 3 0,-2-4 5 16,0-1 2-16,-3-4 5 16,-3-3 12-16,-3-2 12 0,-2-2 12 0,-3-1 5 15,-4-1-8-15,-2-1-5 0,-2-1-6 16,-5-2-2-16,-3 0 0 0,-6-2 2 15,-3 1 0-15,-2 2 2 0,-4-1 1 0,-3 1 6 16,-3 0 9-16,-3 0 1 16,-2 1-1-16,-3-3-3 0,-3-3-8 0,-3 1-2 15,-2-2 1-15,-2-1-1 0,-4 3 2 16,-3 0 2-16,-2 2 4 0,-3 4 5 16,-1 3 4-16,-2 4-1 0,-1 1-17 15,-1 4-12-15,-2 1-19 0,-4 2-11 16,1 3-7-16,-3 1-2 0,-3 2-10 15,-1 1-13-15,-2 2-9 0,0 1-7 16,1 1 1-16,2-1 3 0,0 2 4 0,3 1-5 16,2 1-14-16,5 1-22 15,4 1-33-15,4 2-42 0,3-1-61 0,5 1-86 16,7 5-199-16,2-3 160 0</inkml:trace>
  <inkml:trace contextRef="#ctx0" brushRef="#br0" timeOffset="3615.378">11478 8518 1083 0,'-21'-4'147'0,"1"1"-139"16,-4-1-31-16,2 1-7 0,6-1 4 15,-3-1 7-15,-3 2 8 0,-3 1 11 0,-3 0 13 16,-5 2 11-16,-1 2 10 16,-4 1 1-16,-2 4-5 0,-3 1-10 0,-4 3-14 15,-4 5-5-15,-2 5-4 0,-3 5-4 16,-2 7-4-16,0 3-3 0,-1 4 3 15,3 2 3-15,4-1 12 0,5 0 12 16,6-3 6-16,5 0 4 0,7-1-3 16,3 1-8-16,6 0-11 0,3 3-7 0,5 2-8 15,3-1 1-15,5 0 2 16,3-2 5-16,5-2 4 0,5 1 2 0,4-2 2 16,5-3 2-16,4-1 3 15,5-1 1-15,5-1 0 0,6 0-2 0,6-3-1 16,7-2-3-16,5-5-1 0,6-3-2 15,5-6-6-15,3-4-1 0,3-5-2 16,1-3 2-16,-1-4 1 0,0-2 5 0,-1-3 3 16,1-2 4-16,1-2 1 15,-1-3 2-15,2-2 2 0,-1-8 0 0,-2-2-4 16,-5-1-2-16,-3-2-5 0,-5 1-3 16,-3-1 0-16,-3 1 2 0,-5 0 3 15,-4-1 5-15,-4 1 5 0,-4-2 1 16,-5 2 6-16,-2-2 2 0,-6 0 1 15,-2 1 3-15,-3-2 1 0,-4 2 2 16,-4 1-3-16,-5 1 0 0,-5 1 1 16,-5-2-2-16,-5 1 2 0,-3-2-2 0,-5 1-2 15,-3 1 0-15,-2 1-4 16,-5 2 2-16,-2-1-3 0,-4 2-5 0,-3 0-9 16,-2 1-5-16,-4-1-5 0,-1 2 2 15,-2-1 4-15,-2 2 2 0,-1 2 1 16,0 1 0-16,-3 3-7 0,-2 2-8 15,-2 2-12-15,-1 2-13 0,1 2-4 16,1 2-12-16,0 3-14 0,2 1-23 0,1 2-46 16,2 0-70-16,1 0-111 15,-1-1-151-15,4 3 70 0</inkml:trace>
  <inkml:trace contextRef="#ctx0" brushRef="#br0" timeOffset="4114.997">10610 8837 1404 0,'-20'4'363'16,"5"1"-390"-16,1-1-44 0,7-2-21 0,5-4 10 15,3-1 5-15,1-4 23 0,1-4 32 16,1-5 24-16,2-6 17 0,2-3 12 15,3-5 7-15,3-4-2 0,3-2-10 16,3-5-11-16,4-1-10 0,1-4-7 16,4-1 1-16,1-2 0 0,2 1 1 0,1 0 4 15,-1-1-3-15,1-2 4 16,1-1 2-16,-1 2 8 0,4-1 4 0,-1 4 1 16,-1 1-5-16,-1 3-5 15,0 1-11-15,-1 2-3 0,0 3-1 0,1 2 0 16,-2 2 4-16,0 3-2 0,0 2 3 15,-2 3-6-15,0 1-7 0,-1 3-16 16,0 0-21-16,-3 4-33 0,-2 2-36 0,-2 2-32 16,-3-1-32-16,-2 1-39 15,-3-2 25-15,3 0-196 0</inkml:trace>
  <inkml:trace contextRef="#ctx1" brushRef="#br0">23583 12294 0,'0'0'0,"0"0"16,0 0-1,0 0-15,0 0 16,0 0-1,0 0-15,0 0 16,0 0 0,0 0-16,0 0 15,0 0-15,0 0 16,0 0 0</inkml:trace>
  <inkml:trace contextRef="#ctx1" brushRef="#br0" timeOffset="362.292">23583 12294 0,'0'0'0,"0"0"15,0 0 1,0 0-16,0 0 15,0 0-15,0 0 16,0 0 0,0 0-16,0 0 15,0 0-15,0 0 16</inkml:trace>
  <inkml:trace contextRef="#ctx0" brushRef="#br0" timeOffset="86501.115">15320 10436 272 0,'-3'-7'6'0,"0"-1"-24"16,-1-3-19-16,2 0-58 0,2 3 13 15,1 3 44-15,1 2 40 0,-1 2 30 16,0 0 63-16,1 1 64 0,-1 0-70 16,0-1 10-16,1 1-13 0,0-1-29 15,-1 1-27-15,-1-1-15 0,1 1-6 16,-1-1 3-16,1-1 9 0,-1 1 14 0,0 1 17 15,0 0 18-15,0 0 13 16,0 0 9-16,0 0 4 0,0 1 0 0,0-1-4 16,0 1-5-16,1 0-9 0,0 1-14 15,1 1-13-15,0 1-18 0,2 1-9 16,0 4-2-16,3 2-6 0,1 3 4 16,1 3-2-16,3 1-1 0,-2-1-3 15,1 0 1-15,-1 0-2 0,-1 0 2 0,2 1 0 16,-3 2-6-16,1 1 0 15,-2 0-2-15,0 0-3 0,0-1-8 0,-1 0-17 16,1-3-23-16,-3-3-26 0,0-2-27 16,-1-5-36-16,-1-1-47 0,0-2-39 15,-2-1-47-15,-1 0 11 0,5 5-120 16</inkml:trace>
  <inkml:trace contextRef="#ctx0" brushRef="#br0" timeOffset="87201.249">14632 11296 623 0,'-1'-1'186'0,"0"1"-119"0,0-2-69 0,2-1-28 16,2 0 0-16,0-1 8 0,2 0 15 15,1-1 7-15,1-2 4 0,1 0 2 16,0 1-1-16,1 1 3 0,0 1-1 16,3 0 1-16,1 0-2 0,0 1-1 15,4 1 1-15,1 0-2 0,1 1 1 0,1 1-3 16,1 1 0-16,0 1-2 15,1 0 0-15,-1 1 0 0,-2 0-5 0,0 0-4 16,-4 0-6-16,-4 0-5 0,-2 0 1 16,-3-1 6-16,-2 0 7 0,-3 0 11 15,-2 0 9-15,0 1 6 0,-3 1-2 16,-2 2-6-16,-1 1-5 0,-2 1-3 16,-3 1 4-16,-2 2 6 0,-3 0 4 0,0 3 4 15,0-1 12-15,0 2 10 16,0 2 10-16,1 0 6 0,0 1 4 0,1 2 2 15,1-2-6-15,1 0-6 0,2 0-15 16,2-3-14-16,3-2-7 0,1-1-6 16,3-1-7-16,1-3-5 0,2-1-3 15,1-1 1-15,2-1-3 0,2 0-1 16,3-1-2-16,2 0-3 0,2 1 1 16,0-3-3-16,3 0-2 0,2-2-14 15,0-1-20-15,1 0-29 0,1-2-44 16,0 0-38-16,0 0-41 0,-1-1 8 15,-2-3 47-15,0 0-21 0,0-1-22 0</inkml:trace>
  <inkml:trace contextRef="#ctx0" brushRef="#br0" timeOffset="87518.399">15277 11035 1256 0,'-3'6'237'0,"1"0"-279"0,0 0-65 16,2-3 3-16,0 0 41 0,1 1 40 15,0 4 43-15,-1 1 29 0,1 3 16 16,0 3 1-16,0 3-14 0,1 2-15 15,0 4-17-15,0 2-12 0,0 3-6 0,0 2-8 16,1 1-6-16,-1-2-10 0,0 0-7 16,-1-5-20-16,0 0-23 0,0-2-22 15,0-2-19-15,-1-1-7 0,0 0-17 16,-1-2-29-16,-1-1 0 0,-2-4-62 16,3 3 5-16</inkml:trace>
  <inkml:trace contextRef="#ctx0" brushRef="#br0" timeOffset="87901.374">15026 11835 1230 0,'-11'27'462'0,"2"-3"-412"16,1 7-103-16,5-7-24 0,6-3 12 15,4-1 23-15,4 1 30 0,0-4 18 0,1-1 6 16,3-3-2-16,0-6-8 0,3-3-4 16,1-5-7-16,4-5-2 0,-1-3-4 15,2-6-2-15,-2-1-1 0,0-4-1 16,-3-3-1-16,-2 0-9 0,-1-2-8 16,-3 1-3-16,-2-1-3 0,-3 2 9 15,-2 0 4-15,-2 3 1 0,-4 2 5 16,-2 1 3-16,-3 1 7 0,-3 1 3 0,-2 1-2 15,-3 1-5-15,-2 4 0 0,-1 3 1 16,-1 2 5-16,-4 5 4 0,0 3 2 16,-1 3 3-16,1 5 0 0,2 4 1 15,-3 1-4-15,4 1-2 0,1 0-10 16,0-1-24-16,3 0-30 0,0-1-41 16,2-2-33-16,3-1 6 0,-1-5-73 15,6 1 5-15</inkml:trace>
  <inkml:trace contextRef="#ctx0" brushRef="#br0" timeOffset="88418.258">15555 11331 1331 0,'-4'4'40'0,"1"-1"-169"15,2-1-44-15,3-3 24 0,6 0 47 16,4 0 55-16,3-1 36 0,1-1 11 16,0-1 3-16,2-1 1 0,0-1 0 15,-1 0-1-15,3-1 0 0,-1 1-2 16,1-1-1-16,0 1 0 0,-2 1 0 16,2 0 0-16,-3-1 0 0,-1 3-1 15,2 2 3-15,-3 1 3 0,0 2 2 16,0 3 4-16,0 1 0 0,-1 2 3 0,-1 3 3 15,0 3 3-15,-2 2 4 16,-1 0 6-16,0 2-1 0,-3 3 2 0,-1 0 0 16,-2 3-4-16,0 0-3 0,-4 3-3 15,-1 0-12-15,-3 0-9 0,-1-2-15 16,-1 0-14-16,-1-4-19 0,-3-1-17 16,0-1-17-16,-1-2-17 0,-3-2-38 15,1-1-8-15,-9-9 10 0,7 6-113 0</inkml:trace>
  <inkml:trace contextRef="#ctx0" brushRef="#br0" timeOffset="88683.811">15559 11695 1143 0,'3'-1'149'0,"2"0"-171"15,4-2-32-15,1-3 9 16,3-1 22-16,1-2 15 0,1 1 5 0,0-1 3 16,1 1 0-16,0 0 1 0,2-1-1 15,-1 2 0-15,0 0-1 0,2 1 0 16,-1 0-2-16,0 1-12 0,-2 0-22 16,-1 2-18-16,-1 1-11 0,0 0-7 15,-2 1 0-15,-1 0-14 0,-1 2-23 0,0 0-6 16,-2 1 11-16,-1 1 29 15,-4-1-24-15,3 6-79 0</inkml:trace>
  <inkml:trace contextRef="#ctx0" brushRef="#br0" timeOffset="88934.139">15665 11913 1473 0,'0'6'260'0,"1"-3"-324"0,0 0-93 16,4-4-1-16,3-3 49 0,2-1 53 16,3 0 44-16,1-2 13 0,3 0 7 15,1-1 10-15,3-3 9 0,2 0 7 16,1-1-2-16,2 0-8 0,0-2-16 16,0 1-9-16,-1-1-7 0,0 0-23 15,-1-1-52-15,-1 2-66 0,-2 0-75 0,-2 2-17 16,-4-4 13-16,2 6-66 15</inkml:trace>
  <inkml:trace contextRef="#ctx0" brushRef="#br0" timeOffset="100584.997">10521 6606 935 0,'-1'0'218'15,"1"1"-136"-15,0-1-17 0,2 0-1 16,1-1-10-16,-1 0-21 0,3 0-20 15,1 0 4-15,3-1 3 0,1 0 2 16,1-1 2-16,1 1-3 0,2-1-5 0,0 1 1 16,-1-1-4-16,0 1-3 15,1 0-3-15,0 0-3 0,-2-1 0 0,0 1 1 16,1 1-4-16,-1 0 3 0,-1 1 1 16,0 1-1-16,-1 1 4 0,-1 0 2 15,0 1 3-15,-2 2-1 0,0 1 5 16,0 1-1-16,-1 0 1 0,-1 0 1 15,-2-1 2-15,-1 0 3 0,1 0 1 16,-3-1 0-16,0-1-1 0,-2 0 0 16,1-1 0-16,-1-1 1 0,0 1-1 0,-2 0-2 15,-1-1-3-15,-2 2-1 0,-1-1-4 16,-2 2-3-16,0 0-3 0,-3 1-4 16,-1 1-2-16,0 0 2 0,-2 2-3 15,2-1 0-15,1 1-2 0,1 1 1 16,0 0-3-16,1 1-1 0,1 1 3 15,1 0-4-15,1-1 3 0,1 1-3 16,1 0 4-16,3-2-3 0,1-2 5 0,2-2-1 16,1-2-3-16,1-1-3 15,1 0-4-15,3 0 1 0,0-1 0 0,3 1 4 16,0-1 1-16,3 1 1 0,-1-2 1 16,3-1 0-16,-1 1 0 0,0-1 1 15,2 1-7-15,-2-1-14 0,0 0-11 16,-2-1-19-16,-2 1-6 0,-1-1 3 15,-2 0-1-15,-2 1 6 0,-1-1 10 16,-3 1 7-16,1 0 12 0,-1 1 11 16,-1-1 12-16,1 1 6 0,0-1 14 0,0 1 10 15,0 0 7-15,-1 1 7 0,0 2-7 16,0 0-6-16,-1 3-8 0,1 2-8 16,-1 2-7-16,1 1-5 0,-1-1 0 15,0-1-3-15,0 0-8 0,-2-1-25 16,1 2-38-16,-2-2-35 0,1-1-28 15,-1 0-39-15,0-1-39 0,-1 0-51 16,-6-8-72-16,4 8-26 0</inkml:trace>
  <inkml:trace contextRef="#ctx0" brushRef="#br0" timeOffset="100784.464">10589 7067 714 0,'-8'7'250'0,"1"1"-70"0,-1 0-29 15,4-1-12-15,3-6-5 0,1-1-26 16,0 0-24-16,2-1-19 0,0-1-17 15,1 0-6-15,0 0-2 0,2 0-2 16,1 1-3-16,2-2-7 0,3 1-7 16,1 0-9-16,0 0-6 0,1 0-5 0,1 0-1 15,-1 2 0-15,-1 0-1 16,1 1-17-16,1 1-33 0,-1 1-54 0,1 0-70 16,1 0-83-16,2-1-110 0,-4-4-223 15,4 0 161-15</inkml:trace>
  <inkml:trace contextRef="#ctx0" brushRef="#br0" timeOffset="101301.081">10955 6651 1043 0,'-5'0'245'0,"3"1"-161"0,1 0-13 0,1-1 3 16,2-1-17-16,1 0-32 0,1-1-19 16,1 1-2-16,2 0 1 0,1-1 1 15,3 0 3-15,1 0 1 0,1 0-1 16,0 1 0-16,-1 0 0 0,0 1-3 15,0 0 2-15,-1 1-1 0,-1 1 0 16,-2 0 2-16,-1 1 4 0,-1 1 7 16,1 3 9-16,-2 1 6 0,0 2-3 0,-1 3-2 15,0 3-5-15,-2 0-6 0,0 2-3 16,-3-1-2-16,0 0-7 0,-1-2-9 16,-1 0-17-16,0 1-30 0,0-3-40 15,-1-2-45-15,1-1-36 0,-3 0-44 16,1 0-37-16,-2-1-23 0,-2 3-243 0</inkml:trace>
  <inkml:trace contextRef="#ctx0" brushRef="#br0" timeOffset="101534.456">10849 7012 1334 0,'0'2'250'15,"0"1"-145"-15,1 0 7 0,0-1 23 16,2-2-8-16,-2-1-29 0,1 1-29 15,0 0-19-15,2-1-8 0,2 1-13 16,1-1-11-16,4 0-7 0,2 0-8 16,5 0-3-16,1 0 0 0,4 0-2 0,0 0-1 15,2 0-12-15,0 1-29 16,1 0-41-16,-1-1-47 0,2 1-52 0,-1-1-45 16,2 1-70-16,-2-3-94 0,4 4-183 15</inkml:trace>
  <inkml:trace contextRef="#ctx0" brushRef="#br0" timeOffset="101917.435">11419 6710 489 0,'-17'6'187'0,"2"0"-47"0,-2 3-12 16,1 0 14-16,5 1 15 0,1 2 3 15,1 0-9-15,1 2-14 0,0 0-20 16,3 1-29-16,2-3-22 0,2-1-17 15,2-3-22-15,1 0-15 0,2-3-10 16,3-1-8-16,1-2-2 0,2-2-1 0,2-3-1 16,1-2-5-16,2-4-7 15,-1-3-14-15,-1-2-10 0,0-2-6 0,-2-2-7 16,-3 1-1-16,-3 2-10 16,-4 1-4-16,-2 4-11 0,-4 1-12 0,-3 3-17 15,-1 3-21-15,-2 2-57 0,0 4-46 16,5 9-222-16</inkml:trace>
  <inkml:trace contextRef="#ctx0" brushRef="#br0" timeOffset="102167.761">11587 6551 815 0,'-1'2'237'0,"0"3"-81"15,-1 1-2-15,0 1-1 0,0 2-19 16,0 0-32-16,-1 3-29 0,-1 0-21 0,2 2-17 16,-1 1-14-16,0 2-9 15,1 0-8-15,0 1-1 0,0 0-3 0,1 0-11 16,0 0-22-16,-1 0-34 0,1-2-48 16,0-2-42-16,0 0-56 0,-1-3-47 15,1-2-41-15,-1-1-108 0,0 1 89 16</inkml:trace>
  <inkml:trace contextRef="#ctx0" brushRef="#br0" timeOffset="102350.283">11386 6956 1397 0,'-8'9'180'0,"1"-1"-77"0,0 2-5 16,3-2-3-16,3 0-38 0,1-1-30 15,1 2-18-15,2-2-6 0,3 1-6 16,1 0-2-16,3-1-1 0,3 0-8 15,2-1-20-15,4 0-35 0,1-4-35 16,2-3-44-16,0-3-51 0,2-5-42 0,-1-3-53 16,-7-11-22-16,9 3-90 15</inkml:trace>
  <inkml:trace contextRef="#ctx0" brushRef="#br0" timeOffset="102867.89">11705 6622 698 0,'-4'0'268'0,"1"0"-74"16,0 1-47-16,1 0-11 0,2 0-13 16,1-1-29-16,0 0-34 0,1 0-28 15,0 0-20-15,1 0-9 0,1-1-2 16,3 1 0-16,0 0-1 0,4 0 2 15,0 1-2-15,0 0-2 0,2-1 1 16,1 2-7-16,-1-1-19 0,-2 0-28 0,1 0-36 16,-3 1-38-16,0 1-53 0,-2 0-68 15,-3 2-35-15,1 7-237 0</inkml:trace>
  <inkml:trace contextRef="#ctx0" brushRef="#br0" timeOffset="103150.131">11616 6852 1009 0,'0'-1'328'0,"0"1"-268"0,1-1-26 16,1-1 12-16,2 1 9 0,-1-1-7 16,1 0-7-16,2 0-8 0,0-1-6 15,1 1-4-15,1-1-6 0,0 1-4 16,1-1-4-16,0 1-4 0,0 0-1 15,2 1-3-15,0-1-1 0,1 0-1 16,0 2 1-16,-1-1-4 0,0 1 2 0,0 0-10 16,0 0-14-16,-1 1-19 15,0 0-22-15,0 0-20 0,-2 1-17 0,1 0-25 16,-2-1-30-16,-1 1-22 0,-1 0-36 16,-2-1 32-16,0 3-147 0</inkml:trace>
  <inkml:trace contextRef="#ctx0" brushRef="#br0" timeOffset="103384.504">11695 7032 1443 0,'-7'18'178'16,"2"0"-61"-16,-1 1-7 0,5-3-12 0,1-6-34 16,2-2-34-16,3-1-18 0,0-2-12 15,3-1-4-15,1-1-1 0,2-3 0 16,1-3-9-16,1-2-12 0,-2-3-21 15,0-2-16-15,-3-3-9 0,-1 1-1 16,-4-1 10-16,-3 1-1 0,-4-1-3 0,-2 3-15 16,-2 1-12-16,-1 0-10 15,-1 2-10-15,0 1-9 0,-1-1-20 0,3 2-26 16,0 0 9-16,2-1-38 0,3 1-84 16</inkml:trace>
  <inkml:trace contextRef="#ctx0" brushRef="#br0" timeOffset="103851.255">12013 6640 665 0,'-2'1'244'16,"2"1"-97"-16,-1 0-33 0,1 0 4 0,0-1-7 16,-1 2-17-16,0-1-22 15,1 0-18-15,-1 0-14 0,1 2-16 0,-1 1-9 16,1 1-8-16,-1 2-5 0,1 1-2 16,0 4 1-16,-1 1 2 0,0 1-3 15,-1 3 5-15,0 1 1 0,-1 1 1 16,0 1 0-16,-1 1 0 0,-1 1-4 15,0 0-6-15,0-3-9 0,2-1-11 0,0-5-12 16,1-5-16-16,1-4-17 16,1-3-15-16,0-2-20 0,1-3-8 0,0-1 12 15,0-2 27-15,1-2 30 0,1-1 32 16,1-3 18-16,-1 0 12 0,3 1 11 16,-2 2 5-16,0 1 4 0,1 2-6 15,-1-1-9-15,3 2-10 0,0 1-6 16,1 0-2-16,3 2-3 0,-1-1 1 15,0 2-11-15,0 0-21 0,0 0-28 16,0 1-47-16,0 0-52 0,-2 0-56 0,-6-5-9 16,5 6-152-16</inkml:trace>
  <inkml:trace contextRef="#ctx0" brushRef="#br0" timeOffset="104318.007">11851 7129 1214 0,'-4'3'271'0,"1"-1"-190"16,1 0 5-16,2-2 2 0,1-1-19 15,1-1-42-15,1 1-30 0,2-2-4 16,2 0 2-16,2-2 0 0,4 0 2 0,1-1-1 16,1 1 0-16,1 0 0 15,0 0 1-15,-2 2-6 0,-1 0-6 0,0 2-8 16,-3 0-11-16,-2 2-6 0,-2 0-4 16,-2 1-4-16,-2 0 2 0,-1 2 1 15,-2 1-2-15,-3 1-3 0,-1 4-5 16,-4 0 7-16,-2 2 7 0,-3 1 18 15,-1 1 12-15,0 0 11 0,-2 1 16 16,1-1 12-16,2 1 22 0,1-1 19 16,1-1 16-16,3 0 13 0,2-1 0 0,2-2-4 15,3-2-17-15,1-1-28 16,1-2-22-16,2-1-22 0,2 1-10 0,1 0-3 16,3 1-5-16,1-2-1 0,4 1-13 15,0-1-27-15,0-1-24 0,2-2-26 16,1-2-29-16,-1-2-46 0,2-1-56 15,0-4-52-15,-7-7-15 0,9 3-70 16</inkml:trace>
  <inkml:trace contextRef="#ctx0" brushRef="#br0" timeOffset="105035.088">12361 6735 890 0,'-2'0'273'0,"2"1"-153"0,0-1-27 16,1 0-6-16,1-1-19 0,1 1-28 16,1-1-12-16,1 1 3 0,1-1-1 15,2 1-1-15,3 0-6 0,0 0-8 16,0 0-3-16,1 0-5 0,2 0-3 15,-2 0-3-15,1 0 0 0,-2 0-1 16,0 0-2-16,-2-1-9 0,-1 1-8 0,-3 0-14 16,-1-1-11-16,-1 2-12 0,-2-2-4 15,-1 1 6-15,-1 1 7 0,0-1 12 16,-2 0 5-16,-1 2-1 0,-1-1 4 16,-3 1 4-16,-2 0 12 0,-1 1 14 15,-2 1 11-15,-2 3 6 0,-1 1 13 16,1 2 20-16,0 2 26 0,1 1 20 15,0 3 9-15,2 0-6 0,2 0-20 0,0 2-18 16,2 0-15-16,2 0-19 16,2 1-17-16,2-4-12 0,3 0-17 0,1-2-23 15,4-3-37-15,2-1-45 16,1-2-41-16,1-2-49 0,1-3-50 0,1-4-39 16,1-6 51-16,2-3-100 0,0-7 138 15</inkml:trace>
  <inkml:trace contextRef="#ctx0" brushRef="#br0" timeOffset="105334.554">12536 6819 349 0,'1'-1'404'0,"3"0"-217"0,0 1-52 0,3 0-16 16,-1-1-24-16,1 1-22 15,0-1-12-15,2 0-10 0,1-1-7 0,1 0-7 16,-1 0-12-16,0 0-6 0,-1-1-6 16,-1 1-3-16,-2 0 2 0,-1 1-2 15,-1 1 3-15,-3-1-2 0,0 2-1 16,-1-1-2-16,-2 1-5 0,0 0-7 15,-2 0-10-15,0 0-11 0,-2 3-9 16,-1-1 1-16,-2 2 12 0,-1 1 16 16,0 2 17-16,-1 1 15 0,-1 3 12 0,1 3 10 15,-1 1 10-15,1-1 4 0,1 0-7 16,3-2-12-16,2-2-18 0,2-3-15 16,3-2-13-16,0-1-9 0,3-1-13 15,1 1-13-15,2-2-14 0,2 0-20 16,1-1-32-16,1 0-36 0,2-1-44 15,0-2-33-15,2-3-12 0,-1-2-2 16,-1-9 45-16,2 2-55 0,4-1 48 0</inkml:trace>
  <inkml:trace contextRef="#ctx0" brushRef="#br0" timeOffset="105734.491">12787 6759 451 0,'0'-5'164'0,"0"1"30"15,0 2 7-15,-1 1-4 0,0 2-20 16,-1 1-39-16,1 2-38 0,-2 0-31 15,0 1-26-15,-1 0-25 0,0 3-9 16,-1 1-9-16,0 2-2 0,0 3 0 16,-2 0 0-16,2 3-1 0,0 2-1 0,1-1 2 15,1-2-1-15,1-3-2 0,2-4-12 16,1-5-19-16,0-1-23 0,3-2-15 16,0-1-3-16,2-2 3 0,3-1 15 15,0-3 12-15,1-3 2 0,0 0 6 16,-1-2-10-16,-1 0-10 0,1 0-10 15,-2 0-5-15,0 0 6 0,-1 0 7 16,1-1 7-16,0-3 3 0,1 0 6 0,1 0 13 16,-1 0 12-16,0-1 13 15,0 3 13-15,-2 2 19 0,0 0 31 0,-2 2 34 16,-1 4 32-16,0 1 24 0,-1 3 11 16,-1 1-4-16,-1 2-9 0,1 0-8 15,-2 2-22-15,0 1-23 0,-2 3-24 16,0 3-28-16,0 2-17 0,-1 5-4 15,-1 4-4-15,-1 2-1 0,0 5-5 16,0 4-3-16,1-1-15 0,1 1-34 16,0-3-65-16,4-1-89 0,1-5-135 0,-6-7-101 15,9 2-211-15</inkml:trace>
  <inkml:trace contextRef="#ctx0" brushRef="#br0" timeOffset="106434.617">13307 6661 738 0,'-3'0'229'0,"0"2"-109"0,-1-1-21 15,1 1 5-15,-1 1-9 0,0 0-29 0,-1 2-24 16,0 2-15-16,1 3-16 0,-2 3-11 16,-1 1-4-16,1 2-2 0,-3 4 2 15,1 0-1-15,-2 3 3 0,0 2-10 16,-1-2-6-16,2 0-5 0,2-5-7 16,0-3 1-16,3-4-8 0,1-4-17 15,1-4-33-15,2-2-37 0,1-3-17 16,2-3 13-16,1-1 33 0,1-5 41 0,2-1 29 15,0 0 11-15,0-1 7 16,0 2 4-16,-1 1 14 0,-1 3 19 0,-1 1 19 16,1 1 17-16,-1 1 12 0,-1 2-1 15,1 1 5-15,-2 2-3 0,1 1-6 16,-1 1-15-16,2 2-17 0,1 0-16 16,0 1-13-16,0 0-7 0,-1 0-22 15,1 0-45-15,1-2-66 0,1-3-58 16,0-3-37-16,2-4 35 0,3-4-109 15,0-3 105-15</inkml:trace>
  <inkml:trace contextRef="#ctx0" brushRef="#br0" timeOffset="106586.221">13511 6615 927 0,'-1'3'228'0,"0"2"-70"16,-1 1-31-16,-2 4-28 0,1 3-31 15,-2 3-21-15,1 2-16 0,0 2-7 16,0 0-10-16,1 0-7 0,1 0-3 15,1-2-25-15,0 0-39 0,0 0-51 16,0-1-67-16,1-2-79 0,-3 1-61 0,-1 0-236 16</inkml:trace>
  <inkml:trace contextRef="#ctx0" brushRef="#br0" timeOffset="106934.296">13328 6976 1375 0,'-10'6'198'0,"1"-2"-117"15,0 2 7-15,4-3 12 0,3-2-21 16,1 0-45-16,3 0-24 0,0-2-21 16,3 0-7-16,1 0 2 0,5-1-1 0,0 1 9 15,2 0-11-15,1 0-15 0,0 1-14 16,-2-1-23-16,-2 2-13 0,-1 1-18 16,-2 0-20-16,-1 1-25 0,-2 1-12 15,0 1 21-15,-2 2 34 0,-2 0 46 16,-1 2 41-16,-1 1 40 0,-4 2 45 15,1 3 42-15,-3 0 39 0,-1 2 25 16,-1 3-2-16,0-1-16 0,0 1-24 0,2-1-39 16,1-2-34-16,1-2-26 15,3-3-17-15,3-3-14 0,2-4-19 0,2-1-15 16,2-2-13-16,1-2-15 0,5-2-6 16,0-2-7-16,3-4-11 0,2-2-12 15,2-4-35-15,-1-1-47 0,0-4-40 16,1-3-44-16,-9-10-26 0,8 5-50 15</inkml:trace>
  <inkml:trace contextRef="#ctx0" brushRef="#br0" timeOffset="107150.957">13639 6725 1285 0,'-4'0'295'0,"1"-1"-207"0,1 1-13 16,3 0 2-16,0 0-29 0,1 0-35 15,1 0-10-15,1-1-2 0,1 0 1 16,3 0-4-16,1 0 0 0,1 1 0 0,2 1 0 16,-2 0-2-16,0 1-10 15,-2 1-15-15,-1 0-32 0,-1 0-32 0,1 0-33 16,-3 0-33-16,0 0-46 0,-2 1-53 16,-2 0-10-16,-1 3-210 0</inkml:trace>
  <inkml:trace contextRef="#ctx0" brushRef="#br0" timeOffset="107384.093">13618 6869 1022 0,'-2'3'401'15,"1"-1"-259"-15,0 1-32 0,2-3 5 16,0 1-28-16,0-1-42 0,1 0-24 16,0 1-5-16,3-1 8 0,0 0-7 15,2 1 2-15,2-1-3 0,1 1-6 16,1-1-3-16,3 1-6 0,-2 0 1 15,0-1-4-15,-1 2-3 0,1-2-12 16,-2 0-14-16,-2 1-15 0,1-2-20 0,-3 1-26 16,0 1-27-16,-1 0-42 15,-1 1-72-15,-1 1-48 0,-4 0-14 0,-7-5-27 16,4 9 9-16</inkml:trace>
  <inkml:trace contextRef="#ctx0" brushRef="#br0" timeOffset="107567.602">13621 7055 1212 0,'-9'18'489'0,"1"-3"-288"16,0 4-84-16,5-4-17 0,3-6-20 16,3 0-26-16,2-4-30 0,2-2-18 0,2-2-9 15,2-2-7-15,0-2-10 0,1-3-12 16,0-3-18-16,-2-2-16 0,0-4-19 16,-2 0-25-16,-3-2-21 0,-1 0-21 15,-2 1-19-15,-2 1-16 0,-3 1-14 16,0 0-26-16,-1 1 6 0,0-2-45 15,3 2-20-15</inkml:trace>
  <inkml:trace contextRef="#ctx0" brushRef="#br0" timeOffset="108085.216">13924 6661 940 0,'-3'3'318'0,"-1"2"-177"0,0 1-33 0,-1 1 4 15,1 2-18-15,0 3-25 0,-1 0-21 16,0 3-20-16,1 3-10 0,0 3-9 16,-1 1-5-16,1 2 1 0,0 1-3 15,0 3 0-15,-1-2 0 0,2-1-4 16,-1-5-2-16,2-6-9 0,1-3-14 0,1-7-15 15,1-3-20-15,0-2-12 16,1-3 3-16,1-1 19 0,1-4 17 0,1 0 18 16,1-1 11-16,0 0 4 0,1 0 0 15,-1-1-3-15,-1 1-17 0,2-1-18 16,0-1-24-16,0-1-30 0,0-1-18 16,2-1-10-16,0 0 10 0,2-3 16 15,-1 0 20-15,2 1 9 0,0-3 15 16,0 2 13-16,-2-1 15 0,0 4 19 15,-3 3 21-15,-2 3 24 0,-2 3 31 0,0 3 39 16,-3 3 28-16,0 0 16 16,-1 2-2-16,-1 0-18 0,2 1-25 0,-2 1-18 15,0 2-10-15,-1 1-11 16,0 2-8-16,0 2-17 0,1 3-11 0,-1 2-13 16,0 1-4-16,0 2-8 0,0 0-3 15,0 0-6-15,1-1-7 0,0 0-20 16,0-1-34-16,1 0-42 0,0-2-46 15,1-2-54-15,-1 0-35 0,-1-3-34 16,-1 0 22-16,4 5-116 0</inkml:trace>
  <inkml:trace contextRef="#ctx0" brushRef="#br0" timeOffset="108235.82">13853 7135 1131 0,'-11'24'379'16,"4"-2"-182"-16,0 3-84 0,6-6-50 15,6-7-25-15,3-2-19 0,3-3-13 16,3-4-13-16,3-4-6 0,0-4-13 15,2-5-16-15,0-4-8 0,-2-4-18 16,-1-2-14-16,-4-2-21 0,-2-1-27 16,-5 2-27-16,-5 0-16 0,-5 5-17 0,-5 2-21 15,-4 0 34-15,-1 5-200 0</inkml:trace>
  <inkml:trace contextRef="#ctx0" brushRef="#br0" timeOffset="109017.74">14207 6724 612 0,'-5'5'617'0,"2"-1"-402"0,-1 2-74 15,3-3-10-15,1-1-19 16,1-1-51-16,0-1-40 0,2 0-11 0,1-1-2 16,3 1 4-16,2-1-1 15,2 1 2-15,3-1-5 0,0 0-4 0,0 0-1 16,0 0-2-16,-1 0 2 0,-3 0-3 16,0 0-1-16,-2 1-4 0,-1-1-3 15,-1 1-7-15,-1-1-7 0,-2 1-7 16,-2 0-2-16,-1 0 3 0,-1 0 5 15,-1 0 4-15,0 0 2 0,-2 1-3 0,0 0-2 16,-1 1 0-16,-1 0 0 16,-3 2 3-16,-1 2 6 0,-1 3 9 0,-3 0 8 15,0 3 6-15,0 1 7 0,-1 3 5 16,2-2 5-16,4-1 4 0,2-1 0 16,3-3-11-16,3-4-13 0,2-2-17 15,2-1-10-15,1 0-4 0,2-1 1 16,1 2 7-16,1 0 6 0,3 0 4 15,-3 1 4-15,0 1-3 0,-2 1-8 16,-2 1-19-16,-2 3-25 0,-2 0-25 0,-2 2-18 16,-3 2-15-16,-2 2-18 15,-4 0-26-15,-3 0-28 0,-3 1-9 0,-2-2 44 16,-2 0 55-16,0 0 57 0,0-1 67 16,1-2 47-16,1-2 48 0,2-2 54 15,3-2 31-15,4 0 11 0,4-1-6 16,2-2-36-16,3-1-40 0,1 0-43 15,1-1-41-15,1-1-30 0,2 0-24 16,1 1-4-16,3 0-4 0,1 0 4 16,3-1-8-16,2-1-7 0,0-1-15 0,0-2-21 15,3-1-24-15,0-3-25 16,1-3-26-16,3-1-37 0,0-4-30 0,2-4-48 16,-2-2 31-16,0 0-196 0</inkml:trace>
  <inkml:trace contextRef="#ctx0" brushRef="#br0" timeOffset="109184.292">14472 6750 718 0,'0'0'394'0,"1"1"-102"16,-1 1-39-16,0 1-23 15,-2 0-48-15,-1 1-52 0,-1 3-47 0,-1 3-38 16,-1 5-27-16,-2 4-15 0,1 5 0 16,0 5-6-16,0 0-3 0,2 4-41 15,1-3-55-15,2-4-77 0,2-1-89 16,0-6-114-16,1-6-65 0,3-3-200 15</inkml:trace>
  <inkml:trace contextRef="#ctx0" brushRef="#br0" timeOffset="109434.62">14633 6640 936 0,'-8'2'352'16,"0"2"-212"-16,0 4-51 0,-2 0-2 15,3 3-1-15,0 2 1 0,0 0 1 16,2 3-6-16,0-4-19 0,3-1-25 0,1-4-21 16,3-3-20-16,3-3-6 0,1-1-1 15,4-1 2-15,1 0 2 0,3-3-2 16,1 1-12-16,1-2-12 0,3-1-12 16,-3 2-20-16,-2 0-9 0,-1 1-12 15,-5 2-13-15,0 0-22 0,-4 0-59 16,-1 2-84-16,-2 0-40 0,-6 0-52 15,2 5 34-15</inkml:trace>
  <inkml:trace contextRef="#ctx0" brushRef="#br0" timeOffset="109635.083">14551 6878 854 0,'-12'11'626'0,"4"-3"-435"0,0 3-45 15,4-6 5-15,3-4-24 0,2-1-55 16,1 0-43-16,1-1-16 0,2 0-9 15,2 0-4-15,3 1 2 0,3-1-6 16,2 1-1-16,1-1-11 0,1-1-19 0,0 0-17 16,0 1-32-16,0-1-24 15,-2 0-34-15,0 0-40 0,-3 0-51 0,0-1-67 16,-5-2-26-16,-1 4-198 0</inkml:trace>
  <inkml:trace contextRef="#ctx0" brushRef="#br0" timeOffset="109783.696">14519 7049 1439 0,'-17'26'242'0,"3"-3"-107"0,-1 6-22 0,7-7-27 15,5-5-38-15,3-3-28 0,4-4-26 16,4-2-16-16,4-2-25 0,5-2-33 16,3-2-48-16,4-4-53 0,5-5-102 15,3-7-120-15,3-5-242 0</inkml:trace>
  <inkml:trace contextRef="#ctx0" brushRef="#br0" timeOffset="110285.344">15038 6687 1193 0,'1'-1'272'15,"1"1"-210"-15,3 0-13 0,1-1 20 16,3 0 17-16,3-1 7 0,1 0-11 16,2 1-23-16,2 0-20 0,1 1-17 0,-3 0-13 15,2 1-6-15,-3 0-2 0,0 1 0 16,0 0-9-16,-2 0-23 0,-2 0-33 16,-1 1-49-16,-2-2-49 0,0 0-49 15,0-2-69-15,-1-2-64 0,10 5-174 16</inkml:trace>
  <inkml:trace contextRef="#ctx0" brushRef="#br0" timeOffset="110584.542">15183 6721 952 0,'-15'17'267'0,"0"2"-197"15,-2 3-11-15,2-1 0 0,1-3-14 16,3-1-27-16,2-3-24 0,3-2-26 15,3-4-39-15,3-6-66 0,2-3-43 16,3-5-5-16,2-5 30 0,3-2 50 16,3-3 40-16,0-3 27 0,0-1 12 0,1 2 11 15,-1 1 10-15,-2 5 12 0,-2 3 27 16,-2 4 37-16,-2 3 43 0,-1 2 32 16,-2 2 1-16,-1 3-20 0,0 1-30 15,0 3-32-15,-1 2-24 0,-1 1-16 16,-1-1-20-16,0 2-34 0,-1-1-56 15,-1 2-67-15,0-1-69 0,-6-4-16 16,2 5-201-16</inkml:trace>
  <inkml:trace contextRef="#ctx0" brushRef="#br0" timeOffset="110767.065">15026 6973 1131 0,'-8'7'391'0,"1"-1"-289"0,0 1-19 16,4-3 4-16,4-3-19 0,1-1-43 15,2 0-25-15,3-1-2 0,3-1 5 0,3-2 3 16,4 0 0-16,3-2-3 0,0 1-4 16,1 0-7-16,0 0-15 0,-2 2-19 15,0 0-28-15,-4-1-31 0,-1 2-35 16,-3 2-56-16,-2 0-78 0,-5 0-43 16,-2 3-219-16</inkml:trace>
  <inkml:trace contextRef="#ctx0" brushRef="#br0" timeOffset="110964.525">14992 7087 1816 0,'-14'14'184'0,"3"-1"-94"0,-2 1 9 16,6-4 0-16,5-5-29 0,1-3-35 16,3-1-24-16,3-1-11 0,2-1-6 15,5 0-2-15,2-1 1 0,3 0-2 16,3-1-17-16,0 1-15 0,0 0-26 15,1 0-28-15,-1 0-36 0,2-2-41 16,-1-1-29-16,2-1-48 0,0-5-55 16,-2-4-31-16,2-2-203 0</inkml:trace>
  <inkml:trace contextRef="#ctx0" brushRef="#br0" timeOffset="111600.823">15369 6607 1255 0,'3'-1'284'0,"-2"1"-188"0,1 0-26 15,1-1-1-15,-1 0-6 0,1 0-8 16,2 1-1-16,0-1-6 0,2 2-6 15,1-1-9-15,0 2-12 0,2-1-4 16,0 0-2-16,1 0-9 0,0 2 1 0,1 0-4 16,0 0 0-16,-2 1-1 15,-1 0 3-15,-2-1 1 0,-2 1-6 0,0 0-8 16,-3 1-13-16,0-1-12 0,-2 3-16 16,-2 0-4-16,-1 1-2 0,-1 1-7 15,-3 0 3-15,-2 1 10 0,0 0 18 16,-2 0 18-16,0-1 18 0,1-1 11 15,0 0 6-15,1 0 8 0,1 0 5 16,2-1 1-16,2-2-6 0,1-1-8 16,3-2-13-16,1-2-9 0,1 1-12 0,2 1-6 15,1 0 1-15,3 1 2 0,1 1 7 16,2 1-6-16,0 1-6 0,2-1-13 16,-3 2-9-16,-1-2 4 0,-1 0 9 15,-2 0 8-15,-1 0 11 0,-1 0-3 16,-3 0-4-16,-1 2-10 0,-2 1-12 15,-1 2-17-15,-2 2-23 0,-1 1-43 16,-3 1-47-16,-2 2-31 0,-3 0-37 0,-12-9-52 16,6 11-31-16</inkml:trace>
  <inkml:trace contextRef="#ctx0" brushRef="#br0" timeOffset="111752.418">15268 7098 1107 0,'-4'5'475'0,"2"-2"-256"15,1 1-81-15,2-3-24 0,1-1-29 16,2 0-29-16,1 3-9 0,2-2-5 15,2 2-4-15,2 1-11 0,1 0-12 16,2 1-7-16,0-1-5 0,0 0-8 16,3-1-19-16,-1-1-35 0,2-2-49 0,2-2-56 15,2-2-49-15,2-3-52 0,3-3-77 16,-2-5-37-16,2 0-203 0</inkml:trace>
  <inkml:trace contextRef="#ctx0" brushRef="#br0" timeOffset="112185.258">15710 6640 1176 0,'1'-1'152'0,"1"2"-98"0,1-1-5 16,0-1-7-16,0 1-11 0,1 0-1 15,2 0 4-15,0 0 3 0,3-1-8 16,1 0-5-16,1 0-6 0,3 1-4 0,-1 1 0 16,1 0 3-16,-1 2 6 15,-1 1 9-15,-1 4 0 0,-2 0-2 0,-1 1-3 16,-1 4-3-16,-1 0-2 0,-1 4 0 16,-1-1-5-16,-2 2-10 0,-2 1-17 15,-1-1-24-15,-2 1-30 0,0 1-50 16,-2 0-65-16,-2 2-105 0,-3-2-99 15,-1 2-239-15</inkml:trace>
  <inkml:trace contextRef="#ctx0" brushRef="#br0" timeOffset="112367.769">15671 6996 1559 0,'-2'1'249'0,"0"0"-170"15,1 0-16-15,2-1-9 0,1 1-26 16,2 1-12-16,3 0-5 0,2-1 3 15,1 0-4-15,3-1-4 0,5 0-6 16,1-2-14-16,2-1-29 0,2-2-46 0,0-1-49 16,1-2-56-16,-2-2-73 0,2-2-80 15,-6-9-58-15,4 7-53 0</inkml:trace>
  <inkml:trace contextRef="#ctx0" brushRef="#br0" timeOffset="112834.52">15982 6615 872 0,'1'1'351'0,"0"-1"-227"0,3 0-54 15,-2-1 1-15,0 1-4 0,0-1-8 16,0 0 0-16,1 0 3 0,2 0-8 0,1-1-13 16,1 0-13-16,2 0-10 15,0 0-6-15,1 1-5 0,-1 0-2 0,-1 2 2 16,0 1-3-16,0 0-1 0,0 1-7 16,-1 1-11-16,-1 0-16 0,-1 1-19 15,-1 0-11-15,-2 0-10 0,-1 0 1 16,-1 0 2-16,-3 2-3 0,0 2-5 15,-3 0 1-15,-1 2 14 0,-4 1 23 16,-2 3 23-16,-1-1 23 0,-1 1 23 16,-2 1 28-16,1 1 32 0,1 0 19 0,0 0 9 15,4-1-11-15,2-2-16 0,3-3-23 16,2-2-23-16,3-2-19 0,3-3-23 16,2-1-11-16,2 2-3 0,2 0-6 15,3 0-9-15,3 0-10 0,1-2-36 16,0-2-38-16,1-1-31 0,1-3-30 15,-2-3-22-15,0-3-25 0,1-3-29 16,-3-7 33-16,2 1-174 0</inkml:trace>
  <inkml:trace contextRef="#ctx0" brushRef="#br0" timeOffset="113083.854">16254 6593 918 0,'-2'6'386'0,"-1"0"-178"16,0 2-54-16,-2 1-28 0,0 1-39 15,1 4-45-15,-1 4-22 0,0 2 1 0,0 2-4 16,0 1-3-16,0 1-6 16,0-2-4-16,0-1-1 0,2-1-10 0,-1-4-17 15,3-3-24-15,1-5-32 0,0-3-33 16,3-5-24-16,-2-1 17 0,2-3 21 16,1 0 32-16,2-1 30 0,1-2 1 15,1-1-3-15,-1-1-2 0,-1 0-11 16,1-2-20-16,1 2-28 0,-1-1-37 15,-1-2-30-15,-1 0 15 0,-3-7-19 16,4 5-77-16</inkml:trace>
  <inkml:trace contextRef="#ctx0" brushRef="#br0" timeOffset="113235.448">16355 6600 256 0,'0'-4'267'16,"0"3"-57"-16,0 0 9 0,0 2-17 15,-1 1-19-15,0 2-26 0,0 0-29 16,-1 2-32-16,1 1-34 0,-1 1-30 15,-1 2-22-15,1 2-10 0,0 3-2 16,1 0-9-16,0 1-18 0,-1 2-37 16,1-2-51-16,-1 1-46 0,1-1-64 0,0 1-53 15,-3-1 1-15,1 2-195 0</inkml:trace>
  <inkml:trace contextRef="#ctx0" brushRef="#br0" timeOffset="113618.422">16096 6999 876 0,'-7'8'338'15,"1"2"-206"-15,-1 2-51 0,2-1 2 16,2 0-7-16,0 1-27 0,0-1-18 15,1-2-14-15,1-1-9 0,1-3-13 16,0-3-17-16,1-1-16 0,1-3-15 16,0-1-10-16,2-2 11 0,1-3 11 0,1-4 7 15,1-4 6-15,2-3-1 0,0 0 3 16,2-3 9-16,0 2 7 0,2 1 5 16,0 3 3-16,1 3 9 0,-1 3 10 15,3 3 7-15,-3 1 7 0,0 3 1 16,-1 4 5-16,-1 2 2 0,0 4-1 15,-2 1-7-15,0 1-10 0,0 1-5 16,-2 1-11-16,1 0-15 0,-3 0-17 0,-1-1-23 16,-2-1-26-16,-1 0-44 0,-1 1-55 15,-2 1-56-15,-3 0-17 0,7 7-186 16</inkml:trace>
  <inkml:trace contextRef="#ctx0" brushRef="#br0" timeOffset="113784.978">16091 7093 936 0,'-2'5'380'16,"0"0"-201"-16,2 0-65 16,3 1-24-16,-1-3-32 0,1-1-35 0,2 1-22 15,1 1 0-15,3 0-1 0,2 1 0 16,1-1-4-16,3 0-13 0,0-2-21 16,0 0-37-16,1-1-50 0,-1-2-66 15,-1-2-95-15,-5-6-44 0,3 2-190 16</inkml:trace>
  <inkml:trace contextRef="#ctx0" brushRef="#br0" timeOffset="137635.394">8012 16183 906 0,'-2'-3'105'0,"2"0"-90"16,0 0-40-16,2 1-9 0,-1 1 2 15,0 1 13-15,0 1 43 0,-1-1 30 16,0 1 23-16,0 0 0 0,1 0-13 16,-1-1-24-16,2 0-20 0,0 1-7 15,0 0-1-15,1 0 6 0,2 0 4 16,-1 1 3-16,1-1-1 0,0 1 2 0,2 0 6 15,1 0 5-15,2 0 3 0,2 0 0 16,0-1-10-16,1 0-6 0,2 0-8 16,1 0-7-16,1 0 0 0,0 0-5 15,1 0 1-15,-2 1 1 0,-1-1 1 16,2 1 0-16,-1-1 4 0,0 0 1 16,2 0 1-16,-2 0 4 0,1 0 0 15,1-1-4-15,-1 1 3 0,2-1 0 0,1-1-1 16,0 1-3-16,0-1 0 15,0 1-4-15,0-1-4 0,-1 1 0 0,-1-1-2 16,0 2 0-16,0-1 2 0,-1 1 4 16,1 0 1-16,1 0 5 0,-1 1-2 15,0-1-2-15,1 1-6 0,-2-1-2 16,0 1 0-16,1 0-2 0,0 0 1 16,-1 0 1-16,1 0-1 0,0-1 0 0,2 1-1 15,0 0 0-15,0 0 0 16,1 0 0-16,-1 0-1 0,2 1 2 0,-2 0-1 15,0 1 3-15,2-1 1 16,-2 1-3-16,3-1 4 0,0-1-4 0,3 1 0 16,-1-1 1-16,1 0-1 0,-2 0-1 15,-1 0 1-15,0 1 2 0,-1 0 0 16,1-1 0-16,0 1-2 0,-1-1-1 16,0 1 0-16,-1-1-3 0,0 0 3 15,-1 0-1-15,1 0 1 0,-2 0 1 0,0 0-1 16,1 0 2-16,-2 0-2 15,2 0 3-15,-1 0-3 0,0-1 2 0,1 0-2 16,0-1 2-16,-1 1 0 0,1-1 0 16,0-1 2-16,0 1-4 0,0-1 3 15,-1 0 0-15,3 0-2 0,-1-2-1 16,0 2 3-16,0-1-5 0,-3 2 4 16,0-1-1-16,-2 0-1 0,0 0 3 15,0 1-2-15,-1 0 3 0,-1 0-2 16,1 0-1-16,-1 0-1 0,0 0 3 0,1 0 0 15,1 0 0-15,0-1 2 0,0 1-2 16,2 0 1-16,-1-1 2 0,0 0-3 16,1 0 1-16,-2 0-1 0,-1 0-1 15,2 0 5-15,-2 1 0 0,0 0 2 16,-1 0-2-16,1-1 0 0,-2 1 5 16,1-1-2-16,0 1 2 0,-2 0-3 15,1 0 0-15,-1 0-1 0,2 0 4 0,-2-1 1 16,-1 0-3-16,0 0 3 15,1 0-6-15,-1 0-2 0,-1 0 1 0,-1 0-2 16,-2 1 0-16,1-1-1 0,-2 1-1 16,0 0-8-16,-2 0-19 0,-1 0-18 15,-1 0-35-15,0 0-42 0,0 0-59 16,-1 0-84-16,0 0-110 0,-13-10-89 16,11 9-39-16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1000.482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14T09:25:52.3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7.84681" units="1/cm"/>
          <inkml:channelProperty channel="T" name="resolution" value="1" units="1/dev"/>
        </inkml:channelProperties>
      </inkml:inkSource>
      <inkml:timestamp xml:id="ts1" timeString="2019-03-14T09:25:52.890"/>
    </inkml:context>
  </inkml:definitions>
  <inkml:trace contextRef="#ctx0" brushRef="#br0">20628 6076 2076 0,'-1'3'155'16,"2"0"-130"-16,1-1-41 0,3-2 6 16,2-3 30-16,3 0 36 0,3 0 36 15,3-1 12-15,4 0 0 0,4-1-11 16,4-1-21-16,5 1-14 0,4-1-15 16,2 1-2-16,5-1-9 0,2-1-8 0,2 0-4 15,1 1-3-15,1 2 2 0,-1 0 0 16,1 1 2-16,1 2 1 0,1 1 1 15,1 2 0-15,3 2 1 0,1 0-4 16,0 2-1-16,-2-2-1 0,-2 1 0 16,1-2-4-16,-2 1-5 0,-1-2-2 0,0 0-4 15,-3-2 1-15,-2 0 1 16,-1-1 2-16,-1-1 1 0,1-1-5 0,-1 1 4 16,2 0-1-16,-3 0-3 15,0-1 3-15,0 1-3 0,0-1 1 0,0 0 1 16,-4-1-1-16,-2 0 1 0,-2-1 4 15,-1 1-1-15,-2 0-1 0,-1-1 0 16,0 1 4-16,-3-1-2 0,0 1 4 16,-2 0 0-16,1 1 1 0,-1 1-3 15,0 0 6-15,-2 2-3 0,0 0-1 0,0 1 2 16,0 1-7-16,-2-1-1 16,-2 0-3-16,-3 0-12 0,-5 0-10 0,-4-1-28 15,-3 0-31-15,-4 0-43 0,-2 1-56 16,-3-1-91-16,-4 1-146 0,-8-3-234 15,-11-3-477-15</inkml:trace>
  <inkml:trace contextRef="#ctx1" brushRef="#br0">24624 3122 0,'0'0'15</inkml:trace>
  <inkml:trace contextRef="#ctx0" brushRef="#br0" timeOffset="1151.172">20746 4803 1002 0,'-4'0'339'15,"1"-1"-144"-15,0-1-54 0,1 0-17 0,3 0-10 16,-1 0-5-16,1 1-4 16,1-1-10-16,0 0-18 0,1 0-14 0,2-1-9 15,1 0-8-15,4-2-8 0,2 0-5 16,3 0-10-16,4 1-4 0,2 1-3 15,0 1-6-15,0 2-2 0,-1 0-3 16,-1 1-1-16,-2 1 0 0,-1 0-4 16,-3 0 3-16,0 1 0 0,-2 0 8 15,-2 1 0-15,-1 1 4 0,-1 1 3 16,0 4-5-16,1 2 3 0,-1 1-1 0,-1 2-4 16,-2 0 2-16,0 3-5 0,-2-3 2 15,-1-1-6-15,-2-1-6 0,-1-2 0 16,-1-2-6-16,-2 0 1 0,-1 0-2 15,-2 0-3-15,-2-1 1 0,-2-1-4 16,-3 0 2-16,-1-1 7 0,-3 0 2 0,1 0 11 16,0 0 11-16,2 2 8 15,2-1 8-15,3-1 8 0,2 0 4 0,4-1-4 16,4-1-10-16,1-2-13 16,2 0-16-16,1 0-8 0,3 1-5 0,2 2-2 15,2 1 0-15,2-1 0 0,1 0-6 16,1-1-26-16,-1-2-28 0,1 0-44 15,0-2-38-15,1 0-31 0,-1 0-24 16,0-2-28-16,3-2-30 0,-1-3-36 16,1-5-32-16,-4-7 24 0,4 0-168 0</inkml:trace>
  <inkml:trace contextRef="#ctx0" brushRef="#br0" timeOffset="1334.682">21281 4650 1147 0,'-2'-1'350'15,"1"1"-138"-15,-1 0-27 0,1 2-4 16,1 3-4-16,1 4-14 0,-1 3-32 16,1 3-41-16,0 3-32 0,0 2-20 15,0 2-14-15,0-1-10 0,0 1-16 0,1 0-23 16,-1 0-28-16,0 0-44 0,1-1-60 16,0 0-70-16,-1 1-79 0,1-2-97 15,-1 0-83-15,0-2-221 0</inkml:trace>
  <inkml:trace contextRef="#ctx0" brushRef="#br0" timeOffset="1564.346">21161 5214 1577 0,'-6'33'780'0,"3"-1"-585"0,1 4-90 0,5-8 4 16,1-9 1-16,2-2-36 0,3-4-30 15,0-4-33-15,2-5-27 0,2-4-11 16,2-5-24-16,2-5-16 0,-2-4-22 15,-2-4-17-15,-1-3-7 0,-6-3-5 16,-3-1 6-16,-5-2 9 0,-4 4 15 16,-4 3 11-16,-2 3 3 0,-2 6-7 15,-1 4 0-15,-1 4-1 0,2 3-17 0,3 2-39 16,1 2-78-16,2 1-111 16,5 1-307-16</inkml:trace>
  <inkml:trace contextRef="#ctx0" brushRef="#br0" timeOffset="1900.497">21492 4719 1935 0,'0'0'311'0,"0"-1"-221"0,2 1-17 16,0-1 13-16,0 1 6 0,0 0-17 15,2 1-33-15,0-1-22 0,3 0-19 16,3 0-1-16,4 0-1 0,1-1-1 16,1 0-1-16,0 0 0 0,-1-1-1 15,-1 2 1-15,-2 0 1 0,0 3 1 0,-3 1 2 16,0 2 4-16,-1 4 7 0,-2 3 6 16,0 6 3-16,-1 2 2 0,-2 5-3 15,-2 0-2-15,-4 0-5 0,1-1-3 16,-1-1-11-16,0-3-23 0,0-2-33 15,-1-4-49-15,1-2-64 0,0-3-60 16,-1-3-78-16,1-1-73 0,-2-4-108 16,-1-1-255-16</inkml:trace>
  <inkml:trace contextRef="#ctx0" brushRef="#br0" timeOffset="2114.922">21423 4883 1830 0,'-3'2'455'0,"3"0"-334"0,-1 0-32 16,3-2 14-16,1 0 0 0,2 0-10 15,1 1-18-15,3-1-28 0,5 0-16 0,2-1-11 16,3-1-8-16,0-1-5 16,1 1-5-16,-2-1-11 0,0 2-23 0,-2 0-34 15,-1 2-45-15,-3 2-50 0,-1 1-44 16,-1 4-60-16,-1 4-90 0,-2 2-122 15,0 12-381-15</inkml:trace>
  <inkml:trace contextRef="#ctx0" brushRef="#br0" timeOffset="2290.454">21511 5134 1738 0,'-8'9'729'16,"3"-3"-555"-16,1 0-67 0,3-5 4 15,2-1-15-15,2 0-27 0,1-1-19 16,3 0-17-16,2-1-14 0,5-1-12 15,2-1-4-15,1-1-6 0,3 0-15 16,0 1-29-16,-1 0-45 0,2 2-67 16,-2 0-70-16,1 2-62 0,1 2-89 15,0 0-110-15,-3-5-202 0,5 7 118 0</inkml:trace>
  <inkml:trace contextRef="#ctx0" brushRef="#br0" timeOffset="3200.085">21948 4785 1590 0,'-8'5'568'0,"2"-1"-365"16,1 0-34-16,2-4 4 0,2 0-24 0,2-1-31 15,1 0-32-15,0 0-27 16,1 0-15-16,1-1-9 0,3-1-8 0,0-1 0 16,3-1-6-16,2-1-5 0,2 0-3 15,2-1-6-15,0 2-2 0,0 0-3 16,2-1 0-16,0 2 0 0,-1 0-1 15,2 0-1-15,-3 0 0 0,0 1-1 16,-1 0-8-16,-4 1-8 0,-2-1-9 0,-2 1-6 16,-1 0-6-16,-2 1 0 15,-1 0 1-15,-2 0 5 0,-1 1 6 0,-1 0 13 16,-1 0 7-16,-1 0 1 16,-1-1-2-16,-2 1-5 0,-2 1 2 0,-4 1 3 15,-3 2 12-15,-3 2 7 0,-2 4 4 16,-2 4 3-16,0 3 0 0,1 1 3 15,1 2 5-15,4-2-1 0,1-1 0 16,5-1 2-16,3-3-10 0,3-3-5 16,3-2-8-16,1-2-10 0,2-3-8 0,1 0-8 15,2 0-2-15,3-1-2 16,2-1-10-16,1-1-13 0,2-1-18 0,1-2-12 16,0-1-3-16,-1 1 7 0,-2 0 17 15,-1 3 19-15,-2 0 21 0,0 2 20 16,-2 3 13-16,-1 3 5 0,-1 4 2 15,-1 3-7-15,-2 4-6 0,-3 3-3 16,-3 1-7-16,-2 1-9 0,-3-2-17 0,-1 1-29 16,-2-2-46-16,-2-1-39 15,-2 0-38-15,-1-2-8 0,-1-2 12 0,-1-1 26 16,0-3 53-16,0-3 51 16,2-3 59-16,2-4 46 0,3-2 36 0,1-1 30 15,5-1 9-15,4 0 0 0,2 0-25 16,2 0-26-16,1 1-14 0,0 0-7 15,1 0 3-15,2 0 2 0,1-2-8 16,4 0-15-16,1-1-13 0,3-1-17 16,0 0-8-16,4-1-3 0,-2 0-3 0,2 0-5 15,1 2-24-15,0-1-50 16,2 2-68-16,-1 0-85 0,1 0-91 0,2 1-86 16,-1-1-96-16,5 1-249 0</inkml:trace>
  <inkml:trace contextRef="#ctx0" brushRef="#br0" timeOffset="3432.463">22387 4676 1832 0,'-5'3'367'0,"1"0"-215"16,0 2-8-16,1 2 18 0,2 2-21 15,-1 4-43-15,1 3-32 0,0 6-25 16,-1 3-10-16,1 4-12 0,-1 2-5 15,-1 4-11-15,0 3-20 0,-1 1-26 16,0 1-34-16,1-1-34 0,0-4-47 16,1-2-57-16,1-2-45 0,1-3-35 0,0-3 0 15,2-5-23-15,2-4-43 16,-2-10-110-16,3-4 99 0</inkml:trace>
  <inkml:trace contextRef="#ctx0" brushRef="#br0" timeOffset="4015.903">22566 4794 873 0,'-8'4'613'0,"0"0"-399"0,-1 1-81 16,0 0 13-16,-1-1 24 0,1 2-7 15,-2 2-17-15,1 3-19 0,1 3-26 16,0 1-21-16,2 3-19 0,2 4-17 15,0 0-6-15,3 4-7 0,2-1-6 16,1 0-2-16,2-4-17 0,2-4-6 16,1-2-13-16,2-5-28 0,1-4-25 0,2-4-37 15,3-3-28-15,0-4-10 16,0-6-4-16,0-7 15 0,0-4 16 0,-3-5 25 16,-3 1 29-16,-1 0 25 0,-4 4 24 15,-2 2 43-15,-1 6 54 0,-2 4 52 16,1 2 48-16,0 4 4 0,1 1-23 15,0 2-29-15,0 0-35 0,1 1-22 16,0 0-21-16,0 1-20 0,-1-1-12 0,1 0-14 16,0 1-10-16,2-1-8 15,1 1-3-15,2-1-12 0,2-1-14 0,1 1-23 16,1-2-35-16,1 0-42 0,0-1-31 16,1-3-26-16,-1 1-18 0,2-2 3 15,-1-1-13-15,1-2 5 0,-1-2 15 16,-1-4 33-16,-1 0 51 0,2-3 46 15,-1-1 46-15,1 2 44 0,-1 0 34 16,-1 3 30-16,-1 2 33 0,-3 4 23 16,-2 3 17-16,-1 3 20 0,0 3 16 0,-1 2 12 15,-1 3-8-15,0 3-25 16,-1 6-39-16,-1 7-41 0,0 6-17 0,-1 6-6 16,0 3-12-16,-1 5-14 0,-1 3-19 15,1 3-16-15,0 2-18 0,0-1-26 16,1-1-31-16,-1-3-48 0,2-5-48 15,1-2-62-15,0-5-56 0,1-5-65 16,2-5-81-16,-3-8-71 0,3-4-197 0</inkml:trace>
  <inkml:trace contextRef="#ctx0" brushRef="#br0" timeOffset="4349.01">23064 4820 1322 0,'-15'13'412'15,"1"2"-162"-15,-3 6-25 16,3 0-4-16,4 2-8 0,3 2-35 0,1 2-47 16,4 0-28-16,2-1-32 0,3-4-20 15,2-3-21-15,1-5-14 0,1-3-13 16,1-5-15-16,1-3-13 0,2-5-10 15,0-3-7-15,1-4-10 0,1-6-14 16,-1-4-20-16,-2-4-28 0,-1-4-11 16,-3 1-3-16,-3 0 7 0,-2 4 17 15,-2 3 15-15,-2 7 17 0,-2 4 26 0,0 5 17 16,-1 3 4-16,0 3-25 16,-1 1-57-16,-1 2-64 0,2 0-52 0,2 0-53 15,1 1-16-15,1-4 16 0,2-1-201 16</inkml:trace>
  <inkml:trace contextRef="#ctx0" brushRef="#br0" timeOffset="4499.606">23203 4796 929 0,'2'-2'346'0,"1"2"-118"16,1 2-49-16,1 7-29 0,-2 1-35 0,0 3-30 16,-2 3-25-16,1 5-17 0,-2 0-14 15,-3 5-26-15,1 1-37 0,-1 4-39 16,0 0-57-16,0-1-65 0,-1-2-65 15,-1-3-116-15,-11-10-108 0,9 9 5 16</inkml:trace>
  <inkml:trace contextRef="#ctx0" brushRef="#br0" timeOffset="5184.042">23051 5206 1525 0,'-2'0'283'0,"1"1"-147"0,-1 0-7 15,1 1 17-15,0 2 3 0,-1 0-20 16,0 3-22-16,0 2-30 0,-2 3-31 16,0 3-20-16,-2 3-11 0,-1 3-5 15,-1 2-7-15,1 0-8 0,-2 0-10 16,2-4-11-16,0-2-13 0,2-3-14 15,0-5-30-15,0-3-30 0,3-4-36 16,0-2-32-16,0-2-10 0,1-1 22 16,0-3 45-16,0-3 51 0,0 0 39 15,2-1 23-15,0 2 14 0,0 0 18 0,1 2 22 16,0 1 16-16,0 0 4 0,0 2-4 16,2-1-8-16,-1 1-7 0,1 0-8 15,1-1-9-15,0 0-9 0,1 0-7 16,1 1-6-16,0-1-6 0,2-1-10 15,3 0-19-15,0-3-19 0,1-1-19 16,0 0-11-16,2-1-3 0,0 1 11 16,-2-1 19-16,0 1 22 0,-1 2 18 0,-3 2 11 15,-2 2 8-15,-2 1 20 16,-2 3 34-16,-2 0 35 0,0 2 29 0,-1 2 7 16,-1 3-16-16,0 3-16 0,-2 0-18 15,-1 3-12-15,-1 1-4 0,0 1-4 16,-1 0-6-16,2-2-11 0,0 0-15 15,-1-4-16-15,3-3-12 0,0-2-16 16,2-4-13-16,0-2-18 0,1-1-14 0,0-2 4 16,1-1 8-16,3-3 19 15,0-4 13-15,1-1 6 0,2-1 4 0,0-1 5 16,0 1 0-16,1 1 5 16,1 2 2-16,0 2 10 0,1 0 8 0,0 0 13 15,0 3 12-15,1 2 4 0,-2 1 5 16,0 3-1-16,0 2 1 0,-1 2-7 15,1 3-10-15,-1 4-9 0,-1 0-12 16,0 1-22-16,-2 0-26 0,0 0-31 16,-2 0-44-16,0-1-36 0,-3-2-48 0,-1-2-68 15,-1-2-93-15,0-5-139 0,-6-8-13 16,5 1-26-16</inkml:trace>
  <inkml:trace contextRef="#ctx0" brushRef="#br0" timeOffset="5500.195">23631 4697 883 0,'-11'2'354'0,"0"0"-136"16,-2 4-28-16,0 1 15 0,5 6 18 15,1 3-8-15,2 4-12 0,0 1-21 16,2 2-31-16,2-1-28 0,2 0-34 15,2-2-31-15,1-2-23 0,2-4-21 16,1-2-15-16,1-5-10 0,2-4-8 16,0-3-6-16,1-4-4 0,1-3-4 0,1-5-10 15,-1-2-8-15,-1-3-9 16,-2-4-18-16,-2 1-12 0,-3 0-7 0,-2 0-3 16,-3 2 14-16,-2 3 3 0,-3 2 7 15,-3 3-5-15,-1 3-29 0,-3 3-32 16,-3 2-50-16,-1 4-57 0,-3 2-72 15,-22-7-77-15,16 16-159 0</inkml:trace>
  <inkml:trace contextRef="#ctx0" brushRef="#br0" timeOffset="5719.609">23343 5035 1892 0,'2'5'565'15,"1"-2"-486"-15,3 0-35 0,4-2 40 16,2 1 33-16,4-1 13 0,2 1-11 15,7 0-28-15,1-1-25 0,4-1-16 16,3-1-18-16,1-1-14 0,2-1-11 16,0-1-5-16,0 0-8 0,-1 1-12 0,-3 0-14 15,-2 0-15-15,-2 1-25 0,-4 0-20 16,-2 2-41-16,-1 0-43 0,-3 0-38 16,-1-1-22-16,-4 1-23 15,-2 0-27-15,-2 1-59 0,-4 0-69 0,-8-5 18 16,3 9-50-16</inkml:trace>
  <inkml:trace contextRef="#ctx0" brushRef="#br0" timeOffset="6349.922">23574 5204 1362 0,'-3'9'606'0,"1"-1"-428"0,-1 3-96 0,0-2 9 15,3 1 8-15,-1 4-9 0,0-2-14 16,0 0-20-16,0-2-23 0,0-3-18 16,1-2-13-16,0-4-19 0,-1-2-13 15,1-1-18-15,0-2-1 0,0-2 9 16,0-4 15-16,1-3 15 0,1-3 8 15,0-2 0-15,1 1 2 0,1 0 2 16,2 1 3-16,0 2-1 0,3 2 3 0,0 0-1 16,1 3 3-16,1 3 4 15,1 0 1-15,2 3 6 0,-1 1 1 0,1 0-2 16,1 3-2-16,-1 1-4 0,-2 1 5 16,0 1 4-16,-2 2 1 0,1 1 4 15,-3 2-4-15,0 2-5 0,-2 0 0 16,0 1-5-16,-2-1-6 0,0 1-18 15,-2-2-14-15,0-1-19 0,-2 0-19 16,0-1-1-16,-2 1-13 0,-1-1-12 16,-1 0-11-16,-2 0-19 0,-1-1-8 0,-1 1-11 15,-3 0-6-15,-2 0 0 16,-1-1 4-16,-2 0 19 0,1-2 35 0,-1-1 38 16,2 0 48-16,3-1 43 0,2-2 23 15,0 1 13-15,3-2 10 0,1 0 14 16,1 1 19-16,2-2 13 0,2 1-3 15,1-1-24-15,1 1-28 0,0-1-15 16,0 2-11-16,0-1-1 0,2 0-1 0,1 1-4 16,4-1-4-16,1 0-9 15,1 0-13-15,2 0-13 0,-1 0-6 0,2 0-4 16,-1-1 1-16,-2 1-8 16,1 1-32-16,-1 0-55 0,-2 0-76 0,-1 0-98 15,-1 0-106-15,-2-1-166 0,-1 1-215 16</inkml:trace>
  <inkml:trace contextRef="#ctx0" brushRef="#br0" timeOffset="15988.126">7561 14290 1022 0,'-3'-1'192'0,"0"0"-69"0,0 0-5 16,0-1 9-16,3 1 11 0,1 1-4 15,0-1 1-15,0 1-17 0,0 0-17 0,1 0-21 16,1-1-14-16,1 1-7 16,2 0-6-16,0 0-2 0,2-1-5 0,1 0-9 15,3 0-2-15,0-1-8 0,3 0-4 16,-1 1-1-16,1-1-7 0,2 0 0 16,0 0-2-16,1 0-7 0,3 0 4 15,0 1-5-15,3 0 0 0,-2 0 5 16,0 0-7-16,0 0 6 0,-2 1-1 0,1-1 0 15,-1 1-1-15,-1-1-1 16,1 0 8-16,-1 0-9 0,1 1 6 0,0-1-4 16,-2 0-2-16,3 1 2 0,-1-1-4 15,0 0 2-15,0 1-1 0,0-1-1 16,0 1 4-16,0 0-6 0,-1 0 3 16,0-2 1-16,-1 1-4 0,0 1 1 15,-2-1 2-15,1 1 1 0,-2-1-4 16,1 0 4-16,0 0-1 0,0 0-6 15,1 0 2-15,0-1-3 0,-1 1 1 0,1-1 0 16,-1 1 4-16,0 0 1 16,2 0-3-16,-1 0-1 0,-2 1 4 0,2-1-5 15,-2 0 1-15,0 1 1 0,-1-1-4 16,1 0 3-16,-1 0-1 0,-1-1 2 16,1 1 0-16,-1 0-2 0,0 0 2 15,1-1-1-15,1 1-3 0,0 1 4 16,1-1-2-16,3 1 4 0,-1 1-4 0,2-1 4 15,1 1-2-15,-1 0-2 16,3 1 4-16,-1 0 0 0,0 0 0 0,0 0-1 16,-3-1-1-16,1 1 0 0,-3-1 5 15,-1 1-1-15,2 0-3 0,-4-1 1 16,1 0-2-16,1 0 0 0,-1 0 0 16,1 0 2-16,0 1-2 0,3-1 1 15,0 1 3-15,1-1-1 0,-1 2-1 16,-1-1 1-16,2 0 1 0,-2 0-4 15,-1-1 1-15,0 0 1 0,-1 0 0 0,-2 0-1 16,0-1 1-16,-1 1 2 0,-1-1-3 16,-1 0 1-16,0-1 3 0,0 1-2 15,-1 0 1-15,2 0 3 0,-1 1 0 16,2-1 1-16,-1 0 2 0,0 1 1 16,2 0-4-16,1 0-1 0,-1 0 0 15,1-1-8-15,0 1 4 0,1-1-2 16,-2 0 0-16,1 0 1 0,0-1-1 0,0 1 5 15,1-1-3-15,0 1-4 16,-1-1 6-16,0 0-9 0,0 1 5 0,2-1 1 16,-1 1-2-16,1 0 2 0,3 1-1 15,0-1 6-15,2 1-5 0,-1 0-1 16,0 0 2-16,0 0-5 0,-1 0 3 16,-1-1 0-16,-2 0-4 0,-1 0 4 15,0-1-3-15,-2 0 1 0,1 0 0 16,-1-1 1-16,3 1 1 0,-2-1-6 15,2 1 5-15,1-1-1 0,1 1 2 0,2 0 2 16,2 0-6-16,-1 0 6 16,3 1-5-16,-2 0 4 0,1 1 1 0,-2-1-4 15,1 0 2-15,-3 0 0 0,0-1 0 16,-1 0 0-16,-2 0-1 0,-1 0 1 16,0-1-2-16,-2 0-2 0,0 1 6 15,2 0-4-15,0 0 1 0,4 0 2 16,4 0-1-16,1 0-1 0,3 1-1 0,-2 0 4 15,1 1-4-15,-2-1-1 16,0 0 8-16,-3 0-9 0,-1 0 3 0,-2 0 1 16,-1-1-6-16,0 0 3 0,-1 0 1 15,-1 0 2-15,1 0-1 0,0 0-1 16,0 0 2-16,1 1 0 0,0 0 0 16,0 1 3-16,2 0-4 0,0 1 1 15,0-1 0-15,-3-1 0 0,-1 0 1 16,-2 0-4-16,2-1 5 0,-3 0-2 15,0 0 0-15,0 1 1 0,-3-2-2 0,-1 1 1 16,-2-1 1-16,-2 1-2 16,-1 0-5-16,-1-1 0 0,0 1 2 0,-1 0 1 15,0 1 3-15,0-1 1 0,-1 0-1 16,1 1-1-16,-1 0-10 0,0 0-12 16,0 1-20-16,-1-1-25 0,1 2-31 15,-1-2-35-15,-1 1-33 0,1 0-16 16,-2 0-59-16,1 0-62 0,-3 0-99 0,-4-2-26 15,0 1-190-15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1000.482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14T09:15:20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11411 10947 1329 0,'23'3'-257'16,"5"8"-87"-16,8 3 55 16,10 10-61-16</inkml:trace>
  <inkml:trace contextRef="#ctx0" brushRef="#br0" timeOffset="667.387">24698 11795 916 0,'72'-2'-97'0,"4"5"-54"0,18 3 59 0,-7 5 61 16,-10 5 18-16,-4 0 12 15,-9-1 8-15,-9-1 17 0,-8 0 33 0,-8-3 34 16,-7 0 35-16,-5-2 9 0,-5-2-16 16,-5 0-29-16,-2 0-33 0,-1 0-32 15,1 0-55-15,1 1-73 0,1 1-82 16,1 2-83-16,-1-6 31 0,5 6-115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1000.482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14T09:27:06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9624 4844 690 0,'-3'0'336'0,"-1"1"-194"15,1 0-79-15,1-1-5 0,2-1 20 16,0 1 18-16,1-1 20 0,-1 1 6 15,1-1-13-15,-1 1-13 0,1 0-20 16,0-1-13-16,0 1-5 0,0 0-3 16,0-1 3-16,1 1-1 0,-1-1 3 15,-1 1-1-15,1 0-7 0,0 0-2 0,0 0-8 16,0 0-2-16,0 0-7 16,1 0-4-16,0 0-2 0,1 0-4 0,0 1 0 15,1-1-5-15,1 0-5 0,0 0-2 16,0 0-3-16,2-1 2 0,0 1 2 15,2 0-1-15,-1 0 3 0,2 0 0 16,0 0 0-16,0 1-3 0,2-1 3 16,-1 1-6-16,-1 0-5 0,2-1 4 15,-1 1 0-15,3-1-2 0,-2 1 5 16,0-1-3-16,1 0-4 0,0 1 4 0,-1 0-4 16,0 0 2-16,0 0 2 15,1 1-5-15,0 0 3 0,-1-1-5 0,0 1 3 16,1-1 2-16,-3 1-1 0,1-1-1 15,-2 0 1-15,0-1-4 0,0 0 0 16,-3 1 1-16,1-2 3 0,-2 1-3 16,-1 0 3-16,0 0-3 0,-1-1-1 15,0 1 2-15,1 0-4 0,-3 0 4 0,1 0 3 16,-2-1-5-16,0 1 2 16,1 0 0-16,-1 0-7 0,-1 1 1 0,1-1-4 15,0 1-13-15,-1-1-13 16,1 0-19-16,-1 0-30 0,1 1-21 0,-1-1-35 15,1 1-52-15,-1 0-55 0,0-1-58 16,0 1-48-16,-1-1-43 0,-9-11-62 16,9 11-1-16</inkml:trace>
  <inkml:trace contextRef="#ctx0" brushRef="#br0" timeOffset="2192.133">10427 4673 816 0,'-2'2'698'16,"0"2"-441"-16,1-2-102 16,0 1-25-16,0-4 0 0,1 1-7 0,1 0-11 15,-1 0-17-15,1 0-31 0,1 0-22 16,-1 0-23-16,2-1-19 0,0 0-3 15,1 0-2-15,1-1 0 0,2 0 5 16,1 0-1-16,2-1-1 0,0 1 1 16,1-1-1-16,1 2 2 0,-1 0-2 15,1 1-1-15,-2 0 2 0,1 1-3 16,0 0 4-16,-2 1-6 0,0 0 0 0,-1-1-4 16,0 2-3-16,-1 0-3 15,1 0 2-15,-2 1 0 0,-1 0 3 0,0 1 3 16,-1 1 0-16,1 0 4 0,-1 1-1 15,0 2-1-15,0 2 0 0,0 3-1 16,1 2 1-16,-2 0-2 0,-1 0 1 16,0 1-7-16,0-2-9 0,-2-1-17 15,1 1-21-15,0-3-28 0,-1-1-34 0,0-1-19 16,-1-3-25-16,0-1-25 16,-1 0-22-16,0-3-35 0,-1-1-41 0,-4-2 25 15,0 0-172-15</inkml:trace>
  <inkml:trace contextRef="#ctx0" brushRef="#br0" timeOffset="2443.459">10432 4873 813 0,'0'0'343'0,"1"1"-214"0,1-1-76 0,0-1-11 16,1 0 19-16,2 0 26 0,0-1 11 15,2 1-6-15,1 0-24 0,1-1-26 16,1-1-16-16,2 0-15 0,0-1-7 16,0-1-4-16,2 1-5 0,1 1-19 15,-1 0-32-15,0 0-43 0,0 1-54 16,2 0-47-16,-2 0-28 0,2-1-7 16,-1 0 3-16,0-1 53 0,3 5-134 0</inkml:trace>
  <inkml:trace contextRef="#ctx0" brushRef="#br0" timeOffset="2692.793">10819 4562 636 0,'-1'1'402'0,"0"1"-214"0,0 0-92 16,1-1-3-16,1 2 14 0,-1 0 4 15,1 2 6-15,-1 4 5 0,2 4-11 16,-1 2-21-16,1 3-21 0,0 3-34 16,-1 3-18-16,1 2-9 0,0 1-11 15,0 2-18-15,-1-1-32 0,0 1-40 0,-1-1-41 16,1-2-43-16,0-2-43 16,0-3-68-16,1-2-69 0,-2-7-66 0,3 1 62 15</inkml:trace>
  <inkml:trace contextRef="#ctx0" brushRef="#br0" timeOffset="2991.991">11045 4539 558 0,'0'-1'126'16,"1"0"-51"-16,0 1-4 0,-1-1 15 16,1 1 16-16,-1 0 11 0,0 0 2 15,1 0-11-15,-1 0-11 0,1 1-13 0,0 0-6 16,-1 1-4-16,1 1-10 16,0 1-9-16,1 2-5 0,-1 2-13 0,1 2-10 15,-1 3-3-15,1 3-14 0,-2 2-29 16,1 4-39-16,-1 3-52 0,0 2-64 15,0 2-75-15,0-1-100 0,-4-4-79 16,5 2 32-16</inkml:trace>
  <inkml:trace contextRef="#ctx0" brushRef="#br0" timeOffset="3259.276">11182 4518 985 0,'1'4'185'0,"1"0"-128"15,1 2-25-15,0-1 4 0,-1-1-1 16,0 3-1-16,0 1-4 0,0 2-5 16,2 1-5-16,-1 1-4 0,1 2-4 0,2 1-8 15,-3 1-7-15,1 2-8 0,0 0-8 16,-1 0-7-16,0-1-8 0,-1-1-11 15,-1-2-16-15,0-1-21 0,-1 0-21 16,-1-3-31-16,-1 0-37 0,0-1-31 16,-3-2-22-16,2 1-64 0</inkml:trace>
  <inkml:trace contextRef="#ctx0" brushRef="#br0" timeOffset="3524.575">11060 4733 1372 0,'1'0'129'0,"-1"-1"-104"16,2 1-13-16,2-1 18 0,0 0 17 0,2 0 6 15,1 1-4-15,2-1-20 0,0 0-18 16,3-1-7-16,-1-1-4 0,1 0-8 15,0 0-18-15,0 0-21 0,-2 0-33 16,-2 1-31-16,-2 1-25 0,-1 1-18 16,-2 1 3-16,-1 2-8 0,-2 0-21 15,-14-5-35-15,11 11-156 0</inkml:trace>
  <inkml:trace contextRef="#ctx0" brushRef="#br0" timeOffset="3792.848">11120 4855 1057 0,'-2'5'289'0,"2"-1"-152"0,-1 0-52 16,2-3-27-16,1-1-24 0,0-1-16 16,0 1-11-16,2-1-3 0,0 0-4 15,1 0-4-15,1-1-12 0,0-1-31 0,1-1-36 16,0-2-44-16,0 0-30 16,-1 0-1-16,-1 0 21 0,0 0 40 0,0 3 42 15,-2 0 32-15,0 3 32 0,-2 0 30 16,-1 2 33-16,1 0 21 0,-1 3 5 15,1 2-16-15,-1 2-25 0,0 4-19 16,-1 2-11-16,0 1-10 0,-2 2-12 16,1 0-21-16,-1 0-35 0,0 3-52 15,-1-1-76-15,-1-1-68 0,-3-2 25 16,1-1-162-16</inkml:trace>
  <inkml:trace contextRef="#ctx0" brushRef="#br0" timeOffset="3959.403">11073 5069 692 0,'-3'-1'295'15,"1"-1"-87"-15,1 0-57 0,1 1-27 16,2 0-15-16,0 0-8 0,-1-1-5 16,2-1 8-16,1 1 5 0,2-1-11 15,1-1-11-15,2-1-31 0,3 1-24 16,-1-1-17-16,0 0-10 0,2 1-19 16,1 1-42-16,-1 0-67 0,1 1-68 0,1-1-54 15,1 1-55-15,1 1-30 0,-2-1-3 16,3 1-174-16</inkml:trace>
  <inkml:trace contextRef="#ctx0" brushRef="#br0" timeOffset="4710.393">11429 4701 784 0,'-1'2'408'0,"1"-1"-256"0,0 1-99 16,1-2-17-16,1-1 11 0,0-1 20 16,2 0 21-16,0 0 6 0,1-1-1 15,1 2-17-15,1-2-21 0,1 1-18 0,1-1-16 16,-2 0-11-16,1 1-5 16,-1 1-3-16,1-1 1 0,0 2-2 0,-1-1-5 15,-1 1-9-15,0-1-15 16,-1 0-15-16,-2 1-9 0,1-1-8 0,-2 1-4 15,0 0-1-15,-1 0-7 0,-1 0 9 16,0 0 10-16,0 0 17 0,-1 0 18 16,0 0 10-16,0 0 10 0,0 0 2 15,-1 0-1-15,-1 0-3 0,-1 0-3 16,0 0-1-16,-1 0 4 0,0 0 1 0,-2 1 2 16,1 0 6-16,-1 1-2 0,1 0 3 15,-1 1 4-15,1 2 2 0,-1 0 9 16,1 3 3-16,-2-1 0 0,3 2-3 15,0 1-6-15,1 1-7 0,0 1-5 16,2-1 0-16,1 0-2 0,1-1-3 16,1-1-2-16,1-1-2 0,0 0-11 15,1-3-5-15,1-1-11 0,0-1-9 0,1-2-9 16,2 0-10-16,0-1-14 0,0-1-14 16,1-1-21-16,-1 0-19 0,0 1-21 15,0-1-21-15,1 2-14 0,-1-2 30 16,-5-2-44-16,5 6-11 0</inkml:trace>
  <inkml:trace contextRef="#ctx0" brushRef="#br0" timeOffset="5044.506">11411 4990 807 0,'1'0'355'0,"0"0"-178"0,1-1-102 0,2 0-13 15,0 0 17-15,1-1 23 0,3 1 22 16,2 0-2-16,3 0-8 0,3-1-19 15,1 1-24-15,2-1-20 0,3 0-23 16,0 1-8-16,1-1-8 0,0 1-5 16,0 0-14-16,-1 0-22 0,0 2-34 15,0 0-56-15,-4 1-60 0,0 0-63 16,-3-1-71-16,-3 1-47 0,-18-18-11 0,16 17-100 16</inkml:trace>
  <inkml:trace contextRef="#ctx0" brushRef="#br0" timeOffset="5675.817">12097 4613 451 0,'-3'-1'164'0,"0"0"2"16,-1 1-33-16,0 1-2 0,2 1 9 0,0 1-4 16,0 1-1-16,-1 2-9 0,-1 1-7 15,-1 3-6-15,0 4-9 0,-1 1-4 16,0 4-11-16,-2 4-15 0,-1 1-14 15,0 5-9-15,-1 0-7 0,0 2-5 16,0 1-5-16,0 0-13 0,-2 2-16 16,1 0-25-16,1-1-27 0,1-2-41 15,0-5-46-15,1-2-40 0,2-5-46 0,1-2-31 16,0-5-35-16,2-4-52 16,-6-11-73-16,8 5 31 0</inkml:trace>
  <inkml:trace contextRef="#ctx0" brushRef="#br0" timeOffset="7461.116">12343 4710 469 0,'-1'0'146'0,"-1"1"-16"0,1 1-17 16,0-1 3-16,2 1 11 0,-1 0 11 16,0 2-2-16,1 1-13 0,2 3-11 15,-2 3-14-15,2 3-9 0,0 1-13 0,1 1-12 16,-1 2-15-16,-1-1-18 16,1 0-15-16,-1 1-20 0,1-2-34 0,-2-1-46 15,1-1-58-15,-1-3-76 0,0-2-79 16,-1-4-89-16,6 3-138 0</inkml:trace>
  <inkml:trace contextRef="#ctx0" brushRef="#br0" timeOffset="7709.451">12382 4715 868 0,'0'-1'204'0,"2"0"-150"0,0 0-41 15,1-2 14-15,1 0 26 0,1-1 20 16,1-1 18-16,1 1-11 0,1 0-18 15,1 2-21-15,0-1-15 0,1 1-11 16,-1 1-3-16,1 0 0 0,-1 2 0 16,0 1-1-16,-1 1 1 0,0 1-2 15,-1 0-3-15,-1 3-1 0,-1 1-13 16,0 0-9-16,0 2-20 0,-2 0-23 16,0 1-25-16,-1 3-33 0,-2 0-38 0,0 0-57 15,-1 3-55-15,-7-4 38 16,4 4-158-16</inkml:trace>
  <inkml:trace contextRef="#ctx0" brushRef="#br0" timeOffset="7891.966">12434 4926 815 0,'3'0'186'0,"-1"0"-79"0,0-1-9 16,-1 1 2-16,2-2-1 0,-2 1-9 15,1-1-1-15,1 0-5 0,0-1-13 16,1-1-21-16,2 1-21 0,0-2-17 15,1 1-10-15,1 1-20 0,0 0-29 16,1 0-51-16,1 0-67 0,-1 1-58 16,1-1-33-16,0-1-30 0,-12-10 39 15,12 10-129-15</inkml:trace>
  <inkml:trace contextRef="#ctx0" brushRef="#br0" timeOffset="8274.947">12635 4648 1016 0,'-1'1'196'0,"1"-1"-109"15,0 0-14-15,0 0 11 16,1 0 15-16,0 1 12 0,0 0-6 0,1 2-22 16,0 2-30-16,1 2-20 0,1 2-14 15,0 2-5-15,0 4-5 0,-1 0-5 16,0 2-8-16,0 3-20 0,-1 0-25 15,0 1-22-15,-1 0-10 0,0-1-3 16,-1 0 2-16,0-4 1 0,1-4-11 16,-2-3 2-16,1-4 8 0,-1-4 5 15,0-1 4-15,1-1-2 0,-1-1 12 0,0-1 20 16,1-1 31-16,0-2 41 16,0 0 24-16,1-2 22 0,0-1 5 0,1-2-7 15,1 0-16-15,0 0-19 0,1 0-14 16,0 1-9-16,0-1-6 0,0 3-5 15,1 1-10-15,1 1-19 0,-1 1-28 16,2 1-43-16,0 0-37 0,3-1-33 16,0 1-35-16,2-3 18 0,-4-3-80 0,4 5 55 15</inkml:trace>
  <inkml:trace contextRef="#ctx0" brushRef="#br0" timeOffset="8503.327">12825 4646 834 0,'-2'16'274'0,"1"-2"-115"0,1 4-30 0,3-1-13 16,2-4-12-16,1-3-28 0,1-2-29 16,1-3-25-16,1-1-14 0,1-4-9 15,0-3-6-15,0-2-6 0,-1-2-15 16,1-4-19-16,-3-1-25 0,-1-2-35 15,-2 0-37-15,-2 1-25 0,-1 2 6 16,-3 2 9-16,-1 1 5 0,-2 3-11 16,-8 0 17-16,2 6-171 0</inkml:trace>
  <inkml:trace contextRef="#ctx0" brushRef="#br0" timeOffset="8674.876">12787 4800 1322 0,'2'11'330'16,"0"-4"-193"-16,2 1-62 0,2-4-18 15,0-3-2-15,1 1-2 0,2 0 0 16,1 0-16-16,0-1-15 0,3 0-14 16,1-2-22-16,1 1-44 0,1-2-60 15,1 0-70-15,-2 0-88 0,-1 0-42 0,1-1-30 16,-10-5 59-16,6 5-122 16</inkml:trace>
  <inkml:trace contextRef="#ctx0" brushRef="#br0" timeOffset="8810.505">12983 4790 1087 0,'-7'12'393'0,"1"1"-227"0,0 4-69 16,2-1-35-16,0 1-27 0,2 0-15 0,0 0-15 15,1 1-20-15,0-2-33 16,1-1-42-16,1 0-41 0,0-3-53 0,1-4-64 16,2-4-60-16,-3-6 31 0,1-2-151 15</inkml:trace>
  <inkml:trace contextRef="#ctx0" brushRef="#br0" timeOffset="9393.943">13173 4587 131 0,'-5'-6'98'0,"2"2"-41"16,-2 1 32-16,3 1 29 15,2 3 26-15,0 0 2 0,0 1-20 0,0 0-24 16,-1 2-27-16,0 0-24 16,0 2-20-16,0 3 0 0,-1 0 0 0,0 2 7 15,-1 2 2-15,1 3-4 0,0 2-3 16,-1 1-6-16,0 1-5 0,-1 0-4 15,0-1-1-15,0 0-3 0,0-4-2 16,0-2 1-16,0-2-6 0,0-5-8 16,1-3-12-16,1-2-25 0,0-3-21 15,2-1-12-15,-1-3 8 0,0-2 17 16,1-2 20-16,0-1 15 0,1-1 13 0,0-1 8 16,2 2 12-16,-1 1 8 0,3 2 8 15,-1 1 5-15,1 0-3 0,1 2-1 16,0 0-9-16,1 2-8 0,0 2-1 15,1 1-4-15,1 1-3 0,0 1-3 16,-1 2-19-16,1 1-26 0,-1 2-37 16,-2 0-42-16,0 1-39 0,-1 0-46 15,-3 0-63-15,1 3-148 0</inkml:trace>
  <inkml:trace contextRef="#ctx0" brushRef="#br0" timeOffset="9625.389">13083 4898 1552 0,'-1'2'358'0,"1"0"-261"0,2-2-59 15,0-1-6-15,1-1 19 16,2 0 27-16,1 0 26 0,2 0 7 0,4-1-19 16,0-1-26-16,2 0-25 0,3-1-18 15,0 1-10-15,-1 0-10 0,0 1-2 16,0 2-5-16,-3 1-24 0,-1 2-37 15,-1 0-60-15,0 1-83 0,-2 0-75 16,-2 0-85-16,-1 0-57 0,-15-13-12 16,14 13-103-16</inkml:trace>
  <inkml:trace contextRef="#ctx0" brushRef="#br0" timeOffset="26211.099">6518 8508 623 0,'1'2'412'0,"-1"1"-262"15,1-1-93-15,0-1-5 0,-1-2 22 16,1 1 31-16,-1-1 21 0,0 1 6 16,1 0-14-16,1 0-17 0,-1-1-19 15,0 1-18-15,0 0-6 0,0-1-7 16,0 1-1-16,0-1-4 0,1 0-4 16,-1 1-2-16,1-1-2 0,2 0 10 15,1 1-4-15,1 0 6 0,2-1-7 0,2 1-9 16,-1 0 4-16,1 0-9 15,1 0-3-15,-1 0-3 0,0 0-3 0,1 0-5 16,0 0 2-16,3 0-4 0,-1 0 0 16,0 0-1-16,2 0-1 0,0 1 3 15,1 0 1-15,1 0-3 0,2 1-1 16,-1 0-4-16,0-2 0 0,-3 1-2 16,0-1 0-16,-3 0 2 0,2 0 1 0,-4 0 1 15,1 1-1-15,0-1 3 16,-2 1-3-16,3 0 4 0,-1 0 0 0,0 0-2 15,2 0-4-15,1 0-1 0,0 1-4 16,-1-1 1-16,0 0 0 0,0 1 0 16,-1-1-1-16,0 0 3 0,0 0-3 15,2-1 3-15,-2 1-4 0,-1-1 0 16,0 1 2-16,1 0 3 0,0-1-2 16,0 1 1-16,1 0-3 0,0 1-1 15,-1-1 4-15,0 1-1 0,0-1 1 0,1 1-1 16,2 0-1-16,-2 0 0 15,1 1 1-15,1-2-1 0,-1 1 1 0,-1-1 1 16,1 1-4-16,0 0 0 0,-1-1-2 16,0 0 4-16,-1 0 0 0,0 0 1 15,-1 0 2-15,0 1-3 0,0-1 0 16,-1 1-2-16,2-1 2 0,-2 1-2 16,0 0 1-16,0 0 3 0,2-1 1 15,-1 1-3-15,-1 0 0 0,1 0-4 16,0-1-2-16,2 1 6 0,-3-1-2 0,1 0 4 15,-1 1-6-15,-1-1 2 16,2 0 2-16,-3 0-2 0,1 0 1 0,-1-1-2 16,1 1 1-16,0-1-2 0,1 1 2 15,-1 0 2-15,0-1-2 0,-1 1 1 16,0 0 1-16,-1-1-2 0,2 1 0 16,-2-1-2-16,1 0 4 0,-1 2-2 15,0-2 0-15,1 1 2 0,-1-1-4 0,2 1 4 16,-1-2 0-16,-1 1-2 15,2 0 0-15,-1 0 0 0,1 0 0 0,0 0 1 16,-1 0-1-16,1 0-1 0,0 0 1 16,0 0 0-16,0 1 3 0,1-1-5 15,-1 0 2-15,1 1-3 0,0-1 1 16,0 1 6-16,1 0-4 0,-1 0 1 16,0 0-1-16,-2 0 0 0,1-1 0 15,-1 1 2-15,-1-1-4 0,1 0 1 16,-1 1 1-16,0-1-2 0,1 1 5 0,-1-1-1 15,1 0 0-15,-1 0-2 16,0 1 0-16,1-1 0 0,0 1 0 0,-1-1 2 16,1 0-2-16,1 1 0 0,-1 0-2 15,0 0 2-15,0-1 0 0,0 1 0 16,-1-1 0-16,-1 0 0 0,2 1 0 16,0-1 0-16,-1 1 2 0,0-1-4 15,0 0 0-15,0 1 4 0,1-1-6 0,2 1 6 16,-2 0 0-16,1 1-2 0,-1-1 2 15,-1 0-2-15,-1 1 0 0,0-2 5 16,-3 1-5-16,0 0 2 0,-1-1-1 16,-1 1-1-16,0-1-1 0,-1 1-5 15,0-1-8-15,-1 0-14 0,0 0-24 16,0 1-26-16,-1-1-30 0,0 1-32 16,0 0-22-16,-1-1-21 0,0 1-30 15,0-1-19-15,-1 0-16 0,-2-1-25 16,-2 0-12-16,-3 0-44 0,0 1-226 0</inkml:trace>
  <inkml:trace contextRef="#ctx0" brushRef="#br0" timeOffset="32001.603">4810 9361 1018 0,'-2'0'171'15,"2"0"-141"-15,-1 0-3 16,2-2 16-16,0 2 26 0,-1-1 26 0,0 1 15 16,1 0 5-16,-1 0-4 0,1 0-12 15,0-1-12-15,0 1-14 0,-1 0-14 16,1 0-15-16,0 0-18 0,-1-1-10 16,1 1-3-16,0 0 0 0,1-1 4 15,-1 0 6-15,1 0 6 0,1 0 4 16,-1 0 6-16,0-1 1 0,0 1-5 15,1 0-3-15,0 0-4 0,0 0 1 0,0 0-6 16,1 0 1-16,1 0-8 0,-1 0-5 16,1 0-5-16,1 0-2 0,-1-1-1 15,1 1-2-15,0-1 4 0,0 0-5 16,1 0 0-16,0-1 0 0,1 0 0 16,-1 1 0-16,1-2 0 0,0 2 2 15,1-1-2-15,0 1 0 0,0-1 3 16,1 1 0-16,-1 0 2 0,0 0 3 0,1 1 0 15,-1 0 2-15,0-1 1 16,-1 1-5-16,1-1 6 0,-1 1-1 0,1 0-3 16,0 0 2-16,-1 0 0 0,0 0-2 15,1 0 2-15,0 0-2 0,1 1-2 16,0-1 3-16,0 0-6 0,1 0 4 16,0 0-1-16,2 1-3 0,-1-1 1 15,0-1-3-15,0 0-2 0,0 1 2 0,-1-1-1 16,0 0 2-16,0 1 0 15,0-1-1-15,1 0 1 0,-1-1-2 0,0 0 2 16,0 1-2-16,1 0 0 16,0 0 1-16,0-1-1 0,0 0 2 0,1 1 0 15,1 0-2-15,-1 1 0 0,1-1 0 16,0 0 3-16,-2 1-1 0,0-1 6 16,0 2 0-16,-1-1 5 0,-1 1 1 15,0-1-4-15,-1 1-2 0,0 0-1 16,0-1-2-16,2 1 3 0,-2 1 1 0,1-1-3 15,0 0 3-15,-1 1-2 16,2-1-1-16,0 1-1 0,0-1 1 0,0 1-1 16,0 0 0-16,1 0 0 0,-1 0 2 15,1-1 1-15,-1 0-1 0,1 1 1 16,-1 0-1-16,0-1 0 0,-1 1-2 16,1-1 0-16,0 0-3 0,-2 1 2 15,1-1-4-15,0 0 1 0,0 0 3 0,1 1-3 16,-1-1-1-16,1 1 4 15,0 0-1-15,0 0-1 0,2 0 1 0,-2 0-1 16,1 0 0-16,0 0 1 0,1 0 1 16,-1 0-3-16,0-1 3 0,0 1-1 15,1 1 1-15,-1-1-2 0,0-1-1 16,0 1 1-16,3-1 1 0,-2 0 3 16,0 0-6-16,0 0 1 0,1 0-1 15,-1 0 0-15,1 0 2 0,0 0 0 16,0 0-4-16,-2 0 7 0,1 1-5 0,-2-1 2 15,2 1 0-15,-1-1 1 16,-1 0 1-16,1 0 1 0,1 1-3 0,0-1-1 16,-1 0 1-16,0 1 2 0,-1-1-3 15,2 0 1-15,-1 1-4 0,0 1 4 16,1-2-2-16,2 1 2 0,-2 0 0 16,-1-1 1-16,0 1-3 0,0-1 4 15,0 1-3-15,0-1-1 0,0 0 2 16,1 1 0-16,-2-1 0 0,1 0-2 15,0 1 3-15,3-1-1 0,-1 0 0 0,1 1 1 16,-1-1-1-16,0 1 0 16,-1 1 3-16,0-1-5 0,1 1 3 0,-1-1-1 15,1 0-2-15,-1 0 2 0,2 1-4 16,0-1 2-16,-1 1 0 0,2-1 2 16,0 0 0-16,-1 0-1 0,1 0 1 15,0 0-2-15,0 0 0 0,-1 0 2 16,1 0-2-16,-1 0 2 0,-1-1-2 0,1 1 1 15,2 0-1-15,-1 0-3 16,0 0 5-16,1 0-6 0,-1 0 6 0,0-1 0 16,0 1-4-16,0 0 4 0,-1-1-2 15,2 1-2-15,-1 0 2 0,0 0-2 16,0-1 2-16,0 1 4 0,0 0-3 16,-1 0 1-16,1 0-2 0,-1-1-2 15,0 0 2-15,2 1-1 0,-2-1 1 0,0 1 0 16,1-1 0-16,-1 1 0 15,-2-1 0-15,1 1 1 0,0 0 1 0,0 1-4 16,0-1 2-16,1 0 0 0,-1 0-1 16,0 1 2-16,1-1-1 0,0 0 0 15,0 1 0-15,-2-1-1 0,1 0-1 16,1 1 0-16,-1-1 2 0,1 0 0 16,0 0-2-16,0 0 4 0,0 1 0 15,2-1-2-15,-1 0 2 0,1 1-2 16,1-1 0-16,0 2-2 0,-1-1 2 15,1-1-2-15,-1 0 2 0,0 0 2 0,0-1-2 16,-2 0 0-16,0 0-2 0,0 0 0 16,2 0-1-16,-1 0-1 0,1 0 3 15,1 0-1-15,1 0 2 0,-1 0 0 16,1 0 2-16,-1 0-4 0,-1 0-3 16,0-1 1-16,-1 0-1 0,-1 0 3 15,-1 0 0-15,-2 1 2 0,0-1-1 0,-2 0 1 16,2 1 0-16,-2-1 0 15,0 1 0-15,0 1 0 0,0-1-2 0,0 1 2 16,0-1 2-16,-1 0-4 0,0 0 4 16,0 0-4-16,2 1 2 0,-2-1 2 15,0 0-4-15,-1 1 5 0,1 0-4 16,0-1 1-16,0 1 1 0,-1-1-1 16,0 0 0-16,0 0 0 0,1 0 0 15,0 0 2-15,2 0-2 0,0 1 0 16,-1-1 0-16,0 0-3 0,1 0 3 0,1-1 0 15,-1 1-2-15,0 0 4 16,0 0-1-16,-1 0-1 0,1 0 2 0,0-1-4 16,-2 1 1-16,0 0 2 0,-2 0-2 15,2-1-1-15,-2 0-2 0,0 0 3 16,2 0-1-16,-1 0-2 0,0-1 6 16,1 1-4-16,-2 0 1 0,1 0 2 15,0 0-2-15,0 1 1 0,0-2-2 16,1 1 0-16,0 1 2 0,-1-1 0 15,0 0 0-15,-1 0 0 0,-1 0 4 0,-1 1-4 16,0 0 1-16,-1-1-1 16,1 1 0-16,-1-1 4 0,-2 1-2 0,1 0-1 15,-1 1 3-15,-1-1-2 0,2 0-2 16,-2 0 0-16,1 0 1 0,1 0-1 16,-1 0 2-16,-1 0-2 0,0 0-3 15,0 0-6-15,-1 0-17 0,0 1-21 16,0-1-33-16,-1 0-30 0,0 0-33 0,-1 0-25 15,1 0-24-15,-2 0-41 16,1 0-40-16,-1-1-38 0,-2-2-26 0,-2-2-36 16,-2-1-203-16</inkml:trace>
  <inkml:trace contextRef="#ctx0" brushRef="#br0" timeOffset="35559.09">5601 10165 1341 0,'0'5'246'0,"1"-2"-209"16,-1 0-18-16,1-2 24 0,1-1 30 0,-2 0 12 16,1 1 4-16,1-1-19 0,-2 0-27 15,2-1-2-15,0 1-9 0,0 0-5 16,3 0 14-16,0 0-1 0,2-1 0 15,1 0 2-15,0 0-2 0,1 0-2 16,1 0-1-16,1 0 2 0,1 0-8 0,0-1-5 16,1 0 6-16,4 1-2 15,0 0-1-15,2-1 0 0,2 1-4 0,1-1-7 16,1 1-2-16,-1-1-1 16,0 0-4-16,-2 0 4 0,0 0 1 0,1 0-1 15,-1 0 0-15,1 0-2 0,0 0 1 16,-1-2-1-16,1 2 0 0,-1 0 2 15,0 1-3-15,-1-1 3 0,0 0-2 16,1 0-3-16,-1 0 2 0,1 1-3 16,0-1-3-16,1 0 1 0,1 0 0 0,0 0 1 15,2 0 3-15,-2 0-1 0,-2 0-3 16,0 0-2-16,-2-1-2 0,-1 1 1 16,2-1-3-16,-1 0 1 0,1-1 2 15,1 0 1-15,0 1-2 0,1 0-1 16,-2-1 0-16,-1 1-2 0,1 0 1 15,0 1 4-15,0-1-1 0,0 1 1 16,-1 0 2-16,2 1 1 0,-1 0-1 0,-1 0 2 16,2 1-4-16,-2-1 2 15,1 1-2-15,-1 0 1 0,0 1-3 0,1-1 2 16,-1 0 2-16,0 0-3 0,-1 0 1 16,-1 0 0-16,-1 0-1 0,0 1-1 15,0-1 1-15,0 0-1 0,0 1 2 16,2-1-1-16,-2 2 1 0,0-1 0 15,0 2-3-15,-2-1 2 0,-1 0 1 16,-3 0 0-16,0 0-7 0,-2 0-12 16,-3-1-22-16,-1 1-30 0,-3-2-38 0,0 0-42 15,-2 0-31-15,0 0-17 16,-1-1-39-16,0 1-45 0,-3-2-49 0,-1-2-85 16,-4-4-191-16,-1 1 149 0</inkml:trace>
  <inkml:trace contextRef="#ctx0" brushRef="#br0" timeOffset="36726.955">7468 10089 592 0,'-7'0'190'0,"3"2"-61"0,-2-1-44 0,3-2-7 15,0 1 9-15,0 0 13 16,2 0 1-16,0-2 5 0,2 2-8 0,0-1-9 16,-1 1-5-16,2-1-1 0,-1 1-1 15,0 0 5-15,1 0-3 0,0 0-5 16,0 0-5-16,1 0-4 0,1 0 3 15,2 0-8-15,3 1 7 0,2 2-6 16,3-1-4-16,5 1-8 0,0 1-15 0,1-1-3 16,3 0-10-16,-1 0 0 15,2 0-6-15,0 0-1 0,1 0-6 0,1 0-1 16,2-1-2-16,1 0-5 0,2 0 0 16,-1 0-2-16,2 0 1 0,-2 0-3 15,-2 0 1-15,2 0 2 0,0 0-4 16,2 1 0-16,0-1 1 0,0 1 1 15,0-1-2-15,0 2 0 0,1-2-2 16,-1 1 1-16,-1 0 1 0,-1-1-2 16,-1 0 0-16,-1 0-3 0,-1 0 2 0,-3 0-2 15,0 0 0-15,1 1 5 16,-1-2-4-16,0 2 6 0,-1 0-2 0,0-1-2 16,-2 1 2-16,1 0-3 0,-1 2 1 15,0-2 1-15,1 1-1 0,-1-1 2 16,-1-1-2-16,0 0 1 0,-1 0-1 15,1 0 2-15,0 0-5 0,0-1 0 16,-1 0 3-16,1 1-1 0,0-1 3 16,-1 1 1-16,1 0-2 0,-2 0 2 15,0 0 1-15,1 0-2 0,-2 0 2 0,0-1-2 16,0 1 1-16,0 0-1 16,-1 0 0-16,2 0-1 0,0 1-3 0,1-2 4 15,2 1 0-15,0-1 2 0,2 2-2 16,0-1-2-16,-1 0 4 0,1 0-2 15,-3 0 0-15,1 0-2 0,-1 0 1 16,0-1-3-16,0 0 4 0,-1 0 0 16,-1 0-1-16,-2-1-1 0,-1 1 4 0,-1-1-2 15,1 1 0-15,-3-1 0 16,1 1-2-16,-2-1 0 0,1 0 4 0,-2 0-2 16,-1-1 0-16,1 2 0 0,0-1 2 15,0 0-4-15,0 0 5 0,0 0-4 16,0 0-1-16,-1-1 5 0,1 1-6 15,-1-1 6-15,-1 1-3 0,1 0-3 16,-2-1 6-16,0 1-3 0,0-1-1 0,-2 1 2 16,0 0-1-16,-2 0 2 15,1 0-2-15,-1-1 3 0,0 1-3 0,0 0-1 16,-1 0 4-16,0 0-3 0,-1 0 2 16,-1 0-2-16,1 0-2 0,-1 1-13 15,0 0-28-15,-1 0-44 0,0 0-63 16,-1 1-68-16,-1 1-81 0,0-1-105 15,-4-1-141-15,-1 2-217 0</inkml:trace>
  <inkml:trace contextRef="#ctx0" brushRef="#br0" timeOffset="147927.925">11210 13253 265 0,'-6'2'279'0,"2"0"-177"0,-2 1-17 16,2 0-5-16,1-1 5 0,0 0 5 15,1 0 1-15,0 0 4 0,1 1-1 16,0-1-5-16,0 0-3 0,0-1-10 15,1 1-8-15,0-1-4 0,0 0-6 16,1 0-12-16,-1-2-5 0,1 1-13 16,0 0-6-16,0-1-6 0,0 1-3 0,0-1-1 15,0 1 1-15,2 0 0 0,2-1-2 16,1 0 3-16,3 0 1 0,1-1-1 16,0 0 5-16,1-2 0 0,-1 1-4 15,0 1 6-15,2-1-3 0,-1 1 2 16,2 0 5-16,1-1-4 0,2 1 4 0,1 0 1 15,0 0-6-15,2 1 2 16,0 0 3-16,1 0-1 0,1 2 2 0,-1-1 1 16,1 1 0-16,-1 0-3 0,-1-1 0 15,2 1 1-15,-2-1-3 0,1 1-2 16,0 0-2-16,0 0-1 0,1 0 1 16,-1 1-7-16,2-2 0 0,-3 1-4 15,0-1-3-15,-1 1 2 0,-1 0 2 16,-2 0-3-16,0 0 3 0,-1 1-2 15,0-1 0-15,-1 1 2 0,2 0-5 0,-2 0 4 16,1-1-7-16,-1 2 5 16,2-1-1-16,-2-1-4 0,-1 0 5 0,1 0-5 15,0 1 2-15,1-1-1 0,0 1 3 16,2-1-4-16,-1 1 1 0,0-1 1 16,1 1-1-16,0-1-1 0,1 0 4 15,1 1-1-15,1-1-3 0,-1 1 3 16,2 0-3-16,0-1 0 0,-1 0 2 15,2 0-2-15,-2 1 1 0,1-1 1 16,-1 0-2-16,0 0 0 0,2 0 0 0,1 1 1 16,0-1 1-16,0 1-2 0,0 0 3 15,0 0-4-15,0-1 1 0,0 1 0 16,-1-1 1-16,2 1 1 0,-3 1-2 16,-1-1 1-16,0 0-1 0,-1-1 2 15,-1 1 0-15,0 0 1 0,0 0 0 16,0 1 4-16,-1-1-3 0,0 0 3 15,-1 0 3-15,1 0-4 0,0-1 2 0,0-1 2 16,2 1 0-16,0-1-1 16,0 1 0-16,2-1-3 0,-1 1-1 0,2-1 0 15,1 0 0-15,0 1 2 0,2 0-2 16,-1 0-1-16,4 0 3 0,-1 1 0 16,2 1 1-16,-1-1 2 0,0 1 0 15,-3-1-4-15,1 1-1 0,-2 0 0 16,0 0-3-16,-1-1 0 0,1-1 3 0,-1 0-4 15,0 0 3-15,2 0-3 16,-2 0 3-16,0 0-3 0,-1 0-1 0,0 0 2 16,-1-1 1-16,1 1 1 0,0 0-1 15,-1 0 4-15,1 0-4 0,-2 0 1 16,-1 0-1-16,-1 1-1 0,-1-1 3 16,-2-1-2-16,0 1 2 0,1-1-3 15,-3 1-2-15,0-1 1 0,-1 1 1 16,1-1 1-16,0-1-1 0,-2 1-2 15,2-1 0-15,0 0 2 0,-1 0-2 16,0 1 2-16,-1-1-1 0,1 0-1 16,3 1 2-16,-2 0 1 0,0-1-1 0,1 1-2 15,2 0 2-15,0 1 1 0,1 0-3 16,1-1 0-16,0 1 2 0,-1 0-2 16,1 0 3-16,-2 0-1 0,1-1-2 15,-1 0-2-15,-1 0 2 0,1 0-2 16,-1 0 1-16,1 0-1 0,-1 1 2 0,0-1 0 15,3 1 2-15,-1-1-2 16,0 0-2-16,0 0 4 0,0 0-2 0,-1-1 1 16,0 2 3-16,1-1-6 0,0 0 2 15,0 0 2-15,0 1-4 0,0-1 2 16,-1 0-2-16,1 1 1 0,-1-1 1 16,0 0 0-16,1 0 0 0,1 0 0 15,-2 0 1-15,0 1 3 0,0-1-4 16,-2 0-2-16,0 0-1 0,0 0 1 15,0-1-1-15,0 0 3 0,1 1-2 0,-2-1 2 16,1 1 0-16,0-1 0 16,1 1 0-16,0-1 0 0,3 1-2 0,-2 0-1 15,1 0 1-15,2 0 4 0,-1 1-4 16,-1-1 2-16,3-1 0 0,-1 1 0 16,2 0 0-16,0 0 4 0,-1 0-1 15,2 0-3-15,-3 0 2 0,1 0-2 16,0 0 1-16,-2 0-1 0,-1 1-1 15,0-1 1-15,-1 0 0 0,-2 0 0 16,2 1 3-16,-1-1-3 0,1 0-3 0,0 0 3 16,2 1 0-16,-2 0-2 0,2 0 5 15,1 1-3-15,-1-1-1 0,-1-1 2 16,1 1-2-16,0 0 1 0,0 0 1 16,1 0-1-16,-3 0-1 0,0 0 1 15,1-1 0-15,1 1 1 0,0 0-1 16,3 1 2-16,-1-1 0 0,2 1-4 15,2 0 4-15,-1-1-2 0,0 0-2 16,-1 0 5-16,0 0-3 0,-3 0 0 16,1-1-1-16,1 0-1 0,-1 0 4 0,1-1-4 15,2 0 4-15,-2 0-2 16,0 0-2-16,-4 1 2 0,0 0 2 0,1-1-2 16,0 1 0-16,-1 0 1 0,1-1-6 15,-3 0 2-15,-1 0-2 0,0 0 2 16,1 0 1-16,-2 0 2 0,2 0-2 0,1 0 2 15,3 0 0-15,-1 1-2 16,-1-1 4-16,1 1-2 0,0 0 2 0,0 0 0 16,3 1-2-16,1-1-2 0,0 1 4 15,1-1-2-15,-1 1 0 0,-1 0-2 16,-3-1 0-16,-1 1 0 0,1-1-3 16,0 0 4-16,1 0-3 0,1-1-9 15,0 0 1-15,0 0 2 0,-2 0-2 16,-1 0 9-16,1 0 3 0,-2 0 0 15,-2 0 0-15,1 1 0 0,-1-1-3 0,-1 0 1 16,0 1 0-16,0-2 2 16,2 1 0-16,0 1-1 0,2-2 1 0,3 1 0 15,-2 1-2-15,0-2 0 0,1 1-1 16,-4 0 1-16,0 0 2 0,-1 0 2 16,2 1-2-16,-1-1 0 0,3 0-3 15,2-1-4-15,1 0-3 0,0 0 2 16,1 0 0-16,-2 1 1 0,0 0 5 0,-1 0 2 15,1 1-3-15,0-1 1 16,0-1 4-16,0 1-7 0,2-3-3 0,0 1-7 16,1 0-1-16,-2-1 4 0,-3 0 6 15,-1 1 7-15,-3 1-1 0,0 0 0 16,-2 0-1-16,0 1-3 0,-3 0 6 16,-1 0-2-16,-1 0 0 0,-1 0 0 15,-1 0-2-15,-2 0 1 0,1 1 1 16,0-1-2-16,-1 1-1 0,0 0-2 15,-2 0 0-15,1 0 2 0,-1 0-5 0,0 0-4 16,0 1-5-16,0-1-15 16,-1 1-18-16,1 0-23 0,-1 0-20 0,0 0-31 15,0 0-32-15,-1 0-27 0,0 0-27 16,0 1-19-16,-2-1-48 0,-4 1-63 16,-1 0-274-16</inkml:trace>
  <inkml:trace contextRef="#ctx0" brushRef="#br0" timeOffset="149878.693">18169 13313 493 0,'0'3'159'0,"0"-1"-26"0,2 2-30 0,1-2-30 15,4 2-15-15,2-2-7 0,4 1-3 16,2 0 2-16,1-1 5 0,5 0 2 16,-1 0 0-16,2-1 2 0,1-1-12 15,2 0 1-15,3-1-5 0,3 0-3 16,1 0-2-16,4-1-5 0,1 1-5 0,2 0-3 16,4 0-1-16,1 1 2 15,1 0 0-15,0 0-2 0,0 0-1 0,-1 0-3 16,-1 0 1-16,0 1 1 15,1-2-2-15,-1 1-6 0,2-1-6 0,0 1-2 16,0 0 2-16,-3 0-1 0,0 0 4 16,-1 0-1-16,0-1 1 0,0 0-1 15,-1-1-2-15,-1 1-1 0,-3-1-1 16,-1-1-2-16,-2 1 0 0,0-2-1 16,-1-2-2-16,0 0 1 0,-2-1-2 0,-3 0 1 15,-2-1-4-15,-2 0 0 0,-1-3 2 16,0 1-3-16,-3-2 2 0,0-1-2 15,-2-1 0-15,-4-1-2 0,0 1 2 16,-2-1-3-16,-2-1 2 0,-1 0-1 16,-1-1-1-16,-3-1 3 0,-1 1 0 15,-1 0-2-15,-2 1 1 0,-1 1-1 16,0 2-1-16,-2-1-1 0,-2 1-3 0,-2 1 0 16,-2-1 2-16,-4-1 2 15,-5-1 1-15,-3-1 2 0,-6-2 0 0,-5-2 0 16,-5-2 3-16,-5-3-2 0,-3 1 0 15,-3 0 1-15,-1 1 0 0,3 2 0 16,1 3 0-16,4 2 1 0,2 0-2 16,3 3 3-16,0 1-2 0,0 2 0 15,1 2 1-15,1-1-2 0,0 2 2 0,1 1-2 16,0 1 1-16,-1 0-1 16,-2 0 2-16,-2 1-1 0,-2-1 2 0,-2 0 2 15,0-1-4-15,2 1 4 0,3 2-2 16,2 0 2-16,1 1 2 0,3 2-4 15,1 0 3-15,1 2-2 0,2 2 1 16,3 1 2-16,1 1 0 0,3 1 2 16,0-1 4-16,2 2-2 0,1 0 1 15,-1 1-2-15,1 0-1 0,-2 2-4 16,-2-2 0-16,-1 1-1 0,-2 0-1 0,1 0 2 16,-2 0-1-16,0 0 0 15,-2 0 2-15,1 0 0 0,0 1 1 0,3 1 1 16,3-1-1-16,1 0 3 0,3 2-1 15,-1 3 1-15,0-1-4 0,0 1 1 16,0 2 0-16,-1-3 0 0,2 0 0 16,0-1 0-16,0 2 0 0,3-2 3 15,2 1 3-15,2 1 1 0,2 0 3 16,3 0 0-16,2 0-1 0,1-2-4 16,1 2-2-16,3 0-3 0,2 3-3 0,3 1-1 15,2 0-1-15,2-1 0 16,2 0 1-16,2 1 1 0,1 0 0 0,3 0-2 15,3 0 0-15,1-1-2 0,5 2-2 16,1-1 3-16,5 0 0 0,0 0 1 16,-1-2 1-16,0-2 0 0,-2-2 0 15,-2-3-4-15,1-2-1 0,1-1 0 16,1-3 0-16,2 0 0 0,0-3 1 0,-2 0-2 16,0-2 0-16,-3 0-9 15,-2-1-13-15,-1 0-12 0,-4-2-16 0,-2-1-3 16,-2 0-7-16,-3-1-13 15,-4-1-16-15,-2-1-27 0,-2-1-22 0,-4 0-37 16,-3-1-53-16,-5-3-7 0,-1 1-225 16</inkml:trace>
  <inkml:trace contextRef="#ctx0" brushRef="#br0" timeOffset="168195.671">7938 14123 1057 0,'-5'0'129'0,"1"-1"-99"15,-1-1-17-15,1-1 14 0,5 2 22 16,-1 0 17-16,0 0 9 0,0 0-5 16,0 0-10-16,0 0 4 0,1 1 3 15,-1-1 10-15,1 1 5 0,2 0-4 0,-2-1-4 16,0 1-17-16,0 0-12 16,0 0-4-16,1-1-2 0,0 1 4 0,0 0 2 15,1 0 1-15,0-1-2 0,1 1-4 16,1-2-6-16,1 1-6 0,1 0-5 15,1-1 2-15,2 1-3 0,-1 0-1 16,1 0-2-16,2 1 3 0,0-1 1 16,2 0 1-16,-1-1 5 0,0 1-3 0,-1 0 3 15,1 1 1-15,1 0-7 16,-1 0-2-16,3 1-2 0,-1-1-4 0,1 1 0 16,-1 1 2-16,1-1-4 0,0 1 0 15,0 0-1-15,0 1-2 0,0-1-1 16,-1 0-2-16,0-1 1 0,0 0-1 15,-1 0 1-15,1-1-1 0,1-1 0 16,-2 0 0-16,1 0-2 0,0 0 0 16,0 0-3-16,-1 0 1 0,-1-1 4 15,1 1-2-15,-2 2 2 0,0 0-2 0,0 0 1 16,2 0-3-16,-2 0-1 16,1-1 3-16,-1 0-3 0,1 0-1 0,-1 0 3 15,0-2-4-15,1 1 2 0,1 0-2 16,0-1 0-16,0 1 1 0,-1 1-1 15,2-1 4-15,-2 1-3 0,2 0 1 16,0 0 0-16,1 0-4 0,-1 1 4 16,0 1-4-16,1 0 0 0,-2 0 4 0,1 0 0 15,2-1 3-15,-2 0-3 16,0 0 0-16,0 0 3 0,-2 1-5 0,1-1 3 16,0 1-3-16,-1-1 0 0,0 0 4 15,-2 0-4-15,0 0 3 0,-1 1-1 16,1-1-2-16,-4-1 3 0,1 1-1 15,-1-1 2-15,-1 1-1 0,1 0-3 16,-2-1 0-16,2 1 4 0,-3-1-4 16,1 1 0-16,-2 0-4 0,-1-1 1 15,0 1-8-15,-2 0-11 0,1 0-25 0,-2 0-36 16,0 1-51-16,0 0-65 16,-1 0-92-16,-1 0-102 0,-3-1-117 0,5 6-405 15</inkml:trace>
  <inkml:trace contextRef="#ctx0" brushRef="#br0" timeOffset="169213.946">8575 13592 753 0,'-5'-1'403'0,"0"-1"-267"15,1 0-81-15,0-2-16 16,6 1 13-16,0 2 19 0,0-1 24 0,1 0 15 16,0-1 6-16,2-1 0 0,2 0-7 15,1-2-5-15,3-1-8 0,1-1-15 16,1 0-8-16,1-2-13 0,3 1-10 15,0-1-3-15,1 1-12 0,2-1-8 16,-1-2-3-16,2 2-6 0,0-1-3 16,1-1-4-16,3 2 0 0,-1 0 4 15,2 1 1-15,0 1 6 0,1 1 6 0,1 0 1 16,3 2 1-16,0 1-1 16,1 1-2-16,1 1-7 0,0 0 2 0,-1 1-3 15,0 2-1-15,-1 1-2 0,1 0-2 16,0 0-2-16,-2 0-6 0,0 0 6 15,0-1-5-15,0 0-1 0,0 0 2 16,0 0-4-16,0 0 1 0,2-1-2 16,0 1-1-16,0-1 0 0,-1 1 3 0,1 0-3 15,-1 0 3-15,3 1-3 16,-1 0 1-16,-1 1 2 0,1 0-3 0,-1 1 2 16,-1 0-1-16,1 0-3 0,-3-1 4 15,3 0-3-15,-1 0 3 0,-2 0-1 16,-1 0-1-16,-1-2 0 0,0 0-4 15,-1 1 2-15,2-2 2 0,-1 1 0 16,2 1-2-16,1-1 1 0,-2 0 3 16,3 2-4-16,-2-1 5 0,3 0-3 15,1 2 1-15,0-1 1 0,2 2-6 0,-2-1 4 16,-2 0-2-16,0 0 0 16,-1 0 2-16,1 1-4 0,-2-1 4 0,1 0-2 15,-2-1-2-15,-1 0 4 0,1 0-4 16,-2 0 2-16,1-1 0 0,-2 0 2 15,1 0-1-15,-2 1 1 0,2 0-2 16,-1-1 2-16,2 1-2 0,0-1 3 16,2 0 1-16,-1 0-1 0,1 0-3 15,0 0 0-15,1 0 0 0,0 2-1 16,0 0 2-16,1-1-1 0,-1 2-1 0,2-1-1 16,0 1 2-16,-2 0-4 0,0 0 1 15,-2 0-2-15,-3 0-4 0,-1 0 5 16,-2 1 1-16,-2-1 1 0,-2-1 2 15,1 1-2-15,-2-1-1 0,-1 2 3 16,1-1-2-16,-2 0 4 0,-1 1-4 16,1-1-1-16,-1 1 1 0,-3-1-5 15,-1-1 2-15,-1 0-2 0,-1 0-2 16,-2 0-3-16,1 0-7 0,-2 0-16 16,-1 0-16-16,-1 0-24 0,-1 0-41 0,-1 1-55 15,-1 2-49-15,-1-2-62 0,-2 0-64 16,-1-1-66-16,-17-15-79 0,10 17-137 15</inkml:trace>
  <inkml:trace contextRef="#ctx0" brushRef="#br0" timeOffset="170761.805">12015 13579 941 0,'-3'-2'244'0,"0"0"-108"16,0-1-11-16,0 0 13 0,3 1 0 0,0 0-18 16,0 0-25-16,0 0-24 0,1 1-16 15,-1 0-6-15,1 0-9 0,-1 0 2 16,1 1 0-16,-1 0 4 0,0 1 8 15,0-1 8-15,0 2 9 0,0 0-1 16,0 1-6-16,-2 3-11 0,0 2-18 16,-3 5-9-16,-1 4-8 0,-3 5-6 15,-2 6 1-15,-1 5-2 0,-2-1 2 0,-2 3-1 16,0 0-2-16,-1-3-2 16,2-1-3-16,-1-4-5 0,3-4-5 0,2-5-10 15,1-4-9-15,2-4-14 16,4-5-19-16,1-3-33 0,3-3-17 0,0-3-5 15,2-1 15-15,1-6 38 0,1-2 25 16,4-5 17-16,1-4 7 0,1-1 2 16,2-3 1-16,1 3 6 0,2 1 1 15,-1 2 5-15,-1 6 8 0,1 3 5 16,-1 2 11-16,0 3 7 0,-1 1 4 0,3 2 5 16,1 0-6-16,0 1-4 15,2 1-12-15,-2 2-8 0,0 0-2 0,-1 1-7 16,0 2-4-16,-2 1-24 0,-1 1-36 15,-1 0-49-15,-1 0-53 0,-3 1-43 16,-2 0-55-16,-2 0-75 0,-2 1-37 16,-12-8 31-16,6 9-124 0</inkml:trace>
  <inkml:trace contextRef="#ctx0" brushRef="#br0" timeOffset="170895.444">12041 13819 1533 0,'-11'5'249'15,"3"0"-95"-15,-2 3-10 0,3 2-2 16,0 2-24-16,1 4-40 0,1 3-33 15,-2 1-28-15,2 0-17 0,2 3-30 16,0-3-60-16,0 2-77 0,1-2-87 16,-1 0-73-16,-1 0-83 0,2 0-195 15,-5-1 127-15</inkml:trace>
  <inkml:trace contextRef="#ctx0" brushRef="#br0" timeOffset="171077.967">11840 14131 1922 0,'-3'0'201'15,"1"1"-88"-15,1 0 6 0,1 0 4 16,2-1-22-16,2-1-34 0,2-1-30 16,2-2-24-16,4-1-10 0,3-2-1 15,3 0-4-15,1 0-14 0,3-1-32 16,0 2-41-16,3 0-57 0,0 0-51 16,4 0-30-16,-1-1-42 0,2-1-33 0,-1-1-39 15,0-3-4-15,8 6-170 0</inkml:trace>
  <inkml:trace contextRef="#ctx0" brushRef="#br0" timeOffset="171378.162">12373 13685 1813 0,'-3'1'408'16,"1"0"-341"-16,2-1-22 0,2 0 34 16,2-6 18-16,3 0 3 0,2-1-18 15,4-3-25-15,4-1-19 0,2-1-13 0,3-1-7 16,0 2-8-16,1 2-2 16,-3 2-4-16,-1 2-3 0,-1 1 1 0,-2 1-10 15,-2 2-12-15,0 1-38 0,-3 1-53 16,-2 1-43-16,-1 0-43 0,-1 0-30 15,-1 1-38-15,0 1-52 0,-4 0-53 16,-3 0-11-16,-1 1-165 0</inkml:trace>
  <inkml:trace contextRef="#ctx0" brushRef="#br0" timeOffset="171712.259">12543 13603 1491 0,'-9'3'239'0,"1"0"-115"16,-2 1 8-16,4 1 14 0,1 0-14 15,1 2-30-15,1 3-32 0,-1 2-29 16,0 3-23-16,0 5-8 0,-2 3-4 16,1 4 0-16,-1 1-4 0,0 1-8 15,2-3-26-15,1-3-45 0,2-6-48 0,1-6-54 16,2-3-40-16,1-5-34 16,2-4-3-16,1-4 26 0,2-5 41 0,1-5 61 15,2-5 44-15,0-3 33 0,0-1 21 16,0 2 14-16,0 2 18 0,-1 2 27 15,-2 5 40-15,-3 4 35 0,0 3 28 16,-2 3 13-16,0 3 1 0,-1 1-4 16,0 1-10-16,0 1-20 0,0 1-27 15,1 1-21-15,-1 2-16 0,1 1-11 16,-1 1-10-16,-1 2-13 0,-1 0-14 0,-1 0-25 16,-2 1-30-16,0 0-49 15,-1-1-54-15,-1-1-43 0,-2 1-68 0,-2-1-44 16,-5-1-106-16,-2 3 90 0</inkml:trace>
  <inkml:trace contextRef="#ctx0" brushRef="#br0" timeOffset="171894.78">12356 13949 1061 0,'-1'-2'483'0,"1"1"-300"16,1-1-69-16,0-2-4 0,2 3-12 0,0 0-14 15,2-1-9-15,4-2-12 0,3-1-10 16,3-1-9-16,2-1-16 0,1 0-14 15,2 1-6-15,0-1-10 0,2 1-21 16,-4 3-40-16,0 0-56 0,-2 3-63 16,-4 1-82-16,-2 2-88 0,-3 4-102 15,-3 2-221-15</inkml:trace>
  <inkml:trace contextRef="#ctx0" brushRef="#br0" timeOffset="172079.277">12389 14056 2429 0,'-8'1'188'0,"4"1"-102"16,0-1 10-16,5-1-2 0,2 0-28 16,2 0-32-16,2-1-21 0,4 0-9 15,2-1-9-15,4-1 1 0,5-1-3 0,2 1-6 16,3-1-37-16,2 1-47 16,1 0-64-16,-1 1-60 0,1-1-42 0,1 0-47 15,-1-1-55-15,0-2-82 0,-6-8 16 16,5 5-59-16</inkml:trace>
  <inkml:trace contextRef="#ctx0" brushRef="#br0" timeOffset="172355.537">12865 13660 1544 0,'-3'3'571'15,"2"-2"-492"-15,1 1-33 0,1-1 21 0,2-2 4 16,2-1-8-16,2 0-15 16,2-1-23-16,3-2-12 0,3 1-9 0,0-2 0 15,1 2-4-15,-1 0-11 0,-2 0-30 16,-1 3-49-16,-1 2-66 0,-1 3-77 15,0 3-119-15,-5 3-155 0,-2 7-275 16</inkml:trace>
  <inkml:trace contextRef="#ctx0" brushRef="#br0" timeOffset="172548.022">12946 13789 1765 0,'-4'0'403'0,"2"0"-285"0,0-1-11 0,5-1 17 16,-1 2-24-16,2 0-39 0,2-2-28 15,3 0-22-15,1-1-6 0,3-2 0 16,1-1-2-16,4-1-3 0,-1-1-5 16,0 0-27-16,0 2-39 0,-2 1-42 15,-3 2-46-15,-2 0-32 0,0 2-37 0,-3 0-55 16,-2 2-56-16,-2 0-55 16,-12-8 50-16,7 9-99 0</inkml:trace>
  <inkml:trace contextRef="#ctx0" brushRef="#br0" timeOffset="172778.637">12963 13655 1013 0,'-15'8'348'15,"3"2"-180"-15,-2 4-26 0,3 0 5 16,3 0 4-16,2 1-13 0,1 3-30 0,3-1-31 16,1-1-32-16,3 1-18 0,1-3-7 15,3-1-1-15,3-3-1 0,1 0-3 16,3-3-10-16,2-1-8 0,2-2-8 15,1-2-13-15,0 0-16 0,1-2-23 16,-1 1-44-16,-2 1-37 0,-1 0-51 16,-2 1-72-16,-4 0-82 0,-3 1-56 15,-2 4-193-15</inkml:trace>
  <inkml:trace contextRef="#ctx0" brushRef="#br0" timeOffset="172964.907">12870 14028 2555 0,'-7'2'223'0,"3"-1"-118"16,1 0-2-16,4-1-14 0,1-1-24 16,2 1-30-16,3-1-14 0,3-1-12 15,6-2-6-15,6 0 3 0,2-2-6 16,3 0-2-16,0-1-3 0,-1 0-18 0,-2-1-28 16,2 2-45-16,0 1-58 0,0 1-59 15,-2 2-54-15,1 0-39 0,-3 3-61 16,-1 1-83-16,-6-2-3 0,2 8-154 15</inkml:trace>
  <inkml:trace contextRef="#ctx0" brushRef="#br0" timeOffset="173695.949">13486 13627 408 0,'-8'1'180'0,"-1"1"16"15,0 3-3-15,0 1 6 0,1 2 4 0,2 1-3 16,-1 3 3-16,1 1 11 0,0 2-5 15,2 1-22-15,1 0-24 0,2 2-28 16,1-2-31-16,3-2-26 0,2 0-25 16,3-5-30-16,0-3-16 0,1-2-12 15,3-4-12-15,-1-2-13 0,3-4-14 0,0-4-12 16,-1-3-15-16,0-2-17 16,0 1-17-16,-5 1-11 0,-4 2-9 0,-2 3 4 15,-4 3 7-15,-1 1 4 0,-2 3-7 16,-3 1-24-16,-3 3-22 0,-2 2-15 15,-3 4-12-15,-2 6 58 0,-4 1 86 16,1 2 109-16,0 1 136 0,2-1 82 16,3-1 36-16,2-1-9 0,3-3-47 15,3-2-46-15,3-1-51 0,3-4-49 16,2 0-43-16,1-3-36 0,2-1-28 0,3 0-13 16,2-1-7-16,1 2 0 15,4-1-8-15,0-1-18 0,1 1-34 0,2-1-44 16,0 0-47-16,0 0-41 0,-2 0-28 15,0-1-13-15,-3 0 6 0,-1 0 49 16,-2 0 65-16,-3 0 60 0,-2 1 84 16,-2 0 64-16,-1 2 45 0,-1 1 44 15,-1 2 3-15,-1 2-13 0,0 5-18 0,-1 0-34 16,0 3-33-16,0 3-34 0,-1-1-28 16,0 1-12-16,0 0-32 0,1-2-48 15,0-2-42-15,2-4-74 0,2-3-76 16,1-6-42-16,3-4 17 0,1-4 81 15,3-7 91-15,1-2 75 0,2-3 47 16,2-1 31-16,0 4 40 0,-1 3 32 16,-1 3 20-16,0 2-12 0,2 2-34 0,-2 1-30 15,1 1-25-15,-1-1-12 16,0 1-9-16,1 0-15 0,-1-2-42 0,0-1-56 16,1-2-70-16,2-4-81 0,-1-1-102 15,-2-3 69-15</inkml:trace>
  <inkml:trace contextRef="#ctx0" brushRef="#br0" timeOffset="173854.525">13772 13714 1257 0,'-1'1'397'0,"0"0"-133"15,1 2-34-15,-1 1-17 0,0 2-30 16,0 4-44-16,-2 3-51 0,-1 5-40 16,-1 7-21-16,-1 4-7 0,0 4-7 0,-1 1-6 15,1-2-10-15,0 2-31 0,2-3-52 16,1-1-85-16,2-5-94 0,1-3-78 15,2-5-141-15,-12-22-114 0,15 12-66 16</inkml:trace>
  <inkml:trace contextRef="#ctx0" brushRef="#br0" timeOffset="174378.884">13928 13793 1752 0,'-9'12'537'0,"2"2"-396"0,-1 3-30 16,2 0 21-16,3-1-2 0,1-1-37 16,2-1-41-16,2-3-36 0,1-4-40 15,1-3-25-15,2-1-23 0,0-2-12 0,2-2-5 16,-2-2-2-16,2-2 3 16,-2-3 1-16,0-2 11 0,-1-3 12 0,-2 1 15 15,-1 0 19-15,-2 2 12 0,-1 1 13 16,0 0 8-16,-2 2 8 0,1 1 2 15,-1 2 2-15,0 1-2 0,0 0-6 16,1 1-4-16,0 1-3 0,1-1-3 16,1 2 0-16,-1 0 0 0,1 0 2 15,0 0-2-15,-1 0 3 0,1-1-1 16,-1 1 1-16,0 0 1 0,-1 0-2 0,1 0 2 16,-2 1-2-16,1 0-2 0,0 1 0 15,1-1-5-15,0 0-6 0,0 0-11 16,2 0-8-16,-1-1-10 0,1 0-3 15,-1 0 1-15,1-1 2 0,-1 1 15 16,0 0 6-16,1 0 14 0,-1 0 4 16,0 0 1-16,0-1-1 0,-1 1-1 15,0-1 1-15,1 1 1 0,0 0 2 0,0-1-5 16,0 1-10-16,1-1-13 16,-1 1-11-16,1-1-10 0,0 0-18 0,1 1-20 15,0-1-25-15,0-1-21 0,1 0-23 16,-1 1-22-16,1-1-8 0,-1 1-8 15,0 1 43-15,-2-1 47 0,0-2-10 16,0 1 6-16,1 1 37 0,0-2 44 16</inkml:trace>
  <inkml:trace contextRef="#ctx0" brushRef="#br0" timeOffset="174612.26">13911 13681 268 0,'-3'-1'139'0,"1"0"2"0,0 1 26 16,1 2-9-16,1 0-21 0,-1 2-13 16,1-1 0-16,0 0 11 0,-1 3 16 15,0 1 8-15,0 3-4 0,-1 2-16 0,0 4-19 16,0 2-7-16,0 4-16 0,-1 5-14 16,0 1-19-16,0 0-27 0,-1 2-20 15,2-2-32-15,-1 0-60 0,0-3-68 16,0 0-79-16,1-4-88 0,2-4-98 15,-2-4-58-15,3-1-176 0</inkml:trace>
  <inkml:trace contextRef="#ctx0" brushRef="#br0" timeOffset="175246.562">14051 13738 493 0,'-4'-4'231'0,"-1"3"-19"0,0 1-24 16,-1 3 4-16,2 0 6 0,-1 2-9 15,-1 3-23-15,0 2-30 0,-1 3-12 16,2 4-3-16,-1 1 6 0,1 1-1 0,2 1-15 16,0-1-18-16,4-2-25 0,2-2-32 15,1-5-18-15,2-2-21 0,1-4-24 16,1-3-19-16,0-1-19 0,2-4-17 15,1-2-7-15,-1-3 2 0,-1-2-3 16,-1-2 9-16,-1 0 12 0,-2-1 22 16,-2 1 26-16,0-1 37 0,0 3 43 15,-3 2 39-15,1 2 34 0,-2 3 15 16,1 2-12-16,1 2-25 0,0 0-30 16,0 1-37-16,0-1-28 0,1 1-15 0,1 0-15 15,1-1-38-15,2-1-52 0,4-1-63 16,2-1-71-16,5-4-62 0,1-2-31 15,3-4-29-15,2-4 3 0,1-5 38 16,-1-1 95-16,-2-3 96 0,0 2 73 16,-4 1 99-16,-4 3 85 0,-4 5 102 15,-4 3 131-15,-1 7 74 0,-4 3 20 16,0 4-31-16,-2 3-79 0,-1 4-102 0,-1 4-95 16,-2 5-59-16,-2 8-34 15,-2 6-19-15,0 6-13 0,0 5-8 0,0 2-12 16,3 1-17-16,0-2-26 0,2-4-57 15,1-2-89-15,2-5-143 0,2-2-194 16,-2-3-255-16,1-3-174 0</inkml:trace>
  <inkml:trace contextRef="#ctx0" brushRef="#br0" timeOffset="176128.446">14617 13647 1380 0,'-1'1'772'0,"1"0"-657"0,0 0-87 15,2-1 32-15,0-2 32 0,1 0 11 0,2 0-12 16,2 0-25-16,3-2-28 16,3 2-15-16,0 0-5 0,0 3-8 0,-1 1 0 15,2 2 5-15,-3 2 0 0,0 3 1 16,-1 3 8-16,-3 5 1 0,0 3-1 15,-4 4 1-15,-3 5-5 0,-4 3-8 16,-4 1 4-16,-3 3-2 0,-1-2-1 16,-2-4-4-16,-1-3-1 0,2-4-6 15,-1-2-2-15,1-5-2 0,1-3-8 16,1-3-5-16,3-4-8 0,2-3-12 0,3-2-18 16,1-3-16-16,2 0-10 15,0-1-7-15,1 0 10 0,1-2 15 0,0-2 12 16,2-1 20-16,2-2 5 0,1 0 12 15,2-1 3-15,1 1 3 0,-1 2 6 16,0 0 3-16,-1 0 9 0,1 2 10 16,1-2 6-16,0 1 4 0,-1 1 6 15,-1 1 1-15,1 0 1 0,-1 3 4 0,1 0-4 16,-1 2 4-16,1 2 2 0,-1 1-1 16,1 2-3-16,1 2-3 0,0 3-9 15,-2 3-4-15,0 1-8 0,-2 1-7 16,-1 2-16-16,0-2-42 0,-2-1-55 15,0-1-92-15,-1 0-94 0,-1-4-108 16,-1-1-128-16,-9-15-35 0,12 7-25 16</inkml:trace>
  <inkml:trace contextRef="#ctx0" brushRef="#br0" timeOffset="176363.804">14890 13881 1177 0,'2'-7'317'16,"1"0"-130"-16,1-1-62 0,1 1-52 15,0 2-38-15,0-1-21 0,1-1-12 16,1 0-4-16,2-1-23 0,1 0-29 15,1-2-38-15,2-1-31 0,-1-2-6 16,0-1 25-16,0-1 35 0,1-1 34 16,-4 2 32-16,-1 1 38 0,-2 1 53 15,-3 4 51-15,-1 1 47 0,-1 4 13 0,0 1-18 16,-1 2-27-16,1 1-20 16,1 1-22-16,-1 1-23 0,0 1-22 0,1 4-26 15,0 1-20-15,0 3-28 0,2 4-41 16,-1 3-63-16,0 3-77 0,-1 3-86 15,-2 3-105-15,-2 3-155 0,-5 2-283 16</inkml:trace>
  <inkml:trace contextRef="#ctx0" brushRef="#br0" timeOffset="176595.456">14866 14086 1965 0,'-4'0'320'0,"3"-1"-268"15,0-1-18-15,3 0 18 0,1 0-4 16,2-1-2-16,3-3-6 0,3-1-10 15,2-1-8-15,4-1-4 0,0-1 3 16,-1 2 4-16,0 1 13 0,-2 1 7 16,-3 4 5-16,-2 2 0 0,-2 3-2 15,0 3-2-15,-1 2-2 0,-1 5-1 0,-2 6-8 16,-2 4-6-16,0 3-13 16,-2 1-26-16,-2 0-36 0,0-2-38 0,0-2-47 15,0-4-67-15,1-4-60 0,0-3-77 16,1-6-115-16,0-7-100 0,0-5-15 15,3-5 149-15</inkml:trace>
  <inkml:trace contextRef="#ctx0" brushRef="#br0" timeOffset="176979.429">15258 13716 2363 0,'-6'14'259'0,"3"0"-161"0,1 1 11 16,3-4 12-16,2-4-30 0,1-2-36 15,2-2-32-15,3-3-21 0,1-2-8 0,2-1-1 16,0-5-1-16,0-1-15 0,1-3-20 16,-3-1-38-16,-2 0-43 0,-3 2-33 15,-2 2-23-15,-4 2-5 0,-1 2 6 16,-3 4-6-16,-2 3-12 0,-3 2-38 15,-5 6-53-15,-1 3-9 0,-3 5 90 16,-1 3 143-16,2 0 149 0,2 3 136 16,0-3 80-16,4 1 10 0,2-2-18 15,2-2-8-15,4-1-36 0,2-3-57 16,4-4-65-16,1-2-53 0,1-1-38 0,4-3-24 16,2 0-11-16,2-2-6 0,3-1-8 15,1-1-17-15,1-2-34 0,4-1-52 16,0-1-63-16,3-2-70 0,-1 1-81 15,1-1-92-15,-2 0-72 0,0 1-178 16</inkml:trace>
  <inkml:trace contextRef="#ctx0" brushRef="#br0" timeOffset="177712.466">15485 13583 1590 0,'1'3'410'0,"0"-1"-275"15,2 1-34-15,0-1 5 0,0-2-15 16,1 0-15-16,1 0-19 0,1-1-20 15,2 1-8-15,2-1-5 0,0 1-2 16,1 0-2-16,0 1-7 0,0 1-2 16,1 2-6-16,-2 0-2 0,0 2-1 15,0 0-1-15,0 1-1 0,0 1-3 0,-1 1-11 16,-1 0-9-16,-2 0-3 16,0 0 0-16,-2 1 9 0,0 1 4 0,-3-2 3 15,0 1-3-15,-2-1-2 16,-2 1-9-16,-2 0 0 0,-2 1 4 0,-2-1-2 15,-2 1 6-15,-2 0 12 0,0 1 8 16,0-3 28-16,1-1 13 0,2-2 12 16,1-1 6-16,3-2-8 0,3 0-8 15,2-2-12-15,1-1-14 0,2 0-16 16,1 1-10-16,1 0-4 0,0 1-5 0,4 1 1 16,0 1 2-16,2 1-12 15,1 0-13-15,1-1-20 0,0 1-17 0,-1 0-11 16,-1 0 7-16,-1 0 12 0,-1 0 22 15,-2 0 14-15,-1 1 7 0,-1 2 7 16,-2-1 0-16,-1 0 8 0,-2 1 8 16,-1 1 4-16,-1 0-5 0,-2 1-18 15,0 0-33-15,-2 0-33 0,-1 1-30 0,-2 0-25 16,-2 2-36-16,-3-1-40 16,-2 0-49-16,-3 1-39 0,-4 0 38 0,0 0 87 15,1-3 128-15,5-2 119 0,4-1 102 16,4-4 87-16,4-1 23 0,3-1-7 15,3-1-22-15,2-1-49 0,1 0-49 16,0-1-35-16,2 1-18 0,-2-1-2 16,3 0-2-16,0 1-6 0,2 0-4 15,1 0-7-15,3 0-17 0,2 1-20 16,1 0-13-16,1 0-13 0,2 1-12 0,0-1-3 16,1 1-22-16,0-1-52 15,0 1-72-15,0 0-86 0,1 0-90 0,0-1-93 16,1-2-138-16,0-3-229 0</inkml:trace>
  <inkml:trace contextRef="#ctx0" brushRef="#br0" timeOffset="181045.584">16159 13667 1123 0,'-10'4'446'0,"0"-1"-395"16,-1 0-66-16,3-1 26 0,5-3 50 15,2 0 33-15,1 0 0 0,2-1-35 0,0 1-44 16,1-1-26-16,1 0 3 16,2-1 8-16,2 0 9 0,0-1 5 0,1 1 0 15,2-1-3-15,-1 1-3 0,1 0-2 16,2 1-2-16,-3 2 4 0,-1 0-2 16,-1 1 1-16,0 1 1 0,0 0 2 15,-2 1 4-15,-1 1 6 0,-1 0 7 16,-2 0 6-16,0 2 3 0,-1 2 3 15,-2 3 3-15,-1 2-5 0,-2 1-1 16,-1 2-3-16,-2 2-4 0,-3 1-5 0,-1 1 4 16,0-2-4-16,-2-1-2 15,0 0 0-15,0-3-7 0,1-2-1 0,1-1-4 16,1-1-1-16,0-2-2 0,2-2-6 16,2-1-1-16,2-3-11 0,1-1-20 15,2-2-17-15,1-1-13 0,1 0-8 16,1-1 9-16,1 0 9 0,0-2 15 15,2-2 11-15,1 0 12 0,2-1 3 0,1-1 0 16,0 0 4-16,-1 1-1 16,1-2-3-16,0 2 0 0,1 0-2 0,0-1 4 15,-1 2 2-15,0 0 3 0,-2 0 2 16,0 1-2-16,1 1 4 0,-3 1 2 16,1 1-3-16,-1 2 3 0,-1 1 6 15,0 1 4-15,0 2 8 0,-1-1 6 16,0 3 4-16,1 1-4 0,0 1 1 15,0 3-3-15,-1 1-8 0,1 0-4 16,-3 2-8-16,1-1-26 0,-1-1-37 0,-1-1-49 16,0-1-50-16,0-2-46 15,-1-2-39-15,1-2-63 0,-2-2-65 0,0-3-104 16,0-1 172-16</inkml:trace>
  <inkml:trace contextRef="#ctx0" brushRef="#br0" timeOffset="181595.116">16328 13778 832 0,'2'-7'312'0,"1"1"-159"15,1-2-60-15,0 2-12 0,1 0-2 16,1 1-13-16,0-1-23 0,1 1-20 16,2-1-16-16,0 0-19 0,2 0-26 0,1 1-33 15,-1-1-39-15,0-1-24 0,0 0-19 16,1-2-22-16,-1 1-8 0,-1-1-4 16,-1 0 28-16,0-2 53 0,-1-2 43 15,1 1 37-15,-2-2 22 0,0 0 5 16,-2-1 9-16,-1 3 28 0,-1 1 40 15,-1 1 46-15,-1 2 50 0,-1 0 17 16,1 3-3-16,-1 2-11 0,0 1-26 0,0 1-18 16,1 1-16-16,0 0-6 15,-1 1-3-15,1-1-1 0,0 1-3 0,-1 1-1 16,0 0-3-16,1 0 0 0,-1 2-6 16,1 1-16-16,-1 4-13 0,1 1-20 15,-1 2-14-15,-1 2-8 0,0 3-10 16,0 0-5-16,0 0-6 0,-1 1-11 15,0-1-21-15,0-1-30 0,-1 0-33 16,1-2-33-16,-1-1-33 0,0 0-24 16,-1 0-20-16,-2-1-4 0,-1 2 22 0,-3 0 35 15,0 2 48-15,-1-1 43 16,-2 0 37-16,0 1 23 0,-2 0 32 0,2 0 48 16,0 3 58-16,0-1 53 0,3 0 33 15,2-1-10-15,2-2-31 0,3-1-42 16,3-1-44-16,1-3-38 0,2-2-27 0,2-2-22 15,2-1-18-15,1-3-5 16,3-1-6-16,-2-2-5 0,1-2 1 0,-1-1-1 16,-2 0-10-16,0-2-5 15,-1 0-8-15,-2 0-5 0,-2-3-8 0,-2 1-3 16,-1-1-5-16,-2 1-14 0,-1-2-12 16,-2-1-22-16,0 0-16 0,0 0-14 15,0 1-7-15,2 2-15 0,2 1-30 16,0 0-36-16,1 2 7 0,-2-4-25 15,7 4-12-15</inkml:trace>
  <inkml:trace contextRef="#ctx0" brushRef="#br0" timeOffset="182178.561">16642 13595 1755 0,'0'3'132'0,"1"-2"-135"0,1 0 2 16,-1-2 24-16,3 0 17 0,1 0 5 0,0 0-5 15,3-1-21-15,1 1-9 0,0 1-4 16,2 0 0-16,0 1 5 0,-2 2 3 16,0 0 2-16,-1 2 0 0,0 1-2 15,-2 0 1-15,0 0 1 0,0 0-1 16,-2 2 1-16,-2-1-2 0,0 0 0 15,-2 1-6-15,-1 0-10 0,-1 0-12 16,-2 0-8-16,0 1-3 0,-3-2 3 0,0 1 1 16,-1-1 5-16,-1 0 3 15,-2 1 6-15,-2 0 8 0,1 0 6 0,-1 0 14 16,0 1 10-16,0 1 15 0,1-2 10 16,2 2 14-16,2-4 0 0,2 0-5 15,2-2-11-15,2-1-16 0,3-1-17 16,0-1-20-16,2 1-10 0,2 0-8 15,1 2 1-15,1 0 3 0,3 1-1 0,0 0-28 16,2 0-31-16,-1-1-41 16,1-1-40-16,1-2-9 0,1 0-8 0,-1-2-11 15,0-1-11-15,0 0-35 16,2-4-19-16,-2 0-12 0,-1-3 52 0,-6-6-24 16,8 3 17-16</inkml:trace>
  <inkml:trace contextRef="#ctx0" brushRef="#br0" timeOffset="182345.107">16944 13598 889 0,'-2'-1'373'0,"1"2"-86"0,-2 0-47 16,1 2-31-16,1 1-43 15,0 3-42-15,-1 3-46 0,1 6-38 0,-1 4-19 16,-1 7-8-16,-1 2 0 0,0 4-3 16,-1 0-6-16,-2 1-19 0,2-1-34 15,1-2-41-15,0-4-58 0,1-3-49 16,0-4-63-16,1-4-85 0,-1-4-93 15,2-2-214-15</inkml:trace>
  <inkml:trace contextRef="#ctx0" brushRef="#br0" timeOffset="214212.108">2591 17164 941 0,'-3'6'342'0,"2"-2"-199"0,-2 2-25 0,3-3 33 15,0-4 23-15,1 0 0 0,2-1-24 16,-1 0-40-16,0-1-27 0,-1 1-2 16,1-1 6-16,0 1 5 0,0 0 5 15,1-1-1-15,1 2-9 0,-1-1-7 16,1 0-7-16,0 1-14 0,1 0-8 0,1 0-14 15,0 0-14-15,3 0-3 16,-1-1-8-16,2 1-8 0,0-1 0 0,1 1-4 16,2-1 0-16,-1 0-4 0,0 0-10 15,-2 0-15-15,0 0-28 0,-1 1-21 16,-2 0-29-16,-1 0-37 0,-2-1-32 16,0 1-58-16,-1-2-58 0,0 1-45 15,-2-1-46-15,1 0 6 0,-2-2 14 16,7 3-121-16</inkml:trace>
  <inkml:trace contextRef="#ctx0" brushRef="#br0" timeOffset="214746.668">2912 16960 178 0,'-10'-1'86'0,"1"1"-6"0,0-1 34 15,1 1 29-15,3-1 12 0,1 0-7 16,0 0 5-16,2 0 10 0,-1 0 20 0,2 1 24 15,0-1 12-15,1 0-2 0,1 1-23 16,0-1-33-16,1 1-34 0,-1-1-30 16,1 1-16-16,1-1-12 0,0 1-12 15,1 0-6-15,2-1-11 0,1 0-8 16,2 0-10-16,1-1-11 0,2-1-6 16,1 1-4-16,0-1 1 0,2-1-5 15,-2 2-20-15,1-1-24 0,1 2-42 0,-4 0-33 16,0 1-41-16,-2 0-62 15,-2 0-51-15,-2 1-56 0,-1 0-36 0,-2 1-20 16,-11-8 33-16,7 8-105 0</inkml:trace>
  <inkml:trace contextRef="#ctx0" brushRef="#br0" timeOffset="-214584.496">2959 16869 749 0,'-6'2'395'0,"1"2"-174"0,-1 0-64 16,2 2 1-16,1 2 7 0,1 2-13 0,-1 4-36 15,2 3-46-15,1 0-25 16,1 5-24-16,-1-2-11 0,1 2-10 0,0 2-15 16,1-2-29-16,0 2-70 0,2-2-87 15,0-1-93-15,2-2-120 0,-14-10-136 16,14 6 54-16</inkml:trace>
  <inkml:trace contextRef="#ctx0" brushRef="#br0" timeOffset="-214233.445">3027 17045 1740 0,'4'0'267'0,"0"1"-199"0,1 0 0 15,1 0 35-15,1-2 17 0,1 0-9 16,3-1-39-16,1 0-31 0,2 0-19 16,2-1-12-16,-2-1-5 0,0 0-4 15,1 0-2-15,-4-2-9 0,-1 1-6 16,-3 0-14-16,-1 0-16 0,-3 1-7 0,-1-1-6 15,-2 1 7-15,-2 0 21 16,-1 1 14-16,-3 0 8 0,-2-1 2 0,-3 1-8 16,-3 0-2-16,-2 0-1 0,0 3 10 15,0 1 8-15,-1 3 8 0,3 1 9 16,1 2 5-16,2 1 1 0,2 1 1 16,1 2 1-16,2 0 1 0,1 1-6 15,2 0-12-15,1 1-5 0,1 2-14 0,2-2 2 16,2 0-5-16,2-1-16 15,1-1-36-15,1-3-52 0,2-1-49 0,1-2-62 16,2-1-66-16,-1-1-47 0,2-2-37 16,1-3-54-16,0 0 148 0</inkml:trace>
  <inkml:trace contextRef="#ctx0" brushRef="#br0" timeOffset="-213610.113">3250 16967 805 0,'-1'0'166'15,"1"-1"-129"-15,0 0-21 0,1 0 15 16,-1 1 18-16,1 0 6 0,-1-1-4 16,0 2-6-16,1-1-4 0,-1 0 7 15,0 0 13-15,0 1 15 0,0-1 8 0,0 1 0 16,0-1-13-16,1 1-19 15,-1 1-20-15,0 0-16 0,0 0-4 0,0 0-8 16,0 1 2-16,0 0 12 0,0 2-2 16,-1 0 8-16,-1 2 0 0,1 2-12 15,-1 1-2-15,0 3 1 0,1 0 1 16,-2 1 1-16,1 0-6 0,0 3-2 16,0-3-5-16,0-2-1 0,1-3-2 15,1-3-12-15,0-3-21 0,0-2-39 16,1-3-43-16,0 0-19 0,0-4 3 0,2-2 32 15,0-2 36-15,2-4 16 16,1-1 9-16,1-1 0 0,-1 2 4 0,0 4 12 16,-1 2 7-16,0 0 7 0,-1 4 8 15,0 2 3-15,-1 2 7 0,0 1 22 16,-1 1 28-16,-1 2 30 0,1 2 19 16,-1 1-6-16,-1 2-19 0,0 2-20 15,0 0-8-15,-1 2-6 0,0-1-10 16,0-1-14-16,1-2-15 0,0-3-9 15,0-3-16-15,1-2-17 0,-1-3-16 0,1-1-14 16,1-1 11-16,0-1 17 0,2-3 17 16,0-1 16-16,2 0 7 0,-1-2 3 15,1 3 4-15,0 0 4 0,0 2 8 16,0 2 7-16,-1 0 10 0,2 2 12 16,-3 0 4-16,0 2-1 0,0 0 4 15,0 1-5-15,-1 0-2 0,2 2 1 16,-1-1-14-16,-1 2-10 0,1 0-15 0,0 1-22 15,0 1-37-15,0-1-36 0,1 0-44 16,-1 0-60-16,-1-1-64 0,1-1-59 16,-1-1-44-16,-7-8 61 0,8 5-69 15</inkml:trace>
  <inkml:trace contextRef="#ctx0" brushRef="#br0" timeOffset="-213198.957">3481 17048 673 0,'1'7'377'0,"1"1"-111"15,0 3-103-15,-1 1-13 0,0 0 18 0,0 1 4 16,-1 3-3-16,1 2-19 0,-1 0-34 16,1 3-25-16,0-1-20 0,-1 0-26 15,0 0-23-15,1-3-9 0,-1-2-7 16,1-3-4-16,-1-4-2 0,0-4-3 16,0-1-15-16,0-3-7 0,-1-2-10 15,0-1-19-15,1-2 2 0,-1-1 0 16,-1-4 9-16,1-3 11 0,-2-3 11 0,0-3 12 15,1-2 2-15,-1 1 4 16,2 0 3-16,1 2-3 0,0 0 0 0,2 1-3 16,1 2 6-16,0 1 0 0,2 2-2 15,2 0 4-15,0 1-7 0,3 3 1 16,1 0-5-16,2 1 1 0,1-1 1 16,1 3-2-16,-1 2 7 0,-2 1-2 15,-2 1 5-15,-2 3 10 0,-2 0 8 16,-2 2 22-16,-1 2 21 0,-2 1 7 15,-1 0 1-15,-2 3-17 0,-2 2-16 0,-3 3-16 16,-1 0-5-16,-2 2-8 0,-1-1-12 16,-2 1-16-16,-1-3-28 0,1-1-50 15,2-1-61-15,1-3-51 0,1-2-54 16,0 0-34-16,4-2-41 0,1-2-59 16,2-1-183-16</inkml:trace>
  <inkml:trace contextRef="#ctx0" brushRef="#br0" timeOffset="-212933.612">3612 17161 1464 0,'9'10'252'0,"1"2"-106"0,3 1 0 16,1-2 14-16,-1-2-15 0,0-3-32 16,-1-2-44-16,0-1-33 0,1-3-26 15,-1-4-32-15,0-2-20 0,-2-3-20 0,-2-2-22 16,-1-2-19-16,-4-2-19 15,-3 0-5-15,-2 1 9 0,-5 2 34 0,-2 0 33 16,-3 3 28-16,-3 2 23 16,-3 3 5-16,2 2 14 0,1 3 4 0,1 3-10 15,1 2-24-15,2 0-50 0,3 0-65 16,1 1-59-16,2-3-61 0,2-1-59 16,-11-11-38-16,14 6-44 0</inkml:trace>
  <inkml:trace contextRef="#ctx0" brushRef="#br0" timeOffset="-212234.474">3765 17010 618 0,'0'-2'250'16,"1"1"-74"-16,2 0-32 0,-2 1 29 16,1 0 32-16,-1 0 7 0,0 1-19 15,1 0-32-15,-1 0-34 0,1 2-25 0,0 1-16 16,0 1-6-16,0 3-11 15,2 2-14-15,0 1-12 0,-1 3-13 0,1 3-17 16,0 1-2-16,-1 1-4 0,0 1-9 16,0 0-1-16,-1-1-5 0,-1-2-9 15,-1-1-1-15,-3-1-6 0,0-3-2 16,-2-2-3-16,-1-3-7 0,2-3-6 16,0-3-11-16,1-3-8 0,2-1-6 15,0-3 2-15,0 0 5 0,0-1 12 16,0-3 10-16,2 2 0 0,1 1-2 0,2-1-9 15,1 1-18-15,2 0-14 16,2 0-17-16,0 0-19 0,0 0-18 0,0-1-15 16,0-1-6-16,0-2 0 0,1-1 19 15,0-3 27-15,0 1 30 0,0-2 26 16,-1 0 24-16,0 3 12 0,-3 1 11 16,1 3 5-16,-3 2 9 0,-2 0 21 15,0 5 44-15,-3 1 66 0,-1 2 70 16,0 2 42-16,-1 3-5 0,-1 1-33 15,-1 3-46-15,0 4-29 0,-1 2-8 0,1 3-12 16,2 0-15-16,1 0-11 0,1-1-31 16,2-2-20-16,1-1-21 0,2-2-11 15,0-3-6-15,2-3-9 0,0-2-7 16,1-3-12-16,-1-1 1 0,1-2-10 16,-1-1-11-16,0-2-10 0,-1-2-18 15,1-2-15-15,-2-3-3 0,1-3-5 16,-1 0 2-16,-1-2 5 0,-2-2 16 0,0 2 19 15,0 0 21-15,0 1 15 16,0 1 13-16,-1 4 9 0,2 2 3 0,-1 2 18 16,-1 1 14-16,1 2 7 0,0 2 20 15,-1 0 21-15,1 2 12 0,0 1 15 16,0 0-6-16,1 1-16 0,1 1-19 16,1 1-15-16,1 2-18 0,0 1-17 15,0 0-6-15,1 2-9 0,1-2-20 0,-1 0-13 16,-1 1-32-16,0-1-44 15,0 0-51-15,-2 1-45 0,0-1-37 0,1-2-46 16,-1 0-56-16,-1-1-60 0,4 1-79 16,-3-3 171-16</inkml:trace>
  <inkml:trace contextRef="#ctx0" brushRef="#br0" timeOffset="-211933.29">4122 16963 721 0,'0'2'601'0,"-1"2"-292"0,1 2-127 16,-1 0-13-16,1 2 5 0,-1 1-21 15,1 3-42-15,0 2-51 0,-1 0-26 16,1 2-2-16,-2 2-1 0,0 3 0 16,0-1-7-16,0 1-4 0,0-3-3 15,0-3-5-15,-1-2 3 0,2-6-10 0,0-4-10 16,0-4-27-16,1-1-18 15,0-3-18-15,0-2-4 0,0 0 16 0,1-3 12 16,-1-2 15-16,2-1 9 0,1-2-10 16,1 2-19-16,1 1-30 0,0 2-33 15,3-1-30-15,-1 4-23 0,2 0-25 16,0 1-44-16,2 0-26 0,1 0-26 16,2-2 35-16,3 0-146 0</inkml:trace>
  <inkml:trace contextRef="#ctx0" brushRef="#br0" timeOffset="-211733.813">4296 16935 1072 0,'-3'-1'561'0,"1"-2"-264"0,0 3-140 16,3 1-3-16,1 2 14 0,1 2-19 16,1 1-38-16,0 1-51 0,1 1-31 15,1 2-17-15,-1-1-11 0,1 0-12 16,0 0-35-16,1-1-49 0,-1-2-92 15,0 0-97-15,-1-1-76 0,1-3-57 0,0 0 13 16,0-4 71-16,-1-5 107 0,3 0 8 16,-1 0 48-16</inkml:trace>
  <inkml:trace contextRef="#ctx0" brushRef="#br0" timeOffset="-211616.138">4426 16980 355 0,'-2'1'461'0,"0"1"-60"16,0 3-57-16,-1 2-61 0,-1 3-54 0,-2 4-35 15,-1 3-46-15,-2 3-44 16,-2 4-43-16,1 2-32 0,-1 2-22 0,1-1-15 15,1 0-21-15,-1-3-45 0,1 0-60 16,0-2-73-16,-1 1-88 0,0-3-150 16,-7-1-261-16,3 4 138 0</inkml:trace>
  <inkml:trace contextRef="#ctx0" brushRef="#br0" timeOffset="-203133.642">12328 18217 419 0,'-2'3'148'0,"0"-1"-25"16,1 1-19-16,-1 0 2 0,0-1 6 16,-1 1 11-16,1-1 8 0,1 0 2 15,-2-1-18-15,2-1-19 0,-1 0-15 16,0-1-9-16,1 1 6 0,0-1 2 16,1 0 3-16,-1 0 0 0,0 0 2 15,1 0 2-15,-1 0-10 0,2 1-4 16,-1 0-10-16,1-1-16 0,0 1-3 0,0 0-12 15,1 0-8-15,0 0-2 16,1 0 2-16,0-1 5 0,1 1 2 0,1-1 2 16,1 1 0-16,0-1-5 0,3 1-1 15,-1-1-6-15,1 1-4 0,2-1 3 16,-1 1-4-16,3 0 7 0,-1-1-2 16,2 2 1-16,1-1-5 0,1 0-2 15,1 1-3-15,0 0-3 0,2-1 5 16,-1 1-2-16,-1-1 0 0,1 1-3 15,-1-2-1-15,-1 1-2 0,0-1 2 0,-2 0 3 16,0-1-4-16,-1 1-7 16,2-1 2-16,-2 1-8 0,1-1 5 0,0 1 4 15,-1-1-3-15,2 1 5 0,-1 1 1 16,2-2 2-16,0 2-4 0,-2-1 3 16,1 1-4-16,-2 0-1 0,0-1 2 15,-1 1-3-15,1-1 1 0,-3 0 2 16,0 1-1-16,-1-1-6 0,1 0 3 0,1 0 3 15,-1 1-1-15,0-1 5 16,1 1 0-16,1 0-3 0,1 0-1 0,0 0 1 16,1 0-3-16,-1 0 5 15,2 1-3-15,-1-1-3 0,-1 0 4 0,2 0-2 16,-2 0-2-16,1 0-2 0,0 1 7 16,1-1-3-16,-2 1 3 0,1-1 4 15,0 1-7-15,1 0-2 0,-1 0 9 0,1 1 0 16,1 0-6-16,-1-1 4 15,1 1-8-15,2 0-3 0,-2 1 2 0,1-2 0 16,2 2 2-16,-2-1 0 0,1-1 0 16,1 1 0-16,-1 0 2 0,-1-1-2 15,2 2 2-15,-1-1 0 0,-1 0-2 16,1 1-2-16,-1-1-2 0,0 1 4 16,0-1-3-16,-2 0 1 0,1 1 0 15,0-2-1-15,0 0 3 0,-1 0-2 16,1-1 4-16,-1 0-4 0,-1 1-3 0,1-1 5 15,0 0 1-15,-1 0-2 16,0 0 4-16,2 0-1 0,-2 0-6 0,1 1 8 16,1-1-2-16,1 0-4 0,-1 1 6 15,-1 0-10-15,2 0 4 0,-1-1 2 16,-1 1-7-16,1-1 7 0,-1 0-3 16,0-1-1-16,-1 1 6 0,2-1-2 15,-2 0-4-15,-1 0-1 0,2 1 3 16,-1-1-1-16,0 1-1 0,-1-1 4 15,1 1-3-15,-1 0 3 0,0 0 3 0,0 0-5 16,2-1 4-16,-2 1-5 0,0 0-1 16,0-1 2-16,1 0-3 0,-3 1 3 15,0-1-1-15,0-1 1 0,0 2 4 16,-1-1-4-16,1 0 0 0,-1 1 2 16,2 0-3-16,1 0 6 0,0-1-1 15,0 1-2-15,1 0 2 0,1-1 1 16,-1 1-3-16,0-1 2 0,0 0 0 0,-1 0-6 15,-1 1 6-15,-1-1 0 16,-1 0-2-16,2 0 2 0,-3 0-4 0,1 0 4 16,-1 0-2-16,0 0-2 15,1 1 0-15,-1-1 0 0,0 0 2 0,-1 0 2 16,1 0-2-16,-1 0 0 0,1 1 4 16,-1 0-4-16,0-1 1 0,0 1-1 15,-1-1 2-15,1 1-2 0,1 0 2 16,-2 0 0-16,0-1-4 0,0 0 4 15,-1 0-8-15,-1 1 10 0,0 0-6 0,0 0 4 16,-1-1-2-16,2 0 2 16,-3 1 1-16,1-1-3 0,0 1-3 0,-1-1 3 15,-1 1-2-15,0-1 2 0,0 1 3 16,0 0-4-16,-1 0-1 0,0 0-14 16,-1 1-12-16,0-1-19 0,0 0-25 15,-1 1-27-15,0 0-35 0,0 0-48 16,-1 0-53-16,0 0-55 0,-1-1-70 0,-2 1-73 15,-14-12-90-15,8 10-67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1000.482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14T09:31:09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4290 10438 822 0,'1'2'273'0,"0"0"-169"0,0-1-44 16,1 0 17-16,-2-2 25 0,0 0 19 16,1 1 6-16,-1-1-15 0,1 1-14 15,0-1-15-15,0 1-6 0,0-1-4 16,-1 1 0-16,0 0 5 0,1-1 3 16,0 1 5-16,1-1 2 0,-1 1-4 15,1 0-12-15,0 0-10 0,1 0-11 16,0 1-13-16,2 0-4 0,1 0-6 0,2 0-2 15,0 0-1-15,1 0-3 0,0 0 1 16,0-1-1-16,0 0-2 0,2 0 1 16,-1-1 0-16,0 0 0 0,0 0 2 15,0 0-6-15,1 0 2 0,-1 1-5 16,1-1-1-16,1 0 3 0,2 1-6 16,0-1 3-16,1 1-3 0,0-1 1 15,1 1-4-15,-1-1-1 0,-1 1 1 16,0-1-2-16,-2 0 6 0,1 0-4 15,-1 0-2-15,0-1 3 0,2 0-3 0,-1 0 0 16,0 1 4-16,1 0-1 16,-1 0-3-16,0 0 0 0,-1 0 1 0,1 1-4 15,-1-1 1-15,0 1 3 0,-1-1-3 16,2 1 1-16,0 0 3 0,0 0-3 16,1-1 3-16,0 1-1 0,-1 0-3 15,0 0 1-15,0-1-4 0,0 1 4 16,1 0-3-16,-1-1 5 0,0 0-1 0,0 1-1 15,-2-1 0-15,0 0-1 0,-1 1-1 16,0-1 0-16,1 1-2 0,-1 0 4 16,1 0-3-16,1-1-1 0,-1 1 2 15,1 0 0-15,-1-1 2 0,0 1-1 16,0-1-1-16,2 1 2 0,-2 0-2 0,0-1-2 16,0 0 2-16,0 0 1 15,1 0-1-15,0 1 2 0,0-1-2 0,0 1-1 16,2-1 3-16,-3 1-4 15,0 0 0-15,-1-1 0 0,0 1 0 0,1 0 2 16,0 0-2-16,-1 0 2 0,1-1 0 16,0 1-2-16,0-2 2 0,0 1-2 15,-1 1 0-15,1-1 3 0,1 0-1 16,0 1 0-16,-1 0 2 0,2 1-4 16,0-1 1-16,1 1-1 0,-1 0 2 0,1 1 2 15,0-1-4-15,-2-1 4 16,1 1-2-16,1 0-1 0,-1 0-1 0,0-1 0 15,0 1 2-15,-1 0-2 0,1-1 0 16,-2 0 2-16,1 0-6 0,-1 0 4 16,-1 0 2-16,1 0-2 0,-1 1 4 15,1-1-4-15,0 0 2 0,3 1-2 16,0-1 0-16,0 0 0 0,0 1-2 16,1 0 2-16,0 0 0 0,-1 1 0 15,2-1 2-15,-2-1-4 0,1 1 4 0,1 0 0 16,0 0-2-16,-1-1-2 15,0 0 0-15,0 0 2 0,-2 0 0 0,-1-1 0 16,-1 0 2-16,1 1-4 0,-2-1-2 16,-1 0 4-16,1 1-2 0,-1-1 2 15,0 1 0-15,2-1 0 0,-1 1 2 16,2 0-4-16,0 0 4 0,2 0 0 16,0 0-2-16,-1 1 2 0,0 0-2 15,1-1 0-15,-1 1 0 0,0-1 0 16,-1 0 0-16,1-1 0 0,-1 1 0 0,0 0 0 15,-1-1 0-15,0 0 0 0,0 1 0 16,-1-1 0-16,1 1-4 0,-1-1 2 16,2 0 4-16,-3 1-2 0,1-1 4 15,0 1-2-15,0-1-4 0,2 1 2 16,-1 0 0-16,1-1 0 0,1 1 0 16,1-1 0-16,0 1 0 0,-1 0-2 15,0-1 4-15,1 1-2 0,-1-1-2 16,0 1 2-16,1 0-5 0,1-1-1 15,-1 0 2-15,-1 1 1 0,2-2-1 0,-1 1 2 16,0 0 0-16,0-1 0 16,1 2 2-16,-3-2 0 0,2 2 0 0,0-1 2 15,1 0-5-15,-1 0 1 0,-1 1 2 16,-1 0-6-16,2-1 6 0,-1 1-4 16,0 0 1-16,1 0 1 0,-2 0 0 0,0 0 0 15,0-1-1-15,0 1-1 16,1 0 0-16,1-1 2 0,-1 1 2 0,1-1-1 15,-1 1-1-15,-2 0 0 0,1 0 0 16,-1 1 0-16,1-1-1 0,0 0 3 16,-1 1-2-16,0-1 2 0,0-1 0 15,-1 1-4-15,0 0 4 0,1 0-2 16,-1 0 0-16,2-1-1 0,0 1 1 16,1 1 0-16,0-1 0 0,1 0 0 15,0-1-5-15,0 1-2 0,1 1 2 0,1-1 1 16,-2 1 4-16,-1 0 4 15,1 1-4-15,-1-1-3 0,1 1 3 0,-1-1-5 16,0-1 0-16,-3 0-1 0,-3 0 1 16,-1 0 0-16,-1-1 2 0,0 1-1 15,0 0 3-15,-1 0-3 0,1 0 6 16,0 0 0-16,0 1 0 0,-1-1 0 16,1 1-2-16,0-1 4 0,-1 1-2 0,0 0 0 15,0 0-2-15,0 1 2 16,-1-2-1-16,0 1 1 0,1-1 0 0,0 0-2 15,-2 1 0-15,-1-1 0 0,0 0 0 16,0 0-1-16,-1 0-4 0,0 1-4 16,0-1-7-16,0 0-7 0,0 0-11 15,-1 0-15-15,0 1-15 0,1 0-27 16,-1 0-41-16,0 1-44 0,0 0-48 16,0 0-78-16,-2-1-68 0,0 1-95 15,-3 0-191-15,0-1 143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1000.482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14T09:34:21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10493 6771 873 0,'-3'0'120'16,"2"0"-82"-16,0 0-23 0,1-1-4 16,1 0 13-16,-1 1 20 0,0-1 20 15,0 1 12-15,0-1-1 0,1 1-5 16,-1 0-7-16,1 0-9 0,-1-1-6 15,2 1-6-15,-2-1 1 0,1 0 1 0,-1 1 5 16,1-1 8-16,-1 1 5 16,0 0 3-16,1-1 1 0,-1 1-7 0,0-1-8 15,0 1-9-15,0-1-8 0,0 1-1 16,1 0 4-16,-1 0 1 0,1 0-1 16,-1 0-2-16,0 0-4 0,0 0-4 15,1 0-2-15,-1 0-3 0,1-1-1 16,1 2 1-16,0-1-4 0,0 0-1 15,1 1-1-15,0-1-2 0,1 0 4 16,1 1-4-16,1-1 2 0,-1 1 3 0,0-1-1 16,0 1 1-16,1 0-1 0,-2-1-3 15,1 1 1-15,-1-1-4 0,1 0-1 16,-1 1 1-16,0-1-4 0,0 1-2 16,0-2-1-16,0 1-1 0,1-1-3 15,0 0 3-15,0 1-3 0,-1-1 3 16,2 1-1-16,-1-1 0 0,0 1 4 15,1-1-4-15,0 1 4 0,0-1-2 0,0 1-2 16,2-1 2-16,-2 1-3 16,0-1 1-16,0 0 0 0,0-1-3 0,1 0 4 15,-1-1-3-15,0 1 3 0,1 0-3 16,-1 0 1-16,1-1-2 0,-1 1 2 16,1-1 1-16,1 0 0 0,0 1 1 15,1-1-3-15,0 0 1 0,0 0 2 16,0-1-1-16,0 1 0 0,0 0 1 0,1-1-3 15,0 1 6-15,-1 0-2 16,1-2-2-16,-1 2 2 0,2 0-3 0,-1 0 0 16,0 0 1-16,1 0 1 15,-1-1-1-15,1 1-1 0,0 1 1 0,0-1 0 16,0 1 1-16,-1 0 3 0,0 0-1 16,0 0 3-16,-1 0-2 0,-1 1-1 15,0 0 3-15,1 0-2 0,-3 1-2 16,1-1 2-16,0 0-4 0,0 1 2 15,0-1 1-15,0 0-3 0,0 1 0 0,2-1-1 16,-2 0-4-16,0 0 4 16,0-1 0-16,0 2 0 0,1-1-1 0,-1 0 1 15,0 1 0-15,0 0-1 0,0 0 5 16,0 0-5-16,1 0 3 0,-1 0-1 16,1 1 1-16,1-1 1 0,-1 0-3 15,0 0-2-15,1 0 0 0,-1-1 1 16,1 1 1-16,0 0 0 0,-1 0-2 15,0-1 0-15,-1 1 0 0,1 0 1 16,0 0 1-16,2 1 0 0,-2-1 1 0,1 0 1 16,-1 0 1-16,0 1-1 15,-1-1 2-15,2 1-2 0,-1-1 3 0,0 2 0 16,1-1 0-16,-1 0-2 0,-1 0 2 16,1 0 0-16,1 0 0 0,0 0 0 15,-1 0 2-15,1 0-4 0,0 1-1 16,2-1-1-16,-2-1-1 0,0 1 1 15,0-1-1-15,-1 1 0 0,-1-1 0 0,1 0 1 16,-1 1-1-16,1-1 1 16,-1 1 1-16,2 0-2 0,-1-1 1 0,1 1 1 15,2-1-1-15,-2 1 3 0,0 0-3 16,1 0 1-16,0 0-2 0,0 0 1 16,0 0-1-16,1 0 1 0,0 0-1 15,1 0 0-15,1 1 2 0,0 0 1 16,1 0 2-16,2 0 0 0,-1 0 0 0,0 0-1 15,-1 0-3-15,-1 0 2 16,0 0-1-16,-1-1 0 0,0 1-1 16,1-1 1-16,-1 2-1 0,0-2 3 0,0 1-4 15,2-1 1-15,0 1 1 0,0-1-4 16,0 1 2-16,1-1-2 0,0 0 1 16,0 0 5-16,2-1-4 0,-2 1-1 15,1-1 1-15,0 0-2 0,-1 1 4 16,-1-1-1-16,1 2 1 0,1-1 0 15,0-1-1-15,1 1 3 0,0 0-5 0,-1 0 3 16,0 1 0-16,1-1-4 16,0 1 1-16,-1-1 1 0,2 1 0 0,-2-1 2 15,0 0-4-15,1 0 3 0,-2 0-1 16,0-2 0-16,0 2 2 0,1-1-1 16,0 0-1-16,0 1-2 0,0-1 0 15,-1 0 0-15,-2 0 2 0,2 1 0 16,-1 0-1-16,0 0-1 0,-1 0 4 0,2 0-2 15,-2 0 0-15,-1 0 0 16,2-1-4-16,0 1 4 0,-1-1-2 0,0 1 3 16,-1-1-3-16,1 0 2 15,-1 1 0-15,-1-1 0 0,1 1 0 0,2 0-2 16,0-1 1-16,1 1-2 0,0 0 4 16,2 0-1-16,-2 0 2 0,1 1-3 15,0-1 1-15,0 0 0 0,-2 0-2 16,1 0 4-16,-2-1-1 0,-1 1 1 15,0-1 0-15,0 0-1 0,0 0-1 0,0 0 0 16,0-1 0-16,1 0-6 16,0 0 6-16,-1 0-2 0,0 0 4 0,-1-2-2 15,2 2-1-15,0 0 1 0,-1 0-4 16,1 0 2-16,2 0 0 0,-1 0 0 16,0 0 2-16,2 1-2 0,-3-1-2 15,0 1 2-15,-1-1 0 0,0 0 2 16,0 0 2-16,-1 0-2 0,-1 0-2 15,0 1 2-15,0-1-2 0,-2 0-2 16,1 0 4-16,0-1-4 0,0 1 4 0,0-1-1 16,1 1 1-16,-1 0-2 15,1 0 0-15,-1 0 0 0,1 1-5 0,-1-1 7 16,1 1-2-16,1 0 1 0,1-1 1 16,1 1-4-16,1 0 2 0,-2 0 2 15,-1 1-2-15,0-1 0 0,0-1 0 16,0 1-2-16,-2 0-1 0,0 0 5 15,0 0-4-15,0 0 7 0,0 0-5 0,0 0 4 16,2 0-2-16,0 0-2 16,2 1 0-16,-2-2 2 0,1 1-1 0,1 1 1 15,1-1 0-15,0 1 0 0,0 0 2 16,-2-1-2-16,1 1-1 0,-2 0 1 16,2 0 0-16,-1 0-2 0,2 0 0 15,-2-1 2-15,-1 1-2 0,0 0 2 16,0-1 0-16,1 1-2 0,-3-2 0 0,0 1-2 15,-1-1 2-15,-2 0 0 16,0 1 3-16,1 0-3 0,-1 0 0 0,1 1 2 16,0 0-2-16,0 0 2 15,1 0 0-15,2 1-2 0,2 0 2 0,0 0-2 16,-1 1 2-16,-1 0 0 0,0-1-2 16,1-1 0-16,-2 0 0 0,0 1 1 15,0-1-1-15,0-1-1 0,0 0-1 16,-1 0 0-16,-1 0 2 0,1 0 0 15,-1 0 2-15,0 0-2 0,0 0-2 0,0 0 2 16,0 1 0-16,0-1 0 0,-1 0 0 16,1 0-2-16,0 0 2 0,1 1 0 15,1-1-2-15,-1 0 4 0,0 0-2 16,0 0-2-16,1-1 4 0,-1 0-6 16,2-2 6-16,-1 1-2 0,0 1 2 15,1-1 0-15,-1 0-4 0,1 1 6 16,1 0-8-16,-1 0 4 0,0-1 0 0,0 1 0 15,1 1-2-15,0-1 2 16,-1 0 0-16,1 0 0 0,0 0 0 0,0 0-2 16,-1 0 2-16,-2 0 0 0,0 0 0 15,0-1 0-15,-1 1 2 0,0-1-6 16,2 1 4-16,-2-1-1 0,1 0-1 16,1-1 2-16,0 1 0 0,0 0 0 15,1 0 0-15,-1 0 0 0,0 0 0 16,2 1-2-16,0-1 2 0,1 1 0 15,-1 0 0-15,-1-1 2 0,1 0-2 0,-1 1 0 16,1-1 0-16,-1 1 0 16,-2 0 2-16,1 0-4 0,-1 0 4 0,1 0-2 15,-1 0-2-15,-1 0 2 0,0 0-2 16,0 0 2-16,0 1 0 0,0-1 0 16,2 0 0-16,-1 0 0 0,0 1 0 15,1 0 4-15,0 1-4 0,0-1 1 16,2 0-1-16,-2-1-3 0,1 0 5 0,-2 1-2 15,0-1-2-15,-1 0 2 16,1 1-2-16,-1 0 0 0,0-1 2 0,0 0 0 16,0 0 0-16,0 0-2 0,0 0 2 15,2 0-2-15,-2 0 1 0,0 1 1 16,0-1 0-16,1 1 0 0,1 0 0 16,2 0 3-16,-1 0-3 0,1 1 2 15,0 0 5-15,-1-1-8 0,1 1 2 16,-1 0 1-16,-1-1-5 0,1 0 4 15,0-1-1-15,1 0-1 0,-1 0 2 0,0 0 1 16,0-1 0-16,-1 0 0 16,0 1-4-16,0-1-2 0,0 0 4 0,-1 0 0 15,1 1 0-15,-1-1 2 0,0 1-4 16,1 0 4-16,-1 0 0 0,0 0 0 16,0-1-2-16,-1 1 0 0,1-1 0 15,1 1-2-15,-2 0 4 0,1 0-2 16,-1-1 2-16,1 2 0 0,-1-1-2 0,-1 0 0 15,1 1 0-15,-2 0 0 16,2-1-4-16,-1 1 6 0,1-1 0 0,0 0-2 16,0 0 3-16,1 1-4 0,0-1 1 15,0 1-2-15,1-1 0 0,-1 1 2 16,0 0 0-16,-1 0 4 0,1 0-1 16,-2 0-3-16,-2 0 2 0,1 1 0 15,-1 0-2-15,0-1 2 0,0 1 0 16,-2-1-2-16,1 1 0 0,-1-1 0 15,0 0-2-15,0 0 0 0,0 0 2 0,-1 1 0 16,0-2 0-16,0 1 0 0,0 1-6 16,-1-1-3-16,1 1-13 0,-2 0-11 15,1 0-15-15,-1-1-15 0,1 1-19 16,-1 0-21-16,0 0-27 0,-1 0-24 16,1-1-38-16,0 1-50 0,-1 1-37 15,1-2-35-15,-1 1-58 0,-3-2-49 16,0 1-272-16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1000.482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14T09:38:07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5136 7804 773 0,'-8'3'227'0,"2"-2"-110"0,-1 1-19 15,3-3-13-15,3 1 1 0,0-1 16 16,1 0-4-16,1 1 5 0,-1 0-12 15,1-1-14-15,-1 0-10 0,0 0-12 16,0 0-9-16,1-1-4 0,-1 1-3 0,0 0 0 16,0 0-4-16,1 0 0 15,-1 1 2-15,1 0-4 0,0-1 1 0,-1 1 4 16,1 0-5-16,0 0 1 0,0-1-6 16,-1 1-6-16,2 0-2 0,0-1-5 15,1 0 0-15,1 0-4 0,0-1 0 16,2 0-2-16,1 0-1 0,1 0 0 15,1 0 0-15,-1 0-3 0,1-2 1 16,-1 2 0-16,0 0 2 0,0 0 4 16,1-1-3-16,-1 2 1 0,0 0 3 0,0-1-1 15,0 1 1-15,0 0 2 16,2 0-5-16,-1 0-1 0,0 0 3 0,1 0-6 16,-1 1 2-16,2 0-1 0,-1-1-2 15,-1 1-2-15,1-1 2 0,-1 1-2 16,2 0 2-16,-2 1-1 0,1-1-1 15,0 1-1-15,-1-1-4 0,0 0 4 16,2 0-1-16,-2 1-1 0,1-1 2 0,0 0-2 16,-2 0 0-16,1 0 3 15,-2 0-1-15,0 1-1 0,-1-1 3 0,0 1-4 16,0-1 0-16,0 0 0 16,1 1 0-16,0-1 1 0,-1 0-2 0,1 0 2 15,-1 0 1-15,1 0-2 0,0 0 0 16,1 0 0-16,0-1 0 0,-1 1-2 15,-1-1 2-15,-1 0 0 0,0 1 2 0,0 0 0 16,-1 0-1-16,0 0 3 16,1 0-3-16,1 0 4 0,0 0 0 0,1 0-1 15,0 0-1-15,0 0 0 0,1 0 0 16,-1 0-3-16,1-1 4 0,0 1-4 16,0-1-2-16,-1 1 5 0,1-1 1 15,0 0-1-15,0 1 4 0,2 0-1 16,-1 0 1-16,0 1 1 0,1-1 1 15,0 1 1-15,1 0 3 0,1 0-3 16,-1 0 0-16,1 0-3 0,0 0-2 0,1 1 4 16,-2-1-4-16,-1 1 0 0,2-1 2 15,-2 1-1-15,3 0 3 0,-2 0-1 16,-1 0 3-16,1 1-4 0,0-1 1 16,-1 0-3-16,0 0 0 0,-1-1-1 15,1 1-2-15,0-1-1 0,-1 0 3 16,1 1-1-16,-1-1 2 0,2 1-3 15,-2-1 1-15,3 0 1 0,-2 1-2 16,0-1-2-16,1 0 1 0,0 0 3 16,0 0-3-16,-2 0 5 0,1 0-1 0,-1 0-5 15,0 0 2-15,0 1-1 16,0-1 3-16,-1 0-3 0,1 0 3 0,-1-1-2 16,1 0-2-16,0 1 1 0,0-2-1 15,0 1 2-15,0 0-4 0,0 1 2 16,2-1 2-16,-2 0-2 0,0 0 2 15,0 1 0-15,-1-1-2 0,0 0 1 16,2 1 1-16,-1-1 0 0,0 1 0 0,1 0-1 16,0 0-2-16,1-1 2 15,-1 1 1-15,0-1-2 0,0 1 2 0,-1-1-1 16,0 0-1-16,0 1 2 0,-1-1-2 16,0 0 0-16,-1-1 2 0,0 1-4 15,1 0 2-15,1 0 0 0,-1 0 2 16,0 0-2-16,0 0 2 0,-2-1-1 15,1 1-2-15,-1-1 1 0,1 0-2 16,0 1 2-16,-1-1 2 0,1 1-1 16,-1-1 1-16,2 1-4 0,0-1 4 0,1 1-2 15,-1 0 2-15,-1 0 0 16,1 0-4-16,-1 0 2 0,0 0 0 0,0 0 2 16,-2 0-4-16,2 0 4 0,0-1-1 15,-1 1-1-15,0 0 4 0,1 0-2 16,1 0-1-16,-1 0-2 0,2 0 2 15,-2 0-2-15,-1 0 2 0,1 0-1 16,0 0-1-16,0 0 2 0,0 0 1 0,2 0 0 16,-3 0 1-16,0 0-4 0,0 0 4 15,0 1-3-15,-1-1 4 0,0 0-3 16,1 1-2-16,-2-1 2 0,1 0-2 16,-2 0 4-16,0 0-1 0,0 0-2 15,0 0 2-15,0 0-2 0,0 0 0 16,-1 0 1-16,1 0 1 0,0 1-2 15,-1-1 2-15,0 1 0 0,0-1-1 16,0 0 3-16,-1 0-2 0,0 0-1 16,-1 1-6-16,1 0-5 0,-1-1-15 0,0 1-18 15,-1-1-21-15,1 1-28 16,-1 0-36-16,-1-1-32 0,1 1-38 0,-2 0-36 16,1 1-41-16,-1 0-68 0,-1 0-104 15,-1 4-301-15</inkml:trace>
  <inkml:trace contextRef="#ctx0" brushRef="#br0" timeOffset="3517.586">5196 8534 407 0,'-1'0'222'15,"1"1"-114"-15,0 0-22 0,0-1-4 16,1-1 5-16,-1 0 2 0,1 0 9 15,-1 1 0-15,1 0-14 0,0-1-5 0,-1 0-5 16,1 0-7-16,-1 0 1 0,1 0 4 16,0 1-1-16,0-1-13 0,2 0 5 15,-1 1 4-15,2 0-8 0,0 0 8 16,1-1-5-16,2 1-9 0,0 0-6 16,1 0-11-16,1 0 0 0,1 0-1 15,-1 0 2-15,2 0-6 0,0 0-2 16,1 1-9-16,2 0 1 0,-1 0 4 0,1 1-6 15,1-1-2-15,0 1-3 16,0 0-2-16,1 0-3 0,0 0-1 0,0-1 3 16,0 1-6-16,0-1 2 0,-2 1-1 15,0 0-1-15,1-1 0 0,-2 2-4 16,2-2 4-16,-1-1-3 0,1 1-1 16,-1-1 4-16,-1 1-3 0,0-1 1 15,0 0 2-15,-1 0-2 0,0 0 4 16,0 0-3-16,0 0 5 0,0 0-5 15,-1 0 0-15,0 0 1 0,0 0-1 0,2 0 1 16,0 1 0-16,0-2-2 16,1 1-1-16,0-1 0 0,0 0 1 0,2 0-1 15,0 0-2-15,-2-1 0 0,0 0 0 16,-1 0 0-16,1 0 0 0,-1 0 0 16,0 1 0-16,1-1 0 0,-2 1 0 15,-1 0 1-15,1 0 3 0,0 1-3 16,1-1 1-16,-1 0-4 0,0 0 2 15,-1 0 0-15,2-1 2 0,-2 1 1 16,1 0-4-16,0 0 1 0,1 1 1 0,-1-1 1 16,1 1-2-16,-1-1-2 0,2 1 1 15,-2-1 1-15,1 1 0 0,0-1 3 16,1 1 0-16,0 1-1 0,-1-2-1 16,0 1 1-16,2-1 0 0,-3 1 1 15,2 0 0-15,-2 0-1 0,2 0 1 16,0 0-1-16,0 1 4 0,0 0-4 15,2 0 1-15,-1-1 1 0,0 1-4 0,1-1 1 16,0 0-1-16,0 0 0 16,1 1 5-16,-1-1-1 0,1 0 2 0,-1 0-2 15,-1 0 0-15,-1-1 0 0,-2 1-1 16,2 0 2-16,-2 0-3 0,1 1 1 16,-2-1 2-16,1 0-2 0,-1 1 4 15,0 0 1-15,1 0 1 0,1 0 3 16,1 1-6-16,-1 0 3 0,1-1-3 0,2 1-2 15,-1-1 2-15,0 1 0 16,1-1-5-16,-2 0 3 0,0 0-1 0,-1 1 0 16,0-1 2-16,-1 0-1 0,0 0 1 15,0-1-3-15,1 1 3 0,0-1-2 16,-1 2 0-16,2-1 1 0,1-1-2 16,0 1 1-16,0-1 0 0,0 0 2 15,1 0-5-15,-1 0 2 0,-1 0 0 16,2-1 0-16,-2 1 1 0,0 0 0 15,0 0 1-15,0-1-1 0,0 1 1 16,1-2-1-16,1 2-3 0,0-1 4 16,-1 1-4-16,1 0 3 0,-3-1-1 0,0 1 1 15,0-1 1-15,1 0-3 0,-1 1 8 16,0 0-6-16,0 0 2 0,1 0 1 16,-2 0-5-16,0 0 1 0,0-1 1 15,1 1-3-15,-2 0 2 0,0 0 0 16,0-1-2-16,0 1 2 0,2 0 1 15,-2-1-1-15,1 1 0 0,0 0-1 16,2 0 1-16,-1 0 1 0,0 0 3 0,0 0-1 16,1 0 2-16,-1 0-2 0,0 1-2 15,0 0-1-15,1-1 0 0,-2 1-4 16,1-1 4-16,-1-1-2 0,2 1 3 16,-1 0-1-16,-1-1 0 0,1 1-2 15,1-1-2-15,-1 0 4 0,-1 1-2 16,1-1 0-16,1 0 0 0,0 1-2 15,0-1 2-15,2 1 4 0,-1-1-1 0,1 0-1 16,2 1 0-16,-1 0-2 16,0-1 0-16,1 1 0 0,-2 0 1 0,1-1-1 15,-2 1 2-15,1-1 2 0,-1 1-3 16,-1 0 1-16,3-1 0 0,-1 0-2 16,1 1 0-16,2 0 2 0,0 0-1 15,0 0 3-15,2 1-1 0,0 0 1 16,-1 0-2-16,-1 0-1 0,0 0 3 15,-1 0-4-15,0 0 0 0,-3-1 0 16,0 1 2-16,-2-1-1 0,-2 0 1 0,0-1 0 16,1 1-2-16,-2 0-2 0,1 0 2 15,0 0 0-15,-1 0 0 0,2-1 0 16,-1 1 0-16,2 0 2 0,1-1-2 16,1 1-2-16,0 0 6 0,0-1-1 15,0 1 1-15,0 0-3 0,2 0 1 16,-1 0 3-16,0 1-3 0,-1-1 3 15,-1 1-3-15,0-1-2 0,-2 0 2 0,0 0 0 16,-1 0-2-16,-1 0 3 16,1 1-3-16,-2-1 0 0,-1 0 0 0,0 0 0 15,1-1 2-15,1 1-2 0,0 0 0 16,0 1 2-16,-1-1-2 0,2 1 1 16,1-1 3-16,1 1-4 0,0-1 2 15,0 1-4-15,1 0 2 0,-2 0 0 16,0 0 2-16,0 1 0 0,0-1-1 15,-1 1-1-15,1 0 0 0,-1-1 4 16,0 0-4-16,0-1 2 0,0 1-1 0,1 1 3 16,0-1-2-16,1 0-1 0,-1 1-1 15,0-1 0-15,1 0-3 0,0 0 3 16,0 0 0-16,-1 0 0 0,0 1 2 16,1-1-4-16,-1-1 5 0,0 1-1 15,-1-1-2-15,0 1 2 0,1-1-7 16,-1 0 6-16,2 1 1 0,-1-1-2 15,4 0 2-15,2 2 0 0,1-1 0 0,3 0 1 16,-1 0 1-16,0 0-4 0,0 1 1 16,-1-1 1-16,0 0-2 0,-1 0 2 15,1-1-2-15,0 0 0 0,-1 1 2 16,1-1 0-16,-2-1-2 0,0 0-4 16,-1 0 2-16,-2-1 0 0,-2 0 1 15,0 0 1-15,-1-1 1 0,-2 1-2 16,1 0 2-16,-1 0-1 0,0 0-1 0,0 0 2 15,0 0-1-15,1 1 2 16,-1-1-2-16,1 0 0 0,0 1 2 0,0 0-4 16,0 0 4-16,0-1 0 0,0 2-2 15,0-2 3-15,-2 1-3 0,0 0-1 16,0 0 1-16,0 0-4 0,-1 0 4 16,0 1 0-16,0-1 4 0,1 0-4 15,0 0 0-15,2 1 1 0,-1-1-2 16,1 1 1-16,1-1 1 0,2 1-1 15,0 0 0-15,-1-1 2 0,0 1-4 0,1-1 2 16,-1 1 0-16,1 1-1 16,1-1 1-16,0 0 0 0,-1 0 0 0,0 0 0 15,1 0 0-15,-1 1 1 0,-1-1-1 16,0 0-1-16,0 0 2 0,-2 0 1 16,0 0-2-16,1 0 0 0,0 0 0 15,0 0 0-15,0 0 0 0,0 0 0 16,0 0 0-16,1 0-2 0,-1 0 2 15,-1-1 0-15,0 1-1 0,-2 0 1 16,1 0-4-16,-1-1 2 0,0 1 4 0,0 0 0 16,-1 0-2-16,0-1 0 15,-1 1-2-15,0 0 0 0,0-1 2 0,-1 2 0 16,-1-2-2-16,0 1 2 0,1 0-1 16,0 0 1-16,1-1 1 0,-1 1-2 15,1 0 1-15,-1-1 0 0,0 1 0 16,1 0 3-16,-1 0-3 0,-1 0 0 15,2 1-2-15,-2-1 1 0,-1 0 1 0,0 0 1 16,-1-1-1-16,-1 1 0 16,0 0 0-16,-1-1 0 0,1 1 2 0,-1 0-4 15,0 0-3-15,-1 0-7 16,0 0-13-16,0 1-12 0,-1-1-15 0,0 0-21 16,0 1-29-16,-1 0-37 0,1-1-61 15,-2 1-54-15,0-1-54 0,-3 0-52 16,-4-2-51-16,-7-5 22 0,1 3-209 15</inkml:trace>
  <inkml:trace contextRef="#ctx0" brushRef="#br0" timeOffset="169569.775">7772 9098 1161 0,'-10'8'416'0,"4"-2"-376"0,-1-1-110 0,3-4-51 15,4-6-20-15,1 0 5 16,0 0 13-16,1 0 4 0,-1 0-9 0,1 2-4 16,-1 0 19-16,0-2 10 0,2 1-201 15</inkml:trace>
  <inkml:trace contextRef="#ctx0" brushRef="#br0" timeOffset="170855.325">7563 9232 519 0,'0'0'315'16,"0"1"-133"-16,2 0-70 0,1-2-20 15,-3-1 9-15,1 0 9 0,0 1 12 0,0 1 3 16,0-1-7-16,0 1-14 15,0 0-14-15,0 0-14 0,0-1-10 0,0 1-5 16,0-1-5-16,1 0 1 0,0 0-3 16,0 0-2-16,1 0-1 0,1-1-1 15,0-1-5-15,1 1-2 0,0-1 4 16,1 0-5-16,2 0-5 0,1-1-3 16,1-1-7-16,2 1-4 0,2 0-2 15,2-1-1-15,0 0-5 0,1-2-1 16,2 0-4-16,-1 0-3 0,-1 1-1 0,3 0 1 15,-3 1 2-15,0 1-3 16,1 0 3-16,-1 1 3 0,0 1-2 0,0 0 2 16,0 0 1-16,0 1-1 0,1 1-3 15,-1-1 0-15,-1 1 1 0,2 0-2 16,-1 0-1-16,-1 0 0 0,1 0-3 16,-1 0-1-16,-1 0 1 0,0 0-1 15,0 0 2-15,-1 0 0 0,1 0 1 16,-2 0-1-16,0 1 0 0,0-1 2 15,0 1-7-15,0-1 3 0,-1 1-1 0,0 0 3 16,2 1 1-16,-1-1 2 16,0 0-1-16,-1-1 0 0,1 1-1 0,-1 0 1 15,-1 0-4-15,1 0 2 0,0-1-1 16,0 1-2-16,1-1 1 0,0 2 2 16,2-1 1-16,1 0 1 0,0 0 0 15,-1 0-2-15,0 0 0 0,-1 0 1 16,-2 1-1-16,1 0-2 0,0 0 3 0,-1-1-1 15,-1 0 0-15,0 1 3 16,0-1-5-16,-1 1 4 0,1-1-3 0,-1 0 1 16,0 1 2-16,1-1-3 0,-1-1 1 15,0 1 4-15,0 0-2 0,0 0-1 16,1 0-1-16,-1 0 0 0,-1-1-3 16,1 2 2-16,0-2-1 0,1 1 1 15,-1-1-2-15,-1 1 3 0,-1-1-1 0,-1 0-1 16,1 1-1-16,0 0 2 15,0 0-2-15,-1-1 5 0,-1 1 0 0,-1 0-3 16,0-1 3-16,0 1-3 16,0-1-1-16,0 0 1 0,0 0-2 0,0 1-1 15,-2-1-1-15,1 0 4 0,-1 0-2 16,0 0 3-16,-1 0-5 0,1 0 4 16,-1 0-2-16,0 0 0 0,0 1 1 15,-1-1-3-15,0 0 0 0,0 0 0 16,0 0 0-16,0 0 4 0,-1 0-2 0,1 0 0 15,0 0-2-15,-1 0-2 0,1 0-4 16,-1 0-3-16,0 0-4 0,0 0-10 16,-1 0-6-16,1 0-12 0,-1 0-20 15,1 0-20-15,-1 1-37 0,0 0-53 16,-1 0-51-16,-1 1-78 0,0 0-92 16,-2 0-118-16,-2 3-406 0</inkml:trace>
</inkml:ink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2F6F0AE-7B65-4C9A-8729-A5D1A0ABE57B}" type="datetime1">
              <a:rPr lang="ko-KR" altLang="en-US"/>
              <a:pPr lvl="0">
                <a:defRPr/>
              </a:pPr>
              <a:t>2019-03-21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9E72E7F-A2FE-4F50-A94D-8786A43CAC6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2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63104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7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94903"/>
            <a:ext cx="1702710" cy="251931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3876945"/>
            <a:ext cx="6211645" cy="15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7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876945"/>
            <a:ext cx="6211645" cy="1552912"/>
          </a:xfrm>
          <a:prstGeom prst="rect">
            <a:avLst/>
          </a:prstGeom>
        </p:spPr>
      </p:pic>
      <p:sp>
        <p:nvSpPr>
          <p:cNvPr id="24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5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6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44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err="1">
                <a:latin typeface="HY견고딕" pitchFamily="18" charset="-127"/>
                <a:ea typeface="HY견고딕" pitchFamily="18" charset="-127"/>
              </a:rPr>
              <a:t>우분투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1800" baseline="0" dirty="0" err="1">
                <a:latin typeface="HY견고딕" pitchFamily="18" charset="-127"/>
                <a:ea typeface="HY견고딕" pitchFamily="18" charset="-127"/>
              </a:rPr>
              <a:t>리눅스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36418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985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2123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86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65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F7CE9-DC5C-4139-8698-3DCECBA8238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7323289"/>
      </p:ext>
    </p:extLst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6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2019-03-14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4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jpe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0.png"  /><Relationship Id="rId3" Type="http://schemas.openxmlformats.org/officeDocument/2006/relationships/customXml" Target="../ink/ink5.xml"  /><Relationship Id="rId4" Type="http://schemas.openxmlformats.org/officeDocument/2006/relationships/image" Target="../media/image21.png"  /><Relationship Id="rId5" Type="http://schemas.openxmlformats.org/officeDocument/2006/relationships/customXml" Target="../ink/ink6.xml"  /><Relationship Id="rId6" Type="http://schemas.openxmlformats.org/officeDocument/2006/relationships/image" Target="../media/image2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customXml" Target="../ink/ink7.xml"  /><Relationship Id="rId3" Type="http://schemas.openxmlformats.org/officeDocument/2006/relationships/image" Target="../media/image2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customXml" Target="../ink/ink8.xml"  /><Relationship Id="rId3" Type="http://schemas.openxmlformats.org/officeDocument/2006/relationships/image" Target="../media/image2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2.png"  /><Relationship Id="rId3" Type="http://schemas.openxmlformats.org/officeDocument/2006/relationships/customXml" Target="../ink/ink9.xml"  /><Relationship Id="rId4" Type="http://schemas.openxmlformats.org/officeDocument/2006/relationships/image" Target="../media/image3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4.png"  /><Relationship Id="rId3" Type="http://schemas.openxmlformats.org/officeDocument/2006/relationships/image" Target="../media/image4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customXml" Target="../ink/ink10.xml"  /><Relationship Id="rId3" Type="http://schemas.openxmlformats.org/officeDocument/2006/relationships/image" Target="../media/image4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8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9.png"  /><Relationship Id="rId3" Type="http://schemas.openxmlformats.org/officeDocument/2006/relationships/image" Target="../media/image50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3.png"  /><Relationship Id="rId3" Type="http://schemas.openxmlformats.org/officeDocument/2006/relationships/image" Target="../media/image54.png"  /><Relationship Id="rId4" Type="http://schemas.openxmlformats.org/officeDocument/2006/relationships/image" Target="../media/image5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Relationship Id="rId4" Type="http://schemas.openxmlformats.org/officeDocument/2006/relationships/image" Target="../media/image58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9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60.png"  /><Relationship Id="rId3" Type="http://schemas.openxmlformats.org/officeDocument/2006/relationships/image" Target="../media/image61.png"  /><Relationship Id="rId4" Type="http://schemas.openxmlformats.org/officeDocument/2006/relationships/image" Target="../media/image62.png"  /><Relationship Id="rId5" Type="http://schemas.openxmlformats.org/officeDocument/2006/relationships/image" Target="../media/image63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64.png"  /><Relationship Id="rId3" Type="http://schemas.openxmlformats.org/officeDocument/2006/relationships/image" Target="../media/image65.png"  /><Relationship Id="rId4" Type="http://schemas.openxmlformats.org/officeDocument/2006/relationships/image" Target="../media/image66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67.png"  /><Relationship Id="rId3" Type="http://schemas.openxmlformats.org/officeDocument/2006/relationships/image" Target="../media/image68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69.png"  /><Relationship Id="rId3" Type="http://schemas.openxmlformats.org/officeDocument/2006/relationships/image" Target="../media/image70.png"  /><Relationship Id="rId4" Type="http://schemas.openxmlformats.org/officeDocument/2006/relationships/image" Target="../media/image62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71.png"  /><Relationship Id="rId3" Type="http://schemas.openxmlformats.org/officeDocument/2006/relationships/image" Target="../media/image72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73.png"  /><Relationship Id="rId3" Type="http://schemas.openxmlformats.org/officeDocument/2006/relationships/image" Target="../media/image74.png"  /><Relationship Id="rId4" Type="http://schemas.openxmlformats.org/officeDocument/2006/relationships/image" Target="../media/image7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1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76.png"  /><Relationship Id="rId3" Type="http://schemas.openxmlformats.org/officeDocument/2006/relationships/image" Target="../media/image77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78.png"  /><Relationship Id="rId3" Type="http://schemas.openxmlformats.org/officeDocument/2006/relationships/image" Target="../media/image79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80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81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82.png"  /><Relationship Id="rId3" Type="http://schemas.openxmlformats.org/officeDocument/2006/relationships/image" Target="../media/image83.png"  /><Relationship Id="rId4" Type="http://schemas.openxmlformats.org/officeDocument/2006/relationships/image" Target="../media/image84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85.png"  /><Relationship Id="rId3" Type="http://schemas.openxmlformats.org/officeDocument/2006/relationships/image" Target="../media/image86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87.png"  /><Relationship Id="rId3" Type="http://schemas.openxmlformats.org/officeDocument/2006/relationships/image" Target="../media/image88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89.png"  /><Relationship Id="rId3" Type="http://schemas.openxmlformats.org/officeDocument/2006/relationships/image" Target="../media/image90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91.png"  /><Relationship Id="rId3" Type="http://schemas.openxmlformats.org/officeDocument/2006/relationships/image" Target="../media/image92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93.png"  /><Relationship Id="rId3" Type="http://schemas.openxmlformats.org/officeDocument/2006/relationships/image" Target="../media/image9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2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95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96.png"  /><Relationship Id="rId3" Type="http://schemas.openxmlformats.org/officeDocument/2006/relationships/image" Target="../media/image97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98.png"  /><Relationship Id="rId3" Type="http://schemas.openxmlformats.org/officeDocument/2006/relationships/image" Target="../media/image99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00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01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02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03.png"  /><Relationship Id="rId3" Type="http://schemas.openxmlformats.org/officeDocument/2006/relationships/image" Target="../media/image104.pn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0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06.png"  /><Relationship Id="rId3" Type="http://schemas.openxmlformats.org/officeDocument/2006/relationships/image" Target="../media/image107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0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customXml" Target="../ink/ink1.xml"  /><Relationship Id="rId3" Type="http://schemas.openxmlformats.org/officeDocument/2006/relationships/image" Target="../media/image13.pn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09.png"  /><Relationship Id="rId3" Type="http://schemas.openxmlformats.org/officeDocument/2006/relationships/image" Target="../media/image110.png"  /><Relationship Id="rId4" Type="http://schemas.openxmlformats.org/officeDocument/2006/relationships/image" Target="../media/image111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12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13.png"  /><Relationship Id="rId3" Type="http://schemas.openxmlformats.org/officeDocument/2006/relationships/image" Target="../media/image114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1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16.png"  /><Relationship Id="rId3" Type="http://schemas.openxmlformats.org/officeDocument/2006/relationships/image" Target="../media/image117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18.png"  /><Relationship Id="rId3" Type="http://schemas.openxmlformats.org/officeDocument/2006/relationships/image" Target="../media/image119.pn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20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21.png"  /><Relationship Id="rId3" Type="http://schemas.openxmlformats.org/officeDocument/2006/relationships/image" Target="../media/image122.pn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23.png"  /><Relationship Id="rId3" Type="http://schemas.openxmlformats.org/officeDocument/2006/relationships/image" Target="../media/image124.pn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jpe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4.png"  /><Relationship Id="rId3" Type="http://schemas.openxmlformats.org/officeDocument/2006/relationships/customXml" Target="../ink/ink2.xml"  /><Relationship Id="rId4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6.png"  /><Relationship Id="rId3" Type="http://schemas.openxmlformats.org/officeDocument/2006/relationships/customXml" Target="../ink/ink3.xml"  /><Relationship Id="rId4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8.png"  /><Relationship Id="rId3" Type="http://schemas.openxmlformats.org/officeDocument/2006/relationships/customXml" Target="../ink/ink4.xml"  /><Relationship Id="rId4" Type="http://schemas.openxmlformats.org/officeDocument/2006/relationships/image" Target="../media/image1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15" y="6479"/>
            <a:ext cx="5523785" cy="417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C80CD-DF4F-4FED-815D-AFDC5BD0AB7D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6632"/>
            <a:ext cx="2110064" cy="4320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52120" y="4683266"/>
            <a:ext cx="252028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r" eaLnBrk="1" latinLnBrk="1" hangingPunct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숭실대학교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최형광</a:t>
            </a:r>
          </a:p>
        </p:txBody>
      </p:sp>
      <p:sp>
        <p:nvSpPr>
          <p:cNvPr id="10" name="Rectangle 29"/>
          <p:cNvSpPr txBox="1">
            <a:spLocks noChangeArrowheads="1"/>
          </p:cNvSpPr>
          <p:nvPr/>
        </p:nvSpPr>
        <p:spPr bwMode="auto">
          <a:xfrm>
            <a:off x="251520" y="2204864"/>
            <a:ext cx="5099720" cy="95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/>
              <a:t>리눅스 시스템관리</a:t>
            </a:r>
            <a:endParaRPr kumimoji="0" lang="en-US" altLang="ko-KR" dirty="0"/>
          </a:p>
          <a:p>
            <a:pPr>
              <a:defRPr/>
            </a:pPr>
            <a:r>
              <a:rPr kumimoji="0" lang="en-US" altLang="ko-KR" dirty="0"/>
              <a:t>2</a:t>
            </a:r>
            <a:r>
              <a:rPr kumimoji="0" lang="ko-KR" altLang="en-US" dirty="0"/>
              <a:t>장</a:t>
            </a:r>
            <a:br>
              <a:rPr kumimoji="0" lang="en-US" altLang="ko-KR" dirty="0"/>
            </a:br>
            <a:endParaRPr kumimoji="0" lang="ko-KR" alt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73" y="4159149"/>
            <a:ext cx="3509789" cy="173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480362"/>
            <a:ext cx="1354134" cy="11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7300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6829425" cy="56102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155FBED-4587-4108-ADC6-8C44B51BC615}"/>
                  </a:ext>
                </a:extLst>
              </p14:cNvPr>
              <p14:cNvContentPartPr/>
              <p14:nvPr/>
            </p14:nvContentPartPr>
            <p14:xfrm>
              <a:off x="4107960" y="3940920"/>
              <a:ext cx="5113440" cy="3787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155FBED-4587-4108-ADC6-8C44B51BC6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8600" y="3931560"/>
                <a:ext cx="513216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266D252-206C-4856-94BF-3B8B4C660A79}"/>
                  </a:ext>
                </a:extLst>
              </p14:cNvPr>
              <p14:cNvContentPartPr/>
              <p14:nvPr/>
            </p14:nvContentPartPr>
            <p14:xfrm>
              <a:off x="930240" y="1626480"/>
              <a:ext cx="6228000" cy="49492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266D252-206C-4856-94BF-3B8B4C660A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0880" y="1617120"/>
                <a:ext cx="6246720" cy="496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경로명</a:t>
            </a:r>
            <a:endParaRPr lang="en-US" altLang="ko-KR" dirty="0"/>
          </a:p>
          <a:p>
            <a:pPr lvl="1"/>
            <a:r>
              <a:rPr lang="ko-KR" altLang="en-US" dirty="0"/>
              <a:t>파일 시스템에서 디렉터리 계층 구조에 있는 특정 파일이나 디렉터리의 위치 표시</a:t>
            </a:r>
            <a:endParaRPr lang="en-US" altLang="ko-KR" dirty="0"/>
          </a:p>
          <a:p>
            <a:pPr lvl="1"/>
            <a:r>
              <a:rPr lang="ko-KR" altLang="en-US" dirty="0"/>
              <a:t>경로명에서 각 경로를 구분하는 </a:t>
            </a:r>
            <a:r>
              <a:rPr lang="ko-KR" altLang="en-US" dirty="0" err="1"/>
              <a:t>구분자로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ko-KR" altLang="en-US" dirty="0"/>
              <a:t>경로명에서 가장 앞에 있는 </a:t>
            </a:r>
            <a:r>
              <a:rPr lang="en-US" altLang="ko-KR" dirty="0"/>
              <a:t>/</a:t>
            </a:r>
            <a:r>
              <a:rPr lang="ko-KR" altLang="en-US" dirty="0"/>
              <a:t>은 루트 디렉터리를 뜻하지만 경로명 중간에 있는 </a:t>
            </a:r>
            <a:r>
              <a:rPr lang="en-US" altLang="ko-KR" dirty="0"/>
              <a:t>/</a:t>
            </a:r>
            <a:r>
              <a:rPr lang="ko-KR" altLang="en-US" dirty="0"/>
              <a:t>은 </a:t>
            </a:r>
            <a:r>
              <a:rPr lang="ko-KR" altLang="en-US" dirty="0" err="1"/>
              <a:t>구분자</a:t>
            </a:r>
            <a:endParaRPr lang="ko-KR" altLang="en-US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bin/ls</a:t>
            </a:r>
            <a:r>
              <a:rPr lang="ko-KR" altLang="en-US" dirty="0"/>
              <a:t>에서 맨 앞의 </a:t>
            </a:r>
            <a:r>
              <a:rPr lang="en-US" altLang="ko-KR" dirty="0"/>
              <a:t>/</a:t>
            </a:r>
            <a:r>
              <a:rPr lang="ko-KR" altLang="en-US" dirty="0"/>
              <a:t>은 루트 디렉터리를 의미하고</a:t>
            </a:r>
            <a:r>
              <a:rPr lang="en-US" altLang="ko-KR" dirty="0"/>
              <a:t>, </a:t>
            </a:r>
            <a:r>
              <a:rPr lang="ko-KR" altLang="en-US" dirty="0"/>
              <a:t>중간에 있는 </a:t>
            </a:r>
            <a:r>
              <a:rPr lang="en-US" altLang="ko-KR" dirty="0"/>
              <a:t>/</a:t>
            </a:r>
            <a:r>
              <a:rPr lang="ko-KR" altLang="en-US" dirty="0"/>
              <a:t>은 디렉터리 이름과 파일명을 구분하는 </a:t>
            </a:r>
            <a:r>
              <a:rPr lang="ko-KR" altLang="en-US" dirty="0" err="1"/>
              <a:t>구분자</a:t>
            </a:r>
            <a:endParaRPr lang="ko-KR" altLang="en-US" dirty="0"/>
          </a:p>
          <a:p>
            <a:r>
              <a:rPr lang="ko-KR" altLang="en-US" dirty="0"/>
              <a:t>절대 경로명</a:t>
            </a:r>
            <a:endParaRPr lang="en-US" altLang="ko-KR" dirty="0"/>
          </a:p>
          <a:p>
            <a:pPr lvl="1"/>
            <a:r>
              <a:rPr lang="ko-KR" altLang="en-US" dirty="0"/>
              <a:t>항상 루트</a:t>
            </a:r>
            <a:r>
              <a:rPr lang="en-US" altLang="ko-KR" dirty="0"/>
              <a:t> </a:t>
            </a:r>
            <a:r>
              <a:rPr lang="ko-KR" altLang="en-US" dirty="0"/>
              <a:t>디렉터리부터 시작</a:t>
            </a:r>
            <a:endParaRPr lang="en-US" altLang="ko-KR" dirty="0"/>
          </a:p>
          <a:p>
            <a:pPr lvl="1"/>
            <a:r>
              <a:rPr lang="ko-KR" altLang="en-US" dirty="0"/>
              <a:t>반드시 </a:t>
            </a:r>
            <a:r>
              <a:rPr lang="en-US" altLang="ko-KR" dirty="0"/>
              <a:t>/</a:t>
            </a:r>
            <a:r>
              <a:rPr lang="ko-KR" altLang="en-US" dirty="0"/>
              <a:t>으로 시작한다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루트</a:t>
            </a:r>
            <a:r>
              <a:rPr lang="en-US" altLang="ko-KR" dirty="0"/>
              <a:t> </a:t>
            </a:r>
            <a:r>
              <a:rPr lang="ko-KR" altLang="en-US" dirty="0"/>
              <a:t>디렉터리부터 시작하여 특정 파일이나 디렉터리의 위치까지 이동하면서 거치게 되는 모든 중간 디렉터리의 이름을 표시</a:t>
            </a:r>
          </a:p>
          <a:p>
            <a:pPr lvl="1"/>
            <a:r>
              <a:rPr lang="ko-KR" altLang="en-US" dirty="0"/>
              <a:t>특정 위치를 가리키는 절대 경로명은 항상 동일</a:t>
            </a:r>
          </a:p>
          <a:p>
            <a:r>
              <a:rPr lang="ko-KR" altLang="en-US" dirty="0"/>
              <a:t>상대 경로명</a:t>
            </a:r>
            <a:endParaRPr lang="en-US" altLang="ko-KR" dirty="0"/>
          </a:p>
          <a:p>
            <a:pPr lvl="1"/>
            <a:r>
              <a:rPr lang="ko-KR" altLang="en-US" dirty="0"/>
              <a:t>현재 디렉터리를 기준으로 시작</a:t>
            </a:r>
          </a:p>
          <a:p>
            <a:pPr lvl="1"/>
            <a:r>
              <a:rPr lang="en-US" altLang="ko-KR" dirty="0"/>
              <a:t>/ </a:t>
            </a:r>
            <a:r>
              <a:rPr lang="ko-KR" altLang="en-US" dirty="0"/>
              <a:t>이외의 문자로 시작</a:t>
            </a:r>
          </a:p>
          <a:p>
            <a:pPr lvl="1"/>
            <a:r>
              <a:rPr lang="ko-KR" altLang="en-US" dirty="0"/>
              <a:t>현재 디렉터리를 기준으로 서브 디렉터리로 내려가면 그냥 서브 디렉터리명을 추가</a:t>
            </a:r>
          </a:p>
          <a:p>
            <a:pPr lvl="1"/>
            <a:r>
              <a:rPr lang="ko-KR" altLang="en-US" dirty="0"/>
              <a:t>현재 디렉터리를 기준으로 상위 디렉터리로 가려면 </a:t>
            </a:r>
            <a:r>
              <a:rPr lang="en-US" altLang="ko-KR" dirty="0"/>
              <a:t>..(</a:t>
            </a:r>
            <a:r>
              <a:rPr lang="ko-KR" altLang="en-US" dirty="0"/>
              <a:t>마침표 두 개</a:t>
            </a:r>
            <a:r>
              <a:rPr lang="en-US" altLang="ko-KR" dirty="0"/>
              <a:t>)</a:t>
            </a:r>
            <a:r>
              <a:rPr lang="ko-KR" altLang="en-US" dirty="0"/>
              <a:t>를 추가</a:t>
            </a:r>
          </a:p>
          <a:p>
            <a:pPr lvl="1"/>
            <a:r>
              <a:rPr lang="ko-KR" altLang="en-US" dirty="0"/>
              <a:t>상대 경로명은 현재 디렉터리가 어디냐에 따라 달라짐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6CE19E97-219D-4B3F-A19F-A9B9E98C0ED7}"/>
                  </a:ext>
                </a:extLst>
              </p14:cNvPr>
              <p14:cNvContentPartPr/>
              <p14:nvPr/>
            </p14:nvContentPartPr>
            <p14:xfrm>
              <a:off x="1544400" y="3738240"/>
              <a:ext cx="1071360" cy="219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CE19E97-219D-4B3F-A19F-A9B9E98C0E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40" y="3728880"/>
                <a:ext cx="1090080" cy="4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/>
              <a:t>현재 디렉터리가 </a:t>
            </a:r>
            <a:r>
              <a:rPr lang="en-US" altLang="ko-KR" dirty="0"/>
              <a:t>user1</a:t>
            </a:r>
            <a:r>
              <a:rPr lang="ko-KR" altLang="en-US" dirty="0"/>
              <a:t>일 때</a:t>
            </a:r>
            <a:endParaRPr lang="en-US" altLang="ko-KR" dirty="0"/>
          </a:p>
          <a:p>
            <a:pPr lvl="1"/>
            <a:r>
              <a:rPr lang="en-US" altLang="ko-KR" dirty="0"/>
              <a:t>user1</a:t>
            </a:r>
            <a:r>
              <a:rPr lang="ko-KR" altLang="en-US" dirty="0"/>
              <a:t>의 절대 경로명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/home/user1</a:t>
            </a:r>
            <a:endParaRPr lang="ko-KR" altLang="en-US" dirty="0"/>
          </a:p>
          <a:p>
            <a:pPr lvl="1"/>
            <a:r>
              <a:rPr lang="en-US" altLang="ko-KR" dirty="0"/>
              <a:t>user1 </a:t>
            </a:r>
            <a:r>
              <a:rPr lang="ko-KR" altLang="en-US" dirty="0"/>
              <a:t>아래 다운로드의 절대 경로명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/home/user1/</a:t>
            </a:r>
            <a:r>
              <a:rPr lang="ko-KR" altLang="en-US" dirty="0"/>
              <a:t>다운로드</a:t>
            </a:r>
          </a:p>
          <a:p>
            <a:pPr lvl="1"/>
            <a:r>
              <a:rPr lang="ko-KR" altLang="en-US" dirty="0"/>
              <a:t>‘다운로드’의 상대 경로명</a:t>
            </a:r>
            <a:r>
              <a:rPr lang="en-US" altLang="ko-KR" dirty="0"/>
              <a:t>: </a:t>
            </a:r>
            <a:r>
              <a:rPr lang="ko-KR" altLang="en-US" dirty="0"/>
              <a:t>다운로드 또는 </a:t>
            </a:r>
            <a:r>
              <a:rPr lang="en-US" altLang="ko-KR" dirty="0"/>
              <a:t>./</a:t>
            </a:r>
            <a:r>
              <a:rPr lang="ko-KR" altLang="en-US" dirty="0"/>
              <a:t>다운로드</a:t>
            </a:r>
          </a:p>
          <a:p>
            <a:pPr lvl="1"/>
            <a:r>
              <a:rPr lang="en-US" altLang="ko-KR" dirty="0"/>
              <a:t>hosts </a:t>
            </a:r>
            <a:r>
              <a:rPr lang="ko-KR" altLang="en-US" dirty="0"/>
              <a:t>파일의 상대 경로명</a:t>
            </a:r>
            <a:r>
              <a:rPr lang="en-US" altLang="ko-KR" dirty="0"/>
              <a:t>: ../../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24944"/>
            <a:ext cx="5922818" cy="21128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/>
              <a:t>파일과 디렉터리 이름 규칙</a:t>
            </a:r>
            <a:endParaRPr lang="en-US" altLang="ko-KR" dirty="0"/>
          </a:p>
          <a:p>
            <a:pPr lvl="1"/>
            <a:r>
              <a:rPr lang="ko-KR" altLang="en-US" dirty="0"/>
              <a:t>파일과 디렉터리 이름에는 </a:t>
            </a:r>
            <a:r>
              <a:rPr lang="en-US" altLang="ko-KR" dirty="0"/>
              <a:t>/</a:t>
            </a:r>
            <a:r>
              <a:rPr lang="ko-KR" altLang="en-US" dirty="0"/>
              <a:t>을 사용할 수 없다</a:t>
            </a:r>
            <a:r>
              <a:rPr lang="en-US" altLang="ko-KR" dirty="0"/>
              <a:t>. /</a:t>
            </a:r>
            <a:r>
              <a:rPr lang="ko-KR" altLang="en-US" dirty="0"/>
              <a:t>은 경로명에서 </a:t>
            </a:r>
            <a:r>
              <a:rPr lang="ko-KR" altLang="en-US" dirty="0" err="1"/>
              <a:t>구분자로</a:t>
            </a:r>
            <a:r>
              <a:rPr lang="ko-KR" altLang="en-US" dirty="0"/>
              <a:t> 사용하기 때문이다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파일과 디렉터리의 이름에는 알파벳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붙임표</a:t>
            </a:r>
            <a:r>
              <a:rPr lang="en-US" altLang="ko-KR" dirty="0"/>
              <a:t>(-), </a:t>
            </a:r>
            <a:r>
              <a:rPr lang="ko-KR" altLang="en-US" dirty="0"/>
              <a:t>밑줄</a:t>
            </a:r>
            <a:r>
              <a:rPr lang="en-US" altLang="ko-KR" dirty="0"/>
              <a:t>( _), </a:t>
            </a:r>
            <a:r>
              <a:rPr lang="ko-KR" altLang="en-US" dirty="0"/>
              <a:t>마침표</a:t>
            </a:r>
            <a:r>
              <a:rPr lang="en-US" altLang="ko-KR" dirty="0"/>
              <a:t>(.)</a:t>
            </a:r>
            <a:r>
              <a:rPr lang="ko-KR" altLang="en-US" dirty="0"/>
              <a:t>만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파일과 디렉터리의 이름에는 </a:t>
            </a:r>
            <a:r>
              <a:rPr lang="ko-KR" altLang="en-US" dirty="0" err="1"/>
              <a:t>공백문자</a:t>
            </a:r>
            <a:r>
              <a:rPr lang="en-US" altLang="ko-KR" dirty="0"/>
              <a:t>, *, |, ", ', @, #, $, %, ^, &amp; </a:t>
            </a:r>
            <a:r>
              <a:rPr lang="ko-KR" altLang="en-US" dirty="0"/>
              <a:t>등을 사용하면 안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파일과 디렉터리 이름의 영문은 대문자와 소문자를 구별하여 다른 글자로 취급한다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파일과 디렉터리의 이름이 </a:t>
            </a:r>
            <a:r>
              <a:rPr lang="en-US" altLang="ko-KR" dirty="0"/>
              <a:t>.(</a:t>
            </a:r>
            <a:r>
              <a:rPr lang="ko-KR" altLang="en-US" dirty="0"/>
              <a:t>마침표</a:t>
            </a:r>
            <a:r>
              <a:rPr lang="en-US" altLang="ko-KR" dirty="0"/>
              <a:t>)</a:t>
            </a:r>
            <a:r>
              <a:rPr lang="ko-KR" altLang="en-US" dirty="0"/>
              <a:t>로 시작하면 숨김 파일로 간주한다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 이름 예</a:t>
            </a:r>
            <a:endParaRPr lang="en-US" altLang="ko-KR" dirty="0"/>
          </a:p>
          <a:p>
            <a:pPr lvl="1"/>
            <a:r>
              <a:rPr lang="ko-KR" altLang="en-US" dirty="0"/>
              <a:t>좋은 이름</a:t>
            </a:r>
            <a:r>
              <a:rPr lang="en-US" altLang="ko-KR" dirty="0"/>
              <a:t>: game.txt, </a:t>
            </a:r>
            <a:r>
              <a:rPr lang="en-US" altLang="ko-KR" dirty="0" err="1"/>
              <a:t>hello.c</a:t>
            </a:r>
            <a:r>
              <a:rPr lang="en-US" altLang="ko-KR" dirty="0"/>
              <a:t>, test, sample11</a:t>
            </a:r>
          </a:p>
          <a:p>
            <a:pPr lvl="1"/>
            <a:r>
              <a:rPr lang="ko-KR" altLang="en-US" dirty="0"/>
              <a:t>나쁜 이름</a:t>
            </a:r>
            <a:r>
              <a:rPr lang="en-US" altLang="ko-KR" dirty="0"/>
              <a:t>: &amp;game, *</a:t>
            </a:r>
            <a:r>
              <a:rPr lang="en-US" altLang="ko-KR" dirty="0" err="1"/>
              <a:t>dir</a:t>
            </a:r>
            <a:r>
              <a:rPr lang="en-US" altLang="ko-KR" dirty="0"/>
              <a:t>, my home, game\</a:t>
            </a:r>
          </a:p>
          <a:p>
            <a:pPr lvl="1"/>
            <a:r>
              <a:rPr lang="ko-KR" altLang="en-US" dirty="0"/>
              <a:t>사용할 수 없는 이름</a:t>
            </a:r>
            <a:r>
              <a:rPr lang="en-US" altLang="ko-KR" dirty="0"/>
              <a:t>: </a:t>
            </a:r>
            <a:r>
              <a:rPr lang="en-US" altLang="ko-KR" dirty="0" err="1"/>
              <a:t>myhome</a:t>
            </a:r>
            <a:r>
              <a:rPr lang="en-US" altLang="ko-KR" dirty="0"/>
              <a:t>/, /test, bad/name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47895EB-79AE-499C-9319-5D6D8F662D29}"/>
                  </a:ext>
                </a:extLst>
              </p14:cNvPr>
              <p14:cNvContentPartPr/>
              <p14:nvPr/>
            </p14:nvContentPartPr>
            <p14:xfrm>
              <a:off x="3775680" y="2388960"/>
              <a:ext cx="1664280" cy="489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47895EB-79AE-499C-9319-5D6D8F662D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6320" y="2379600"/>
                <a:ext cx="1683000" cy="6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ko-KR" altLang="en-US" dirty="0"/>
              <a:t>현재 디렉터리 확인하기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50" y="1540284"/>
            <a:ext cx="7516091" cy="1194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50" y="2799436"/>
            <a:ext cx="7585364" cy="10910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이동하기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절대 경로명으로 이동할 디렉터리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상대 경로명으로 이동할 디렉터리 지정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62" y="1652491"/>
            <a:ext cx="7542068" cy="1472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83" y="3504742"/>
            <a:ext cx="7507432" cy="12036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02" y="5171683"/>
            <a:ext cx="7472795" cy="116897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홈 디렉터리로 이동하는 방법</a:t>
            </a:r>
            <a:endParaRPr lang="en-US" altLang="ko-KR" dirty="0"/>
          </a:p>
          <a:p>
            <a:pPr lvl="1"/>
            <a:r>
              <a:rPr lang="en-US" altLang="ko-KR" dirty="0"/>
              <a:t>cd /home/user1: </a:t>
            </a:r>
            <a:r>
              <a:rPr lang="ko-KR" altLang="en-US" dirty="0"/>
              <a:t>절대 경로명을 사용하여 홈 디렉터리로 이동</a:t>
            </a:r>
            <a:endParaRPr lang="en-US" altLang="ko-KR" dirty="0"/>
          </a:p>
          <a:p>
            <a:pPr lvl="1"/>
            <a:r>
              <a:rPr lang="en-US" altLang="ko-KR" dirty="0"/>
              <a:t>cd ../../home/user1: </a:t>
            </a:r>
            <a:r>
              <a:rPr lang="ko-KR" altLang="en-US" dirty="0"/>
              <a:t>현재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/lib </a:t>
            </a:r>
            <a:r>
              <a:rPr lang="ko-KR" altLang="en-US" dirty="0"/>
              <a:t>디렉터리에 있으므로 이를 기준으로 상대 경로명을 사용하여 홈 디렉터리로 이동</a:t>
            </a:r>
            <a:endParaRPr lang="en-US" altLang="ko-KR" dirty="0"/>
          </a:p>
          <a:p>
            <a:pPr lvl="1"/>
            <a:r>
              <a:rPr lang="en-US" altLang="ko-KR" dirty="0"/>
              <a:t>cd ~: </a:t>
            </a:r>
            <a:r>
              <a:rPr lang="ko-KR" altLang="en-US" dirty="0"/>
              <a:t>홈 디렉터리를 나타내는 기호인 </a:t>
            </a:r>
            <a:r>
              <a:rPr lang="en-US" altLang="ko-KR" dirty="0"/>
              <a:t>~</a:t>
            </a:r>
            <a:r>
              <a:rPr lang="ko-KR" altLang="en-US" dirty="0"/>
              <a:t>를 사용하여 홈 디렉터리로 이동</a:t>
            </a:r>
            <a:endParaRPr lang="en-US" altLang="ko-KR" dirty="0"/>
          </a:p>
          <a:p>
            <a:pPr lvl="1"/>
            <a:r>
              <a:rPr lang="en-US" altLang="ko-KR" dirty="0"/>
              <a:t>cd: </a:t>
            </a:r>
            <a:r>
              <a:rPr lang="ko-KR" altLang="en-US" dirty="0"/>
              <a:t>목적지를 지정하지 않고 </a:t>
            </a:r>
            <a:r>
              <a:rPr lang="en-US" altLang="ko-KR" dirty="0"/>
              <a:t>cd </a:t>
            </a:r>
            <a:r>
              <a:rPr lang="ko-KR" altLang="en-US" dirty="0"/>
              <a:t>명령만 사용하면 해당 계정의 홈 디렉터리로 이동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 중 가장 간단한 방법은 </a:t>
            </a:r>
            <a:r>
              <a:rPr lang="en-US" altLang="ko-KR" dirty="0"/>
              <a:t>cd </a:t>
            </a:r>
            <a:r>
              <a:rPr lang="ko-KR" altLang="en-US" dirty="0"/>
              <a:t>명령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3429000"/>
            <a:ext cx="7472795" cy="132484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디렉터리 내용보기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1556792"/>
            <a:ext cx="7490114" cy="3429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700283B-B5A7-4476-B7B3-CF52E83EC0A5}"/>
                  </a:ext>
                </a:extLst>
              </p14:cNvPr>
              <p14:cNvContentPartPr/>
              <p14:nvPr/>
            </p14:nvContentPartPr>
            <p14:xfrm>
              <a:off x="1839240" y="2791440"/>
              <a:ext cx="1856520" cy="5331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700283B-B5A7-4476-B7B3-CF52E83EC0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9880" y="2782080"/>
                <a:ext cx="1875240" cy="55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현재 디렉터리 내용 확인</a:t>
            </a:r>
            <a:r>
              <a:rPr lang="en-US" altLang="ko-KR" dirty="0"/>
              <a:t>: </a:t>
            </a:r>
            <a:r>
              <a:rPr lang="en-US" altLang="ko-KR" dirty="0" err="1"/>
              <a:t>ls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옵션이나 디렉터리를 지정하지 않고 </a:t>
            </a:r>
            <a:r>
              <a:rPr lang="en-US" altLang="ko-KR" dirty="0" err="1"/>
              <a:t>ls</a:t>
            </a:r>
            <a:r>
              <a:rPr lang="en-US" altLang="ko-KR" dirty="0"/>
              <a:t> </a:t>
            </a:r>
            <a:r>
              <a:rPr lang="ko-KR" altLang="en-US" dirty="0"/>
              <a:t>명령만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숨김 파일 확인</a:t>
            </a:r>
            <a:r>
              <a:rPr lang="en-US" altLang="ko-KR" dirty="0"/>
              <a:t>: </a:t>
            </a:r>
            <a:r>
              <a:rPr lang="en-US" altLang="ko-KR" dirty="0" err="1"/>
              <a:t>ls</a:t>
            </a:r>
            <a:r>
              <a:rPr lang="en-US" altLang="ko-KR" dirty="0"/>
              <a:t> –a</a:t>
            </a:r>
          </a:p>
          <a:p>
            <a:pPr lvl="1"/>
            <a:r>
              <a:rPr lang="ko-KR" altLang="en-US" dirty="0" err="1"/>
              <a:t>리눅스에서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으로 시작하면 숨김 파일이며 그냥 </a:t>
            </a:r>
            <a:r>
              <a:rPr lang="en-US" altLang="ko-KR" dirty="0" err="1"/>
              <a:t>ls</a:t>
            </a:r>
            <a:r>
              <a:rPr lang="en-US" altLang="ko-KR" dirty="0"/>
              <a:t> </a:t>
            </a:r>
            <a:r>
              <a:rPr lang="ko-KR" altLang="en-US" dirty="0"/>
              <a:t>명령으로는 볼 수 없음</a:t>
            </a:r>
            <a:endParaRPr lang="en-US" altLang="ko-KR" dirty="0"/>
          </a:p>
          <a:p>
            <a:pPr lvl="1"/>
            <a:r>
              <a:rPr lang="en-US" altLang="ko-KR" dirty="0"/>
              <a:t>-a </a:t>
            </a:r>
            <a:r>
              <a:rPr lang="ko-KR" altLang="en-US" dirty="0"/>
              <a:t>옵션을 사용하면 숨김 파일 확인 가능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74" y="1700808"/>
            <a:ext cx="7498773" cy="10044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1" y="3682837"/>
            <a:ext cx="7498773" cy="18617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ko-KR" altLang="en-US" dirty="0"/>
              <a:t>파일의 종류 표시</a:t>
            </a:r>
            <a:r>
              <a:rPr lang="en-US" altLang="ko-KR" dirty="0"/>
              <a:t>: </a:t>
            </a:r>
            <a:r>
              <a:rPr lang="en-US" altLang="ko-KR" dirty="0" err="1"/>
              <a:t>ls</a:t>
            </a:r>
            <a:r>
              <a:rPr lang="en-US" altLang="ko-KR" dirty="0"/>
              <a:t> –F</a:t>
            </a:r>
          </a:p>
          <a:p>
            <a:pPr lvl="1"/>
            <a:r>
              <a:rPr lang="en-US" altLang="ko-KR" dirty="0"/>
              <a:t>-F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ko-KR" altLang="en-US" dirty="0"/>
              <a:t>파일의 종류를 구분하여 표시</a:t>
            </a:r>
            <a:endParaRPr lang="en-US" altLang="ko-KR" dirty="0"/>
          </a:p>
          <a:p>
            <a:pPr lvl="1"/>
            <a:r>
              <a:rPr lang="en-US" altLang="ko-KR" dirty="0"/>
              <a:t>/: </a:t>
            </a:r>
            <a:r>
              <a:rPr lang="ko-KR" altLang="en-US" dirty="0"/>
              <a:t>디렉터리</a:t>
            </a:r>
            <a:r>
              <a:rPr lang="en-US" altLang="ko-KR" dirty="0"/>
              <a:t>, @: </a:t>
            </a:r>
            <a:r>
              <a:rPr lang="ko-KR" altLang="en-US" dirty="0" err="1"/>
              <a:t>심벌릭</a:t>
            </a:r>
            <a:r>
              <a:rPr lang="ko-KR" altLang="en-US" dirty="0"/>
              <a:t> 링크</a:t>
            </a:r>
            <a:r>
              <a:rPr lang="en-US" altLang="ko-KR" dirty="0"/>
              <a:t>, *: </a:t>
            </a:r>
            <a:r>
              <a:rPr lang="ko-KR" altLang="en-US" dirty="0"/>
              <a:t>실행파일</a:t>
            </a:r>
            <a:r>
              <a:rPr lang="en-US" altLang="ko-KR" dirty="0"/>
              <a:t>, </a:t>
            </a:r>
            <a:r>
              <a:rPr lang="ko-KR" altLang="en-US" dirty="0"/>
              <a:t>표시 없음</a:t>
            </a:r>
            <a:r>
              <a:rPr lang="en-US" altLang="ko-KR" dirty="0"/>
              <a:t>: </a:t>
            </a:r>
            <a:r>
              <a:rPr lang="ko-KR" altLang="en-US" dirty="0"/>
              <a:t>일반파일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-a </a:t>
            </a:r>
            <a:r>
              <a:rPr lang="ko-KR" altLang="en-US" dirty="0"/>
              <a:t>옵션과 연결하여 사용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1" y="1939604"/>
            <a:ext cx="7498773" cy="12815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80" y="3573016"/>
            <a:ext cx="7490114" cy="18876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00. </a:t>
            </a:r>
            <a:r>
              <a:rPr lang="ko-KR" altLang="en-US" dirty="0"/>
              <a:t>개요</a:t>
            </a:r>
          </a:p>
          <a:p>
            <a:pPr marL="0" indent="0">
              <a:buNone/>
            </a:pPr>
            <a:r>
              <a:rPr lang="en-US" altLang="ko-KR" dirty="0"/>
              <a:t>01.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  <a:p>
            <a:pPr marL="0" indent="0">
              <a:buNone/>
            </a:pPr>
            <a:r>
              <a:rPr lang="en-US" altLang="ko-KR" dirty="0"/>
              <a:t>02. </a:t>
            </a:r>
            <a:r>
              <a:rPr lang="ko-KR" altLang="en-US" dirty="0"/>
              <a:t>디렉터리 사용 명령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03. </a:t>
            </a:r>
            <a:r>
              <a:rPr lang="ko-KR" altLang="en-US" dirty="0"/>
              <a:t>파일 사용 명령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지정한 디렉터리 내용 출력하기</a:t>
            </a:r>
            <a:endParaRPr lang="en-US" altLang="ko-KR" dirty="0"/>
          </a:p>
          <a:p>
            <a:pPr lvl="1"/>
            <a:r>
              <a:rPr lang="ko-KR" altLang="en-US" dirty="0"/>
              <a:t>인자로 디렉터리 지정하면 해당 디렉터리 내용을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옵션과 인자를 함께 사용</a:t>
            </a:r>
            <a:r>
              <a:rPr lang="en-US" altLang="ko-KR" dirty="0"/>
              <a:t>: -F </a:t>
            </a:r>
            <a:r>
              <a:rPr lang="ko-KR" altLang="en-US" dirty="0"/>
              <a:t>옵션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92" y="1772816"/>
            <a:ext cx="7507432" cy="22080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51" y="4221088"/>
            <a:ext cx="7498773" cy="1636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320" y="5708740"/>
            <a:ext cx="7490114" cy="6147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13209"/>
            <a:ext cx="7464136" cy="35329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상세한 정보 출력하기</a:t>
            </a:r>
            <a:r>
              <a:rPr lang="en-US" altLang="ko-KR" dirty="0"/>
              <a:t>: -l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ko-KR" altLang="en-US" dirty="0"/>
              <a:t>디렉터리에 있는 파일들의 상세 정보 출력 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상세한 정보 출력하기</a:t>
            </a:r>
            <a:r>
              <a:rPr lang="en-US" altLang="ko-KR" dirty="0"/>
              <a:t>: -l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ko-KR" altLang="en-US" dirty="0"/>
              <a:t>출력된 정보의 의미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63224"/>
            <a:ext cx="6840682" cy="32825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485" y="3808985"/>
            <a:ext cx="4038285" cy="27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08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자체 정보 확인</a:t>
            </a:r>
            <a:r>
              <a:rPr lang="en-US" altLang="ko-KR" dirty="0"/>
              <a:t>: -d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ko-KR" altLang="en-US" dirty="0"/>
              <a:t>디렉터리의 자체 정보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u="sng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r>
              <a:rPr lang="ko-KR" altLang="en-US" dirty="0"/>
              <a:t>파일 존재 확인</a:t>
            </a:r>
            <a:endParaRPr lang="en-US" altLang="ko-KR" dirty="0"/>
          </a:p>
          <a:p>
            <a:pPr lvl="1"/>
            <a:r>
              <a:rPr lang="ko-KR" altLang="en-US" dirty="0"/>
              <a:t>인자로 지정한 파일이 없으면 없다는 메시지 출력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03" y="1871120"/>
            <a:ext cx="6824938" cy="27079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10" y="5219999"/>
            <a:ext cx="6801323" cy="144055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ls</a:t>
            </a:r>
            <a:r>
              <a:rPr lang="en-US" altLang="ko-KR" dirty="0"/>
              <a:t> </a:t>
            </a:r>
            <a:r>
              <a:rPr lang="ko-KR" altLang="en-US" dirty="0"/>
              <a:t>명령의 </a:t>
            </a:r>
            <a:r>
              <a:rPr lang="ko-KR" altLang="en-US" dirty="0" err="1"/>
              <a:t>심벌릭</a:t>
            </a:r>
            <a:r>
              <a:rPr lang="ko-KR" altLang="en-US" dirty="0"/>
              <a:t> 링크 </a:t>
            </a:r>
            <a:r>
              <a:rPr lang="en-US" altLang="ko-KR" dirty="0"/>
              <a:t>: </a:t>
            </a:r>
            <a:r>
              <a:rPr lang="en-US" altLang="ko-KR" dirty="0" err="1"/>
              <a:t>dir</a:t>
            </a:r>
            <a:r>
              <a:rPr lang="en-US" altLang="ko-KR" dirty="0"/>
              <a:t>, </a:t>
            </a:r>
            <a:r>
              <a:rPr lang="en-US" altLang="ko-KR" dirty="0" err="1"/>
              <a:t>vdir</a:t>
            </a:r>
            <a:endParaRPr lang="en-US" altLang="ko-KR" dirty="0"/>
          </a:p>
          <a:p>
            <a:pPr lvl="1"/>
            <a:r>
              <a:rPr lang="ko-KR" altLang="en-US" dirty="0"/>
              <a:t>윈도의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창에서 사용하는 명령과 동일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9" y="2000711"/>
            <a:ext cx="7455477" cy="379268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상세한 정보 출력하기</a:t>
            </a:r>
            <a:r>
              <a:rPr lang="en-US" altLang="ko-KR" dirty="0"/>
              <a:t>: -l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ko-KR" altLang="en-US" dirty="0"/>
              <a:t>디렉터리에 있는 파일들의 상세 정보 출력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1844824"/>
            <a:ext cx="7704856" cy="2520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user1@myubuntu:~$ 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ls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-l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합계 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44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rw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-r--r-- 1  user1 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user1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8980 2</a:t>
            </a:r>
            <a:r>
              <a:rPr lang="ko-KR" altLang="en-US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월 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 21:19 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examples.desktop</a:t>
            </a:r>
            <a:endParaRPr lang="en-US" altLang="ko-KR" sz="1400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drwxr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-x 2  user1 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user1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4096 2</a:t>
            </a:r>
            <a:r>
              <a:rPr lang="ko-KR" altLang="en-US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월 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 21:28 </a:t>
            </a:r>
            <a:r>
              <a:rPr lang="ko-KR" altLang="en-US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공개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drwxr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-x 2  user1 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user1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4096 2</a:t>
            </a:r>
            <a:r>
              <a:rPr lang="ko-KR" altLang="en-US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월 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 21:28 </a:t>
            </a:r>
            <a:r>
              <a:rPr lang="ko-KR" altLang="en-US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다운로드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drwxr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-x 2  user1 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user1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4096 2</a:t>
            </a:r>
            <a:r>
              <a:rPr lang="ko-KR" altLang="en-US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월 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 21:28 </a:t>
            </a:r>
            <a:r>
              <a:rPr lang="ko-KR" altLang="en-US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drwxr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-x 2  user1 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user1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4096 2</a:t>
            </a:r>
            <a:r>
              <a:rPr lang="ko-KR" altLang="en-US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월 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 21:28 </a:t>
            </a:r>
            <a:r>
              <a:rPr lang="ko-KR" altLang="en-US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바탕화면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drwxr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-x 2  user1 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user1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4096 2</a:t>
            </a:r>
            <a:r>
              <a:rPr lang="ko-KR" altLang="en-US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월 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 21:28 </a:t>
            </a:r>
            <a:r>
              <a:rPr lang="ko-KR" altLang="en-US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비디오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drwxr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-x 2  user1 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user1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4096 2</a:t>
            </a:r>
            <a:r>
              <a:rPr lang="ko-KR" altLang="en-US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월 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 21:28 </a:t>
            </a:r>
            <a:r>
              <a:rPr lang="ko-KR" altLang="en-US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사진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drwxr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-x 2  user1 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user1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4096 2</a:t>
            </a:r>
            <a:r>
              <a:rPr lang="ko-KR" altLang="en-US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월 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 21:28 </a:t>
            </a:r>
            <a:r>
              <a:rPr lang="ko-KR" altLang="en-US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음악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drwxr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-x 2  user1 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user1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4096 2</a:t>
            </a:r>
            <a:r>
              <a:rPr lang="ko-KR" altLang="en-US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월 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 21:28 </a:t>
            </a:r>
            <a:r>
              <a:rPr lang="ko-KR" altLang="en-US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템플릿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user1@myubuntu:~$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508104" y="3624416"/>
          <a:ext cx="352839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3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3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필드번호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필드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파일 종류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rwxr</a:t>
                      </a:r>
                      <a:r>
                        <a:rPr lang="en-US" altLang="ko-KR" sz="1200" dirty="0"/>
                        <a:t>-</a:t>
                      </a:r>
                      <a:r>
                        <a:rPr lang="en-US" altLang="ko-KR" sz="1200" dirty="0" err="1"/>
                        <a:t>xr</a:t>
                      </a:r>
                      <a:r>
                        <a:rPr lang="en-US" altLang="ko-KR" sz="1200" dirty="0"/>
                        <a:t>-x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접근권한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하드링크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user1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파일 소유자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user1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파일이 속한 그룹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4096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파일크기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바이트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20 21:28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마지막 수정시간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파일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2627784" y="4509120"/>
          <a:ext cx="2736304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3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파일 종류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일반 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디렉터리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심벌릭</a:t>
                      </a:r>
                      <a:r>
                        <a:rPr lang="ko-KR" altLang="en-US" sz="1200" dirty="0"/>
                        <a:t> 링크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블록 장치 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문자</a:t>
                      </a:r>
                      <a:r>
                        <a:rPr lang="ko-KR" altLang="en-US" sz="1200" baseline="0" dirty="0"/>
                        <a:t> 장치 파일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파이프 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소켓 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5F04E1F-DD67-4D3E-894E-6CEF54235399}"/>
                  </a:ext>
                </a:extLst>
              </p14:cNvPr>
              <p14:cNvContentPartPr/>
              <p14:nvPr/>
            </p14:nvContentPartPr>
            <p14:xfrm>
              <a:off x="2857680" y="5921280"/>
              <a:ext cx="860400" cy="2224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5F04E1F-DD67-4D3E-894E-6CEF542353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8320" y="5911920"/>
                <a:ext cx="87912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7987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/>
              <a:t>디렉터리 만들기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628800"/>
            <a:ext cx="7481455" cy="203488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한 개 만들기</a:t>
            </a:r>
            <a:endParaRPr lang="en-US" altLang="ko-KR" b="1" dirty="0"/>
          </a:p>
          <a:p>
            <a:pPr lvl="1">
              <a:spcBef>
                <a:spcPts val="288"/>
              </a:spcBef>
            </a:pPr>
            <a:r>
              <a:rPr lang="ko-KR" altLang="en-US" dirty="0"/>
              <a:t>디렉터리를 한 개만 만들려면 </a:t>
            </a: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ko-KR" altLang="en-US" dirty="0"/>
              <a:t>명령에 인자로 생성하려는 디렉터리명을 지정</a:t>
            </a:r>
            <a:endParaRPr lang="en-US" altLang="ko-KR" dirty="0"/>
          </a:p>
          <a:p>
            <a:pPr lvl="1">
              <a:spcBef>
                <a:spcPts val="288"/>
              </a:spcBef>
            </a:pPr>
            <a:r>
              <a:rPr lang="ko-KR" altLang="en-US" dirty="0"/>
              <a:t>디렉터리명은 상대 경로명이나 절대 경로명으로 지정</a:t>
            </a: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>
              <a:spcBef>
                <a:spcPts val="288"/>
              </a:spcBef>
            </a:pPr>
            <a:r>
              <a:rPr lang="ko-KR" altLang="en-US" dirty="0"/>
              <a:t>동시에 디렉터리 여러 개 만들기</a:t>
            </a:r>
            <a:endParaRPr lang="en-US" altLang="ko-KR" dirty="0"/>
          </a:p>
          <a:p>
            <a:pPr lvl="1">
              <a:spcBef>
                <a:spcPts val="288"/>
              </a:spcBef>
            </a:pPr>
            <a:r>
              <a:rPr lang="ko-KR" altLang="en-US" dirty="0"/>
              <a:t>디렉터리 이름을 여러 개 지정하면 동시에 만들 수 있음</a:t>
            </a:r>
            <a:endParaRPr lang="en-US" altLang="ko-KR" dirty="0"/>
          </a:p>
          <a:p>
            <a:pPr lvl="1">
              <a:spcBef>
                <a:spcPts val="288"/>
              </a:spcBef>
            </a:pPr>
            <a:r>
              <a:rPr lang="ko-KR" altLang="en-US" dirty="0"/>
              <a:t>디렉터리 이름은 </a:t>
            </a:r>
            <a:r>
              <a:rPr lang="ko-KR" altLang="en-US" dirty="0" err="1"/>
              <a:t>공백문자로</a:t>
            </a:r>
            <a:r>
              <a:rPr lang="ko-KR" altLang="en-US" dirty="0"/>
              <a:t> 구분</a:t>
            </a:r>
            <a:endParaRPr lang="en-US" altLang="ko-KR" dirty="0"/>
          </a:p>
          <a:p>
            <a:pPr lvl="2">
              <a:spcBef>
                <a:spcPts val="288"/>
              </a:spcBef>
            </a:pPr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95" y="2204864"/>
            <a:ext cx="6848554" cy="13382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95" y="4725144"/>
            <a:ext cx="6864297" cy="129886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중간 디렉터리 자동으로 만들기 </a:t>
            </a:r>
            <a:r>
              <a:rPr lang="en-US" altLang="ko-KR" dirty="0"/>
              <a:t>: -p </a:t>
            </a:r>
            <a:r>
              <a:rPr lang="ko-KR" altLang="en-US" dirty="0"/>
              <a:t>옵션</a:t>
            </a:r>
            <a:endParaRPr lang="en-US" altLang="ko-KR" b="1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-p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디렉터리명으로 지정한 경로 중 중간 단계의 디렉터리가 없을 경우 자동으로 중간 단계 디렉터리를 생성한 후 최종 디렉터리를 생성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</a:t>
            </a:r>
            <a:r>
              <a:rPr lang="ko-KR" altLang="en-US" dirty="0"/>
              <a:t> 경로에서 중간 단계 디렉터리가 없으므로 디렉터리를 생성 못함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-p </a:t>
            </a:r>
            <a:r>
              <a:rPr lang="ko-KR" altLang="en-US" dirty="0"/>
              <a:t>옵션 사용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                                                               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33" y="2318354"/>
            <a:ext cx="7524750" cy="822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65" y="3677801"/>
            <a:ext cx="7472795" cy="277956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삭제하기</a:t>
            </a:r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tmp3 </a:t>
            </a:r>
            <a:r>
              <a:rPr lang="ko-KR" altLang="en-US" dirty="0"/>
              <a:t>디렉터리 삭제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디렉터리가 비어있지 않으면 삭제 불가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39" y="1630813"/>
            <a:ext cx="7490114" cy="19829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4" y="4046687"/>
            <a:ext cx="7524750" cy="1324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95" y="5682723"/>
            <a:ext cx="7507432" cy="84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ko-KR" altLang="en-US" sz="1600" dirty="0"/>
              <a:t>리눅스 파일의 종류와 특징을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/>
              <a:t>디렉터리 계층 구조를 보고 절대 경로명과 상대 경로명을 작성할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/>
              <a:t>디렉터리를 이동하고 디렉터리의 내용을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/>
              <a:t>디렉터리를 만들고 삭제할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/>
              <a:t>다양한 명령으로 파일의 내용을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/>
              <a:t>파일을 복사하고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이동하고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/>
              <a:t>파일 링크의 특징을 설명하고 하드 링크와 </a:t>
            </a:r>
            <a:r>
              <a:rPr lang="ko-KR" altLang="en-US" sz="1600" dirty="0" err="1"/>
              <a:t>심벌릭</a:t>
            </a:r>
            <a:r>
              <a:rPr lang="ko-KR" altLang="en-US" sz="1600" dirty="0"/>
              <a:t> 링크를 만들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/>
              <a:t>파일의 내용과 위치를 검색할 수 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현재 위치를 확인한다</a:t>
            </a:r>
            <a:r>
              <a:rPr lang="en-US" altLang="ko-KR" dirty="0"/>
              <a:t>. </a:t>
            </a:r>
            <a:r>
              <a:rPr lang="ko-KR" altLang="en-US" dirty="0"/>
              <a:t>홈 디렉터리가 아니면 홈 디렉터리로 이동한다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실습을 위한 기본 디렉터리를 만든다</a:t>
            </a:r>
            <a:r>
              <a:rPr lang="en-US" altLang="ko-KR" dirty="0"/>
              <a:t>. </a:t>
            </a:r>
            <a:r>
              <a:rPr lang="ko-KR" altLang="en-US" dirty="0"/>
              <a:t>먼저 홈 디렉터리에 </a:t>
            </a:r>
            <a:r>
              <a:rPr lang="en-US" altLang="ko-KR" dirty="0" err="1"/>
              <a:t>linux_ex</a:t>
            </a:r>
            <a:r>
              <a:rPr lang="en-US" altLang="ko-KR" dirty="0"/>
              <a:t> </a:t>
            </a:r>
            <a:r>
              <a:rPr lang="ko-KR" altLang="en-US" dirty="0"/>
              <a:t>디렉터리를 만들고 그 디렉터리로 이동한다</a:t>
            </a:r>
            <a:r>
              <a:rPr lang="en-US" altLang="ko-KR" dirty="0"/>
              <a:t>. </a:t>
            </a:r>
            <a:r>
              <a:rPr lang="ko-KR" altLang="en-US" dirty="0"/>
              <a:t>앞으로 모든 실습은 이 디렉터리 아래에서 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2</a:t>
            </a:r>
            <a:r>
              <a:rPr lang="ko-KR" altLang="en-US" dirty="0"/>
              <a:t>장의 실습이니 </a:t>
            </a:r>
            <a:r>
              <a:rPr lang="en-US" altLang="ko-KR" dirty="0"/>
              <a:t>ch2 </a:t>
            </a:r>
            <a:r>
              <a:rPr lang="ko-KR" altLang="en-US" dirty="0"/>
              <a:t>디렉터리를 만들고 그 디렉터리로 이동하여 현재 위치를 알아본다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one, two, three </a:t>
            </a:r>
            <a:r>
              <a:rPr lang="ko-KR" altLang="en-US" dirty="0"/>
              <a:t>디렉터리를 동시에 만든다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 </a:t>
            </a:r>
            <a:r>
              <a:rPr lang="ko-KR" altLang="en-US" dirty="0"/>
              <a:t>디렉터리 아래에 </a:t>
            </a:r>
            <a:r>
              <a:rPr lang="en-US" altLang="ko-KR" dirty="0" err="1"/>
              <a:t>tmp</a:t>
            </a:r>
            <a:r>
              <a:rPr lang="en-US" altLang="ko-KR" dirty="0"/>
              <a:t>/test </a:t>
            </a:r>
            <a:r>
              <a:rPr lang="ko-KR" altLang="en-US" dirty="0"/>
              <a:t>디렉터리를 만든다</a:t>
            </a:r>
            <a:r>
              <a:rPr lang="en-US" altLang="ko-KR" dirty="0"/>
              <a:t>. </a:t>
            </a:r>
            <a:r>
              <a:rPr lang="ko-KR" altLang="en-US" dirty="0"/>
              <a:t>중간 경로인 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디렉터리가 자동 생성되도록 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 </a:t>
            </a:r>
            <a:r>
              <a:rPr lang="ko-KR" altLang="en-US" dirty="0"/>
              <a:t>디렉터리를 </a:t>
            </a:r>
            <a:r>
              <a:rPr lang="en-US" altLang="ko-KR" dirty="0" err="1"/>
              <a:t>rmdir</a:t>
            </a:r>
            <a:r>
              <a:rPr lang="en-US" altLang="ko-KR" dirty="0"/>
              <a:t> </a:t>
            </a:r>
            <a:r>
              <a:rPr lang="ko-KR" altLang="en-US" dirty="0"/>
              <a:t>명령으로 삭제해본다</a:t>
            </a:r>
            <a:r>
              <a:rPr lang="en-US" altLang="ko-KR" dirty="0"/>
              <a:t>. </a:t>
            </a:r>
            <a:r>
              <a:rPr lang="ko-KR" altLang="en-US" dirty="0"/>
              <a:t>삭제되는가</a:t>
            </a:r>
            <a:r>
              <a:rPr lang="en-US" altLang="ko-KR" dirty="0"/>
              <a:t>?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two, three </a:t>
            </a:r>
            <a:r>
              <a:rPr lang="ko-KR" altLang="en-US" dirty="0"/>
              <a:t>디렉터리를 동시에 삭제한다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실습을 마치고 홈 디렉터리로 이동한다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파일의 내용을 보는 명령 </a:t>
            </a:r>
            <a:endParaRPr lang="en-US" altLang="ko-KR" dirty="0"/>
          </a:p>
          <a:p>
            <a:r>
              <a:rPr lang="ko-KR" altLang="en-US" dirty="0"/>
              <a:t>파일을 복사하는 명령</a:t>
            </a:r>
            <a:endParaRPr lang="en-US" altLang="ko-KR" dirty="0"/>
          </a:p>
          <a:p>
            <a:r>
              <a:rPr lang="ko-KR" altLang="en-US" dirty="0"/>
              <a:t>파일을 삭제하고 이동하는 명령</a:t>
            </a:r>
            <a:endParaRPr lang="en-US" altLang="ko-KR" dirty="0"/>
          </a:p>
          <a:p>
            <a:r>
              <a:rPr lang="ko-KR" altLang="en-US" dirty="0"/>
              <a:t>하드 링크와 </a:t>
            </a:r>
            <a:r>
              <a:rPr lang="ko-KR" altLang="en-US" dirty="0" err="1"/>
              <a:t>심벌릭</a:t>
            </a:r>
            <a:r>
              <a:rPr lang="ko-KR" altLang="en-US" dirty="0"/>
              <a:t> 링크를 생성하는 명령</a:t>
            </a:r>
            <a:endParaRPr lang="en-US" altLang="ko-KR" dirty="0"/>
          </a:p>
          <a:p>
            <a:r>
              <a:rPr lang="ko-KR" altLang="en-US" dirty="0"/>
              <a:t>빈 파일을 만드는 명령</a:t>
            </a:r>
            <a:endParaRPr lang="en-US" altLang="ko-KR" dirty="0"/>
          </a:p>
          <a:p>
            <a:endParaRPr lang="en-US" altLang="ko-KR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내용 연속 출력하기</a:t>
            </a:r>
            <a:endParaRPr lang="en-US" altLang="ko-KR" dirty="0"/>
          </a:p>
          <a:p>
            <a:pPr lvl="1"/>
            <a:r>
              <a:rPr lang="ko-KR" altLang="en-US" dirty="0"/>
              <a:t>텍스트 파일 내용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/hosts </a:t>
            </a:r>
            <a:r>
              <a:rPr lang="ko-KR" altLang="en-US" dirty="0"/>
              <a:t>파일 내용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98" y="1916832"/>
            <a:ext cx="6987886" cy="162790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043608" y="4126387"/>
            <a:ext cx="6354588" cy="2614981"/>
            <a:chOff x="1038337" y="3981521"/>
            <a:chExt cx="6990047" cy="287647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8337" y="3981521"/>
              <a:ext cx="6970568" cy="189634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157" y="5827568"/>
              <a:ext cx="6979227" cy="10304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내용 연속 출력하기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행 번호 붙이기</a:t>
            </a:r>
            <a:r>
              <a:rPr lang="en-US" altLang="ko-KR" dirty="0"/>
              <a:t>(-n</a:t>
            </a:r>
            <a:r>
              <a:rPr lang="ko-KR" altLang="en-US" dirty="0"/>
              <a:t> 옵션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28" y="1956955"/>
            <a:ext cx="6996545" cy="29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67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화면 단위로 파일 내용 출력하기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아직 출력되지 않은 내용이 더 있으면 화면 하단에 ‘</a:t>
            </a:r>
            <a:r>
              <a:rPr lang="en-US" altLang="ko-KR" dirty="0"/>
              <a:t>--More--(0%)’</a:t>
            </a:r>
            <a:r>
              <a:rPr lang="ko-KR" altLang="en-US" dirty="0"/>
              <a:t>와 같이 표시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/services </a:t>
            </a:r>
            <a:r>
              <a:rPr lang="ko-KR" altLang="en-US" dirty="0"/>
              <a:t>파일 내용 보기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스페이스바</a:t>
            </a:r>
            <a:r>
              <a:rPr lang="en-US" altLang="ko-KR" dirty="0"/>
              <a:t>: </a:t>
            </a:r>
            <a:r>
              <a:rPr lang="ko-KR" altLang="en-US" dirty="0"/>
              <a:t>다음 화면 출력</a:t>
            </a:r>
            <a:r>
              <a:rPr lang="en-US" altLang="ko-KR" dirty="0"/>
              <a:t>, </a:t>
            </a:r>
            <a:r>
              <a:rPr lang="ko-KR" altLang="en-US" dirty="0" err="1"/>
              <a:t>엔터키</a:t>
            </a:r>
            <a:r>
              <a:rPr lang="en-US" altLang="ko-KR" dirty="0"/>
              <a:t>: </a:t>
            </a:r>
            <a:r>
              <a:rPr lang="ko-KR" altLang="en-US" dirty="0"/>
              <a:t>한 줄씩 스크롤</a:t>
            </a:r>
            <a:r>
              <a:rPr lang="en-US" altLang="ko-KR" dirty="0"/>
              <a:t>, /</a:t>
            </a:r>
            <a:r>
              <a:rPr lang="ko-KR" altLang="en-US" dirty="0"/>
              <a:t>문자열</a:t>
            </a:r>
            <a:r>
              <a:rPr lang="en-US" altLang="ko-KR" dirty="0"/>
              <a:t>: </a:t>
            </a:r>
            <a:r>
              <a:rPr lang="ko-KR" altLang="en-US" dirty="0"/>
              <a:t>해당 문자열 검색</a:t>
            </a:r>
            <a:r>
              <a:rPr lang="en-US" altLang="ko-KR" dirty="0"/>
              <a:t>, q: </a:t>
            </a:r>
            <a:r>
              <a:rPr lang="ko-KR" altLang="en-US" dirty="0"/>
              <a:t>종료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9" y="1628800"/>
            <a:ext cx="7005205" cy="16192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91679" y="3931265"/>
            <a:ext cx="7704658" cy="1585787"/>
            <a:chOff x="705917" y="3090862"/>
            <a:chExt cx="7704658" cy="158578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425" y="3090862"/>
              <a:ext cx="7677150" cy="6762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917" y="3742481"/>
              <a:ext cx="7696200" cy="3048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282" y="4047999"/>
              <a:ext cx="7677150" cy="6286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개선된 화면 단위 파일 내용 출력하기</a:t>
            </a:r>
            <a:endParaRPr lang="en-US" altLang="ko-KR" dirty="0"/>
          </a:p>
          <a:p>
            <a:pPr lvl="1"/>
            <a:r>
              <a:rPr lang="ko-KR" altLang="en-US" dirty="0"/>
              <a:t>스크롤 되어 지나간 내용도 확인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/services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88" y="1843799"/>
            <a:ext cx="6970568" cy="1376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201" y="1403906"/>
            <a:ext cx="3437659" cy="18876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88" y="3498742"/>
            <a:ext cx="6344752" cy="323535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뒷부분 출력하기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/services </a:t>
            </a:r>
            <a:r>
              <a:rPr lang="ko-KR" altLang="en-US" dirty="0"/>
              <a:t>파일의 마지막 </a:t>
            </a:r>
            <a:r>
              <a:rPr lang="en-US" altLang="ko-KR" dirty="0"/>
              <a:t>10</a:t>
            </a:r>
            <a:r>
              <a:rPr lang="ko-KR" altLang="en-US" dirty="0"/>
              <a:t>행 출력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b="0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/>
          </a:p>
          <a:p>
            <a:pPr marL="266700" lvl="1" indent="0">
              <a:buNone/>
            </a:pPr>
            <a:r>
              <a:rPr lang="en-US" altLang="ko-KR" dirty="0"/>
              <a:t>	</a:t>
            </a:r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9" y="1575639"/>
            <a:ext cx="6996545" cy="18963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17" y="3725269"/>
            <a:ext cx="6979227" cy="294409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파일 뒷부분 출력하기</a:t>
            </a:r>
            <a:endParaRPr lang="en-US" altLang="ko-KR" dirty="0"/>
          </a:p>
          <a:p>
            <a:pPr lvl="1"/>
            <a:r>
              <a:rPr lang="ko-KR" altLang="en-US" dirty="0"/>
              <a:t>지정한 숫자만큼 출력하기 </a:t>
            </a:r>
            <a:r>
              <a:rPr lang="en-US" altLang="ko-KR" dirty="0"/>
              <a:t>: - </a:t>
            </a:r>
            <a:r>
              <a:rPr lang="ko-KR" altLang="en-US" dirty="0"/>
              <a:t>숫자 옵션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/services </a:t>
            </a:r>
            <a:r>
              <a:rPr lang="ko-KR" altLang="en-US" dirty="0"/>
              <a:t>파일의 마지막 </a:t>
            </a:r>
            <a:r>
              <a:rPr lang="en-US" altLang="ko-KR" dirty="0"/>
              <a:t>7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파일 내용을 주기적으로 반복 출력하기 </a:t>
            </a:r>
            <a:r>
              <a:rPr lang="en-US" altLang="ko-KR" dirty="0"/>
              <a:t>: -f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-f </a:t>
            </a:r>
            <a:r>
              <a:rPr lang="ko-KR" altLang="en-US" dirty="0"/>
              <a:t>옵션을 사용하면 파일 출력이 종료되지 않고 대기 상태가 되며 파일 내용이 주기적으로 반복 출력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76" y="2060848"/>
            <a:ext cx="7048500" cy="221672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055394" y="4889648"/>
            <a:ext cx="7021656" cy="1452293"/>
            <a:chOff x="1055394" y="4889648"/>
            <a:chExt cx="7021656" cy="145229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73511"/>
            <a:stretch/>
          </p:blipFill>
          <p:spPr>
            <a:xfrm>
              <a:off x="1063186" y="5511606"/>
              <a:ext cx="7013864" cy="83033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r="9397" b="-5107"/>
            <a:stretch/>
          </p:blipFill>
          <p:spPr>
            <a:xfrm>
              <a:off x="1055394" y="5340882"/>
              <a:ext cx="6972990" cy="32036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b="83309"/>
            <a:stretch/>
          </p:blipFill>
          <p:spPr>
            <a:xfrm>
              <a:off x="1055394" y="4889648"/>
              <a:ext cx="7013864" cy="5231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디렉터리</a:t>
            </a:r>
            <a:r>
              <a:rPr lang="en-US" altLang="ko-KR" dirty="0"/>
              <a:t>)</a:t>
            </a:r>
            <a:r>
              <a:rPr lang="ko-KR" altLang="en-US" dirty="0"/>
              <a:t> 복사하기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r>
              <a:rPr lang="ko-KR" altLang="en-US" dirty="0"/>
              <a:t>두 인자가 모두 파일인 경우 </a:t>
            </a:r>
            <a:r>
              <a:rPr lang="en-US" altLang="ko-KR" dirty="0"/>
              <a:t>: </a:t>
            </a:r>
            <a:r>
              <a:rPr lang="ko-KR" altLang="en-US" dirty="0"/>
              <a:t>파일을 다른 파일로 복사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/hosts </a:t>
            </a:r>
            <a:r>
              <a:rPr lang="ko-KR" altLang="en-US" dirty="0"/>
              <a:t>파일을 현재 디렉터리에 </a:t>
            </a:r>
            <a:r>
              <a:rPr lang="en-US" altLang="ko-KR" dirty="0"/>
              <a:t>text1</a:t>
            </a:r>
            <a:r>
              <a:rPr lang="ko-KR" altLang="en-US" dirty="0"/>
              <a:t> 파일로 복사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9" y="1628800"/>
            <a:ext cx="7005205" cy="18617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51" y="4437112"/>
            <a:ext cx="7022523" cy="157595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두 번째 인자가 디렉터리인 경우</a:t>
            </a:r>
            <a:endParaRPr lang="en-US" altLang="ko-KR" dirty="0"/>
          </a:p>
          <a:p>
            <a:pPr lvl="1"/>
            <a:r>
              <a:rPr lang="ko-KR" altLang="en-US" dirty="0"/>
              <a:t>파일을 해당 디렉터리 아래에 복사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temp </a:t>
            </a:r>
            <a:r>
              <a:rPr lang="ko-KR" altLang="en-US" dirty="0"/>
              <a:t>디렉터리에 </a:t>
            </a:r>
            <a:r>
              <a:rPr lang="en-US" altLang="ko-KR" dirty="0"/>
              <a:t>text1 </a:t>
            </a:r>
            <a:r>
              <a:rPr lang="ko-KR" altLang="en-US" dirty="0"/>
              <a:t>파일 복사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원본 파일과 다른 이름으로 복사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쓰기 권한이 없는 디렉터리에 파일을 복사하려고 하면 다음과 같은 오류가 발생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9" y="2121477"/>
            <a:ext cx="6996545" cy="13075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95" y="3821175"/>
            <a:ext cx="7013864" cy="943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54" y="5183372"/>
            <a:ext cx="7005205" cy="718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실습 </a:t>
            </a:r>
            <a:r>
              <a:rPr lang="ko-KR" altLang="en-US" dirty="0" err="1"/>
              <a:t>스터디</a:t>
            </a:r>
            <a:r>
              <a:rPr lang="ko-KR" altLang="en-US" dirty="0"/>
              <a:t> </a:t>
            </a:r>
            <a:r>
              <a:rPr lang="ko-KR" altLang="en-US" dirty="0" err="1"/>
              <a:t>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43808" y="4869160"/>
            <a:ext cx="115212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72866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인자를 여러 개 지정할 경우</a:t>
            </a:r>
            <a:endParaRPr lang="en-US" altLang="ko-KR" dirty="0"/>
          </a:p>
          <a:p>
            <a:pPr lvl="1"/>
            <a:r>
              <a:rPr lang="en-US" altLang="ko-KR" dirty="0" err="1"/>
              <a:t>cp</a:t>
            </a:r>
            <a:r>
              <a:rPr lang="en-US" altLang="ko-KR" dirty="0"/>
              <a:t> </a:t>
            </a:r>
            <a:r>
              <a:rPr lang="ko-KR" altLang="en-US" dirty="0"/>
              <a:t>명령에서 첫 번째 인자의 자리에 파일명을 여러 개 지정할 수 있는데</a:t>
            </a:r>
            <a:r>
              <a:rPr lang="en-US" altLang="ko-KR" dirty="0"/>
              <a:t>, </a:t>
            </a:r>
            <a:r>
              <a:rPr lang="ko-KR" altLang="en-US" dirty="0"/>
              <a:t>두 번째 인자는 반드시 디렉터리여야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이럴 경우 마지막에 지정한 디렉터리로 앞서 지정한 파일들이 모두 복사된다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  <a:r>
              <a:rPr lang="ko-KR" altLang="en-US" dirty="0"/>
              <a:t>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/services</a:t>
            </a:r>
            <a:r>
              <a:rPr lang="ko-KR" altLang="en-US" dirty="0"/>
              <a:t>를 </a:t>
            </a:r>
            <a:r>
              <a:rPr lang="en-US" altLang="ko-KR" dirty="0"/>
              <a:t>temp </a:t>
            </a:r>
            <a:r>
              <a:rPr lang="ko-KR" altLang="en-US" dirty="0"/>
              <a:t>디렉터리에 복사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 사용하기</a:t>
            </a:r>
            <a:endParaRPr lang="en-US" altLang="ko-KR" dirty="0"/>
          </a:p>
          <a:p>
            <a:pPr lvl="1"/>
            <a:r>
              <a:rPr lang="ko-KR" altLang="en-US" dirty="0" err="1"/>
              <a:t>두번째</a:t>
            </a:r>
            <a:r>
              <a:rPr lang="ko-KR" altLang="en-US" dirty="0"/>
              <a:t> 인자로 지정한 파일이 이미 있는 경우 덮어서 복사할 것인지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9" y="2636912"/>
            <a:ext cx="7005205" cy="9957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69" y="4654931"/>
            <a:ext cx="6996545" cy="77065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복사하기</a:t>
            </a:r>
            <a:endParaRPr lang="en-US" altLang="ko-KR" dirty="0"/>
          </a:p>
          <a:p>
            <a:pPr lvl="1"/>
            <a:r>
              <a:rPr lang="ko-KR" altLang="en-US" dirty="0"/>
              <a:t>디렉터리를 복사하려면 </a:t>
            </a:r>
            <a:r>
              <a:rPr lang="en-US" altLang="ko-KR" dirty="0"/>
              <a:t>-r  </a:t>
            </a:r>
            <a:r>
              <a:rPr lang="ko-KR" altLang="en-US" dirty="0"/>
              <a:t>옵션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-r </a:t>
            </a:r>
            <a:r>
              <a:rPr lang="ko-KR" altLang="en-US" dirty="0"/>
              <a:t>옵션을 지정하지 않을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두 번째 인자로 지정한 목적지 디렉터리가 존재하지 않는 경우 새로 생성</a:t>
            </a:r>
            <a:endParaRPr lang="en-US" altLang="ko-KR" dirty="0"/>
          </a:p>
          <a:p>
            <a:pPr lvl="1"/>
            <a:r>
              <a:rPr lang="ko-KR" altLang="en-US" dirty="0"/>
              <a:t>디렉터리가 복사되면 원본 디렉터리 아래에 있던 모든 내용도 함께 복사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temp </a:t>
            </a:r>
            <a:r>
              <a:rPr lang="ko-KR" altLang="en-US" dirty="0"/>
              <a:t>디렉터리를 </a:t>
            </a:r>
            <a:r>
              <a:rPr lang="en-US" altLang="ko-KR" dirty="0"/>
              <a:t>temp2 </a:t>
            </a:r>
            <a:r>
              <a:rPr lang="ko-KR" altLang="en-US" dirty="0"/>
              <a:t>디렉터리로 복사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71" y="2276872"/>
            <a:ext cx="7005205" cy="779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71" y="4107409"/>
            <a:ext cx="7705725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파일 이동하고 파일명 바꾸기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파일을 다른 디렉터리로 이동하거나 파일명을 바꿀 때는 </a:t>
            </a:r>
            <a:r>
              <a:rPr lang="en-US" altLang="ko-KR" dirty="0"/>
              <a:t>mv(move) </a:t>
            </a:r>
            <a:r>
              <a:rPr lang="ko-KR" altLang="en-US" dirty="0"/>
              <a:t>명령을 사용</a:t>
            </a:r>
            <a:endParaRPr lang="en-US" altLang="ko-KR" dirty="0"/>
          </a:p>
          <a:p>
            <a:pPr lvl="1"/>
            <a:r>
              <a:rPr lang="ko-KR" altLang="en-US" dirty="0"/>
              <a:t>디렉터리를 이동하거나 디렉터리명을 바꿀 때도 </a:t>
            </a:r>
            <a:r>
              <a:rPr lang="en-US" altLang="ko-KR" dirty="0"/>
              <a:t>mv </a:t>
            </a:r>
            <a:r>
              <a:rPr lang="ko-KR" altLang="en-US" dirty="0"/>
              <a:t>명령을 사용</a:t>
            </a:r>
            <a:endParaRPr lang="en-US" altLang="ko-KR" dirty="0"/>
          </a:p>
          <a:p>
            <a:pPr lvl="1"/>
            <a:r>
              <a:rPr lang="en-US" altLang="ko-KR" dirty="0"/>
              <a:t>mv </a:t>
            </a:r>
            <a:r>
              <a:rPr lang="ko-KR" altLang="en-US" dirty="0"/>
              <a:t>명령의 첫 번째 인자는 원본 파일명이나 디렉터리명을 지정하며</a:t>
            </a:r>
            <a:r>
              <a:rPr lang="en-US" altLang="ko-KR" dirty="0"/>
              <a:t>, </a:t>
            </a:r>
            <a:r>
              <a:rPr lang="ko-KR" altLang="en-US" dirty="0"/>
              <a:t>두 번째 인자는 목적지 파일명이나 디렉터리명을 지정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58" y="1628800"/>
            <a:ext cx="6979227" cy="162790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파일을 파일로 이동하기</a:t>
            </a:r>
            <a:r>
              <a:rPr lang="en-US" altLang="ko-KR" dirty="0"/>
              <a:t>(</a:t>
            </a:r>
            <a:r>
              <a:rPr lang="ko-KR" altLang="en-US" dirty="0"/>
              <a:t>파일명 바꾸기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파일을 다른 파일로 이동하는 것은 결국 원본 파일의 파일명을 다른 파일명으로 바꾸는 것</a:t>
            </a:r>
            <a:endParaRPr lang="en-US" altLang="ko-KR" dirty="0"/>
          </a:p>
          <a:p>
            <a:pPr lvl="1"/>
            <a:r>
              <a:rPr lang="ko-KR" altLang="en-US" dirty="0"/>
              <a:t>만약 두 번째 인자로 지정한 파일명이 이미 존재하는 파일이면 원본 파일의 내용으로 덮어쓰고 기존의 내용이 삭제</a:t>
            </a:r>
            <a:endParaRPr lang="en-US" altLang="ko-KR" dirty="0"/>
          </a:p>
          <a:p>
            <a:pPr lvl="1"/>
            <a:r>
              <a:rPr lang="ko-KR" altLang="en-US" dirty="0"/>
              <a:t>두 번째 인자로 지정한 파일명이 존재하지 않는 파일이라면 새 파일이 생성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text1 </a:t>
            </a:r>
            <a:r>
              <a:rPr lang="ko-KR" altLang="en-US" dirty="0"/>
              <a:t>파일을 </a:t>
            </a:r>
            <a:r>
              <a:rPr lang="en-US" altLang="ko-KR" dirty="0"/>
              <a:t>data1 </a:t>
            </a:r>
            <a:r>
              <a:rPr lang="ko-KR" altLang="en-US" dirty="0"/>
              <a:t>파일로 이동</a:t>
            </a:r>
            <a:r>
              <a:rPr lang="en-US" altLang="ko-KR" dirty="0"/>
              <a:t>(</a:t>
            </a:r>
            <a:r>
              <a:rPr lang="ko-KR" altLang="en-US" dirty="0"/>
              <a:t>파일명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60" y="3012004"/>
            <a:ext cx="7282295" cy="106506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/>
              <a:t>파일을 다른 디렉터리로 이동하기</a:t>
            </a:r>
            <a:endParaRPr lang="en-US" altLang="ko-KR" dirty="0"/>
          </a:p>
          <a:p>
            <a:pPr lvl="1"/>
            <a:r>
              <a:rPr lang="ko-KR" altLang="en-US" dirty="0"/>
              <a:t>두 번째 인자로 디렉터리를 지정할 경우 원본 파일을 지정한 디렉터리로 이동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data1 </a:t>
            </a:r>
            <a:r>
              <a:rPr lang="ko-KR" altLang="en-US" dirty="0"/>
              <a:t>파일을 </a:t>
            </a:r>
            <a:r>
              <a:rPr lang="en-US" altLang="ko-KR" dirty="0"/>
              <a:t>temp </a:t>
            </a:r>
            <a:r>
              <a:rPr lang="ko-KR" altLang="en-US" dirty="0"/>
              <a:t>디렉터리로 이동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두 번째 인자에 디렉터리와 파일명을 함께 지정할 경우</a:t>
            </a:r>
            <a:r>
              <a:rPr lang="en-US" altLang="ko-KR" dirty="0"/>
              <a:t>, </a:t>
            </a:r>
            <a:r>
              <a:rPr lang="ko-KR" altLang="en-US" dirty="0"/>
              <a:t>파일이 지정한 디렉터리로 이동하면 파일명도 바뀌게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쓰기 권한이 없는 디렉터리로 파일을 이동하려고 할 경우 오류 발생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98" y="2144846"/>
            <a:ext cx="6809195" cy="14641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69" y="3998399"/>
            <a:ext cx="6809195" cy="1716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785" y="6163597"/>
            <a:ext cx="6817066" cy="75570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여러 개를 디렉터리로 이동하기</a:t>
            </a:r>
            <a:endParaRPr lang="en-US" altLang="ko-KR" dirty="0"/>
          </a:p>
          <a:p>
            <a:pPr lvl="1"/>
            <a:r>
              <a:rPr lang="en-US" altLang="ko-KR" dirty="0"/>
              <a:t>mv </a:t>
            </a:r>
            <a:r>
              <a:rPr lang="ko-KR" altLang="en-US" dirty="0"/>
              <a:t>명령으로 파일 여러 개를 지정한 디렉터리로 한 번에 이동 가능</a:t>
            </a:r>
            <a:endParaRPr lang="en-US" altLang="ko-KR" dirty="0"/>
          </a:p>
          <a:p>
            <a:pPr lvl="1"/>
            <a:r>
              <a:rPr lang="ko-KR" altLang="en-US" dirty="0"/>
              <a:t>두 번째 인자는 반드시 디렉터리여야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 사용하기</a:t>
            </a:r>
            <a:endParaRPr lang="en-US" altLang="ko-KR" dirty="0"/>
          </a:p>
          <a:p>
            <a:pPr lvl="1"/>
            <a:r>
              <a:rPr lang="ko-KR" altLang="en-US" dirty="0"/>
              <a:t>두 번째 인자에 지정한 파일명이 기존에 있는 파일일 경우 덮어서 이동할 것인지를 물어봄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0" y="2112197"/>
            <a:ext cx="6801323" cy="19915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48" y="4697648"/>
            <a:ext cx="6848554" cy="125163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r>
              <a:rPr lang="ko-KR" altLang="en-US" dirty="0"/>
              <a:t>디렉터리를 디렉터리로 이동하기</a:t>
            </a:r>
            <a:r>
              <a:rPr lang="en-US" altLang="ko-KR" dirty="0"/>
              <a:t>(</a:t>
            </a:r>
            <a:r>
              <a:rPr lang="ko-KR" altLang="en-US" dirty="0"/>
              <a:t>디렉터리명 바꾸기</a:t>
            </a:r>
            <a:r>
              <a:rPr lang="en-US" altLang="ko-KR" dirty="0"/>
              <a:t>)</a:t>
            </a:r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인자를 모두 디렉터리로 지정하면 디렉터리가 이동</a:t>
            </a: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두 번째 인자가 기존에 있던 디렉터리가 아닐 경우에는 디렉터리명이 변경</a:t>
            </a: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 예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temp2 </a:t>
            </a:r>
            <a:r>
              <a:rPr lang="ko-KR" altLang="en-US" dirty="0"/>
              <a:t>디렉터리가 </a:t>
            </a:r>
            <a:r>
              <a:rPr lang="en-US" altLang="ko-KR" dirty="0"/>
              <a:t>temp3 </a:t>
            </a:r>
            <a:r>
              <a:rPr lang="ko-KR" altLang="en-US" dirty="0"/>
              <a:t>디렉터리로 이름 변경</a:t>
            </a: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두 번째 인자가 기존에 있던 디렉터리일 경우</a:t>
            </a:r>
            <a:r>
              <a:rPr lang="en-US" altLang="ko-KR" dirty="0"/>
              <a:t>, </a:t>
            </a:r>
            <a:r>
              <a:rPr lang="ko-KR" altLang="en-US" dirty="0"/>
              <a:t>원본 디렉터리가 두 번째 인자로 지정된 디렉터리 아래로 이동</a:t>
            </a: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예</a:t>
            </a:r>
            <a:r>
              <a:rPr lang="en-US" altLang="ko-KR" dirty="0"/>
              <a:t>: temp3 </a:t>
            </a:r>
            <a:r>
              <a:rPr lang="ko-KR" altLang="en-US" dirty="0"/>
              <a:t>디렉터리가 </a:t>
            </a:r>
            <a:r>
              <a:rPr lang="en-US" altLang="ko-KR" dirty="0"/>
              <a:t>temp </a:t>
            </a:r>
            <a:r>
              <a:rPr lang="ko-KR" altLang="en-US" dirty="0"/>
              <a:t>디렉터리 아래로 이동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10" y="2386107"/>
            <a:ext cx="7490114" cy="1091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46" y="4214418"/>
            <a:ext cx="7507432" cy="2260023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424936" cy="5400600"/>
          </a:xfrm>
        </p:spPr>
        <p:txBody>
          <a:bodyPr/>
          <a:lstStyle/>
          <a:p>
            <a:r>
              <a:rPr lang="ko-KR" altLang="en-US" dirty="0"/>
              <a:t>파일 삭제하기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삭제할 파일을 인자로 지정하면 해당 파일이 삭제</a:t>
            </a:r>
            <a:endParaRPr lang="en-US" altLang="ko-KR" dirty="0"/>
          </a:p>
          <a:p>
            <a:pPr lvl="1"/>
            <a:r>
              <a:rPr lang="ko-KR" altLang="en-US" dirty="0"/>
              <a:t>바로 삭제되어 복구할 수도 없으므로 파일을 삭제할 때는 신중해야 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data2 </a:t>
            </a:r>
            <a:r>
              <a:rPr lang="ko-KR" altLang="en-US" dirty="0"/>
              <a:t>파일 삭제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68" y="1628800"/>
            <a:ext cx="7481455" cy="2017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99" y="4653136"/>
            <a:ext cx="7325591" cy="1610591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 사용하기</a:t>
            </a: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옵션을 지정하고 </a:t>
            </a:r>
            <a:r>
              <a:rPr lang="en-US" altLang="ko-KR" dirty="0" err="1"/>
              <a:t>rm</a:t>
            </a:r>
            <a:r>
              <a:rPr lang="en-US" altLang="ko-KR" dirty="0"/>
              <a:t> </a:t>
            </a:r>
            <a:r>
              <a:rPr lang="ko-KR" altLang="en-US" dirty="0"/>
              <a:t>명령을 사용하면 정말 삭제할 것인지 물어봄</a:t>
            </a: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디렉터리 삭제하기</a:t>
            </a: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en-US" altLang="ko-KR" dirty="0" err="1"/>
              <a:t>rm</a:t>
            </a:r>
            <a:r>
              <a:rPr lang="en-US" altLang="ko-KR" dirty="0"/>
              <a:t> </a:t>
            </a:r>
            <a:r>
              <a:rPr lang="ko-KR" altLang="en-US" dirty="0"/>
              <a:t>명령으로 디렉터리를 지울 때는 </a:t>
            </a:r>
            <a:r>
              <a:rPr lang="en-US" altLang="ko-KR" dirty="0"/>
              <a:t>-r </a:t>
            </a:r>
            <a:r>
              <a:rPr lang="ko-KR" altLang="en-US" dirty="0"/>
              <a:t>옵션을 지정</a:t>
            </a:r>
            <a:r>
              <a:rPr lang="en-US" altLang="ko-KR" dirty="0"/>
              <a:t>(</a:t>
            </a:r>
            <a:r>
              <a:rPr lang="ko-KR" altLang="en-US" dirty="0"/>
              <a:t>삭제된 디렉터리는 복구 불가능</a:t>
            </a:r>
            <a:r>
              <a:rPr lang="en-US" altLang="ko-KR" dirty="0"/>
              <a:t>)</a:t>
            </a:r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예</a:t>
            </a:r>
            <a:r>
              <a:rPr lang="en-US" altLang="ko-KR" dirty="0"/>
              <a:t>: -r </a:t>
            </a:r>
            <a:r>
              <a:rPr lang="ko-KR" altLang="en-US" dirty="0"/>
              <a:t>옵션을 지정하지 않을 경우 오류 메시지 출력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46" y="1861449"/>
            <a:ext cx="7498773" cy="13161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75" y="4129589"/>
            <a:ext cx="7498773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삭제하기</a:t>
            </a: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rmdir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en-US" altLang="ko-KR" dirty="0"/>
              <a:t>temp3</a:t>
            </a:r>
            <a:r>
              <a:rPr lang="ko-KR" altLang="en-US" dirty="0"/>
              <a:t>을 삭제하려고 하면 </a:t>
            </a:r>
            <a:r>
              <a:rPr lang="en-US" altLang="ko-KR" dirty="0"/>
              <a:t>temp3 </a:t>
            </a:r>
            <a:r>
              <a:rPr lang="ko-KR" altLang="en-US" dirty="0"/>
              <a:t>디렉터리가 비어 있지 않다고 오류 메시지 출력</a:t>
            </a: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예</a:t>
            </a:r>
            <a:r>
              <a:rPr lang="en-US" altLang="ko-KR" dirty="0"/>
              <a:t>: -r </a:t>
            </a:r>
            <a:r>
              <a:rPr lang="ko-KR" altLang="en-US" dirty="0"/>
              <a:t>옵션 지정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95685"/>
            <a:ext cx="7490115" cy="14114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78" y="3753819"/>
            <a:ext cx="7490114" cy="16625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00 </a:t>
            </a:r>
            <a:r>
              <a:rPr lang="ko-KR" altLang="en-US" dirty="0"/>
              <a:t>개요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124744"/>
            <a:ext cx="8143875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디렉터리 삭제하기</a:t>
            </a: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en-US" altLang="ko-KR" dirty="0"/>
              <a:t> 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옵션을 사용</a:t>
            </a:r>
            <a:r>
              <a:rPr lang="en-US" altLang="ko-KR" dirty="0"/>
              <a:t>: </a:t>
            </a:r>
            <a:r>
              <a:rPr lang="ko-KR" altLang="en-US" dirty="0"/>
              <a:t> 삭제하려는 디렉터리 아래에 있는 파일이나 서브 디렉터리를 삭제할 것인지 계속 물어봄</a:t>
            </a: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1916832"/>
            <a:ext cx="7472795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링크</a:t>
            </a:r>
            <a:endParaRPr lang="en-US" altLang="ko-KR" dirty="0"/>
          </a:p>
          <a:p>
            <a:pPr lvl="1"/>
            <a:r>
              <a:rPr lang="ko-KR" altLang="en-US" dirty="0"/>
              <a:t>파일 링크는 기존에 있는 파일에 새로운 파일명을 붙이는 것</a:t>
            </a:r>
            <a:endParaRPr lang="en-US" altLang="ko-KR" dirty="0"/>
          </a:p>
          <a:p>
            <a:pPr lvl="1"/>
            <a:r>
              <a:rPr lang="ko-KR" altLang="en-US" dirty="0"/>
              <a:t>하드링크</a:t>
            </a:r>
            <a:r>
              <a:rPr lang="en-US" altLang="ko-KR" dirty="0"/>
              <a:t>: </a:t>
            </a:r>
            <a:r>
              <a:rPr lang="ko-KR" altLang="en-US" dirty="0"/>
              <a:t>기존 파일에 새로운 파일명을 추가로 생성</a:t>
            </a:r>
            <a:endParaRPr lang="en-US" altLang="ko-KR" dirty="0"/>
          </a:p>
          <a:p>
            <a:pPr lvl="1"/>
            <a:r>
              <a:rPr lang="ko-KR" altLang="en-US" dirty="0" err="1"/>
              <a:t>심벌릭</a:t>
            </a:r>
            <a:r>
              <a:rPr lang="ko-KR" altLang="en-US" dirty="0"/>
              <a:t> 링크</a:t>
            </a:r>
            <a:r>
              <a:rPr lang="en-US" altLang="ko-KR" dirty="0"/>
              <a:t>: </a:t>
            </a:r>
            <a:r>
              <a:rPr lang="ko-KR" altLang="en-US" dirty="0"/>
              <a:t> 원본 파일을 가리키는 새로운 파일을 생성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리눅스</a:t>
            </a:r>
            <a:r>
              <a:rPr lang="ko-KR" altLang="en-US" dirty="0"/>
              <a:t> 파일의 구성</a:t>
            </a:r>
            <a:endParaRPr lang="en-US" altLang="ko-KR" dirty="0"/>
          </a:p>
          <a:p>
            <a:pPr lvl="1"/>
            <a:r>
              <a:rPr lang="ko-KR" altLang="en-US" dirty="0"/>
              <a:t>파일 </a:t>
            </a:r>
            <a:r>
              <a:rPr lang="en-US" altLang="ko-KR" dirty="0"/>
              <a:t>= </a:t>
            </a:r>
            <a:r>
              <a:rPr lang="ko-KR" altLang="en-US" dirty="0"/>
              <a:t>파일명</a:t>
            </a:r>
            <a:r>
              <a:rPr lang="en-US" altLang="ko-KR" dirty="0"/>
              <a:t>+</a:t>
            </a:r>
            <a:r>
              <a:rPr lang="en-US" altLang="ko-KR" dirty="0" err="1"/>
              <a:t>inode</a:t>
            </a:r>
            <a:r>
              <a:rPr lang="en-US" altLang="ko-KR" dirty="0"/>
              <a:t>+</a:t>
            </a:r>
            <a:r>
              <a:rPr lang="ko-KR" altLang="en-US" dirty="0"/>
              <a:t>데이터 블록</a:t>
            </a:r>
            <a:endParaRPr lang="en-US" altLang="ko-KR" dirty="0"/>
          </a:p>
          <a:p>
            <a:pPr lvl="2"/>
            <a:r>
              <a:rPr lang="ko-KR" altLang="en-US" dirty="0"/>
              <a:t>파일명</a:t>
            </a:r>
            <a:r>
              <a:rPr lang="en-US" altLang="ko-KR" dirty="0"/>
              <a:t>: </a:t>
            </a:r>
            <a:r>
              <a:rPr lang="ko-KR" altLang="en-US" dirty="0"/>
              <a:t>사용자가 파일에 접근할 때 사용하는 파일의 이름</a:t>
            </a:r>
            <a:endParaRPr lang="en-US" altLang="ko-KR" dirty="0"/>
          </a:p>
          <a:p>
            <a:pPr lvl="2"/>
            <a:r>
              <a:rPr lang="en-US" altLang="ko-KR" dirty="0" err="1"/>
              <a:t>inode</a:t>
            </a:r>
            <a:r>
              <a:rPr lang="en-US" altLang="ko-KR" dirty="0"/>
              <a:t>: </a:t>
            </a:r>
            <a:r>
              <a:rPr lang="ko-KR" altLang="en-US" dirty="0"/>
              <a:t>파일에 대한 정보를 가지고 있는 특별한 구조체로서 외부적으로는 번호로 표시되고</a:t>
            </a:r>
            <a:r>
              <a:rPr lang="en-US" altLang="ko-KR" dirty="0"/>
              <a:t>, </a:t>
            </a:r>
            <a:r>
              <a:rPr lang="ko-KR" altLang="en-US" dirty="0"/>
              <a:t>내부적으로는 파일의 종류 및 크기</a:t>
            </a:r>
            <a:r>
              <a:rPr lang="en-US" altLang="ko-KR" dirty="0"/>
              <a:t>, </a:t>
            </a:r>
            <a:r>
              <a:rPr lang="ko-KR" altLang="en-US" dirty="0"/>
              <a:t>소유자</a:t>
            </a:r>
            <a:r>
              <a:rPr lang="en-US" altLang="ko-KR" dirty="0"/>
              <a:t>, </a:t>
            </a:r>
            <a:r>
              <a:rPr lang="ko-KR" altLang="en-US" dirty="0"/>
              <a:t>파일 변경 시간</a:t>
            </a:r>
            <a:r>
              <a:rPr lang="en-US" altLang="ko-KR" dirty="0"/>
              <a:t>, </a:t>
            </a:r>
            <a:r>
              <a:rPr lang="ko-KR" altLang="en-US" dirty="0"/>
              <a:t>파일명 등 파일 상세 정보와 데이터 블록의 주소를 저장</a:t>
            </a:r>
            <a:endParaRPr lang="en-US" altLang="ko-KR" dirty="0"/>
          </a:p>
          <a:p>
            <a:pPr lvl="1"/>
            <a:r>
              <a:rPr lang="ko-KR" altLang="en-US" dirty="0"/>
              <a:t>파일의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번호는 </a:t>
            </a:r>
            <a:r>
              <a:rPr lang="en-US" altLang="ko-KR" dirty="0" err="1"/>
              <a:t>ls</a:t>
            </a:r>
            <a:r>
              <a:rPr lang="en-US" altLang="ko-KR" dirty="0"/>
              <a:t> 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명령으로 확인 가능</a:t>
            </a:r>
            <a:endParaRPr lang="en-US" altLang="ko-KR" dirty="0"/>
          </a:p>
          <a:p>
            <a:pPr lvl="2"/>
            <a:r>
              <a:rPr lang="ko-KR" altLang="en-US" dirty="0"/>
              <a:t>파일명 앞에 출력된 숫자가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</a:t>
            </a:r>
            <a:endParaRPr lang="en-US" altLang="ko-KR" dirty="0"/>
          </a:p>
          <a:p>
            <a:pPr lvl="2"/>
            <a:r>
              <a:rPr lang="ko-KR" altLang="en-US" dirty="0"/>
              <a:t>파일 이름은 다르지만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번호가 같다면 같은 파일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202" y="1196752"/>
            <a:ext cx="3480551" cy="2309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869160"/>
            <a:ext cx="7507432" cy="926523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25651" y="877277"/>
            <a:ext cx="8208912" cy="5400600"/>
          </a:xfrm>
        </p:spPr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err="1"/>
              <a:t>ln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파일에 여러 개의 이름을 붙일 수 있는데</a:t>
            </a:r>
            <a:r>
              <a:rPr lang="en-US" altLang="ko-KR" dirty="0"/>
              <a:t>, </a:t>
            </a:r>
            <a:r>
              <a:rPr lang="ko-KR" altLang="en-US" dirty="0"/>
              <a:t>이때 붙이는 파일명을 하드 링크라고 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data1</a:t>
            </a:r>
            <a:r>
              <a:rPr lang="ko-KR" altLang="en-US" dirty="0"/>
              <a:t>에 대한 하드 링크로 </a:t>
            </a:r>
            <a:r>
              <a:rPr lang="en-US" altLang="ko-KR" dirty="0"/>
              <a:t>data1.ln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02" y="1268760"/>
            <a:ext cx="6824938" cy="18026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02" y="3626325"/>
            <a:ext cx="6132926" cy="2941228"/>
          </a:xfrm>
          <a:prstGeom prst="rect">
            <a:avLst/>
          </a:prstGeom>
        </p:spPr>
      </p:pic>
      <p:sp>
        <p:nvSpPr>
          <p:cNvPr id="6" name="모서리가 둥근 사각형 설명선 8"/>
          <p:cNvSpPr/>
          <p:nvPr/>
        </p:nvSpPr>
        <p:spPr>
          <a:xfrm>
            <a:off x="6372200" y="4509120"/>
            <a:ext cx="1728192" cy="1118220"/>
          </a:xfrm>
          <a:prstGeom prst="wedgeRoundRectCallout">
            <a:avLst>
              <a:gd name="adj1" fmla="val -80358"/>
              <a:gd name="adj2" fmla="val 204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달라진 것은</a:t>
            </a:r>
            <a:endParaRPr lang="en-US" altLang="ko-KR" dirty="0"/>
          </a:p>
          <a:p>
            <a:pPr algn="ctr"/>
            <a:r>
              <a:rPr lang="ko-KR" altLang="en-US" dirty="0"/>
              <a:t>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err="1"/>
              <a:t>ln</a:t>
            </a:r>
            <a:endParaRPr lang="en-US" altLang="ko-KR" dirty="0"/>
          </a:p>
          <a:p>
            <a:pPr lvl="1"/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  <a:r>
              <a:rPr lang="en-US" altLang="ko-KR" dirty="0"/>
              <a:t>: </a:t>
            </a:r>
            <a:r>
              <a:rPr lang="ko-KR" altLang="en-US" dirty="0"/>
              <a:t>다음 예에서 </a:t>
            </a:r>
            <a:r>
              <a:rPr lang="en-US" altLang="ko-KR" dirty="0" err="1"/>
              <a:t>inode</a:t>
            </a:r>
            <a:r>
              <a:rPr lang="ko-KR" altLang="en-US" dirty="0"/>
              <a:t>가 같은 파일은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57" y="1916832"/>
            <a:ext cx="6809195" cy="76357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ln</a:t>
            </a:r>
          </a:p>
          <a:p>
            <a:pPr lvl="1"/>
            <a:r>
              <a:rPr lang="ko-KR" altLang="en-US" dirty="0"/>
              <a:t>파일의 내용도 동일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6225886" cy="47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843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err="1"/>
              <a:t>ln</a:t>
            </a:r>
            <a:endParaRPr lang="en-US" altLang="ko-KR" dirty="0"/>
          </a:p>
          <a:p>
            <a:pPr lvl="1"/>
            <a:r>
              <a:rPr lang="ko-KR" altLang="en-US" dirty="0"/>
              <a:t>링크와 복사의 차이</a:t>
            </a:r>
            <a:r>
              <a:rPr lang="en-US" altLang="ko-KR" dirty="0"/>
              <a:t>: </a:t>
            </a:r>
            <a:r>
              <a:rPr lang="ko-KR" altLang="en-US" dirty="0"/>
              <a:t>무엇이 다른가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data1.cp </a:t>
            </a:r>
            <a:r>
              <a:rPr lang="ko-KR" altLang="en-US" dirty="0"/>
              <a:t>파일의 내용을 수정해도 </a:t>
            </a:r>
            <a:r>
              <a:rPr lang="en-US" altLang="ko-KR" dirty="0"/>
              <a:t>data1 </a:t>
            </a:r>
            <a:r>
              <a:rPr lang="ko-KR" altLang="en-US" dirty="0"/>
              <a:t>파일에는 반영 안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67" y="1988840"/>
            <a:ext cx="6832810" cy="11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873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심벌릭</a:t>
            </a:r>
            <a:r>
              <a:rPr lang="ko-KR" altLang="en-US" dirty="0"/>
              <a:t> 링크 만들기 </a:t>
            </a:r>
            <a:r>
              <a:rPr lang="en-US" altLang="ko-KR" dirty="0"/>
              <a:t>: -s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data1 </a:t>
            </a:r>
            <a:r>
              <a:rPr lang="ko-KR" altLang="en-US" dirty="0"/>
              <a:t>파일의 </a:t>
            </a:r>
            <a:r>
              <a:rPr lang="ko-KR" altLang="en-US" dirty="0" err="1"/>
              <a:t>심벌릭</a:t>
            </a:r>
            <a:r>
              <a:rPr lang="ko-KR" altLang="en-US" dirty="0"/>
              <a:t> 링크로 </a:t>
            </a:r>
            <a:r>
              <a:rPr lang="en-US" altLang="ko-KR" dirty="0"/>
              <a:t>data1.sl</a:t>
            </a:r>
            <a:r>
              <a:rPr lang="ko-KR" altLang="en-US" dirty="0"/>
              <a:t>을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심벌릭</a:t>
            </a:r>
            <a:r>
              <a:rPr lang="ko-KR" altLang="en-US" dirty="0"/>
              <a:t> 링크의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번호를 보면 원본 파일과 다른 번호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ls</a:t>
            </a:r>
            <a:r>
              <a:rPr lang="en-US" altLang="ko-KR" dirty="0"/>
              <a:t> -l </a:t>
            </a:r>
            <a:r>
              <a:rPr lang="ko-KR" altLang="en-US" dirty="0"/>
              <a:t>명령으로 확인해보면 파일의 종류가 ‘</a:t>
            </a:r>
            <a:r>
              <a:rPr lang="en-US" altLang="ko-KR" dirty="0"/>
              <a:t>l(</a:t>
            </a:r>
            <a:r>
              <a:rPr lang="ko-KR" altLang="en-US" dirty="0"/>
              <a:t>소문자 </a:t>
            </a:r>
            <a:r>
              <a:rPr lang="en-US" altLang="ko-KR" dirty="0"/>
              <a:t>L)’</a:t>
            </a:r>
            <a:r>
              <a:rPr lang="ko-KR" altLang="en-US" dirty="0"/>
              <a:t>로 표시되고 파일명도 ‘</a:t>
            </a:r>
            <a:r>
              <a:rPr lang="en-US" altLang="ko-KR" dirty="0"/>
              <a:t>-&gt;’</a:t>
            </a:r>
            <a:r>
              <a:rPr lang="ko-KR" altLang="en-US" dirty="0"/>
              <a:t>를 사용하여 원본 파일이 무엇인지를 알려줌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0" y="1893186"/>
            <a:ext cx="6801323" cy="12752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09" y="3944915"/>
            <a:ext cx="6801323" cy="747831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심벌릭</a:t>
            </a:r>
            <a:r>
              <a:rPr lang="ko-KR" altLang="en-US" dirty="0"/>
              <a:t> 링크와 하드 링크의 차이</a:t>
            </a:r>
            <a:endParaRPr lang="en-US" altLang="ko-KR" dirty="0"/>
          </a:p>
          <a:p>
            <a:pPr lvl="1"/>
            <a:r>
              <a:rPr lang="ko-KR" altLang="en-US" dirty="0" err="1"/>
              <a:t>심벌릭</a:t>
            </a:r>
            <a:r>
              <a:rPr lang="ko-KR" altLang="en-US" dirty="0"/>
              <a:t> 링크는 하드 링크와 비교하여 다음과 같은 몇 가지 특징이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파일의 종류가 </a:t>
            </a:r>
            <a:r>
              <a:rPr lang="en-US" altLang="ko-KR" dirty="0"/>
              <a:t>l(</a:t>
            </a:r>
            <a:r>
              <a:rPr lang="ko-KR" altLang="en-US" dirty="0"/>
              <a:t>소문자 </a:t>
            </a:r>
            <a:r>
              <a:rPr lang="en-US" altLang="ko-KR" dirty="0"/>
              <a:t>L)</a:t>
            </a:r>
            <a:r>
              <a:rPr lang="ko-KR" altLang="en-US" dirty="0"/>
              <a:t>로 표시된다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하드 링크의 개수가 증가하지 않는다</a:t>
            </a:r>
            <a:r>
              <a:rPr lang="en-US" altLang="ko-KR" dirty="0"/>
              <a:t>. </a:t>
            </a:r>
            <a:r>
              <a:rPr lang="ko-KR" altLang="en-US" dirty="0"/>
              <a:t>즉 원본 파일에 이름을 추가하는 것이 아니다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파일명 뒤에 원본 파일명이 표시된다</a:t>
            </a:r>
            <a:r>
              <a:rPr lang="en-US" altLang="ko-KR" dirty="0"/>
              <a:t>(-&gt; data1).</a:t>
            </a:r>
          </a:p>
          <a:p>
            <a:pPr lvl="2"/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번호가 원본 파일과 다르다</a:t>
            </a:r>
            <a:r>
              <a:rPr lang="en-US" altLang="ko-KR" dirty="0"/>
              <a:t>. </a:t>
            </a:r>
            <a:r>
              <a:rPr lang="ko-KR" altLang="en-US" dirty="0"/>
              <a:t>즉 원본 파일과 </a:t>
            </a:r>
            <a:r>
              <a:rPr lang="ko-KR" altLang="en-US" dirty="0" err="1"/>
              <a:t>심벌릭</a:t>
            </a:r>
            <a:r>
              <a:rPr lang="ko-KR" altLang="en-US" dirty="0"/>
              <a:t> 링크 파일은 별개의 파일이다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심벌릭</a:t>
            </a:r>
            <a:r>
              <a:rPr lang="ko-KR" altLang="en-US" dirty="0"/>
              <a:t> 링크 파일의 내용은 원본 파일의 경로</a:t>
            </a:r>
            <a:endParaRPr lang="en-US" altLang="ko-KR" dirty="0"/>
          </a:p>
          <a:p>
            <a:pPr lvl="1"/>
            <a:r>
              <a:rPr lang="ko-KR" altLang="en-US" dirty="0" err="1"/>
              <a:t>심벌릭</a:t>
            </a:r>
            <a:r>
              <a:rPr lang="ko-KR" altLang="en-US" dirty="0"/>
              <a:t> 링크에서는 원본 파일이 삭제되면 </a:t>
            </a:r>
            <a:r>
              <a:rPr lang="ko-KR" altLang="en-US" dirty="0" err="1"/>
              <a:t>심벌릭</a:t>
            </a:r>
            <a:r>
              <a:rPr lang="ko-KR" altLang="en-US" dirty="0"/>
              <a:t> 링크로 연결할 수 없다는 점을 주의해야 한다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501008"/>
            <a:ext cx="6832810" cy="108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7488"/>
      </p:ext>
    </p:extLst>
  </p:cSld>
  <p:clrMapOvr>
    <a:masterClrMapping/>
  </p:clrMapOvr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03 </a:t>
            </a:r>
            <a:r>
              <a:rPr lang="ko-KR" altLang="en-US"/>
              <a:t>파일 다루기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빈 파일 생성하기</a:t>
            </a:r>
            <a:r>
              <a:rPr lang="en-US" altLang="ko-KR"/>
              <a:t>, </a:t>
            </a:r>
            <a:r>
              <a:rPr lang="ko-KR" altLang="en-US"/>
              <a:t>수정 시간 변경하기 </a:t>
            </a:r>
            <a:r>
              <a:rPr lang="en-US" altLang="ko-KR"/>
              <a:t>: touch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인자를 지정하지 않으면 빈 파일 생성</a:t>
            </a:r>
            <a:endParaRPr lang="ko-KR" altLang="en-US"/>
          </a:p>
          <a:p>
            <a:pPr marL="0" indent="0" algn="l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Wingdings"/>
              <a:buNone/>
              <a:defRPr/>
            </a:pPr>
            <a:r>
              <a:rPr lang="en-US" altLang="ko-KR"/>
              <a:t>	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3247" y="1633825"/>
            <a:ext cx="6793450" cy="20781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7502" y="4120052"/>
            <a:ext cx="6809195" cy="11099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빈 파일 생성하기</a:t>
            </a:r>
            <a:r>
              <a:rPr lang="en-US" altLang="ko-KR" dirty="0"/>
              <a:t>, </a:t>
            </a:r>
            <a:r>
              <a:rPr lang="ko-KR" altLang="en-US" dirty="0"/>
              <a:t>수정 시간 변경하기 </a:t>
            </a:r>
            <a:r>
              <a:rPr lang="en-US" altLang="ko-KR" dirty="0"/>
              <a:t>: touch</a:t>
            </a:r>
          </a:p>
          <a:p>
            <a:pPr lvl="1"/>
            <a:r>
              <a:rPr lang="ko-KR" altLang="en-US" dirty="0"/>
              <a:t>이미 있는 파일을 </a:t>
            </a:r>
            <a:r>
              <a:rPr lang="en-US" altLang="ko-KR" dirty="0"/>
              <a:t>touch </a:t>
            </a:r>
            <a:r>
              <a:rPr lang="ko-KR" altLang="en-US" dirty="0"/>
              <a:t>명령으로 옵션 없이 사용하면 파일의 수정 시간이 현재 시간으로 변경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data1.cp</a:t>
            </a:r>
            <a:r>
              <a:rPr lang="ko-KR" altLang="en-US" dirty="0"/>
              <a:t>의 수정 시간을 </a:t>
            </a:r>
            <a:r>
              <a:rPr lang="en-US" altLang="ko-KR" dirty="0"/>
              <a:t>touch </a:t>
            </a:r>
            <a:r>
              <a:rPr lang="ko-KR" altLang="en-US" dirty="0"/>
              <a:t>명령을 사용하여 현재 시간으로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65" y="2204864"/>
            <a:ext cx="6801323" cy="205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6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/>
              <a:t>파일의 종류</a:t>
            </a:r>
            <a:endParaRPr lang="en-US" altLang="ko-KR" dirty="0"/>
          </a:p>
          <a:p>
            <a:pPr lvl="1"/>
            <a:r>
              <a:rPr lang="ko-KR" altLang="en-US" dirty="0"/>
              <a:t>파일</a:t>
            </a:r>
            <a:r>
              <a:rPr lang="en-US" altLang="ko-KR" dirty="0"/>
              <a:t>:</a:t>
            </a:r>
            <a:r>
              <a:rPr lang="ko-KR" altLang="en-US" dirty="0"/>
              <a:t> 관련 있는 정보들의 집합</a:t>
            </a:r>
          </a:p>
          <a:p>
            <a:pPr lvl="1"/>
            <a:r>
              <a:rPr lang="ko-KR" altLang="en-US" dirty="0" err="1"/>
              <a:t>리눅스는</a:t>
            </a:r>
            <a:r>
              <a:rPr lang="ko-KR" altLang="en-US" dirty="0"/>
              <a:t> 파일을 효과적으로 관리하기 위해 디렉터리를 사용</a:t>
            </a:r>
          </a:p>
          <a:p>
            <a:pPr lvl="1"/>
            <a:r>
              <a:rPr lang="ko-KR" altLang="en-US" dirty="0" err="1"/>
              <a:t>리눅스에서</a:t>
            </a:r>
            <a:r>
              <a:rPr lang="ko-KR" altLang="en-US" dirty="0"/>
              <a:t> 파일은 사용 목적에 따라 일반 파일</a:t>
            </a:r>
            <a:r>
              <a:rPr lang="en-US" altLang="ko-KR" dirty="0"/>
              <a:t>, </a:t>
            </a:r>
            <a:r>
              <a:rPr lang="ko-KR" altLang="en-US" dirty="0"/>
              <a:t>디렉터리</a:t>
            </a:r>
            <a:r>
              <a:rPr lang="en-US" altLang="ko-KR" dirty="0"/>
              <a:t>, </a:t>
            </a:r>
            <a:r>
              <a:rPr lang="ko-KR" altLang="en-US" dirty="0" err="1"/>
              <a:t>심벌릭</a:t>
            </a:r>
            <a:r>
              <a:rPr lang="ko-KR" altLang="en-US" dirty="0"/>
              <a:t> 링크</a:t>
            </a:r>
            <a:r>
              <a:rPr lang="en-US" altLang="ko-KR" dirty="0"/>
              <a:t>, </a:t>
            </a:r>
            <a:r>
              <a:rPr lang="ko-KR" altLang="en-US" dirty="0"/>
              <a:t>장치 파일로 구분</a:t>
            </a:r>
          </a:p>
          <a:p>
            <a:pPr marL="266700" lvl="1" indent="0">
              <a:buNone/>
            </a:pPr>
            <a:endParaRPr lang="en-US" altLang="ko-KR" dirty="0"/>
          </a:p>
          <a:p>
            <a:r>
              <a:rPr lang="ko-KR" altLang="en-US" dirty="0"/>
              <a:t>일반 파일</a:t>
            </a:r>
            <a:r>
              <a:rPr lang="en-US" altLang="ko-KR" dirty="0"/>
              <a:t>(Regular File)</a:t>
            </a:r>
          </a:p>
          <a:p>
            <a:pPr lvl="1"/>
            <a:r>
              <a:rPr lang="ko-KR" altLang="en-US" dirty="0"/>
              <a:t>데이터를 저장하는 데 주로 사용</a:t>
            </a:r>
          </a:p>
          <a:p>
            <a:pPr lvl="1"/>
            <a:r>
              <a:rPr lang="ko-KR" altLang="en-US" dirty="0"/>
              <a:t>각종 텍스트 파일</a:t>
            </a:r>
            <a:r>
              <a:rPr lang="en-US" altLang="ko-KR" dirty="0"/>
              <a:t>, </a:t>
            </a:r>
            <a:r>
              <a:rPr lang="ko-KR" altLang="en-US" dirty="0"/>
              <a:t>실행 파일</a:t>
            </a:r>
            <a:r>
              <a:rPr lang="en-US" altLang="ko-KR" dirty="0"/>
              <a:t>, </a:t>
            </a:r>
            <a:r>
              <a:rPr lang="ko-KR" altLang="en-US" dirty="0"/>
              <a:t>이미지 파일 등 </a:t>
            </a:r>
            <a:r>
              <a:rPr lang="ko-KR" altLang="en-US" dirty="0" err="1"/>
              <a:t>리눅스에서</a:t>
            </a:r>
            <a:r>
              <a:rPr lang="ko-KR" altLang="en-US" dirty="0"/>
              <a:t> 사용하는 대부분의 파일은 일반 파일에 해당</a:t>
            </a:r>
          </a:p>
          <a:p>
            <a:pPr lvl="1"/>
            <a:r>
              <a:rPr lang="ko-KR" altLang="en-US" dirty="0"/>
              <a:t>텍스트 파일은 문서 편집기를 사용하여 내용을 보거나 편집할 수 있으나</a:t>
            </a:r>
            <a:r>
              <a:rPr lang="en-US" altLang="ko-KR" dirty="0"/>
              <a:t>, </a:t>
            </a:r>
            <a:r>
              <a:rPr lang="ko-KR" altLang="en-US" dirty="0"/>
              <a:t>실행 파일이나 이미지 파일의 경우</a:t>
            </a:r>
            <a:r>
              <a:rPr lang="en-US" altLang="ko-KR" dirty="0"/>
              <a:t> </a:t>
            </a:r>
            <a:r>
              <a:rPr lang="ko-KR" altLang="en-US" dirty="0"/>
              <a:t>해당 파일의 내용을 확인할 수 있는 특정 응용 프로그램이 있어야 확인할 수 있음</a:t>
            </a:r>
            <a:endParaRPr lang="en-US" altLang="ko-KR" dirty="0"/>
          </a:p>
          <a:p>
            <a:pPr lvl="1"/>
            <a:r>
              <a:rPr lang="ko-KR" altLang="en-US" dirty="0"/>
              <a:t>실행 파일이나 이미지 파일의 경우 바이너리 형태로 데이터가 저장되어 바이너리 파일이라고 함</a:t>
            </a:r>
            <a:endParaRPr lang="en-US" altLang="ko-KR" dirty="0"/>
          </a:p>
          <a:p>
            <a:r>
              <a:rPr lang="ko-KR" altLang="en-US" dirty="0"/>
              <a:t>디렉터리</a:t>
            </a:r>
            <a:r>
              <a:rPr lang="en-US" altLang="ko-KR" dirty="0"/>
              <a:t>(Directory)</a:t>
            </a:r>
            <a:endParaRPr lang="ko-KR" altLang="en-US" dirty="0"/>
          </a:p>
          <a:p>
            <a:pPr lvl="1"/>
            <a:r>
              <a:rPr lang="ko-KR" altLang="en-US" dirty="0" err="1"/>
              <a:t>리눅스에서는</a:t>
            </a:r>
            <a:r>
              <a:rPr lang="ko-KR" altLang="en-US" dirty="0"/>
              <a:t> 디렉터리도 파일로 취급</a:t>
            </a:r>
          </a:p>
          <a:p>
            <a:pPr lvl="1"/>
            <a:r>
              <a:rPr lang="ko-KR" altLang="en-US" dirty="0"/>
              <a:t>디렉터리 파일에는 해당 디렉터리에 저장된 파일이나 하위 디렉터리에 대한 정보가 저장</a:t>
            </a:r>
          </a:p>
          <a:p>
            <a:r>
              <a:rPr lang="ko-KR" altLang="en-US" dirty="0" err="1"/>
              <a:t>심벌릭</a:t>
            </a:r>
            <a:r>
              <a:rPr lang="ko-KR" altLang="en-US" dirty="0"/>
              <a:t> 링크</a:t>
            </a:r>
            <a:endParaRPr lang="en-US" altLang="ko-KR" dirty="0"/>
          </a:p>
          <a:p>
            <a:pPr lvl="1"/>
            <a:r>
              <a:rPr lang="ko-KR" altLang="en-US" dirty="0"/>
              <a:t>원본 파일을 대신하여 다른 이름으로 파일명을 지정한 것</a:t>
            </a:r>
            <a:r>
              <a:rPr lang="en-US" altLang="ko-KR" dirty="0"/>
              <a:t>(</a:t>
            </a:r>
            <a:r>
              <a:rPr lang="ko-KR" altLang="en-US" dirty="0"/>
              <a:t>윈도의 </a:t>
            </a:r>
            <a:r>
              <a:rPr lang="ko-KR" altLang="en-US" dirty="0" err="1"/>
              <a:t>바로가기</a:t>
            </a:r>
            <a:r>
              <a:rPr lang="ko-KR" altLang="en-US" dirty="0"/>
              <a:t> 파일과 </a:t>
            </a:r>
            <a:r>
              <a:rPr lang="ko-KR" altLang="en-US" dirty="0" err="1"/>
              <a:t>비슷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장치파일</a:t>
            </a:r>
            <a:endParaRPr lang="en-US" altLang="ko-KR" dirty="0"/>
          </a:p>
          <a:p>
            <a:pPr lvl="1"/>
            <a:r>
              <a:rPr lang="ko-KR" altLang="en-US" dirty="0" err="1"/>
              <a:t>리눅스에서는</a:t>
            </a:r>
            <a:r>
              <a:rPr lang="ko-KR" altLang="en-US" dirty="0"/>
              <a:t> 하드디스크나 키보드 같은 각종 장치도 파일로 취급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7541660-32F4-4A1C-8634-8F9A3857A8BC}"/>
                  </a:ext>
                </a:extLst>
              </p14:cNvPr>
              <p14:cNvContentPartPr/>
              <p14:nvPr/>
            </p14:nvContentPartPr>
            <p14:xfrm>
              <a:off x="2052000" y="5123880"/>
              <a:ext cx="1327320" cy="12762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7541660-32F4-4A1C-8634-8F9A3857A8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2640" y="5114520"/>
                <a:ext cx="1346040" cy="1294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빈 파일 생성하기</a:t>
            </a:r>
            <a:r>
              <a:rPr lang="en-US" altLang="ko-KR" dirty="0"/>
              <a:t>, </a:t>
            </a:r>
            <a:r>
              <a:rPr lang="ko-KR" altLang="en-US" dirty="0"/>
              <a:t>수정 시간 변경하기 </a:t>
            </a:r>
            <a:r>
              <a:rPr lang="en-US" altLang="ko-KR" dirty="0"/>
              <a:t>: touch</a:t>
            </a:r>
          </a:p>
          <a:p>
            <a:pPr lvl="1"/>
            <a:r>
              <a:rPr lang="en-US" altLang="ko-KR" dirty="0"/>
              <a:t>-t </a:t>
            </a:r>
            <a:r>
              <a:rPr lang="ko-KR" altLang="en-US" dirty="0"/>
              <a:t>옵션 사용하여 변경할 시간 지정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34" y="4870347"/>
            <a:ext cx="6769835" cy="16216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74" y="1925721"/>
            <a:ext cx="6809195" cy="18341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74" y="3788802"/>
            <a:ext cx="2739422" cy="9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516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내용 검색하기 </a:t>
            </a:r>
            <a:r>
              <a:rPr lang="en-US" altLang="ko-KR" dirty="0"/>
              <a:t>: </a:t>
            </a:r>
            <a:r>
              <a:rPr lang="en-US" altLang="ko-KR" dirty="0" err="1"/>
              <a:t>grep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6832810" cy="26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689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grep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인자로 지정한 문자열 검색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검색된 행의 줄 번호 출력</a:t>
            </a:r>
            <a:r>
              <a:rPr lang="en-US" altLang="ko-KR" dirty="0"/>
              <a:t>(-n)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33" y="1887804"/>
            <a:ext cx="7524750" cy="12209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19" y="3502226"/>
            <a:ext cx="7559386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876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6809195" cy="36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043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/</a:t>
            </a:r>
            <a:r>
              <a:rPr lang="en-US" altLang="ko-KR" dirty="0" err="1"/>
              <a:t>usr</a:t>
            </a:r>
            <a:r>
              <a:rPr lang="en-US" altLang="ko-KR" dirty="0"/>
              <a:t> </a:t>
            </a:r>
            <a:r>
              <a:rPr lang="ko-KR" altLang="en-US" dirty="0"/>
              <a:t>디렉터리에서 </a:t>
            </a:r>
            <a:r>
              <a:rPr lang="en-US" altLang="ko-KR" dirty="0" err="1"/>
              <a:t>ls</a:t>
            </a:r>
            <a:r>
              <a:rPr lang="en-US" altLang="ko-KR" dirty="0"/>
              <a:t> </a:t>
            </a:r>
            <a:r>
              <a:rPr lang="ko-KR" altLang="en-US" dirty="0"/>
              <a:t>파일의 위치를 검색</a:t>
            </a:r>
            <a:endParaRPr lang="en-US" altLang="ko-KR" dirty="0"/>
          </a:p>
          <a:p>
            <a:pPr lvl="2"/>
            <a:r>
              <a:rPr lang="ko-KR" altLang="en-US" dirty="0"/>
              <a:t>접근 권한이 없는 디렉터리는 검색할 수 없어서 ‘허가 거부’ 메시지가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47675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특정 사용자 계정이 소유자인 파일을 찾고 싶으면 다음 예와 같이 </a:t>
            </a:r>
            <a:r>
              <a:rPr lang="en-US" altLang="ko-KR" dirty="0"/>
              <a:t>-user </a:t>
            </a:r>
            <a:r>
              <a:rPr lang="ko-KR" altLang="en-US" dirty="0"/>
              <a:t>옵션을 사용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90969"/>
            <a:ext cx="7498773" cy="8918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102" y="3458028"/>
            <a:ext cx="7507432" cy="25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562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  <a:p>
            <a:pPr lvl="1"/>
            <a:r>
              <a:rPr lang="en-US" altLang="ko-KR" dirty="0"/>
              <a:t>find </a:t>
            </a:r>
            <a:r>
              <a:rPr lang="ko-KR" altLang="en-US" dirty="0"/>
              <a:t>명령으로 검색한 모든 파일을 대상으로 동일한 작업을 수행하려면 </a:t>
            </a:r>
            <a:r>
              <a:rPr lang="en-US" altLang="ko-KR" dirty="0"/>
              <a:t>-exec</a:t>
            </a:r>
            <a:r>
              <a:rPr lang="ko-KR" altLang="en-US" dirty="0"/>
              <a:t>나 </a:t>
            </a:r>
            <a:r>
              <a:rPr lang="en-US" altLang="ko-KR" dirty="0"/>
              <a:t>-ok </a:t>
            </a:r>
            <a:r>
              <a:rPr lang="ko-KR" altLang="en-US" dirty="0"/>
              <a:t>옵션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디렉터리 아래에 있는 </a:t>
            </a:r>
            <a:r>
              <a:rPr lang="en-US" altLang="ko-KR" dirty="0"/>
              <a:t>user1 </a:t>
            </a:r>
            <a:r>
              <a:rPr lang="ko-KR" altLang="en-US" dirty="0"/>
              <a:t>계정 소유의 파일을 전부 찾아서 삭제할 경우</a:t>
            </a:r>
            <a:endParaRPr lang="en-US" altLang="ko-KR" dirty="0"/>
          </a:p>
          <a:p>
            <a:pPr lvl="2"/>
            <a:r>
              <a:rPr lang="en-US" altLang="ko-KR" dirty="0"/>
              <a:t>find </a:t>
            </a:r>
            <a:r>
              <a:rPr lang="ko-KR" altLang="en-US" dirty="0"/>
              <a:t>명령으로 찾은 파일의 절대 경로가 </a:t>
            </a:r>
            <a:r>
              <a:rPr lang="en-US" altLang="ko-KR" dirty="0"/>
              <a:t>exec </a:t>
            </a:r>
            <a:r>
              <a:rPr lang="ko-KR" altLang="en-US" dirty="0"/>
              <a:t>다음의 </a:t>
            </a:r>
            <a:r>
              <a:rPr lang="en-US" altLang="ko-KR" dirty="0"/>
              <a:t>{ }</a:t>
            </a:r>
            <a:r>
              <a:rPr lang="ko-KR" altLang="en-US" dirty="0"/>
              <a:t>가 있는 위치에 삽입되어 명령이 처리</a:t>
            </a:r>
            <a:endParaRPr lang="en-US" altLang="ko-KR" dirty="0"/>
          </a:p>
          <a:p>
            <a:pPr lvl="2"/>
            <a:r>
              <a:rPr lang="en-US" altLang="ko-KR" dirty="0" err="1"/>
              <a:t>rm</a:t>
            </a:r>
            <a:r>
              <a:rPr lang="en-US" altLang="ko-KR" dirty="0"/>
              <a:t> </a:t>
            </a:r>
            <a:r>
              <a:rPr lang="ko-KR" altLang="en-US" dirty="0"/>
              <a:t>명령과 </a:t>
            </a:r>
            <a:r>
              <a:rPr lang="en-US" altLang="ko-KR" dirty="0"/>
              <a:t>{ } </a:t>
            </a:r>
            <a:r>
              <a:rPr lang="ko-KR" altLang="en-US" dirty="0"/>
              <a:t>사이</a:t>
            </a:r>
            <a:r>
              <a:rPr lang="en-US" altLang="ko-KR" dirty="0"/>
              <a:t>, { }</a:t>
            </a:r>
            <a:r>
              <a:rPr lang="ko-KR" altLang="en-US" dirty="0"/>
              <a:t>와 ＼ 사이에 공백이 있어야 하며</a:t>
            </a:r>
            <a:r>
              <a:rPr lang="en-US" altLang="ko-KR" dirty="0"/>
              <a:t>, </a:t>
            </a:r>
            <a:r>
              <a:rPr lang="ko-KR" altLang="en-US" dirty="0"/>
              <a:t>＼과 </a:t>
            </a:r>
            <a:r>
              <a:rPr lang="en-US" altLang="ko-KR" dirty="0"/>
              <a:t>;</a:t>
            </a:r>
            <a:r>
              <a:rPr lang="ko-KR" altLang="en-US" dirty="0"/>
              <a:t>은 공백 없이 붙어야 함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107996" y="2698463"/>
            <a:ext cx="7515052" cy="3639086"/>
            <a:chOff x="1107996" y="2698463"/>
            <a:chExt cx="7515052" cy="363908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2698463"/>
              <a:ext cx="7507432" cy="224270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7996" y="4917458"/>
              <a:ext cx="7507432" cy="1420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69875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  <a:p>
            <a:pPr lvl="1"/>
            <a:r>
              <a:rPr lang="en-US" altLang="ko-KR" dirty="0"/>
              <a:t>find </a:t>
            </a:r>
            <a:r>
              <a:rPr lang="ko-KR" altLang="en-US" dirty="0"/>
              <a:t>명령으로 검색한 파일을 삭제하기 전에 하나씩 확인하고 싶으면 </a:t>
            </a:r>
            <a:r>
              <a:rPr lang="en-US" altLang="ko-KR" dirty="0"/>
              <a:t>-exec </a:t>
            </a:r>
            <a:r>
              <a:rPr lang="ko-KR" altLang="en-US" dirty="0"/>
              <a:t>대신 </a:t>
            </a:r>
            <a:r>
              <a:rPr lang="en-US" altLang="ko-KR" dirty="0"/>
              <a:t>-ok</a:t>
            </a:r>
            <a:r>
              <a:rPr lang="ko-KR" altLang="en-US" dirty="0"/>
              <a:t>를 사용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1916832"/>
            <a:ext cx="7481455" cy="3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989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명령의 위치 찾기 </a:t>
            </a:r>
            <a:r>
              <a:rPr lang="en-US" altLang="ko-KR" dirty="0"/>
              <a:t>: </a:t>
            </a:r>
            <a:r>
              <a:rPr lang="en-US" altLang="ko-KR" dirty="0" err="1"/>
              <a:t>whereis</a:t>
            </a:r>
            <a:endParaRPr lang="en-US" altLang="ko-KR" dirty="0"/>
          </a:p>
          <a:p>
            <a:pPr lvl="1"/>
            <a:r>
              <a:rPr lang="en-US" altLang="ko-KR" dirty="0"/>
              <a:t>/bin, /</a:t>
            </a:r>
            <a:r>
              <a:rPr lang="en-US" altLang="ko-KR" dirty="0" err="1"/>
              <a:t>usr</a:t>
            </a:r>
            <a:r>
              <a:rPr lang="en-US" altLang="ko-KR" dirty="0"/>
              <a:t>/bin, /</a:t>
            </a:r>
            <a:r>
              <a:rPr lang="en-US" altLang="ko-KR" dirty="0" err="1"/>
              <a:t>etc</a:t>
            </a:r>
            <a:r>
              <a:rPr lang="en-US" altLang="ko-KR" dirty="0"/>
              <a:t>, 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, /</a:t>
            </a:r>
            <a:r>
              <a:rPr lang="en-US" altLang="ko-KR" dirty="0" err="1"/>
              <a:t>sbin</a:t>
            </a:r>
            <a:r>
              <a:rPr lang="en-US" altLang="ko-KR" dirty="0"/>
              <a:t>, 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r>
              <a:rPr lang="en-US" altLang="ko-KR" dirty="0"/>
              <a:t>, /</a:t>
            </a:r>
            <a:r>
              <a:rPr lang="en-US" altLang="ko-KR" dirty="0" err="1"/>
              <a:t>usr</a:t>
            </a:r>
            <a:r>
              <a:rPr lang="en-US" altLang="ko-KR" dirty="0"/>
              <a:t>/share/man </a:t>
            </a:r>
            <a:r>
              <a:rPr lang="ko-KR" altLang="en-US" dirty="0"/>
              <a:t>등 정해진 디렉터리를 검색하여 명령의 위치검색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mv </a:t>
            </a:r>
            <a:r>
              <a:rPr lang="ko-KR" altLang="en-US" dirty="0"/>
              <a:t>명령의 위치 검색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40" y="1885707"/>
            <a:ext cx="7464136" cy="22513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40" y="4619104"/>
            <a:ext cx="7446818" cy="10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851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명령의 위치 찾기 </a:t>
            </a:r>
            <a:r>
              <a:rPr lang="en-US" altLang="ko-KR" dirty="0"/>
              <a:t>: which</a:t>
            </a:r>
          </a:p>
          <a:p>
            <a:pPr lvl="1"/>
            <a:r>
              <a:rPr lang="ko-KR" altLang="en-US" dirty="0" err="1"/>
              <a:t>에일리어스나</a:t>
            </a:r>
            <a:r>
              <a:rPr lang="ko-KR" altLang="en-US" dirty="0"/>
              <a:t> </a:t>
            </a:r>
            <a:r>
              <a:rPr lang="en-US" altLang="ko-KR" dirty="0"/>
              <a:t>PATH </a:t>
            </a:r>
            <a:r>
              <a:rPr lang="ko-KR" altLang="en-US" dirty="0"/>
              <a:t>환경 변수로 지정된 경로에서 파일을 검색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mv </a:t>
            </a:r>
            <a:r>
              <a:rPr lang="ko-KR" altLang="en-US" dirty="0"/>
              <a:t>명령의 위치 검색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47" y="1882724"/>
            <a:ext cx="7455477" cy="14633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28" y="3809437"/>
            <a:ext cx="7490114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774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15" y="6479"/>
            <a:ext cx="5523785" cy="417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C80CD-DF4F-4FED-815D-AFDC5BD0AB7D}" type="slidenum">
              <a:rPr lang="en-US" altLang="ko-KR" smtClean="0"/>
              <a:pPr>
                <a:defRPr/>
              </a:pPr>
              <a:t>69</a:t>
            </a:fld>
            <a:endParaRPr lang="en-US" altLang="ko-K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6632"/>
            <a:ext cx="2110064" cy="4320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52120" y="4683266"/>
            <a:ext cx="252028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r" eaLnBrk="1" latinLnBrk="1" hangingPunct="1"/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숭실대학교</a:t>
            </a:r>
            <a:endParaRPr lang="en-US" altLang="ko-KR" sz="2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최형광</a:t>
            </a:r>
          </a:p>
        </p:txBody>
      </p:sp>
      <p:sp>
        <p:nvSpPr>
          <p:cNvPr id="10" name="Rectangle 29"/>
          <p:cNvSpPr txBox="1">
            <a:spLocks noChangeArrowheads="1"/>
          </p:cNvSpPr>
          <p:nvPr/>
        </p:nvSpPr>
        <p:spPr bwMode="auto">
          <a:xfrm>
            <a:off x="251520" y="2204864"/>
            <a:ext cx="5099720" cy="95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/>
              <a:t>리눅스 시스템관리</a:t>
            </a:r>
            <a:br>
              <a:rPr kumimoji="0" lang="en-US" altLang="ko-KR" dirty="0"/>
            </a:br>
            <a:endParaRPr kumimoji="0" lang="ko-KR" alt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73" y="4159149"/>
            <a:ext cx="3509789" cy="173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480362"/>
            <a:ext cx="1354134" cy="11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0953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파일의 종류 확인</a:t>
            </a:r>
            <a:r>
              <a:rPr lang="en-US" altLang="ko-KR" dirty="0"/>
              <a:t>: file </a:t>
            </a:r>
            <a:r>
              <a:rPr lang="ko-KR" altLang="en-US" dirty="0"/>
              <a:t>명령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1484784"/>
            <a:ext cx="7490114" cy="15586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549CEDA-045B-4413-8023-4639D9B730E5}"/>
                  </a:ext>
                </a:extLst>
              </p14:cNvPr>
              <p14:cNvContentPartPr/>
              <p14:nvPr/>
            </p14:nvContentPartPr>
            <p14:xfrm>
              <a:off x="1907640" y="1349640"/>
              <a:ext cx="3812400" cy="35020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549CEDA-045B-4413-8023-4639D9B730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8280" y="1340280"/>
                <a:ext cx="3831120" cy="352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디렉터리 계층 구조</a:t>
            </a:r>
            <a:endParaRPr lang="en-US" altLang="ko-KR" dirty="0"/>
          </a:p>
          <a:p>
            <a:pPr lvl="1"/>
            <a:r>
              <a:rPr lang="ko-KR" altLang="en-US" dirty="0" err="1"/>
              <a:t>리눅스에서는</a:t>
            </a:r>
            <a:r>
              <a:rPr lang="ko-KR" altLang="en-US" dirty="0"/>
              <a:t> 파일을 효율적으로 관리하기 위해 디렉터리를 계층적으로 구성 </a:t>
            </a:r>
            <a:r>
              <a:rPr lang="en-US" altLang="ko-KR" dirty="0"/>
              <a:t>-&gt;</a:t>
            </a:r>
            <a:r>
              <a:rPr lang="ko-KR" altLang="en-US" dirty="0"/>
              <a:t> 트리</a:t>
            </a:r>
            <a:r>
              <a:rPr lang="en-US" altLang="ko-KR" dirty="0"/>
              <a:t>(tree)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ko-KR" altLang="en-US" dirty="0"/>
              <a:t>모든 디렉터리의 출발점은 루트</a:t>
            </a:r>
            <a:r>
              <a:rPr lang="en-US" altLang="ko-KR" dirty="0"/>
              <a:t>(root, </a:t>
            </a:r>
            <a:r>
              <a:rPr lang="ko-KR" altLang="en-US" dirty="0"/>
              <a:t>뿌리</a:t>
            </a:r>
            <a:r>
              <a:rPr lang="en-US" altLang="ko-KR" dirty="0"/>
              <a:t>) </a:t>
            </a:r>
            <a:r>
              <a:rPr lang="ko-KR" altLang="en-US" dirty="0"/>
              <a:t>디렉터리이며</a:t>
            </a:r>
            <a:r>
              <a:rPr lang="en-US" altLang="ko-KR" dirty="0"/>
              <a:t>, /(</a:t>
            </a:r>
            <a:r>
              <a:rPr lang="ko-KR" altLang="en-US" dirty="0"/>
              <a:t>빗금</a:t>
            </a:r>
            <a:r>
              <a:rPr lang="en-US" altLang="ko-KR" dirty="0"/>
              <a:t>)</a:t>
            </a:r>
            <a:r>
              <a:rPr lang="ko-KR" altLang="en-US" dirty="0"/>
              <a:t>으로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하위 디렉터리</a:t>
            </a:r>
            <a:r>
              <a:rPr lang="en-US" altLang="ko-KR" dirty="0"/>
              <a:t>(</a:t>
            </a:r>
            <a:r>
              <a:rPr lang="ko-KR" altLang="en-US" dirty="0"/>
              <a:t>서브 디렉터리</a:t>
            </a:r>
            <a:r>
              <a:rPr lang="en-US" altLang="ko-KR" dirty="0"/>
              <a:t>): </a:t>
            </a:r>
            <a:r>
              <a:rPr lang="ko-KR" altLang="en-US" dirty="0"/>
              <a:t>디렉터리 아래에 있는 디렉터리 </a:t>
            </a:r>
            <a:r>
              <a:rPr lang="en-US" altLang="ko-KR" dirty="0"/>
              <a:t>(bin, </a:t>
            </a:r>
            <a:r>
              <a:rPr lang="en-US" altLang="ko-KR" dirty="0" err="1"/>
              <a:t>etc</a:t>
            </a:r>
            <a:r>
              <a:rPr lang="en-US" altLang="ko-KR" dirty="0"/>
              <a:t>, </a:t>
            </a:r>
            <a:r>
              <a:rPr lang="en-US" altLang="ko-KR" dirty="0" err="1"/>
              <a:t>usr</a:t>
            </a:r>
            <a:r>
              <a:rPr lang="en-US" altLang="ko-KR" dirty="0"/>
              <a:t>, home, boot) </a:t>
            </a:r>
          </a:p>
          <a:p>
            <a:pPr lvl="1"/>
            <a:r>
              <a:rPr lang="ko-KR" altLang="en-US" dirty="0"/>
              <a:t>상위 디렉터리</a:t>
            </a:r>
            <a:r>
              <a:rPr lang="en-US" altLang="ko-KR" dirty="0"/>
              <a:t>(</a:t>
            </a:r>
            <a:r>
              <a:rPr lang="ko-KR" altLang="en-US" dirty="0"/>
              <a:t>부모 디렉터리</a:t>
            </a:r>
            <a:r>
              <a:rPr lang="en-US" altLang="ko-KR" dirty="0"/>
              <a:t>): ‘..’</a:t>
            </a:r>
            <a:r>
              <a:rPr lang="ko-KR" altLang="en-US" dirty="0"/>
              <a:t>으로 표시</a:t>
            </a:r>
            <a:endParaRPr lang="en-US" altLang="ko-KR" dirty="0"/>
          </a:p>
          <a:p>
            <a:pPr lvl="1"/>
            <a:r>
              <a:rPr lang="ko-KR" altLang="en-US" dirty="0"/>
              <a:t>루트 디렉터리를 제외하고 모든 디렉터리에는 부모 디렉터리가 있음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6722604" cy="27709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48A8235-F0C0-49D5-A947-B5606A6E6D6A}"/>
                  </a:ext>
                </a:extLst>
              </p14:cNvPr>
              <p14:cNvContentPartPr/>
              <p14:nvPr/>
            </p14:nvContentPartPr>
            <p14:xfrm>
              <a:off x="914040" y="2358360"/>
              <a:ext cx="7576200" cy="35132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48A8235-F0C0-49D5-A947-B5606A6E6D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680" y="2349000"/>
                <a:ext cx="7594920" cy="3531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루트 디렉터리의 서브 디렉터리</a:t>
            </a:r>
            <a:endParaRPr lang="en-US" altLang="ko-KR" dirty="0"/>
          </a:p>
          <a:p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en-US" altLang="ko-KR" dirty="0"/>
              <a:t>/ : </a:t>
            </a:r>
            <a:r>
              <a:rPr lang="ko-KR" altLang="en-US" dirty="0"/>
              <a:t>해당 파일이 디렉터리임을 표시</a:t>
            </a: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en-US" altLang="ko-KR" dirty="0"/>
              <a:t>@: </a:t>
            </a:r>
            <a:r>
              <a:rPr lang="ko-KR" altLang="en-US" dirty="0" err="1"/>
              <a:t>심벌릭</a:t>
            </a:r>
            <a:r>
              <a:rPr lang="ko-KR" altLang="en-US" dirty="0"/>
              <a:t> 링크</a:t>
            </a: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작업 디렉터리</a:t>
            </a: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ko-KR" altLang="en-US" dirty="0"/>
              <a:t>현재 사용 중인 디렉터리를 작업 디렉터리</a:t>
            </a:r>
            <a:r>
              <a:rPr lang="en-US" altLang="ko-KR" dirty="0"/>
              <a:t>(working directory) </a:t>
            </a:r>
            <a:r>
              <a:rPr lang="ko-KR" altLang="en-US" dirty="0"/>
              <a:t>또는 현재 디렉터리</a:t>
            </a:r>
            <a:r>
              <a:rPr lang="en-US" altLang="ko-KR" dirty="0"/>
              <a:t>(current directory)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ko-KR" altLang="en-US" dirty="0"/>
              <a:t>현재 디렉터리는</a:t>
            </a:r>
            <a:r>
              <a:rPr lang="en-US" altLang="ko-KR" dirty="0"/>
              <a:t> ‘.’ </a:t>
            </a:r>
            <a:r>
              <a:rPr lang="ko-KR" altLang="en-US" dirty="0"/>
              <a:t>기호로 표시</a:t>
            </a: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ko-KR" altLang="en-US" dirty="0"/>
              <a:t>현재 디렉터리의 위치는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  <a:r>
              <a:rPr lang="ko-KR" altLang="en-US" dirty="0"/>
              <a:t>명령으로 확인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홈 디렉터리</a:t>
            </a: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ko-KR" altLang="en-US" dirty="0"/>
              <a:t>각 사용자에게 할당된 디렉터리로 처음 사용자 계정을 만들 때 지정</a:t>
            </a:r>
          </a:p>
          <a:p>
            <a:pPr lvl="1">
              <a:spcBef>
                <a:spcPct val="0"/>
              </a:spcBef>
            </a:pPr>
            <a:r>
              <a:rPr lang="ko-KR" altLang="en-US" dirty="0"/>
              <a:t>사용자는 자신의 홈 디렉터리 아래에 파일이나 서브 디렉터리를 생성하며 작업 가능</a:t>
            </a:r>
          </a:p>
          <a:p>
            <a:pPr lvl="1">
              <a:spcBef>
                <a:spcPct val="0"/>
              </a:spcBef>
            </a:pPr>
            <a:r>
              <a:rPr lang="ko-KR" altLang="en-US" dirty="0"/>
              <a:t>홈 디렉터리는 ‘</a:t>
            </a:r>
            <a:r>
              <a:rPr lang="en-US" altLang="ko-KR" dirty="0"/>
              <a:t>~’ </a:t>
            </a:r>
            <a:r>
              <a:rPr lang="ko-KR" altLang="en-US" dirty="0"/>
              <a:t>기호로 표시 </a:t>
            </a:r>
            <a:r>
              <a:rPr lang="en-US" altLang="ko-KR" dirty="0"/>
              <a:t>: ~user1</a:t>
            </a:r>
            <a:endParaRPr lang="ko-KR" altLang="en-US" dirty="0"/>
          </a:p>
          <a:p>
            <a:pPr lvl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0425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1576719"/>
            <a:ext cx="7490114" cy="14980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943FBEA-161D-4F76-96B5-78F1E8C99343}"/>
                  </a:ext>
                </a:extLst>
              </p14:cNvPr>
              <p14:cNvContentPartPr/>
              <p14:nvPr/>
            </p14:nvContentPartPr>
            <p14:xfrm>
              <a:off x="2717640" y="1123920"/>
              <a:ext cx="6147360" cy="40208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943FBEA-161D-4F76-96B5-78F1E8C993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8280" y="1114560"/>
                <a:ext cx="6166080" cy="403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2880</ep:Words>
  <ep:PresentationFormat>화면 슬라이드 쇼(4:3)</ep:PresentationFormat>
  <ep:Paragraphs>722</ep:Paragraphs>
  <ep:Slides>69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ep:HeadingPairs>
  <ep:TitlesOfParts>
    <vt:vector size="70" baseType="lpstr">
      <vt:lpstr>서식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PowerPoint 프레젠테이션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03 파일 다루기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2012-07-11T10:23:22.000</dcterms:created>
  <dc:creator>김이화</dc:creator>
  <cp:lastModifiedBy>skj45</cp:lastModifiedBy>
  <dcterms:modified xsi:type="dcterms:W3CDTF">2019-03-21T09:23:51.154</dcterms:modified>
  <cp:revision>928</cp:revision>
  <dc:title>PowerPoint 프레젠테이션</dc:title>
  <cp:version>1000.0000.01</cp:version>
</cp:coreProperties>
</file>