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2"/>
  </p:notesMasterIdLst>
  <p:handoutMasterIdLst>
    <p:handoutMasterId r:id="rId53"/>
  </p:handoutMasterIdLst>
  <p:sldIdLst>
    <p:sldId id="507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505" r:id="rId11"/>
    <p:sldId id="433" r:id="rId12"/>
    <p:sldId id="487" r:id="rId13"/>
    <p:sldId id="434" r:id="rId14"/>
    <p:sldId id="488" r:id="rId15"/>
    <p:sldId id="435" r:id="rId16"/>
    <p:sldId id="489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90" r:id="rId29"/>
    <p:sldId id="491" r:id="rId30"/>
    <p:sldId id="494" r:id="rId31"/>
    <p:sldId id="449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506" r:id="rId49"/>
    <p:sldId id="499" r:id="rId50"/>
    <p:sldId id="508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 autoAdjust="0"/>
    <p:restoredTop sz="98898" autoAdjust="0"/>
  </p:normalViewPr>
  <p:slideViewPr>
    <p:cSldViewPr>
      <p:cViewPr varScale="1">
        <p:scale>
          <a:sx n="71" d="100"/>
          <a:sy n="71" d="100"/>
        </p:scale>
        <p:origin x="1268" y="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8933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3686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6303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7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7CE9-DC5C-4139-8698-3DCECBA8238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959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2" r:id="rId3"/>
    <p:sldLayoutId id="2147483693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3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600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38114"/>
            <a:ext cx="5505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명령모드나</a:t>
            </a:r>
            <a:r>
              <a:rPr lang="ko-KR" altLang="en-US" dirty="0" smtClean="0"/>
              <a:t> 마지막 행 모드에서 저장하고 종료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3" y="2276872"/>
            <a:ext cx="7334250" cy="233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229225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를 실행한 뒤 명령 모드에서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입력하고 나서 다음 </a:t>
            </a:r>
            <a:r>
              <a:rPr lang="ko-KR" altLang="en-US" dirty="0" smtClean="0"/>
              <a:t>내용을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모드에서 다시 명령 모드로 </a:t>
            </a:r>
            <a:r>
              <a:rPr lang="ko-KR" altLang="en-US" dirty="0" smtClean="0"/>
              <a:t>전환하기 </a:t>
            </a:r>
            <a:r>
              <a:rPr lang="ko-KR" altLang="en-US" dirty="0"/>
              <a:t>위해 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</a:t>
            </a:r>
            <a:r>
              <a:rPr lang="en-US" altLang="ko-KR" dirty="0"/>
              <a:t>x </a:t>
            </a:r>
            <a:r>
              <a:rPr lang="ko-KR" altLang="en-US" dirty="0"/>
              <a:t>자 위로 이동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35696" y="28529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472514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9" y="1827056"/>
            <a:ext cx="7498773" cy="493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4" y="2335500"/>
            <a:ext cx="7498773" cy="1575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44" y="4243626"/>
            <a:ext cx="7490114" cy="147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명령 키의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/>
              <a:t>명령 키 </a:t>
            </a:r>
            <a:r>
              <a:rPr lang="en-US" altLang="ko-KR" dirty="0" err="1"/>
              <a:t>i</a:t>
            </a:r>
            <a:r>
              <a:rPr lang="ko-KR" altLang="en-US" dirty="0"/>
              <a:t>는 커서 앞에</a:t>
            </a:r>
            <a:r>
              <a:rPr lang="en-US" altLang="ko-KR" dirty="0"/>
              <a:t>, a</a:t>
            </a:r>
            <a:r>
              <a:rPr lang="ko-KR" altLang="en-US" dirty="0"/>
              <a:t>는 커서 뒤에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커서가 마지막 글자인 </a:t>
            </a:r>
            <a:r>
              <a:rPr lang="en-US" altLang="ko-KR" dirty="0"/>
              <a:t>x </a:t>
            </a:r>
            <a:r>
              <a:rPr lang="ko-KR" altLang="en-US" dirty="0"/>
              <a:t>자 위에 있는 상태에서 </a:t>
            </a:r>
            <a:r>
              <a:rPr lang="en-US" altLang="ko-KR" dirty="0" err="1"/>
              <a:t>i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Space </a:t>
            </a:r>
            <a:r>
              <a:rPr lang="en-US" altLang="ko-KR" dirty="0" err="1" smtClean="0"/>
              <a:t>Bar+ubuntu</a:t>
            </a:r>
            <a:r>
              <a:rPr lang="en-US" altLang="ko-KR" dirty="0" smtClean="0"/>
              <a:t>’</a:t>
            </a:r>
            <a:r>
              <a:rPr lang="ko-KR" altLang="en-US" dirty="0"/>
              <a:t>를 입력한 후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명령 모드로 전환되어 마지막 입력 글자인 </a:t>
            </a:r>
            <a:r>
              <a:rPr lang="en-US" altLang="ko-KR" dirty="0" smtClean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명령 키로 입력 모드로 전환한 후 </a:t>
            </a:r>
            <a:r>
              <a:rPr lang="ko-KR" altLang="en-US" dirty="0" smtClean="0"/>
              <a:t>‘</a:t>
            </a:r>
            <a:r>
              <a:rPr lang="en-US" altLang="ko-KR" dirty="0"/>
              <a:t>Space </a:t>
            </a:r>
            <a:r>
              <a:rPr lang="en-US" altLang="ko-KR" dirty="0" err="1"/>
              <a:t>Bar+linu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위치한 </a:t>
            </a:r>
            <a:r>
              <a:rPr lang="en-US" altLang="ko-KR" dirty="0"/>
              <a:t>a </a:t>
            </a:r>
            <a:r>
              <a:rPr lang="ko-KR" altLang="en-US" dirty="0"/>
              <a:t>다음부터 글자가 입력되고</a:t>
            </a:r>
            <a:r>
              <a:rPr lang="en-US" altLang="ko-KR" dirty="0" smtClean="0"/>
              <a:t>, Esc</a:t>
            </a:r>
            <a:r>
              <a:rPr lang="ko-KR" altLang="en-US" dirty="0" smtClean="0"/>
              <a:t>키를 입력하면 명령 모드로 </a:t>
            </a:r>
            <a:r>
              <a:rPr lang="ko-KR" altLang="en-US" dirty="0"/>
              <a:t>전환되면서 마지막 입력 글자인 </a:t>
            </a:r>
            <a:r>
              <a:rPr lang="en-US" altLang="ko-KR" dirty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67744" y="278092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8691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u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4" y="2334313"/>
            <a:ext cx="7429500" cy="1454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9" y="4430395"/>
            <a:ext cx="7490114" cy="1420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/>
              <a:t>o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 모드에서 현재 커서가 위치한 </a:t>
            </a:r>
            <a:r>
              <a:rPr lang="ko-KR" altLang="en-US" dirty="0" smtClean="0"/>
              <a:t>그 다음 </a:t>
            </a:r>
            <a:r>
              <a:rPr lang="ko-KR" altLang="en-US" dirty="0"/>
              <a:t>행에 글자를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72816"/>
            <a:ext cx="7481455" cy="151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3877"/>
            <a:ext cx="529590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7" y="1340768"/>
            <a:ext cx="803910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/>
              <a:t>초기의 유닉스 </a:t>
            </a:r>
            <a:r>
              <a:rPr lang="en-US" altLang="ko-KR" dirty="0"/>
              <a:t>vi</a:t>
            </a:r>
            <a:r>
              <a:rPr lang="ko-KR" altLang="en-US" dirty="0"/>
              <a:t>는 화살표 키로 커서를 이동할 수 </a:t>
            </a:r>
            <a:r>
              <a:rPr lang="ko-KR" altLang="en-US" dirty="0" smtClean="0"/>
              <a:t>없었음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vi</a:t>
            </a:r>
            <a:r>
              <a:rPr lang="ko-KR" altLang="en-US" dirty="0"/>
              <a:t>는 화살표 키로도 </a:t>
            </a:r>
            <a:r>
              <a:rPr lang="ko-KR" altLang="en-US" dirty="0" smtClean="0"/>
              <a:t>커서를 </a:t>
            </a:r>
            <a:r>
              <a:rPr lang="ko-KR" altLang="en-US" dirty="0"/>
              <a:t>이동할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9" y="2348880"/>
            <a:ext cx="67913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이동하기 </a:t>
            </a:r>
            <a:endParaRPr lang="en-US" altLang="ko-KR" dirty="0" smtClean="0"/>
          </a:p>
          <a:p>
            <a:pPr lvl="1"/>
            <a:r>
              <a:rPr lang="ko-KR" altLang="en-US" dirty="0"/>
              <a:t>파일 크기가 터미널의 </a:t>
            </a:r>
            <a:r>
              <a:rPr lang="ko-KR" altLang="en-US" dirty="0" smtClean="0"/>
              <a:t>화면 </a:t>
            </a:r>
            <a:r>
              <a:rPr lang="ko-KR" altLang="en-US" dirty="0"/>
              <a:t>크기보다 클 경우 화면을 </a:t>
            </a:r>
            <a:r>
              <a:rPr lang="ko-KR" altLang="en-US" dirty="0" smtClean="0"/>
              <a:t>이동시키기 위한 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2" y="1844824"/>
            <a:ext cx="4866409" cy="264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30" y="2132856"/>
            <a:ext cx="4130386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vi</a:t>
            </a:r>
            <a:r>
              <a:rPr lang="ko-KR" altLang="en-US" dirty="0" smtClean="0"/>
              <a:t> 사용법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vi</a:t>
            </a:r>
            <a:r>
              <a:rPr lang="ko-KR" altLang="en-US" dirty="0" smtClean="0"/>
              <a:t> 환경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특정 행으로 바로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행으로 커서를 바로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50G         -&gt; 50</a:t>
            </a:r>
            <a:r>
              <a:rPr lang="ko-KR" altLang="en-US" dirty="0" smtClean="0"/>
              <a:t>행으로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:30(enter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  -&gt; 30</a:t>
            </a:r>
            <a:r>
              <a:rPr lang="ko-KR" altLang="en-US" dirty="0" smtClean="0"/>
              <a:t>행으로 이동</a:t>
            </a:r>
            <a:r>
              <a:rPr lang="en-US" altLang="ko-KR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19561"/>
            <a:ext cx="56769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내용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4" y="1700808"/>
            <a:ext cx="81724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한 글자 수정하기 </a:t>
            </a:r>
            <a:r>
              <a:rPr lang="en-US" altLang="ko-KR" dirty="0"/>
              <a:t>: r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수정하려는 글자 위에 커서를 놓은 후 </a:t>
            </a:r>
            <a:r>
              <a:rPr lang="en-US" altLang="ko-KR" dirty="0"/>
              <a:t>r </a:t>
            </a:r>
            <a:r>
              <a:rPr lang="ko-KR" altLang="en-US" dirty="0"/>
              <a:t>명령 키를 </a:t>
            </a:r>
            <a:r>
              <a:rPr lang="ko-KR" altLang="en-US" dirty="0" smtClean="0"/>
              <a:t>먼저 </a:t>
            </a:r>
            <a:r>
              <a:rPr lang="ko-KR" altLang="en-US" dirty="0"/>
              <a:t>입력하고 바꾸려는 새 글자를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r </a:t>
            </a:r>
            <a:r>
              <a:rPr lang="ko-KR" altLang="en-US" dirty="0" smtClean="0"/>
              <a:t>명령 </a:t>
            </a:r>
            <a:r>
              <a:rPr lang="ko-KR" altLang="en-US" dirty="0"/>
              <a:t>키는 계속 명령 모드를 유지하므로 수정한 후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키를 </a:t>
            </a:r>
            <a:r>
              <a:rPr lang="ko-KR" altLang="en-US" dirty="0"/>
              <a:t>누를 필요가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단어 수정하기 </a:t>
            </a:r>
            <a:r>
              <a:rPr lang="en-US" altLang="ko-KR" dirty="0"/>
              <a:t>: </a:t>
            </a:r>
            <a:r>
              <a:rPr lang="en-US" altLang="ko-KR" dirty="0" err="1"/>
              <a:t>cw</a:t>
            </a:r>
            <a:r>
              <a:rPr lang="en-US" altLang="ko-KR" dirty="0"/>
              <a:t>, #s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 한 단어를 바꿀 때는 </a:t>
            </a:r>
            <a:r>
              <a:rPr lang="en-US" altLang="ko-KR" dirty="0" err="1"/>
              <a:t>cw</a:t>
            </a:r>
            <a:r>
              <a:rPr lang="en-US" altLang="ko-KR" dirty="0"/>
              <a:t> </a:t>
            </a:r>
            <a:r>
              <a:rPr lang="ko-KR" altLang="en-US" dirty="0"/>
              <a:t>명령 키나 </a:t>
            </a:r>
            <a:r>
              <a:rPr lang="en-US" altLang="ko-KR" dirty="0"/>
              <a:t>#s </a:t>
            </a:r>
            <a:r>
              <a:rPr lang="ko-KR" altLang="en-US" dirty="0" smtClean="0"/>
              <a:t>명령 </a:t>
            </a:r>
            <a:r>
              <a:rPr lang="ko-KR" altLang="en-US" dirty="0"/>
              <a:t>키를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에서는 단어를 </a:t>
            </a:r>
            <a:r>
              <a:rPr lang="ko-KR" altLang="en-US" dirty="0" err="1" smtClean="0"/>
              <a:t>공백문자나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구별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winux</a:t>
            </a:r>
            <a:r>
              <a:rPr lang="en-US" altLang="ko-KR" dirty="0"/>
              <a:t>’</a:t>
            </a:r>
            <a:r>
              <a:rPr lang="ko-KR" altLang="en-US" dirty="0"/>
              <a:t>를 다른 단어로 </a:t>
            </a:r>
            <a:r>
              <a:rPr lang="ko-KR" altLang="en-US" dirty="0" smtClean="0"/>
              <a:t>바꾸려면 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 </a:t>
            </a:r>
            <a:r>
              <a:rPr lang="ko-KR" altLang="en-US" dirty="0"/>
              <a:t>명령 키나</a:t>
            </a:r>
            <a:r>
              <a:rPr lang="en-US" altLang="ko-KR" dirty="0"/>
              <a:t>, </a:t>
            </a:r>
            <a:r>
              <a:rPr lang="ko-KR" altLang="en-US" dirty="0"/>
              <a:t>글자 수가 다섯 개이므로 </a:t>
            </a:r>
            <a:r>
              <a:rPr lang="en-US" altLang="ko-KR" dirty="0"/>
              <a:t>5s</a:t>
            </a:r>
            <a:r>
              <a:rPr lang="ko-KR" altLang="en-US" dirty="0"/>
              <a:t>로 수정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599588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46785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4010"/>
            <a:ext cx="7516091" cy="1212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9" y="4330937"/>
            <a:ext cx="7490114" cy="1186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5" y="5561339"/>
            <a:ext cx="7481455" cy="1013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커서가 </a:t>
            </a:r>
            <a:r>
              <a:rPr lang="ko-KR" altLang="en-US" dirty="0"/>
              <a:t>위치한 ‘</a:t>
            </a:r>
            <a:r>
              <a:rPr lang="en-US" altLang="ko-KR" dirty="0"/>
              <a:t>r’</a:t>
            </a:r>
            <a:r>
              <a:rPr lang="ko-KR" altLang="en-US" dirty="0"/>
              <a:t>부터 행의 끝까지 수정하려면 </a:t>
            </a:r>
            <a:r>
              <a:rPr lang="en-US" altLang="ko-KR" dirty="0"/>
              <a:t>C </a:t>
            </a:r>
            <a:r>
              <a:rPr lang="ko-KR" altLang="en-US" dirty="0"/>
              <a:t>명령 키를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수정할 대상의 글자 수와 상관없이 원하는 대로 입력하면 된다</a:t>
            </a:r>
            <a:r>
              <a:rPr lang="en-US" altLang="ko-KR" dirty="0"/>
              <a:t>. ‘r’</a:t>
            </a:r>
            <a:r>
              <a:rPr lang="ko-KR" altLang="en-US" dirty="0"/>
              <a:t>가 </a:t>
            </a:r>
            <a:r>
              <a:rPr lang="ko-KR" altLang="en-US" dirty="0" smtClean="0"/>
              <a:t>없어졌으므로 </a:t>
            </a:r>
            <a:r>
              <a:rPr lang="ko-KR" altLang="en-US" dirty="0"/>
              <a:t>‘</a:t>
            </a:r>
            <a:r>
              <a:rPr lang="en-US" altLang="ko-KR" dirty="0"/>
              <a:t>r vi’</a:t>
            </a:r>
            <a:r>
              <a:rPr lang="ko-KR" altLang="en-US" dirty="0"/>
              <a:t>로 수정하고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눌러 명령 모드로 전환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856904" y="203544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8" y="1897247"/>
            <a:ext cx="7472795" cy="1099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" y="3697447"/>
            <a:ext cx="7498773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cc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en-US" altLang="ko-KR" dirty="0"/>
              <a:t>cc </a:t>
            </a:r>
            <a:r>
              <a:rPr lang="ko-KR" altLang="en-US" dirty="0"/>
              <a:t>명령 키를 입력하면 현재 행의 모든 내용이 삭제되고</a:t>
            </a:r>
            <a:r>
              <a:rPr lang="en-US" altLang="ko-KR" dirty="0"/>
              <a:t>, </a:t>
            </a:r>
            <a:r>
              <a:rPr lang="ko-KR" altLang="en-US" dirty="0"/>
              <a:t>커서가 행의 처음으로 </a:t>
            </a:r>
            <a:r>
              <a:rPr lang="ko-KR" altLang="en-US" dirty="0" smtClean="0"/>
              <a:t>이동하여 새로운 </a:t>
            </a:r>
            <a:r>
              <a:rPr lang="ko-KR" altLang="en-US" dirty="0"/>
              <a:t>입력을 </a:t>
            </a:r>
            <a:r>
              <a:rPr lang="ko-KR" altLang="en-US" dirty="0" smtClean="0"/>
              <a:t>기다림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원하는 내용을 입력하고 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 </a:t>
            </a:r>
            <a:r>
              <a:rPr lang="ko-KR" altLang="en-US" dirty="0"/>
              <a:t>키를 눌러 명령 모드로 전환하면 </a:t>
            </a:r>
            <a:r>
              <a:rPr lang="ko-KR" altLang="en-US" dirty="0" smtClean="0"/>
              <a:t>수정 </a:t>
            </a:r>
            <a:r>
              <a:rPr lang="ko-KR" altLang="en-US" dirty="0"/>
              <a:t>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61692" y="403046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76259"/>
            <a:ext cx="7490114" cy="1229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90878"/>
            <a:ext cx="7464136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내용 삭제하기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90550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글자 </a:t>
            </a:r>
            <a:r>
              <a:rPr lang="ko-KR" altLang="en-US" dirty="0" smtClean="0"/>
              <a:t>삭제하기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en-US" altLang="ko-KR" dirty="0"/>
              <a:t> x </a:t>
            </a:r>
            <a:r>
              <a:rPr lang="ko-KR" altLang="en-US" dirty="0"/>
              <a:t>명령 키로 현재 커서가 놓인 ‘</a:t>
            </a:r>
            <a:r>
              <a:rPr lang="en-US" altLang="ko-KR" dirty="0"/>
              <a:t>l’ </a:t>
            </a:r>
            <a:r>
              <a:rPr lang="ko-KR" altLang="en-US" dirty="0"/>
              <a:t>한 글자만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r>
              <a:rPr lang="en-US" altLang="ko-KR" dirty="0" err="1" smtClean="0"/>
              <a:t>inu</a:t>
            </a:r>
            <a:r>
              <a:rPr lang="ko-KR" altLang="en-US" dirty="0" smtClean="0"/>
              <a:t>를 모두 지우려면 </a:t>
            </a:r>
            <a:r>
              <a:rPr lang="en-US" altLang="ko-KR" dirty="0" smtClean="0"/>
              <a:t>3x(3</a:t>
            </a:r>
            <a:r>
              <a:rPr lang="ko-KR" altLang="en-US" dirty="0" smtClean="0"/>
              <a:t>글자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dw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명령키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경우에 삭제 후 커서 위치 차이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03648" y="22641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0689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515719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6" y="1844824"/>
            <a:ext cx="7464136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6" y="3036503"/>
            <a:ext cx="7464136" cy="1056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70" y="4563211"/>
            <a:ext cx="7464136" cy="1099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55" y="5687353"/>
            <a:ext cx="7464136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ko-KR" altLang="en-US" dirty="0"/>
              <a:t>현재 커서 위치부터 행의 끝까지 삭제하려면 </a:t>
            </a:r>
            <a:r>
              <a:rPr lang="en-US" altLang="ko-KR" dirty="0"/>
              <a:t>D( </a:t>
            </a:r>
            <a:r>
              <a:rPr lang="en-US" altLang="ko-KR" dirty="0" err="1" smtClean="0"/>
              <a:t>Shift+d</a:t>
            </a:r>
            <a:r>
              <a:rPr lang="en-US" altLang="ko-KR" dirty="0"/>
              <a:t>) </a:t>
            </a:r>
            <a:r>
              <a:rPr lang="ko-KR" altLang="en-US" dirty="0"/>
              <a:t>명령 키를 입력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커서가 위치한 현재 행을 지우려면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키를 입력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 삭제 후 </a:t>
            </a:r>
            <a:r>
              <a:rPr lang="ko-KR" altLang="en-US" dirty="0" err="1" smtClean="0"/>
              <a:t>윗행의</a:t>
            </a:r>
            <a:r>
              <a:rPr lang="ko-KR" altLang="en-US" dirty="0" smtClean="0"/>
              <a:t> 첫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커서 이동</a:t>
            </a:r>
            <a:r>
              <a:rPr lang="en-US" altLang="ko-KR" dirty="0" smtClean="0"/>
              <a:t>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9" y="1844824"/>
            <a:ext cx="7464136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5" y="3216730"/>
            <a:ext cx="7481455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</a:t>
            </a:r>
            <a:r>
              <a:rPr lang="ko-KR" altLang="en-US" dirty="0" smtClean="0"/>
              <a:t>취소하기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u </a:t>
            </a:r>
            <a:r>
              <a:rPr lang="ko-KR" altLang="en-US" dirty="0"/>
              <a:t>명령 키를 입력하면 </a:t>
            </a:r>
            <a:r>
              <a:rPr lang="ko-KR" altLang="en-US" dirty="0" smtClean="0"/>
              <a:t>앞의 예에서 삭제되었던 </a:t>
            </a:r>
            <a:r>
              <a:rPr lang="ko-KR" altLang="en-US" dirty="0"/>
              <a:t>행이 복구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22859"/>
            <a:ext cx="554355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25144"/>
            <a:ext cx="7446818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복사하기 또는 잘라서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7" y="1766995"/>
            <a:ext cx="71437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입력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명령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행 모드에 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로 새로운 파일을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명령 </a:t>
            </a:r>
            <a:r>
              <a:rPr lang="ko-KR" altLang="en-US" sz="1600" dirty="0"/>
              <a:t>모드에서 제공하는 명령 키로 단어와 행을 수정하거나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네임드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버퍼를 사용하여 내용을 복사하고 붙이기를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마지막 </a:t>
            </a:r>
            <a:r>
              <a:rPr lang="ko-KR" altLang="en-US" sz="1600" dirty="0"/>
              <a:t>행 모드에서 범위를 지정하고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파일에서 </a:t>
            </a:r>
            <a:r>
              <a:rPr lang="ko-KR" altLang="en-US" sz="1600" dirty="0"/>
              <a:t>특정 문자열을 검색하고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편집을 잠시 중단하고 셸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환경을 설정할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복사해서 붙이기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</a:t>
            </a:r>
            <a:r>
              <a:rPr lang="ko-KR" altLang="en-US" dirty="0"/>
              <a:t>저장해둔 </a:t>
            </a:r>
            <a:r>
              <a:rPr lang="en-US" altLang="ko-KR" dirty="0"/>
              <a:t>test.txt </a:t>
            </a:r>
            <a:r>
              <a:rPr lang="ko-KR" altLang="en-US" dirty="0"/>
              <a:t>파일을 </a:t>
            </a:r>
            <a:r>
              <a:rPr lang="en-US" altLang="ko-KR" dirty="0"/>
              <a:t>vi</a:t>
            </a:r>
            <a:r>
              <a:rPr lang="ko-KR" altLang="en-US" dirty="0" smtClean="0"/>
              <a:t>로 열면 커서는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커서가 있는 행만 복사하려면 그냥 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행과 </a:t>
            </a:r>
            <a:r>
              <a:rPr lang="en-US" altLang="ko-KR" dirty="0"/>
              <a:t>2</a:t>
            </a:r>
            <a:r>
              <a:rPr lang="ko-KR" altLang="en-US" dirty="0"/>
              <a:t>행을 함께 </a:t>
            </a:r>
            <a:r>
              <a:rPr lang="ko-KR" altLang="en-US" dirty="0" smtClean="0"/>
              <a:t>복사하려면 </a:t>
            </a:r>
            <a:r>
              <a:rPr lang="en-US" altLang="ko-KR" dirty="0"/>
              <a:t>2yy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2yy </a:t>
            </a:r>
            <a:r>
              <a:rPr lang="ko-KR" altLang="en-US" dirty="0"/>
              <a:t>명령 키로 두 행을 모두 복사한 다음 </a:t>
            </a:r>
            <a:r>
              <a:rPr lang="ko-KR" altLang="en-US" dirty="0" err="1"/>
              <a:t>아랫행으로</a:t>
            </a:r>
            <a:r>
              <a:rPr lang="ko-KR" altLang="en-US" dirty="0"/>
              <a:t> 이동하여 </a:t>
            </a:r>
            <a:r>
              <a:rPr lang="en-US" altLang="ko-KR" dirty="0"/>
              <a:t>p </a:t>
            </a:r>
            <a:r>
              <a:rPr lang="ko-KR" altLang="en-US" dirty="0" smtClean="0"/>
              <a:t>명령 </a:t>
            </a:r>
            <a:r>
              <a:rPr lang="ko-KR" altLang="en-US" dirty="0"/>
              <a:t>키로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잘라내서 붙이기 예</a:t>
            </a:r>
            <a:endParaRPr lang="en-US" altLang="ko-KR" dirty="0" smtClean="0"/>
          </a:p>
          <a:p>
            <a:pPr lvl="1"/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키는 삭제뿐만 아니라 잘라내기를 할 때도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현재 위치인 </a:t>
            </a:r>
            <a:r>
              <a:rPr lang="en-US" altLang="ko-KR" dirty="0"/>
              <a:t>3</a:t>
            </a:r>
            <a:r>
              <a:rPr lang="ko-KR" altLang="en-US" dirty="0" smtClean="0"/>
              <a:t>행을 </a:t>
            </a:r>
            <a:r>
              <a:rPr lang="ko-KR" altLang="en-US" dirty="0"/>
              <a:t>잘라 </a:t>
            </a:r>
            <a:r>
              <a:rPr lang="en-US" altLang="ko-KR" dirty="0"/>
              <a:t>2</a:t>
            </a:r>
            <a:r>
              <a:rPr lang="ko-KR" altLang="en-US" dirty="0"/>
              <a:t>행 위에 </a:t>
            </a:r>
            <a:r>
              <a:rPr lang="ko-KR" altLang="en-US" dirty="0" smtClean="0"/>
              <a:t>붙이기 </a:t>
            </a:r>
            <a:r>
              <a:rPr lang="en-US" altLang="ko-KR" dirty="0"/>
              <a:t>-&gt;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입력한 다음 커서를 </a:t>
            </a:r>
            <a:r>
              <a:rPr lang="en-US" altLang="ko-KR" dirty="0"/>
              <a:t>2</a:t>
            </a:r>
            <a:r>
              <a:rPr lang="ko-KR" altLang="en-US" dirty="0" smtClean="0"/>
              <a:t>행으로 이동하여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키를 </a:t>
            </a:r>
            <a:r>
              <a:rPr lang="ko-KR" altLang="en-US" dirty="0"/>
              <a:t>입력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1860184"/>
            <a:ext cx="7481455" cy="805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7" y="3474904"/>
            <a:ext cx="7481455" cy="1290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3" y="5675623"/>
            <a:ext cx="7481455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언네임드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/>
              <a:t>이름을 붙이지 않은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키로 복사하거나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키로 잘라내기를 할 경우</a:t>
            </a:r>
            <a:r>
              <a:rPr lang="en-US" altLang="ko-KR" dirty="0"/>
              <a:t>, </a:t>
            </a:r>
            <a:r>
              <a:rPr lang="ko-KR" altLang="en-US" dirty="0"/>
              <a:t>복사하거나 잘라낸 내용이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 err="1"/>
              <a:t>언네임드</a:t>
            </a:r>
            <a:r>
              <a:rPr lang="ko-KR" altLang="en-US" dirty="0"/>
              <a:t> </a:t>
            </a:r>
            <a:r>
              <a:rPr lang="ko-KR" altLang="en-US" dirty="0" smtClean="0"/>
              <a:t>버퍼는 </a:t>
            </a:r>
            <a:r>
              <a:rPr lang="ko-KR" altLang="en-US" dirty="0"/>
              <a:t>내용을 하나만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붙여서 사용할 수 있는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버퍼를 </a:t>
            </a:r>
            <a:r>
              <a:rPr lang="ko-KR" altLang="en-US" dirty="0" smtClean="0"/>
              <a:t>사용하면 </a:t>
            </a:r>
            <a:r>
              <a:rPr lang="ko-KR" altLang="en-US" dirty="0"/>
              <a:t>각각 다른 이름을 붙인 버퍼에 독립적으로 내용을 저장하고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</a:t>
            </a:r>
            <a:r>
              <a:rPr lang="ko-KR" altLang="en-US" dirty="0" smtClean="0"/>
              <a:t>버퍼에 </a:t>
            </a:r>
            <a:r>
              <a:rPr lang="ko-KR" altLang="en-US" dirty="0"/>
              <a:t>이름을 붙일 때는 </a:t>
            </a:r>
            <a:r>
              <a:rPr lang="ko-KR" altLang="en-US" dirty="0" smtClean="0"/>
              <a:t>“</a:t>
            </a:r>
            <a:r>
              <a:rPr lang="en-US" altLang="ko-KR" dirty="0"/>
              <a:t>+</a:t>
            </a:r>
            <a:r>
              <a:rPr lang="ko-KR" altLang="en-US" dirty="0"/>
              <a:t>문자 또는 “</a:t>
            </a:r>
            <a:r>
              <a:rPr lang="en-US" altLang="ko-KR" dirty="0"/>
              <a:t>+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 버퍼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형태로 사용</a:t>
            </a:r>
            <a:endParaRPr lang="en-US" altLang="ko-KR" dirty="0" smtClean="0"/>
          </a:p>
          <a:p>
            <a:pPr lvl="3"/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en-US" altLang="ko-KR" dirty="0"/>
              <a:t>: “a, “b, “c, “d, …, “z</a:t>
            </a:r>
          </a:p>
          <a:p>
            <a:pPr lvl="3"/>
            <a:r>
              <a:rPr lang="ko-KR" altLang="en-US" dirty="0" smtClean="0"/>
              <a:t>숫자 </a:t>
            </a:r>
            <a:r>
              <a:rPr lang="ko-KR" altLang="en-US" dirty="0"/>
              <a:t>버퍼 </a:t>
            </a:r>
            <a:r>
              <a:rPr lang="en-US" altLang="ko-KR" dirty="0"/>
              <a:t>: “1, “2, …, “</a:t>
            </a:r>
            <a:r>
              <a:rPr lang="en-US" altLang="ko-KR" dirty="0" smtClean="0"/>
              <a:t>9</a:t>
            </a:r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버퍼에 커서가 위치한 행을 저장하려면 ‘버퍼 이름</a:t>
            </a:r>
            <a:r>
              <a:rPr lang="en-US" altLang="ko-KR" dirty="0"/>
              <a:t>+</a:t>
            </a:r>
            <a:r>
              <a:rPr lang="en-US" altLang="ko-KR" dirty="0" err="1"/>
              <a:t>yy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“</a:t>
            </a:r>
            <a:r>
              <a:rPr lang="en-US" altLang="ko-KR" dirty="0"/>
              <a:t>a </a:t>
            </a:r>
            <a:r>
              <a:rPr lang="ko-KR" altLang="en-US" dirty="0"/>
              <a:t>버퍼에 </a:t>
            </a:r>
            <a:r>
              <a:rPr lang="ko-KR" altLang="en-US" dirty="0" smtClean="0"/>
              <a:t>복사한 </a:t>
            </a:r>
            <a:r>
              <a:rPr lang="ko-KR" altLang="en-US" dirty="0"/>
              <a:t>내용을 저장하려면 “</a:t>
            </a:r>
            <a:r>
              <a:rPr lang="en-US" altLang="ko-KR" dirty="0" err="1"/>
              <a:t>ayy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</a:t>
            </a:r>
            <a:r>
              <a:rPr lang="ko-KR" altLang="en-US" dirty="0" err="1" smtClean="0"/>
              <a:t>네임드</a:t>
            </a:r>
            <a:r>
              <a:rPr lang="ko-KR" altLang="en-US" dirty="0" smtClean="0"/>
              <a:t> 버퍼의 내용을 붙이려면 “</a:t>
            </a:r>
            <a:r>
              <a:rPr lang="en-US" altLang="ko-KR" dirty="0" err="1"/>
              <a:t>ap</a:t>
            </a:r>
            <a:r>
              <a:rPr lang="ko-KR" altLang="en-US" dirty="0"/>
              <a:t>와 같이 ‘버퍼 이름</a:t>
            </a:r>
            <a:r>
              <a:rPr lang="en-US" altLang="ko-KR" dirty="0"/>
              <a:t>+p’</a:t>
            </a:r>
            <a:r>
              <a:rPr lang="ko-KR" altLang="en-US" dirty="0"/>
              <a:t>를 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네임드</a:t>
            </a:r>
            <a:r>
              <a:rPr lang="ko-KR" altLang="en-US" dirty="0" smtClean="0"/>
              <a:t> 버퍼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파일 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행을 “</a:t>
            </a:r>
            <a:r>
              <a:rPr lang="en-US" altLang="ko-KR" dirty="0"/>
              <a:t>a </a:t>
            </a:r>
            <a:r>
              <a:rPr lang="ko-KR" altLang="en-US" dirty="0"/>
              <a:t>버퍼에 잘라서 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2</a:t>
            </a:r>
            <a:r>
              <a:rPr lang="ko-KR" altLang="en-US" dirty="0" smtClean="0"/>
              <a:t>행을 </a:t>
            </a:r>
            <a:r>
              <a:rPr lang="ko-KR" altLang="en-US" dirty="0"/>
              <a:t>잘라 “</a:t>
            </a:r>
            <a:r>
              <a:rPr lang="en-US" altLang="ko-KR" dirty="0"/>
              <a:t>b </a:t>
            </a:r>
            <a:r>
              <a:rPr lang="ko-KR" altLang="en-US" dirty="0"/>
              <a:t>버퍼에 </a:t>
            </a:r>
            <a:r>
              <a:rPr lang="ko-KR" altLang="en-US" dirty="0" smtClean="0"/>
              <a:t>저장하고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</a:t>
            </a:r>
            <a:r>
              <a:rPr lang="en-US" altLang="ko-KR" dirty="0"/>
              <a:t>1</a:t>
            </a:r>
            <a:r>
              <a:rPr lang="ko-KR" altLang="en-US" dirty="0"/>
              <a:t>행으로 </a:t>
            </a:r>
            <a:r>
              <a:rPr lang="ko-KR" altLang="en-US" dirty="0" smtClean="0"/>
              <a:t>이동하여 </a:t>
            </a:r>
            <a:r>
              <a:rPr lang="en-US" altLang="ko-KR" dirty="0" smtClean="0"/>
              <a:t>“</a:t>
            </a:r>
            <a:r>
              <a:rPr lang="en-US" altLang="ko-KR" dirty="0"/>
              <a:t>b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윗줄에 붙여 넣으려면 “</a:t>
            </a:r>
            <a:r>
              <a:rPr lang="en-US" altLang="ko-KR" dirty="0" err="1"/>
              <a:t>bP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a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아랫줄에 붙여 넣으려면 “</a:t>
            </a:r>
            <a:r>
              <a:rPr lang="en-US" altLang="ko-KR" dirty="0" err="1"/>
              <a:t>ap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8" y="1902984"/>
            <a:ext cx="7481455" cy="1255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8" y="4255740"/>
            <a:ext cx="7490114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마지막 행 모드에서 복사하기</a:t>
            </a:r>
            <a:r>
              <a:rPr lang="en-US" altLang="ko-KR" dirty="0"/>
              <a:t>, </a:t>
            </a:r>
            <a:r>
              <a:rPr lang="ko-KR" altLang="en-US" dirty="0"/>
              <a:t>잘라내기</a:t>
            </a:r>
            <a:r>
              <a:rPr lang="en-US" altLang="ko-KR" dirty="0"/>
              <a:t>,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행 모드에서 행을 복사하거나 잘라낼 때는 범위를 지정해서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725"/>
            <a:ext cx="4372841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8" y="4216065"/>
            <a:ext cx="5853546" cy="2632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ko-KR" altLang="en-US" dirty="0"/>
              <a:t>검색하기 위해 마지막 행으로 </a:t>
            </a:r>
            <a:r>
              <a:rPr lang="ko-KR" altLang="en-US" dirty="0" smtClean="0"/>
              <a:t>이동할 </a:t>
            </a:r>
            <a:r>
              <a:rPr lang="ko-KR" altLang="en-US" dirty="0"/>
              <a:t>때는 </a:t>
            </a:r>
            <a:r>
              <a:rPr lang="en-US" altLang="ko-KR" dirty="0"/>
              <a:t>:</a:t>
            </a:r>
            <a:r>
              <a:rPr lang="ko-KR" altLang="en-US" dirty="0"/>
              <a:t>이 아니라 </a:t>
            </a:r>
            <a:r>
              <a:rPr lang="en-US" altLang="ko-KR" dirty="0"/>
              <a:t>/</a:t>
            </a:r>
            <a:r>
              <a:rPr lang="ko-KR" altLang="en-US" dirty="0"/>
              <a:t>이나 </a:t>
            </a:r>
            <a:r>
              <a:rPr lang="en-US" altLang="ko-KR" dirty="0"/>
              <a:t>?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커서가 </a:t>
            </a:r>
            <a:r>
              <a:rPr lang="en-US" altLang="ko-KR" dirty="0" smtClean="0"/>
              <a:t>6</a:t>
            </a:r>
            <a:r>
              <a:rPr lang="ko-KR" altLang="en-US" dirty="0"/>
              <a:t>행에 </a:t>
            </a:r>
            <a:r>
              <a:rPr lang="ko-KR" altLang="en-US" dirty="0" smtClean="0"/>
              <a:t>있을 때 검색하기 </a:t>
            </a:r>
            <a:r>
              <a:rPr lang="ko-KR" altLang="en-US" dirty="0"/>
              <a:t>위해 </a:t>
            </a:r>
            <a:r>
              <a:rPr lang="en-US" altLang="ko-KR" dirty="0"/>
              <a:t>/</a:t>
            </a:r>
            <a:r>
              <a:rPr lang="ko-KR" altLang="en-US" dirty="0"/>
              <a:t>을 입력하면 </a:t>
            </a:r>
            <a:r>
              <a:rPr lang="ko-KR" altLang="en-US" dirty="0" err="1" smtClean="0"/>
              <a:t>마지막행으로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검색할 </a:t>
            </a:r>
            <a:r>
              <a:rPr lang="ko-KR" altLang="en-US" dirty="0"/>
              <a:t>문자열인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입력하고   키를 누르면 커서 위치보다 </a:t>
            </a:r>
            <a:r>
              <a:rPr lang="ko-KR" altLang="en-US" dirty="0" smtClean="0"/>
              <a:t>뒤쪽에 </a:t>
            </a:r>
            <a:r>
              <a:rPr lang="ko-KR" altLang="en-US" dirty="0"/>
              <a:t>위치한 같은 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계속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검색하려고 </a:t>
            </a:r>
            <a:r>
              <a:rPr lang="en-US" altLang="ko-KR" dirty="0"/>
              <a:t>n</a:t>
            </a:r>
            <a:r>
              <a:rPr lang="ko-KR" altLang="en-US" dirty="0"/>
              <a:t>을 입력하면</a:t>
            </a:r>
            <a:r>
              <a:rPr lang="en-US" altLang="ko-KR" dirty="0"/>
              <a:t>, 6</a:t>
            </a:r>
            <a:r>
              <a:rPr lang="ko-KR" altLang="en-US" dirty="0"/>
              <a:t>행이 파일의 마지막 행이므로 </a:t>
            </a:r>
            <a:r>
              <a:rPr lang="en-US" altLang="ko-KR" dirty="0" smtClean="0"/>
              <a:t>‘BOTTOM</a:t>
            </a:r>
            <a:r>
              <a:rPr lang="en-US" altLang="ko-KR" dirty="0"/>
              <a:t>, continuing at TOP’</a:t>
            </a:r>
            <a:r>
              <a:rPr lang="ko-KR" altLang="en-US" dirty="0"/>
              <a:t>이라는 메시지를 출력하고 </a:t>
            </a:r>
            <a:r>
              <a:rPr lang="en-US" altLang="ko-KR" dirty="0"/>
              <a:t>1</a:t>
            </a:r>
            <a:r>
              <a:rPr lang="ko-KR" altLang="en-US" dirty="0"/>
              <a:t>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1" y="1901375"/>
            <a:ext cx="3356293" cy="1631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01" y="3996333"/>
            <a:ext cx="6698987" cy="2274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1"/>
            <a:r>
              <a:rPr lang="ko-KR" altLang="en-US" dirty="0"/>
              <a:t>기존의 문자열을 다른 문자열로 바꾸려면 먼저 </a:t>
            </a:r>
            <a:r>
              <a:rPr lang="en-US" altLang="ko-KR" dirty="0"/>
              <a:t>:</a:t>
            </a:r>
            <a:r>
              <a:rPr lang="ko-KR" altLang="en-US" dirty="0"/>
              <a:t>을 입력하여 마지막 행 모드로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 </a:t>
            </a:r>
            <a:r>
              <a:rPr lang="ko-KR" altLang="en-US" dirty="0"/>
              <a:t>위치의 문자열만 바꿀 수도 있고</a:t>
            </a:r>
            <a:r>
              <a:rPr lang="en-US" altLang="ko-KR" dirty="0"/>
              <a:t>, </a:t>
            </a:r>
            <a:r>
              <a:rPr lang="ko-KR" altLang="en-US" dirty="0"/>
              <a:t>파일 전체나 특정 범위 내에서 </a:t>
            </a:r>
            <a:r>
              <a:rPr lang="ko-KR" altLang="en-US" dirty="0" smtClean="0"/>
              <a:t>해당하는 </a:t>
            </a:r>
            <a:r>
              <a:rPr lang="ko-KR" altLang="en-US" dirty="0"/>
              <a:t>문자열을 </a:t>
            </a:r>
            <a:r>
              <a:rPr lang="ko-KR" altLang="en-US" dirty="0" smtClean="0"/>
              <a:t>모두 </a:t>
            </a:r>
            <a:r>
              <a:rPr lang="ko-KR" altLang="en-US" dirty="0"/>
              <a:t>바꿀 수도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3" y="2276872"/>
            <a:ext cx="77533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커서가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에 </a:t>
            </a:r>
            <a:r>
              <a:rPr lang="ko-KR" altLang="en-US" dirty="0" smtClean="0"/>
              <a:t>있으므로 </a:t>
            </a:r>
            <a:r>
              <a:rPr lang="ko-KR" altLang="en-US" dirty="0"/>
              <a:t>이 단어를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</a:t>
            </a:r>
            <a:r>
              <a:rPr lang="ko-KR" altLang="en-US" dirty="0" smtClean="0"/>
              <a:t>바꾸기 </a:t>
            </a:r>
            <a:r>
              <a:rPr lang="en-US" altLang="ko-KR" dirty="0" smtClean="0"/>
              <a:t>-&gt; </a:t>
            </a:r>
            <a:r>
              <a:rPr lang="en-US" altLang="ko-KR" dirty="0"/>
              <a:t>:</a:t>
            </a:r>
            <a:r>
              <a:rPr lang="en-US" altLang="ko-KR" dirty="0" smtClean="0"/>
              <a:t>s/like/LIKE/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범위를 지정하여 문자열 수정</a:t>
            </a:r>
            <a:r>
              <a:rPr lang="en-US" altLang="ko-KR" dirty="0"/>
              <a:t> -&gt; 3</a:t>
            </a:r>
            <a:r>
              <a:rPr lang="ko-KR" altLang="en-US" dirty="0"/>
              <a:t>행과 </a:t>
            </a:r>
            <a:r>
              <a:rPr lang="en-US" altLang="ko-KR" dirty="0"/>
              <a:t>4</a:t>
            </a:r>
            <a:r>
              <a:rPr lang="ko-KR" altLang="en-US" dirty="0"/>
              <a:t>행에 있는 ‘</a:t>
            </a:r>
            <a:r>
              <a:rPr lang="en-US" altLang="ko-KR" dirty="0"/>
              <a:t>editor’</a:t>
            </a:r>
            <a:r>
              <a:rPr lang="ko-KR" altLang="en-US" dirty="0"/>
              <a:t>를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’</a:t>
            </a:r>
            <a:r>
              <a:rPr lang="ko-KR" altLang="en-US" dirty="0"/>
              <a:t>로 </a:t>
            </a:r>
            <a:r>
              <a:rPr lang="ko-KR" altLang="en-US" dirty="0" smtClean="0"/>
              <a:t>바꾸는 </a:t>
            </a:r>
            <a:r>
              <a:rPr lang="ko-KR" altLang="en-US" dirty="0"/>
              <a:t>명령은 </a:t>
            </a:r>
            <a:r>
              <a:rPr lang="en-US" altLang="ko-KR" dirty="0"/>
              <a:t>:</a:t>
            </a:r>
            <a:r>
              <a:rPr lang="en-US" altLang="ko-KR" dirty="0" smtClean="0"/>
              <a:t>3,4s/editor/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1841557"/>
            <a:ext cx="6817066" cy="22198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19310" y="4314500"/>
            <a:ext cx="6809195" cy="2282852"/>
            <a:chOff x="1259290" y="4363517"/>
            <a:chExt cx="6809195" cy="22828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290" y="4363517"/>
              <a:ext cx="6801323" cy="1023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290" y="5386864"/>
              <a:ext cx="6809195" cy="1259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바꾸기 예</a:t>
            </a:r>
            <a:endParaRPr lang="en-US" altLang="ko-KR" dirty="0"/>
          </a:p>
          <a:p>
            <a:pPr lvl="1"/>
            <a:r>
              <a:rPr lang="ko-KR" altLang="en-US" dirty="0" smtClean="0"/>
              <a:t>한 행에서 해당 단어를 모두 수정하기</a:t>
            </a:r>
            <a:endParaRPr lang="en-US" altLang="ko-KR" dirty="0" smtClean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:</a:t>
            </a:r>
            <a:r>
              <a:rPr lang="en-US" altLang="ko-KR" dirty="0" smtClean="0"/>
              <a:t>s/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/UBUNTU/</a:t>
            </a:r>
            <a:r>
              <a:rPr lang="ko-KR" altLang="en-US" dirty="0"/>
              <a:t>을 수행하고 </a:t>
            </a:r>
            <a:r>
              <a:rPr lang="en-US" altLang="ko-KR" dirty="0"/>
              <a:t>4</a:t>
            </a:r>
            <a:r>
              <a:rPr lang="ko-KR" altLang="en-US" dirty="0" smtClean="0"/>
              <a:t>행에서 </a:t>
            </a:r>
            <a:r>
              <a:rPr lang="en-US" altLang="ko-KR" dirty="0"/>
              <a:t>:s/</a:t>
            </a:r>
            <a:r>
              <a:rPr lang="en-US" altLang="ko-KR" dirty="0" err="1"/>
              <a:t>ubuntu</a:t>
            </a:r>
            <a:r>
              <a:rPr lang="en-US" altLang="ko-KR" dirty="0"/>
              <a:t>/UBUNTU/g</a:t>
            </a:r>
            <a:r>
              <a:rPr lang="ko-KR" altLang="en-US" dirty="0"/>
              <a:t>를 수행하여 결과의 차이를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 파일 전체를 바꿀 경우 </a:t>
            </a:r>
            <a:r>
              <a:rPr lang="en-US" altLang="ko-KR" dirty="0"/>
              <a:t>:%</a:t>
            </a:r>
            <a:r>
              <a:rPr lang="en-US" altLang="ko-KR" dirty="0" smtClean="0"/>
              <a:t>s/like/LIKE/g </a:t>
            </a:r>
            <a:r>
              <a:rPr lang="ko-KR" altLang="en-US" dirty="0" smtClean="0"/>
              <a:t>또는 </a:t>
            </a:r>
            <a:r>
              <a:rPr lang="en-US" altLang="ko-KR" dirty="0"/>
              <a:t>:1,$</a:t>
            </a:r>
            <a:r>
              <a:rPr lang="en-US" altLang="ko-KR" dirty="0" smtClean="0"/>
              <a:t>s/like/LIKE/g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5" y="2102708"/>
            <a:ext cx="6197333" cy="2032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440207"/>
            <a:ext cx="6190177" cy="20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읽어오기</a:t>
            </a:r>
            <a:r>
              <a:rPr lang="en-US" altLang="ko-KR" dirty="0"/>
              <a:t>, </a:t>
            </a:r>
            <a:r>
              <a:rPr lang="ko-KR" altLang="en-US" dirty="0"/>
              <a:t>여러 파일 </a:t>
            </a:r>
            <a:r>
              <a:rPr lang="ko-KR" altLang="en-US" dirty="0" smtClean="0"/>
              <a:t>편집하기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1341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파일 </a:t>
            </a:r>
            <a:r>
              <a:rPr lang="ko-KR" altLang="en-US" dirty="0" smtClean="0"/>
              <a:t>읽어오기 예</a:t>
            </a:r>
            <a:endParaRPr lang="en-US" altLang="ko-KR" dirty="0" smtClean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test.txt </a:t>
            </a:r>
            <a:r>
              <a:rPr lang="ko-KR" altLang="en-US" dirty="0"/>
              <a:t>파일을 열고 커서를 </a:t>
            </a:r>
            <a:r>
              <a:rPr lang="en-US" altLang="ko-KR" dirty="0"/>
              <a:t>4</a:t>
            </a:r>
            <a:r>
              <a:rPr lang="ko-KR" altLang="en-US" dirty="0"/>
              <a:t>행으로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/>
              <a:t>r exec2.txt</a:t>
            </a:r>
            <a:r>
              <a:rPr lang="ko-KR" altLang="en-US" dirty="0"/>
              <a:t>를 실행하면 </a:t>
            </a:r>
            <a:r>
              <a:rPr lang="en-US" altLang="ko-KR" dirty="0"/>
              <a:t>exec2.txt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내용이 </a:t>
            </a:r>
            <a:r>
              <a:rPr lang="en-US" altLang="ko-KR" dirty="0"/>
              <a:t>test.txt 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행 다음에 삽입</a:t>
            </a:r>
            <a:endParaRPr lang="en-US" altLang="ko-KR" dirty="0" smtClean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646186" y="4258011"/>
            <a:ext cx="648072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625"/>
          <a:stretch/>
        </p:blipFill>
        <p:spPr>
          <a:xfrm>
            <a:off x="978589" y="2276571"/>
            <a:ext cx="3020648" cy="1913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00"/>
          <a:stretch/>
        </p:blipFill>
        <p:spPr>
          <a:xfrm>
            <a:off x="4427984" y="2492896"/>
            <a:ext cx="3826768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342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편집을 마치고 다른 파일 편집하기</a:t>
            </a:r>
            <a:endParaRPr lang="en-US" altLang="ko-KR" dirty="0"/>
          </a:p>
          <a:p>
            <a:pPr lvl="1"/>
            <a:r>
              <a:rPr lang="en-US" altLang="ko-KR" dirty="0"/>
              <a:t>:e </a:t>
            </a:r>
            <a:r>
              <a:rPr lang="ko-KR" altLang="en-US" dirty="0"/>
              <a:t>명령 키는 현재 작업 중인 파일의 작업을 마치고 다른 파일을 편집하려고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test.txt </a:t>
            </a:r>
            <a:r>
              <a:rPr lang="ko-KR" altLang="en-US" dirty="0"/>
              <a:t>파일 편집을 완료하고 </a:t>
            </a:r>
            <a:r>
              <a:rPr lang="en-US" altLang="ko-KR" dirty="0"/>
              <a:t>exec.txt </a:t>
            </a:r>
            <a:r>
              <a:rPr lang="ko-KR" altLang="en-US" dirty="0"/>
              <a:t>파일 편집으로 바꾸려면 </a:t>
            </a:r>
            <a:r>
              <a:rPr lang="en-US" altLang="ko-KR" dirty="0"/>
              <a:t>:e </a:t>
            </a:r>
            <a:r>
              <a:rPr lang="en-US" altLang="ko-KR" dirty="0" smtClean="0"/>
              <a:t>exec.txt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이때 작업 중이던 파일을 먼저 저장하고 </a:t>
            </a:r>
            <a:r>
              <a:rPr lang="en-US" altLang="ko-KR" dirty="0"/>
              <a:t>:e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실행해야 함</a:t>
            </a:r>
            <a:endParaRPr lang="en-US" altLang="ko-KR" dirty="0" smtClean="0"/>
          </a:p>
          <a:p>
            <a:pPr lvl="1"/>
            <a:r>
              <a:rPr lang="ko-KR" altLang="en-US" dirty="0"/>
              <a:t>파일을 저장하지 않고 </a:t>
            </a:r>
            <a:r>
              <a:rPr lang="en-US" altLang="ko-KR" dirty="0"/>
              <a:t>:e exec.txt</a:t>
            </a:r>
            <a:r>
              <a:rPr lang="ko-KR" altLang="en-US" dirty="0"/>
              <a:t>를 실행하면 다음과 같은 오류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여러 파일 편집하기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시작할 때 파일명을 여러 개 지정</a:t>
            </a:r>
          </a:p>
          <a:p>
            <a:pPr lvl="1"/>
            <a:r>
              <a:rPr lang="ko-KR" altLang="en-US" dirty="0"/>
              <a:t>파일 작업을 마치고 다음 파일로 이동하려면 </a:t>
            </a:r>
            <a:r>
              <a:rPr lang="en-US" altLang="ko-KR" dirty="0"/>
              <a:t>:n</a:t>
            </a:r>
            <a:r>
              <a:rPr lang="ko-KR" altLang="en-US" dirty="0"/>
              <a:t>을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2652131"/>
            <a:ext cx="6793450" cy="234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5949280"/>
            <a:ext cx="6801323" cy="32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ko-KR" altLang="en-US" dirty="0" err="1"/>
              <a:t>셸</a:t>
            </a:r>
            <a:r>
              <a:rPr lang="ko-KR" altLang="en-US" dirty="0"/>
              <a:t> 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:! </a:t>
            </a:r>
            <a:r>
              <a:rPr lang="ko-KR" altLang="en-US" dirty="0" smtClean="0"/>
              <a:t>명령 키 사용하기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빠져나가거나 하는 번거로움 없이 바로 이용할 수 있다는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다시 </a:t>
            </a:r>
            <a:r>
              <a:rPr lang="en-US" altLang="ko-KR" dirty="0"/>
              <a:t>vi </a:t>
            </a:r>
            <a:r>
              <a:rPr lang="ko-KR" altLang="en-US" dirty="0"/>
              <a:t>작업으로 돌아가려면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22464"/>
            <a:ext cx="6269182" cy="1324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9" y="3573017"/>
            <a:ext cx="6769835" cy="1039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1642"/>
            <a:ext cx="6801323" cy="1165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smtClean="0"/>
              <a:t>: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 smtClean="0"/>
              <a:t>명령 키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:! </a:t>
            </a:r>
            <a:r>
              <a:rPr lang="ko-KR" altLang="en-US" dirty="0" err="1"/>
              <a:t>셸</a:t>
            </a:r>
            <a:r>
              <a:rPr lang="ko-KR" altLang="en-US" dirty="0"/>
              <a:t> 명령’은 한 번에 하나의 </a:t>
            </a:r>
            <a:r>
              <a:rPr lang="ko-KR" altLang="en-US" dirty="0" err="1"/>
              <a:t>셸</a:t>
            </a:r>
            <a:r>
              <a:rPr lang="ko-KR" altLang="en-US" dirty="0"/>
              <a:t> 명령만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실행할 </a:t>
            </a:r>
            <a:r>
              <a:rPr lang="ko-KR" altLang="en-US" dirty="0" err="1"/>
              <a:t>셸</a:t>
            </a:r>
            <a:r>
              <a:rPr lang="ko-KR" altLang="en-US" dirty="0"/>
              <a:t> 명령이 여러 </a:t>
            </a:r>
            <a:r>
              <a:rPr lang="ko-KR" altLang="en-US" dirty="0" smtClean="0"/>
              <a:t>개라면 </a:t>
            </a:r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ko-KR" altLang="en-US" dirty="0"/>
              <a:t>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잠시 </a:t>
            </a:r>
            <a:r>
              <a:rPr lang="ko-KR" altLang="en-US" dirty="0"/>
              <a:t>빠져나가서 </a:t>
            </a:r>
            <a:r>
              <a:rPr lang="ko-KR" altLang="en-US" dirty="0" err="1"/>
              <a:t>셸</a:t>
            </a:r>
            <a:r>
              <a:rPr lang="ko-KR" altLang="en-US" dirty="0"/>
              <a:t> 작업을 수행하고 다시 돌아오는 것이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vi</a:t>
            </a:r>
            <a:r>
              <a:rPr lang="ko-KR" altLang="en-US" dirty="0"/>
              <a:t>로 돌아가려면 </a:t>
            </a:r>
            <a:r>
              <a:rPr lang="en-US" altLang="ko-KR" dirty="0"/>
              <a:t>exit</a:t>
            </a:r>
            <a:r>
              <a:rPr lang="ko-KR" altLang="en-US" dirty="0"/>
              <a:t>를 입력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79618" y="2241702"/>
            <a:ext cx="7472795" cy="2056600"/>
            <a:chOff x="832305" y="2879147"/>
            <a:chExt cx="7472795" cy="2056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91" y="2879147"/>
              <a:ext cx="7446818" cy="1099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305" y="4026542"/>
              <a:ext cx="7472795" cy="9092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명령 </a:t>
            </a:r>
            <a:r>
              <a:rPr lang="ko-KR" altLang="en-US" dirty="0" smtClean="0"/>
              <a:t>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3530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</a:t>
            </a:r>
            <a:r>
              <a:rPr lang="ko-KR" altLang="en-US" dirty="0" smtClean="0"/>
              <a:t>환경 설정 방법</a:t>
            </a:r>
            <a:endParaRPr lang="en-US" altLang="ko-KR" dirty="0" smtClean="0"/>
          </a:p>
          <a:p>
            <a:pPr lvl="1"/>
            <a:r>
              <a:rPr lang="ko-KR" altLang="en-US" dirty="0"/>
              <a:t>사용자 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/>
              <a:t>변수 </a:t>
            </a:r>
            <a:r>
              <a:rPr lang="en-US" altLang="ko-KR" dirty="0"/>
              <a:t>EXTINIT</a:t>
            </a:r>
            <a:r>
              <a:rPr lang="ko-KR" altLang="en-US" dirty="0"/>
              <a:t>에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/>
              <a:t>의 마지막 행 모드에서 명령으로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환경 설정 명령</a:t>
            </a:r>
            <a:r>
              <a:rPr lang="en-US" altLang="ko-KR" dirty="0" smtClean="0"/>
              <a:t>(set)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3135585"/>
            <a:ext cx="723900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내에서 명령으로 설정하기</a:t>
            </a:r>
            <a:endParaRPr lang="en-US" altLang="ko-KR" dirty="0"/>
          </a:p>
          <a:p>
            <a:pPr lvl="1"/>
            <a:r>
              <a:rPr lang="ko-KR" altLang="en-US" dirty="0"/>
              <a:t>행 번호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 nu</a:t>
            </a:r>
          </a:p>
          <a:p>
            <a:pPr lvl="2"/>
            <a:r>
              <a:rPr lang="ko-KR" altLang="en-US" dirty="0"/>
              <a:t>행 번호는 사용자의 편의를 위해 보이는 것으로 파일에 저장되지는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dirty="0"/>
              <a:t> :set </a:t>
            </a:r>
            <a:r>
              <a:rPr lang="en-US" altLang="ko-KR" dirty="0" err="1"/>
              <a:t>nonu</a:t>
            </a:r>
            <a:r>
              <a:rPr lang="ko-KR" altLang="en-US" dirty="0"/>
              <a:t>를 입력하면 행 번호가 </a:t>
            </a:r>
            <a:r>
              <a:rPr lang="ko-KR" altLang="en-US" dirty="0" smtClean="0"/>
              <a:t>없어짐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50387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표시하기</a:t>
            </a:r>
            <a:endParaRPr lang="en-US" altLang="ko-KR" dirty="0" smtClean="0"/>
          </a:p>
          <a:p>
            <a:pPr lvl="1"/>
            <a:r>
              <a:rPr lang="ko-KR" altLang="en-US" dirty="0"/>
              <a:t>행의 끝이나 탭 같은 특수 문자는 </a:t>
            </a:r>
            <a:r>
              <a:rPr lang="en-US" altLang="ko-KR" dirty="0"/>
              <a:t>vi</a:t>
            </a:r>
            <a:r>
              <a:rPr lang="ko-KR" altLang="en-US" dirty="0"/>
              <a:t>에서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특수 문자를 보려면 </a:t>
            </a:r>
            <a:r>
              <a:rPr lang="en-US" altLang="ko-KR" dirty="0" smtClean="0"/>
              <a:t>:set list </a:t>
            </a:r>
            <a:r>
              <a:rPr lang="ko-KR" altLang="en-US" dirty="0" smtClean="0"/>
              <a:t>명령 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</a:t>
            </a:r>
            <a:r>
              <a:rPr lang="ko-KR" altLang="en-US" dirty="0"/>
              <a:t>는 행의 </a:t>
            </a:r>
            <a:r>
              <a:rPr lang="ko-KR" altLang="en-US" dirty="0" smtClean="0"/>
              <a:t>끝</a:t>
            </a:r>
            <a:r>
              <a:rPr lang="en-US" altLang="ko-KR" dirty="0"/>
              <a:t>, ^I( +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탭을 표시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6759"/>
            <a:ext cx="494347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환경 설정 값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" y="1558183"/>
            <a:ext cx="7490115" cy="208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모든 환경 변수 표시 </a:t>
            </a:r>
            <a:r>
              <a:rPr lang="en-US" altLang="ko-KR" dirty="0" smtClean="0"/>
              <a:t>-&gt; :set all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26863" y="1416623"/>
            <a:ext cx="5454180" cy="5476874"/>
            <a:chOff x="1740813" y="2035530"/>
            <a:chExt cx="5159674" cy="51811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14" y="2035530"/>
              <a:ext cx="5152516" cy="34350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813" y="5470542"/>
              <a:ext cx="5159674" cy="174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</a:t>
            </a:r>
            <a:r>
              <a:rPr lang="ko-KR" altLang="en-US" dirty="0"/>
              <a:t>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기본적으로 없는 </a:t>
            </a:r>
            <a:r>
              <a:rPr lang="ko-KR" altLang="en-US" dirty="0"/>
              <a:t>파일이므로 사용자가 만들어야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파일에는 </a:t>
            </a:r>
            <a:r>
              <a:rPr lang="en-US" altLang="ko-KR" dirty="0" smtClean="0"/>
              <a:t>set </a:t>
            </a:r>
            <a:r>
              <a:rPr lang="ko-KR" altLang="en-US" dirty="0"/>
              <a:t>명령과 옵션만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이 파일이 있을 경우 </a:t>
            </a:r>
            <a:r>
              <a:rPr lang="en-US" altLang="ko-KR" dirty="0"/>
              <a:t>vi</a:t>
            </a:r>
            <a:r>
              <a:rPr lang="ko-KR" altLang="en-US" dirty="0"/>
              <a:t>를 시작할 때마다 확인하므로 모든 </a:t>
            </a:r>
            <a:r>
              <a:rPr lang="ko-KR" altLang="en-US" dirty="0" smtClean="0"/>
              <a:t>파일에 </a:t>
            </a:r>
            <a:r>
              <a:rPr lang="ko-KR" altLang="en-US" dirty="0"/>
              <a:t>동일하게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/>
              <a:t>EXINIT </a:t>
            </a:r>
            <a:r>
              <a:rPr lang="ko-KR" altLang="en-US" dirty="0"/>
              <a:t>환경 변수에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vi </a:t>
            </a:r>
            <a:r>
              <a:rPr lang="ko-KR" altLang="en-US" dirty="0"/>
              <a:t>환경 설정은 다음과 같이 </a:t>
            </a:r>
            <a:r>
              <a:rPr lang="ko-KR" altLang="en-US" dirty="0" err="1"/>
              <a:t>셸의</a:t>
            </a:r>
            <a:r>
              <a:rPr lang="ko-KR" altLang="en-US" dirty="0"/>
              <a:t> 환경 변수인 </a:t>
            </a:r>
            <a:r>
              <a:rPr lang="en-US" altLang="ko-KR" dirty="0"/>
              <a:t>EXINIT</a:t>
            </a:r>
            <a:r>
              <a:rPr lang="ko-KR" altLang="en-US" dirty="0"/>
              <a:t>에도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564904"/>
            <a:ext cx="7472795" cy="813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1" y="4061049"/>
            <a:ext cx="7464136" cy="89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2" y="1412776"/>
            <a:ext cx="6981825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3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14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편집기의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/>
              <a:t>환경인 </a:t>
            </a:r>
            <a:r>
              <a:rPr lang="ko-KR" altLang="en-US" dirty="0" err="1" smtClean="0"/>
              <a:t>그놈에서</a:t>
            </a:r>
            <a:r>
              <a:rPr lang="ko-KR" altLang="en-US" dirty="0" smtClean="0"/>
              <a:t> 제공하는 </a:t>
            </a:r>
            <a:r>
              <a:rPr lang="en-US" altLang="ko-KR" dirty="0" err="1" smtClean="0"/>
              <a:t>gedit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유닉스에서부터 </a:t>
            </a:r>
            <a:r>
              <a:rPr lang="ko-KR" altLang="en-US" dirty="0"/>
              <a:t>사용했던 행 편집기</a:t>
            </a:r>
            <a:r>
              <a:rPr lang="en-US" altLang="ko-KR" dirty="0"/>
              <a:t>(</a:t>
            </a:r>
            <a:r>
              <a:rPr lang="ko-KR" altLang="en-US" dirty="0"/>
              <a:t>라인 편집기</a:t>
            </a:r>
            <a:r>
              <a:rPr lang="en-US" altLang="ko-KR" dirty="0"/>
              <a:t>)</a:t>
            </a:r>
            <a:r>
              <a:rPr lang="ko-KR" altLang="en-US" dirty="0"/>
              <a:t>와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행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유닉스 초기의 행 편집기로 사용이 불편하여 </a:t>
            </a:r>
            <a:r>
              <a:rPr lang="ko-KR" altLang="en-US" dirty="0" smtClean="0"/>
              <a:t>거의 사용 안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ex </a:t>
            </a:r>
            <a:r>
              <a:rPr lang="en-US" altLang="ko-KR" dirty="0"/>
              <a:t>:  </a:t>
            </a:r>
            <a:r>
              <a:rPr lang="ko-KR" altLang="en-US" dirty="0"/>
              <a:t>행 편집기이지만 단독으로 사용하기보다는 </a:t>
            </a:r>
            <a:r>
              <a:rPr lang="en-US" altLang="ko-KR" dirty="0"/>
              <a:t>vi</a:t>
            </a:r>
            <a:r>
              <a:rPr lang="ko-KR" altLang="en-US" dirty="0"/>
              <a:t>에 연결하여 </a:t>
            </a:r>
            <a:r>
              <a:rPr lang="en-US" altLang="ko-KR" dirty="0" smtClean="0"/>
              <a:t>vi</a:t>
            </a:r>
            <a:r>
              <a:rPr lang="ko-KR" altLang="en-US" dirty="0"/>
              <a:t>를 더욱 강력하게 </a:t>
            </a:r>
            <a:r>
              <a:rPr lang="ko-KR" altLang="en-US" dirty="0" smtClean="0"/>
              <a:t>하는 </a:t>
            </a:r>
            <a:r>
              <a:rPr lang="ko-KR" altLang="en-US" dirty="0"/>
              <a:t>다양한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스트림</a:t>
            </a:r>
            <a:r>
              <a:rPr lang="ko-KR" altLang="en-US" dirty="0"/>
              <a:t> 편집기로</a:t>
            </a:r>
            <a:r>
              <a:rPr lang="en-US" altLang="ko-KR" dirty="0"/>
              <a:t>, </a:t>
            </a:r>
            <a:r>
              <a:rPr lang="ko-KR" altLang="en-US" dirty="0"/>
              <a:t>일반 편집기와 달리 지시된 명령에 따라 파일의 내용을 </a:t>
            </a:r>
            <a:r>
              <a:rPr lang="ko-KR" altLang="en-US" dirty="0" smtClean="0"/>
              <a:t>일괄적으로 </a:t>
            </a:r>
            <a:r>
              <a:rPr lang="ko-KR" altLang="en-US" dirty="0"/>
              <a:t>바꿔서 </a:t>
            </a:r>
            <a:r>
              <a:rPr lang="ko-KR" altLang="en-US" dirty="0" smtClean="0"/>
              <a:t>출력해줌</a:t>
            </a:r>
            <a:endParaRPr lang="en-US" altLang="ko-KR" dirty="0" smtClean="0"/>
          </a:p>
          <a:p>
            <a:r>
              <a:rPr lang="ko-KR" altLang="en-US" dirty="0"/>
              <a:t>화면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 : </a:t>
            </a:r>
            <a:r>
              <a:rPr lang="ko-KR" altLang="en-US" dirty="0" err="1"/>
              <a:t>리눅스에서</a:t>
            </a:r>
            <a:r>
              <a:rPr lang="ko-KR" altLang="en-US" dirty="0"/>
              <a:t> 일반적으로 사용할 수 있는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emacs</a:t>
            </a:r>
            <a:r>
              <a:rPr lang="en-US" altLang="ko-KR" dirty="0"/>
              <a:t>(</a:t>
            </a:r>
            <a:r>
              <a:rPr lang="ko-KR" altLang="en-US" dirty="0" err="1"/>
              <a:t>이맥스</a:t>
            </a:r>
            <a:r>
              <a:rPr lang="en-US" altLang="ko-KR" dirty="0"/>
              <a:t>) : </a:t>
            </a:r>
            <a:r>
              <a:rPr lang="ko-KR" altLang="en-US" dirty="0"/>
              <a:t>제공하는 기능이 매우 다양하지만 사용법이 어렵고 복잡하여 </a:t>
            </a:r>
            <a:r>
              <a:rPr lang="ko-KR" altLang="en-US" dirty="0" smtClean="0"/>
              <a:t>전문적인 </a:t>
            </a:r>
            <a:r>
              <a:rPr lang="ko-KR" altLang="en-US" dirty="0"/>
              <a:t>애호가 위주로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GNU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</a:t>
            </a:r>
            <a:r>
              <a:rPr lang="ko-KR" altLang="en-US" dirty="0"/>
              <a:t>무료로 배포되며</a:t>
            </a:r>
            <a:r>
              <a:rPr lang="en-US" altLang="ko-KR" dirty="0"/>
              <a:t>, </a:t>
            </a:r>
            <a:r>
              <a:rPr lang="ko-KR" altLang="en-US" dirty="0" smtClean="0"/>
              <a:t>별도로 설치해야 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4" y="2060848"/>
            <a:ext cx="3030682" cy="165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리눅스의</a:t>
            </a:r>
            <a:r>
              <a:rPr lang="ko-KR" altLang="en-US" dirty="0"/>
              <a:t> 문서 편집기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모드형과</a:t>
            </a:r>
            <a:r>
              <a:rPr lang="ko-KR" altLang="en-US" dirty="0"/>
              <a:t> </a:t>
            </a:r>
            <a:r>
              <a:rPr lang="ko-KR" altLang="en-US" dirty="0" err="1"/>
              <a:t>비모드형</a:t>
            </a:r>
            <a:r>
              <a:rPr lang="ko-KR" altLang="en-US" dirty="0"/>
              <a:t>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모드는 텍스트를 입력할 수 있는 </a:t>
            </a:r>
            <a:r>
              <a:rPr lang="ko-KR" altLang="en-US" dirty="0" smtClean="0"/>
              <a:t>모드이고</a:t>
            </a:r>
            <a:r>
              <a:rPr lang="en-US" altLang="ko-KR" dirty="0"/>
              <a:t>, </a:t>
            </a:r>
            <a:r>
              <a:rPr lang="ko-KR" altLang="en-US" dirty="0"/>
              <a:t>명령 모드는 텍스트를 수정하거나 삭제하고 복사와 붙이기 등 편집을 하는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2"/>
            <a:r>
              <a:rPr lang="ko-KR" altLang="en-US" dirty="0"/>
              <a:t>같은 글자라도 입력 모드에서는 텍스트로 처리하여 입력되고</a:t>
            </a:r>
            <a:r>
              <a:rPr lang="en-US" altLang="ko-KR" dirty="0"/>
              <a:t>, </a:t>
            </a:r>
            <a:r>
              <a:rPr lang="ko-KR" altLang="en-US" dirty="0"/>
              <a:t>명령 </a:t>
            </a:r>
            <a:r>
              <a:rPr lang="ko-KR" altLang="en-US" dirty="0" smtClean="0"/>
              <a:t>모드에서는 </a:t>
            </a:r>
            <a:r>
              <a:rPr lang="ko-KR" altLang="en-US" dirty="0"/>
              <a:t>텍스트로 입력되는 것이 아니라 편집 명령으로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모드형</a:t>
            </a:r>
            <a:r>
              <a:rPr lang="ko-KR" altLang="en-US" dirty="0" smtClean="0"/>
              <a:t> 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구분되어 있지 않음</a:t>
            </a:r>
            <a:endParaRPr lang="en-US" altLang="ko-KR" dirty="0" smtClean="0"/>
          </a:p>
          <a:p>
            <a:pPr lvl="2"/>
            <a:r>
              <a:rPr lang="ko-KR" altLang="en-US" dirty="0"/>
              <a:t> 편집 기능을 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ko-KR" altLang="en-US" dirty="0"/>
              <a:t>같은 특수 키와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 한글과 워드는 </a:t>
            </a:r>
            <a:r>
              <a:rPr lang="ko-KR" altLang="en-US" dirty="0" err="1"/>
              <a:t>비모드형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21088"/>
            <a:ext cx="4520045" cy="232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동작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6644"/>
            <a:ext cx="5610225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지정할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파일이 있으면 파일의 내용이 보이고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없는 파일이면 빈 파일이 열린다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파일을 지정하지 않을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빈 파일이 열린다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파일명은 저장할 때 지정 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1625093"/>
            <a:ext cx="7524750" cy="1480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41" y="3603122"/>
            <a:ext cx="7438159" cy="718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14" y="4654698"/>
            <a:ext cx="7446818" cy="48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17170</TotalTime>
  <Words>1812</Words>
  <Application>Microsoft Office PowerPoint</Application>
  <PresentationFormat>On-screen Show (4:3)</PresentationFormat>
  <Paragraphs>414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HY견고딕</vt:lpstr>
      <vt:lpstr>굴림</vt:lpstr>
      <vt:lpstr>돋움체</vt:lpstr>
      <vt:lpstr>맑은 고딕</vt:lpstr>
      <vt:lpstr>Arial</vt:lpstr>
      <vt:lpstr>Tahoma</vt:lpstr>
      <vt:lpstr>Wingdings</vt:lpstr>
      <vt:lpstr>서식</vt:lpstr>
      <vt:lpstr>PowerPoint Presentation</vt:lpstr>
      <vt:lpstr>PowerPoint Presentation</vt:lpstr>
      <vt:lpstr>PowerPoint Presentation</vt:lpstr>
      <vt:lpstr>리눅스 실습 스터디 맵</vt:lpstr>
      <vt:lpstr>00 개요</vt:lpstr>
      <vt:lpstr>01 리눅스의 문서 편집기</vt:lpstr>
      <vt:lpstr>01 리눅스의 문서 편집기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03 vi 환경 설정</vt:lpstr>
      <vt:lpstr>03 vi 환경 설정</vt:lpstr>
      <vt:lpstr>03 vi 환경 설정</vt:lpstr>
      <vt:lpstr>03 vi 환경 설정</vt:lpstr>
      <vt:lpstr>03 vi 환경 설정</vt:lpstr>
      <vt:lpstr>03 vi 환경 설정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CHOI</cp:lastModifiedBy>
  <cp:revision>960</cp:revision>
  <dcterms:created xsi:type="dcterms:W3CDTF">2012-07-11T10:23:22Z</dcterms:created>
  <dcterms:modified xsi:type="dcterms:W3CDTF">2019-03-21T04:16:35Z</dcterms:modified>
</cp:coreProperties>
</file>