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38CC0-3234-437E-8FF7-A8BC4CE5A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75F42-C48B-43A6-9F89-2DF76B49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29B80-1507-4986-ABEC-26F8C75D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3B1D-9329-4975-B61D-0FD2BAB9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87874-A684-4282-A428-3E2BB147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0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E029B-32FB-4060-9FCE-EDFEEB8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5FFA9-2451-4702-A46E-FF2CC85A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1C6AF-2E61-4F86-9BE7-DB8E706D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99679-9D43-4F2E-8031-E7C62250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3D14D-3E1F-40B1-9B47-ED485FCD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1EC1D-D26E-46F9-873E-B6B9A458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E3F5E-F7D5-4C35-80D9-9CC7A6DF6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23CCE-1A58-4EB9-BCC2-3EAC647B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E3A88-1513-40E7-AE29-6AB4EC64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87FE-4A30-4F9E-8CDB-DEB98262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FAFF6-3373-4B8E-B855-525D9BD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BF000-E38D-41C0-87B0-2CEE4328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D6FB2-58CE-412E-A5E1-402C0553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14DDC-01CD-4EC5-870E-7A774ED1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B1CC6-3C05-4006-A3B9-4DCBFBE3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0AEBF-CCED-40FA-A86C-DCF044BC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0B5E-A989-4E2A-8125-3833F871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4D22E-2FFC-4199-A765-7D7E1CD9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CAD8A-BC77-4F0C-A782-49E2ACB0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12EC3-A8A9-4769-AF0D-6EF0D2DA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C8B3F-E91B-4C3C-AC1C-4A77BB3D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A5C74-3563-4D2E-883C-A86E2DDBC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660AA-8379-4EEC-B7CA-38C35572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D6037-55D2-4413-9086-BB232710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FC1DC-8E64-4272-8C37-58FCFF7F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CB483-CE12-40D1-BD6A-DC5D535C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6F43E-EEC6-4BD2-A811-6DC3EF81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C690-29D2-4E95-A6F6-551CE95C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C0552-AB8E-4C29-8EC6-049B2372A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19926F-54F8-453B-A0A5-4B99C1936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C1F758-CBA3-4557-89AF-38CB587FF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C6520-D3A9-47AE-A2CB-F1D35F4F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7C7DE0-C787-4114-9A75-DFA281A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1E2793-DF2B-4FB6-808C-4B4D1D61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6EAF-2266-446E-A628-0D2FBD12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F48913-7939-4143-A8DD-CC13FC71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27BA52-56FE-415B-A8A0-363B04E5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D79CA-7FE7-4183-890A-31EA3209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D00C0-03E8-44C7-9889-C8D3064D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8AAC7-26DD-4D5B-8453-7E4BEB24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2EB17-1418-4B5F-8955-B2EE235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2BF0F-4D2C-43DA-A1B2-16F5D377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990C5-D466-488A-AA32-8167618F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1C38C-129D-41D5-954F-EDAAFDE0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32EBF-38CC-44AA-9873-A2CE9736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F5E33-5FA6-4313-8E9D-86E7AF27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0CA73-5115-4883-9CBA-ACF70064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3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E67AB-C96E-450C-B4A9-184AB5CF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C2115B-97D9-4CB9-9BAA-0937F113D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F4629-9DD2-4299-B592-632DFA8C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029BA-B986-409E-B8D7-681A7A2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8222B-065B-421F-B9F5-9395F467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D65A4-B5CC-4E0B-9B0F-F4DEE3DB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6F5E92-0654-42D0-8ED3-C946CA31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1ACAB-4B18-4A48-996A-1BDFFBAB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5ADE8-7A73-4FBB-A9B2-7FE22423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B41F-E5EE-4FA1-9745-18E6E67E7594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61941-0F10-4920-AF59-D0AD1DCE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81798-D2A0-46C6-A7AC-94883AB81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CA94-681B-4B66-8338-B0B5B628C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9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9ECE50-4E9D-48F3-9BAC-34424C4CA19A}"/>
              </a:ext>
            </a:extLst>
          </p:cNvPr>
          <p:cNvSpPr/>
          <p:nvPr/>
        </p:nvSpPr>
        <p:spPr>
          <a:xfrm>
            <a:off x="1257300" y="142875"/>
            <a:ext cx="8988879" cy="6245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56B9A6-BFDE-47AC-857D-AE66956CB2B1}"/>
              </a:ext>
            </a:extLst>
          </p:cNvPr>
          <p:cNvSpPr/>
          <p:nvPr/>
        </p:nvSpPr>
        <p:spPr>
          <a:xfrm>
            <a:off x="2171700" y="395967"/>
            <a:ext cx="1273628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51560-49F7-47CE-84E3-CE68C69348A4}"/>
              </a:ext>
            </a:extLst>
          </p:cNvPr>
          <p:cNvSpPr/>
          <p:nvPr/>
        </p:nvSpPr>
        <p:spPr>
          <a:xfrm>
            <a:off x="4663168" y="425903"/>
            <a:ext cx="1273628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9C51-54BE-4286-98DB-F270E2BB01E7}"/>
              </a:ext>
            </a:extLst>
          </p:cNvPr>
          <p:cNvSpPr txBox="1"/>
          <p:nvPr/>
        </p:nvSpPr>
        <p:spPr>
          <a:xfrm>
            <a:off x="1306286" y="418242"/>
            <a:ext cx="975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UART </a:t>
            </a:r>
            <a:r>
              <a:rPr lang="ko-KR" altLang="en-US" sz="1100" dirty="0"/>
              <a:t>채널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1DC2D-8BC1-48C2-98F5-90CCD035BA30}"/>
              </a:ext>
            </a:extLst>
          </p:cNvPr>
          <p:cNvSpPr txBox="1"/>
          <p:nvPr/>
        </p:nvSpPr>
        <p:spPr>
          <a:xfrm>
            <a:off x="3822926" y="425903"/>
            <a:ext cx="975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Baudrate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D09C41-14A9-4F7A-8E1E-04B5CB5F0BBF}"/>
              </a:ext>
            </a:extLst>
          </p:cNvPr>
          <p:cNvSpPr/>
          <p:nvPr/>
        </p:nvSpPr>
        <p:spPr>
          <a:xfrm>
            <a:off x="6868206" y="410333"/>
            <a:ext cx="1273628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CB2A53-8039-4A86-8916-E7BD9E184B18}"/>
              </a:ext>
            </a:extLst>
          </p:cNvPr>
          <p:cNvSpPr/>
          <p:nvPr/>
        </p:nvSpPr>
        <p:spPr>
          <a:xfrm>
            <a:off x="8797358" y="410333"/>
            <a:ext cx="1273628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Disconn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C82E19-68B2-4DC1-B6B0-83916C2F9D7A}"/>
              </a:ext>
            </a:extLst>
          </p:cNvPr>
          <p:cNvSpPr/>
          <p:nvPr/>
        </p:nvSpPr>
        <p:spPr>
          <a:xfrm>
            <a:off x="2096181" y="967470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BBAD13-3EC6-48FA-878C-0CAB9D7FCD1F}"/>
              </a:ext>
            </a:extLst>
          </p:cNvPr>
          <p:cNvSpPr/>
          <p:nvPr/>
        </p:nvSpPr>
        <p:spPr>
          <a:xfrm>
            <a:off x="3730399" y="967470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5FE540-5946-48A4-B54D-77F37CD7FA95}"/>
              </a:ext>
            </a:extLst>
          </p:cNvPr>
          <p:cNvSpPr/>
          <p:nvPr/>
        </p:nvSpPr>
        <p:spPr>
          <a:xfrm>
            <a:off x="5544231" y="967470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E85515-903F-4D9A-A6E8-AABDD08183C0}"/>
              </a:ext>
            </a:extLst>
          </p:cNvPr>
          <p:cNvSpPr/>
          <p:nvPr/>
        </p:nvSpPr>
        <p:spPr>
          <a:xfrm>
            <a:off x="7166202" y="967469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784870-943F-42F7-90F2-E3F95F4131D5}"/>
              </a:ext>
            </a:extLst>
          </p:cNvPr>
          <p:cNvSpPr/>
          <p:nvPr/>
        </p:nvSpPr>
        <p:spPr>
          <a:xfrm>
            <a:off x="2096181" y="1655136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8D03D4-BAF8-4E74-9787-D1B4A1F7D800}"/>
              </a:ext>
            </a:extLst>
          </p:cNvPr>
          <p:cNvSpPr/>
          <p:nvPr/>
        </p:nvSpPr>
        <p:spPr>
          <a:xfrm>
            <a:off x="3730399" y="1647475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9639A1-7CEC-48E9-BE93-055B6308F11F}"/>
              </a:ext>
            </a:extLst>
          </p:cNvPr>
          <p:cNvSpPr/>
          <p:nvPr/>
        </p:nvSpPr>
        <p:spPr>
          <a:xfrm>
            <a:off x="5544231" y="1647474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61D810-F35C-415F-8EED-FDC9AFC8BF95}"/>
              </a:ext>
            </a:extLst>
          </p:cNvPr>
          <p:cNvSpPr/>
          <p:nvPr/>
        </p:nvSpPr>
        <p:spPr>
          <a:xfrm>
            <a:off x="7166202" y="1689657"/>
            <a:ext cx="975632" cy="3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C59A44-9100-4B6C-820D-101E7E8A7E3B}"/>
              </a:ext>
            </a:extLst>
          </p:cNvPr>
          <p:cNvSpPr/>
          <p:nvPr/>
        </p:nvSpPr>
        <p:spPr>
          <a:xfrm>
            <a:off x="8772525" y="967469"/>
            <a:ext cx="1323294" cy="306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ADC </a:t>
            </a:r>
            <a:r>
              <a:rPr lang="ko-KR" altLang="en-US" dirty="0">
                <a:solidFill>
                  <a:schemeClr val="tx1"/>
                </a:solidFill>
              </a:rPr>
              <a:t>채널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DFDDF5-784F-4A02-BA67-17BA14B615DA}"/>
              </a:ext>
            </a:extLst>
          </p:cNvPr>
          <p:cNvSpPr/>
          <p:nvPr/>
        </p:nvSpPr>
        <p:spPr>
          <a:xfrm>
            <a:off x="8772525" y="1689656"/>
            <a:ext cx="1323294" cy="306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B69AFE-C113-499D-AC2E-AB0DD7753AD6}"/>
              </a:ext>
            </a:extLst>
          </p:cNvPr>
          <p:cNvSpPr txBox="1"/>
          <p:nvPr/>
        </p:nvSpPr>
        <p:spPr>
          <a:xfrm>
            <a:off x="1494064" y="9358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0A271F-4BE3-459C-9BD7-F92302D3F614}"/>
              </a:ext>
            </a:extLst>
          </p:cNvPr>
          <p:cNvSpPr/>
          <p:nvPr/>
        </p:nvSpPr>
        <p:spPr>
          <a:xfrm>
            <a:off x="2264908" y="3043949"/>
            <a:ext cx="3625624" cy="85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85C5EF-2DD1-4F20-A034-4C6FBAC7DA89}"/>
              </a:ext>
            </a:extLst>
          </p:cNvPr>
          <p:cNvSpPr/>
          <p:nvPr/>
        </p:nvSpPr>
        <p:spPr>
          <a:xfrm>
            <a:off x="2264908" y="4169291"/>
            <a:ext cx="3625624" cy="85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C000AC-2515-4235-A92D-1D8BBA1F453D}"/>
              </a:ext>
            </a:extLst>
          </p:cNvPr>
          <p:cNvSpPr/>
          <p:nvPr/>
        </p:nvSpPr>
        <p:spPr>
          <a:xfrm>
            <a:off x="2264908" y="5382545"/>
            <a:ext cx="3625624" cy="85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E43A54-40DE-401B-96CA-41A9DC5C8190}"/>
              </a:ext>
            </a:extLst>
          </p:cNvPr>
          <p:cNvSpPr txBox="1"/>
          <p:nvPr/>
        </p:nvSpPr>
        <p:spPr>
          <a:xfrm>
            <a:off x="1428750" y="332802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ADC1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D7642-48D9-4ADD-A747-48CE308B5798}"/>
              </a:ext>
            </a:extLst>
          </p:cNvPr>
          <p:cNvSpPr txBox="1"/>
          <p:nvPr/>
        </p:nvSpPr>
        <p:spPr>
          <a:xfrm>
            <a:off x="1428750" y="441187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ADC2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F1F39-530E-4F6F-B7E7-E5E4CDB38ACD}"/>
              </a:ext>
            </a:extLst>
          </p:cNvPr>
          <p:cNvSpPr txBox="1"/>
          <p:nvPr/>
        </p:nvSpPr>
        <p:spPr>
          <a:xfrm>
            <a:off x="1428750" y="562512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ADC3</a:t>
            </a:r>
            <a:endParaRPr lang="ko-KR" altLang="en-US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C9753258-C69A-4184-970D-44121314D393}"/>
              </a:ext>
            </a:extLst>
          </p:cNvPr>
          <p:cNvSpPr/>
          <p:nvPr/>
        </p:nvSpPr>
        <p:spPr>
          <a:xfrm>
            <a:off x="2298246" y="3318782"/>
            <a:ext cx="3461658" cy="502104"/>
          </a:xfrm>
          <a:custGeom>
            <a:avLst/>
            <a:gdLst>
              <a:gd name="connsiteX0" fmla="*/ 0 w 3461658"/>
              <a:gd name="connsiteY0" fmla="*/ 314325 h 502104"/>
              <a:gd name="connsiteX1" fmla="*/ 20411 w 3461658"/>
              <a:gd name="connsiteY1" fmla="*/ 289832 h 502104"/>
              <a:gd name="connsiteX2" fmla="*/ 48986 w 3461658"/>
              <a:gd name="connsiteY2" fmla="*/ 261257 h 502104"/>
              <a:gd name="connsiteX3" fmla="*/ 69397 w 3461658"/>
              <a:gd name="connsiteY3" fmla="*/ 232682 h 502104"/>
              <a:gd name="connsiteX4" fmla="*/ 93890 w 3461658"/>
              <a:gd name="connsiteY4" fmla="*/ 216354 h 502104"/>
              <a:gd name="connsiteX5" fmla="*/ 171450 w 3461658"/>
              <a:gd name="connsiteY5" fmla="*/ 159204 h 502104"/>
              <a:gd name="connsiteX6" fmla="*/ 220436 w 3461658"/>
              <a:gd name="connsiteY6" fmla="*/ 134711 h 502104"/>
              <a:gd name="connsiteX7" fmla="*/ 261258 w 3461658"/>
              <a:gd name="connsiteY7" fmla="*/ 106136 h 502104"/>
              <a:gd name="connsiteX8" fmla="*/ 306161 w 3461658"/>
              <a:gd name="connsiteY8" fmla="*/ 89807 h 502104"/>
              <a:gd name="connsiteX9" fmla="*/ 338818 w 3461658"/>
              <a:gd name="connsiteY9" fmla="*/ 69397 h 502104"/>
              <a:gd name="connsiteX10" fmla="*/ 367393 w 3461658"/>
              <a:gd name="connsiteY10" fmla="*/ 61232 h 502104"/>
              <a:gd name="connsiteX11" fmla="*/ 416379 w 3461658"/>
              <a:gd name="connsiteY11" fmla="*/ 40822 h 502104"/>
              <a:gd name="connsiteX12" fmla="*/ 469447 w 3461658"/>
              <a:gd name="connsiteY12" fmla="*/ 32657 h 502104"/>
              <a:gd name="connsiteX13" fmla="*/ 493940 w 3461658"/>
              <a:gd name="connsiteY13" fmla="*/ 24493 h 502104"/>
              <a:gd name="connsiteX14" fmla="*/ 575583 w 3461658"/>
              <a:gd name="connsiteY14" fmla="*/ 16329 h 502104"/>
              <a:gd name="connsiteX15" fmla="*/ 628650 w 3461658"/>
              <a:gd name="connsiteY15" fmla="*/ 4082 h 502104"/>
              <a:gd name="connsiteX16" fmla="*/ 702129 w 3461658"/>
              <a:gd name="connsiteY16" fmla="*/ 0 h 502104"/>
              <a:gd name="connsiteX17" fmla="*/ 849086 w 3461658"/>
              <a:gd name="connsiteY17" fmla="*/ 8164 h 502104"/>
              <a:gd name="connsiteX18" fmla="*/ 930729 w 3461658"/>
              <a:gd name="connsiteY18" fmla="*/ 57150 h 502104"/>
              <a:gd name="connsiteX19" fmla="*/ 996043 w 3461658"/>
              <a:gd name="connsiteY19" fmla="*/ 97972 h 502104"/>
              <a:gd name="connsiteX20" fmla="*/ 1045029 w 3461658"/>
              <a:gd name="connsiteY20" fmla="*/ 146957 h 502104"/>
              <a:gd name="connsiteX21" fmla="*/ 1077686 w 3461658"/>
              <a:gd name="connsiteY21" fmla="*/ 167368 h 502104"/>
              <a:gd name="connsiteX22" fmla="*/ 1106261 w 3461658"/>
              <a:gd name="connsiteY22" fmla="*/ 200025 h 502104"/>
              <a:gd name="connsiteX23" fmla="*/ 1134836 w 3461658"/>
              <a:gd name="connsiteY23" fmla="*/ 228600 h 502104"/>
              <a:gd name="connsiteX24" fmla="*/ 1196068 w 3461658"/>
              <a:gd name="connsiteY24" fmla="*/ 281668 h 502104"/>
              <a:gd name="connsiteX25" fmla="*/ 1240972 w 3461658"/>
              <a:gd name="connsiteY25" fmla="*/ 334736 h 502104"/>
              <a:gd name="connsiteX26" fmla="*/ 1285875 w 3461658"/>
              <a:gd name="connsiteY26" fmla="*/ 371475 h 502104"/>
              <a:gd name="connsiteX27" fmla="*/ 1306286 w 3461658"/>
              <a:gd name="connsiteY27" fmla="*/ 387804 h 502104"/>
              <a:gd name="connsiteX28" fmla="*/ 1351190 w 3461658"/>
              <a:gd name="connsiteY28" fmla="*/ 424543 h 502104"/>
              <a:gd name="connsiteX29" fmla="*/ 1371600 w 3461658"/>
              <a:gd name="connsiteY29" fmla="*/ 436789 h 502104"/>
              <a:gd name="connsiteX30" fmla="*/ 1383847 w 3461658"/>
              <a:gd name="connsiteY30" fmla="*/ 444954 h 502104"/>
              <a:gd name="connsiteX31" fmla="*/ 1404258 w 3461658"/>
              <a:gd name="connsiteY31" fmla="*/ 461282 h 502104"/>
              <a:gd name="connsiteX32" fmla="*/ 1424668 w 3461658"/>
              <a:gd name="connsiteY32" fmla="*/ 469447 h 502104"/>
              <a:gd name="connsiteX33" fmla="*/ 1445079 w 3461658"/>
              <a:gd name="connsiteY33" fmla="*/ 481693 h 502104"/>
              <a:gd name="connsiteX34" fmla="*/ 1461408 w 3461658"/>
              <a:gd name="connsiteY34" fmla="*/ 485775 h 502104"/>
              <a:gd name="connsiteX35" fmla="*/ 1489983 w 3461658"/>
              <a:gd name="connsiteY35" fmla="*/ 493939 h 502104"/>
              <a:gd name="connsiteX36" fmla="*/ 1526722 w 3461658"/>
              <a:gd name="connsiteY36" fmla="*/ 498022 h 502104"/>
              <a:gd name="connsiteX37" fmla="*/ 1555297 w 3461658"/>
              <a:gd name="connsiteY37" fmla="*/ 502104 h 502104"/>
              <a:gd name="connsiteX38" fmla="*/ 1681843 w 3461658"/>
              <a:gd name="connsiteY38" fmla="*/ 493939 h 502104"/>
              <a:gd name="connsiteX39" fmla="*/ 1714500 w 3461658"/>
              <a:gd name="connsiteY39" fmla="*/ 477611 h 502104"/>
              <a:gd name="connsiteX40" fmla="*/ 1763486 w 3461658"/>
              <a:gd name="connsiteY40" fmla="*/ 453118 h 502104"/>
              <a:gd name="connsiteX41" fmla="*/ 1828800 w 3461658"/>
              <a:gd name="connsiteY41" fmla="*/ 408214 h 502104"/>
              <a:gd name="connsiteX42" fmla="*/ 1885950 w 3461658"/>
              <a:gd name="connsiteY42" fmla="*/ 367393 h 502104"/>
              <a:gd name="connsiteX43" fmla="*/ 1951265 w 3461658"/>
              <a:gd name="connsiteY43" fmla="*/ 322489 h 502104"/>
              <a:gd name="connsiteX44" fmla="*/ 2020661 w 3461658"/>
              <a:gd name="connsiteY44" fmla="*/ 265339 h 502104"/>
              <a:gd name="connsiteX45" fmla="*/ 2045154 w 3461658"/>
              <a:gd name="connsiteY45" fmla="*/ 236764 h 502104"/>
              <a:gd name="connsiteX46" fmla="*/ 2065565 w 3461658"/>
              <a:gd name="connsiteY46" fmla="*/ 220436 h 502104"/>
              <a:gd name="connsiteX47" fmla="*/ 2085975 w 3461658"/>
              <a:gd name="connsiteY47" fmla="*/ 200025 h 502104"/>
              <a:gd name="connsiteX48" fmla="*/ 2130879 w 3461658"/>
              <a:gd name="connsiteY48" fmla="*/ 163286 h 502104"/>
              <a:gd name="connsiteX49" fmla="*/ 2171700 w 3461658"/>
              <a:gd name="connsiteY49" fmla="*/ 134711 h 502104"/>
              <a:gd name="connsiteX50" fmla="*/ 2192111 w 3461658"/>
              <a:gd name="connsiteY50" fmla="*/ 118382 h 502104"/>
              <a:gd name="connsiteX51" fmla="*/ 2224768 w 3461658"/>
              <a:gd name="connsiteY51" fmla="*/ 102054 h 502104"/>
              <a:gd name="connsiteX52" fmla="*/ 2245179 w 3461658"/>
              <a:gd name="connsiteY52" fmla="*/ 89807 h 502104"/>
              <a:gd name="connsiteX53" fmla="*/ 2265590 w 3461658"/>
              <a:gd name="connsiteY53" fmla="*/ 85725 h 502104"/>
              <a:gd name="connsiteX54" fmla="*/ 2286000 w 3461658"/>
              <a:gd name="connsiteY54" fmla="*/ 77561 h 502104"/>
              <a:gd name="connsiteX55" fmla="*/ 2306411 w 3461658"/>
              <a:gd name="connsiteY55" fmla="*/ 73479 h 502104"/>
              <a:gd name="connsiteX56" fmla="*/ 2326822 w 3461658"/>
              <a:gd name="connsiteY56" fmla="*/ 57150 h 502104"/>
              <a:gd name="connsiteX57" fmla="*/ 2379890 w 3461658"/>
              <a:gd name="connsiteY57" fmla="*/ 44904 h 502104"/>
              <a:gd name="connsiteX58" fmla="*/ 2559504 w 3461658"/>
              <a:gd name="connsiteY58" fmla="*/ 48986 h 502104"/>
              <a:gd name="connsiteX59" fmla="*/ 2588079 w 3461658"/>
              <a:gd name="connsiteY59" fmla="*/ 57150 h 502104"/>
              <a:gd name="connsiteX60" fmla="*/ 2624818 w 3461658"/>
              <a:gd name="connsiteY60" fmla="*/ 61232 h 502104"/>
              <a:gd name="connsiteX61" fmla="*/ 2645229 w 3461658"/>
              <a:gd name="connsiteY61" fmla="*/ 65314 h 502104"/>
              <a:gd name="connsiteX62" fmla="*/ 2665640 w 3461658"/>
              <a:gd name="connsiteY62" fmla="*/ 73479 h 502104"/>
              <a:gd name="connsiteX63" fmla="*/ 2686050 w 3461658"/>
              <a:gd name="connsiteY63" fmla="*/ 85725 h 502104"/>
              <a:gd name="connsiteX64" fmla="*/ 2702379 w 3461658"/>
              <a:gd name="connsiteY64" fmla="*/ 89807 h 502104"/>
              <a:gd name="connsiteX65" fmla="*/ 2755447 w 3461658"/>
              <a:gd name="connsiteY65" fmla="*/ 114300 h 502104"/>
              <a:gd name="connsiteX66" fmla="*/ 2812597 w 3461658"/>
              <a:gd name="connsiteY66" fmla="*/ 151039 h 502104"/>
              <a:gd name="connsiteX67" fmla="*/ 2865665 w 3461658"/>
              <a:gd name="connsiteY67" fmla="*/ 175532 h 502104"/>
              <a:gd name="connsiteX68" fmla="*/ 2959554 w 3461658"/>
              <a:gd name="connsiteY68" fmla="*/ 228600 h 502104"/>
              <a:gd name="connsiteX69" fmla="*/ 2996293 w 3461658"/>
              <a:gd name="connsiteY69" fmla="*/ 253093 h 502104"/>
              <a:gd name="connsiteX70" fmla="*/ 3041197 w 3461658"/>
              <a:gd name="connsiteY70" fmla="*/ 273504 h 502104"/>
              <a:gd name="connsiteX71" fmla="*/ 3106511 w 3461658"/>
              <a:gd name="connsiteY71" fmla="*/ 314325 h 502104"/>
              <a:gd name="connsiteX72" fmla="*/ 3135086 w 3461658"/>
              <a:gd name="connsiteY72" fmla="*/ 334736 h 502104"/>
              <a:gd name="connsiteX73" fmla="*/ 3163661 w 3461658"/>
              <a:gd name="connsiteY73" fmla="*/ 346982 h 502104"/>
              <a:gd name="connsiteX74" fmla="*/ 3302454 w 3461658"/>
              <a:gd name="connsiteY74" fmla="*/ 424543 h 502104"/>
              <a:gd name="connsiteX75" fmla="*/ 3331029 w 3461658"/>
              <a:gd name="connsiteY75" fmla="*/ 436789 h 502104"/>
              <a:gd name="connsiteX76" fmla="*/ 3375933 w 3461658"/>
              <a:gd name="connsiteY76" fmla="*/ 444954 h 502104"/>
              <a:gd name="connsiteX77" fmla="*/ 3388179 w 3461658"/>
              <a:gd name="connsiteY77" fmla="*/ 453118 h 502104"/>
              <a:gd name="connsiteX78" fmla="*/ 3461658 w 3461658"/>
              <a:gd name="connsiteY78" fmla="*/ 457200 h 50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461658" h="502104">
                <a:moveTo>
                  <a:pt x="0" y="314325"/>
                </a:moveTo>
                <a:cubicBezTo>
                  <a:pt x="6804" y="306161"/>
                  <a:pt x="13202" y="297641"/>
                  <a:pt x="20411" y="289832"/>
                </a:cubicBezTo>
                <a:cubicBezTo>
                  <a:pt x="29548" y="279934"/>
                  <a:pt x="41156" y="272218"/>
                  <a:pt x="48986" y="261257"/>
                </a:cubicBezTo>
                <a:cubicBezTo>
                  <a:pt x="55790" y="251732"/>
                  <a:pt x="61120" y="240959"/>
                  <a:pt x="69397" y="232682"/>
                </a:cubicBezTo>
                <a:cubicBezTo>
                  <a:pt x="76335" y="225744"/>
                  <a:pt x="86040" y="222241"/>
                  <a:pt x="93890" y="216354"/>
                </a:cubicBezTo>
                <a:cubicBezTo>
                  <a:pt x="128502" y="190395"/>
                  <a:pt x="135164" y="179939"/>
                  <a:pt x="171450" y="159204"/>
                </a:cubicBezTo>
                <a:cubicBezTo>
                  <a:pt x="233783" y="123584"/>
                  <a:pt x="137987" y="189676"/>
                  <a:pt x="220436" y="134711"/>
                </a:cubicBezTo>
                <a:cubicBezTo>
                  <a:pt x="240817" y="121124"/>
                  <a:pt x="239045" y="115854"/>
                  <a:pt x="261258" y="106136"/>
                </a:cubicBezTo>
                <a:cubicBezTo>
                  <a:pt x="275849" y="99752"/>
                  <a:pt x="291768" y="96625"/>
                  <a:pt x="306161" y="89807"/>
                </a:cubicBezTo>
                <a:cubicBezTo>
                  <a:pt x="317762" y="84312"/>
                  <a:pt x="327186" y="74826"/>
                  <a:pt x="338818" y="69397"/>
                </a:cubicBezTo>
                <a:cubicBezTo>
                  <a:pt x="347795" y="65208"/>
                  <a:pt x="358098" y="64657"/>
                  <a:pt x="367393" y="61232"/>
                </a:cubicBezTo>
                <a:cubicBezTo>
                  <a:pt x="383992" y="55117"/>
                  <a:pt x="398930" y="43731"/>
                  <a:pt x="416379" y="40822"/>
                </a:cubicBezTo>
                <a:cubicBezTo>
                  <a:pt x="450363" y="35157"/>
                  <a:pt x="432678" y="37910"/>
                  <a:pt x="469447" y="32657"/>
                </a:cubicBezTo>
                <a:cubicBezTo>
                  <a:pt x="477611" y="29936"/>
                  <a:pt x="485637" y="26757"/>
                  <a:pt x="493940" y="24493"/>
                </a:cubicBezTo>
                <a:cubicBezTo>
                  <a:pt x="520127" y="17351"/>
                  <a:pt x="549537" y="18065"/>
                  <a:pt x="575583" y="16329"/>
                </a:cubicBezTo>
                <a:cubicBezTo>
                  <a:pt x="588976" y="12981"/>
                  <a:pt x="620213" y="5019"/>
                  <a:pt x="628650" y="4082"/>
                </a:cubicBezTo>
                <a:cubicBezTo>
                  <a:pt x="653031" y="1373"/>
                  <a:pt x="677636" y="1361"/>
                  <a:pt x="702129" y="0"/>
                </a:cubicBezTo>
                <a:cubicBezTo>
                  <a:pt x="751115" y="2721"/>
                  <a:pt x="800583" y="783"/>
                  <a:pt x="849086" y="8164"/>
                </a:cubicBezTo>
                <a:cubicBezTo>
                  <a:pt x="873539" y="11885"/>
                  <a:pt x="911535" y="46182"/>
                  <a:pt x="930729" y="57150"/>
                </a:cubicBezTo>
                <a:cubicBezTo>
                  <a:pt x="949292" y="67758"/>
                  <a:pt x="980753" y="84867"/>
                  <a:pt x="996043" y="97972"/>
                </a:cubicBezTo>
                <a:cubicBezTo>
                  <a:pt x="1072206" y="163253"/>
                  <a:pt x="952053" y="78774"/>
                  <a:pt x="1045029" y="146957"/>
                </a:cubicBezTo>
                <a:cubicBezTo>
                  <a:pt x="1055381" y="154548"/>
                  <a:pt x="1067985" y="158961"/>
                  <a:pt x="1077686" y="167368"/>
                </a:cubicBezTo>
                <a:cubicBezTo>
                  <a:pt x="1088617" y="176841"/>
                  <a:pt x="1096392" y="189451"/>
                  <a:pt x="1106261" y="200025"/>
                </a:cubicBezTo>
                <a:cubicBezTo>
                  <a:pt x="1115452" y="209873"/>
                  <a:pt x="1124869" y="219539"/>
                  <a:pt x="1134836" y="228600"/>
                </a:cubicBezTo>
                <a:cubicBezTo>
                  <a:pt x="1154821" y="246769"/>
                  <a:pt x="1178621" y="261049"/>
                  <a:pt x="1196068" y="281668"/>
                </a:cubicBezTo>
                <a:cubicBezTo>
                  <a:pt x="1211036" y="299357"/>
                  <a:pt x="1223038" y="320062"/>
                  <a:pt x="1240972" y="334736"/>
                </a:cubicBezTo>
                <a:lnTo>
                  <a:pt x="1285875" y="371475"/>
                </a:lnTo>
                <a:cubicBezTo>
                  <a:pt x="1292637" y="376969"/>
                  <a:pt x="1299593" y="382226"/>
                  <a:pt x="1306286" y="387804"/>
                </a:cubicBezTo>
                <a:cubicBezTo>
                  <a:pt x="1320550" y="399691"/>
                  <a:pt x="1335387" y="414008"/>
                  <a:pt x="1351190" y="424543"/>
                </a:cubicBezTo>
                <a:cubicBezTo>
                  <a:pt x="1357792" y="428944"/>
                  <a:pt x="1364872" y="432584"/>
                  <a:pt x="1371600" y="436789"/>
                </a:cubicBezTo>
                <a:cubicBezTo>
                  <a:pt x="1375761" y="439389"/>
                  <a:pt x="1379922" y="442010"/>
                  <a:pt x="1383847" y="444954"/>
                </a:cubicBezTo>
                <a:cubicBezTo>
                  <a:pt x="1390817" y="450182"/>
                  <a:pt x="1396787" y="456799"/>
                  <a:pt x="1404258" y="461282"/>
                </a:cubicBezTo>
                <a:cubicBezTo>
                  <a:pt x="1410541" y="465052"/>
                  <a:pt x="1418114" y="466170"/>
                  <a:pt x="1424668" y="469447"/>
                </a:cubicBezTo>
                <a:cubicBezTo>
                  <a:pt x="1431765" y="472995"/>
                  <a:pt x="1437829" y="478471"/>
                  <a:pt x="1445079" y="481693"/>
                </a:cubicBezTo>
                <a:cubicBezTo>
                  <a:pt x="1450206" y="483972"/>
                  <a:pt x="1456013" y="484234"/>
                  <a:pt x="1461408" y="485775"/>
                </a:cubicBezTo>
                <a:cubicBezTo>
                  <a:pt x="1473859" y="489332"/>
                  <a:pt x="1476153" y="491811"/>
                  <a:pt x="1489983" y="493939"/>
                </a:cubicBezTo>
                <a:cubicBezTo>
                  <a:pt x="1502161" y="495813"/>
                  <a:pt x="1514495" y="496494"/>
                  <a:pt x="1526722" y="498022"/>
                </a:cubicBezTo>
                <a:cubicBezTo>
                  <a:pt x="1536269" y="499216"/>
                  <a:pt x="1545772" y="500743"/>
                  <a:pt x="1555297" y="502104"/>
                </a:cubicBezTo>
                <a:cubicBezTo>
                  <a:pt x="1601917" y="500311"/>
                  <a:pt x="1639738" y="504466"/>
                  <a:pt x="1681843" y="493939"/>
                </a:cubicBezTo>
                <a:cubicBezTo>
                  <a:pt x="1700258" y="489335"/>
                  <a:pt x="1692905" y="488408"/>
                  <a:pt x="1714500" y="477611"/>
                </a:cubicBezTo>
                <a:cubicBezTo>
                  <a:pt x="1752822" y="458451"/>
                  <a:pt x="1716984" y="483446"/>
                  <a:pt x="1763486" y="453118"/>
                </a:cubicBezTo>
                <a:cubicBezTo>
                  <a:pt x="1785616" y="438685"/>
                  <a:pt x="1805861" y="421322"/>
                  <a:pt x="1828800" y="408214"/>
                </a:cubicBezTo>
                <a:cubicBezTo>
                  <a:pt x="1890975" y="372687"/>
                  <a:pt x="1823078" y="413863"/>
                  <a:pt x="1885950" y="367393"/>
                </a:cubicBezTo>
                <a:cubicBezTo>
                  <a:pt x="1907197" y="351689"/>
                  <a:pt x="1930128" y="338341"/>
                  <a:pt x="1951265" y="322489"/>
                </a:cubicBezTo>
                <a:cubicBezTo>
                  <a:pt x="1979722" y="301147"/>
                  <a:pt x="1994595" y="291406"/>
                  <a:pt x="2020661" y="265339"/>
                </a:cubicBezTo>
                <a:cubicBezTo>
                  <a:pt x="2029532" y="256468"/>
                  <a:pt x="2036283" y="245635"/>
                  <a:pt x="2045154" y="236764"/>
                </a:cubicBezTo>
                <a:cubicBezTo>
                  <a:pt x="2051315" y="230603"/>
                  <a:pt x="2059089" y="226265"/>
                  <a:pt x="2065565" y="220436"/>
                </a:cubicBezTo>
                <a:cubicBezTo>
                  <a:pt x="2072717" y="213999"/>
                  <a:pt x="2078882" y="206527"/>
                  <a:pt x="2085975" y="200025"/>
                </a:cubicBezTo>
                <a:cubicBezTo>
                  <a:pt x="2107667" y="180140"/>
                  <a:pt x="2111048" y="178158"/>
                  <a:pt x="2130879" y="163286"/>
                </a:cubicBezTo>
                <a:cubicBezTo>
                  <a:pt x="2147741" y="137990"/>
                  <a:pt x="2129823" y="160481"/>
                  <a:pt x="2171700" y="134711"/>
                </a:cubicBezTo>
                <a:cubicBezTo>
                  <a:pt x="2179121" y="130145"/>
                  <a:pt x="2184690" y="122948"/>
                  <a:pt x="2192111" y="118382"/>
                </a:cubicBezTo>
                <a:cubicBezTo>
                  <a:pt x="2202476" y="112004"/>
                  <a:pt x="2214332" y="108316"/>
                  <a:pt x="2224768" y="102054"/>
                </a:cubicBezTo>
                <a:cubicBezTo>
                  <a:pt x="2231572" y="97972"/>
                  <a:pt x="2237812" y="92754"/>
                  <a:pt x="2245179" y="89807"/>
                </a:cubicBezTo>
                <a:cubicBezTo>
                  <a:pt x="2251621" y="87230"/>
                  <a:pt x="2258786" y="87086"/>
                  <a:pt x="2265590" y="85725"/>
                </a:cubicBezTo>
                <a:cubicBezTo>
                  <a:pt x="2272393" y="83004"/>
                  <a:pt x="2278982" y="79666"/>
                  <a:pt x="2286000" y="77561"/>
                </a:cubicBezTo>
                <a:cubicBezTo>
                  <a:pt x="2292646" y="75567"/>
                  <a:pt x="2300205" y="76582"/>
                  <a:pt x="2306411" y="73479"/>
                </a:cubicBezTo>
                <a:cubicBezTo>
                  <a:pt x="2314204" y="69582"/>
                  <a:pt x="2318911" y="60801"/>
                  <a:pt x="2326822" y="57150"/>
                </a:cubicBezTo>
                <a:cubicBezTo>
                  <a:pt x="2334352" y="53675"/>
                  <a:pt x="2368176" y="47247"/>
                  <a:pt x="2379890" y="44904"/>
                </a:cubicBezTo>
                <a:cubicBezTo>
                  <a:pt x="2439761" y="46265"/>
                  <a:pt x="2499721" y="45469"/>
                  <a:pt x="2559504" y="48986"/>
                </a:cubicBezTo>
                <a:cubicBezTo>
                  <a:pt x="2569393" y="49568"/>
                  <a:pt x="2578343" y="55324"/>
                  <a:pt x="2588079" y="57150"/>
                </a:cubicBezTo>
                <a:cubicBezTo>
                  <a:pt x="2600190" y="59421"/>
                  <a:pt x="2612620" y="59490"/>
                  <a:pt x="2624818" y="61232"/>
                </a:cubicBezTo>
                <a:cubicBezTo>
                  <a:pt x="2631687" y="62213"/>
                  <a:pt x="2638425" y="63953"/>
                  <a:pt x="2645229" y="65314"/>
                </a:cubicBezTo>
                <a:cubicBezTo>
                  <a:pt x="2652033" y="68036"/>
                  <a:pt x="2659086" y="70202"/>
                  <a:pt x="2665640" y="73479"/>
                </a:cubicBezTo>
                <a:cubicBezTo>
                  <a:pt x="2672736" y="77027"/>
                  <a:pt x="2678800" y="82503"/>
                  <a:pt x="2686050" y="85725"/>
                </a:cubicBezTo>
                <a:cubicBezTo>
                  <a:pt x="2691177" y="88004"/>
                  <a:pt x="2697191" y="87671"/>
                  <a:pt x="2702379" y="89807"/>
                </a:cubicBezTo>
                <a:cubicBezTo>
                  <a:pt x="2720394" y="97225"/>
                  <a:pt x="2738021" y="105587"/>
                  <a:pt x="2755447" y="114300"/>
                </a:cubicBezTo>
                <a:cubicBezTo>
                  <a:pt x="2778097" y="125625"/>
                  <a:pt x="2788514" y="137903"/>
                  <a:pt x="2812597" y="151039"/>
                </a:cubicBezTo>
                <a:cubicBezTo>
                  <a:pt x="2829701" y="160368"/>
                  <a:pt x="2848435" y="166438"/>
                  <a:pt x="2865665" y="175532"/>
                </a:cubicBezTo>
                <a:cubicBezTo>
                  <a:pt x="2897458" y="192312"/>
                  <a:pt x="2929642" y="208659"/>
                  <a:pt x="2959554" y="228600"/>
                </a:cubicBezTo>
                <a:cubicBezTo>
                  <a:pt x="2971800" y="236764"/>
                  <a:pt x="2983397" y="246000"/>
                  <a:pt x="2996293" y="253093"/>
                </a:cubicBezTo>
                <a:cubicBezTo>
                  <a:pt x="3010699" y="261017"/>
                  <a:pt x="3026824" y="265519"/>
                  <a:pt x="3041197" y="273504"/>
                </a:cubicBezTo>
                <a:cubicBezTo>
                  <a:pt x="3063640" y="285972"/>
                  <a:pt x="3085620" y="299402"/>
                  <a:pt x="3106511" y="314325"/>
                </a:cubicBezTo>
                <a:cubicBezTo>
                  <a:pt x="3116036" y="321129"/>
                  <a:pt x="3124923" y="328929"/>
                  <a:pt x="3135086" y="334736"/>
                </a:cubicBezTo>
                <a:cubicBezTo>
                  <a:pt x="3144083" y="339877"/>
                  <a:pt x="3154775" y="341650"/>
                  <a:pt x="3163661" y="346982"/>
                </a:cubicBezTo>
                <a:cubicBezTo>
                  <a:pt x="3292659" y="424380"/>
                  <a:pt x="3181314" y="371874"/>
                  <a:pt x="3302454" y="424543"/>
                </a:cubicBezTo>
                <a:cubicBezTo>
                  <a:pt x="3311957" y="428675"/>
                  <a:pt x="3320807" y="435085"/>
                  <a:pt x="3331029" y="436789"/>
                </a:cubicBezTo>
                <a:cubicBezTo>
                  <a:pt x="3362366" y="442013"/>
                  <a:pt x="3347406" y="439249"/>
                  <a:pt x="3375933" y="444954"/>
                </a:cubicBezTo>
                <a:cubicBezTo>
                  <a:pt x="3380015" y="447675"/>
                  <a:pt x="3383446" y="451827"/>
                  <a:pt x="3388179" y="453118"/>
                </a:cubicBezTo>
                <a:cubicBezTo>
                  <a:pt x="3409335" y="458888"/>
                  <a:pt x="3440879" y="457200"/>
                  <a:pt x="3461658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2FD16ADE-52A1-459C-9903-C510D028A543}"/>
              </a:ext>
            </a:extLst>
          </p:cNvPr>
          <p:cNvSpPr/>
          <p:nvPr/>
        </p:nvSpPr>
        <p:spPr>
          <a:xfrm>
            <a:off x="2298246" y="4290018"/>
            <a:ext cx="3461658" cy="502104"/>
          </a:xfrm>
          <a:custGeom>
            <a:avLst/>
            <a:gdLst>
              <a:gd name="connsiteX0" fmla="*/ 0 w 3461658"/>
              <a:gd name="connsiteY0" fmla="*/ 314325 h 502104"/>
              <a:gd name="connsiteX1" fmla="*/ 20411 w 3461658"/>
              <a:gd name="connsiteY1" fmla="*/ 289832 h 502104"/>
              <a:gd name="connsiteX2" fmla="*/ 48986 w 3461658"/>
              <a:gd name="connsiteY2" fmla="*/ 261257 h 502104"/>
              <a:gd name="connsiteX3" fmla="*/ 69397 w 3461658"/>
              <a:gd name="connsiteY3" fmla="*/ 232682 h 502104"/>
              <a:gd name="connsiteX4" fmla="*/ 93890 w 3461658"/>
              <a:gd name="connsiteY4" fmla="*/ 216354 h 502104"/>
              <a:gd name="connsiteX5" fmla="*/ 171450 w 3461658"/>
              <a:gd name="connsiteY5" fmla="*/ 159204 h 502104"/>
              <a:gd name="connsiteX6" fmla="*/ 220436 w 3461658"/>
              <a:gd name="connsiteY6" fmla="*/ 134711 h 502104"/>
              <a:gd name="connsiteX7" fmla="*/ 261258 w 3461658"/>
              <a:gd name="connsiteY7" fmla="*/ 106136 h 502104"/>
              <a:gd name="connsiteX8" fmla="*/ 306161 w 3461658"/>
              <a:gd name="connsiteY8" fmla="*/ 89807 h 502104"/>
              <a:gd name="connsiteX9" fmla="*/ 338818 w 3461658"/>
              <a:gd name="connsiteY9" fmla="*/ 69397 h 502104"/>
              <a:gd name="connsiteX10" fmla="*/ 367393 w 3461658"/>
              <a:gd name="connsiteY10" fmla="*/ 61232 h 502104"/>
              <a:gd name="connsiteX11" fmla="*/ 416379 w 3461658"/>
              <a:gd name="connsiteY11" fmla="*/ 40822 h 502104"/>
              <a:gd name="connsiteX12" fmla="*/ 469447 w 3461658"/>
              <a:gd name="connsiteY12" fmla="*/ 32657 h 502104"/>
              <a:gd name="connsiteX13" fmla="*/ 493940 w 3461658"/>
              <a:gd name="connsiteY13" fmla="*/ 24493 h 502104"/>
              <a:gd name="connsiteX14" fmla="*/ 575583 w 3461658"/>
              <a:gd name="connsiteY14" fmla="*/ 16329 h 502104"/>
              <a:gd name="connsiteX15" fmla="*/ 628650 w 3461658"/>
              <a:gd name="connsiteY15" fmla="*/ 4082 h 502104"/>
              <a:gd name="connsiteX16" fmla="*/ 702129 w 3461658"/>
              <a:gd name="connsiteY16" fmla="*/ 0 h 502104"/>
              <a:gd name="connsiteX17" fmla="*/ 849086 w 3461658"/>
              <a:gd name="connsiteY17" fmla="*/ 8164 h 502104"/>
              <a:gd name="connsiteX18" fmla="*/ 930729 w 3461658"/>
              <a:gd name="connsiteY18" fmla="*/ 57150 h 502104"/>
              <a:gd name="connsiteX19" fmla="*/ 996043 w 3461658"/>
              <a:gd name="connsiteY19" fmla="*/ 97972 h 502104"/>
              <a:gd name="connsiteX20" fmla="*/ 1045029 w 3461658"/>
              <a:gd name="connsiteY20" fmla="*/ 146957 h 502104"/>
              <a:gd name="connsiteX21" fmla="*/ 1077686 w 3461658"/>
              <a:gd name="connsiteY21" fmla="*/ 167368 h 502104"/>
              <a:gd name="connsiteX22" fmla="*/ 1106261 w 3461658"/>
              <a:gd name="connsiteY22" fmla="*/ 200025 h 502104"/>
              <a:gd name="connsiteX23" fmla="*/ 1134836 w 3461658"/>
              <a:gd name="connsiteY23" fmla="*/ 228600 h 502104"/>
              <a:gd name="connsiteX24" fmla="*/ 1196068 w 3461658"/>
              <a:gd name="connsiteY24" fmla="*/ 281668 h 502104"/>
              <a:gd name="connsiteX25" fmla="*/ 1240972 w 3461658"/>
              <a:gd name="connsiteY25" fmla="*/ 334736 h 502104"/>
              <a:gd name="connsiteX26" fmla="*/ 1285875 w 3461658"/>
              <a:gd name="connsiteY26" fmla="*/ 371475 h 502104"/>
              <a:gd name="connsiteX27" fmla="*/ 1306286 w 3461658"/>
              <a:gd name="connsiteY27" fmla="*/ 387804 h 502104"/>
              <a:gd name="connsiteX28" fmla="*/ 1351190 w 3461658"/>
              <a:gd name="connsiteY28" fmla="*/ 424543 h 502104"/>
              <a:gd name="connsiteX29" fmla="*/ 1371600 w 3461658"/>
              <a:gd name="connsiteY29" fmla="*/ 436789 h 502104"/>
              <a:gd name="connsiteX30" fmla="*/ 1383847 w 3461658"/>
              <a:gd name="connsiteY30" fmla="*/ 444954 h 502104"/>
              <a:gd name="connsiteX31" fmla="*/ 1404258 w 3461658"/>
              <a:gd name="connsiteY31" fmla="*/ 461282 h 502104"/>
              <a:gd name="connsiteX32" fmla="*/ 1424668 w 3461658"/>
              <a:gd name="connsiteY32" fmla="*/ 469447 h 502104"/>
              <a:gd name="connsiteX33" fmla="*/ 1445079 w 3461658"/>
              <a:gd name="connsiteY33" fmla="*/ 481693 h 502104"/>
              <a:gd name="connsiteX34" fmla="*/ 1461408 w 3461658"/>
              <a:gd name="connsiteY34" fmla="*/ 485775 h 502104"/>
              <a:gd name="connsiteX35" fmla="*/ 1489983 w 3461658"/>
              <a:gd name="connsiteY35" fmla="*/ 493939 h 502104"/>
              <a:gd name="connsiteX36" fmla="*/ 1526722 w 3461658"/>
              <a:gd name="connsiteY36" fmla="*/ 498022 h 502104"/>
              <a:gd name="connsiteX37" fmla="*/ 1555297 w 3461658"/>
              <a:gd name="connsiteY37" fmla="*/ 502104 h 502104"/>
              <a:gd name="connsiteX38" fmla="*/ 1681843 w 3461658"/>
              <a:gd name="connsiteY38" fmla="*/ 493939 h 502104"/>
              <a:gd name="connsiteX39" fmla="*/ 1714500 w 3461658"/>
              <a:gd name="connsiteY39" fmla="*/ 477611 h 502104"/>
              <a:gd name="connsiteX40" fmla="*/ 1763486 w 3461658"/>
              <a:gd name="connsiteY40" fmla="*/ 453118 h 502104"/>
              <a:gd name="connsiteX41" fmla="*/ 1828800 w 3461658"/>
              <a:gd name="connsiteY41" fmla="*/ 408214 h 502104"/>
              <a:gd name="connsiteX42" fmla="*/ 1885950 w 3461658"/>
              <a:gd name="connsiteY42" fmla="*/ 367393 h 502104"/>
              <a:gd name="connsiteX43" fmla="*/ 1951265 w 3461658"/>
              <a:gd name="connsiteY43" fmla="*/ 322489 h 502104"/>
              <a:gd name="connsiteX44" fmla="*/ 2020661 w 3461658"/>
              <a:gd name="connsiteY44" fmla="*/ 265339 h 502104"/>
              <a:gd name="connsiteX45" fmla="*/ 2045154 w 3461658"/>
              <a:gd name="connsiteY45" fmla="*/ 236764 h 502104"/>
              <a:gd name="connsiteX46" fmla="*/ 2065565 w 3461658"/>
              <a:gd name="connsiteY46" fmla="*/ 220436 h 502104"/>
              <a:gd name="connsiteX47" fmla="*/ 2085975 w 3461658"/>
              <a:gd name="connsiteY47" fmla="*/ 200025 h 502104"/>
              <a:gd name="connsiteX48" fmla="*/ 2130879 w 3461658"/>
              <a:gd name="connsiteY48" fmla="*/ 163286 h 502104"/>
              <a:gd name="connsiteX49" fmla="*/ 2171700 w 3461658"/>
              <a:gd name="connsiteY49" fmla="*/ 134711 h 502104"/>
              <a:gd name="connsiteX50" fmla="*/ 2192111 w 3461658"/>
              <a:gd name="connsiteY50" fmla="*/ 118382 h 502104"/>
              <a:gd name="connsiteX51" fmla="*/ 2224768 w 3461658"/>
              <a:gd name="connsiteY51" fmla="*/ 102054 h 502104"/>
              <a:gd name="connsiteX52" fmla="*/ 2245179 w 3461658"/>
              <a:gd name="connsiteY52" fmla="*/ 89807 h 502104"/>
              <a:gd name="connsiteX53" fmla="*/ 2265590 w 3461658"/>
              <a:gd name="connsiteY53" fmla="*/ 85725 h 502104"/>
              <a:gd name="connsiteX54" fmla="*/ 2286000 w 3461658"/>
              <a:gd name="connsiteY54" fmla="*/ 77561 h 502104"/>
              <a:gd name="connsiteX55" fmla="*/ 2306411 w 3461658"/>
              <a:gd name="connsiteY55" fmla="*/ 73479 h 502104"/>
              <a:gd name="connsiteX56" fmla="*/ 2326822 w 3461658"/>
              <a:gd name="connsiteY56" fmla="*/ 57150 h 502104"/>
              <a:gd name="connsiteX57" fmla="*/ 2379890 w 3461658"/>
              <a:gd name="connsiteY57" fmla="*/ 44904 h 502104"/>
              <a:gd name="connsiteX58" fmla="*/ 2559504 w 3461658"/>
              <a:gd name="connsiteY58" fmla="*/ 48986 h 502104"/>
              <a:gd name="connsiteX59" fmla="*/ 2588079 w 3461658"/>
              <a:gd name="connsiteY59" fmla="*/ 57150 h 502104"/>
              <a:gd name="connsiteX60" fmla="*/ 2624818 w 3461658"/>
              <a:gd name="connsiteY60" fmla="*/ 61232 h 502104"/>
              <a:gd name="connsiteX61" fmla="*/ 2645229 w 3461658"/>
              <a:gd name="connsiteY61" fmla="*/ 65314 h 502104"/>
              <a:gd name="connsiteX62" fmla="*/ 2665640 w 3461658"/>
              <a:gd name="connsiteY62" fmla="*/ 73479 h 502104"/>
              <a:gd name="connsiteX63" fmla="*/ 2686050 w 3461658"/>
              <a:gd name="connsiteY63" fmla="*/ 85725 h 502104"/>
              <a:gd name="connsiteX64" fmla="*/ 2702379 w 3461658"/>
              <a:gd name="connsiteY64" fmla="*/ 89807 h 502104"/>
              <a:gd name="connsiteX65" fmla="*/ 2755447 w 3461658"/>
              <a:gd name="connsiteY65" fmla="*/ 114300 h 502104"/>
              <a:gd name="connsiteX66" fmla="*/ 2812597 w 3461658"/>
              <a:gd name="connsiteY66" fmla="*/ 151039 h 502104"/>
              <a:gd name="connsiteX67" fmla="*/ 2865665 w 3461658"/>
              <a:gd name="connsiteY67" fmla="*/ 175532 h 502104"/>
              <a:gd name="connsiteX68" fmla="*/ 2959554 w 3461658"/>
              <a:gd name="connsiteY68" fmla="*/ 228600 h 502104"/>
              <a:gd name="connsiteX69" fmla="*/ 2996293 w 3461658"/>
              <a:gd name="connsiteY69" fmla="*/ 253093 h 502104"/>
              <a:gd name="connsiteX70" fmla="*/ 3041197 w 3461658"/>
              <a:gd name="connsiteY70" fmla="*/ 273504 h 502104"/>
              <a:gd name="connsiteX71" fmla="*/ 3106511 w 3461658"/>
              <a:gd name="connsiteY71" fmla="*/ 314325 h 502104"/>
              <a:gd name="connsiteX72" fmla="*/ 3135086 w 3461658"/>
              <a:gd name="connsiteY72" fmla="*/ 334736 h 502104"/>
              <a:gd name="connsiteX73" fmla="*/ 3163661 w 3461658"/>
              <a:gd name="connsiteY73" fmla="*/ 346982 h 502104"/>
              <a:gd name="connsiteX74" fmla="*/ 3302454 w 3461658"/>
              <a:gd name="connsiteY74" fmla="*/ 424543 h 502104"/>
              <a:gd name="connsiteX75" fmla="*/ 3331029 w 3461658"/>
              <a:gd name="connsiteY75" fmla="*/ 436789 h 502104"/>
              <a:gd name="connsiteX76" fmla="*/ 3375933 w 3461658"/>
              <a:gd name="connsiteY76" fmla="*/ 444954 h 502104"/>
              <a:gd name="connsiteX77" fmla="*/ 3388179 w 3461658"/>
              <a:gd name="connsiteY77" fmla="*/ 453118 h 502104"/>
              <a:gd name="connsiteX78" fmla="*/ 3461658 w 3461658"/>
              <a:gd name="connsiteY78" fmla="*/ 457200 h 50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461658" h="502104">
                <a:moveTo>
                  <a:pt x="0" y="314325"/>
                </a:moveTo>
                <a:cubicBezTo>
                  <a:pt x="6804" y="306161"/>
                  <a:pt x="13202" y="297641"/>
                  <a:pt x="20411" y="289832"/>
                </a:cubicBezTo>
                <a:cubicBezTo>
                  <a:pt x="29548" y="279934"/>
                  <a:pt x="41156" y="272218"/>
                  <a:pt x="48986" y="261257"/>
                </a:cubicBezTo>
                <a:cubicBezTo>
                  <a:pt x="55790" y="251732"/>
                  <a:pt x="61120" y="240959"/>
                  <a:pt x="69397" y="232682"/>
                </a:cubicBezTo>
                <a:cubicBezTo>
                  <a:pt x="76335" y="225744"/>
                  <a:pt x="86040" y="222241"/>
                  <a:pt x="93890" y="216354"/>
                </a:cubicBezTo>
                <a:cubicBezTo>
                  <a:pt x="128502" y="190395"/>
                  <a:pt x="135164" y="179939"/>
                  <a:pt x="171450" y="159204"/>
                </a:cubicBezTo>
                <a:cubicBezTo>
                  <a:pt x="233783" y="123584"/>
                  <a:pt x="137987" y="189676"/>
                  <a:pt x="220436" y="134711"/>
                </a:cubicBezTo>
                <a:cubicBezTo>
                  <a:pt x="240817" y="121124"/>
                  <a:pt x="239045" y="115854"/>
                  <a:pt x="261258" y="106136"/>
                </a:cubicBezTo>
                <a:cubicBezTo>
                  <a:pt x="275849" y="99752"/>
                  <a:pt x="291768" y="96625"/>
                  <a:pt x="306161" y="89807"/>
                </a:cubicBezTo>
                <a:cubicBezTo>
                  <a:pt x="317762" y="84312"/>
                  <a:pt x="327186" y="74826"/>
                  <a:pt x="338818" y="69397"/>
                </a:cubicBezTo>
                <a:cubicBezTo>
                  <a:pt x="347795" y="65208"/>
                  <a:pt x="358098" y="64657"/>
                  <a:pt x="367393" y="61232"/>
                </a:cubicBezTo>
                <a:cubicBezTo>
                  <a:pt x="383992" y="55117"/>
                  <a:pt x="398930" y="43731"/>
                  <a:pt x="416379" y="40822"/>
                </a:cubicBezTo>
                <a:cubicBezTo>
                  <a:pt x="450363" y="35157"/>
                  <a:pt x="432678" y="37910"/>
                  <a:pt x="469447" y="32657"/>
                </a:cubicBezTo>
                <a:cubicBezTo>
                  <a:pt x="477611" y="29936"/>
                  <a:pt x="485637" y="26757"/>
                  <a:pt x="493940" y="24493"/>
                </a:cubicBezTo>
                <a:cubicBezTo>
                  <a:pt x="520127" y="17351"/>
                  <a:pt x="549537" y="18065"/>
                  <a:pt x="575583" y="16329"/>
                </a:cubicBezTo>
                <a:cubicBezTo>
                  <a:pt x="588976" y="12981"/>
                  <a:pt x="620213" y="5019"/>
                  <a:pt x="628650" y="4082"/>
                </a:cubicBezTo>
                <a:cubicBezTo>
                  <a:pt x="653031" y="1373"/>
                  <a:pt x="677636" y="1361"/>
                  <a:pt x="702129" y="0"/>
                </a:cubicBezTo>
                <a:cubicBezTo>
                  <a:pt x="751115" y="2721"/>
                  <a:pt x="800583" y="783"/>
                  <a:pt x="849086" y="8164"/>
                </a:cubicBezTo>
                <a:cubicBezTo>
                  <a:pt x="873539" y="11885"/>
                  <a:pt x="911535" y="46182"/>
                  <a:pt x="930729" y="57150"/>
                </a:cubicBezTo>
                <a:cubicBezTo>
                  <a:pt x="949292" y="67758"/>
                  <a:pt x="980753" y="84867"/>
                  <a:pt x="996043" y="97972"/>
                </a:cubicBezTo>
                <a:cubicBezTo>
                  <a:pt x="1072206" y="163253"/>
                  <a:pt x="952053" y="78774"/>
                  <a:pt x="1045029" y="146957"/>
                </a:cubicBezTo>
                <a:cubicBezTo>
                  <a:pt x="1055381" y="154548"/>
                  <a:pt x="1067985" y="158961"/>
                  <a:pt x="1077686" y="167368"/>
                </a:cubicBezTo>
                <a:cubicBezTo>
                  <a:pt x="1088617" y="176841"/>
                  <a:pt x="1096392" y="189451"/>
                  <a:pt x="1106261" y="200025"/>
                </a:cubicBezTo>
                <a:cubicBezTo>
                  <a:pt x="1115452" y="209873"/>
                  <a:pt x="1124869" y="219539"/>
                  <a:pt x="1134836" y="228600"/>
                </a:cubicBezTo>
                <a:cubicBezTo>
                  <a:pt x="1154821" y="246769"/>
                  <a:pt x="1178621" y="261049"/>
                  <a:pt x="1196068" y="281668"/>
                </a:cubicBezTo>
                <a:cubicBezTo>
                  <a:pt x="1211036" y="299357"/>
                  <a:pt x="1223038" y="320062"/>
                  <a:pt x="1240972" y="334736"/>
                </a:cubicBezTo>
                <a:lnTo>
                  <a:pt x="1285875" y="371475"/>
                </a:lnTo>
                <a:cubicBezTo>
                  <a:pt x="1292637" y="376969"/>
                  <a:pt x="1299593" y="382226"/>
                  <a:pt x="1306286" y="387804"/>
                </a:cubicBezTo>
                <a:cubicBezTo>
                  <a:pt x="1320550" y="399691"/>
                  <a:pt x="1335387" y="414008"/>
                  <a:pt x="1351190" y="424543"/>
                </a:cubicBezTo>
                <a:cubicBezTo>
                  <a:pt x="1357792" y="428944"/>
                  <a:pt x="1364872" y="432584"/>
                  <a:pt x="1371600" y="436789"/>
                </a:cubicBezTo>
                <a:cubicBezTo>
                  <a:pt x="1375761" y="439389"/>
                  <a:pt x="1379922" y="442010"/>
                  <a:pt x="1383847" y="444954"/>
                </a:cubicBezTo>
                <a:cubicBezTo>
                  <a:pt x="1390817" y="450182"/>
                  <a:pt x="1396787" y="456799"/>
                  <a:pt x="1404258" y="461282"/>
                </a:cubicBezTo>
                <a:cubicBezTo>
                  <a:pt x="1410541" y="465052"/>
                  <a:pt x="1418114" y="466170"/>
                  <a:pt x="1424668" y="469447"/>
                </a:cubicBezTo>
                <a:cubicBezTo>
                  <a:pt x="1431765" y="472995"/>
                  <a:pt x="1437829" y="478471"/>
                  <a:pt x="1445079" y="481693"/>
                </a:cubicBezTo>
                <a:cubicBezTo>
                  <a:pt x="1450206" y="483972"/>
                  <a:pt x="1456013" y="484234"/>
                  <a:pt x="1461408" y="485775"/>
                </a:cubicBezTo>
                <a:cubicBezTo>
                  <a:pt x="1473859" y="489332"/>
                  <a:pt x="1476153" y="491811"/>
                  <a:pt x="1489983" y="493939"/>
                </a:cubicBezTo>
                <a:cubicBezTo>
                  <a:pt x="1502161" y="495813"/>
                  <a:pt x="1514495" y="496494"/>
                  <a:pt x="1526722" y="498022"/>
                </a:cubicBezTo>
                <a:cubicBezTo>
                  <a:pt x="1536269" y="499216"/>
                  <a:pt x="1545772" y="500743"/>
                  <a:pt x="1555297" y="502104"/>
                </a:cubicBezTo>
                <a:cubicBezTo>
                  <a:pt x="1601917" y="500311"/>
                  <a:pt x="1639738" y="504466"/>
                  <a:pt x="1681843" y="493939"/>
                </a:cubicBezTo>
                <a:cubicBezTo>
                  <a:pt x="1700258" y="489335"/>
                  <a:pt x="1692905" y="488408"/>
                  <a:pt x="1714500" y="477611"/>
                </a:cubicBezTo>
                <a:cubicBezTo>
                  <a:pt x="1752822" y="458451"/>
                  <a:pt x="1716984" y="483446"/>
                  <a:pt x="1763486" y="453118"/>
                </a:cubicBezTo>
                <a:cubicBezTo>
                  <a:pt x="1785616" y="438685"/>
                  <a:pt x="1805861" y="421322"/>
                  <a:pt x="1828800" y="408214"/>
                </a:cubicBezTo>
                <a:cubicBezTo>
                  <a:pt x="1890975" y="372687"/>
                  <a:pt x="1823078" y="413863"/>
                  <a:pt x="1885950" y="367393"/>
                </a:cubicBezTo>
                <a:cubicBezTo>
                  <a:pt x="1907197" y="351689"/>
                  <a:pt x="1930128" y="338341"/>
                  <a:pt x="1951265" y="322489"/>
                </a:cubicBezTo>
                <a:cubicBezTo>
                  <a:pt x="1979722" y="301147"/>
                  <a:pt x="1994595" y="291406"/>
                  <a:pt x="2020661" y="265339"/>
                </a:cubicBezTo>
                <a:cubicBezTo>
                  <a:pt x="2029532" y="256468"/>
                  <a:pt x="2036283" y="245635"/>
                  <a:pt x="2045154" y="236764"/>
                </a:cubicBezTo>
                <a:cubicBezTo>
                  <a:pt x="2051315" y="230603"/>
                  <a:pt x="2059089" y="226265"/>
                  <a:pt x="2065565" y="220436"/>
                </a:cubicBezTo>
                <a:cubicBezTo>
                  <a:pt x="2072717" y="213999"/>
                  <a:pt x="2078882" y="206527"/>
                  <a:pt x="2085975" y="200025"/>
                </a:cubicBezTo>
                <a:cubicBezTo>
                  <a:pt x="2107667" y="180140"/>
                  <a:pt x="2111048" y="178158"/>
                  <a:pt x="2130879" y="163286"/>
                </a:cubicBezTo>
                <a:cubicBezTo>
                  <a:pt x="2147741" y="137990"/>
                  <a:pt x="2129823" y="160481"/>
                  <a:pt x="2171700" y="134711"/>
                </a:cubicBezTo>
                <a:cubicBezTo>
                  <a:pt x="2179121" y="130145"/>
                  <a:pt x="2184690" y="122948"/>
                  <a:pt x="2192111" y="118382"/>
                </a:cubicBezTo>
                <a:cubicBezTo>
                  <a:pt x="2202476" y="112004"/>
                  <a:pt x="2214332" y="108316"/>
                  <a:pt x="2224768" y="102054"/>
                </a:cubicBezTo>
                <a:cubicBezTo>
                  <a:pt x="2231572" y="97972"/>
                  <a:pt x="2237812" y="92754"/>
                  <a:pt x="2245179" y="89807"/>
                </a:cubicBezTo>
                <a:cubicBezTo>
                  <a:pt x="2251621" y="87230"/>
                  <a:pt x="2258786" y="87086"/>
                  <a:pt x="2265590" y="85725"/>
                </a:cubicBezTo>
                <a:cubicBezTo>
                  <a:pt x="2272393" y="83004"/>
                  <a:pt x="2278982" y="79666"/>
                  <a:pt x="2286000" y="77561"/>
                </a:cubicBezTo>
                <a:cubicBezTo>
                  <a:pt x="2292646" y="75567"/>
                  <a:pt x="2300205" y="76582"/>
                  <a:pt x="2306411" y="73479"/>
                </a:cubicBezTo>
                <a:cubicBezTo>
                  <a:pt x="2314204" y="69582"/>
                  <a:pt x="2318911" y="60801"/>
                  <a:pt x="2326822" y="57150"/>
                </a:cubicBezTo>
                <a:cubicBezTo>
                  <a:pt x="2334352" y="53675"/>
                  <a:pt x="2368176" y="47247"/>
                  <a:pt x="2379890" y="44904"/>
                </a:cubicBezTo>
                <a:cubicBezTo>
                  <a:pt x="2439761" y="46265"/>
                  <a:pt x="2499721" y="45469"/>
                  <a:pt x="2559504" y="48986"/>
                </a:cubicBezTo>
                <a:cubicBezTo>
                  <a:pt x="2569393" y="49568"/>
                  <a:pt x="2578343" y="55324"/>
                  <a:pt x="2588079" y="57150"/>
                </a:cubicBezTo>
                <a:cubicBezTo>
                  <a:pt x="2600190" y="59421"/>
                  <a:pt x="2612620" y="59490"/>
                  <a:pt x="2624818" y="61232"/>
                </a:cubicBezTo>
                <a:cubicBezTo>
                  <a:pt x="2631687" y="62213"/>
                  <a:pt x="2638425" y="63953"/>
                  <a:pt x="2645229" y="65314"/>
                </a:cubicBezTo>
                <a:cubicBezTo>
                  <a:pt x="2652033" y="68036"/>
                  <a:pt x="2659086" y="70202"/>
                  <a:pt x="2665640" y="73479"/>
                </a:cubicBezTo>
                <a:cubicBezTo>
                  <a:pt x="2672736" y="77027"/>
                  <a:pt x="2678800" y="82503"/>
                  <a:pt x="2686050" y="85725"/>
                </a:cubicBezTo>
                <a:cubicBezTo>
                  <a:pt x="2691177" y="88004"/>
                  <a:pt x="2697191" y="87671"/>
                  <a:pt x="2702379" y="89807"/>
                </a:cubicBezTo>
                <a:cubicBezTo>
                  <a:pt x="2720394" y="97225"/>
                  <a:pt x="2738021" y="105587"/>
                  <a:pt x="2755447" y="114300"/>
                </a:cubicBezTo>
                <a:cubicBezTo>
                  <a:pt x="2778097" y="125625"/>
                  <a:pt x="2788514" y="137903"/>
                  <a:pt x="2812597" y="151039"/>
                </a:cubicBezTo>
                <a:cubicBezTo>
                  <a:pt x="2829701" y="160368"/>
                  <a:pt x="2848435" y="166438"/>
                  <a:pt x="2865665" y="175532"/>
                </a:cubicBezTo>
                <a:cubicBezTo>
                  <a:pt x="2897458" y="192312"/>
                  <a:pt x="2929642" y="208659"/>
                  <a:pt x="2959554" y="228600"/>
                </a:cubicBezTo>
                <a:cubicBezTo>
                  <a:pt x="2971800" y="236764"/>
                  <a:pt x="2983397" y="246000"/>
                  <a:pt x="2996293" y="253093"/>
                </a:cubicBezTo>
                <a:cubicBezTo>
                  <a:pt x="3010699" y="261017"/>
                  <a:pt x="3026824" y="265519"/>
                  <a:pt x="3041197" y="273504"/>
                </a:cubicBezTo>
                <a:cubicBezTo>
                  <a:pt x="3063640" y="285972"/>
                  <a:pt x="3085620" y="299402"/>
                  <a:pt x="3106511" y="314325"/>
                </a:cubicBezTo>
                <a:cubicBezTo>
                  <a:pt x="3116036" y="321129"/>
                  <a:pt x="3124923" y="328929"/>
                  <a:pt x="3135086" y="334736"/>
                </a:cubicBezTo>
                <a:cubicBezTo>
                  <a:pt x="3144083" y="339877"/>
                  <a:pt x="3154775" y="341650"/>
                  <a:pt x="3163661" y="346982"/>
                </a:cubicBezTo>
                <a:cubicBezTo>
                  <a:pt x="3292659" y="424380"/>
                  <a:pt x="3181314" y="371874"/>
                  <a:pt x="3302454" y="424543"/>
                </a:cubicBezTo>
                <a:cubicBezTo>
                  <a:pt x="3311957" y="428675"/>
                  <a:pt x="3320807" y="435085"/>
                  <a:pt x="3331029" y="436789"/>
                </a:cubicBezTo>
                <a:cubicBezTo>
                  <a:pt x="3362366" y="442013"/>
                  <a:pt x="3347406" y="439249"/>
                  <a:pt x="3375933" y="444954"/>
                </a:cubicBezTo>
                <a:cubicBezTo>
                  <a:pt x="3380015" y="447675"/>
                  <a:pt x="3383446" y="451827"/>
                  <a:pt x="3388179" y="453118"/>
                </a:cubicBezTo>
                <a:cubicBezTo>
                  <a:pt x="3409335" y="458888"/>
                  <a:pt x="3440879" y="457200"/>
                  <a:pt x="3461658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A647414-1A48-440F-8B48-9DB3CE5EAD2E}"/>
              </a:ext>
            </a:extLst>
          </p:cNvPr>
          <p:cNvSpPr/>
          <p:nvPr/>
        </p:nvSpPr>
        <p:spPr>
          <a:xfrm>
            <a:off x="2306410" y="5514976"/>
            <a:ext cx="3461658" cy="502104"/>
          </a:xfrm>
          <a:custGeom>
            <a:avLst/>
            <a:gdLst>
              <a:gd name="connsiteX0" fmla="*/ 0 w 3461658"/>
              <a:gd name="connsiteY0" fmla="*/ 314325 h 502104"/>
              <a:gd name="connsiteX1" fmla="*/ 20411 w 3461658"/>
              <a:gd name="connsiteY1" fmla="*/ 289832 h 502104"/>
              <a:gd name="connsiteX2" fmla="*/ 48986 w 3461658"/>
              <a:gd name="connsiteY2" fmla="*/ 261257 h 502104"/>
              <a:gd name="connsiteX3" fmla="*/ 69397 w 3461658"/>
              <a:gd name="connsiteY3" fmla="*/ 232682 h 502104"/>
              <a:gd name="connsiteX4" fmla="*/ 93890 w 3461658"/>
              <a:gd name="connsiteY4" fmla="*/ 216354 h 502104"/>
              <a:gd name="connsiteX5" fmla="*/ 171450 w 3461658"/>
              <a:gd name="connsiteY5" fmla="*/ 159204 h 502104"/>
              <a:gd name="connsiteX6" fmla="*/ 220436 w 3461658"/>
              <a:gd name="connsiteY6" fmla="*/ 134711 h 502104"/>
              <a:gd name="connsiteX7" fmla="*/ 261258 w 3461658"/>
              <a:gd name="connsiteY7" fmla="*/ 106136 h 502104"/>
              <a:gd name="connsiteX8" fmla="*/ 306161 w 3461658"/>
              <a:gd name="connsiteY8" fmla="*/ 89807 h 502104"/>
              <a:gd name="connsiteX9" fmla="*/ 338818 w 3461658"/>
              <a:gd name="connsiteY9" fmla="*/ 69397 h 502104"/>
              <a:gd name="connsiteX10" fmla="*/ 367393 w 3461658"/>
              <a:gd name="connsiteY10" fmla="*/ 61232 h 502104"/>
              <a:gd name="connsiteX11" fmla="*/ 416379 w 3461658"/>
              <a:gd name="connsiteY11" fmla="*/ 40822 h 502104"/>
              <a:gd name="connsiteX12" fmla="*/ 469447 w 3461658"/>
              <a:gd name="connsiteY12" fmla="*/ 32657 h 502104"/>
              <a:gd name="connsiteX13" fmla="*/ 493940 w 3461658"/>
              <a:gd name="connsiteY13" fmla="*/ 24493 h 502104"/>
              <a:gd name="connsiteX14" fmla="*/ 575583 w 3461658"/>
              <a:gd name="connsiteY14" fmla="*/ 16329 h 502104"/>
              <a:gd name="connsiteX15" fmla="*/ 628650 w 3461658"/>
              <a:gd name="connsiteY15" fmla="*/ 4082 h 502104"/>
              <a:gd name="connsiteX16" fmla="*/ 702129 w 3461658"/>
              <a:gd name="connsiteY16" fmla="*/ 0 h 502104"/>
              <a:gd name="connsiteX17" fmla="*/ 849086 w 3461658"/>
              <a:gd name="connsiteY17" fmla="*/ 8164 h 502104"/>
              <a:gd name="connsiteX18" fmla="*/ 930729 w 3461658"/>
              <a:gd name="connsiteY18" fmla="*/ 57150 h 502104"/>
              <a:gd name="connsiteX19" fmla="*/ 996043 w 3461658"/>
              <a:gd name="connsiteY19" fmla="*/ 97972 h 502104"/>
              <a:gd name="connsiteX20" fmla="*/ 1045029 w 3461658"/>
              <a:gd name="connsiteY20" fmla="*/ 146957 h 502104"/>
              <a:gd name="connsiteX21" fmla="*/ 1077686 w 3461658"/>
              <a:gd name="connsiteY21" fmla="*/ 167368 h 502104"/>
              <a:gd name="connsiteX22" fmla="*/ 1106261 w 3461658"/>
              <a:gd name="connsiteY22" fmla="*/ 200025 h 502104"/>
              <a:gd name="connsiteX23" fmla="*/ 1134836 w 3461658"/>
              <a:gd name="connsiteY23" fmla="*/ 228600 h 502104"/>
              <a:gd name="connsiteX24" fmla="*/ 1196068 w 3461658"/>
              <a:gd name="connsiteY24" fmla="*/ 281668 h 502104"/>
              <a:gd name="connsiteX25" fmla="*/ 1240972 w 3461658"/>
              <a:gd name="connsiteY25" fmla="*/ 334736 h 502104"/>
              <a:gd name="connsiteX26" fmla="*/ 1285875 w 3461658"/>
              <a:gd name="connsiteY26" fmla="*/ 371475 h 502104"/>
              <a:gd name="connsiteX27" fmla="*/ 1306286 w 3461658"/>
              <a:gd name="connsiteY27" fmla="*/ 387804 h 502104"/>
              <a:gd name="connsiteX28" fmla="*/ 1351190 w 3461658"/>
              <a:gd name="connsiteY28" fmla="*/ 424543 h 502104"/>
              <a:gd name="connsiteX29" fmla="*/ 1371600 w 3461658"/>
              <a:gd name="connsiteY29" fmla="*/ 436789 h 502104"/>
              <a:gd name="connsiteX30" fmla="*/ 1383847 w 3461658"/>
              <a:gd name="connsiteY30" fmla="*/ 444954 h 502104"/>
              <a:gd name="connsiteX31" fmla="*/ 1404258 w 3461658"/>
              <a:gd name="connsiteY31" fmla="*/ 461282 h 502104"/>
              <a:gd name="connsiteX32" fmla="*/ 1424668 w 3461658"/>
              <a:gd name="connsiteY32" fmla="*/ 469447 h 502104"/>
              <a:gd name="connsiteX33" fmla="*/ 1445079 w 3461658"/>
              <a:gd name="connsiteY33" fmla="*/ 481693 h 502104"/>
              <a:gd name="connsiteX34" fmla="*/ 1461408 w 3461658"/>
              <a:gd name="connsiteY34" fmla="*/ 485775 h 502104"/>
              <a:gd name="connsiteX35" fmla="*/ 1489983 w 3461658"/>
              <a:gd name="connsiteY35" fmla="*/ 493939 h 502104"/>
              <a:gd name="connsiteX36" fmla="*/ 1526722 w 3461658"/>
              <a:gd name="connsiteY36" fmla="*/ 498022 h 502104"/>
              <a:gd name="connsiteX37" fmla="*/ 1555297 w 3461658"/>
              <a:gd name="connsiteY37" fmla="*/ 502104 h 502104"/>
              <a:gd name="connsiteX38" fmla="*/ 1681843 w 3461658"/>
              <a:gd name="connsiteY38" fmla="*/ 493939 h 502104"/>
              <a:gd name="connsiteX39" fmla="*/ 1714500 w 3461658"/>
              <a:gd name="connsiteY39" fmla="*/ 477611 h 502104"/>
              <a:gd name="connsiteX40" fmla="*/ 1763486 w 3461658"/>
              <a:gd name="connsiteY40" fmla="*/ 453118 h 502104"/>
              <a:gd name="connsiteX41" fmla="*/ 1828800 w 3461658"/>
              <a:gd name="connsiteY41" fmla="*/ 408214 h 502104"/>
              <a:gd name="connsiteX42" fmla="*/ 1885950 w 3461658"/>
              <a:gd name="connsiteY42" fmla="*/ 367393 h 502104"/>
              <a:gd name="connsiteX43" fmla="*/ 1951265 w 3461658"/>
              <a:gd name="connsiteY43" fmla="*/ 322489 h 502104"/>
              <a:gd name="connsiteX44" fmla="*/ 2020661 w 3461658"/>
              <a:gd name="connsiteY44" fmla="*/ 265339 h 502104"/>
              <a:gd name="connsiteX45" fmla="*/ 2045154 w 3461658"/>
              <a:gd name="connsiteY45" fmla="*/ 236764 h 502104"/>
              <a:gd name="connsiteX46" fmla="*/ 2065565 w 3461658"/>
              <a:gd name="connsiteY46" fmla="*/ 220436 h 502104"/>
              <a:gd name="connsiteX47" fmla="*/ 2085975 w 3461658"/>
              <a:gd name="connsiteY47" fmla="*/ 200025 h 502104"/>
              <a:gd name="connsiteX48" fmla="*/ 2130879 w 3461658"/>
              <a:gd name="connsiteY48" fmla="*/ 163286 h 502104"/>
              <a:gd name="connsiteX49" fmla="*/ 2171700 w 3461658"/>
              <a:gd name="connsiteY49" fmla="*/ 134711 h 502104"/>
              <a:gd name="connsiteX50" fmla="*/ 2192111 w 3461658"/>
              <a:gd name="connsiteY50" fmla="*/ 118382 h 502104"/>
              <a:gd name="connsiteX51" fmla="*/ 2224768 w 3461658"/>
              <a:gd name="connsiteY51" fmla="*/ 102054 h 502104"/>
              <a:gd name="connsiteX52" fmla="*/ 2245179 w 3461658"/>
              <a:gd name="connsiteY52" fmla="*/ 89807 h 502104"/>
              <a:gd name="connsiteX53" fmla="*/ 2265590 w 3461658"/>
              <a:gd name="connsiteY53" fmla="*/ 85725 h 502104"/>
              <a:gd name="connsiteX54" fmla="*/ 2286000 w 3461658"/>
              <a:gd name="connsiteY54" fmla="*/ 77561 h 502104"/>
              <a:gd name="connsiteX55" fmla="*/ 2306411 w 3461658"/>
              <a:gd name="connsiteY55" fmla="*/ 73479 h 502104"/>
              <a:gd name="connsiteX56" fmla="*/ 2326822 w 3461658"/>
              <a:gd name="connsiteY56" fmla="*/ 57150 h 502104"/>
              <a:gd name="connsiteX57" fmla="*/ 2379890 w 3461658"/>
              <a:gd name="connsiteY57" fmla="*/ 44904 h 502104"/>
              <a:gd name="connsiteX58" fmla="*/ 2559504 w 3461658"/>
              <a:gd name="connsiteY58" fmla="*/ 48986 h 502104"/>
              <a:gd name="connsiteX59" fmla="*/ 2588079 w 3461658"/>
              <a:gd name="connsiteY59" fmla="*/ 57150 h 502104"/>
              <a:gd name="connsiteX60" fmla="*/ 2624818 w 3461658"/>
              <a:gd name="connsiteY60" fmla="*/ 61232 h 502104"/>
              <a:gd name="connsiteX61" fmla="*/ 2645229 w 3461658"/>
              <a:gd name="connsiteY61" fmla="*/ 65314 h 502104"/>
              <a:gd name="connsiteX62" fmla="*/ 2665640 w 3461658"/>
              <a:gd name="connsiteY62" fmla="*/ 73479 h 502104"/>
              <a:gd name="connsiteX63" fmla="*/ 2686050 w 3461658"/>
              <a:gd name="connsiteY63" fmla="*/ 85725 h 502104"/>
              <a:gd name="connsiteX64" fmla="*/ 2702379 w 3461658"/>
              <a:gd name="connsiteY64" fmla="*/ 89807 h 502104"/>
              <a:gd name="connsiteX65" fmla="*/ 2755447 w 3461658"/>
              <a:gd name="connsiteY65" fmla="*/ 114300 h 502104"/>
              <a:gd name="connsiteX66" fmla="*/ 2812597 w 3461658"/>
              <a:gd name="connsiteY66" fmla="*/ 151039 h 502104"/>
              <a:gd name="connsiteX67" fmla="*/ 2865665 w 3461658"/>
              <a:gd name="connsiteY67" fmla="*/ 175532 h 502104"/>
              <a:gd name="connsiteX68" fmla="*/ 2959554 w 3461658"/>
              <a:gd name="connsiteY68" fmla="*/ 228600 h 502104"/>
              <a:gd name="connsiteX69" fmla="*/ 2996293 w 3461658"/>
              <a:gd name="connsiteY69" fmla="*/ 253093 h 502104"/>
              <a:gd name="connsiteX70" fmla="*/ 3041197 w 3461658"/>
              <a:gd name="connsiteY70" fmla="*/ 273504 h 502104"/>
              <a:gd name="connsiteX71" fmla="*/ 3106511 w 3461658"/>
              <a:gd name="connsiteY71" fmla="*/ 314325 h 502104"/>
              <a:gd name="connsiteX72" fmla="*/ 3135086 w 3461658"/>
              <a:gd name="connsiteY72" fmla="*/ 334736 h 502104"/>
              <a:gd name="connsiteX73" fmla="*/ 3163661 w 3461658"/>
              <a:gd name="connsiteY73" fmla="*/ 346982 h 502104"/>
              <a:gd name="connsiteX74" fmla="*/ 3302454 w 3461658"/>
              <a:gd name="connsiteY74" fmla="*/ 424543 h 502104"/>
              <a:gd name="connsiteX75" fmla="*/ 3331029 w 3461658"/>
              <a:gd name="connsiteY75" fmla="*/ 436789 h 502104"/>
              <a:gd name="connsiteX76" fmla="*/ 3375933 w 3461658"/>
              <a:gd name="connsiteY76" fmla="*/ 444954 h 502104"/>
              <a:gd name="connsiteX77" fmla="*/ 3388179 w 3461658"/>
              <a:gd name="connsiteY77" fmla="*/ 453118 h 502104"/>
              <a:gd name="connsiteX78" fmla="*/ 3461658 w 3461658"/>
              <a:gd name="connsiteY78" fmla="*/ 457200 h 50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461658" h="502104">
                <a:moveTo>
                  <a:pt x="0" y="314325"/>
                </a:moveTo>
                <a:cubicBezTo>
                  <a:pt x="6804" y="306161"/>
                  <a:pt x="13202" y="297641"/>
                  <a:pt x="20411" y="289832"/>
                </a:cubicBezTo>
                <a:cubicBezTo>
                  <a:pt x="29548" y="279934"/>
                  <a:pt x="41156" y="272218"/>
                  <a:pt x="48986" y="261257"/>
                </a:cubicBezTo>
                <a:cubicBezTo>
                  <a:pt x="55790" y="251732"/>
                  <a:pt x="61120" y="240959"/>
                  <a:pt x="69397" y="232682"/>
                </a:cubicBezTo>
                <a:cubicBezTo>
                  <a:pt x="76335" y="225744"/>
                  <a:pt x="86040" y="222241"/>
                  <a:pt x="93890" y="216354"/>
                </a:cubicBezTo>
                <a:cubicBezTo>
                  <a:pt x="128502" y="190395"/>
                  <a:pt x="135164" y="179939"/>
                  <a:pt x="171450" y="159204"/>
                </a:cubicBezTo>
                <a:cubicBezTo>
                  <a:pt x="233783" y="123584"/>
                  <a:pt x="137987" y="189676"/>
                  <a:pt x="220436" y="134711"/>
                </a:cubicBezTo>
                <a:cubicBezTo>
                  <a:pt x="240817" y="121124"/>
                  <a:pt x="239045" y="115854"/>
                  <a:pt x="261258" y="106136"/>
                </a:cubicBezTo>
                <a:cubicBezTo>
                  <a:pt x="275849" y="99752"/>
                  <a:pt x="291768" y="96625"/>
                  <a:pt x="306161" y="89807"/>
                </a:cubicBezTo>
                <a:cubicBezTo>
                  <a:pt x="317762" y="84312"/>
                  <a:pt x="327186" y="74826"/>
                  <a:pt x="338818" y="69397"/>
                </a:cubicBezTo>
                <a:cubicBezTo>
                  <a:pt x="347795" y="65208"/>
                  <a:pt x="358098" y="64657"/>
                  <a:pt x="367393" y="61232"/>
                </a:cubicBezTo>
                <a:cubicBezTo>
                  <a:pt x="383992" y="55117"/>
                  <a:pt x="398930" y="43731"/>
                  <a:pt x="416379" y="40822"/>
                </a:cubicBezTo>
                <a:cubicBezTo>
                  <a:pt x="450363" y="35157"/>
                  <a:pt x="432678" y="37910"/>
                  <a:pt x="469447" y="32657"/>
                </a:cubicBezTo>
                <a:cubicBezTo>
                  <a:pt x="477611" y="29936"/>
                  <a:pt x="485637" y="26757"/>
                  <a:pt x="493940" y="24493"/>
                </a:cubicBezTo>
                <a:cubicBezTo>
                  <a:pt x="520127" y="17351"/>
                  <a:pt x="549537" y="18065"/>
                  <a:pt x="575583" y="16329"/>
                </a:cubicBezTo>
                <a:cubicBezTo>
                  <a:pt x="588976" y="12981"/>
                  <a:pt x="620213" y="5019"/>
                  <a:pt x="628650" y="4082"/>
                </a:cubicBezTo>
                <a:cubicBezTo>
                  <a:pt x="653031" y="1373"/>
                  <a:pt x="677636" y="1361"/>
                  <a:pt x="702129" y="0"/>
                </a:cubicBezTo>
                <a:cubicBezTo>
                  <a:pt x="751115" y="2721"/>
                  <a:pt x="800583" y="783"/>
                  <a:pt x="849086" y="8164"/>
                </a:cubicBezTo>
                <a:cubicBezTo>
                  <a:pt x="873539" y="11885"/>
                  <a:pt x="911535" y="46182"/>
                  <a:pt x="930729" y="57150"/>
                </a:cubicBezTo>
                <a:cubicBezTo>
                  <a:pt x="949292" y="67758"/>
                  <a:pt x="980753" y="84867"/>
                  <a:pt x="996043" y="97972"/>
                </a:cubicBezTo>
                <a:cubicBezTo>
                  <a:pt x="1072206" y="163253"/>
                  <a:pt x="952053" y="78774"/>
                  <a:pt x="1045029" y="146957"/>
                </a:cubicBezTo>
                <a:cubicBezTo>
                  <a:pt x="1055381" y="154548"/>
                  <a:pt x="1067985" y="158961"/>
                  <a:pt x="1077686" y="167368"/>
                </a:cubicBezTo>
                <a:cubicBezTo>
                  <a:pt x="1088617" y="176841"/>
                  <a:pt x="1096392" y="189451"/>
                  <a:pt x="1106261" y="200025"/>
                </a:cubicBezTo>
                <a:cubicBezTo>
                  <a:pt x="1115452" y="209873"/>
                  <a:pt x="1124869" y="219539"/>
                  <a:pt x="1134836" y="228600"/>
                </a:cubicBezTo>
                <a:cubicBezTo>
                  <a:pt x="1154821" y="246769"/>
                  <a:pt x="1178621" y="261049"/>
                  <a:pt x="1196068" y="281668"/>
                </a:cubicBezTo>
                <a:cubicBezTo>
                  <a:pt x="1211036" y="299357"/>
                  <a:pt x="1223038" y="320062"/>
                  <a:pt x="1240972" y="334736"/>
                </a:cubicBezTo>
                <a:lnTo>
                  <a:pt x="1285875" y="371475"/>
                </a:lnTo>
                <a:cubicBezTo>
                  <a:pt x="1292637" y="376969"/>
                  <a:pt x="1299593" y="382226"/>
                  <a:pt x="1306286" y="387804"/>
                </a:cubicBezTo>
                <a:cubicBezTo>
                  <a:pt x="1320550" y="399691"/>
                  <a:pt x="1335387" y="414008"/>
                  <a:pt x="1351190" y="424543"/>
                </a:cubicBezTo>
                <a:cubicBezTo>
                  <a:pt x="1357792" y="428944"/>
                  <a:pt x="1364872" y="432584"/>
                  <a:pt x="1371600" y="436789"/>
                </a:cubicBezTo>
                <a:cubicBezTo>
                  <a:pt x="1375761" y="439389"/>
                  <a:pt x="1379922" y="442010"/>
                  <a:pt x="1383847" y="444954"/>
                </a:cubicBezTo>
                <a:cubicBezTo>
                  <a:pt x="1390817" y="450182"/>
                  <a:pt x="1396787" y="456799"/>
                  <a:pt x="1404258" y="461282"/>
                </a:cubicBezTo>
                <a:cubicBezTo>
                  <a:pt x="1410541" y="465052"/>
                  <a:pt x="1418114" y="466170"/>
                  <a:pt x="1424668" y="469447"/>
                </a:cubicBezTo>
                <a:cubicBezTo>
                  <a:pt x="1431765" y="472995"/>
                  <a:pt x="1437829" y="478471"/>
                  <a:pt x="1445079" y="481693"/>
                </a:cubicBezTo>
                <a:cubicBezTo>
                  <a:pt x="1450206" y="483972"/>
                  <a:pt x="1456013" y="484234"/>
                  <a:pt x="1461408" y="485775"/>
                </a:cubicBezTo>
                <a:cubicBezTo>
                  <a:pt x="1473859" y="489332"/>
                  <a:pt x="1476153" y="491811"/>
                  <a:pt x="1489983" y="493939"/>
                </a:cubicBezTo>
                <a:cubicBezTo>
                  <a:pt x="1502161" y="495813"/>
                  <a:pt x="1514495" y="496494"/>
                  <a:pt x="1526722" y="498022"/>
                </a:cubicBezTo>
                <a:cubicBezTo>
                  <a:pt x="1536269" y="499216"/>
                  <a:pt x="1545772" y="500743"/>
                  <a:pt x="1555297" y="502104"/>
                </a:cubicBezTo>
                <a:cubicBezTo>
                  <a:pt x="1601917" y="500311"/>
                  <a:pt x="1639738" y="504466"/>
                  <a:pt x="1681843" y="493939"/>
                </a:cubicBezTo>
                <a:cubicBezTo>
                  <a:pt x="1700258" y="489335"/>
                  <a:pt x="1692905" y="488408"/>
                  <a:pt x="1714500" y="477611"/>
                </a:cubicBezTo>
                <a:cubicBezTo>
                  <a:pt x="1752822" y="458451"/>
                  <a:pt x="1716984" y="483446"/>
                  <a:pt x="1763486" y="453118"/>
                </a:cubicBezTo>
                <a:cubicBezTo>
                  <a:pt x="1785616" y="438685"/>
                  <a:pt x="1805861" y="421322"/>
                  <a:pt x="1828800" y="408214"/>
                </a:cubicBezTo>
                <a:cubicBezTo>
                  <a:pt x="1890975" y="372687"/>
                  <a:pt x="1823078" y="413863"/>
                  <a:pt x="1885950" y="367393"/>
                </a:cubicBezTo>
                <a:cubicBezTo>
                  <a:pt x="1907197" y="351689"/>
                  <a:pt x="1930128" y="338341"/>
                  <a:pt x="1951265" y="322489"/>
                </a:cubicBezTo>
                <a:cubicBezTo>
                  <a:pt x="1979722" y="301147"/>
                  <a:pt x="1994595" y="291406"/>
                  <a:pt x="2020661" y="265339"/>
                </a:cubicBezTo>
                <a:cubicBezTo>
                  <a:pt x="2029532" y="256468"/>
                  <a:pt x="2036283" y="245635"/>
                  <a:pt x="2045154" y="236764"/>
                </a:cubicBezTo>
                <a:cubicBezTo>
                  <a:pt x="2051315" y="230603"/>
                  <a:pt x="2059089" y="226265"/>
                  <a:pt x="2065565" y="220436"/>
                </a:cubicBezTo>
                <a:cubicBezTo>
                  <a:pt x="2072717" y="213999"/>
                  <a:pt x="2078882" y="206527"/>
                  <a:pt x="2085975" y="200025"/>
                </a:cubicBezTo>
                <a:cubicBezTo>
                  <a:pt x="2107667" y="180140"/>
                  <a:pt x="2111048" y="178158"/>
                  <a:pt x="2130879" y="163286"/>
                </a:cubicBezTo>
                <a:cubicBezTo>
                  <a:pt x="2147741" y="137990"/>
                  <a:pt x="2129823" y="160481"/>
                  <a:pt x="2171700" y="134711"/>
                </a:cubicBezTo>
                <a:cubicBezTo>
                  <a:pt x="2179121" y="130145"/>
                  <a:pt x="2184690" y="122948"/>
                  <a:pt x="2192111" y="118382"/>
                </a:cubicBezTo>
                <a:cubicBezTo>
                  <a:pt x="2202476" y="112004"/>
                  <a:pt x="2214332" y="108316"/>
                  <a:pt x="2224768" y="102054"/>
                </a:cubicBezTo>
                <a:cubicBezTo>
                  <a:pt x="2231572" y="97972"/>
                  <a:pt x="2237812" y="92754"/>
                  <a:pt x="2245179" y="89807"/>
                </a:cubicBezTo>
                <a:cubicBezTo>
                  <a:pt x="2251621" y="87230"/>
                  <a:pt x="2258786" y="87086"/>
                  <a:pt x="2265590" y="85725"/>
                </a:cubicBezTo>
                <a:cubicBezTo>
                  <a:pt x="2272393" y="83004"/>
                  <a:pt x="2278982" y="79666"/>
                  <a:pt x="2286000" y="77561"/>
                </a:cubicBezTo>
                <a:cubicBezTo>
                  <a:pt x="2292646" y="75567"/>
                  <a:pt x="2300205" y="76582"/>
                  <a:pt x="2306411" y="73479"/>
                </a:cubicBezTo>
                <a:cubicBezTo>
                  <a:pt x="2314204" y="69582"/>
                  <a:pt x="2318911" y="60801"/>
                  <a:pt x="2326822" y="57150"/>
                </a:cubicBezTo>
                <a:cubicBezTo>
                  <a:pt x="2334352" y="53675"/>
                  <a:pt x="2368176" y="47247"/>
                  <a:pt x="2379890" y="44904"/>
                </a:cubicBezTo>
                <a:cubicBezTo>
                  <a:pt x="2439761" y="46265"/>
                  <a:pt x="2499721" y="45469"/>
                  <a:pt x="2559504" y="48986"/>
                </a:cubicBezTo>
                <a:cubicBezTo>
                  <a:pt x="2569393" y="49568"/>
                  <a:pt x="2578343" y="55324"/>
                  <a:pt x="2588079" y="57150"/>
                </a:cubicBezTo>
                <a:cubicBezTo>
                  <a:pt x="2600190" y="59421"/>
                  <a:pt x="2612620" y="59490"/>
                  <a:pt x="2624818" y="61232"/>
                </a:cubicBezTo>
                <a:cubicBezTo>
                  <a:pt x="2631687" y="62213"/>
                  <a:pt x="2638425" y="63953"/>
                  <a:pt x="2645229" y="65314"/>
                </a:cubicBezTo>
                <a:cubicBezTo>
                  <a:pt x="2652033" y="68036"/>
                  <a:pt x="2659086" y="70202"/>
                  <a:pt x="2665640" y="73479"/>
                </a:cubicBezTo>
                <a:cubicBezTo>
                  <a:pt x="2672736" y="77027"/>
                  <a:pt x="2678800" y="82503"/>
                  <a:pt x="2686050" y="85725"/>
                </a:cubicBezTo>
                <a:cubicBezTo>
                  <a:pt x="2691177" y="88004"/>
                  <a:pt x="2697191" y="87671"/>
                  <a:pt x="2702379" y="89807"/>
                </a:cubicBezTo>
                <a:cubicBezTo>
                  <a:pt x="2720394" y="97225"/>
                  <a:pt x="2738021" y="105587"/>
                  <a:pt x="2755447" y="114300"/>
                </a:cubicBezTo>
                <a:cubicBezTo>
                  <a:pt x="2778097" y="125625"/>
                  <a:pt x="2788514" y="137903"/>
                  <a:pt x="2812597" y="151039"/>
                </a:cubicBezTo>
                <a:cubicBezTo>
                  <a:pt x="2829701" y="160368"/>
                  <a:pt x="2848435" y="166438"/>
                  <a:pt x="2865665" y="175532"/>
                </a:cubicBezTo>
                <a:cubicBezTo>
                  <a:pt x="2897458" y="192312"/>
                  <a:pt x="2929642" y="208659"/>
                  <a:pt x="2959554" y="228600"/>
                </a:cubicBezTo>
                <a:cubicBezTo>
                  <a:pt x="2971800" y="236764"/>
                  <a:pt x="2983397" y="246000"/>
                  <a:pt x="2996293" y="253093"/>
                </a:cubicBezTo>
                <a:cubicBezTo>
                  <a:pt x="3010699" y="261017"/>
                  <a:pt x="3026824" y="265519"/>
                  <a:pt x="3041197" y="273504"/>
                </a:cubicBezTo>
                <a:cubicBezTo>
                  <a:pt x="3063640" y="285972"/>
                  <a:pt x="3085620" y="299402"/>
                  <a:pt x="3106511" y="314325"/>
                </a:cubicBezTo>
                <a:cubicBezTo>
                  <a:pt x="3116036" y="321129"/>
                  <a:pt x="3124923" y="328929"/>
                  <a:pt x="3135086" y="334736"/>
                </a:cubicBezTo>
                <a:cubicBezTo>
                  <a:pt x="3144083" y="339877"/>
                  <a:pt x="3154775" y="341650"/>
                  <a:pt x="3163661" y="346982"/>
                </a:cubicBezTo>
                <a:cubicBezTo>
                  <a:pt x="3292659" y="424380"/>
                  <a:pt x="3181314" y="371874"/>
                  <a:pt x="3302454" y="424543"/>
                </a:cubicBezTo>
                <a:cubicBezTo>
                  <a:pt x="3311957" y="428675"/>
                  <a:pt x="3320807" y="435085"/>
                  <a:pt x="3331029" y="436789"/>
                </a:cubicBezTo>
                <a:cubicBezTo>
                  <a:pt x="3362366" y="442013"/>
                  <a:pt x="3347406" y="439249"/>
                  <a:pt x="3375933" y="444954"/>
                </a:cubicBezTo>
                <a:cubicBezTo>
                  <a:pt x="3380015" y="447675"/>
                  <a:pt x="3383446" y="451827"/>
                  <a:pt x="3388179" y="453118"/>
                </a:cubicBezTo>
                <a:cubicBezTo>
                  <a:pt x="3409335" y="458888"/>
                  <a:pt x="3440879" y="457200"/>
                  <a:pt x="3461658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9DEAE1-0DC0-442F-9581-9A536B6667B6}"/>
              </a:ext>
            </a:extLst>
          </p:cNvPr>
          <p:cNvSpPr txBox="1"/>
          <p:nvPr/>
        </p:nvSpPr>
        <p:spPr>
          <a:xfrm>
            <a:off x="7739743" y="2958688"/>
            <a:ext cx="19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ADC 1 status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3D7ED-F05D-4993-844B-C0DDFB1D0FB7}"/>
              </a:ext>
            </a:extLst>
          </p:cNvPr>
          <p:cNvSpPr txBox="1"/>
          <p:nvPr/>
        </p:nvSpPr>
        <p:spPr>
          <a:xfrm>
            <a:off x="7739743" y="4092273"/>
            <a:ext cx="19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ADC 2 status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F2770-6F71-4C93-B5F1-EF777E7C44AA}"/>
              </a:ext>
            </a:extLst>
          </p:cNvPr>
          <p:cNvSpPr txBox="1"/>
          <p:nvPr/>
        </p:nvSpPr>
        <p:spPr>
          <a:xfrm>
            <a:off x="7722054" y="5351691"/>
            <a:ext cx="19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ADC 3 status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CC677D-D728-4421-B2E4-23B153AEA0E5}"/>
              </a:ext>
            </a:extLst>
          </p:cNvPr>
          <p:cNvSpPr/>
          <p:nvPr/>
        </p:nvSpPr>
        <p:spPr>
          <a:xfrm>
            <a:off x="7502979" y="3396343"/>
            <a:ext cx="1983922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09100A-1D8A-4424-B5CF-14262FD5B7C6}"/>
              </a:ext>
            </a:extLst>
          </p:cNvPr>
          <p:cNvSpPr/>
          <p:nvPr/>
        </p:nvSpPr>
        <p:spPr>
          <a:xfrm>
            <a:off x="7502979" y="4675768"/>
            <a:ext cx="1983922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D55F59-EF14-408A-84D1-D6A7B8984D6F}"/>
              </a:ext>
            </a:extLst>
          </p:cNvPr>
          <p:cNvSpPr/>
          <p:nvPr/>
        </p:nvSpPr>
        <p:spPr>
          <a:xfrm>
            <a:off x="7502979" y="5873259"/>
            <a:ext cx="1983922" cy="424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Normal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527FB0-325F-409E-BF09-6A8987338F8D}"/>
              </a:ext>
            </a:extLst>
          </p:cNvPr>
          <p:cNvSpPr txBox="1"/>
          <p:nvPr/>
        </p:nvSpPr>
        <p:spPr>
          <a:xfrm>
            <a:off x="2094139" y="2281918"/>
            <a:ext cx="320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ADC fault detection setting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16F562-9FAC-4798-8380-955DA9112399}"/>
              </a:ext>
            </a:extLst>
          </p:cNvPr>
          <p:cNvSpPr/>
          <p:nvPr/>
        </p:nvSpPr>
        <p:spPr>
          <a:xfrm>
            <a:off x="5653768" y="2281918"/>
            <a:ext cx="1771650" cy="436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65B32E-6402-4EA3-A993-C0279096107D}"/>
              </a:ext>
            </a:extLst>
          </p:cNvPr>
          <p:cNvSpPr txBox="1"/>
          <p:nvPr/>
        </p:nvSpPr>
        <p:spPr>
          <a:xfrm>
            <a:off x="3145290" y="9358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A02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7D2430-2AA6-4ED5-B8DC-A39AAF8961A0}"/>
              </a:ext>
            </a:extLst>
          </p:cNvPr>
          <p:cNvSpPr txBox="1"/>
          <p:nvPr/>
        </p:nvSpPr>
        <p:spPr>
          <a:xfrm>
            <a:off x="4940757" y="937157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A03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26BB79-E77C-4948-A289-F7917848B851}"/>
              </a:ext>
            </a:extLst>
          </p:cNvPr>
          <p:cNvSpPr txBox="1"/>
          <p:nvPr/>
        </p:nvSpPr>
        <p:spPr>
          <a:xfrm>
            <a:off x="6591983" y="93588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A04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B7C993-6E73-466E-9FC2-782A715941B6}"/>
              </a:ext>
            </a:extLst>
          </p:cNvPr>
          <p:cNvSpPr txBox="1"/>
          <p:nvPr/>
        </p:nvSpPr>
        <p:spPr>
          <a:xfrm>
            <a:off x="1494064" y="163460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A05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F302A5-10D1-4109-A9A8-F62B64F234B3}"/>
              </a:ext>
            </a:extLst>
          </p:cNvPr>
          <p:cNvSpPr txBox="1"/>
          <p:nvPr/>
        </p:nvSpPr>
        <p:spPr>
          <a:xfrm>
            <a:off x="3153454" y="162355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A06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EA608E-50DB-44BE-BD12-DAB6178BAA69}"/>
              </a:ext>
            </a:extLst>
          </p:cNvPr>
          <p:cNvSpPr txBox="1"/>
          <p:nvPr/>
        </p:nvSpPr>
        <p:spPr>
          <a:xfrm>
            <a:off x="4940756" y="163627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A7B7E7-0865-4F54-8FB5-62239DB0F567}"/>
              </a:ext>
            </a:extLst>
          </p:cNvPr>
          <p:cNvSpPr txBox="1"/>
          <p:nvPr/>
        </p:nvSpPr>
        <p:spPr>
          <a:xfrm>
            <a:off x="6605250" y="163349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A08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B5E082-6E1B-4BF4-A1F8-B8301F5F8FE2}"/>
              </a:ext>
            </a:extLst>
          </p:cNvPr>
          <p:cNvSpPr/>
          <p:nvPr/>
        </p:nvSpPr>
        <p:spPr>
          <a:xfrm>
            <a:off x="7833293" y="2360565"/>
            <a:ext cx="1323294" cy="306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F0D26-48DA-45A5-8A56-D289F26325B0}"/>
              </a:ext>
            </a:extLst>
          </p:cNvPr>
          <p:cNvSpPr txBox="1"/>
          <p:nvPr/>
        </p:nvSpPr>
        <p:spPr>
          <a:xfrm>
            <a:off x="306162" y="1053192"/>
            <a:ext cx="613137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ADC GUI UART protocol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 Data ID (Host to SoC board)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01 : ADC 1</a:t>
            </a:r>
            <a:r>
              <a:rPr lang="ko-KR" altLang="en-US" b="1" dirty="0"/>
              <a:t>번 세팅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9 bytes)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Ex: 01 12 34 56 78 9a </a:t>
            </a:r>
            <a:r>
              <a:rPr lang="en-US" altLang="ko-KR" b="1" dirty="0" err="1"/>
              <a:t>bc</a:t>
            </a:r>
            <a:r>
              <a:rPr lang="en-US" altLang="ko-KR" b="1" dirty="0"/>
              <a:t> de f0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ym typeface="Wingdings" panose="05000000000000000000" pitchFamily="2" charset="2"/>
              </a:rPr>
              <a:t> Ex: 01 f0 de </a:t>
            </a:r>
            <a:r>
              <a:rPr lang="en-US" altLang="ko-KR" b="1" dirty="0" err="1">
                <a:sym typeface="Wingdings" panose="05000000000000000000" pitchFamily="2" charset="2"/>
              </a:rPr>
              <a:t>bc</a:t>
            </a:r>
            <a:r>
              <a:rPr lang="en-US" altLang="ko-KR" b="1" dirty="0">
                <a:sym typeface="Wingdings" panose="05000000000000000000" pitchFamily="2" charset="2"/>
              </a:rPr>
              <a:t> 9a 78 56 34 12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02 : ADC 2</a:t>
            </a:r>
            <a:r>
              <a:rPr lang="ko-KR" altLang="en-US" b="1" dirty="0"/>
              <a:t>번 세팅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9 bytes)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03 : ADC 3</a:t>
            </a:r>
            <a:r>
              <a:rPr lang="ko-KR" altLang="en-US" b="1" dirty="0"/>
              <a:t>번 세팅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9 bytes)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04 : ADC fault detection mode </a:t>
            </a:r>
            <a:r>
              <a:rPr lang="ko-KR" altLang="en-US" b="1" dirty="0"/>
              <a:t>세팅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2 bytes)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Ex : 04 01(</a:t>
            </a:r>
            <a:r>
              <a:rPr lang="en-US" altLang="ko-KR" b="1" dirty="0">
                <a:solidFill>
                  <a:srgbClr val="FF0000"/>
                </a:solidFill>
              </a:rPr>
              <a:t>00~02</a:t>
            </a:r>
            <a:r>
              <a:rPr lang="ko-KR" altLang="en-US" b="1" dirty="0">
                <a:solidFill>
                  <a:srgbClr val="FF0000"/>
                </a:solidFill>
              </a:rPr>
              <a:t>로 </a:t>
            </a:r>
            <a:r>
              <a:rPr lang="en-US" altLang="ko-KR" b="1" dirty="0">
                <a:solidFill>
                  <a:srgbClr val="FF0000"/>
                </a:solidFill>
              </a:rPr>
              <a:t>python </a:t>
            </a:r>
            <a:r>
              <a:rPr lang="ko-KR" altLang="en-US" b="1" dirty="0">
                <a:solidFill>
                  <a:srgbClr val="FF0000"/>
                </a:solidFill>
              </a:rPr>
              <a:t>코드 수정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05 : ADC start (</a:t>
            </a:r>
            <a:r>
              <a:rPr lang="ko-KR" altLang="en-US" b="1" dirty="0"/>
              <a:t>총 </a:t>
            </a:r>
            <a:r>
              <a:rPr lang="en-US" altLang="ko-KR" b="1" dirty="0"/>
              <a:t>1 byte)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06 : ADC stop (</a:t>
            </a:r>
            <a:r>
              <a:rPr lang="ko-KR" altLang="en-US" b="1" dirty="0"/>
              <a:t>총 </a:t>
            </a:r>
            <a:r>
              <a:rPr lang="en-US" altLang="ko-KR" b="1" dirty="0"/>
              <a:t>1 byte)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54AAC-17C2-411E-B97C-5483525E5AB9}"/>
              </a:ext>
            </a:extLst>
          </p:cNvPr>
          <p:cNvSpPr/>
          <p:nvPr/>
        </p:nvSpPr>
        <p:spPr>
          <a:xfrm>
            <a:off x="6472919" y="1539861"/>
            <a:ext cx="5327195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Data ID (SoC board to Host)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01 : ADC 1</a:t>
            </a:r>
            <a:r>
              <a:rPr lang="ko-KR" altLang="en-US" b="1" dirty="0"/>
              <a:t>번 결과값 전송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4 bytes)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Ex : 01 3f</a:t>
            </a:r>
            <a:r>
              <a:rPr lang="ko-KR" altLang="en-US" b="1" dirty="0"/>
              <a:t> </a:t>
            </a:r>
            <a:r>
              <a:rPr lang="en-US" altLang="ko-KR" b="1" dirty="0"/>
              <a:t>15 4f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02 : ADC 2</a:t>
            </a:r>
            <a:r>
              <a:rPr lang="ko-KR" altLang="en-US" b="1" dirty="0"/>
              <a:t>번 결과값 전송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4 bytes)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03 : ADC 3</a:t>
            </a:r>
            <a:r>
              <a:rPr lang="ko-KR" altLang="en-US" b="1" dirty="0"/>
              <a:t>번 결과값 전송 </a:t>
            </a:r>
            <a:r>
              <a:rPr lang="en-US" altLang="ko-KR" b="1" dirty="0"/>
              <a:t>(</a:t>
            </a:r>
            <a:r>
              <a:rPr lang="ko-KR" altLang="en-US" b="1" dirty="0"/>
              <a:t>총 </a:t>
            </a:r>
            <a:r>
              <a:rPr lang="en-US" altLang="ko-KR" b="1" dirty="0"/>
              <a:t>4 bytes)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11 : TMR</a:t>
            </a:r>
            <a:r>
              <a:rPr lang="ko-KR" altLang="en-US" b="1" dirty="0"/>
              <a:t> </a:t>
            </a:r>
            <a:r>
              <a:rPr lang="en-US" altLang="ko-KR" b="1" dirty="0"/>
              <a:t>fault detection (</a:t>
            </a:r>
            <a:r>
              <a:rPr lang="ko-KR" altLang="en-US" b="1" dirty="0"/>
              <a:t>총 </a:t>
            </a:r>
            <a:r>
              <a:rPr lang="en-US" altLang="ko-KR" b="1" dirty="0"/>
              <a:t>2 bytes)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Ex : 11 01</a:t>
            </a:r>
          </a:p>
        </p:txBody>
      </p:sp>
    </p:spTree>
    <p:extLst>
      <p:ext uri="{BB962C8B-B14F-4D97-AF65-F5344CB8AC3E}">
        <p14:creationId xmlns:p14="http://schemas.microsoft.com/office/powerpoint/2010/main" val="122405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F0D26-48DA-45A5-8A56-D289F26325B0}"/>
              </a:ext>
            </a:extLst>
          </p:cNvPr>
          <p:cNvSpPr txBox="1"/>
          <p:nvPr/>
        </p:nvSpPr>
        <p:spPr>
          <a:xfrm>
            <a:off x="306162" y="1053192"/>
            <a:ext cx="613137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ADC GUI UART protocol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Data ID (Host to SoC board)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01, 02, 03, 04, 05 : UART</a:t>
            </a:r>
            <a:r>
              <a:rPr lang="ko-KR" altLang="en-US" b="1" dirty="0"/>
              <a:t>를 통해 데이터 통신 및 </a:t>
            </a:r>
            <a:r>
              <a:rPr lang="en-US" altLang="ko-KR" b="1" dirty="0"/>
              <a:t>Reg </a:t>
            </a:r>
            <a:r>
              <a:rPr lang="ko-KR" altLang="en-US" b="1" dirty="0"/>
              <a:t>세팅 확인 완료</a:t>
            </a:r>
            <a:r>
              <a:rPr lang="en-US" altLang="ko-KR" b="1" dirty="0"/>
              <a:t>(GDB</a:t>
            </a:r>
            <a:r>
              <a:rPr lang="ko-KR" altLang="en-US" b="1" dirty="0"/>
              <a:t>로 확인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06 : </a:t>
            </a:r>
            <a:r>
              <a:rPr lang="ko-KR" altLang="en-US" b="1" dirty="0"/>
              <a:t>해당 </a:t>
            </a:r>
            <a:r>
              <a:rPr lang="en-US" altLang="ko-KR" b="1" dirty="0"/>
              <a:t>case</a:t>
            </a:r>
            <a:r>
              <a:rPr lang="ko-KR" altLang="en-US" b="1" dirty="0"/>
              <a:t>는 미완료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54AAC-17C2-411E-B97C-5483525E5AB9}"/>
              </a:ext>
            </a:extLst>
          </p:cNvPr>
          <p:cNvSpPr/>
          <p:nvPr/>
        </p:nvSpPr>
        <p:spPr>
          <a:xfrm>
            <a:off x="6472919" y="1539861"/>
            <a:ext cx="5327195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Data ID (SoC board to Host)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01~03, 11 :  UART</a:t>
            </a:r>
            <a:r>
              <a:rPr lang="ko-KR" altLang="en-US" b="1" dirty="0"/>
              <a:t>를 통해 데이터가 전송되는 것을 개인</a:t>
            </a:r>
            <a:r>
              <a:rPr lang="en-US" altLang="ko-KR" b="1" dirty="0"/>
              <a:t>pc </a:t>
            </a:r>
            <a:r>
              <a:rPr lang="ko-KR" altLang="en-US" b="1" dirty="0"/>
              <a:t>터미널로 확인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노트북까지 값이 전달되는지는 미확인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FE436-E904-4F0E-854E-E780FBF8D765}"/>
              </a:ext>
            </a:extLst>
          </p:cNvPr>
          <p:cNvSpPr txBox="1"/>
          <p:nvPr/>
        </p:nvSpPr>
        <p:spPr>
          <a:xfrm>
            <a:off x="325824" y="460690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FW </a:t>
            </a:r>
            <a:r>
              <a:rPr lang="ko-KR" altLang="en-US" b="1" dirty="0"/>
              <a:t>개발 현황</a:t>
            </a:r>
            <a:r>
              <a:rPr lang="en-US" altLang="ko-KR" b="1" dirty="0"/>
              <a:t>_</a:t>
            </a:r>
            <a:r>
              <a:rPr lang="ko-KR" altLang="en-US" b="1" dirty="0"/>
              <a:t>최성민</a:t>
            </a:r>
            <a:r>
              <a:rPr lang="en-US" altLang="ko-KR" b="1" dirty="0"/>
              <a:t>_0624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20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C9B247-2B72-44CA-86DB-C89F4D3F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8" y="0"/>
            <a:ext cx="6487717" cy="46348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2C87C0-45E6-4A1B-843C-734188ED102A}"/>
              </a:ext>
            </a:extLst>
          </p:cNvPr>
          <p:cNvSpPr/>
          <p:nvPr/>
        </p:nvSpPr>
        <p:spPr>
          <a:xfrm>
            <a:off x="1368110" y="2838449"/>
            <a:ext cx="2221757" cy="141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5EDBC2-1904-4E97-AAE4-E1A352FE127A}"/>
              </a:ext>
            </a:extLst>
          </p:cNvPr>
          <p:cNvSpPr txBox="1"/>
          <p:nvPr/>
        </p:nvSpPr>
        <p:spPr>
          <a:xfrm>
            <a:off x="2105025" y="2568575"/>
            <a:ext cx="843501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fault </a:t>
            </a:r>
            <a:r>
              <a:rPr lang="en-US" altLang="ko-KR" sz="900" dirty="0">
                <a:sym typeface="Wingdings" panose="05000000000000000000" pitchFamily="2" charset="2"/>
              </a:rPr>
              <a:t> fault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83A1D-514E-4FED-B8A9-1B6E5441659D}"/>
              </a:ext>
            </a:extLst>
          </p:cNvPr>
          <p:cNvSpPr/>
          <p:nvPr/>
        </p:nvSpPr>
        <p:spPr>
          <a:xfrm>
            <a:off x="1368110" y="2980265"/>
            <a:ext cx="2031257" cy="1418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AD96-F9E6-46C6-82B3-1B04425809B0}"/>
              </a:ext>
            </a:extLst>
          </p:cNvPr>
          <p:cNvSpPr txBox="1"/>
          <p:nvPr/>
        </p:nvSpPr>
        <p:spPr>
          <a:xfrm>
            <a:off x="2105025" y="3148483"/>
            <a:ext cx="955675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fault </a:t>
            </a:r>
            <a:r>
              <a:rPr lang="en-US" altLang="ko-KR" sz="900" dirty="0">
                <a:sym typeface="Wingdings" panose="05000000000000000000" pitchFamily="2" charset="2"/>
              </a:rPr>
              <a:t> none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4260D-FCCF-4B45-B722-BD6E39A67177}"/>
              </a:ext>
            </a:extLst>
          </p:cNvPr>
          <p:cNvSpPr/>
          <p:nvPr/>
        </p:nvSpPr>
        <p:spPr>
          <a:xfrm>
            <a:off x="3589867" y="2838450"/>
            <a:ext cx="2221757" cy="141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26F68-33AC-4AE8-8243-FB9B1D175243}"/>
              </a:ext>
            </a:extLst>
          </p:cNvPr>
          <p:cNvSpPr txBox="1"/>
          <p:nvPr/>
        </p:nvSpPr>
        <p:spPr>
          <a:xfrm>
            <a:off x="4326782" y="2568574"/>
            <a:ext cx="918318" cy="2308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fault </a:t>
            </a:r>
            <a:r>
              <a:rPr lang="en-US" altLang="ko-KR" sz="900" dirty="0">
                <a:sym typeface="Wingdings" panose="05000000000000000000" pitchFamily="2" charset="2"/>
              </a:rPr>
              <a:t> fault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493296-5BB2-4C3C-BE40-99791E438680}"/>
              </a:ext>
            </a:extLst>
          </p:cNvPr>
          <p:cNvSpPr/>
          <p:nvPr/>
        </p:nvSpPr>
        <p:spPr>
          <a:xfrm>
            <a:off x="5811624" y="2838450"/>
            <a:ext cx="568754" cy="1418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AB3D9-37EC-4064-8FA1-3FA9DE56EFF6}"/>
              </a:ext>
            </a:extLst>
          </p:cNvPr>
          <p:cNvSpPr/>
          <p:nvPr/>
        </p:nvSpPr>
        <p:spPr>
          <a:xfrm>
            <a:off x="3433976" y="2983381"/>
            <a:ext cx="2181711" cy="1387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D38EC-BE36-49AA-A9F7-178E4AD63E93}"/>
              </a:ext>
            </a:extLst>
          </p:cNvPr>
          <p:cNvSpPr txBox="1"/>
          <p:nvPr/>
        </p:nvSpPr>
        <p:spPr>
          <a:xfrm>
            <a:off x="4046993" y="3148483"/>
            <a:ext cx="955675" cy="23083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none </a:t>
            </a:r>
            <a:r>
              <a:rPr lang="en-US" altLang="ko-KR" sz="900" dirty="0">
                <a:sym typeface="Wingdings" panose="05000000000000000000" pitchFamily="2" charset="2"/>
              </a:rPr>
              <a:t> none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4685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362D87-564A-4E76-9A57-9102246E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9" y="154064"/>
            <a:ext cx="6995498" cy="2763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EB425-F527-4DDD-B558-47BC0001F598}"/>
              </a:ext>
            </a:extLst>
          </p:cNvPr>
          <p:cNvSpPr txBox="1"/>
          <p:nvPr/>
        </p:nvSpPr>
        <p:spPr>
          <a:xfrm>
            <a:off x="318843" y="3062313"/>
            <a:ext cx="10123465" cy="32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현재 </a:t>
            </a:r>
            <a:r>
              <a:rPr lang="en-US" altLang="ko-KR" b="1" dirty="0"/>
              <a:t>CANARIA</a:t>
            </a:r>
            <a:r>
              <a:rPr lang="ko-KR" altLang="en-US" b="1" dirty="0"/>
              <a:t>에서 </a:t>
            </a:r>
            <a:r>
              <a:rPr lang="en-US" altLang="ko-KR" b="1" dirty="0"/>
              <a:t>host</a:t>
            </a:r>
            <a:r>
              <a:rPr lang="ko-KR" altLang="en-US" b="1" dirty="0"/>
              <a:t>로 보내주는 </a:t>
            </a:r>
            <a:r>
              <a:rPr lang="en-US" altLang="ko-KR" b="1" dirty="0"/>
              <a:t>ADC</a:t>
            </a:r>
            <a:r>
              <a:rPr lang="ko-KR" altLang="en-US" b="1" dirty="0"/>
              <a:t> 값은 </a:t>
            </a:r>
            <a:r>
              <a:rPr lang="en-US" altLang="ko-KR" b="1" dirty="0"/>
              <a:t>Decimation</a:t>
            </a:r>
            <a:r>
              <a:rPr lang="ko-KR" altLang="en-US" b="1" dirty="0"/>
              <a:t>의 결과</a:t>
            </a:r>
            <a:r>
              <a:rPr lang="en-US" altLang="ko-KR" b="1" dirty="0"/>
              <a:t>(22bit)</a:t>
            </a:r>
            <a:r>
              <a:rPr lang="ko-KR" altLang="en-US" b="1" dirty="0"/>
              <a:t>를 보내주는 상황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ADC 1 : 0xf000_103c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ADC 2 : 0xf000_1044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ADC 3 : 0xf000_104c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Mode </a:t>
            </a:r>
            <a:r>
              <a:rPr lang="ko-KR" altLang="en-US" b="1" dirty="0"/>
              <a:t>설정은 </a:t>
            </a:r>
            <a:r>
              <a:rPr lang="en-US" altLang="ko-KR" b="1" dirty="0"/>
              <a:t>TMR1</a:t>
            </a:r>
            <a:r>
              <a:rPr lang="ko-KR" altLang="en-US" b="1" dirty="0"/>
              <a:t>의 </a:t>
            </a:r>
            <a:r>
              <a:rPr lang="en-US" altLang="ko-KR" b="1" dirty="0"/>
              <a:t>Reg</a:t>
            </a:r>
            <a:r>
              <a:rPr lang="ko-KR" altLang="en-US" b="1" dirty="0"/>
              <a:t>로 전달</a:t>
            </a:r>
            <a:r>
              <a:rPr lang="en-US" altLang="ko-KR" b="1" dirty="0"/>
              <a:t>(0xf000_7008)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/>
              <a:t>CANARIA_TMR_test</a:t>
            </a:r>
            <a:r>
              <a:rPr lang="en-US" altLang="ko-KR" b="1" dirty="0"/>
              <a:t> </a:t>
            </a:r>
            <a:r>
              <a:rPr lang="ko-KR" altLang="en-US" b="1" dirty="0"/>
              <a:t>함수에 반환되는 값은 </a:t>
            </a:r>
            <a:r>
              <a:rPr lang="en-US" altLang="ko-KR" b="1" dirty="0"/>
              <a:t>fault </a:t>
            </a:r>
            <a:r>
              <a:rPr lang="ko-KR" altLang="en-US" b="1" dirty="0"/>
              <a:t>검출 여부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값이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fault </a:t>
            </a:r>
            <a:r>
              <a:rPr lang="ko-KR" altLang="en-US" sz="1400" b="1" dirty="0"/>
              <a:t>발생</a:t>
            </a:r>
            <a:r>
              <a:rPr lang="en-US" altLang="ko-KR" sz="1400" b="1" dirty="0"/>
              <a:t>, 0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no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fault</a:t>
            </a:r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C316F0-4389-4DA2-B37A-9541FE2D2616}"/>
              </a:ext>
            </a:extLst>
          </p:cNvPr>
          <p:cNvSpPr/>
          <p:nvPr/>
        </p:nvSpPr>
        <p:spPr>
          <a:xfrm>
            <a:off x="2785081" y="154064"/>
            <a:ext cx="1249447" cy="1891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A3C33F7-4CDA-4C6B-BE3B-20E0E81C1762}"/>
              </a:ext>
            </a:extLst>
          </p:cNvPr>
          <p:cNvCxnSpPr/>
          <p:nvPr/>
        </p:nvCxnSpPr>
        <p:spPr>
          <a:xfrm>
            <a:off x="4034528" y="2045185"/>
            <a:ext cx="1793899" cy="11936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46734-1BB6-454D-ABD7-BEA7352C78B7}"/>
              </a:ext>
            </a:extLst>
          </p:cNvPr>
          <p:cNvSpPr/>
          <p:nvPr/>
        </p:nvSpPr>
        <p:spPr>
          <a:xfrm>
            <a:off x="252490" y="5988210"/>
            <a:ext cx="11687020" cy="100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확인 및 참고 코드 파일 </a:t>
            </a:r>
            <a:r>
              <a:rPr lang="en-US" altLang="ko-KR" sz="2400" b="1" dirty="0"/>
              <a:t>: </a:t>
            </a:r>
            <a:r>
              <a:rPr lang="en-US" altLang="ko-KR" sz="2400" b="1" dirty="0" err="1"/>
              <a:t>main.c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afe_test.c</a:t>
            </a:r>
            <a:r>
              <a:rPr lang="en-US" altLang="ko-KR" sz="2400" b="1" dirty="0"/>
              <a:t>, uart_pl011.c, </a:t>
            </a:r>
            <a:r>
              <a:rPr lang="en-US" altLang="ko-KR" sz="2400" b="1" dirty="0" err="1"/>
              <a:t>common.h</a:t>
            </a:r>
            <a:r>
              <a:rPr lang="en-US" altLang="ko-KR" sz="2400" b="1" dirty="0"/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8490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384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skj</dc:creator>
  <cp:lastModifiedBy>최성민</cp:lastModifiedBy>
  <cp:revision>16</cp:revision>
  <dcterms:created xsi:type="dcterms:W3CDTF">2025-06-23T05:10:01Z</dcterms:created>
  <dcterms:modified xsi:type="dcterms:W3CDTF">2025-06-24T05:56:50Z</dcterms:modified>
</cp:coreProperties>
</file>