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05" autoAdjust="0"/>
    <p:restoredTop sz="94660"/>
  </p:normalViewPr>
  <p:slideViewPr>
    <p:cSldViewPr>
      <p:cViewPr varScale="1">
        <p:scale>
          <a:sx n="65" d="100"/>
          <a:sy n="65" d="100"/>
        </p:scale>
        <p:origin x="53" y="40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971676" y="2304547"/>
            <a:ext cx="793432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Shaik </a:t>
            </a:r>
            <a:r>
              <a:rPr lang="en-US" spc="15" dirty="0" err="1"/>
              <a:t>jaffarey</a:t>
            </a:r>
            <a:r>
              <a:rPr lang="en-US" spc="15" dirty="0"/>
              <a:t> kareem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4648200" y="3733800"/>
            <a:ext cx="3764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AE69A3-AE79-24E6-7EEF-27585E3D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326958"/>
            <a:ext cx="882485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 capture of keystrokes across multiple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Recorded sensitive information including passwords and credit card details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703" y="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81083" y="2397315"/>
            <a:ext cx="600494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977" y="5450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822826" cy="2906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  <a:br>
              <a:rPr lang="en-IN" dirty="0"/>
            </a:br>
            <a:r>
              <a:rPr lang="en-IN" sz="2000" dirty="0"/>
              <a:t>1)problem statement</a:t>
            </a:r>
            <a:br>
              <a:rPr lang="en-IN" dirty="0"/>
            </a:br>
            <a:r>
              <a:rPr lang="en-IN" sz="2000" dirty="0"/>
              <a:t>2)project overview   </a:t>
            </a:r>
            <a:br>
              <a:rPr lang="en-IN" sz="2000" dirty="0"/>
            </a:br>
            <a:r>
              <a:rPr lang="en-IN" sz="2000" dirty="0"/>
              <a:t>3)who are the end users?</a:t>
            </a:r>
            <a:br>
              <a:rPr lang="en-IN" sz="2000" dirty="0"/>
            </a:br>
            <a:r>
              <a:rPr lang="en-IN" sz="2000" dirty="0"/>
              <a:t>4)solution and its value  proposition</a:t>
            </a:r>
            <a:br>
              <a:rPr lang="en-IN" sz="2000" dirty="0"/>
            </a:br>
            <a:r>
              <a:rPr lang="en-IN" sz="2000" dirty="0"/>
              <a:t>5) highlight in the solution</a:t>
            </a:r>
            <a:br>
              <a:rPr lang="en-IN" sz="2000" dirty="0"/>
            </a:br>
            <a:r>
              <a:rPr lang="en-IN" sz="2000" dirty="0"/>
              <a:t>6)Modelling</a:t>
            </a:r>
            <a:br>
              <a:rPr lang="en-IN" sz="2000" dirty="0"/>
            </a:br>
            <a:r>
              <a:rPr lang="en-IN" sz="2000" dirty="0"/>
              <a:t>7)Results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3</a:t>
            </a:fld>
            <a:endParaRPr lang="en-IN"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1628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" y="796154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E1C681B-B350-083D-8DB2-4BC106A42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2214711"/>
            <a:ext cx="618172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Vulnerability to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effective monitoring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 associated with data breaches.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1D8CF2B-AEA4-6C5B-E2F1-97B2CDC0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9616"/>
            <a:ext cx="1160886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overview of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Mention the prevalence of security breaches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need for robust solutions.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0AA8245-BD1C-E5BB-8E1A-6D056BD65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28336"/>
            <a:ext cx="768672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concerned about their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 seeking to protect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bodies overseeing data protection.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A131883-E842-6A2C-9AFE-3C19A1EE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4" y="2011342"/>
            <a:ext cx="723627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of advanced keylogger detection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encryption mechanisms for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 for easy monitoring and management.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4818021-0B3E-94CF-DBEE-397FB425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56936"/>
            <a:ext cx="749916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data security and privacy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and prevention of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trust and confidence among users.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D15341-DBD0-93BC-E872-06B0E14CA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53944"/>
            <a:ext cx="5867400" cy="38201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241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Shaik jaffarey kareem</vt:lpstr>
      <vt:lpstr>Keylogger and security</vt:lpstr>
      <vt:lpstr>AGENDA 1)problem statement 2)project overview    3)who are the end users? 4)solution and its value  proposition 5) highlight in the solution 6)Modelling 7)Results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skjaffareykareem2005@gmail.com</cp:lastModifiedBy>
  <cp:revision>6</cp:revision>
  <dcterms:created xsi:type="dcterms:W3CDTF">2024-06-03T05:48:59Z</dcterms:created>
  <dcterms:modified xsi:type="dcterms:W3CDTF">2024-06-08T16:41:09Z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