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0"/>
    <a:srgbClr val="000000"/>
    <a:srgbClr val="FFFFFF"/>
    <a:srgbClr val="C9C0B5"/>
    <a:srgbClr val="D2C0B5"/>
    <a:srgbClr val="BBB0A3"/>
    <a:srgbClr val="FD5151"/>
    <a:srgbClr val="887E6F"/>
    <a:srgbClr val="FD5158"/>
    <a:srgbClr val="F04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0" autoAdjust="0"/>
    <p:restoredTop sz="83501" autoAdjust="0"/>
  </p:normalViewPr>
  <p:slideViewPr>
    <p:cSldViewPr snapToGrid="0" snapToObjects="1" showGuides="1">
      <p:cViewPr>
        <p:scale>
          <a:sx n="130" d="100"/>
          <a:sy n="130" d="100"/>
        </p:scale>
        <p:origin x="-402" y="60"/>
      </p:cViewPr>
      <p:guideLst>
        <p:guide orient="horz" pos="3151"/>
        <p:guide orient="horz" pos="1602"/>
        <p:guide orient="horz" pos="645"/>
        <p:guide pos="2879"/>
        <p:guide pos="301"/>
        <p:guide pos="54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Grid="0" snapToObjects="1" showGuides="1">
      <p:cViewPr varScale="1">
        <p:scale>
          <a:sx n="90" d="100"/>
          <a:sy n="90" d="100"/>
        </p:scale>
        <p:origin x="-42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2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lnSpc>
        <a:spcPts val="1900"/>
      </a:lnSpc>
      <a:spcAft>
        <a:spcPts val="300"/>
      </a:spcAft>
      <a:defRPr sz="14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Yehuda Katz og Tom Dale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873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7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8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6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C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er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127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>
                <a:solidFill>
                  <a:srgbClr val="6C6559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938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79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400198"/>
            <a:ext cx="4396995" cy="31290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0" y="3109185"/>
            <a:ext cx="4396995" cy="1025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437347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455386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473441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val="4017336358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 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342583521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397000"/>
            <a:ext cx="3995996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397000"/>
            <a:ext cx="3996000" cy="3593151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3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6765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81809243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677287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6094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181152"/>
            <a:ext cx="2448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397000"/>
            <a:ext cx="2556000" cy="3605212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2161638014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C9C0B5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7" y="294242"/>
            <a:ext cx="5043721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1907124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52000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kolonn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7" y="1040586"/>
            <a:ext cx="8354007" cy="3956863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2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5043721" cy="4703208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9" y="294241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8" y="1909247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8" y="3524253"/>
            <a:ext cx="3024000" cy="1476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66725" y="1040016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67544" y="2424733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67544" y="3809450"/>
            <a:ext cx="2674752" cy="118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484204" y="1040015"/>
            <a:ext cx="5190932" cy="395743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13&gt;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0" y="1040017"/>
            <a:ext cx="5372567" cy="3957431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499" y="1041147"/>
            <a:ext cx="2561276" cy="3956303"/>
          </a:xfrm>
        </p:spPr>
        <p:txBody>
          <a:bodyPr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75013" y="1040017"/>
            <a:ext cx="5400675" cy="395743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26018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7"/>
            <a:ext cx="2649674" cy="395743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</p:spTree>
    <p:extLst>
      <p:ext uri="{BB962C8B-B14F-4D97-AF65-F5344CB8AC3E}">
        <p14:creationId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751062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1751013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462456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036749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036700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748143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036749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36749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4748580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36749" y="4353869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751062" y="2937827"/>
            <a:ext cx="2519362" cy="627062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036700" y="4066866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751013" y="2650824"/>
            <a:ext cx="2519362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4748143" y="3832106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456" y="2416064"/>
            <a:ext cx="1152000" cy="1152000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751062" y="1475792"/>
            <a:ext cx="2520000" cy="648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751062" y="1191433"/>
            <a:ext cx="2520000" cy="216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buFontTx/>
              <a:buNone/>
              <a:defRPr sz="1600">
                <a:solidFill>
                  <a:srgbClr val="C9C0B5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2893" y="992174"/>
            <a:ext cx="1131618" cy="1131618"/>
          </a:xfrm>
        </p:spPr>
        <p:txBody>
          <a:bodyPr lIns="36000" rIns="36000" anchor="ctr" anchorCtr="1">
            <a:normAutofit/>
          </a:bodyPr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294773"/>
            <a:ext cx="2787343" cy="261610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470320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4671" y="294242"/>
            <a:ext cx="8211017" cy="3551979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8" y="4301164"/>
            <a:ext cx="8288919" cy="696286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150286"/>
            <a:ext cx="8194504" cy="0"/>
          </a:xfrm>
          <a:prstGeom prst="line">
            <a:avLst/>
          </a:prstGeom>
          <a:ln w="2540" cmpd="sng">
            <a:solidFill>
              <a:srgbClr val="887E6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5" y="4000075"/>
            <a:ext cx="2583259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3839864" y="2923375"/>
            <a:ext cx="1496337" cy="0"/>
          </a:xfrm>
          <a:prstGeom prst="line">
            <a:avLst/>
          </a:prstGeom>
          <a:ln w="38100" cmpd="sng">
            <a:solidFill>
              <a:srgbClr val="FD515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059" y="211647"/>
            <a:ext cx="503999" cy="11747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375090" y="2097551"/>
            <a:ext cx="4396995" cy="61555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&lt;Takk for </a:t>
            </a:r>
            <a:r>
              <a:rPr lang="nb-NO" dirty="0" err="1" smtClean="0"/>
              <a:t>oppmerksommheten</a:t>
            </a:r>
            <a:r>
              <a:rPr lang="nb-NO" dirty="0" smtClean="0"/>
              <a:t>&gt;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0" y="3103638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0" y="3284025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0" y="3464576"/>
            <a:ext cx="4396995" cy="188846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chemeClr val="tx1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</p:spTree>
    <p:extLst>
      <p:ext uri="{BB962C8B-B14F-4D97-AF65-F5344CB8AC3E}">
        <p14:creationId xmlns:p14="http://schemas.microsoft.com/office/powerpoint/2010/main" val="189890076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kolonner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041244"/>
            <a:ext cx="3995996" cy="395620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779" y="1041244"/>
            <a:ext cx="3995996" cy="3956206"/>
          </a:xfrm>
        </p:spPr>
        <p:txBody>
          <a:bodyPr/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o kolonner m/oversk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6087" y="1181152"/>
            <a:ext cx="3887992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813098" y="1181152"/>
            <a:ext cx="38664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70" y="1447800"/>
            <a:ext cx="3995996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 baseline="0"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44930" y="1447800"/>
            <a:ext cx="3996000" cy="3542352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25392" y="1038273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6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e kolon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040016"/>
            <a:ext cx="2556000" cy="395743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456094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348845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693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231129" y="1219633"/>
            <a:ext cx="2448000" cy="0"/>
          </a:xfrm>
          <a:prstGeom prst="line">
            <a:avLst/>
          </a:prstGeom>
          <a:ln w="127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50276" y="1076754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5772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84775" y="1447799"/>
            <a:ext cx="2556000" cy="355441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kolonner m/bilde og overskrift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625494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48793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341220" y="3216032"/>
            <a:ext cx="2412000" cy="0"/>
          </a:xfrm>
          <a:prstGeom prst="line">
            <a:avLst/>
          </a:prstGeom>
          <a:ln w="127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3419287"/>
            <a:ext cx="2551694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81874" y="3419287"/>
            <a:ext cx="2555363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7942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59346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179342" y="3419287"/>
            <a:ext cx="2568732" cy="1578163"/>
          </a:xfr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57444" y="3073479"/>
            <a:ext cx="1985530" cy="246221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 b="0" i="0" cap="none">
                <a:solidFill>
                  <a:srgbClr val="6C6559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16&gt;</a:t>
            </a:r>
            <a:endParaRPr lang="en-US" dirty="0"/>
          </a:p>
        </p:txBody>
      </p:sp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8657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782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74484" y="1026937"/>
            <a:ext cx="1799998" cy="1799998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31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ksjonsside m/bilde-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083106" y="1269986"/>
            <a:ext cx="2988000" cy="2988000"/>
          </a:xfrm>
        </p:spPr>
        <p:txBody>
          <a:bodyPr anchor="ctr" anchorCtr="1">
            <a:normAutofit/>
          </a:bodyPr>
          <a:lstStyle>
            <a:lvl1pPr algn="ctr">
              <a:defRPr sz="11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68" y="1040586"/>
            <a:ext cx="8229600" cy="3956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14,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14&gt;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1184" y="444984"/>
            <a:ext cx="8194504" cy="0"/>
          </a:xfrm>
          <a:prstGeom prst="line">
            <a:avLst/>
          </a:prstGeom>
          <a:ln w="254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445" y="294936"/>
            <a:ext cx="2774748" cy="26161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0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5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02" r:id="rId18"/>
    <p:sldLayoutId id="2147483723" r:id="rId19"/>
    <p:sldLayoutId id="2147483649" r:id="rId20"/>
    <p:sldLayoutId id="2147483703" r:id="rId21"/>
    <p:sldLayoutId id="2147483650" r:id="rId22"/>
    <p:sldLayoutId id="2147483664" r:id="rId23"/>
    <p:sldLayoutId id="2147483692" r:id="rId24"/>
    <p:sldLayoutId id="2147483689" r:id="rId25"/>
    <p:sldLayoutId id="2147483693" r:id="rId26"/>
    <p:sldLayoutId id="2147483688" r:id="rId27"/>
    <p:sldLayoutId id="2147483684" r:id="rId28"/>
    <p:sldLayoutId id="2147483685" r:id="rId29"/>
    <p:sldLayoutId id="2147483686" r:id="rId30"/>
    <p:sldLayoutId id="2147483696" r:id="rId31"/>
    <p:sldLayoutId id="2147483695" r:id="rId32"/>
    <p:sldLayoutId id="2147483697" r:id="rId33"/>
    <p:sldLayoutId id="2147483691" r:id="rId34"/>
    <p:sldLayoutId id="2147483687" r:id="rId35"/>
    <p:sldLayoutId id="2147483694" r:id="rId36"/>
    <p:sldLayoutId id="2147483665" r:id="rId37"/>
    <p:sldLayoutId id="2147483724" r:id="rId38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700" b="0" i="1" kern="1200" cap="all" spc="20" baseline="0">
          <a:solidFill>
            <a:srgbClr val="FD5158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4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kjelbek/fagda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5915" y="3109185"/>
            <a:ext cx="4396995" cy="1025999"/>
          </a:xfrm>
        </p:spPr>
        <p:txBody>
          <a:bodyPr/>
          <a:lstStyle/>
          <a:p>
            <a:r>
              <a:rPr lang="en-US" b="1" dirty="0" smtClean="0"/>
              <a:t>Getting </a:t>
            </a:r>
            <a:r>
              <a:rPr lang="en-US" b="1" dirty="0" err="1" smtClean="0"/>
              <a:t>SPA’ed</a:t>
            </a:r>
            <a:r>
              <a:rPr lang="en-US" b="1" dirty="0" smtClean="0"/>
              <a:t> with 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Fagdag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Lars </a:t>
            </a:r>
            <a:r>
              <a:rPr lang="en-US" dirty="0" err="1" smtClean="0"/>
              <a:t>Skjelbek</a:t>
            </a:r>
            <a:r>
              <a:rPr lang="en-US" dirty="0" smtClean="0"/>
              <a:t> &amp; Johan Andre </a:t>
            </a:r>
            <a:r>
              <a:rPr lang="en-US" dirty="0" err="1" smtClean="0"/>
              <a:t>Lundar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30/8/2013</a:t>
            </a:r>
            <a:endParaRPr lang="en-US" dirty="0"/>
          </a:p>
        </p:txBody>
      </p:sp>
      <p:pic>
        <p:nvPicPr>
          <p:cNvPr id="1026" name="Picture 2" descr="C:\Users\Public\Documents\Fagdag\emberj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23" y="115475"/>
            <a:ext cx="2993710" cy="29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ublic\Documents\Fagdag\ember_logo_sv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36" y="3018796"/>
            <a:ext cx="826614" cy="32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898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Javascript mvc rammeverk</a:t>
            </a:r>
          </a:p>
          <a:p>
            <a:r>
              <a:rPr lang="nb-NO" dirty="0" smtClean="0"/>
              <a:t>Født desember 2011</a:t>
            </a:r>
          </a:p>
          <a:p>
            <a:r>
              <a:rPr lang="nb-NO" dirty="0" smtClean="0"/>
              <a:t>Open source (MIT lisens)</a:t>
            </a:r>
          </a:p>
          <a:p>
            <a:r>
              <a:rPr lang="nb-NO" dirty="0" smtClean="0"/>
              <a:t>Konvensjon over konfigurasjon (Følg konvensjonene!)</a:t>
            </a:r>
          </a:p>
          <a:p>
            <a:r>
              <a:rPr lang="nb-NO" dirty="0" smtClean="0"/>
              <a:t>Handlebars templating</a:t>
            </a:r>
          </a:p>
          <a:p>
            <a:r>
              <a:rPr lang="nb-NO" dirty="0" smtClean="0"/>
              <a:t>rc </a:t>
            </a:r>
            <a:r>
              <a:rPr lang="nb-NO" dirty="0" smtClean="0"/>
              <a:t>8 – 29. </a:t>
            </a:r>
            <a:r>
              <a:rPr lang="nb-NO" dirty="0" smtClean="0"/>
              <a:t>august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893147" cy="261610"/>
          </a:xfrm>
        </p:spPr>
        <p:txBody>
          <a:bodyPr/>
          <a:lstStyle/>
          <a:p>
            <a:r>
              <a:rPr lang="nb-NO" dirty="0" smtClean="0"/>
              <a:t>In a nutshell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7204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861774" cy="261610"/>
          </a:xfrm>
        </p:spPr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pic>
        <p:nvPicPr>
          <p:cNvPr id="4" name="Picture 2" descr="C:\Users\Public\Documents\Fagdag\emberjs-log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19" y="674058"/>
            <a:ext cx="3957637" cy="395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946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658146" cy="261610"/>
          </a:xfrm>
        </p:spPr>
        <p:txBody>
          <a:bodyPr/>
          <a:lstStyle/>
          <a:p>
            <a:r>
              <a:rPr lang="nb-NO" dirty="0" smtClean="0"/>
              <a:t>Versjon 1.0?</a:t>
            </a:r>
            <a:endParaRPr lang="nb-NO" dirty="0"/>
          </a:p>
        </p:txBody>
      </p:sp>
      <p:pic>
        <p:nvPicPr>
          <p:cNvPr id="1026" name="Picture 2" descr="C:\Users\lars skjelbek\Desktop\Photo 28.08.13 19 27 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33" y="1760804"/>
            <a:ext cx="5186241" cy="1823644"/>
          </a:xfrm>
          <a:prstGeom prst="rect">
            <a:avLst/>
          </a:prstGeom>
          <a:noFill/>
          <a:effectLst>
            <a:outerShdw blurRad="266700" dist="508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448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Github: </a:t>
            </a:r>
            <a:r>
              <a:rPr lang="nb-NO" dirty="0">
                <a:hlinkClick r:id="rId2"/>
              </a:rPr>
              <a:t>https://github.com/skjelbek/fagdag</a:t>
            </a:r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6445" y="294936"/>
            <a:ext cx="1375377" cy="261610"/>
          </a:xfrm>
        </p:spPr>
        <p:txBody>
          <a:bodyPr/>
          <a:lstStyle/>
          <a:p>
            <a:r>
              <a:rPr lang="nb-NO" dirty="0" smtClean="0"/>
              <a:t>spørsmål</a:t>
            </a:r>
            <a:endParaRPr lang="nb-NO" dirty="0"/>
          </a:p>
        </p:txBody>
      </p:sp>
      <p:pic>
        <p:nvPicPr>
          <p:cNvPr id="4" name="Picture 2" descr="C:\Users\Public\Documents\Fagdag\emberj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04" y="1109993"/>
            <a:ext cx="3521702" cy="35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81885" y="258791"/>
            <a:ext cx="29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8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67211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C9C0B5"/>
      </a:accent3>
      <a:accent4>
        <a:srgbClr val="FD5158"/>
      </a:accent4>
      <a:accent5>
        <a:srgbClr val="FFF9AE"/>
      </a:accent5>
      <a:accent6>
        <a:srgbClr val="36BDB2"/>
      </a:accent6>
      <a:hlink>
        <a:srgbClr val="FD5158"/>
      </a:hlink>
      <a:folHlink>
        <a:srgbClr val="FD515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C6559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49664</TotalTime>
  <Words>57</Words>
  <Application>Microsoft Office PowerPoint</Application>
  <PresentationFormat>On-screen Show (16:9)</PresentationFormat>
  <Paragraphs>17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BEKK Rekruttering 16-9</vt:lpstr>
      <vt:lpstr>PowerPoint Presentation</vt:lpstr>
      <vt:lpstr>In a nutshell</vt:lpstr>
      <vt:lpstr>Demo</vt:lpstr>
      <vt:lpstr>Versjon 1.0?</vt:lpstr>
      <vt:lpstr>spørsmål</vt:lpstr>
    </vt:vector>
  </TitlesOfParts>
  <Company>Bekk Consulting 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Windows User</cp:lastModifiedBy>
  <cp:revision>1040</cp:revision>
  <dcterms:created xsi:type="dcterms:W3CDTF">2011-08-04T16:58:46Z</dcterms:created>
  <dcterms:modified xsi:type="dcterms:W3CDTF">2013-08-29T16:39:10Z</dcterms:modified>
</cp:coreProperties>
</file>