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58" r:id="rId4"/>
    <p:sldId id="260" r:id="rId5"/>
    <p:sldId id="259" r:id="rId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0"/>
    <a:srgbClr val="000000"/>
    <a:srgbClr val="FFFFFF"/>
    <a:srgbClr val="C9C0B5"/>
    <a:srgbClr val="D2C0B5"/>
    <a:srgbClr val="BBB0A3"/>
    <a:srgbClr val="FD5151"/>
    <a:srgbClr val="887E6F"/>
    <a:srgbClr val="FD5158"/>
    <a:srgbClr val="F04E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070" autoAdjust="0"/>
    <p:restoredTop sz="83501" autoAdjust="0"/>
  </p:normalViewPr>
  <p:slideViewPr>
    <p:cSldViewPr snapToGrid="0" snapToObjects="1" showGuides="1">
      <p:cViewPr>
        <p:scale>
          <a:sx n="130" d="100"/>
          <a:sy n="130" d="100"/>
        </p:scale>
        <p:origin x="-402" y="60"/>
      </p:cViewPr>
      <p:guideLst>
        <p:guide orient="horz" pos="3151"/>
        <p:guide orient="horz" pos="1602"/>
        <p:guide orient="horz" pos="645"/>
        <p:guide pos="2879"/>
        <p:guide pos="301"/>
        <p:guide pos="546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8" d="100"/>
        <a:sy n="128" d="100"/>
      </p:scale>
      <p:origin x="0" y="0"/>
    </p:cViewPr>
  </p:sorterViewPr>
  <p:notesViewPr>
    <p:cSldViewPr snapToGrid="0" snapToObjects="1" showGuides="1">
      <p:cViewPr varScale="1">
        <p:scale>
          <a:sx n="90" d="100"/>
          <a:sy n="90" d="100"/>
        </p:scale>
        <p:origin x="-423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47260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 dirty="0" err="1" smtClean="0"/>
              <a:t>Click</a:t>
            </a:r>
            <a:r>
              <a:rPr lang="nb-NO" dirty="0" smtClean="0"/>
              <a:t> to </a:t>
            </a:r>
            <a:r>
              <a:rPr lang="nb-NO" dirty="0" err="1" smtClean="0"/>
              <a:t>edit</a:t>
            </a:r>
            <a:r>
              <a:rPr lang="nb-NO" dirty="0" smtClean="0"/>
              <a:t> Master </a:t>
            </a:r>
            <a:r>
              <a:rPr lang="nb-NO" dirty="0" err="1" smtClean="0"/>
              <a:t>text</a:t>
            </a:r>
            <a:r>
              <a:rPr lang="nb-NO" dirty="0" smtClean="0"/>
              <a:t> styles</a:t>
            </a:r>
          </a:p>
          <a:p>
            <a:pPr lvl="1"/>
            <a:r>
              <a:rPr lang="nb-NO" dirty="0" smtClean="0"/>
              <a:t>Second </a:t>
            </a:r>
            <a:r>
              <a:rPr lang="nb-NO" dirty="0" err="1" smtClean="0"/>
              <a:t>level</a:t>
            </a:r>
            <a:endParaRPr lang="nb-NO" dirty="0" smtClean="0"/>
          </a:p>
          <a:p>
            <a:pPr lvl="2"/>
            <a:r>
              <a:rPr lang="nb-NO" dirty="0" smtClean="0"/>
              <a:t>Third </a:t>
            </a:r>
            <a:r>
              <a:rPr lang="nb-NO" dirty="0" err="1" smtClean="0"/>
              <a:t>level</a:t>
            </a:r>
            <a:endParaRPr lang="nb-NO" dirty="0" smtClean="0"/>
          </a:p>
          <a:p>
            <a:pPr lvl="3"/>
            <a:r>
              <a:rPr lang="nb-NO" dirty="0" err="1" smtClean="0"/>
              <a:t>Fourth</a:t>
            </a:r>
            <a:r>
              <a:rPr lang="nb-NO" dirty="0" smtClean="0"/>
              <a:t> </a:t>
            </a:r>
            <a:r>
              <a:rPr lang="nb-NO" dirty="0" err="1" smtClean="0"/>
              <a:t>level</a:t>
            </a:r>
            <a:endParaRPr lang="nb-NO" dirty="0" smtClean="0"/>
          </a:p>
          <a:p>
            <a:pPr lvl="4"/>
            <a:r>
              <a:rPr lang="nb-NO" dirty="0" smtClean="0"/>
              <a:t>Fifth </a:t>
            </a:r>
            <a:r>
              <a:rPr lang="nb-NO" dirty="0" err="1" smtClean="0"/>
              <a:t>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8664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lnSpc>
        <a:spcPts val="1900"/>
      </a:lnSpc>
      <a:spcAft>
        <a:spcPts val="300"/>
      </a:spcAft>
      <a:defRPr sz="1400" kern="1200">
        <a:solidFill>
          <a:schemeClr val="tx1"/>
        </a:solidFill>
        <a:latin typeface="Georgia"/>
        <a:ea typeface="+mn-ea"/>
        <a:cs typeface="Georgia"/>
      </a:defRPr>
    </a:lvl1pPr>
    <a:lvl2pPr marL="457200" algn="l" defTabSz="457200" rtl="0" eaLnBrk="1" latinLnBrk="0" hangingPunct="1">
      <a:lnSpc>
        <a:spcPts val="1900"/>
      </a:lnSpc>
      <a:spcAft>
        <a:spcPts val="300"/>
      </a:spcAft>
      <a:defRPr sz="1400" kern="1200">
        <a:solidFill>
          <a:schemeClr val="tx1"/>
        </a:solidFill>
        <a:latin typeface="Georgia"/>
        <a:ea typeface="+mn-ea"/>
        <a:cs typeface="Georgia"/>
      </a:defRPr>
    </a:lvl2pPr>
    <a:lvl3pPr marL="914400" algn="l" defTabSz="457200" rtl="0" eaLnBrk="1" latinLnBrk="0" hangingPunct="1">
      <a:lnSpc>
        <a:spcPts val="1900"/>
      </a:lnSpc>
      <a:spcAft>
        <a:spcPts val="300"/>
      </a:spcAft>
      <a:defRPr sz="1400" kern="1200">
        <a:solidFill>
          <a:schemeClr val="tx1"/>
        </a:solidFill>
        <a:latin typeface="Georgia"/>
        <a:ea typeface="+mn-ea"/>
        <a:cs typeface="Georgia"/>
      </a:defRPr>
    </a:lvl3pPr>
    <a:lvl4pPr marL="1371600" algn="l" defTabSz="457200" rtl="0" eaLnBrk="1" latinLnBrk="0" hangingPunct="1">
      <a:lnSpc>
        <a:spcPts val="1900"/>
      </a:lnSpc>
      <a:spcAft>
        <a:spcPts val="300"/>
      </a:spcAft>
      <a:defRPr sz="1400" kern="1200">
        <a:solidFill>
          <a:schemeClr val="tx1"/>
        </a:solidFill>
        <a:latin typeface="Georgia"/>
        <a:ea typeface="+mn-ea"/>
        <a:cs typeface="Georgia"/>
      </a:defRPr>
    </a:lvl4pPr>
    <a:lvl5pPr marL="1828800" algn="l" defTabSz="457200" rtl="0" eaLnBrk="1" latinLnBrk="0" hangingPunct="1">
      <a:lnSpc>
        <a:spcPts val="1900"/>
      </a:lnSpc>
      <a:spcAft>
        <a:spcPts val="300"/>
      </a:spcAft>
      <a:defRPr sz="1400" kern="1200">
        <a:solidFill>
          <a:schemeClr val="tx1"/>
        </a:solidFill>
        <a:latin typeface="Georgia"/>
        <a:ea typeface="+mn-ea"/>
        <a:cs typeface="Georgia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Yehuda Katz og Tom Dale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1287353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rside-hvi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375090" y="2400198"/>
            <a:ext cx="4396995" cy="312906"/>
          </a:xfrm>
        </p:spPr>
        <p:txBody>
          <a:bodyPr wrap="square" anchor="b">
            <a:spAutoFit/>
          </a:bodyPr>
          <a:lstStyle>
            <a:lvl1pPr algn="ctr">
              <a:lnSpc>
                <a:spcPts val="2400"/>
              </a:lnSpc>
              <a:defRPr sz="2000" i="1">
                <a:solidFill>
                  <a:schemeClr val="tx1"/>
                </a:solidFill>
              </a:defRPr>
            </a:lvl1pPr>
          </a:lstStyle>
          <a:p>
            <a:r>
              <a:rPr lang="nb-NO" dirty="0" smtClean="0"/>
              <a:t>&lt;tittel&gt;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75090" y="3109185"/>
            <a:ext cx="4396995" cy="1025999"/>
          </a:xfr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500" b="0" i="1" cap="none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dirty="0" smtClean="0"/>
              <a:t>&lt;Undertittel/beskrivelse&gt;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3839864" y="2923375"/>
            <a:ext cx="1496337" cy="0"/>
          </a:xfrm>
          <a:prstGeom prst="line">
            <a:avLst/>
          </a:prstGeom>
          <a:ln w="254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375090" y="4373478"/>
            <a:ext cx="4396995" cy="188846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&lt;Sted/anledning&gt;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375090" y="4553865"/>
            <a:ext cx="4396995" cy="188846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2375090" y="4734416"/>
            <a:ext cx="4396995" cy="188846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 baseline="0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&lt;Dato (format: 01/09/11)&gt;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25580" y="201679"/>
            <a:ext cx="504000" cy="122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0372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eoppsett A-hvi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3631967" y="294242"/>
            <a:ext cx="5043721" cy="4703208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4" name="Picture Placeholder 9"/>
          <p:cNvSpPr>
            <a:spLocks noGrp="1"/>
          </p:cNvSpPr>
          <p:nvPr>
            <p:ph type="pic" sz="quarter" idx="11" hasCustomPrompt="1"/>
          </p:nvPr>
        </p:nvSpPr>
        <p:spPr>
          <a:xfrm>
            <a:off x="466725" y="294241"/>
            <a:ext cx="3024000" cy="1476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" name="Picture Placeholder 9"/>
          <p:cNvSpPr>
            <a:spLocks noGrp="1"/>
          </p:cNvSpPr>
          <p:nvPr>
            <p:ph type="pic" sz="quarter" idx="12" hasCustomPrompt="1"/>
          </p:nvPr>
        </p:nvSpPr>
        <p:spPr>
          <a:xfrm>
            <a:off x="467544" y="1907124"/>
            <a:ext cx="3024000" cy="1476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467544" y="3520007"/>
            <a:ext cx="3024000" cy="1476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28675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eoppsett B-hvi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464671" y="294242"/>
            <a:ext cx="5043721" cy="4703208"/>
          </a:xfrm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4" name="Picture Placeholder 9"/>
          <p:cNvSpPr>
            <a:spLocks noGrp="1"/>
          </p:cNvSpPr>
          <p:nvPr>
            <p:ph type="pic" sz="quarter" idx="11" hasCustomPrompt="1"/>
          </p:nvPr>
        </p:nvSpPr>
        <p:spPr>
          <a:xfrm>
            <a:off x="5650869" y="294241"/>
            <a:ext cx="3024000" cy="1476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" name="Picture Placeholder 9"/>
          <p:cNvSpPr>
            <a:spLocks noGrp="1"/>
          </p:cNvSpPr>
          <p:nvPr>
            <p:ph type="pic" sz="quarter" idx="12" hasCustomPrompt="1"/>
          </p:nvPr>
        </p:nvSpPr>
        <p:spPr>
          <a:xfrm>
            <a:off x="5651688" y="1909247"/>
            <a:ext cx="3024000" cy="1476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5651688" y="3524253"/>
            <a:ext cx="3024000" cy="1476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3519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 thruBlk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eoppsett A m/tekst-hvi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9"/>
          <p:cNvSpPr>
            <a:spLocks noGrp="1"/>
          </p:cNvSpPr>
          <p:nvPr>
            <p:ph type="pic" sz="quarter" idx="11" hasCustomPrompt="1"/>
          </p:nvPr>
        </p:nvSpPr>
        <p:spPr>
          <a:xfrm>
            <a:off x="466725" y="1040016"/>
            <a:ext cx="2674752" cy="1188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" name="Picture Placeholder 9"/>
          <p:cNvSpPr>
            <a:spLocks noGrp="1"/>
          </p:cNvSpPr>
          <p:nvPr>
            <p:ph type="pic" sz="quarter" idx="12" hasCustomPrompt="1"/>
          </p:nvPr>
        </p:nvSpPr>
        <p:spPr>
          <a:xfrm>
            <a:off x="467544" y="2424733"/>
            <a:ext cx="2674752" cy="1188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467544" y="3809450"/>
            <a:ext cx="2674752" cy="1188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4" hasCustomPrompt="1"/>
          </p:nvPr>
        </p:nvSpPr>
        <p:spPr>
          <a:xfrm>
            <a:off x="3484204" y="1040015"/>
            <a:ext cx="5190932" cy="3957435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/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/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13&gt;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13&gt;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13&gt;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81184" y="444984"/>
            <a:ext cx="8194504" cy="0"/>
          </a:xfrm>
          <a:prstGeom prst="line">
            <a:avLst/>
          </a:prstGeom>
          <a:ln w="254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376445" y="294936"/>
            <a:ext cx="2774748" cy="261610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17&gt;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6849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 thruBlk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eoppsett B m/tekst-hvi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464670" y="1040017"/>
            <a:ext cx="5372567" cy="3957431"/>
          </a:xfrm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3" hasCustomPrompt="1"/>
          </p:nvPr>
        </p:nvSpPr>
        <p:spPr>
          <a:xfrm>
            <a:off x="6179499" y="1041147"/>
            <a:ext cx="2561276" cy="3956303"/>
          </a:xfrm>
        </p:spPr>
        <p:txBody>
          <a:bodyPr/>
          <a:lstStyle>
            <a:lvl1pPr>
              <a:spcBef>
                <a:spcPts val="500"/>
              </a:spcBef>
              <a:spcAft>
                <a:spcPts val="400"/>
              </a:spcAft>
              <a:defRPr/>
            </a:lvl1pPr>
            <a:lvl2pPr>
              <a:spcBef>
                <a:spcPts val="200"/>
              </a:spcBef>
              <a:spcAft>
                <a:spcPts val="600"/>
              </a:spcAft>
              <a:defRPr/>
            </a:lvl2pPr>
            <a:lvl3pPr>
              <a:spcBef>
                <a:spcPts val="200"/>
              </a:spcBef>
              <a:spcAft>
                <a:spcPts val="6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81184" y="444984"/>
            <a:ext cx="8194504" cy="0"/>
          </a:xfrm>
          <a:prstGeom prst="line">
            <a:avLst/>
          </a:prstGeom>
          <a:ln w="254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376445" y="294936"/>
            <a:ext cx="2774748" cy="261610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17&gt;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7167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 thruBlk="1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eoppsett C m/tekst-hvi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3275013" y="1040017"/>
            <a:ext cx="5400675" cy="3957432"/>
          </a:xfrm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6769" y="1040017"/>
            <a:ext cx="2649674" cy="3957432"/>
          </a:xfrm>
        </p:spPr>
        <p:txBody>
          <a:bodyPr/>
          <a:lstStyle>
            <a:lvl1pPr>
              <a:spcBef>
                <a:spcPts val="500"/>
              </a:spcBef>
              <a:defRPr/>
            </a:lvl1pPr>
            <a:lvl2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/>
            </a:lvl2pPr>
            <a:lvl3pPr>
              <a:spcBef>
                <a:spcPts val="200"/>
              </a:spcBef>
              <a:spcAft>
                <a:spcPts val="6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81184" y="444984"/>
            <a:ext cx="8194504" cy="0"/>
          </a:xfrm>
          <a:prstGeom prst="line">
            <a:avLst/>
          </a:prstGeom>
          <a:ln w="254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376445" y="294936"/>
            <a:ext cx="2774748" cy="261610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17&gt;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6233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 thruBlk="1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ersoner m/bilde-hvi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 Placeholder 20"/>
          <p:cNvSpPr>
            <a:spLocks noGrp="1"/>
          </p:cNvSpPr>
          <p:nvPr>
            <p:ph type="body" sz="quarter" idx="21" hasCustomPrompt="1"/>
          </p:nvPr>
        </p:nvSpPr>
        <p:spPr>
          <a:xfrm>
            <a:off x="1751062" y="4353869"/>
            <a:ext cx="2519362" cy="627062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5pPr>
          </a:lstStyle>
          <a:p>
            <a:pPr lvl="0"/>
            <a:r>
              <a:rPr lang="nb-NO" dirty="0" smtClean="0"/>
              <a:t>&lt;Rolle, utdanning etc.&gt;</a:t>
            </a:r>
            <a:endParaRPr lang="en-US" dirty="0"/>
          </a:p>
        </p:txBody>
      </p:sp>
      <p:sp>
        <p:nvSpPr>
          <p:cNvPr id="44" name="Text Placeholder 22"/>
          <p:cNvSpPr>
            <a:spLocks noGrp="1"/>
          </p:cNvSpPr>
          <p:nvPr>
            <p:ph type="body" sz="quarter" idx="22" hasCustomPrompt="1"/>
          </p:nvPr>
        </p:nvSpPr>
        <p:spPr>
          <a:xfrm>
            <a:off x="1751013" y="4066866"/>
            <a:ext cx="2519362" cy="216000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  <a:endParaRPr lang="en-US" dirty="0"/>
          </a:p>
        </p:txBody>
      </p:sp>
      <p:sp>
        <p:nvSpPr>
          <p:cNvPr id="45" name="Picture Placeholder 7"/>
          <p:cNvSpPr>
            <a:spLocks noGrp="1"/>
          </p:cNvSpPr>
          <p:nvPr>
            <p:ph type="pic" sz="quarter" idx="23" hasCustomPrompt="1"/>
          </p:nvPr>
        </p:nvSpPr>
        <p:spPr>
          <a:xfrm>
            <a:off x="462456" y="3832106"/>
            <a:ext cx="1152000" cy="1152000"/>
          </a:xfrm>
        </p:spPr>
        <p:txBody>
          <a:bodyPr lIns="36000" rIns="36000" anchor="ctr" anchorCtr="1">
            <a:normAutofit/>
          </a:bodyPr>
          <a:lstStyle>
            <a:lvl1pPr marL="0" marR="0" indent="0" algn="ctr" defTabSz="457200" rtl="0" eaLnBrk="1" fontAlgn="auto" latinLnBrk="0" hangingPunct="1">
              <a:lnSpc>
                <a:spcPts val="1700"/>
              </a:lnSpc>
              <a:spcBef>
                <a:spcPts val="1200"/>
              </a:spcBef>
              <a:spcAft>
                <a:spcPts val="400"/>
              </a:spcAft>
              <a:buClrTx/>
              <a:buSzTx/>
              <a:buFont typeface="Arial"/>
              <a:buNone/>
              <a:tabLst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 smtClean="0"/>
          </a:p>
        </p:txBody>
      </p:sp>
      <p:sp>
        <p:nvSpPr>
          <p:cNvPr id="46" name="Text Placeholder 20"/>
          <p:cNvSpPr>
            <a:spLocks noGrp="1"/>
          </p:cNvSpPr>
          <p:nvPr>
            <p:ph type="body" sz="quarter" idx="24" hasCustomPrompt="1"/>
          </p:nvPr>
        </p:nvSpPr>
        <p:spPr>
          <a:xfrm>
            <a:off x="6036749" y="2937827"/>
            <a:ext cx="2519362" cy="627062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5pPr>
          </a:lstStyle>
          <a:p>
            <a:pPr lvl="0"/>
            <a:r>
              <a:rPr lang="nb-NO" dirty="0" smtClean="0"/>
              <a:t>&lt;Rolle, utdanning etc.&gt;</a:t>
            </a:r>
            <a:endParaRPr lang="en-US" dirty="0"/>
          </a:p>
        </p:txBody>
      </p:sp>
      <p:sp>
        <p:nvSpPr>
          <p:cNvPr id="47" name="Text Placeholder 22"/>
          <p:cNvSpPr>
            <a:spLocks noGrp="1"/>
          </p:cNvSpPr>
          <p:nvPr>
            <p:ph type="body" sz="quarter" idx="25" hasCustomPrompt="1"/>
          </p:nvPr>
        </p:nvSpPr>
        <p:spPr>
          <a:xfrm>
            <a:off x="6036700" y="2650824"/>
            <a:ext cx="2519362" cy="216000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  <a:endParaRPr lang="en-US" dirty="0"/>
          </a:p>
        </p:txBody>
      </p:sp>
      <p:sp>
        <p:nvSpPr>
          <p:cNvPr id="48" name="Picture Placeholder 7"/>
          <p:cNvSpPr>
            <a:spLocks noGrp="1"/>
          </p:cNvSpPr>
          <p:nvPr>
            <p:ph type="pic" sz="quarter" idx="26" hasCustomPrompt="1"/>
          </p:nvPr>
        </p:nvSpPr>
        <p:spPr>
          <a:xfrm>
            <a:off x="4748143" y="2416064"/>
            <a:ext cx="1152000" cy="1152000"/>
          </a:xfrm>
        </p:spPr>
        <p:txBody>
          <a:bodyPr lIns="36000" rIns="36000" anchor="ctr" anchorCtr="1">
            <a:normAutofit/>
          </a:bodyPr>
          <a:lstStyle>
            <a:lvl1pPr marL="0" marR="0" indent="0" algn="ctr" defTabSz="457200" rtl="0" eaLnBrk="1" fontAlgn="auto" latinLnBrk="0" hangingPunct="1">
              <a:lnSpc>
                <a:spcPts val="1700"/>
              </a:lnSpc>
              <a:spcBef>
                <a:spcPts val="1200"/>
              </a:spcBef>
              <a:spcAft>
                <a:spcPts val="400"/>
              </a:spcAft>
              <a:buClrTx/>
              <a:buSzTx/>
              <a:buFont typeface="Arial"/>
              <a:buNone/>
              <a:tabLst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 smtClean="0"/>
          </a:p>
        </p:txBody>
      </p:sp>
      <p:sp>
        <p:nvSpPr>
          <p:cNvPr id="49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6036749" y="1475792"/>
            <a:ext cx="2520000" cy="648000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5pPr>
          </a:lstStyle>
          <a:p>
            <a:pPr lvl="0"/>
            <a:r>
              <a:rPr lang="nb-NO" dirty="0" smtClean="0"/>
              <a:t>&lt;Rolle, utdanning etc.&gt;</a:t>
            </a:r>
          </a:p>
        </p:txBody>
      </p:sp>
      <p:sp>
        <p:nvSpPr>
          <p:cNvPr id="50" name="Text Placeholder 2"/>
          <p:cNvSpPr>
            <a:spLocks noGrp="1"/>
          </p:cNvSpPr>
          <p:nvPr>
            <p:ph type="body" sz="quarter" idx="28" hasCustomPrompt="1"/>
          </p:nvPr>
        </p:nvSpPr>
        <p:spPr>
          <a:xfrm>
            <a:off x="6036749" y="1191433"/>
            <a:ext cx="2520000" cy="216000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buFontTx/>
              <a:buNone/>
              <a:defRPr sz="1600">
                <a:solidFill>
                  <a:schemeClr val="accent1"/>
                </a:solidFill>
              </a:defRPr>
            </a:lvl1pPr>
            <a:lvl2pPr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sp>
        <p:nvSpPr>
          <p:cNvPr id="51" name="Picture Placeholder 4"/>
          <p:cNvSpPr>
            <a:spLocks noGrp="1"/>
          </p:cNvSpPr>
          <p:nvPr>
            <p:ph type="pic" sz="quarter" idx="29" hasCustomPrompt="1"/>
          </p:nvPr>
        </p:nvSpPr>
        <p:spPr>
          <a:xfrm>
            <a:off x="4748580" y="992174"/>
            <a:ext cx="1131618" cy="1131618"/>
          </a:xfrm>
        </p:spPr>
        <p:txBody>
          <a:bodyPr lIns="36000" rIns="36000" anchor="ctr" anchorCtr="1">
            <a:normAutofit/>
          </a:bodyPr>
          <a:lstStyle>
            <a:lvl1pPr algn="ctr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2" name="Text Placeholder 20"/>
          <p:cNvSpPr>
            <a:spLocks noGrp="1"/>
          </p:cNvSpPr>
          <p:nvPr>
            <p:ph type="body" sz="quarter" idx="30" hasCustomPrompt="1"/>
          </p:nvPr>
        </p:nvSpPr>
        <p:spPr>
          <a:xfrm>
            <a:off x="6036749" y="4353869"/>
            <a:ext cx="2519362" cy="627062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5pPr>
          </a:lstStyle>
          <a:p>
            <a:pPr lvl="0"/>
            <a:r>
              <a:rPr lang="nb-NO" dirty="0" smtClean="0"/>
              <a:t>&lt;Rolle, utdanning etc.&gt;</a:t>
            </a:r>
            <a:endParaRPr 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9" hasCustomPrompt="1"/>
          </p:nvPr>
        </p:nvSpPr>
        <p:spPr>
          <a:xfrm>
            <a:off x="1751062" y="2937827"/>
            <a:ext cx="2519362" cy="627062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5pPr>
          </a:lstStyle>
          <a:p>
            <a:pPr lvl="0"/>
            <a:r>
              <a:rPr lang="nb-NO" dirty="0" smtClean="0"/>
              <a:t>&lt;Rolle, utdanning etc.&gt;</a:t>
            </a:r>
            <a:endParaRPr lang="en-US" dirty="0"/>
          </a:p>
        </p:txBody>
      </p:sp>
      <p:sp>
        <p:nvSpPr>
          <p:cNvPr id="53" name="Text Placeholder 22"/>
          <p:cNvSpPr>
            <a:spLocks noGrp="1"/>
          </p:cNvSpPr>
          <p:nvPr>
            <p:ph type="body" sz="quarter" idx="31" hasCustomPrompt="1"/>
          </p:nvPr>
        </p:nvSpPr>
        <p:spPr>
          <a:xfrm>
            <a:off x="6036700" y="4066866"/>
            <a:ext cx="2519362" cy="216000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  <a:endParaRPr lang="en-US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0" hasCustomPrompt="1"/>
          </p:nvPr>
        </p:nvSpPr>
        <p:spPr>
          <a:xfrm>
            <a:off x="1751013" y="2650824"/>
            <a:ext cx="2519362" cy="216000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  <a:endParaRPr lang="en-US" dirty="0"/>
          </a:p>
        </p:txBody>
      </p:sp>
      <p:sp>
        <p:nvSpPr>
          <p:cNvPr id="54" name="Picture Placeholder 7"/>
          <p:cNvSpPr>
            <a:spLocks noGrp="1"/>
          </p:cNvSpPr>
          <p:nvPr>
            <p:ph type="pic" sz="quarter" idx="32" hasCustomPrompt="1"/>
          </p:nvPr>
        </p:nvSpPr>
        <p:spPr>
          <a:xfrm>
            <a:off x="4748143" y="3832106"/>
            <a:ext cx="1152000" cy="1152000"/>
          </a:xfrm>
        </p:spPr>
        <p:txBody>
          <a:bodyPr lIns="36000" rIns="36000" anchor="ctr" anchorCtr="1">
            <a:normAutofit/>
          </a:bodyPr>
          <a:lstStyle>
            <a:lvl1pPr marL="0" marR="0" indent="0" algn="ctr" defTabSz="457200" rtl="0" eaLnBrk="1" fontAlgn="auto" latinLnBrk="0" hangingPunct="1">
              <a:lnSpc>
                <a:spcPts val="1700"/>
              </a:lnSpc>
              <a:spcBef>
                <a:spcPts val="1200"/>
              </a:spcBef>
              <a:spcAft>
                <a:spcPts val="400"/>
              </a:spcAft>
              <a:buClrTx/>
              <a:buSzTx/>
              <a:buFont typeface="Arial"/>
              <a:buNone/>
              <a:tabLst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 smtClean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462456" y="2416064"/>
            <a:ext cx="1152000" cy="1152000"/>
          </a:xfrm>
        </p:spPr>
        <p:txBody>
          <a:bodyPr lIns="36000" rIns="36000" anchor="ctr" anchorCtr="1">
            <a:normAutofit/>
          </a:bodyPr>
          <a:lstStyle>
            <a:lvl1pPr marL="0" marR="0" indent="0" algn="ctr" defTabSz="457200" rtl="0" eaLnBrk="1" fontAlgn="auto" latinLnBrk="0" hangingPunct="1">
              <a:lnSpc>
                <a:spcPts val="1700"/>
              </a:lnSpc>
              <a:spcBef>
                <a:spcPts val="1200"/>
              </a:spcBef>
              <a:spcAft>
                <a:spcPts val="400"/>
              </a:spcAft>
              <a:buClrTx/>
              <a:buSzTx/>
              <a:buFont typeface="Arial"/>
              <a:buNone/>
              <a:tabLst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 smtClean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1751062" y="1475792"/>
            <a:ext cx="2520000" cy="648000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5pPr>
          </a:lstStyle>
          <a:p>
            <a:pPr lvl="0"/>
            <a:r>
              <a:rPr lang="nb-NO" dirty="0" smtClean="0"/>
              <a:t>&lt;Rolle, utdanning etc.&gt;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1751062" y="1191433"/>
            <a:ext cx="2520000" cy="216000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buFontTx/>
              <a:buNone/>
              <a:defRPr sz="1600">
                <a:solidFill>
                  <a:schemeClr val="accent1"/>
                </a:solidFill>
              </a:defRPr>
            </a:lvl1pPr>
            <a:lvl2pPr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462893" y="992174"/>
            <a:ext cx="1131618" cy="1131618"/>
          </a:xfrm>
        </p:spPr>
        <p:txBody>
          <a:bodyPr lIns="36000" rIns="36000" anchor="ctr" anchorCtr="1">
            <a:normAutofit/>
          </a:bodyPr>
          <a:lstStyle>
            <a:lvl1pPr algn="ctr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cxnSp>
        <p:nvCxnSpPr>
          <p:cNvPr id="22" name="Straight Connector 21"/>
          <p:cNvCxnSpPr/>
          <p:nvPr userDrawn="1"/>
        </p:nvCxnSpPr>
        <p:spPr>
          <a:xfrm>
            <a:off x="481184" y="444984"/>
            <a:ext cx="8194504" cy="0"/>
          </a:xfrm>
          <a:prstGeom prst="line">
            <a:avLst/>
          </a:prstGeom>
          <a:ln w="254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itle Placeholder 1"/>
          <p:cNvSpPr>
            <a:spLocks noGrp="1"/>
          </p:cNvSpPr>
          <p:nvPr>
            <p:ph type="title"/>
          </p:nvPr>
        </p:nvSpPr>
        <p:spPr>
          <a:xfrm>
            <a:off x="376445" y="294936"/>
            <a:ext cx="2774748" cy="261610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17&gt;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2894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 thruBlk="1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e-hvi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464671" y="294242"/>
            <a:ext cx="8211017" cy="4703208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2035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 thruBlk="1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e m/tekst-hvi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464671" y="294242"/>
            <a:ext cx="8211017" cy="3551979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6768" y="4301164"/>
            <a:ext cx="8288919" cy="696286"/>
          </a:xfrm>
        </p:spPr>
        <p:txBody>
          <a:bodyPr anchor="t"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/>
            </a:lvl1pPr>
            <a:lvl2pPr>
              <a:lnSpc>
                <a:spcPct val="100000"/>
              </a:lnSpc>
              <a:spcBef>
                <a:spcPts val="600"/>
              </a:spcBef>
              <a:defRPr/>
            </a:lvl2pPr>
            <a:lvl3pPr>
              <a:lnSpc>
                <a:spcPct val="100000"/>
              </a:lnSpc>
              <a:spcBef>
                <a:spcPts val="600"/>
              </a:spcBef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81184" y="4150286"/>
            <a:ext cx="8194504" cy="0"/>
          </a:xfrm>
          <a:prstGeom prst="line">
            <a:avLst/>
          </a:prstGeom>
          <a:ln w="1270" cmpd="sng">
            <a:solidFill>
              <a:srgbClr val="6C65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76445" y="4000075"/>
            <a:ext cx="2583259" cy="261610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>
            <a:lvl1pPr>
              <a:defRPr baseline="0">
                <a:solidFill>
                  <a:srgbClr val="6C6559"/>
                </a:solidFill>
              </a:defRPr>
            </a:lvl1pPr>
          </a:lstStyle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5081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 thruBlk="1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-hvi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39386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 thruBlk="1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vslutt-hvi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375090" y="2097551"/>
            <a:ext cx="4396995" cy="615553"/>
          </a:xfrm>
        </p:spPr>
        <p:txBody>
          <a:bodyPr wrap="square" anchor="b">
            <a:spAutoFit/>
          </a:bodyPr>
          <a:lstStyle>
            <a:lvl1pPr algn="ctr">
              <a:lnSpc>
                <a:spcPts val="2400"/>
              </a:lnSpc>
              <a:defRPr sz="2000" i="1">
                <a:solidFill>
                  <a:schemeClr val="tx1"/>
                </a:solidFill>
              </a:defRPr>
            </a:lvl1pPr>
          </a:lstStyle>
          <a:p>
            <a:r>
              <a:rPr lang="nb-NO" dirty="0" smtClean="0"/>
              <a:t>&lt;Takk for </a:t>
            </a:r>
            <a:r>
              <a:rPr lang="nb-NO" dirty="0" err="1" smtClean="0"/>
              <a:t>oppmerksommheten</a:t>
            </a:r>
            <a:r>
              <a:rPr lang="nb-NO" dirty="0" smtClean="0"/>
              <a:t>&gt;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3839864" y="2923375"/>
            <a:ext cx="1496337" cy="0"/>
          </a:xfrm>
          <a:prstGeom prst="line">
            <a:avLst/>
          </a:prstGeom>
          <a:ln w="254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375090" y="3103638"/>
            <a:ext cx="4396995" cy="188846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375090" y="3284025"/>
            <a:ext cx="4396995" cy="188846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2375090" y="3464576"/>
            <a:ext cx="4396995" cy="188846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 baseline="0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25580" y="201679"/>
            <a:ext cx="504000" cy="122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6929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-hvi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6767" y="1040586"/>
            <a:ext cx="8354007" cy="3956863"/>
          </a:xfrm>
        </p:spPr>
        <p:txBody>
          <a:bodyPr bIns="327600" anchor="b" anchorCtr="0"/>
          <a:lstStyle>
            <a:lvl1pPr>
              <a:spcBef>
                <a:spcPts val="1200"/>
              </a:spcBef>
              <a:defRPr cap="all">
                <a:solidFill>
                  <a:schemeClr val="tx1"/>
                </a:solidFill>
              </a:defRPr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481184" y="444984"/>
            <a:ext cx="8194504" cy="0"/>
          </a:xfrm>
          <a:prstGeom prst="line">
            <a:avLst/>
          </a:prstGeom>
          <a:ln w="254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376445" y="294936"/>
            <a:ext cx="2774748" cy="261610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17&gt;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8797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 thruBlk="1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r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375090" y="2400198"/>
            <a:ext cx="4396995" cy="312906"/>
          </a:xfrm>
        </p:spPr>
        <p:txBody>
          <a:bodyPr wrap="square" anchor="b">
            <a:spAutoFit/>
          </a:bodyPr>
          <a:lstStyle>
            <a:lvl1pPr algn="ctr">
              <a:lnSpc>
                <a:spcPts val="2400"/>
              </a:lnSpc>
              <a:defRPr sz="2000" i="1">
                <a:solidFill>
                  <a:schemeClr val="tx1"/>
                </a:solidFill>
              </a:defRPr>
            </a:lvl1pPr>
          </a:lstStyle>
          <a:p>
            <a:r>
              <a:rPr lang="nb-NO" dirty="0" smtClean="0"/>
              <a:t>&lt;tittel&gt;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75090" y="3109185"/>
            <a:ext cx="4396995" cy="1025999"/>
          </a:xfr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500" b="0" i="1" cap="none">
                <a:solidFill>
                  <a:schemeClr val="accent3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dirty="0" smtClean="0"/>
              <a:t>&lt;Undertittel/beskrivelse&gt;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3839864" y="2923375"/>
            <a:ext cx="1496337" cy="0"/>
          </a:xfrm>
          <a:prstGeom prst="line">
            <a:avLst/>
          </a:prstGeom>
          <a:ln w="38100" cmpd="sng">
            <a:solidFill>
              <a:srgbClr val="FD515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375090" y="4373478"/>
            <a:ext cx="4396995" cy="188846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>
                <a:solidFill>
                  <a:schemeClr val="accent3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&lt;Sted/anledning&gt;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375090" y="4553865"/>
            <a:ext cx="4396995" cy="188846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>
                <a:solidFill>
                  <a:schemeClr val="accent3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2375090" y="4734416"/>
            <a:ext cx="4396995" cy="188846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 baseline="0">
                <a:solidFill>
                  <a:schemeClr val="accent3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&lt;Dato (format: 01/09/11)&gt;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25059" y="211647"/>
            <a:ext cx="503999" cy="117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701370"/>
      </p:ext>
    </p:extLst>
  </p:cSld>
  <p:clrMapOvr>
    <a:masterClrMapping/>
  </p:clrMapOvr>
  <p:transition>
    <p:fade thruBlk="1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6445" y="294773"/>
            <a:ext cx="2726018" cy="261610"/>
          </a:xfrm>
        </p:spPr>
        <p:txBody>
          <a:bodyPr/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17&gt;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6767" y="1040586"/>
            <a:ext cx="8354007" cy="3956863"/>
          </a:xfrm>
        </p:spPr>
        <p:txBody>
          <a:bodyPr bIns="327600" anchor="b" anchorCtr="0"/>
          <a:lstStyle>
            <a:lvl1pPr>
              <a:spcBef>
                <a:spcPts val="1200"/>
              </a:spcBef>
              <a:defRPr cap="all">
                <a:solidFill>
                  <a:schemeClr val="tx1"/>
                </a:solidFill>
              </a:defRPr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</p:txBody>
      </p:sp>
    </p:spTree>
    <p:extLst>
      <p:ext uri="{BB962C8B-B14F-4D97-AF65-F5344CB8AC3E}">
        <p14:creationId xmlns:p14="http://schemas.microsoft.com/office/powerpoint/2010/main" val="4017336358"/>
      </p:ext>
    </p:extLst>
  </p:cSld>
  <p:clrMapOvr>
    <a:masterClrMapping/>
  </p:clrMapOvr>
  <p:transition>
    <p:fade thruBlk="1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En k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6445" y="294773"/>
            <a:ext cx="2677287" cy="261610"/>
          </a:xfrm>
        </p:spPr>
        <p:txBody>
          <a:bodyPr/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17&gt;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6767" y="1040586"/>
            <a:ext cx="8354007" cy="3956863"/>
          </a:xfrm>
        </p:spPr>
        <p:txBody>
          <a:bodyPr/>
          <a:lstStyle/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</p:spTree>
    <p:extLst>
      <p:ext uri="{BB962C8B-B14F-4D97-AF65-F5344CB8AC3E}">
        <p14:creationId xmlns:p14="http://schemas.microsoft.com/office/powerpoint/2010/main" val="2342583521"/>
      </p:ext>
    </p:extLst>
  </p:cSld>
  <p:clrMapOvr>
    <a:masterClrMapping/>
  </p:clrMapOvr>
  <p:transition>
    <p:fade thruBlk="1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 kolo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6445" y="294773"/>
            <a:ext cx="2677287" cy="261610"/>
          </a:xfrm>
        </p:spPr>
        <p:txBody>
          <a:bodyPr/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17&gt;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6770" y="1041244"/>
            <a:ext cx="3995996" cy="3956206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14, </a:t>
            </a:r>
            <a:r>
              <a:rPr lang="nb-NO" dirty="0" err="1" smtClean="0"/>
              <a:t>bullets</a:t>
            </a:r>
            <a:r>
              <a:rPr lang="nb-NO" dirty="0" smtClean="0"/>
              <a:t>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 hasCustomPrompt="1"/>
          </p:nvPr>
        </p:nvSpPr>
        <p:spPr>
          <a:xfrm>
            <a:off x="4744779" y="1041244"/>
            <a:ext cx="3995996" cy="3956206"/>
          </a:xfrm>
        </p:spPr>
        <p:txBody>
          <a:bodyPr/>
          <a:lstStyle/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14, </a:t>
            </a:r>
            <a:r>
              <a:rPr lang="nb-NO" dirty="0" err="1" smtClean="0"/>
              <a:t>bullets</a:t>
            </a:r>
            <a:r>
              <a:rPr lang="nb-NO" dirty="0" smtClean="0"/>
              <a:t>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</p:spTree>
    <p:extLst>
      <p:ext uri="{BB962C8B-B14F-4D97-AF65-F5344CB8AC3E}">
        <p14:creationId xmlns:p14="http://schemas.microsoft.com/office/powerpoint/2010/main" val="3938044995"/>
      </p:ext>
    </p:extLst>
  </p:cSld>
  <p:clrMapOvr>
    <a:masterClrMapping/>
  </p:clrMapOvr>
  <p:transition>
    <p:fade thruBlk="1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 kolonner m/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 userDrawn="1"/>
        </p:nvCxnSpPr>
        <p:spPr>
          <a:xfrm>
            <a:off x="456087" y="1181152"/>
            <a:ext cx="3887992" cy="0"/>
          </a:xfrm>
          <a:prstGeom prst="line">
            <a:avLst/>
          </a:prstGeom>
          <a:ln w="1270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4813098" y="1181152"/>
            <a:ext cx="3866400" cy="0"/>
          </a:xfrm>
          <a:prstGeom prst="line">
            <a:avLst/>
          </a:prstGeom>
          <a:ln w="1270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6445" y="294773"/>
            <a:ext cx="2677287" cy="261610"/>
          </a:xfrm>
        </p:spPr>
        <p:txBody>
          <a:bodyPr/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17&gt;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6770" y="1397000"/>
            <a:ext cx="3995996" cy="3593151"/>
          </a:xfrm>
        </p:spPr>
        <p:txBody>
          <a:bodyPr/>
          <a:lstStyle>
            <a:lvl1pPr>
              <a:lnSpc>
                <a:spcPct val="100000"/>
              </a:lnSpc>
              <a:spcAft>
                <a:spcPts val="400"/>
              </a:spcAft>
              <a:defRPr baseline="0"/>
            </a:lvl1pPr>
            <a:lvl2pPr>
              <a:lnSpc>
                <a:spcPct val="100000"/>
              </a:lnSpc>
              <a:spcAft>
                <a:spcPts val="600"/>
              </a:spcAft>
              <a:defRPr/>
            </a:lvl2pPr>
            <a:lvl3pPr>
              <a:lnSpc>
                <a:spcPct val="100000"/>
              </a:lnSpc>
              <a:spcAft>
                <a:spcPts val="6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14, </a:t>
            </a:r>
            <a:r>
              <a:rPr lang="nb-NO" dirty="0" err="1" smtClean="0"/>
              <a:t>bullets</a:t>
            </a:r>
            <a:r>
              <a:rPr lang="nb-NO" dirty="0" smtClean="0"/>
              <a:t>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 hasCustomPrompt="1"/>
          </p:nvPr>
        </p:nvSpPr>
        <p:spPr>
          <a:xfrm>
            <a:off x="4744930" y="1397000"/>
            <a:ext cx="3996000" cy="3593151"/>
          </a:xfrm>
        </p:spPr>
        <p:txBody>
          <a:bodyPr/>
          <a:lstStyle>
            <a:lvl1pPr>
              <a:lnSpc>
                <a:spcPct val="100000"/>
              </a:lnSpc>
              <a:spcAft>
                <a:spcPts val="400"/>
              </a:spcAft>
              <a:defRPr/>
            </a:lvl1pPr>
            <a:lvl2pPr>
              <a:lnSpc>
                <a:spcPct val="100000"/>
              </a:lnSpc>
              <a:spcAft>
                <a:spcPts val="600"/>
              </a:spcAft>
              <a:defRPr/>
            </a:lvl2pPr>
            <a:lvl3pPr>
              <a:lnSpc>
                <a:spcPct val="100000"/>
              </a:lnSpc>
              <a:spcAft>
                <a:spcPts val="6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14, </a:t>
            </a:r>
            <a:r>
              <a:rPr lang="nb-NO" dirty="0" err="1" smtClean="0"/>
              <a:t>bullets</a:t>
            </a:r>
            <a:r>
              <a:rPr lang="nb-NO" dirty="0" smtClean="0"/>
              <a:t>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67942" y="1038273"/>
            <a:ext cx="1985530" cy="246221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00" b="0" i="0" cap="none">
                <a:solidFill>
                  <a:schemeClr val="accent3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16&gt;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725392" y="1038273"/>
            <a:ext cx="1985530" cy="246221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00" b="0" i="0" cap="none">
                <a:solidFill>
                  <a:schemeClr val="accent3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16&gt;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567655"/>
      </p:ext>
    </p:extLst>
  </p:cSld>
  <p:clrMapOvr>
    <a:masterClrMapping/>
  </p:clrMapOvr>
  <p:transition>
    <p:fade thruBlk="1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 kolo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6445" y="294773"/>
            <a:ext cx="2677287" cy="261610"/>
          </a:xfrm>
        </p:spPr>
        <p:txBody>
          <a:bodyPr/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17&gt;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6769" y="1040016"/>
            <a:ext cx="2556000" cy="3957433"/>
          </a:xfr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400"/>
              </a:spcAft>
              <a:defRPr/>
            </a:lvl1pPr>
            <a:lvl2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/>
            </a:lvl2pPr>
            <a:lvl3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 hasCustomPrompt="1"/>
          </p:nvPr>
        </p:nvSpPr>
        <p:spPr>
          <a:xfrm>
            <a:off x="3285772" y="1040016"/>
            <a:ext cx="2556000" cy="3957433"/>
          </a:xfr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400"/>
              </a:spcAft>
              <a:defRPr/>
            </a:lvl1pPr>
            <a:lvl2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/>
            </a:lvl2pPr>
            <a:lvl3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3" hasCustomPrompt="1"/>
          </p:nvPr>
        </p:nvSpPr>
        <p:spPr>
          <a:xfrm>
            <a:off x="6184775" y="1040016"/>
            <a:ext cx="2556000" cy="3957433"/>
          </a:xfr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400"/>
              </a:spcAft>
              <a:defRPr/>
            </a:lvl1pPr>
            <a:lvl2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/>
            </a:lvl2pPr>
            <a:lvl3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</p:spTree>
    <p:extLst>
      <p:ext uri="{BB962C8B-B14F-4D97-AF65-F5344CB8AC3E}">
        <p14:creationId xmlns:p14="http://schemas.microsoft.com/office/powerpoint/2010/main" val="2181809243"/>
      </p:ext>
    </p:extLst>
  </p:cSld>
  <p:clrMapOvr>
    <a:masterClrMapping/>
  </p:clrMapOvr>
  <p:transition>
    <p:fade thruBlk="1"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 kolonner m/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6445" y="294773"/>
            <a:ext cx="2677287" cy="261610"/>
          </a:xfrm>
        </p:spPr>
        <p:txBody>
          <a:bodyPr/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17&gt;</a:t>
            </a:r>
            <a:endParaRPr lang="en-US" dirty="0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456094" y="1181152"/>
            <a:ext cx="2448000" cy="0"/>
          </a:xfrm>
          <a:prstGeom prst="line">
            <a:avLst/>
          </a:prstGeom>
          <a:ln w="1270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67942" y="1038273"/>
            <a:ext cx="1985530" cy="246221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00" b="0" i="0" cap="none">
                <a:solidFill>
                  <a:srgbClr val="C9C0B5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16&gt;</a:t>
            </a:r>
            <a:endParaRPr lang="en-US" dirty="0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3348845" y="1181152"/>
            <a:ext cx="2448000" cy="0"/>
          </a:xfrm>
          <a:prstGeom prst="line">
            <a:avLst/>
          </a:prstGeom>
          <a:ln w="1270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3260693" y="1038273"/>
            <a:ext cx="1985530" cy="246221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00" b="0" i="0" cap="none">
                <a:solidFill>
                  <a:srgbClr val="C9C0B5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16&gt;</a:t>
            </a:r>
            <a:endParaRPr lang="en-US" dirty="0"/>
          </a:p>
        </p:txBody>
      </p:sp>
      <p:cxnSp>
        <p:nvCxnSpPr>
          <p:cNvPr id="20" name="Straight Connector 19"/>
          <p:cNvCxnSpPr/>
          <p:nvPr userDrawn="1"/>
        </p:nvCxnSpPr>
        <p:spPr>
          <a:xfrm>
            <a:off x="6231129" y="1181152"/>
            <a:ext cx="2448000" cy="0"/>
          </a:xfrm>
          <a:prstGeom prst="line">
            <a:avLst/>
          </a:prstGeom>
          <a:ln w="1270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6150276" y="1038273"/>
            <a:ext cx="1985530" cy="246221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00" b="0" i="0" cap="none">
                <a:solidFill>
                  <a:srgbClr val="C9C0B5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16&gt;</a:t>
            </a:r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6769" y="1397000"/>
            <a:ext cx="2556000" cy="3605212"/>
          </a:xfr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400"/>
              </a:spcAft>
              <a:defRPr/>
            </a:lvl1pPr>
            <a:lvl2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/>
            </a:lvl2pPr>
            <a:lvl3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  <p:sp>
        <p:nvSpPr>
          <p:cNvPr id="23" name="Content Placeholder 2"/>
          <p:cNvSpPr>
            <a:spLocks noGrp="1"/>
          </p:cNvSpPr>
          <p:nvPr>
            <p:ph idx="10" hasCustomPrompt="1"/>
          </p:nvPr>
        </p:nvSpPr>
        <p:spPr>
          <a:xfrm>
            <a:off x="3285772" y="1397000"/>
            <a:ext cx="2556000" cy="3605212"/>
          </a:xfr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400"/>
              </a:spcAft>
              <a:defRPr/>
            </a:lvl1pPr>
            <a:lvl2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/>
            </a:lvl2pPr>
            <a:lvl3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  <p:sp>
        <p:nvSpPr>
          <p:cNvPr id="24" name="Content Placeholder 2"/>
          <p:cNvSpPr>
            <a:spLocks noGrp="1"/>
          </p:cNvSpPr>
          <p:nvPr>
            <p:ph idx="13" hasCustomPrompt="1"/>
          </p:nvPr>
        </p:nvSpPr>
        <p:spPr>
          <a:xfrm>
            <a:off x="6184775" y="1397000"/>
            <a:ext cx="2556000" cy="3605212"/>
          </a:xfr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400"/>
              </a:spcAft>
              <a:defRPr/>
            </a:lvl1pPr>
            <a:lvl2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/>
            </a:lvl2pPr>
            <a:lvl3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</p:spTree>
    <p:extLst>
      <p:ext uri="{BB962C8B-B14F-4D97-AF65-F5344CB8AC3E}">
        <p14:creationId xmlns:p14="http://schemas.microsoft.com/office/powerpoint/2010/main" val="2161638014"/>
      </p:ext>
    </p:extLst>
  </p:cSld>
  <p:clrMapOvr>
    <a:masterClrMapping/>
  </p:clrMapOvr>
  <p:transition>
    <p:fade thruBlk="1"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 kolonner m/bilde og 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 userDrawn="1"/>
        </p:nvCxnSpPr>
        <p:spPr>
          <a:xfrm>
            <a:off x="6254940" y="3216032"/>
            <a:ext cx="2412000" cy="0"/>
          </a:xfrm>
          <a:prstGeom prst="line">
            <a:avLst/>
          </a:prstGeom>
          <a:ln w="1270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448793" y="3216032"/>
            <a:ext cx="2412000" cy="0"/>
          </a:xfrm>
          <a:prstGeom prst="line">
            <a:avLst/>
          </a:prstGeom>
          <a:ln w="1270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3341220" y="3216032"/>
            <a:ext cx="2412000" cy="0"/>
          </a:xfrm>
          <a:prstGeom prst="line">
            <a:avLst/>
          </a:prstGeom>
          <a:ln w="1270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6445" y="294773"/>
            <a:ext cx="2726018" cy="261610"/>
          </a:xfrm>
        </p:spPr>
        <p:txBody>
          <a:bodyPr/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17&gt;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6769" y="3419287"/>
            <a:ext cx="2551694" cy="1578163"/>
          </a:xfr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400"/>
              </a:spcAft>
              <a:defRPr/>
            </a:lvl1pPr>
            <a:lvl2pPr>
              <a:lnSpc>
                <a:spcPct val="100000"/>
              </a:lnSpc>
              <a:spcBef>
                <a:spcPts val="600"/>
              </a:spcBef>
              <a:defRPr/>
            </a:lvl2pPr>
            <a:lvl3pPr>
              <a:lnSpc>
                <a:spcPct val="100000"/>
              </a:lnSpc>
              <a:spcBef>
                <a:spcPts val="600"/>
              </a:spcBef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 hasCustomPrompt="1"/>
          </p:nvPr>
        </p:nvSpPr>
        <p:spPr>
          <a:xfrm>
            <a:off x="3281874" y="3419287"/>
            <a:ext cx="2555363" cy="1578163"/>
          </a:xfr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400"/>
              </a:spcAft>
              <a:defRPr/>
            </a:lvl1pPr>
            <a:lvl2pPr>
              <a:lnSpc>
                <a:spcPct val="100000"/>
              </a:lnSpc>
              <a:spcBef>
                <a:spcPts val="600"/>
              </a:spcBef>
              <a:defRPr/>
            </a:lvl2pPr>
            <a:lvl3pPr>
              <a:lnSpc>
                <a:spcPct val="100000"/>
              </a:lnSpc>
              <a:spcBef>
                <a:spcPts val="600"/>
              </a:spcBef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67942" y="3073479"/>
            <a:ext cx="1985530" cy="246221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00" b="0" i="0" cap="none">
                <a:solidFill>
                  <a:srgbClr val="C9C0B5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16&gt;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3259346" y="3073479"/>
            <a:ext cx="1985530" cy="246221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00" b="0" i="0" cap="none">
                <a:solidFill>
                  <a:srgbClr val="C9C0B5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16&gt;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3" hasCustomPrompt="1"/>
          </p:nvPr>
        </p:nvSpPr>
        <p:spPr>
          <a:xfrm>
            <a:off x="6179342" y="3419287"/>
            <a:ext cx="2568732" cy="1578163"/>
          </a:xfr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400"/>
              </a:spcAft>
              <a:defRPr/>
            </a:lvl1pPr>
            <a:lvl2pPr>
              <a:lnSpc>
                <a:spcPct val="100000"/>
              </a:lnSpc>
              <a:spcBef>
                <a:spcPts val="600"/>
              </a:spcBef>
              <a:defRPr/>
            </a:lvl2pPr>
            <a:lvl3pPr>
              <a:lnSpc>
                <a:spcPct val="100000"/>
              </a:lnSpc>
              <a:spcBef>
                <a:spcPts val="600"/>
              </a:spcBef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157444" y="3073479"/>
            <a:ext cx="1985530" cy="246221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00" b="0" i="0" cap="none">
                <a:solidFill>
                  <a:srgbClr val="C9C0B5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16&gt;</a:t>
            </a:r>
            <a:endParaRPr lang="en-US" dirty="0"/>
          </a:p>
        </p:txBody>
      </p:sp>
      <p:sp>
        <p:nvSpPr>
          <p:cNvPr id="13" name="Picture Placeholder 4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488657" y="1026937"/>
            <a:ext cx="1799998" cy="1799998"/>
          </a:xfrm>
        </p:spPr>
        <p:txBody>
          <a:bodyPr anchor="ctr" anchorCtr="1">
            <a:normAutofit/>
          </a:bodyPr>
          <a:lstStyle>
            <a:lvl1pPr algn="ctr">
              <a:defRPr sz="1100" baseline="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r>
              <a:rPr lang="en-US" dirty="0" smtClean="0"/>
              <a:t> (</a:t>
            </a:r>
            <a:r>
              <a:rPr lang="en-US" dirty="0" err="1" smtClean="0"/>
              <a:t>merk</a:t>
            </a:r>
            <a:r>
              <a:rPr lang="en-US" dirty="0" smtClean="0"/>
              <a:t> at </a:t>
            </a:r>
            <a:r>
              <a:rPr lang="en-US" dirty="0" err="1" smtClean="0"/>
              <a:t>runde</a:t>
            </a:r>
            <a:r>
              <a:rPr lang="en-US" dirty="0" smtClean="0"/>
              <a:t> </a:t>
            </a:r>
            <a:r>
              <a:rPr lang="en-US" dirty="0" err="1" smtClean="0"/>
              <a:t>bilder</a:t>
            </a:r>
            <a:r>
              <a:rPr lang="en-US" dirty="0" smtClean="0"/>
              <a:t> passer best).</a:t>
            </a:r>
            <a:endParaRPr lang="en-US" dirty="0"/>
          </a:p>
        </p:txBody>
      </p:sp>
      <p:sp>
        <p:nvSpPr>
          <p:cNvPr id="15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3393782" y="1026937"/>
            <a:ext cx="1799998" cy="1799998"/>
          </a:xfrm>
        </p:spPr>
        <p:txBody>
          <a:bodyPr anchor="ctr" anchorCtr="1">
            <a:normAutofit/>
          </a:bodyPr>
          <a:lstStyle>
            <a:lvl1pPr algn="ctr">
              <a:defRPr sz="1100" baseline="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r>
              <a:rPr lang="en-US" dirty="0" smtClean="0"/>
              <a:t> (</a:t>
            </a:r>
            <a:r>
              <a:rPr lang="en-US" dirty="0" err="1" smtClean="0"/>
              <a:t>merk</a:t>
            </a:r>
            <a:r>
              <a:rPr lang="en-US" dirty="0" smtClean="0"/>
              <a:t> at </a:t>
            </a:r>
            <a:r>
              <a:rPr lang="en-US" dirty="0" err="1" smtClean="0"/>
              <a:t>runde</a:t>
            </a:r>
            <a:r>
              <a:rPr lang="en-US" dirty="0" smtClean="0"/>
              <a:t> </a:t>
            </a:r>
            <a:r>
              <a:rPr lang="en-US" dirty="0" err="1" smtClean="0"/>
              <a:t>bilder</a:t>
            </a:r>
            <a:r>
              <a:rPr lang="en-US" dirty="0" smtClean="0"/>
              <a:t> passer best).</a:t>
            </a:r>
            <a:endParaRPr lang="en-US" dirty="0"/>
          </a:p>
        </p:txBody>
      </p:sp>
      <p:sp>
        <p:nvSpPr>
          <p:cNvPr id="16" name="Picture Placeholder 4"/>
          <p:cNvSpPr>
            <a:spLocks noGrp="1" noChangeAspect="1"/>
          </p:cNvSpPr>
          <p:nvPr>
            <p:ph type="pic" sz="quarter" idx="17" hasCustomPrompt="1"/>
          </p:nvPr>
        </p:nvSpPr>
        <p:spPr>
          <a:xfrm>
            <a:off x="6274484" y="1026937"/>
            <a:ext cx="1799998" cy="1799998"/>
          </a:xfrm>
        </p:spPr>
        <p:txBody>
          <a:bodyPr anchor="ctr" anchorCtr="1">
            <a:normAutofit/>
          </a:bodyPr>
          <a:lstStyle>
            <a:lvl1pPr algn="ctr">
              <a:defRPr sz="1100" baseline="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r>
              <a:rPr lang="en-US" dirty="0" smtClean="0"/>
              <a:t> (</a:t>
            </a:r>
            <a:r>
              <a:rPr lang="en-US" dirty="0" err="1" smtClean="0"/>
              <a:t>merk</a:t>
            </a:r>
            <a:r>
              <a:rPr lang="en-US" dirty="0" smtClean="0"/>
              <a:t> at </a:t>
            </a:r>
            <a:r>
              <a:rPr lang="en-US" dirty="0" err="1" smtClean="0"/>
              <a:t>runde</a:t>
            </a:r>
            <a:r>
              <a:rPr lang="en-US" dirty="0" smtClean="0"/>
              <a:t> </a:t>
            </a:r>
            <a:r>
              <a:rPr lang="en-US" dirty="0" err="1" smtClean="0"/>
              <a:t>bilder</a:t>
            </a:r>
            <a:r>
              <a:rPr lang="en-US" dirty="0" smtClean="0"/>
              <a:t> passer best).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901232"/>
      </p:ext>
    </p:extLst>
  </p:cSld>
  <p:clrMapOvr>
    <a:masterClrMapping/>
  </p:clrMapOvr>
  <p:transition>
    <p:fade thruBlk="1"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ksjonsside m/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3083106" y="1269986"/>
            <a:ext cx="2988000" cy="2988000"/>
          </a:xfrm>
        </p:spPr>
        <p:txBody>
          <a:bodyPr anchor="ctr" anchorCtr="1">
            <a:normAutofit/>
          </a:bodyPr>
          <a:lstStyle>
            <a:lvl1pPr algn="ctr">
              <a:defRPr sz="1100" baseline="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r>
              <a:rPr lang="en-US" dirty="0" smtClean="0"/>
              <a:t> (</a:t>
            </a:r>
            <a:r>
              <a:rPr lang="en-US" dirty="0" err="1" smtClean="0"/>
              <a:t>merk</a:t>
            </a:r>
            <a:r>
              <a:rPr lang="en-US" dirty="0" smtClean="0"/>
              <a:t> at “</a:t>
            </a:r>
            <a:r>
              <a:rPr lang="en-US" dirty="0" err="1" smtClean="0"/>
              <a:t>runde</a:t>
            </a:r>
            <a:r>
              <a:rPr lang="en-US" dirty="0" smtClean="0"/>
              <a:t>” </a:t>
            </a:r>
            <a:r>
              <a:rPr lang="en-US" dirty="0" err="1" smtClean="0"/>
              <a:t>bilder</a:t>
            </a:r>
            <a:r>
              <a:rPr lang="en-US" dirty="0" smtClean="0"/>
              <a:t> passer best).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6445" y="294773"/>
            <a:ext cx="2726018" cy="261610"/>
          </a:xfrm>
        </p:spPr>
        <p:txBody>
          <a:bodyPr/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17&gt;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662914"/>
      </p:ext>
    </p:extLst>
  </p:cSld>
  <p:clrMapOvr>
    <a:masterClrMapping/>
  </p:clrMapOvr>
  <p:transition>
    <p:fade thruBlk="1"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eoppsett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3631967" y="294242"/>
            <a:ext cx="5043721" cy="4703208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4" name="Picture Placeholder 9"/>
          <p:cNvSpPr>
            <a:spLocks noGrp="1"/>
          </p:cNvSpPr>
          <p:nvPr>
            <p:ph type="pic" sz="quarter" idx="11" hasCustomPrompt="1"/>
          </p:nvPr>
        </p:nvSpPr>
        <p:spPr>
          <a:xfrm>
            <a:off x="466725" y="294241"/>
            <a:ext cx="3024000" cy="1476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" name="Picture Placeholder 9"/>
          <p:cNvSpPr>
            <a:spLocks noGrp="1"/>
          </p:cNvSpPr>
          <p:nvPr>
            <p:ph type="pic" sz="quarter" idx="12" hasCustomPrompt="1"/>
          </p:nvPr>
        </p:nvSpPr>
        <p:spPr>
          <a:xfrm>
            <a:off x="467544" y="1907124"/>
            <a:ext cx="3024000" cy="1476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467544" y="3520007"/>
            <a:ext cx="3024000" cy="1476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694574"/>
      </p:ext>
    </p:extLst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 kolonne-hvi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6767" y="1040586"/>
            <a:ext cx="8354007" cy="3956863"/>
          </a:xfrm>
        </p:spPr>
        <p:txBody>
          <a:bodyPr/>
          <a:lstStyle/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481184" y="444984"/>
            <a:ext cx="8194504" cy="0"/>
          </a:xfrm>
          <a:prstGeom prst="line">
            <a:avLst/>
          </a:prstGeom>
          <a:ln w="254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376445" y="294936"/>
            <a:ext cx="2774748" cy="261610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17&gt;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7256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 thruBlk="1"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eoppset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464671" y="294242"/>
            <a:ext cx="5043721" cy="4703208"/>
          </a:xfrm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4" name="Picture Placeholder 9"/>
          <p:cNvSpPr>
            <a:spLocks noGrp="1"/>
          </p:cNvSpPr>
          <p:nvPr>
            <p:ph type="pic" sz="quarter" idx="11" hasCustomPrompt="1"/>
          </p:nvPr>
        </p:nvSpPr>
        <p:spPr>
          <a:xfrm>
            <a:off x="5650869" y="294241"/>
            <a:ext cx="3024000" cy="1476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" name="Picture Placeholder 9"/>
          <p:cNvSpPr>
            <a:spLocks noGrp="1"/>
          </p:cNvSpPr>
          <p:nvPr>
            <p:ph type="pic" sz="quarter" idx="12" hasCustomPrompt="1"/>
          </p:nvPr>
        </p:nvSpPr>
        <p:spPr>
          <a:xfrm>
            <a:off x="5651688" y="1909247"/>
            <a:ext cx="3024000" cy="1476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5651688" y="3524253"/>
            <a:ext cx="3024000" cy="1476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564093"/>
      </p:ext>
    </p:extLst>
  </p:cSld>
  <p:clrMapOvr>
    <a:masterClrMapping/>
  </p:clrMapOvr>
  <p:transition>
    <p:fade thruBlk="1"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oppsett A m/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9"/>
          <p:cNvSpPr>
            <a:spLocks noGrp="1"/>
          </p:cNvSpPr>
          <p:nvPr>
            <p:ph type="pic" sz="quarter" idx="11" hasCustomPrompt="1"/>
          </p:nvPr>
        </p:nvSpPr>
        <p:spPr>
          <a:xfrm>
            <a:off x="466725" y="1040016"/>
            <a:ext cx="2674752" cy="1188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" name="Picture Placeholder 9"/>
          <p:cNvSpPr>
            <a:spLocks noGrp="1"/>
          </p:cNvSpPr>
          <p:nvPr>
            <p:ph type="pic" sz="quarter" idx="12" hasCustomPrompt="1"/>
          </p:nvPr>
        </p:nvSpPr>
        <p:spPr>
          <a:xfrm>
            <a:off x="467544" y="2424733"/>
            <a:ext cx="2674752" cy="1188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467544" y="3809450"/>
            <a:ext cx="2674752" cy="1188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4" hasCustomPrompt="1"/>
          </p:nvPr>
        </p:nvSpPr>
        <p:spPr>
          <a:xfrm>
            <a:off x="3484204" y="1040015"/>
            <a:ext cx="5190932" cy="3957435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/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/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13&gt;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13&gt;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13&gt;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376445" y="294773"/>
            <a:ext cx="2726018" cy="261610"/>
          </a:xfrm>
        </p:spPr>
        <p:txBody>
          <a:bodyPr/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17&gt;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442129"/>
      </p:ext>
    </p:extLst>
  </p:cSld>
  <p:clrMapOvr>
    <a:masterClrMapping/>
  </p:clrMapOvr>
  <p:transition>
    <p:fade thruBlk="1"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oppsett B m/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464670" y="1040017"/>
            <a:ext cx="5372567" cy="3957431"/>
          </a:xfrm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3" hasCustomPrompt="1"/>
          </p:nvPr>
        </p:nvSpPr>
        <p:spPr>
          <a:xfrm>
            <a:off x="6179499" y="1041147"/>
            <a:ext cx="2561276" cy="3956303"/>
          </a:xfrm>
        </p:spPr>
        <p:txBody>
          <a:bodyPr/>
          <a:lstStyle>
            <a:lvl1pPr>
              <a:spcBef>
                <a:spcPts val="500"/>
              </a:spcBef>
              <a:spcAft>
                <a:spcPts val="400"/>
              </a:spcAft>
              <a:defRPr/>
            </a:lvl1pPr>
            <a:lvl2pPr>
              <a:spcBef>
                <a:spcPts val="200"/>
              </a:spcBef>
              <a:spcAft>
                <a:spcPts val="600"/>
              </a:spcAft>
              <a:defRPr/>
            </a:lvl2pPr>
            <a:lvl3pPr>
              <a:spcBef>
                <a:spcPts val="200"/>
              </a:spcBef>
              <a:spcAft>
                <a:spcPts val="6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376445" y="294773"/>
            <a:ext cx="2726018" cy="261610"/>
          </a:xfrm>
        </p:spPr>
        <p:txBody>
          <a:bodyPr/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17&gt;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786633"/>
      </p:ext>
    </p:extLst>
  </p:cSld>
  <p:clrMapOvr>
    <a:masterClrMapping/>
  </p:clrMapOvr>
  <p:transition>
    <p:fade thruBlk="1"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oppsett C m/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3275013" y="1040017"/>
            <a:ext cx="5400675" cy="3957432"/>
          </a:xfrm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376445" y="294773"/>
            <a:ext cx="2726018" cy="261610"/>
          </a:xfrm>
        </p:spPr>
        <p:txBody>
          <a:bodyPr/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17&gt;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6769" y="1040017"/>
            <a:ext cx="2649674" cy="3957432"/>
          </a:xfrm>
        </p:spPr>
        <p:txBody>
          <a:bodyPr/>
          <a:lstStyle>
            <a:lvl1pPr>
              <a:spcBef>
                <a:spcPts val="500"/>
              </a:spcBef>
              <a:defRPr/>
            </a:lvl1pPr>
            <a:lvl2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/>
            </a:lvl2pPr>
            <a:lvl3pPr>
              <a:spcBef>
                <a:spcPts val="200"/>
              </a:spcBef>
              <a:spcAft>
                <a:spcPts val="6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</p:spTree>
    <p:extLst>
      <p:ext uri="{BB962C8B-B14F-4D97-AF65-F5344CB8AC3E}">
        <p14:creationId xmlns:p14="http://schemas.microsoft.com/office/powerpoint/2010/main" val="3400319444"/>
      </p:ext>
    </p:extLst>
  </p:cSld>
  <p:clrMapOvr>
    <a:masterClrMapping/>
  </p:clrMapOvr>
  <p:transition>
    <p:fade thruBlk="1"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er m/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 Placeholder 20"/>
          <p:cNvSpPr>
            <a:spLocks noGrp="1"/>
          </p:cNvSpPr>
          <p:nvPr>
            <p:ph type="body" sz="quarter" idx="21" hasCustomPrompt="1"/>
          </p:nvPr>
        </p:nvSpPr>
        <p:spPr>
          <a:xfrm>
            <a:off x="1751062" y="4353869"/>
            <a:ext cx="2519362" cy="627062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5pPr>
          </a:lstStyle>
          <a:p>
            <a:pPr lvl="0"/>
            <a:r>
              <a:rPr lang="nb-NO" dirty="0" smtClean="0"/>
              <a:t>&lt;Rolle, utdanning etc.&gt;</a:t>
            </a:r>
            <a:endParaRPr lang="en-US" dirty="0"/>
          </a:p>
        </p:txBody>
      </p:sp>
      <p:sp>
        <p:nvSpPr>
          <p:cNvPr id="44" name="Text Placeholder 22"/>
          <p:cNvSpPr>
            <a:spLocks noGrp="1"/>
          </p:cNvSpPr>
          <p:nvPr>
            <p:ph type="body" sz="quarter" idx="22" hasCustomPrompt="1"/>
          </p:nvPr>
        </p:nvSpPr>
        <p:spPr>
          <a:xfrm>
            <a:off x="1751013" y="4066866"/>
            <a:ext cx="2519362" cy="216000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00">
                <a:solidFill>
                  <a:srgbClr val="C9C0B5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  <a:endParaRPr lang="en-US" dirty="0"/>
          </a:p>
        </p:txBody>
      </p:sp>
      <p:sp>
        <p:nvSpPr>
          <p:cNvPr id="45" name="Picture Placeholder 7"/>
          <p:cNvSpPr>
            <a:spLocks noGrp="1"/>
          </p:cNvSpPr>
          <p:nvPr>
            <p:ph type="pic" sz="quarter" idx="23" hasCustomPrompt="1"/>
          </p:nvPr>
        </p:nvSpPr>
        <p:spPr>
          <a:xfrm>
            <a:off x="462456" y="3832106"/>
            <a:ext cx="1152000" cy="1152000"/>
          </a:xfrm>
        </p:spPr>
        <p:txBody>
          <a:bodyPr lIns="36000" rIns="36000" anchor="ctr" anchorCtr="1">
            <a:normAutofit/>
          </a:bodyPr>
          <a:lstStyle>
            <a:lvl1pPr marL="0" marR="0" indent="0" algn="ctr" defTabSz="457200" rtl="0" eaLnBrk="1" fontAlgn="auto" latinLnBrk="0" hangingPunct="1">
              <a:lnSpc>
                <a:spcPts val="1700"/>
              </a:lnSpc>
              <a:spcBef>
                <a:spcPts val="1200"/>
              </a:spcBef>
              <a:spcAft>
                <a:spcPts val="400"/>
              </a:spcAft>
              <a:buClrTx/>
              <a:buSzTx/>
              <a:buFont typeface="Arial"/>
              <a:buNone/>
              <a:tabLst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 smtClean="0"/>
          </a:p>
        </p:txBody>
      </p:sp>
      <p:sp>
        <p:nvSpPr>
          <p:cNvPr id="46" name="Text Placeholder 20"/>
          <p:cNvSpPr>
            <a:spLocks noGrp="1"/>
          </p:cNvSpPr>
          <p:nvPr>
            <p:ph type="body" sz="quarter" idx="24" hasCustomPrompt="1"/>
          </p:nvPr>
        </p:nvSpPr>
        <p:spPr>
          <a:xfrm>
            <a:off x="6036749" y="2937827"/>
            <a:ext cx="2519362" cy="627062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5pPr>
          </a:lstStyle>
          <a:p>
            <a:pPr lvl="0"/>
            <a:r>
              <a:rPr lang="nb-NO" dirty="0" smtClean="0"/>
              <a:t>&lt;Rolle, utdanning etc.&gt;</a:t>
            </a:r>
            <a:endParaRPr lang="en-US" dirty="0"/>
          </a:p>
        </p:txBody>
      </p:sp>
      <p:sp>
        <p:nvSpPr>
          <p:cNvPr id="47" name="Text Placeholder 22"/>
          <p:cNvSpPr>
            <a:spLocks noGrp="1"/>
          </p:cNvSpPr>
          <p:nvPr>
            <p:ph type="body" sz="quarter" idx="25" hasCustomPrompt="1"/>
          </p:nvPr>
        </p:nvSpPr>
        <p:spPr>
          <a:xfrm>
            <a:off x="6036700" y="2650824"/>
            <a:ext cx="2519362" cy="216000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00">
                <a:solidFill>
                  <a:srgbClr val="C9C0B5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  <a:endParaRPr lang="en-US" dirty="0"/>
          </a:p>
        </p:txBody>
      </p:sp>
      <p:sp>
        <p:nvSpPr>
          <p:cNvPr id="48" name="Picture Placeholder 7"/>
          <p:cNvSpPr>
            <a:spLocks noGrp="1"/>
          </p:cNvSpPr>
          <p:nvPr>
            <p:ph type="pic" sz="quarter" idx="26" hasCustomPrompt="1"/>
          </p:nvPr>
        </p:nvSpPr>
        <p:spPr>
          <a:xfrm>
            <a:off x="4748143" y="2416064"/>
            <a:ext cx="1152000" cy="1152000"/>
          </a:xfrm>
        </p:spPr>
        <p:txBody>
          <a:bodyPr lIns="36000" rIns="36000" anchor="ctr" anchorCtr="1">
            <a:normAutofit/>
          </a:bodyPr>
          <a:lstStyle>
            <a:lvl1pPr marL="0" marR="0" indent="0" algn="ctr" defTabSz="457200" rtl="0" eaLnBrk="1" fontAlgn="auto" latinLnBrk="0" hangingPunct="1">
              <a:lnSpc>
                <a:spcPts val="1700"/>
              </a:lnSpc>
              <a:spcBef>
                <a:spcPts val="1200"/>
              </a:spcBef>
              <a:spcAft>
                <a:spcPts val="400"/>
              </a:spcAft>
              <a:buClrTx/>
              <a:buSzTx/>
              <a:buFont typeface="Arial"/>
              <a:buNone/>
              <a:tabLst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 smtClean="0"/>
          </a:p>
        </p:txBody>
      </p:sp>
      <p:sp>
        <p:nvSpPr>
          <p:cNvPr id="49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6036749" y="1475792"/>
            <a:ext cx="2520000" cy="648000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5pPr>
          </a:lstStyle>
          <a:p>
            <a:pPr lvl="0"/>
            <a:r>
              <a:rPr lang="nb-NO" dirty="0" smtClean="0"/>
              <a:t>&lt;Rolle, utdanning etc.&gt;</a:t>
            </a:r>
          </a:p>
        </p:txBody>
      </p:sp>
      <p:sp>
        <p:nvSpPr>
          <p:cNvPr id="50" name="Text Placeholder 2"/>
          <p:cNvSpPr>
            <a:spLocks noGrp="1"/>
          </p:cNvSpPr>
          <p:nvPr>
            <p:ph type="body" sz="quarter" idx="28" hasCustomPrompt="1"/>
          </p:nvPr>
        </p:nvSpPr>
        <p:spPr>
          <a:xfrm>
            <a:off x="6036749" y="1191433"/>
            <a:ext cx="2520000" cy="216000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buFontTx/>
              <a:buNone/>
              <a:defRPr sz="1600">
                <a:solidFill>
                  <a:srgbClr val="C9C0B5"/>
                </a:solidFill>
              </a:defRPr>
            </a:lvl1pPr>
            <a:lvl2pPr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sp>
        <p:nvSpPr>
          <p:cNvPr id="51" name="Picture Placeholder 4"/>
          <p:cNvSpPr>
            <a:spLocks noGrp="1"/>
          </p:cNvSpPr>
          <p:nvPr>
            <p:ph type="pic" sz="quarter" idx="29" hasCustomPrompt="1"/>
          </p:nvPr>
        </p:nvSpPr>
        <p:spPr>
          <a:xfrm>
            <a:off x="4748580" y="992174"/>
            <a:ext cx="1131618" cy="1131618"/>
          </a:xfrm>
        </p:spPr>
        <p:txBody>
          <a:bodyPr lIns="36000" rIns="36000" anchor="ctr" anchorCtr="1">
            <a:normAutofit/>
          </a:bodyPr>
          <a:lstStyle>
            <a:lvl1pPr algn="ctr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2" name="Text Placeholder 20"/>
          <p:cNvSpPr>
            <a:spLocks noGrp="1"/>
          </p:cNvSpPr>
          <p:nvPr>
            <p:ph type="body" sz="quarter" idx="30" hasCustomPrompt="1"/>
          </p:nvPr>
        </p:nvSpPr>
        <p:spPr>
          <a:xfrm>
            <a:off x="6036749" y="4353869"/>
            <a:ext cx="2519362" cy="627062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5pPr>
          </a:lstStyle>
          <a:p>
            <a:pPr lvl="0"/>
            <a:r>
              <a:rPr lang="nb-NO" dirty="0" smtClean="0"/>
              <a:t>&lt;Rolle, utdanning etc.&gt;</a:t>
            </a:r>
            <a:endParaRPr 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9" hasCustomPrompt="1"/>
          </p:nvPr>
        </p:nvSpPr>
        <p:spPr>
          <a:xfrm>
            <a:off x="1751062" y="2937827"/>
            <a:ext cx="2519362" cy="627062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5pPr>
          </a:lstStyle>
          <a:p>
            <a:pPr lvl="0"/>
            <a:r>
              <a:rPr lang="nb-NO" dirty="0" smtClean="0"/>
              <a:t>&lt;Rolle, utdanning etc.&gt;</a:t>
            </a:r>
            <a:endParaRPr lang="en-US" dirty="0"/>
          </a:p>
        </p:txBody>
      </p:sp>
      <p:sp>
        <p:nvSpPr>
          <p:cNvPr id="53" name="Text Placeholder 22"/>
          <p:cNvSpPr>
            <a:spLocks noGrp="1"/>
          </p:cNvSpPr>
          <p:nvPr>
            <p:ph type="body" sz="quarter" idx="31" hasCustomPrompt="1"/>
          </p:nvPr>
        </p:nvSpPr>
        <p:spPr>
          <a:xfrm>
            <a:off x="6036700" y="4066866"/>
            <a:ext cx="2519362" cy="216000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00">
                <a:solidFill>
                  <a:srgbClr val="C9C0B5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  <a:endParaRPr lang="en-US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0" hasCustomPrompt="1"/>
          </p:nvPr>
        </p:nvSpPr>
        <p:spPr>
          <a:xfrm>
            <a:off x="1751013" y="2650824"/>
            <a:ext cx="2519362" cy="216000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00">
                <a:solidFill>
                  <a:srgbClr val="C9C0B5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  <a:endParaRPr lang="en-US" dirty="0"/>
          </a:p>
        </p:txBody>
      </p:sp>
      <p:sp>
        <p:nvSpPr>
          <p:cNvPr id="54" name="Picture Placeholder 7"/>
          <p:cNvSpPr>
            <a:spLocks noGrp="1"/>
          </p:cNvSpPr>
          <p:nvPr>
            <p:ph type="pic" sz="quarter" idx="32" hasCustomPrompt="1"/>
          </p:nvPr>
        </p:nvSpPr>
        <p:spPr>
          <a:xfrm>
            <a:off x="4748143" y="3832106"/>
            <a:ext cx="1152000" cy="1152000"/>
          </a:xfrm>
        </p:spPr>
        <p:txBody>
          <a:bodyPr lIns="36000" rIns="36000" anchor="ctr" anchorCtr="1">
            <a:normAutofit/>
          </a:bodyPr>
          <a:lstStyle>
            <a:lvl1pPr marL="0" marR="0" indent="0" algn="ctr" defTabSz="457200" rtl="0" eaLnBrk="1" fontAlgn="auto" latinLnBrk="0" hangingPunct="1">
              <a:lnSpc>
                <a:spcPts val="1700"/>
              </a:lnSpc>
              <a:spcBef>
                <a:spcPts val="1200"/>
              </a:spcBef>
              <a:spcAft>
                <a:spcPts val="400"/>
              </a:spcAft>
              <a:buClrTx/>
              <a:buSzTx/>
              <a:buFont typeface="Arial"/>
              <a:buNone/>
              <a:tabLst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 smtClean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462456" y="2416064"/>
            <a:ext cx="1152000" cy="1152000"/>
          </a:xfrm>
        </p:spPr>
        <p:txBody>
          <a:bodyPr lIns="36000" rIns="36000" anchor="ctr" anchorCtr="1">
            <a:normAutofit/>
          </a:bodyPr>
          <a:lstStyle>
            <a:lvl1pPr marL="0" marR="0" indent="0" algn="ctr" defTabSz="457200" rtl="0" eaLnBrk="1" fontAlgn="auto" latinLnBrk="0" hangingPunct="1">
              <a:lnSpc>
                <a:spcPts val="1700"/>
              </a:lnSpc>
              <a:spcBef>
                <a:spcPts val="1200"/>
              </a:spcBef>
              <a:spcAft>
                <a:spcPts val="400"/>
              </a:spcAft>
              <a:buClrTx/>
              <a:buSzTx/>
              <a:buFont typeface="Arial"/>
              <a:buNone/>
              <a:tabLst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 smtClean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1751062" y="1475792"/>
            <a:ext cx="2520000" cy="648000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5pPr>
          </a:lstStyle>
          <a:p>
            <a:pPr lvl="0"/>
            <a:r>
              <a:rPr lang="nb-NO" dirty="0" smtClean="0"/>
              <a:t>&lt;Rolle, utdanning etc.&gt;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1751062" y="1191433"/>
            <a:ext cx="2520000" cy="216000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buFontTx/>
              <a:buNone/>
              <a:defRPr sz="1600">
                <a:solidFill>
                  <a:srgbClr val="C9C0B5"/>
                </a:solidFill>
              </a:defRPr>
            </a:lvl1pPr>
            <a:lvl2pPr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462893" y="992174"/>
            <a:ext cx="1131618" cy="1131618"/>
          </a:xfrm>
        </p:spPr>
        <p:txBody>
          <a:bodyPr lIns="36000" rIns="36000" anchor="ctr" anchorCtr="1">
            <a:normAutofit/>
          </a:bodyPr>
          <a:lstStyle>
            <a:lvl1pPr algn="ctr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36" name="Title 1"/>
          <p:cNvSpPr>
            <a:spLocks noGrp="1"/>
          </p:cNvSpPr>
          <p:nvPr>
            <p:ph type="title" hasCustomPrompt="1"/>
          </p:nvPr>
        </p:nvSpPr>
        <p:spPr>
          <a:xfrm>
            <a:off x="376445" y="294773"/>
            <a:ext cx="2787343" cy="261610"/>
          </a:xfrm>
        </p:spPr>
        <p:txBody>
          <a:bodyPr/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. 17&gt;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682958"/>
      </p:ext>
    </p:extLst>
  </p:cSld>
  <p:clrMapOvr>
    <a:masterClrMapping/>
  </p:clrMapOvr>
  <p:transition>
    <p:fade thruBlk="1"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464671" y="294242"/>
            <a:ext cx="8211017" cy="4703208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216826"/>
      </p:ext>
    </p:extLst>
  </p:cSld>
  <p:clrMapOvr>
    <a:masterClrMapping/>
  </p:clrMapOvr>
  <p:transition>
    <p:fade thruBlk="1"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e m/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464671" y="294242"/>
            <a:ext cx="8211017" cy="3551979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6768" y="4301164"/>
            <a:ext cx="8288919" cy="696286"/>
          </a:xfrm>
        </p:spPr>
        <p:txBody>
          <a:bodyPr anchor="t"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/>
            </a:lvl1pPr>
            <a:lvl2pPr>
              <a:lnSpc>
                <a:spcPct val="100000"/>
              </a:lnSpc>
              <a:spcBef>
                <a:spcPts val="600"/>
              </a:spcBef>
              <a:defRPr/>
            </a:lvl2pPr>
            <a:lvl3pPr>
              <a:lnSpc>
                <a:spcPct val="100000"/>
              </a:lnSpc>
              <a:spcBef>
                <a:spcPts val="600"/>
              </a:spcBef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81184" y="4150286"/>
            <a:ext cx="8194504" cy="0"/>
          </a:xfrm>
          <a:prstGeom prst="line">
            <a:avLst/>
          </a:prstGeom>
          <a:ln w="2540" cmpd="sng">
            <a:solidFill>
              <a:srgbClr val="887E6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76445" y="4000075"/>
            <a:ext cx="2583259" cy="261610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>
            <a:lvl1pPr>
              <a:defRPr baseline="0"/>
            </a:lvl1pPr>
          </a:lstStyle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040887"/>
      </p:ext>
    </p:extLst>
  </p:cSld>
  <p:clrMapOvr>
    <a:masterClrMapping/>
  </p:clrMapOvr>
  <p:transition>
    <p:fade thruBlk="1"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3581558"/>
      </p:ext>
    </p:extLst>
  </p:cSld>
  <p:clrMapOvr>
    <a:masterClrMapping/>
  </p:clrMapOvr>
  <p:transition>
    <p:fade thruBlk="1"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vslutt-s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>
          <a:xfrm>
            <a:off x="3839864" y="2923375"/>
            <a:ext cx="1496337" cy="0"/>
          </a:xfrm>
          <a:prstGeom prst="line">
            <a:avLst/>
          </a:prstGeom>
          <a:ln w="38100" cmpd="sng">
            <a:solidFill>
              <a:srgbClr val="FD515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25059" y="211647"/>
            <a:ext cx="503999" cy="117474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2375090" y="2097551"/>
            <a:ext cx="4396995" cy="615553"/>
          </a:xfrm>
        </p:spPr>
        <p:txBody>
          <a:bodyPr wrap="square" anchor="b">
            <a:spAutoFit/>
          </a:bodyPr>
          <a:lstStyle>
            <a:lvl1pPr algn="ctr">
              <a:lnSpc>
                <a:spcPts val="2400"/>
              </a:lnSpc>
              <a:defRPr sz="2000" i="1">
                <a:solidFill>
                  <a:schemeClr val="tx1"/>
                </a:solidFill>
              </a:defRPr>
            </a:lvl1pPr>
          </a:lstStyle>
          <a:p>
            <a:r>
              <a:rPr lang="nb-NO" dirty="0" smtClean="0"/>
              <a:t>&lt;Takk for </a:t>
            </a:r>
            <a:r>
              <a:rPr lang="nb-NO" dirty="0" err="1" smtClean="0"/>
              <a:t>oppmerksommheten</a:t>
            </a:r>
            <a:r>
              <a:rPr lang="nb-NO" dirty="0" smtClean="0"/>
              <a:t>&gt;</a:t>
            </a:r>
            <a:endParaRPr lang="en-US" dirty="0"/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375090" y="3103638"/>
            <a:ext cx="4396995" cy="188846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>
                <a:solidFill>
                  <a:schemeClr val="tx1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375090" y="3284025"/>
            <a:ext cx="4396995" cy="188846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>
                <a:solidFill>
                  <a:schemeClr val="tx1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2375090" y="3464576"/>
            <a:ext cx="4396995" cy="188846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 baseline="0">
                <a:solidFill>
                  <a:schemeClr val="tx1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</p:spTree>
    <p:extLst>
      <p:ext uri="{BB962C8B-B14F-4D97-AF65-F5344CB8AC3E}">
        <p14:creationId xmlns:p14="http://schemas.microsoft.com/office/powerpoint/2010/main" val="1898900767"/>
      </p:ext>
    </p:extLst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o kolonner-hvi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6770" y="1041244"/>
            <a:ext cx="3995996" cy="3956206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14, </a:t>
            </a:r>
            <a:r>
              <a:rPr lang="nb-NO" dirty="0" err="1" smtClean="0"/>
              <a:t>bullets</a:t>
            </a:r>
            <a:r>
              <a:rPr lang="nb-NO" dirty="0" smtClean="0"/>
              <a:t>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 hasCustomPrompt="1"/>
          </p:nvPr>
        </p:nvSpPr>
        <p:spPr>
          <a:xfrm>
            <a:off x="4744779" y="1041244"/>
            <a:ext cx="3995996" cy="3956206"/>
          </a:xfrm>
        </p:spPr>
        <p:txBody>
          <a:bodyPr/>
          <a:lstStyle/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14, </a:t>
            </a:r>
            <a:r>
              <a:rPr lang="nb-NO" dirty="0" err="1" smtClean="0"/>
              <a:t>bullets</a:t>
            </a:r>
            <a:r>
              <a:rPr lang="nb-NO" dirty="0" smtClean="0"/>
              <a:t>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81184" y="444984"/>
            <a:ext cx="8194504" cy="0"/>
          </a:xfrm>
          <a:prstGeom prst="line">
            <a:avLst/>
          </a:prstGeom>
          <a:ln w="254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376445" y="294936"/>
            <a:ext cx="2774748" cy="261610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17&gt;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241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o kolonner m/overskrif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 userDrawn="1"/>
        </p:nvCxnSpPr>
        <p:spPr>
          <a:xfrm>
            <a:off x="456087" y="1181152"/>
            <a:ext cx="3887992" cy="0"/>
          </a:xfrm>
          <a:prstGeom prst="line">
            <a:avLst/>
          </a:prstGeom>
          <a:ln w="127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4813098" y="1181152"/>
            <a:ext cx="3866400" cy="0"/>
          </a:xfrm>
          <a:prstGeom prst="line">
            <a:avLst/>
          </a:prstGeom>
          <a:ln w="127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6770" y="1447800"/>
            <a:ext cx="3995996" cy="3542352"/>
          </a:xfrm>
        </p:spPr>
        <p:txBody>
          <a:bodyPr/>
          <a:lstStyle>
            <a:lvl1pPr>
              <a:lnSpc>
                <a:spcPct val="100000"/>
              </a:lnSpc>
              <a:spcAft>
                <a:spcPts val="400"/>
              </a:spcAft>
              <a:defRPr baseline="0"/>
            </a:lvl1pPr>
            <a:lvl2pPr>
              <a:lnSpc>
                <a:spcPct val="100000"/>
              </a:lnSpc>
              <a:spcAft>
                <a:spcPts val="600"/>
              </a:spcAft>
              <a:defRPr/>
            </a:lvl2pPr>
            <a:lvl3pPr>
              <a:lnSpc>
                <a:spcPct val="100000"/>
              </a:lnSpc>
              <a:spcAft>
                <a:spcPts val="6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14, </a:t>
            </a:r>
            <a:r>
              <a:rPr lang="nb-NO" dirty="0" err="1" smtClean="0"/>
              <a:t>bullets</a:t>
            </a:r>
            <a:r>
              <a:rPr lang="nb-NO" dirty="0" smtClean="0"/>
              <a:t>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 hasCustomPrompt="1"/>
          </p:nvPr>
        </p:nvSpPr>
        <p:spPr>
          <a:xfrm>
            <a:off x="4744930" y="1447800"/>
            <a:ext cx="3996000" cy="3542352"/>
          </a:xfrm>
        </p:spPr>
        <p:txBody>
          <a:bodyPr/>
          <a:lstStyle>
            <a:lvl1pPr>
              <a:lnSpc>
                <a:spcPct val="100000"/>
              </a:lnSpc>
              <a:spcAft>
                <a:spcPts val="400"/>
              </a:spcAft>
              <a:defRPr/>
            </a:lvl1pPr>
            <a:lvl2pPr>
              <a:lnSpc>
                <a:spcPct val="100000"/>
              </a:lnSpc>
              <a:spcAft>
                <a:spcPts val="600"/>
              </a:spcAft>
              <a:defRPr/>
            </a:lvl2pPr>
            <a:lvl3pPr>
              <a:lnSpc>
                <a:spcPct val="100000"/>
              </a:lnSpc>
              <a:spcAft>
                <a:spcPts val="6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14, </a:t>
            </a:r>
            <a:r>
              <a:rPr lang="nb-NO" dirty="0" err="1" smtClean="0"/>
              <a:t>bullets</a:t>
            </a:r>
            <a:r>
              <a:rPr lang="nb-NO" dirty="0" smtClean="0"/>
              <a:t>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67942" y="1038273"/>
            <a:ext cx="1985530" cy="246221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00" b="0" i="0" cap="none">
                <a:solidFill>
                  <a:srgbClr val="6C6559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16&gt;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725392" y="1038273"/>
            <a:ext cx="1985530" cy="246221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00" b="0" i="0" cap="none">
                <a:solidFill>
                  <a:srgbClr val="6C6559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16&gt;</a:t>
            </a:r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81184" y="444984"/>
            <a:ext cx="8194504" cy="0"/>
          </a:xfrm>
          <a:prstGeom prst="line">
            <a:avLst/>
          </a:prstGeom>
          <a:ln w="254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376445" y="294936"/>
            <a:ext cx="2774748" cy="261610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17&gt;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1673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re kolonn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6769" y="1040016"/>
            <a:ext cx="2556000" cy="3957433"/>
          </a:xfr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400"/>
              </a:spcAft>
              <a:defRPr/>
            </a:lvl1pPr>
            <a:lvl2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/>
            </a:lvl2pPr>
            <a:lvl3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 hasCustomPrompt="1"/>
          </p:nvPr>
        </p:nvSpPr>
        <p:spPr>
          <a:xfrm>
            <a:off x="3285772" y="1040016"/>
            <a:ext cx="2556000" cy="3957433"/>
          </a:xfr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400"/>
              </a:spcAft>
              <a:defRPr/>
            </a:lvl1pPr>
            <a:lvl2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/>
            </a:lvl2pPr>
            <a:lvl3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3" hasCustomPrompt="1"/>
          </p:nvPr>
        </p:nvSpPr>
        <p:spPr>
          <a:xfrm>
            <a:off x="6184775" y="1040016"/>
            <a:ext cx="2556000" cy="3957433"/>
          </a:xfr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400"/>
              </a:spcAft>
              <a:defRPr/>
            </a:lvl1pPr>
            <a:lvl2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/>
            </a:lvl2pPr>
            <a:lvl3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81184" y="444984"/>
            <a:ext cx="8194504" cy="0"/>
          </a:xfrm>
          <a:prstGeom prst="line">
            <a:avLst/>
          </a:prstGeom>
          <a:ln w="254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376445" y="294936"/>
            <a:ext cx="2774748" cy="261610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17&gt;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3750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re kolonner m/overskrift-hvi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/>
          <p:cNvCxnSpPr/>
          <p:nvPr userDrawn="1"/>
        </p:nvCxnSpPr>
        <p:spPr>
          <a:xfrm>
            <a:off x="456094" y="1219633"/>
            <a:ext cx="2448000" cy="0"/>
          </a:xfrm>
          <a:prstGeom prst="line">
            <a:avLst/>
          </a:prstGeom>
          <a:ln w="127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67942" y="1076754"/>
            <a:ext cx="1985530" cy="246221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16&gt;</a:t>
            </a:r>
            <a:endParaRPr lang="en-US" dirty="0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3348845" y="1219633"/>
            <a:ext cx="2448000" cy="0"/>
          </a:xfrm>
          <a:prstGeom prst="line">
            <a:avLst/>
          </a:prstGeom>
          <a:ln w="127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3260693" y="1076754"/>
            <a:ext cx="1985530" cy="246221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16&gt;</a:t>
            </a:r>
            <a:endParaRPr lang="en-US" dirty="0"/>
          </a:p>
        </p:txBody>
      </p:sp>
      <p:cxnSp>
        <p:nvCxnSpPr>
          <p:cNvPr id="20" name="Straight Connector 19"/>
          <p:cNvCxnSpPr/>
          <p:nvPr userDrawn="1"/>
        </p:nvCxnSpPr>
        <p:spPr>
          <a:xfrm>
            <a:off x="6231129" y="1219633"/>
            <a:ext cx="2448000" cy="0"/>
          </a:xfrm>
          <a:prstGeom prst="line">
            <a:avLst/>
          </a:prstGeom>
          <a:ln w="127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6150276" y="1076754"/>
            <a:ext cx="1985530" cy="246221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16&gt;</a:t>
            </a:r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6769" y="1447799"/>
            <a:ext cx="2556000" cy="3554413"/>
          </a:xfr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400"/>
              </a:spcAft>
              <a:defRPr/>
            </a:lvl1pPr>
            <a:lvl2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/>
            </a:lvl2pPr>
            <a:lvl3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  <p:sp>
        <p:nvSpPr>
          <p:cNvPr id="23" name="Content Placeholder 2"/>
          <p:cNvSpPr>
            <a:spLocks noGrp="1"/>
          </p:cNvSpPr>
          <p:nvPr>
            <p:ph idx="10" hasCustomPrompt="1"/>
          </p:nvPr>
        </p:nvSpPr>
        <p:spPr>
          <a:xfrm>
            <a:off x="3285772" y="1447799"/>
            <a:ext cx="2556000" cy="3554413"/>
          </a:xfr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400"/>
              </a:spcAft>
              <a:defRPr/>
            </a:lvl1pPr>
            <a:lvl2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/>
            </a:lvl2pPr>
            <a:lvl3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  <p:sp>
        <p:nvSpPr>
          <p:cNvPr id="24" name="Content Placeholder 2"/>
          <p:cNvSpPr>
            <a:spLocks noGrp="1"/>
          </p:cNvSpPr>
          <p:nvPr>
            <p:ph idx="13" hasCustomPrompt="1"/>
          </p:nvPr>
        </p:nvSpPr>
        <p:spPr>
          <a:xfrm>
            <a:off x="6184775" y="1447799"/>
            <a:ext cx="2556000" cy="3554413"/>
          </a:xfr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400"/>
              </a:spcAft>
              <a:defRPr/>
            </a:lvl1pPr>
            <a:lvl2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/>
            </a:lvl2pPr>
            <a:lvl3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81184" y="444984"/>
            <a:ext cx="8194504" cy="0"/>
          </a:xfrm>
          <a:prstGeom prst="line">
            <a:avLst/>
          </a:prstGeom>
          <a:ln w="254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itle Placeholder 1"/>
          <p:cNvSpPr>
            <a:spLocks noGrp="1"/>
          </p:cNvSpPr>
          <p:nvPr>
            <p:ph type="title"/>
          </p:nvPr>
        </p:nvSpPr>
        <p:spPr>
          <a:xfrm>
            <a:off x="376445" y="294936"/>
            <a:ext cx="2774748" cy="261610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17&gt;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4939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re kolonner m/bilde og overskrift-hvi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 userDrawn="1"/>
        </p:nvCxnSpPr>
        <p:spPr>
          <a:xfrm>
            <a:off x="6254940" y="3216032"/>
            <a:ext cx="2412000" cy="0"/>
          </a:xfrm>
          <a:prstGeom prst="line">
            <a:avLst/>
          </a:prstGeom>
          <a:ln w="1270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448793" y="3216032"/>
            <a:ext cx="2412000" cy="0"/>
          </a:xfrm>
          <a:prstGeom prst="line">
            <a:avLst/>
          </a:prstGeom>
          <a:ln w="1270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3341220" y="3216032"/>
            <a:ext cx="2412000" cy="0"/>
          </a:xfrm>
          <a:prstGeom prst="line">
            <a:avLst/>
          </a:prstGeom>
          <a:ln w="1270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6769" y="3419287"/>
            <a:ext cx="2551694" cy="1578163"/>
          </a:xfr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400"/>
              </a:spcAft>
              <a:defRPr/>
            </a:lvl1pPr>
            <a:lvl2pPr>
              <a:lnSpc>
                <a:spcPct val="100000"/>
              </a:lnSpc>
              <a:spcBef>
                <a:spcPts val="600"/>
              </a:spcBef>
              <a:defRPr/>
            </a:lvl2pPr>
            <a:lvl3pPr>
              <a:lnSpc>
                <a:spcPct val="100000"/>
              </a:lnSpc>
              <a:spcBef>
                <a:spcPts val="600"/>
              </a:spcBef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 hasCustomPrompt="1"/>
          </p:nvPr>
        </p:nvSpPr>
        <p:spPr>
          <a:xfrm>
            <a:off x="3281874" y="3419287"/>
            <a:ext cx="2555363" cy="1578163"/>
          </a:xfr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400"/>
              </a:spcAft>
              <a:defRPr/>
            </a:lvl1pPr>
            <a:lvl2pPr>
              <a:lnSpc>
                <a:spcPct val="100000"/>
              </a:lnSpc>
              <a:spcBef>
                <a:spcPts val="600"/>
              </a:spcBef>
              <a:defRPr/>
            </a:lvl2pPr>
            <a:lvl3pPr>
              <a:lnSpc>
                <a:spcPct val="100000"/>
              </a:lnSpc>
              <a:spcBef>
                <a:spcPts val="600"/>
              </a:spcBef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67942" y="3073479"/>
            <a:ext cx="1985530" cy="246221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00" b="0" i="0" cap="none">
                <a:solidFill>
                  <a:srgbClr val="6C6559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16&gt;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3259346" y="3073479"/>
            <a:ext cx="1985530" cy="246221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00" b="0" i="0" cap="none">
                <a:solidFill>
                  <a:srgbClr val="6C6559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16&gt;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3" hasCustomPrompt="1"/>
          </p:nvPr>
        </p:nvSpPr>
        <p:spPr>
          <a:xfrm>
            <a:off x="6179342" y="3419287"/>
            <a:ext cx="2568732" cy="1578163"/>
          </a:xfr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400"/>
              </a:spcAft>
              <a:defRPr/>
            </a:lvl1pPr>
            <a:lvl2pPr>
              <a:lnSpc>
                <a:spcPct val="100000"/>
              </a:lnSpc>
              <a:spcBef>
                <a:spcPts val="600"/>
              </a:spcBef>
              <a:defRPr/>
            </a:lvl2pPr>
            <a:lvl3pPr>
              <a:lnSpc>
                <a:spcPct val="100000"/>
              </a:lnSpc>
              <a:spcBef>
                <a:spcPts val="600"/>
              </a:spcBef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157444" y="3073479"/>
            <a:ext cx="1985530" cy="246221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00" b="0" i="0" cap="none">
                <a:solidFill>
                  <a:srgbClr val="6C6559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16&gt;</a:t>
            </a:r>
            <a:endParaRPr lang="en-US" dirty="0"/>
          </a:p>
        </p:txBody>
      </p:sp>
      <p:sp>
        <p:nvSpPr>
          <p:cNvPr id="13" name="Picture Placeholder 4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488657" y="1026937"/>
            <a:ext cx="1799998" cy="1799998"/>
          </a:xfrm>
        </p:spPr>
        <p:txBody>
          <a:bodyPr anchor="ctr" anchorCtr="1">
            <a:normAutofit/>
          </a:bodyPr>
          <a:lstStyle>
            <a:lvl1pPr algn="ctr">
              <a:defRPr sz="1100" baseline="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r>
              <a:rPr lang="en-US" dirty="0" smtClean="0"/>
              <a:t> (</a:t>
            </a:r>
            <a:r>
              <a:rPr lang="en-US" dirty="0" err="1" smtClean="0"/>
              <a:t>merk</a:t>
            </a:r>
            <a:r>
              <a:rPr lang="en-US" dirty="0" smtClean="0"/>
              <a:t> at </a:t>
            </a:r>
            <a:r>
              <a:rPr lang="en-US" dirty="0" err="1" smtClean="0"/>
              <a:t>runde</a:t>
            </a:r>
            <a:r>
              <a:rPr lang="en-US" dirty="0" smtClean="0"/>
              <a:t> </a:t>
            </a:r>
            <a:r>
              <a:rPr lang="en-US" dirty="0" err="1" smtClean="0"/>
              <a:t>bilder</a:t>
            </a:r>
            <a:r>
              <a:rPr lang="en-US" dirty="0" smtClean="0"/>
              <a:t> passer best).</a:t>
            </a:r>
            <a:endParaRPr lang="en-US" dirty="0"/>
          </a:p>
        </p:txBody>
      </p:sp>
      <p:sp>
        <p:nvSpPr>
          <p:cNvPr id="15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3393782" y="1026937"/>
            <a:ext cx="1799998" cy="1799998"/>
          </a:xfrm>
        </p:spPr>
        <p:txBody>
          <a:bodyPr anchor="ctr" anchorCtr="1">
            <a:normAutofit/>
          </a:bodyPr>
          <a:lstStyle>
            <a:lvl1pPr algn="ctr">
              <a:defRPr sz="1100" baseline="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r>
              <a:rPr lang="en-US" dirty="0" smtClean="0"/>
              <a:t> (</a:t>
            </a:r>
            <a:r>
              <a:rPr lang="en-US" dirty="0" err="1" smtClean="0"/>
              <a:t>merk</a:t>
            </a:r>
            <a:r>
              <a:rPr lang="en-US" dirty="0" smtClean="0"/>
              <a:t> at </a:t>
            </a:r>
            <a:r>
              <a:rPr lang="en-US" dirty="0" err="1" smtClean="0"/>
              <a:t>runde</a:t>
            </a:r>
            <a:r>
              <a:rPr lang="en-US" dirty="0" smtClean="0"/>
              <a:t> </a:t>
            </a:r>
            <a:r>
              <a:rPr lang="en-US" dirty="0" err="1" smtClean="0"/>
              <a:t>bilder</a:t>
            </a:r>
            <a:r>
              <a:rPr lang="en-US" dirty="0" smtClean="0"/>
              <a:t> passer best).</a:t>
            </a:r>
            <a:endParaRPr lang="en-US" dirty="0"/>
          </a:p>
        </p:txBody>
      </p:sp>
      <p:sp>
        <p:nvSpPr>
          <p:cNvPr id="16" name="Picture Placeholder 4"/>
          <p:cNvSpPr>
            <a:spLocks noGrp="1" noChangeAspect="1"/>
          </p:cNvSpPr>
          <p:nvPr>
            <p:ph type="pic" sz="quarter" idx="17" hasCustomPrompt="1"/>
          </p:nvPr>
        </p:nvSpPr>
        <p:spPr>
          <a:xfrm>
            <a:off x="6274484" y="1026937"/>
            <a:ext cx="1799998" cy="1799998"/>
          </a:xfrm>
        </p:spPr>
        <p:txBody>
          <a:bodyPr anchor="ctr" anchorCtr="1">
            <a:normAutofit/>
          </a:bodyPr>
          <a:lstStyle>
            <a:lvl1pPr algn="ctr">
              <a:defRPr sz="1100" baseline="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r>
              <a:rPr lang="en-US" dirty="0" smtClean="0"/>
              <a:t> (</a:t>
            </a:r>
            <a:r>
              <a:rPr lang="en-US" dirty="0" err="1" smtClean="0"/>
              <a:t>merk</a:t>
            </a:r>
            <a:r>
              <a:rPr lang="en-US" dirty="0" smtClean="0"/>
              <a:t> at </a:t>
            </a:r>
            <a:r>
              <a:rPr lang="en-US" dirty="0" err="1" smtClean="0"/>
              <a:t>runde</a:t>
            </a:r>
            <a:r>
              <a:rPr lang="en-US" dirty="0" smtClean="0"/>
              <a:t> </a:t>
            </a:r>
            <a:r>
              <a:rPr lang="en-US" dirty="0" err="1" smtClean="0"/>
              <a:t>bilder</a:t>
            </a:r>
            <a:r>
              <a:rPr lang="en-US" dirty="0" smtClean="0"/>
              <a:t> passer best).</a:t>
            </a:r>
            <a:endParaRPr lang="en-US" dirty="0"/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481184" y="444984"/>
            <a:ext cx="8194504" cy="0"/>
          </a:xfrm>
          <a:prstGeom prst="line">
            <a:avLst/>
          </a:prstGeom>
          <a:ln w="254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itle Placeholder 1"/>
          <p:cNvSpPr>
            <a:spLocks noGrp="1"/>
          </p:cNvSpPr>
          <p:nvPr>
            <p:ph type="title"/>
          </p:nvPr>
        </p:nvSpPr>
        <p:spPr>
          <a:xfrm>
            <a:off x="376445" y="294936"/>
            <a:ext cx="2774748" cy="261610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17&gt;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4316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ksjonsside m/bilde-hvi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3083106" y="1269986"/>
            <a:ext cx="2988000" cy="2988000"/>
          </a:xfrm>
        </p:spPr>
        <p:txBody>
          <a:bodyPr anchor="ctr" anchorCtr="1">
            <a:normAutofit/>
          </a:bodyPr>
          <a:lstStyle>
            <a:lvl1pPr algn="ctr">
              <a:defRPr sz="1100" baseline="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r>
              <a:rPr lang="en-US" dirty="0" smtClean="0"/>
              <a:t> (</a:t>
            </a:r>
            <a:r>
              <a:rPr lang="en-US" dirty="0" err="1" smtClean="0"/>
              <a:t>merk</a:t>
            </a:r>
            <a:r>
              <a:rPr lang="en-US" dirty="0" smtClean="0"/>
              <a:t> at “</a:t>
            </a:r>
            <a:r>
              <a:rPr lang="en-US" dirty="0" err="1" smtClean="0"/>
              <a:t>runde</a:t>
            </a:r>
            <a:r>
              <a:rPr lang="en-US" dirty="0" smtClean="0"/>
              <a:t>” </a:t>
            </a:r>
            <a:r>
              <a:rPr lang="en-US" dirty="0" err="1" smtClean="0"/>
              <a:t>bilder</a:t>
            </a:r>
            <a:r>
              <a:rPr lang="en-US" dirty="0" smtClean="0"/>
              <a:t> passer best).</a:t>
            </a:r>
            <a:endParaRPr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481184" y="444984"/>
            <a:ext cx="8194504" cy="0"/>
          </a:xfrm>
          <a:prstGeom prst="line">
            <a:avLst/>
          </a:prstGeom>
          <a:ln w="254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376445" y="294936"/>
            <a:ext cx="2774748" cy="261610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17&gt;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9292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theme" Target="../theme/theme1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68" y="1040586"/>
            <a:ext cx="8229600" cy="39568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481184" y="444984"/>
            <a:ext cx="8194504" cy="0"/>
          </a:xfrm>
          <a:prstGeom prst="line">
            <a:avLst/>
          </a:prstGeom>
          <a:ln w="2540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6445" y="294936"/>
            <a:ext cx="2774748" cy="261610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17&gt;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0048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4" r:id="rId2"/>
    <p:sldLayoutId id="2147483705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  <p:sldLayoutId id="2147483715" r:id="rId12"/>
    <p:sldLayoutId id="2147483716" r:id="rId13"/>
    <p:sldLayoutId id="2147483717" r:id="rId14"/>
    <p:sldLayoutId id="2147483718" r:id="rId15"/>
    <p:sldLayoutId id="2147483719" r:id="rId16"/>
    <p:sldLayoutId id="2147483720" r:id="rId17"/>
    <p:sldLayoutId id="2147483702" r:id="rId18"/>
    <p:sldLayoutId id="2147483723" r:id="rId19"/>
    <p:sldLayoutId id="2147483649" r:id="rId20"/>
    <p:sldLayoutId id="2147483703" r:id="rId21"/>
    <p:sldLayoutId id="2147483650" r:id="rId22"/>
    <p:sldLayoutId id="2147483664" r:id="rId23"/>
    <p:sldLayoutId id="2147483692" r:id="rId24"/>
    <p:sldLayoutId id="2147483689" r:id="rId25"/>
    <p:sldLayoutId id="2147483693" r:id="rId26"/>
    <p:sldLayoutId id="2147483688" r:id="rId27"/>
    <p:sldLayoutId id="2147483684" r:id="rId28"/>
    <p:sldLayoutId id="2147483685" r:id="rId29"/>
    <p:sldLayoutId id="2147483686" r:id="rId30"/>
    <p:sldLayoutId id="2147483696" r:id="rId31"/>
    <p:sldLayoutId id="2147483695" r:id="rId32"/>
    <p:sldLayoutId id="2147483697" r:id="rId33"/>
    <p:sldLayoutId id="2147483691" r:id="rId34"/>
    <p:sldLayoutId id="2147483687" r:id="rId35"/>
    <p:sldLayoutId id="2147483694" r:id="rId36"/>
    <p:sldLayoutId id="2147483665" r:id="rId37"/>
    <p:sldLayoutId id="2147483724" r:id="rId38"/>
  </p:sldLayoutIdLst>
  <p:transition>
    <p:fade thruBlk="1"/>
  </p:transition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1700" b="0" i="1" kern="1200" cap="all" spc="20" baseline="0">
          <a:solidFill>
            <a:srgbClr val="FD5158"/>
          </a:solidFill>
          <a:latin typeface="Georgia"/>
          <a:ea typeface="+mj-ea"/>
          <a:cs typeface="Georgia"/>
        </a:defRPr>
      </a:lvl1pPr>
    </p:titleStyle>
    <p:bodyStyle>
      <a:lvl1pPr marL="0" indent="0" algn="l" defTabSz="457200" rtl="0" eaLnBrk="1" latinLnBrk="0" hangingPunct="1">
        <a:lnSpc>
          <a:spcPts val="1700"/>
        </a:lnSpc>
        <a:spcBef>
          <a:spcPts val="600"/>
        </a:spcBef>
        <a:spcAft>
          <a:spcPts val="400"/>
        </a:spcAft>
        <a:buFont typeface="Arial"/>
        <a:buNone/>
        <a:defRPr sz="1400" kern="1200" baseline="0">
          <a:solidFill>
            <a:schemeClr val="tx1"/>
          </a:solidFill>
          <a:latin typeface="Georgia"/>
          <a:ea typeface="+mn-ea"/>
          <a:cs typeface="Georgia"/>
        </a:defRPr>
      </a:lvl1pPr>
      <a:lvl2pPr marL="268288" indent="0" algn="l" defTabSz="457200" rtl="0" eaLnBrk="1" latinLnBrk="0" hangingPunct="1">
        <a:lnSpc>
          <a:spcPts val="1700"/>
        </a:lnSpc>
        <a:spcBef>
          <a:spcPts val="200"/>
        </a:spcBef>
        <a:spcAft>
          <a:spcPts val="600"/>
        </a:spcAft>
        <a:buFont typeface="Arial"/>
        <a:buNone/>
        <a:defRPr sz="1400" kern="1200" baseline="0">
          <a:solidFill>
            <a:schemeClr val="tx1"/>
          </a:solidFill>
          <a:latin typeface="Georgia"/>
          <a:ea typeface="+mn-ea"/>
          <a:cs typeface="Georgia"/>
        </a:defRPr>
      </a:lvl2pPr>
      <a:lvl3pPr marL="534987" indent="0" algn="l" defTabSz="457200" rtl="0" eaLnBrk="1" latinLnBrk="0" hangingPunct="1">
        <a:lnSpc>
          <a:spcPts val="1700"/>
        </a:lnSpc>
        <a:spcBef>
          <a:spcPts val="200"/>
        </a:spcBef>
        <a:spcAft>
          <a:spcPts val="600"/>
        </a:spcAft>
        <a:buFont typeface="Arial"/>
        <a:buNone/>
        <a:defRPr sz="1400" kern="1200" baseline="0">
          <a:solidFill>
            <a:schemeClr val="tx1"/>
          </a:solidFill>
          <a:latin typeface="Georgia"/>
          <a:ea typeface="+mn-ea"/>
          <a:cs typeface="Georgia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Georgia"/>
          <a:ea typeface="+mn-ea"/>
          <a:cs typeface="Georgi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1"/>
          </a:solidFill>
          <a:latin typeface="Georgia"/>
          <a:ea typeface="+mn-ea"/>
          <a:cs typeface="Georgi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dsny/EmberTemplateBundles" TargetMode="External"/><Relationship Id="rId2" Type="http://schemas.openxmlformats.org/officeDocument/2006/relationships/hyperlink" Target="https://github.com/skjelbek/fagdag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45915" y="3109185"/>
            <a:ext cx="4396995" cy="1025999"/>
          </a:xfrm>
        </p:spPr>
        <p:txBody>
          <a:bodyPr/>
          <a:lstStyle/>
          <a:p>
            <a:r>
              <a:rPr lang="en-US" b="1" dirty="0" smtClean="0"/>
              <a:t>Getting </a:t>
            </a:r>
            <a:r>
              <a:rPr lang="en-US" b="1" dirty="0" err="1" smtClean="0"/>
              <a:t>SPA’ed</a:t>
            </a:r>
            <a:r>
              <a:rPr lang="en-US" b="1" dirty="0" smtClean="0"/>
              <a:t> with </a:t>
            </a:r>
            <a:endParaRPr lang="en-US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Fagdag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Lars </a:t>
            </a:r>
            <a:r>
              <a:rPr lang="en-US" dirty="0" err="1" smtClean="0"/>
              <a:t>Skjelbek</a:t>
            </a:r>
            <a:r>
              <a:rPr lang="en-US" dirty="0" smtClean="0"/>
              <a:t> &amp; Johan Andre </a:t>
            </a:r>
            <a:r>
              <a:rPr lang="en-US" dirty="0" err="1" smtClean="0"/>
              <a:t>Lundar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30/8/2013</a:t>
            </a:r>
            <a:endParaRPr lang="en-US" dirty="0"/>
          </a:p>
        </p:txBody>
      </p:sp>
      <p:pic>
        <p:nvPicPr>
          <p:cNvPr id="1026" name="Picture 2" descr="C:\Users\Public\Documents\Fagdag\emberjs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0023" y="115475"/>
            <a:ext cx="2993710" cy="2993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Public\Documents\Fagdag\ember_logo_svar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3936" y="3018796"/>
            <a:ext cx="826614" cy="321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089865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Javascript mvc rammeverk</a:t>
            </a:r>
          </a:p>
          <a:p>
            <a:r>
              <a:rPr lang="nb-NO" dirty="0" smtClean="0"/>
              <a:t>Født desember 2011 (Tom dale &amp; Yehuda Katz)</a:t>
            </a:r>
          </a:p>
          <a:p>
            <a:r>
              <a:rPr lang="nb-NO" dirty="0" smtClean="0"/>
              <a:t>Open source (MIT lisens)</a:t>
            </a:r>
          </a:p>
          <a:p>
            <a:r>
              <a:rPr lang="nb-NO" dirty="0" smtClean="0"/>
              <a:t>URL-drevet	</a:t>
            </a:r>
          </a:p>
          <a:p>
            <a:r>
              <a:rPr lang="nb-NO" dirty="0" smtClean="0"/>
              <a:t>Konvensjon over konfigurasjon (Følg konvensjonene!)</a:t>
            </a:r>
          </a:p>
          <a:p>
            <a:r>
              <a:rPr lang="nb-NO" dirty="0" smtClean="0"/>
              <a:t>Handlebars templating</a:t>
            </a:r>
          </a:p>
          <a:p>
            <a:r>
              <a:rPr lang="nb-NO" dirty="0" smtClean="0"/>
              <a:t>rc 7 - 14 august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76445" y="294936"/>
            <a:ext cx="1893147" cy="261610"/>
          </a:xfrm>
        </p:spPr>
        <p:txBody>
          <a:bodyPr/>
          <a:lstStyle/>
          <a:p>
            <a:r>
              <a:rPr lang="nb-NO" dirty="0" smtClean="0"/>
              <a:t>In a nutshell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98720420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76445" y="294936"/>
            <a:ext cx="861774" cy="261610"/>
          </a:xfrm>
        </p:spPr>
        <p:txBody>
          <a:bodyPr/>
          <a:lstStyle/>
          <a:p>
            <a:r>
              <a:rPr lang="nb-NO" dirty="0" smtClean="0"/>
              <a:t>Demo</a:t>
            </a:r>
            <a:endParaRPr lang="nb-NO" dirty="0"/>
          </a:p>
        </p:txBody>
      </p:sp>
      <p:pic>
        <p:nvPicPr>
          <p:cNvPr id="4" name="Picture 2" descr="C:\Users\Public\Documents\Fagdag\emberjs-logo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3182" y="674058"/>
            <a:ext cx="3957637" cy="3957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379460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76445" y="294936"/>
            <a:ext cx="1658146" cy="261610"/>
          </a:xfrm>
        </p:spPr>
        <p:txBody>
          <a:bodyPr/>
          <a:lstStyle/>
          <a:p>
            <a:r>
              <a:rPr lang="nb-NO" dirty="0" smtClean="0"/>
              <a:t>Versjon 1.0?</a:t>
            </a:r>
            <a:endParaRPr lang="nb-NO" dirty="0"/>
          </a:p>
        </p:txBody>
      </p:sp>
      <p:pic>
        <p:nvPicPr>
          <p:cNvPr id="1026" name="Picture 2" descr="C:\Users\lars skjelbek\Desktop\Photo 28.08.13 19 27 3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7333" y="1760804"/>
            <a:ext cx="5186241" cy="1823644"/>
          </a:xfrm>
          <a:prstGeom prst="rect">
            <a:avLst/>
          </a:prstGeom>
          <a:noFill/>
          <a:effectLst>
            <a:outerShdw blurRad="266700" dist="508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048471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Github: </a:t>
            </a:r>
            <a:r>
              <a:rPr lang="nb-NO" dirty="0">
                <a:hlinkClick r:id="rId2"/>
              </a:rPr>
              <a:t>https://</a:t>
            </a:r>
            <a:r>
              <a:rPr lang="nb-NO" dirty="0" smtClean="0">
                <a:hlinkClick r:id="rId2"/>
              </a:rPr>
              <a:t>github.com/skjelbek/fagdag</a:t>
            </a:r>
            <a:endParaRPr lang="nb-NO" dirty="0" smtClean="0"/>
          </a:p>
          <a:p>
            <a:r>
              <a:rPr lang="nb-NO" dirty="0" smtClean="0"/>
              <a:t>Bonus: ember template bundling </a:t>
            </a:r>
            <a:r>
              <a:rPr lang="nb-NO" dirty="0">
                <a:hlinkClick r:id="rId3"/>
              </a:rPr>
              <a:t>https://github.com/madsny/EmberTemplateBundles</a:t>
            </a:r>
            <a:endParaRPr lang="nb-NO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76445" y="294936"/>
            <a:ext cx="1375377" cy="261610"/>
          </a:xfrm>
        </p:spPr>
        <p:txBody>
          <a:bodyPr/>
          <a:lstStyle/>
          <a:p>
            <a:r>
              <a:rPr lang="nb-NO" dirty="0" smtClean="0"/>
              <a:t>spørsmål</a:t>
            </a:r>
            <a:endParaRPr lang="nb-NO" dirty="0"/>
          </a:p>
        </p:txBody>
      </p:sp>
      <p:pic>
        <p:nvPicPr>
          <p:cNvPr id="4" name="Picture 2" descr="C:\Users\Public\Documents\Fagdag\emberjs-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3863" y="934433"/>
            <a:ext cx="3116274" cy="3116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279390" y="207586"/>
            <a:ext cx="2926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nb-NO" sz="8000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39672118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KK Rekruttering 16-9">
  <a:themeElements>
    <a:clrScheme name="BEKK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6C6559"/>
      </a:accent1>
      <a:accent2>
        <a:srgbClr val="887E6F"/>
      </a:accent2>
      <a:accent3>
        <a:srgbClr val="C9C0B5"/>
      </a:accent3>
      <a:accent4>
        <a:srgbClr val="FD5158"/>
      </a:accent4>
      <a:accent5>
        <a:srgbClr val="FFF9AE"/>
      </a:accent5>
      <a:accent6>
        <a:srgbClr val="36BDB2"/>
      </a:accent6>
      <a:hlink>
        <a:srgbClr val="FD5158"/>
      </a:hlink>
      <a:folHlink>
        <a:srgbClr val="FD5158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华文新魏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6C6559"/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600"/>
          </a:spcBef>
          <a:spcAft>
            <a:spcPts val="400"/>
          </a:spcAft>
          <a:defRPr sz="1400" dirty="0" err="1" smtClean="0">
            <a:solidFill>
              <a:schemeClr val="tx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635" cmpd="sng">
          <a:solidFill>
            <a:schemeClr val="accent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spcBef>
            <a:spcPts val="600"/>
          </a:spcBef>
          <a:spcAft>
            <a:spcPts val="400"/>
          </a:spcAft>
          <a:defRPr sz="14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49699</TotalTime>
  <Words>58</Words>
  <Application>Microsoft Office PowerPoint</Application>
  <PresentationFormat>On-screen Show (16:9)</PresentationFormat>
  <Paragraphs>19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BEKK Rekruttering 16-9</vt:lpstr>
      <vt:lpstr>PowerPoint Presentation</vt:lpstr>
      <vt:lpstr>In a nutshell</vt:lpstr>
      <vt:lpstr>Demo</vt:lpstr>
      <vt:lpstr>Versjon 1.0?</vt:lpstr>
      <vt:lpstr>spørsmål</vt:lpstr>
    </vt:vector>
  </TitlesOfParts>
  <Company>Bekk Consulting AS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Anders Christensen</dc:creator>
  <cp:lastModifiedBy>Windows User</cp:lastModifiedBy>
  <cp:revision>1047</cp:revision>
  <dcterms:created xsi:type="dcterms:W3CDTF">2011-08-04T16:58:46Z</dcterms:created>
  <dcterms:modified xsi:type="dcterms:W3CDTF">2013-08-29T17:21:57Z</dcterms:modified>
</cp:coreProperties>
</file>