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0"/>
    <a:srgbClr val="000000"/>
    <a:srgbClr val="FFFFFF"/>
    <a:srgbClr val="C9C0B5"/>
    <a:srgbClr val="D2C0B5"/>
    <a:srgbClr val="BBB0A3"/>
    <a:srgbClr val="FD5151"/>
    <a:srgbClr val="887E6F"/>
    <a:srgbClr val="FD5158"/>
    <a:srgbClr val="F04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0" autoAdjust="0"/>
    <p:restoredTop sz="83501" autoAdjust="0"/>
  </p:normalViewPr>
  <p:slideViewPr>
    <p:cSldViewPr snapToGrid="0" snapToObjects="1" showGuides="1">
      <p:cViewPr>
        <p:scale>
          <a:sx n="130" d="100"/>
          <a:sy n="130" d="100"/>
        </p:scale>
        <p:origin x="-402" y="60"/>
      </p:cViewPr>
      <p:guideLst>
        <p:guide orient="horz" pos="3151"/>
        <p:guide orient="horz" pos="1602"/>
        <p:guide orient="horz" pos="645"/>
        <p:guide pos="2879"/>
        <p:guide pos="301"/>
        <p:guide pos="54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-42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72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Yehuda Katz og Tom Dale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2873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kjelbek/fagda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5915" y="3109185"/>
            <a:ext cx="4396995" cy="1025999"/>
          </a:xfrm>
        </p:spPr>
        <p:txBody>
          <a:bodyPr/>
          <a:lstStyle/>
          <a:p>
            <a:r>
              <a:rPr lang="en-US" b="1" dirty="0" smtClean="0"/>
              <a:t>Getting </a:t>
            </a:r>
            <a:r>
              <a:rPr lang="en-US" b="1" dirty="0" err="1" smtClean="0"/>
              <a:t>SPA’ed</a:t>
            </a:r>
            <a:r>
              <a:rPr lang="en-US" b="1" dirty="0" smtClean="0"/>
              <a:t> with 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Fagdag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Lars </a:t>
            </a:r>
            <a:r>
              <a:rPr lang="en-US" dirty="0" err="1" smtClean="0"/>
              <a:t>Skjelbek</a:t>
            </a:r>
            <a:r>
              <a:rPr lang="en-US" dirty="0" smtClean="0"/>
              <a:t> &amp; Johan Andre </a:t>
            </a:r>
            <a:r>
              <a:rPr lang="en-US" dirty="0" err="1" smtClean="0"/>
              <a:t>Lundar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30/8/2013</a:t>
            </a:r>
            <a:endParaRPr lang="en-US" dirty="0"/>
          </a:p>
        </p:txBody>
      </p:sp>
      <p:pic>
        <p:nvPicPr>
          <p:cNvPr id="1026" name="Picture 2" descr="C:\Users\Public\Documents\Fagdag\ember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23" y="115475"/>
            <a:ext cx="2993710" cy="299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ublic\Documents\Fagdag\ember_logo_sv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36" y="3018796"/>
            <a:ext cx="826614" cy="32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986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Javascript mvc rammeverk</a:t>
            </a:r>
          </a:p>
          <a:p>
            <a:r>
              <a:rPr lang="nb-NO" dirty="0" smtClean="0"/>
              <a:t>Født desember 2011</a:t>
            </a:r>
          </a:p>
          <a:p>
            <a:r>
              <a:rPr lang="nb-NO" dirty="0" smtClean="0"/>
              <a:t>Open source (MIT lisens)</a:t>
            </a:r>
          </a:p>
          <a:p>
            <a:r>
              <a:rPr lang="nb-NO" dirty="0" smtClean="0"/>
              <a:t>Konvensjon over </a:t>
            </a:r>
            <a:r>
              <a:rPr lang="nb-NO" dirty="0" smtClean="0"/>
              <a:t>konfigurasjon (Følg konvensjonene!)</a:t>
            </a:r>
            <a:endParaRPr lang="nb-NO" dirty="0" smtClean="0"/>
          </a:p>
          <a:p>
            <a:r>
              <a:rPr lang="nb-NO" dirty="0" smtClean="0"/>
              <a:t>Handlebars templating</a:t>
            </a:r>
          </a:p>
          <a:p>
            <a:r>
              <a:rPr lang="nb-NO" dirty="0" smtClean="0"/>
              <a:t>rc 7 - 14 august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893147" cy="261610"/>
          </a:xfrm>
        </p:spPr>
        <p:txBody>
          <a:bodyPr/>
          <a:lstStyle/>
          <a:p>
            <a:r>
              <a:rPr lang="nb-NO" dirty="0" smtClean="0"/>
              <a:t>In a nutshell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7204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861774" cy="261610"/>
          </a:xfrm>
        </p:spPr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pic>
        <p:nvPicPr>
          <p:cNvPr id="4" name="Picture 2" descr="C:\Users\Public\Documents\Fagdag\emberjs-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19" y="674058"/>
            <a:ext cx="3957637" cy="395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7946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Github: </a:t>
            </a:r>
            <a:r>
              <a:rPr lang="nb-NO" dirty="0">
                <a:hlinkClick r:id="rId2"/>
              </a:rPr>
              <a:t>https://github.com/skjelbek/fagdag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375377" cy="261610"/>
          </a:xfrm>
        </p:spPr>
        <p:txBody>
          <a:bodyPr/>
          <a:lstStyle/>
          <a:p>
            <a:r>
              <a:rPr lang="nb-NO" dirty="0" smtClean="0"/>
              <a:t>spørsmål</a:t>
            </a:r>
            <a:endParaRPr lang="nb-NO" dirty="0"/>
          </a:p>
        </p:txBody>
      </p:sp>
      <p:pic>
        <p:nvPicPr>
          <p:cNvPr id="4" name="Picture 2" descr="C:\Users\Public\Documents\Fagdag\ember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04" y="1109993"/>
            <a:ext cx="3521702" cy="35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81885" y="258791"/>
            <a:ext cx="29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8800" dirty="0" smtClean="0"/>
              <a:t>?</a:t>
            </a:r>
            <a:endParaRPr lang="nb-NO" sz="8800" dirty="0" smtClean="0"/>
          </a:p>
        </p:txBody>
      </p:sp>
    </p:spTree>
    <p:extLst>
      <p:ext uri="{BB962C8B-B14F-4D97-AF65-F5344CB8AC3E}">
        <p14:creationId xmlns:p14="http://schemas.microsoft.com/office/powerpoint/2010/main" val="23967211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49660</TotalTime>
  <Words>53</Words>
  <Application>Microsoft Office PowerPoint</Application>
  <PresentationFormat>On-screen Show (16:9)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BEKK Rekruttering 16-9</vt:lpstr>
      <vt:lpstr>PowerPoint Presentation</vt:lpstr>
      <vt:lpstr>In a nutshell</vt:lpstr>
      <vt:lpstr>Demo</vt:lpstr>
      <vt:lpstr>spørsmål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Windows User</cp:lastModifiedBy>
  <cp:revision>1039</cp:revision>
  <dcterms:created xsi:type="dcterms:W3CDTF">2011-08-04T16:58:46Z</dcterms:created>
  <dcterms:modified xsi:type="dcterms:W3CDTF">2013-08-25T16:02:53Z</dcterms:modified>
</cp:coreProperties>
</file>