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1753A-C0D5-4D54-A654-F66941A80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16F55-8D2C-4B3B-B24F-C81936AB9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CC692-D13D-4BBB-A9D0-EB602466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7753-4A55-4D84-ADF4-972458DFF06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BBE1C-3B39-44CB-8D2E-F889DA39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E06C8-16F9-49A8-9731-164DB597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206C-7BB1-45FB-8634-83F4EB727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4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9B16F-EE12-45C8-9030-FFD20D6F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58C2C1-773F-4EF3-AF8A-28F6626F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A644E-6A0D-4AEE-8986-EDDEE86D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7753-4A55-4D84-ADF4-972458DFF06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E56AD-252B-43FB-B074-59398935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A3E56-A083-4A33-8814-8A36FFBB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206C-7BB1-45FB-8634-83F4EB727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3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93918F-239F-4BD3-9916-28DE2E3B1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2F2928-CDC5-4004-9ACE-F960BC858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F9EC8-EB76-4297-94BE-012ECC9E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7753-4A55-4D84-ADF4-972458DFF06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FE167-B0ED-4D07-808F-A1B73592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7B1E8-3374-41FA-A7A7-05E8657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206C-7BB1-45FB-8634-83F4EB727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0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4E8CE-DCF1-4715-B15F-B7480E26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BFB49-3964-4F77-AC42-ED23CA3B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33161-3741-40FC-9C9D-10FD2CA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7753-4A55-4D84-ADF4-972458DFF06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62037-0E65-45E8-A235-BE662A20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CE16D-C915-4279-83C3-5D44994E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206C-7BB1-45FB-8634-83F4EB727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71935-D902-4420-A29D-E834A508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E70D36-E0AB-48AE-9720-A86D9871A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1B4D3-8546-4622-A155-60F13B77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7753-4A55-4D84-ADF4-972458DFF06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E2D81-D750-4CF6-89DC-6AEBDD29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84398-79F6-456D-89B4-401C46B2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206C-7BB1-45FB-8634-83F4EB727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5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FE979-7A9F-4380-A15F-CB0583D2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CFB84-AC68-4B78-85C2-AF6B774C7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40C3E-362E-410C-9BF7-A9B03E9A0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D8EDA-411E-44D0-A1F5-1F5EF83E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7753-4A55-4D84-ADF4-972458DFF06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4AA1C-8ACB-4B5F-8C46-A063C64C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95612-2B76-4855-970D-A41BC145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206C-7BB1-45FB-8634-83F4EB727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0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03552-E376-4ACC-BD9A-46B7072E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A2181-6D42-46CB-B895-91ACA848E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E43B64-B00A-4113-987D-E424801D5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6E64DE-FCF9-4E46-8E07-3B02A2772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120A4B-8328-42AD-AE77-93F241897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50E6DD-30B5-47E5-ABD3-DB3F46E0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7753-4A55-4D84-ADF4-972458DFF06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5599B4-F4AE-4666-8BB8-646D7AA6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038D47-2B85-48F0-866C-266FCE38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206C-7BB1-45FB-8634-83F4EB727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4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5B13-E0FD-4E93-A685-EDBB7072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6CD472-CFC2-4048-BEA6-7849AE58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7753-4A55-4D84-ADF4-972458DFF06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3F7E9C-982F-4DA8-ACC2-D94C9E8B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E9DDA1-A5DA-4296-AA46-15F9C71A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206C-7BB1-45FB-8634-83F4EB727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8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5F42BD-7F9F-4EDE-A585-8B1E9CC3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7753-4A55-4D84-ADF4-972458DFF06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835D70-7F19-4984-9F9F-B3A55FD3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D9A3D9-77F7-43FC-811F-A92E77AA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206C-7BB1-45FB-8634-83F4EB727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30857-7AF5-45DB-80F5-5EAAA528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57D86-732A-4678-ACC1-DB3B95ED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8094BE-B54E-47B2-9658-AD8795F0F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CB143-3D39-4A44-94DB-410FC6D5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7753-4A55-4D84-ADF4-972458DFF06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73CEA-30FB-442B-83AA-673EE309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5A5D34-4494-431D-8DFF-F4150269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206C-7BB1-45FB-8634-83F4EB727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9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C6105-56E1-438D-BB60-8CE1A48A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D1F87B-F966-4562-AE8C-6EDF0F3E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3598E-21AB-4783-825C-3E995FB4E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4DE4A3-79A9-494E-8DE9-D8E5A828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7753-4A55-4D84-ADF4-972458DFF06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949864-54B8-4C14-B1BF-DBF9663A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E5B9C-C126-431F-B9EA-31EDAAEA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206C-7BB1-45FB-8634-83F4EB727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77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9D7EFC-448C-4D4F-B156-24A4F169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00CA9-A75D-4DFA-95A2-A8BE66AEE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1D14D-C884-4540-8F55-D668F673B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27753-4A55-4D84-ADF4-972458DFF06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39EDA-8EB0-4895-9A42-7549CEBAB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1FA63-3D5A-4836-BA2B-825910D15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206C-7BB1-45FB-8634-83F4EB727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14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EB7EDD-4E08-4D7F-95F0-D2BE75886782}"/>
              </a:ext>
            </a:extLst>
          </p:cNvPr>
          <p:cNvSpPr/>
          <p:nvPr/>
        </p:nvSpPr>
        <p:spPr>
          <a:xfrm>
            <a:off x="1780521" y="2682435"/>
            <a:ext cx="20088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진경빈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5C1587-7A6C-4D04-9E48-CF04174DFF92}"/>
              </a:ext>
            </a:extLst>
          </p:cNvPr>
          <p:cNvSpPr/>
          <p:nvPr/>
        </p:nvSpPr>
        <p:spPr>
          <a:xfrm>
            <a:off x="1780521" y="3156811"/>
            <a:ext cx="74334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https://github.com/skjin20800/JSP_Exam.git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750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1372147-330B-4DB3-BDE0-5C42F8B75A80}"/>
              </a:ext>
            </a:extLst>
          </p:cNvPr>
          <p:cNvSpPr/>
          <p:nvPr/>
        </p:nvSpPr>
        <p:spPr>
          <a:xfrm>
            <a:off x="0" y="2098166"/>
            <a:ext cx="31984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 로그인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07EA62-15F4-4FB5-A7BE-C4404490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62" y="0"/>
            <a:ext cx="4418796" cy="32662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EBDBD8-89DE-4D61-9CCA-7F209E7B2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344" y="0"/>
            <a:ext cx="4732656" cy="35446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A3B36E-A15F-42C4-9646-E96280916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391" y="3428999"/>
            <a:ext cx="5287906" cy="311231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78FAC-3C5E-4A96-9FC1-FD7D6F080BA3}"/>
              </a:ext>
            </a:extLst>
          </p:cNvPr>
          <p:cNvSpPr/>
          <p:nvPr/>
        </p:nvSpPr>
        <p:spPr>
          <a:xfrm>
            <a:off x="75501" y="3167389"/>
            <a:ext cx="31984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관리자는 모든 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유저정보를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지울 수 있다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095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1372147-330B-4DB3-BDE0-5C42F8B75A80}"/>
              </a:ext>
            </a:extLst>
          </p:cNvPr>
          <p:cNvSpPr/>
          <p:nvPr/>
        </p:nvSpPr>
        <p:spPr>
          <a:xfrm>
            <a:off x="0" y="697204"/>
            <a:ext cx="31984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78FAC-3C5E-4A96-9FC1-FD7D6F080BA3}"/>
              </a:ext>
            </a:extLst>
          </p:cNvPr>
          <p:cNvSpPr/>
          <p:nvPr/>
        </p:nvSpPr>
        <p:spPr>
          <a:xfrm>
            <a:off x="746620" y="1537225"/>
            <a:ext cx="31984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a7</a:t>
            </a:r>
            <a:r>
              <a:rPr lang="ko-KR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유저 삭제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94DCF9-F4E2-41AB-AC12-EDBFB3DD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56" y="121123"/>
            <a:ext cx="3704742" cy="27648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AAE89B-ABBE-4CFC-93D5-444B27CFB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878" y="64435"/>
            <a:ext cx="4257793" cy="30898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002763-AA4D-4F7F-AF9C-9D5237B69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156" y="3342242"/>
            <a:ext cx="3804736" cy="281855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C9CBC9-671A-425C-9DCF-76D5B9668C22}"/>
              </a:ext>
            </a:extLst>
          </p:cNvPr>
          <p:cNvSpPr/>
          <p:nvPr/>
        </p:nvSpPr>
        <p:spPr>
          <a:xfrm>
            <a:off x="840297" y="4535946"/>
            <a:ext cx="31984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a7</a:t>
            </a:r>
            <a:r>
              <a:rPr lang="ko-KR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유저 삭제 완료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531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1372147-330B-4DB3-BDE0-5C42F8B75A80}"/>
              </a:ext>
            </a:extLst>
          </p:cNvPr>
          <p:cNvSpPr/>
          <p:nvPr/>
        </p:nvSpPr>
        <p:spPr>
          <a:xfrm>
            <a:off x="0" y="697204"/>
            <a:ext cx="31984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78FAC-3C5E-4A96-9FC1-FD7D6F080BA3}"/>
              </a:ext>
            </a:extLst>
          </p:cNvPr>
          <p:cNvSpPr/>
          <p:nvPr/>
        </p:nvSpPr>
        <p:spPr>
          <a:xfrm>
            <a:off x="746619" y="1537225"/>
            <a:ext cx="434549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 정보는 유저리스트에 뜨지 않습니다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  <a:r>
              <a:rPr lang="ko-KR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문을 이용하여 구현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1DE4C2-BAA3-4988-97AB-57ECCAEE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19" y="2154127"/>
            <a:ext cx="11120612" cy="3423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782D2A-B09F-486F-84D6-F317EAE3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504" y="3171407"/>
            <a:ext cx="4392991" cy="310093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A94C57-3DCF-4AC4-A0F6-CB6346F10D8B}"/>
              </a:ext>
            </a:extLst>
          </p:cNvPr>
          <p:cNvSpPr/>
          <p:nvPr/>
        </p:nvSpPr>
        <p:spPr>
          <a:xfrm>
            <a:off x="882241" y="3429000"/>
            <a:ext cx="43454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kern="0" spc="-17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Injection </a:t>
            </a:r>
            <a:r>
              <a:rPr lang="ko-KR" altLang="en-US" sz="1400" kern="0" spc="-17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공격 대비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88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3C27E2-71A1-446C-8CC1-348EBDCC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787" y="0"/>
            <a:ext cx="9109213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1372147-330B-4DB3-BDE0-5C42F8B75A80}"/>
              </a:ext>
            </a:extLst>
          </p:cNvPr>
          <p:cNvSpPr/>
          <p:nvPr/>
        </p:nvSpPr>
        <p:spPr>
          <a:xfrm>
            <a:off x="487756" y="3198167"/>
            <a:ext cx="1832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 페이지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781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1372147-330B-4DB3-BDE0-5C42F8B75A80}"/>
              </a:ext>
            </a:extLst>
          </p:cNvPr>
          <p:cNvSpPr/>
          <p:nvPr/>
        </p:nvSpPr>
        <p:spPr>
          <a:xfrm>
            <a:off x="487758" y="3198167"/>
            <a:ext cx="1832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페이징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기능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89FD9B-394E-4615-8A38-B77F79975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06" y="130628"/>
            <a:ext cx="3960394" cy="29484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31D985-BD8F-479D-B970-5F7B0991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600" y="130628"/>
            <a:ext cx="4286305" cy="3174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5EDAC7-38DE-4CE7-A59B-B5FCBBEF7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12" y="3428999"/>
            <a:ext cx="4655975" cy="286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1372147-330B-4DB3-BDE0-5C42F8B75A80}"/>
              </a:ext>
            </a:extLst>
          </p:cNvPr>
          <p:cNvSpPr/>
          <p:nvPr/>
        </p:nvSpPr>
        <p:spPr>
          <a:xfrm>
            <a:off x="696151" y="319816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C96A2D-50A6-4C03-BE0E-D431FFA0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31" y="1709737"/>
            <a:ext cx="9606543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2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1372147-330B-4DB3-BDE0-5C42F8B75A80}"/>
              </a:ext>
            </a:extLst>
          </p:cNvPr>
          <p:cNvSpPr/>
          <p:nvPr/>
        </p:nvSpPr>
        <p:spPr>
          <a:xfrm>
            <a:off x="696152" y="3198167"/>
            <a:ext cx="14157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적용모습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7F1236-8B7C-4B7F-A05F-B734E8BD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054" y="-1"/>
            <a:ext cx="9128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1372147-330B-4DB3-BDE0-5C42F8B75A80}"/>
              </a:ext>
            </a:extLst>
          </p:cNvPr>
          <p:cNvSpPr/>
          <p:nvPr/>
        </p:nvSpPr>
        <p:spPr>
          <a:xfrm>
            <a:off x="0" y="1602632"/>
            <a:ext cx="31984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ex1 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1FC3C5-8716-4D4E-9620-7FDC436E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79" y="0"/>
            <a:ext cx="9101621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721D87F-0FC8-4BE4-B84B-6C9DA5D826F2}"/>
              </a:ext>
            </a:extLst>
          </p:cNvPr>
          <p:cNvSpPr/>
          <p:nvPr/>
        </p:nvSpPr>
        <p:spPr>
          <a:xfrm>
            <a:off x="75501" y="2610709"/>
            <a:ext cx="31984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로그인한 사용자만 정보 확인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상세보기 버튼 활성화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009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1372147-330B-4DB3-BDE0-5C42F8B75A80}"/>
              </a:ext>
            </a:extLst>
          </p:cNvPr>
          <p:cNvSpPr/>
          <p:nvPr/>
        </p:nvSpPr>
        <p:spPr>
          <a:xfrm>
            <a:off x="0" y="1602632"/>
            <a:ext cx="31984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상세보기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21D87F-0FC8-4BE4-B84B-6C9DA5D826F2}"/>
              </a:ext>
            </a:extLst>
          </p:cNvPr>
          <p:cNvSpPr/>
          <p:nvPr/>
        </p:nvSpPr>
        <p:spPr>
          <a:xfrm>
            <a:off x="75501" y="2610709"/>
            <a:ext cx="31984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세션</a:t>
            </a:r>
            <a:r>
              <a: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lang="ko-KR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게시글 작성자가 </a:t>
            </a:r>
            <a:r>
              <a:rPr lang="ko-KR" alt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같을때</a:t>
            </a:r>
            <a:r>
              <a:rPr lang="ko-KR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삭제버튼활성화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7D4FB9-2EF6-4A5C-B165-4B707987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382" y="1120374"/>
            <a:ext cx="51149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9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1372147-330B-4DB3-BDE0-5C42F8B75A80}"/>
              </a:ext>
            </a:extLst>
          </p:cNvPr>
          <p:cNvSpPr/>
          <p:nvPr/>
        </p:nvSpPr>
        <p:spPr>
          <a:xfrm>
            <a:off x="-59628" y="2967334"/>
            <a:ext cx="31984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ex1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삭제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7D4FB9-2EF6-4A5C-B165-4B707987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69" y="1795244"/>
            <a:ext cx="4154167" cy="32675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F5615A-AD62-4A7C-A0E1-7256AA388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436" y="1795244"/>
            <a:ext cx="4918745" cy="326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9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1372147-330B-4DB3-BDE0-5C42F8B75A80}"/>
              </a:ext>
            </a:extLst>
          </p:cNvPr>
          <p:cNvSpPr/>
          <p:nvPr/>
        </p:nvSpPr>
        <p:spPr>
          <a:xfrm>
            <a:off x="-59628" y="2967334"/>
            <a:ext cx="31984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 로그인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E76DFD-F9F5-4E89-847B-6912DBF4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768" y="1670764"/>
            <a:ext cx="7373928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1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76</Words>
  <Application>Microsoft Office PowerPoint</Application>
  <PresentationFormat>와이드스크린</PresentationFormat>
  <Paragraphs>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진경빈</dc:creator>
  <cp:lastModifiedBy>20141812@office.deu.ac.kr</cp:lastModifiedBy>
  <cp:revision>2</cp:revision>
  <dcterms:created xsi:type="dcterms:W3CDTF">2021-01-12T06:33:53Z</dcterms:created>
  <dcterms:modified xsi:type="dcterms:W3CDTF">2021-01-12T07:07:21Z</dcterms:modified>
</cp:coreProperties>
</file>