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47" d="100"/>
          <a:sy n="47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23371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465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95011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5101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2455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816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778446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40987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63867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4800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298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76977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4761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12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803481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09600" y="1577340"/>
            <a:ext cx="10972800" cy="452627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220908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9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9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9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9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8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24397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642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1332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4806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84452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01479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45705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0911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47675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406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6705600" y="1620558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9053" y="0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457200" y="3205939"/>
            <a:ext cx="92202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S.Kaviya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NMID:24131040500122014 And asanm10424ca32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 . C . 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JAWAHAR . SCIENCE . COLLEGE / ANNAMALAI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0337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ctrTitle"/>
          </p:nvPr>
        </p:nvSpPr>
        <p:spPr>
          <a:xfrm rot="12171">
            <a:off x="333273" y="546460"/>
            <a:ext cx="9935881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>
              <a:lnSpc>
                <a:spcPct val="100000"/>
              </a:lnSpc>
              <a:spcBef>
                <a:spcPts val="130"/>
              </a:spcBef>
            </a:pPr>
            <a:r>
              <a:rPr lang="en-US" altLang="zh-CN" sz="4250" b="1" i="0" spc="15">
                <a:solidFill>
                  <a:schemeClr val="tx1"/>
                </a:solidFill>
                <a:latin typeface="Trebuchet MS" pitchFamily="0" charset="0"/>
                <a:cs typeface="Trebuchet MS" pitchFamily="0" charset="0"/>
              </a:rPr>
              <a:t>RESULTS AND SCREENSHOTS</a:t>
            </a:r>
            <a:endParaRPr lang="zh-CN" altLang="en-US" sz="425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-1466785" y="478306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8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310">
            <a:off x="3216044" y="1768713"/>
            <a:ext cx="5543915" cy="446802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1774723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1629614" y="3151422"/>
            <a:ext cx="314325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0" name="文本框"/>
          <p:cNvSpPr>
            <a:spLocks noGrp="1"/>
          </p:cNvSpPr>
          <p:nvPr>
            <p:ph type="body" idx="1"/>
          </p:nvPr>
        </p:nvSpPr>
        <p:spPr>
          <a:xfrm rot="0">
            <a:off x="2590799" y="2897849"/>
            <a:ext cx="6943725" cy="8309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5400" b="0" i="0" u="none" strike="noStrike" kern="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/>
              </a:rPr>
              <a:t>DIGITAL PORTFOLIO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43613886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9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100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1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1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1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17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1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0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1967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609599" y="2417629"/>
            <a:ext cx="10972800" cy="923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IN  TODAY’S GENERATION ERA , TRADITONALS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RESUMES ALONE ARE NOT ENOUGH TO SHOW YOUR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             SKILLS AND WORK 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652134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4" name="曲线"/>
          <p:cNvSpPr>
            <a:spLocks/>
          </p:cNvSpPr>
          <p:nvPr/>
        </p:nvSpPr>
        <p:spPr>
          <a:xfrm rot="0">
            <a:off x="441007" y="223519"/>
            <a:ext cx="314325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1143001" y="458946"/>
            <a:ext cx="533400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990600" y="2574448"/>
            <a:ext cx="8077200" cy="1538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 BRIEF SUMMARY OF MY PROJECT AND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MY WORK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MY PORTFOLIO CONTAINS ( ABOUT ME , SKILLS AND WORK PRESANTATION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MAIN THEME : SHOWCASE MY WORKS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5628238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7239000" y="29004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380618" y="2461682"/>
            <a:ext cx="10972800" cy="1538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STUDENTS ( RESUMES , ACADAMIC PROJECT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JOBSEEKERS ( TO SHARE WITH RECRUITERS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FREELENCERS ( TO SHOW CLIENTS )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139501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886576" y="2137410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381000" y="2438400"/>
            <a:ext cx="6048376" cy="22159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HTML : STRUCTURE ( PAGES , SECTION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CSS : STYLING ( COLORS , LAYOUT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JAVASCRIPT : INTERACTIVITY ( MENU BAR , VALIDATION )</a:t>
            </a: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endParaRPr lang="en-US" altLang="zh-CN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ourier New" pitchFamily="49" charset="0"/>
              <a:buChar char="o"/>
            </a:pP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CODE EDITOR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  <a:sym typeface="Wingdings" pitchFamily="2" charset="2"/>
              </a:rPr>
              <a:t>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( VS CODE ) AND HOSTING PLATFORM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  <a:sym typeface="Wingdings" pitchFamily="2" charset="2"/>
              </a:rPr>
              <a:t></a:t>
            </a:r>
            <a:r>
              <a:rPr lang="en-US" altLang="zh-CN" sz="18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( GITHUB PAGES )</a:t>
            </a: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5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683932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8534400" y="791712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2362200" y="4878953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8534400" cy="30777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SECTION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HOME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PROJECT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SKILLS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CONTACT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4748250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609600" y="1676400"/>
            <a:ext cx="7848599" cy="15388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NAVIGATION BAR ( WITH SMOOTH SCROOLING )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IMAGE DETAILS / HYPER LINK</a:t>
            </a: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0" cap="none" spc="0" baseline="0">
                <a:latin typeface="Calibri" pitchFamily="0" charset="0"/>
                <a:ea typeface="宋体" pitchFamily="0" charset="0"/>
                <a:cs typeface="Lucida Sans"/>
              </a:rPr>
              <a:t> INTRACTIVE ELEMENTS</a:t>
            </a:r>
            <a:endParaRPr lang="zh-CN" altLang="en-US" sz="2000" b="0" i="0" u="none" strike="noStrike" kern="0" cap="none" spc="0" baseline="0">
              <a:latin typeface="Calibri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2743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2025-08-29T08:50:33Z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