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3" d="100"/>
          <a:sy n="83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527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61116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2112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6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2740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9105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2285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2491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6498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3262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0003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4590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7558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3442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8480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9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15998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6560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871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9384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4098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8822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70913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41143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653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6705600" y="1620558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9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9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9053" y="0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457200" y="3205939"/>
            <a:ext cx="9220200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S.Kaviya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NMID:24131040500122014 And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B373F87DD10480B956345A079F9939C4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 . C .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JAWAHAR . SCIENCE . COLLEGE / 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9788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1598644">
            <a:off x="2425524" y="1985686"/>
            <a:ext cx="5976321" cy="42436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1965062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629614" y="3151422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2590799" y="2897849"/>
            <a:ext cx="694372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DIGITAL PORTFOLIO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98207347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11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1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9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1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7301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609599" y="2417629"/>
            <a:ext cx="10972800" cy="923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IN  TODAY’S GENERATION ERA , TRADITONALS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RESUMES ALONE ARE NOT ENOUGH TO SHOW YOUR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             SKILLS AND WORK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8078450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0" name="曲线"/>
          <p:cNvSpPr>
            <a:spLocks/>
          </p:cNvSpPr>
          <p:nvPr/>
        </p:nvSpPr>
        <p:spPr>
          <a:xfrm rot="0">
            <a:off x="441007" y="223519"/>
            <a:ext cx="314325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1143001" y="458946"/>
            <a:ext cx="533400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990600" y="2574448"/>
            <a:ext cx="8077200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 BRIEF SUMMARY OF MY PROJECT AND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MY WORK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MY PORTFOLIO CONTAINS ( ABOUT ME , SKILLS AND WORK PRESANTATION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MAIN THEME : SHOWCASE MY WORKS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393383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7239000" y="290047"/>
            <a:ext cx="314323" cy="32384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80618" y="2461682"/>
            <a:ext cx="10972800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STUDENTS ( RESUMES , ACADAMIC PROJECT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JOBSEEKERS ( TO SHARE WITH RECRUITERS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FREELENCERS ( TO SHOW CLIENTS )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2501376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86576" y="213741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381000" y="2438400"/>
            <a:ext cx="6048376" cy="2215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HTML : STRUCTURE ( PAGES , SECTION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CSS : STYLING ( COLORS , LAYOUT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JAVASCRIPT : INTERACTIVITY ( MENU BAR , VALIDATION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CODE EDITOR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( VS CODE ) AND HOSTING PLATFORM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( GITHUB PAGES )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2953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8534400" y="791712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2362200" y="487895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3077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SECTION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HOME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PROJECT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SKILLS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CONTACT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8216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76400"/>
            <a:ext cx="7848599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NAVIGATION BAR ( WITH SMOOTH SCROOLING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IMAGE DETAILS / HYPER LINK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 INTRACTIVE ELEMENTS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5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2025-09-03T10:33:48Z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