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81398-7ECF-487A-8928-7EC24B19E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6087F-7B5E-4723-BA80-2483A439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effectLst/>
              </a:rPr>
              <a:t>Figure 1: </a:t>
            </a:r>
            <a:r>
              <a:rPr lang="en-US" dirty="0">
                <a:effectLst/>
              </a:rPr>
              <a:t>Map of South-Central Texas, where 10 USGS gaged Streams were sampled in the Spring of 2017. An annual precipitation overlay indicates that the sample sites span a gradient from 61 cm/</a:t>
            </a:r>
            <a:r>
              <a:rPr lang="en-US" dirty="0" err="1">
                <a:effectLst/>
              </a:rPr>
              <a:t>yr</a:t>
            </a:r>
            <a:r>
              <a:rPr lang="en-US" dirty="0">
                <a:effectLst/>
              </a:rPr>
              <a:t> in the Southwest to 134 cm/</a:t>
            </a:r>
            <a:r>
              <a:rPr lang="en-US" dirty="0" err="1">
                <a:effectLst/>
              </a:rPr>
              <a:t>yr</a:t>
            </a:r>
            <a:r>
              <a:rPr lang="en-US" dirty="0">
                <a:effectLst/>
              </a:rPr>
              <a:t> in the Northeast.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ABF6-6378-4B56-82B3-D0B245740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26F49-7292-4BDB-878B-DA9DBED5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2B42-BDA0-4FCC-8787-B39EEE2C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014D-959B-4DFE-A415-7B2B6EA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EE8A-E415-419D-BE0E-7E137B4D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0F4-216D-4EF0-AEE3-BCD4E57D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ABAC-D4F8-418B-90C9-406F84F9E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E33B-0BD1-4C12-9284-3C3EFFF9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A9DD-8BFD-4162-AFAF-1CB2D80B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6AA8-EA7F-40D8-AF19-6C42298C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91960-0766-48A2-9FA6-EC8269338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E59A-832C-43CF-8DA1-BAECA297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8FBA-D3D6-408B-B5E7-2BA72D5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BC61-0659-4E38-BB66-0C662E8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A694-050C-4991-9FD4-F35C0230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92CB-4294-4257-9FAD-E686F4AE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9B30-E564-45B0-9001-8DD2BD36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522A-A90C-4E2C-9B92-1BB59FB9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ADBB-9661-4365-BC49-6A221751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C2A8-E10E-41E7-BB9B-301A705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B0A6-FBBE-4270-858C-0BE56379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C66F-A332-441B-A47F-56745EC5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B12F-8EC7-4339-91C9-278320C6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937C-EDDB-4F00-AEFE-B5DE836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C725-CD75-4BB3-92AB-33F5D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5334-9115-4356-8654-8A9ED6CE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6CD0-958F-47DE-8B9C-2D65F5D3A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701A8-09A4-4C01-B8C1-B1FF40D2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A036-C5F2-40E5-BB56-1E9DC1AC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C41BA-AEF3-4487-B532-3692177D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2FC3-1442-4801-BEF5-07CCBE10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FDB3-6AD5-44B8-9C2B-AC3A679F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665EB-4977-4A6A-8F8C-48E5E901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9BEF-B2C1-4AC9-B6B3-222C37B0A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B8772-C34B-4425-A91C-817EE723E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C8375-DA6C-4087-BD5D-6195031E8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8C905-08B4-47EB-9E59-C668BD1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4965D-88F8-4955-B8F0-8DBE4B97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1C07A-C88D-45F0-8F22-42C7E739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A3E4-1659-4414-915C-A8639DFC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478C8-967E-4335-8491-B9D1247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BC99C-25D4-43F4-9F07-D77AD772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3BCFC-0A4B-4932-BFF3-64B2BF76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4160F-A46A-4E71-B32E-551BFF5C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2DFB9-EB7D-453B-BBD8-E7B17D36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02F75-F4EB-42B8-9843-E7E1A4A7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A7C1-FB89-411F-AF91-B3C2D54D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B833-153E-4A7A-9FB1-5095D464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EE54-FAC4-4B82-BB33-0B60EC6C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775A-2281-4D6D-A46E-A722E8D0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DBCF-55FD-47F6-A3BD-BFF17795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F7BE-5CDA-4988-B63A-86E79CC6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69D-4D0B-43D0-9A35-1D95D39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96EB2-A600-4F05-AB42-3D7264F98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85B66-020E-49C5-B1B2-6B020225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7568B-366E-49D1-BF8A-58B34F04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6C20-FB65-4F7B-B1F1-55D48E6B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BAA93-A69B-43E3-BE2D-510EBCE9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4523F-DF4F-4D6E-9A31-C597548D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124EA-4D31-49BD-A0BC-53C33F0B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7512-4631-41D4-A211-06310689B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FCFA-267B-4BF1-A8AD-CE33B70BCAC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D9EA-0507-4AC7-9A74-C075C6334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CDBE-F817-4BF3-A59D-BB923FA8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A268-5BCB-4CD4-A414-348E7D363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0BEE2-E577-4FA3-B33E-21A0BFDD7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1265237"/>
            <a:ext cx="594360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3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</cp:revision>
  <dcterms:created xsi:type="dcterms:W3CDTF">2021-03-30T17:55:38Z</dcterms:created>
  <dcterms:modified xsi:type="dcterms:W3CDTF">2021-03-30T17:56:14Z</dcterms:modified>
</cp:coreProperties>
</file>