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04" r:id="rId2"/>
  </p:sldIdLst>
  <p:sldSz cx="64008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2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962D9-FE15-42B2-A24C-3B7A3DC3376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68413" y="1143000"/>
            <a:ext cx="4321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65C48-DDAE-4F83-8D87-7B511A24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70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1pPr>
    <a:lvl2pPr marL="263347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2pPr>
    <a:lvl3pPr marL="526694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3pPr>
    <a:lvl4pPr marL="790042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4pPr>
    <a:lvl5pPr marL="1053389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5pPr>
    <a:lvl6pPr marL="1316736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6pPr>
    <a:lvl7pPr marL="1580083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7pPr>
    <a:lvl8pPr marL="1843430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8pPr>
    <a:lvl9pPr marL="2106778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1143000"/>
            <a:ext cx="4321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effectLst/>
              </a:rPr>
              <a:t>Figure 1: </a:t>
            </a:r>
            <a:r>
              <a:rPr lang="en-US" dirty="0">
                <a:effectLst/>
              </a:rPr>
              <a:t>Map of South-Central Texas, where 10 USGS gaged Streams were sampled in the Spring of 2017. An annual precipitation overlay indicates that the sample sites span a gradient from 61 cm/</a:t>
            </a:r>
            <a:r>
              <a:rPr lang="en-US" dirty="0" err="1">
                <a:effectLst/>
              </a:rPr>
              <a:t>yr</a:t>
            </a:r>
            <a:r>
              <a:rPr lang="en-US" dirty="0">
                <a:effectLst/>
              </a:rPr>
              <a:t> in the Southwest to 134 cm/</a:t>
            </a:r>
            <a:r>
              <a:rPr lang="en-US" dirty="0" err="1">
                <a:effectLst/>
              </a:rPr>
              <a:t>yr</a:t>
            </a:r>
            <a:r>
              <a:rPr lang="en-US" dirty="0">
                <a:effectLst/>
              </a:rPr>
              <a:t> in the Northeast.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0C976-69FE-480F-A5DE-21BB1A64F9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3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748242"/>
            <a:ext cx="544068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2401359"/>
            <a:ext cx="48006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05C9-ED78-4BBE-B7D5-8AE5FC21E2C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1FA1-90D7-47F8-BA5C-5BFA242A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0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05C9-ED78-4BBE-B7D5-8AE5FC21E2C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1FA1-90D7-47F8-BA5C-5BFA242A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9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243417"/>
            <a:ext cx="1380173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243417"/>
            <a:ext cx="4060508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05C9-ED78-4BBE-B7D5-8AE5FC21E2C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1FA1-90D7-47F8-BA5C-5BFA242A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6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05C9-ED78-4BBE-B7D5-8AE5FC21E2C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1FA1-90D7-47F8-BA5C-5BFA242A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9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139826"/>
            <a:ext cx="552069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3059643"/>
            <a:ext cx="552069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05C9-ED78-4BBE-B7D5-8AE5FC21E2C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1FA1-90D7-47F8-BA5C-5BFA242A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7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217083"/>
            <a:ext cx="272034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217083"/>
            <a:ext cx="272034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05C9-ED78-4BBE-B7D5-8AE5FC21E2C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1FA1-90D7-47F8-BA5C-5BFA242A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3418"/>
            <a:ext cx="552069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120775"/>
            <a:ext cx="270783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670050"/>
            <a:ext cx="2707838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120775"/>
            <a:ext cx="2721174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670050"/>
            <a:ext cx="2721174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05C9-ED78-4BBE-B7D5-8AE5FC21E2C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1FA1-90D7-47F8-BA5C-5BFA242A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5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05C9-ED78-4BBE-B7D5-8AE5FC21E2C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1FA1-90D7-47F8-BA5C-5BFA242A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3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05C9-ED78-4BBE-B7D5-8AE5FC21E2C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1FA1-90D7-47F8-BA5C-5BFA242A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9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04800"/>
            <a:ext cx="2064425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658285"/>
            <a:ext cx="3240405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371600"/>
            <a:ext cx="2064425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05C9-ED78-4BBE-B7D5-8AE5FC21E2C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1FA1-90D7-47F8-BA5C-5BFA242A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2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04800"/>
            <a:ext cx="2064425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658285"/>
            <a:ext cx="3240405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371600"/>
            <a:ext cx="2064425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05C9-ED78-4BBE-B7D5-8AE5FC21E2C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1FA1-90D7-47F8-BA5C-5BFA242A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243418"/>
            <a:ext cx="552069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217083"/>
            <a:ext cx="552069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4237568"/>
            <a:ext cx="14401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A05C9-ED78-4BBE-B7D5-8AE5FC21E2C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4237568"/>
            <a:ext cx="216027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4237568"/>
            <a:ext cx="14401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11FA1-90D7-47F8-BA5C-5BFA242A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3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40BEE2-E577-4FA3-B33E-21A0BFDD7E4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8600" y="122240"/>
            <a:ext cx="5943600" cy="43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37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51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</dc:creator>
  <cp:lastModifiedBy>Sean</cp:lastModifiedBy>
  <cp:revision>1</cp:revision>
  <dcterms:created xsi:type="dcterms:W3CDTF">2021-04-26T19:07:34Z</dcterms:created>
  <dcterms:modified xsi:type="dcterms:W3CDTF">2021-04-26T19:09:25Z</dcterms:modified>
</cp:coreProperties>
</file>