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85" r:id="rId2"/>
  </p:sldIdLst>
  <p:sldSz cx="7315200" cy="502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4" d="100"/>
          <a:sy n="154" d="100"/>
        </p:scale>
        <p:origin x="124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4DB9A-29AA-4A2A-9E74-E8308AE96A02}" type="datetimeFigureOut">
              <a:rPr lang="en-US" smtClean="0"/>
              <a:t>4/26/2021</a:t>
            </a:fld>
            <a:endParaRPr lang="en-US"/>
          </a:p>
        </p:txBody>
      </p:sp>
      <p:sp>
        <p:nvSpPr>
          <p:cNvPr id="4" name="Slide Image Placeholder 3"/>
          <p:cNvSpPr>
            <a:spLocks noGrp="1" noRot="1" noChangeAspect="1"/>
          </p:cNvSpPr>
          <p:nvPr>
            <p:ph type="sldImg" idx="2"/>
          </p:nvPr>
        </p:nvSpPr>
        <p:spPr>
          <a:xfrm>
            <a:off x="1184275" y="1143000"/>
            <a:ext cx="4489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3433D-86E8-4638-B10E-3947BB549E7E}" type="slidenum">
              <a:rPr lang="en-US" smtClean="0"/>
              <a:t>‹#›</a:t>
            </a:fld>
            <a:endParaRPr lang="en-US"/>
          </a:p>
        </p:txBody>
      </p:sp>
    </p:spTree>
    <p:extLst>
      <p:ext uri="{BB962C8B-B14F-4D97-AF65-F5344CB8AC3E}">
        <p14:creationId xmlns:p14="http://schemas.microsoft.com/office/powerpoint/2010/main" val="1060931574"/>
      </p:ext>
    </p:extLst>
  </p:cSld>
  <p:clrMap bg1="lt1" tx1="dk1" bg2="lt2" tx2="dk2" accent1="accent1" accent2="accent2" accent3="accent3" accent4="accent4" accent5="accent5" accent6="accent6" hlink="hlink" folHlink="folHlink"/>
  <p:notesStyle>
    <a:lvl1pPr marL="0" algn="l" defTabSz="592431" rtl="0" eaLnBrk="1" latinLnBrk="0" hangingPunct="1">
      <a:defRPr sz="778" kern="1200">
        <a:solidFill>
          <a:schemeClr val="tx1"/>
        </a:solidFill>
        <a:latin typeface="+mn-lt"/>
        <a:ea typeface="+mn-ea"/>
        <a:cs typeface="+mn-cs"/>
      </a:defRPr>
    </a:lvl1pPr>
    <a:lvl2pPr marL="296216" algn="l" defTabSz="592431" rtl="0" eaLnBrk="1" latinLnBrk="0" hangingPunct="1">
      <a:defRPr sz="778" kern="1200">
        <a:solidFill>
          <a:schemeClr val="tx1"/>
        </a:solidFill>
        <a:latin typeface="+mn-lt"/>
        <a:ea typeface="+mn-ea"/>
        <a:cs typeface="+mn-cs"/>
      </a:defRPr>
    </a:lvl2pPr>
    <a:lvl3pPr marL="592431" algn="l" defTabSz="592431" rtl="0" eaLnBrk="1" latinLnBrk="0" hangingPunct="1">
      <a:defRPr sz="778" kern="1200">
        <a:solidFill>
          <a:schemeClr val="tx1"/>
        </a:solidFill>
        <a:latin typeface="+mn-lt"/>
        <a:ea typeface="+mn-ea"/>
        <a:cs typeface="+mn-cs"/>
      </a:defRPr>
    </a:lvl3pPr>
    <a:lvl4pPr marL="888649" algn="l" defTabSz="592431" rtl="0" eaLnBrk="1" latinLnBrk="0" hangingPunct="1">
      <a:defRPr sz="778" kern="1200">
        <a:solidFill>
          <a:schemeClr val="tx1"/>
        </a:solidFill>
        <a:latin typeface="+mn-lt"/>
        <a:ea typeface="+mn-ea"/>
        <a:cs typeface="+mn-cs"/>
      </a:defRPr>
    </a:lvl4pPr>
    <a:lvl5pPr marL="1184864" algn="l" defTabSz="592431" rtl="0" eaLnBrk="1" latinLnBrk="0" hangingPunct="1">
      <a:defRPr sz="778" kern="1200">
        <a:solidFill>
          <a:schemeClr val="tx1"/>
        </a:solidFill>
        <a:latin typeface="+mn-lt"/>
        <a:ea typeface="+mn-ea"/>
        <a:cs typeface="+mn-cs"/>
      </a:defRPr>
    </a:lvl5pPr>
    <a:lvl6pPr marL="1481081" algn="l" defTabSz="592431" rtl="0" eaLnBrk="1" latinLnBrk="0" hangingPunct="1">
      <a:defRPr sz="778" kern="1200">
        <a:solidFill>
          <a:schemeClr val="tx1"/>
        </a:solidFill>
        <a:latin typeface="+mn-lt"/>
        <a:ea typeface="+mn-ea"/>
        <a:cs typeface="+mn-cs"/>
      </a:defRPr>
    </a:lvl6pPr>
    <a:lvl7pPr marL="1777296" algn="l" defTabSz="592431" rtl="0" eaLnBrk="1" latinLnBrk="0" hangingPunct="1">
      <a:defRPr sz="778" kern="1200">
        <a:solidFill>
          <a:schemeClr val="tx1"/>
        </a:solidFill>
        <a:latin typeface="+mn-lt"/>
        <a:ea typeface="+mn-ea"/>
        <a:cs typeface="+mn-cs"/>
      </a:defRPr>
    </a:lvl7pPr>
    <a:lvl8pPr marL="2073511" algn="l" defTabSz="592431" rtl="0" eaLnBrk="1" latinLnBrk="0" hangingPunct="1">
      <a:defRPr sz="778" kern="1200">
        <a:solidFill>
          <a:schemeClr val="tx1"/>
        </a:solidFill>
        <a:latin typeface="+mn-lt"/>
        <a:ea typeface="+mn-ea"/>
        <a:cs typeface="+mn-cs"/>
      </a:defRPr>
    </a:lvl8pPr>
    <a:lvl9pPr marL="2369729" algn="l" defTabSz="592431" rtl="0" eaLnBrk="1" latinLnBrk="0" hangingPunct="1">
      <a:defRPr sz="77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1143000"/>
            <a:ext cx="44894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Figure 2: </a:t>
            </a:r>
            <a:r>
              <a:rPr lang="en-US" sz="1200" dirty="0">
                <a:latin typeface="Arial" panose="020B0604020202020204" pitchFamily="34" charset="0"/>
                <a:cs typeface="Arial" panose="020B0604020202020204" pitchFamily="34" charset="0"/>
              </a:rPr>
              <a:t>Principal Component Analysis of environmental predictors at 10 sites spanning a precipitation gradient along the Texas Coastal Prairie. Circles representing sample sites are colored based on their annual precipitation. Axes labels include the percentage of variance explained by PC1 (horizontal axis) and PC2 (vertical axis).</a:t>
            </a:r>
          </a:p>
          <a:p>
            <a:endParaRPr lang="en-US" dirty="0"/>
          </a:p>
        </p:txBody>
      </p:sp>
      <p:sp>
        <p:nvSpPr>
          <p:cNvPr id="4" name="Slide Number Placeholder 3"/>
          <p:cNvSpPr>
            <a:spLocks noGrp="1"/>
          </p:cNvSpPr>
          <p:nvPr>
            <p:ph type="sldNum" sz="quarter" idx="5"/>
          </p:nvPr>
        </p:nvSpPr>
        <p:spPr/>
        <p:txBody>
          <a:bodyPr/>
          <a:lstStyle/>
          <a:p>
            <a:fld id="{D5E980CD-5903-46DF-8B62-639E39FB70CA}" type="slidenum">
              <a:rPr lang="en-US" smtClean="0"/>
              <a:t>1</a:t>
            </a:fld>
            <a:endParaRPr lang="en-US"/>
          </a:p>
        </p:txBody>
      </p:sp>
    </p:spTree>
    <p:extLst>
      <p:ext uri="{BB962C8B-B14F-4D97-AF65-F5344CB8AC3E}">
        <p14:creationId xmlns:p14="http://schemas.microsoft.com/office/powerpoint/2010/main" val="48392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823066"/>
            <a:ext cx="6217920" cy="1750907"/>
          </a:xfrm>
        </p:spPr>
        <p:txBody>
          <a:bodyPr anchor="b"/>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914400" y="2641495"/>
            <a:ext cx="5486400" cy="1214225"/>
          </a:xfrm>
        </p:spPr>
        <p:txBody>
          <a:bodyPr/>
          <a:lstStyle>
            <a:lvl1pPr marL="0" indent="0" algn="ctr">
              <a:buNone/>
              <a:defRPr sz="1760"/>
            </a:lvl1pPr>
            <a:lvl2pPr marL="335265" indent="0" algn="ctr">
              <a:buNone/>
              <a:defRPr sz="1467"/>
            </a:lvl2pPr>
            <a:lvl3pPr marL="670530" indent="0" algn="ctr">
              <a:buNone/>
              <a:defRPr sz="1320"/>
            </a:lvl3pPr>
            <a:lvl4pPr marL="1005794" indent="0" algn="ctr">
              <a:buNone/>
              <a:defRPr sz="1173"/>
            </a:lvl4pPr>
            <a:lvl5pPr marL="1341059" indent="0" algn="ctr">
              <a:buNone/>
              <a:defRPr sz="1173"/>
            </a:lvl5pPr>
            <a:lvl6pPr marL="1676324" indent="0" algn="ctr">
              <a:buNone/>
              <a:defRPr sz="1173"/>
            </a:lvl6pPr>
            <a:lvl7pPr marL="2011589" indent="0" algn="ctr">
              <a:buNone/>
              <a:defRPr sz="1173"/>
            </a:lvl7pPr>
            <a:lvl8pPr marL="2346853" indent="0" algn="ctr">
              <a:buNone/>
              <a:defRPr sz="1173"/>
            </a:lvl8pPr>
            <a:lvl9pPr marL="2682118" indent="0" algn="ctr">
              <a:buNone/>
              <a:defRPr sz="11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E025-9F14-49DC-8939-4CCD10468F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188762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E025-9F14-49DC-8939-4CCD10468F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351445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67758"/>
            <a:ext cx="1577340" cy="42620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67758"/>
            <a:ext cx="4640580" cy="42620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E025-9F14-49DC-8939-4CCD10468F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237045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0E025-9F14-49DC-8939-4CCD10468F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52998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253809"/>
            <a:ext cx="6309360" cy="2092007"/>
          </a:xfrm>
        </p:spPr>
        <p:txBody>
          <a:bodyPr anchor="b"/>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99110" y="3365607"/>
            <a:ext cx="6309360" cy="1100137"/>
          </a:xfrm>
        </p:spPr>
        <p:txBody>
          <a:bodyPr/>
          <a:lstStyle>
            <a:lvl1pPr marL="0" indent="0">
              <a:buNone/>
              <a:defRPr sz="1760">
                <a:solidFill>
                  <a:schemeClr val="tx1"/>
                </a:solidFill>
              </a:defRPr>
            </a:lvl1pPr>
            <a:lvl2pPr marL="335265" indent="0">
              <a:buNone/>
              <a:defRPr sz="1467">
                <a:solidFill>
                  <a:schemeClr val="tx1">
                    <a:tint val="75000"/>
                  </a:schemeClr>
                </a:solidFill>
              </a:defRPr>
            </a:lvl2pPr>
            <a:lvl3pPr marL="670530" indent="0">
              <a:buNone/>
              <a:defRPr sz="1320">
                <a:solidFill>
                  <a:schemeClr val="tx1">
                    <a:tint val="75000"/>
                  </a:schemeClr>
                </a:solidFill>
              </a:defRPr>
            </a:lvl3pPr>
            <a:lvl4pPr marL="1005794" indent="0">
              <a:buNone/>
              <a:defRPr sz="1173">
                <a:solidFill>
                  <a:schemeClr val="tx1">
                    <a:tint val="75000"/>
                  </a:schemeClr>
                </a:solidFill>
              </a:defRPr>
            </a:lvl4pPr>
            <a:lvl5pPr marL="1341059" indent="0">
              <a:buNone/>
              <a:defRPr sz="1173">
                <a:solidFill>
                  <a:schemeClr val="tx1">
                    <a:tint val="75000"/>
                  </a:schemeClr>
                </a:solidFill>
              </a:defRPr>
            </a:lvl5pPr>
            <a:lvl6pPr marL="1676324" indent="0">
              <a:buNone/>
              <a:defRPr sz="1173">
                <a:solidFill>
                  <a:schemeClr val="tx1">
                    <a:tint val="75000"/>
                  </a:schemeClr>
                </a:solidFill>
              </a:defRPr>
            </a:lvl6pPr>
            <a:lvl7pPr marL="2011589" indent="0">
              <a:buNone/>
              <a:defRPr sz="1173">
                <a:solidFill>
                  <a:schemeClr val="tx1">
                    <a:tint val="75000"/>
                  </a:schemeClr>
                </a:solidFill>
              </a:defRPr>
            </a:lvl7pPr>
            <a:lvl8pPr marL="2346853" indent="0">
              <a:buNone/>
              <a:defRPr sz="1173">
                <a:solidFill>
                  <a:schemeClr val="tx1">
                    <a:tint val="75000"/>
                  </a:schemeClr>
                </a:solidFill>
              </a:defRPr>
            </a:lvl8pPr>
            <a:lvl9pPr marL="2682118" indent="0">
              <a:buNone/>
              <a:defRPr sz="11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90E025-9F14-49DC-8939-4CCD10468F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123066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338792"/>
            <a:ext cx="3108960" cy="3190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338792"/>
            <a:ext cx="3108960" cy="3190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90E025-9F14-49DC-8939-4CCD10468F9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344702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67759"/>
            <a:ext cx="6309360" cy="972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232853"/>
            <a:ext cx="3094672" cy="604202"/>
          </a:xfrm>
        </p:spPr>
        <p:txBody>
          <a:bodyPr anchor="b"/>
          <a:lstStyle>
            <a:lvl1pPr marL="0" indent="0">
              <a:buNone/>
              <a:defRPr sz="1760" b="1"/>
            </a:lvl1pPr>
            <a:lvl2pPr marL="335265" indent="0">
              <a:buNone/>
              <a:defRPr sz="1467" b="1"/>
            </a:lvl2pPr>
            <a:lvl3pPr marL="670530" indent="0">
              <a:buNone/>
              <a:defRPr sz="1320" b="1"/>
            </a:lvl3pPr>
            <a:lvl4pPr marL="1005794" indent="0">
              <a:buNone/>
              <a:defRPr sz="1173" b="1"/>
            </a:lvl4pPr>
            <a:lvl5pPr marL="1341059" indent="0">
              <a:buNone/>
              <a:defRPr sz="1173" b="1"/>
            </a:lvl5pPr>
            <a:lvl6pPr marL="1676324" indent="0">
              <a:buNone/>
              <a:defRPr sz="1173" b="1"/>
            </a:lvl6pPr>
            <a:lvl7pPr marL="2011589" indent="0">
              <a:buNone/>
              <a:defRPr sz="1173" b="1"/>
            </a:lvl7pPr>
            <a:lvl8pPr marL="2346853" indent="0">
              <a:buNone/>
              <a:defRPr sz="1173" b="1"/>
            </a:lvl8pPr>
            <a:lvl9pPr marL="2682118" indent="0">
              <a:buNone/>
              <a:defRPr sz="1173" b="1"/>
            </a:lvl9pPr>
          </a:lstStyle>
          <a:p>
            <a:pPr lvl="0"/>
            <a:r>
              <a:rPr lang="en-US"/>
              <a:t>Click to edit Master text styles</a:t>
            </a:r>
          </a:p>
        </p:txBody>
      </p:sp>
      <p:sp>
        <p:nvSpPr>
          <p:cNvPr id="4" name="Content Placeholder 3"/>
          <p:cNvSpPr>
            <a:spLocks noGrp="1"/>
          </p:cNvSpPr>
          <p:nvPr>
            <p:ph sz="half" idx="2"/>
          </p:nvPr>
        </p:nvSpPr>
        <p:spPr>
          <a:xfrm>
            <a:off x="503874" y="1837055"/>
            <a:ext cx="3094672" cy="2702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232853"/>
            <a:ext cx="3109913" cy="604202"/>
          </a:xfrm>
        </p:spPr>
        <p:txBody>
          <a:bodyPr anchor="b"/>
          <a:lstStyle>
            <a:lvl1pPr marL="0" indent="0">
              <a:buNone/>
              <a:defRPr sz="1760" b="1"/>
            </a:lvl1pPr>
            <a:lvl2pPr marL="335265" indent="0">
              <a:buNone/>
              <a:defRPr sz="1467" b="1"/>
            </a:lvl2pPr>
            <a:lvl3pPr marL="670530" indent="0">
              <a:buNone/>
              <a:defRPr sz="1320" b="1"/>
            </a:lvl3pPr>
            <a:lvl4pPr marL="1005794" indent="0">
              <a:buNone/>
              <a:defRPr sz="1173" b="1"/>
            </a:lvl4pPr>
            <a:lvl5pPr marL="1341059" indent="0">
              <a:buNone/>
              <a:defRPr sz="1173" b="1"/>
            </a:lvl5pPr>
            <a:lvl6pPr marL="1676324" indent="0">
              <a:buNone/>
              <a:defRPr sz="1173" b="1"/>
            </a:lvl6pPr>
            <a:lvl7pPr marL="2011589" indent="0">
              <a:buNone/>
              <a:defRPr sz="1173" b="1"/>
            </a:lvl7pPr>
            <a:lvl8pPr marL="2346853" indent="0">
              <a:buNone/>
              <a:defRPr sz="1173" b="1"/>
            </a:lvl8pPr>
            <a:lvl9pPr marL="2682118" indent="0">
              <a:buNone/>
              <a:defRPr sz="1173" b="1"/>
            </a:lvl9pPr>
          </a:lstStyle>
          <a:p>
            <a:pPr lvl="0"/>
            <a:r>
              <a:rPr lang="en-US"/>
              <a:t>Click to edit Master text styles</a:t>
            </a:r>
          </a:p>
        </p:txBody>
      </p:sp>
      <p:sp>
        <p:nvSpPr>
          <p:cNvPr id="6" name="Content Placeholder 5"/>
          <p:cNvSpPr>
            <a:spLocks noGrp="1"/>
          </p:cNvSpPr>
          <p:nvPr>
            <p:ph sz="quarter" idx="4"/>
          </p:nvPr>
        </p:nvSpPr>
        <p:spPr>
          <a:xfrm>
            <a:off x="3703320" y="1837055"/>
            <a:ext cx="3109913" cy="2702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0E025-9F14-49DC-8939-4CCD10468F92}"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21461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90E025-9F14-49DC-8939-4CCD10468F92}"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90417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0E025-9F14-49DC-8939-4CCD10468F92}"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2129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35280"/>
            <a:ext cx="2359342" cy="1173480"/>
          </a:xfrm>
        </p:spPr>
        <p:txBody>
          <a:bodyPr anchor="b"/>
          <a:lstStyle>
            <a:lvl1pPr>
              <a:defRPr sz="2347"/>
            </a:lvl1pPr>
          </a:lstStyle>
          <a:p>
            <a:r>
              <a:rPr lang="en-US"/>
              <a:t>Click to edit Master title style</a:t>
            </a:r>
            <a:endParaRPr lang="en-US" dirty="0"/>
          </a:p>
        </p:txBody>
      </p:sp>
      <p:sp>
        <p:nvSpPr>
          <p:cNvPr id="3" name="Content Placeholder 2"/>
          <p:cNvSpPr>
            <a:spLocks noGrp="1"/>
          </p:cNvSpPr>
          <p:nvPr>
            <p:ph idx="1"/>
          </p:nvPr>
        </p:nvSpPr>
        <p:spPr>
          <a:xfrm>
            <a:off x="3109913" y="724113"/>
            <a:ext cx="3703320" cy="3573992"/>
          </a:xfrm>
        </p:spPr>
        <p:txBody>
          <a:bodyPr/>
          <a:lstStyle>
            <a:lvl1pPr>
              <a:defRPr sz="2347"/>
            </a:lvl1pPr>
            <a:lvl2pPr>
              <a:defRPr sz="2053"/>
            </a:lvl2pPr>
            <a:lvl3pPr>
              <a:defRPr sz="1760"/>
            </a:lvl3pPr>
            <a:lvl4pPr>
              <a:defRPr sz="1467"/>
            </a:lvl4pPr>
            <a:lvl5pPr>
              <a:defRPr sz="1467"/>
            </a:lvl5pPr>
            <a:lvl6pPr>
              <a:defRPr sz="1467"/>
            </a:lvl6pPr>
            <a:lvl7pPr>
              <a:defRPr sz="1467"/>
            </a:lvl7pPr>
            <a:lvl8pPr>
              <a:defRPr sz="1467"/>
            </a:lvl8pPr>
            <a:lvl9pPr>
              <a:defRPr sz="1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508760"/>
            <a:ext cx="2359342" cy="2795165"/>
          </a:xfrm>
        </p:spPr>
        <p:txBody>
          <a:bodyPr/>
          <a:lstStyle>
            <a:lvl1pPr marL="0" indent="0">
              <a:buNone/>
              <a:defRPr sz="1173"/>
            </a:lvl1pPr>
            <a:lvl2pPr marL="335265" indent="0">
              <a:buNone/>
              <a:defRPr sz="1027"/>
            </a:lvl2pPr>
            <a:lvl3pPr marL="670530" indent="0">
              <a:buNone/>
              <a:defRPr sz="880"/>
            </a:lvl3pPr>
            <a:lvl4pPr marL="1005794" indent="0">
              <a:buNone/>
              <a:defRPr sz="733"/>
            </a:lvl4pPr>
            <a:lvl5pPr marL="1341059" indent="0">
              <a:buNone/>
              <a:defRPr sz="733"/>
            </a:lvl5pPr>
            <a:lvl6pPr marL="1676324" indent="0">
              <a:buNone/>
              <a:defRPr sz="733"/>
            </a:lvl6pPr>
            <a:lvl7pPr marL="2011589" indent="0">
              <a:buNone/>
              <a:defRPr sz="733"/>
            </a:lvl7pPr>
            <a:lvl8pPr marL="2346853" indent="0">
              <a:buNone/>
              <a:defRPr sz="733"/>
            </a:lvl8pPr>
            <a:lvl9pPr marL="2682118" indent="0">
              <a:buNone/>
              <a:defRPr sz="733"/>
            </a:lvl9pPr>
          </a:lstStyle>
          <a:p>
            <a:pPr lvl="0"/>
            <a:r>
              <a:rPr lang="en-US"/>
              <a:t>Click to edit Master text styles</a:t>
            </a:r>
          </a:p>
        </p:txBody>
      </p:sp>
      <p:sp>
        <p:nvSpPr>
          <p:cNvPr id="5" name="Date Placeholder 4"/>
          <p:cNvSpPr>
            <a:spLocks noGrp="1"/>
          </p:cNvSpPr>
          <p:nvPr>
            <p:ph type="dt" sz="half" idx="10"/>
          </p:nvPr>
        </p:nvSpPr>
        <p:spPr/>
        <p:txBody>
          <a:bodyPr/>
          <a:lstStyle/>
          <a:p>
            <a:fld id="{B590E025-9F14-49DC-8939-4CCD10468F9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355453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35280"/>
            <a:ext cx="2359342" cy="1173480"/>
          </a:xfrm>
        </p:spPr>
        <p:txBody>
          <a:bodyPr anchor="b"/>
          <a:lstStyle>
            <a:lvl1pPr>
              <a:defRPr sz="2347"/>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724113"/>
            <a:ext cx="3703320" cy="3573992"/>
          </a:xfrm>
        </p:spPr>
        <p:txBody>
          <a:bodyPr anchor="t"/>
          <a:lstStyle>
            <a:lvl1pPr marL="0" indent="0">
              <a:buNone/>
              <a:defRPr sz="2347"/>
            </a:lvl1pPr>
            <a:lvl2pPr marL="335265" indent="0">
              <a:buNone/>
              <a:defRPr sz="2053"/>
            </a:lvl2pPr>
            <a:lvl3pPr marL="670530" indent="0">
              <a:buNone/>
              <a:defRPr sz="1760"/>
            </a:lvl3pPr>
            <a:lvl4pPr marL="1005794" indent="0">
              <a:buNone/>
              <a:defRPr sz="1467"/>
            </a:lvl4pPr>
            <a:lvl5pPr marL="1341059" indent="0">
              <a:buNone/>
              <a:defRPr sz="1467"/>
            </a:lvl5pPr>
            <a:lvl6pPr marL="1676324" indent="0">
              <a:buNone/>
              <a:defRPr sz="1467"/>
            </a:lvl6pPr>
            <a:lvl7pPr marL="2011589" indent="0">
              <a:buNone/>
              <a:defRPr sz="1467"/>
            </a:lvl7pPr>
            <a:lvl8pPr marL="2346853" indent="0">
              <a:buNone/>
              <a:defRPr sz="1467"/>
            </a:lvl8pPr>
            <a:lvl9pPr marL="2682118" indent="0">
              <a:buNone/>
              <a:defRPr sz="1467"/>
            </a:lvl9pPr>
          </a:lstStyle>
          <a:p>
            <a:r>
              <a:rPr lang="en-US"/>
              <a:t>Click icon to add picture</a:t>
            </a:r>
            <a:endParaRPr lang="en-US" dirty="0"/>
          </a:p>
        </p:txBody>
      </p:sp>
      <p:sp>
        <p:nvSpPr>
          <p:cNvPr id="4" name="Text Placeholder 3"/>
          <p:cNvSpPr>
            <a:spLocks noGrp="1"/>
          </p:cNvSpPr>
          <p:nvPr>
            <p:ph type="body" sz="half" idx="2"/>
          </p:nvPr>
        </p:nvSpPr>
        <p:spPr>
          <a:xfrm>
            <a:off x="503873" y="1508760"/>
            <a:ext cx="2359342" cy="2795165"/>
          </a:xfrm>
        </p:spPr>
        <p:txBody>
          <a:bodyPr/>
          <a:lstStyle>
            <a:lvl1pPr marL="0" indent="0">
              <a:buNone/>
              <a:defRPr sz="1173"/>
            </a:lvl1pPr>
            <a:lvl2pPr marL="335265" indent="0">
              <a:buNone/>
              <a:defRPr sz="1027"/>
            </a:lvl2pPr>
            <a:lvl3pPr marL="670530" indent="0">
              <a:buNone/>
              <a:defRPr sz="880"/>
            </a:lvl3pPr>
            <a:lvl4pPr marL="1005794" indent="0">
              <a:buNone/>
              <a:defRPr sz="733"/>
            </a:lvl4pPr>
            <a:lvl5pPr marL="1341059" indent="0">
              <a:buNone/>
              <a:defRPr sz="733"/>
            </a:lvl5pPr>
            <a:lvl6pPr marL="1676324" indent="0">
              <a:buNone/>
              <a:defRPr sz="733"/>
            </a:lvl6pPr>
            <a:lvl7pPr marL="2011589" indent="0">
              <a:buNone/>
              <a:defRPr sz="733"/>
            </a:lvl7pPr>
            <a:lvl8pPr marL="2346853" indent="0">
              <a:buNone/>
              <a:defRPr sz="733"/>
            </a:lvl8pPr>
            <a:lvl9pPr marL="2682118" indent="0">
              <a:buNone/>
              <a:defRPr sz="733"/>
            </a:lvl9pPr>
          </a:lstStyle>
          <a:p>
            <a:pPr lvl="0"/>
            <a:r>
              <a:rPr lang="en-US"/>
              <a:t>Click to edit Master text styles</a:t>
            </a:r>
          </a:p>
        </p:txBody>
      </p:sp>
      <p:sp>
        <p:nvSpPr>
          <p:cNvPr id="5" name="Date Placeholder 4"/>
          <p:cNvSpPr>
            <a:spLocks noGrp="1"/>
          </p:cNvSpPr>
          <p:nvPr>
            <p:ph type="dt" sz="half" idx="10"/>
          </p:nvPr>
        </p:nvSpPr>
        <p:spPr/>
        <p:txBody>
          <a:bodyPr/>
          <a:lstStyle/>
          <a:p>
            <a:fld id="{B590E025-9F14-49DC-8939-4CCD10468F9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E2C2-C9BB-4DE3-AE2F-CFE7817B487B}" type="slidenum">
              <a:rPr lang="en-US" smtClean="0"/>
              <a:t>‹#›</a:t>
            </a:fld>
            <a:endParaRPr lang="en-US"/>
          </a:p>
        </p:txBody>
      </p:sp>
    </p:spTree>
    <p:extLst>
      <p:ext uri="{BB962C8B-B14F-4D97-AF65-F5344CB8AC3E}">
        <p14:creationId xmlns:p14="http://schemas.microsoft.com/office/powerpoint/2010/main" val="38947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67759"/>
            <a:ext cx="6309360" cy="9720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338792"/>
            <a:ext cx="6309360" cy="31909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4661325"/>
            <a:ext cx="1645920" cy="267758"/>
          </a:xfrm>
          <a:prstGeom prst="rect">
            <a:avLst/>
          </a:prstGeom>
        </p:spPr>
        <p:txBody>
          <a:bodyPr vert="horz" lIns="91440" tIns="45720" rIns="91440" bIns="45720" rtlCol="0" anchor="ctr"/>
          <a:lstStyle>
            <a:lvl1pPr algn="l">
              <a:defRPr sz="880">
                <a:solidFill>
                  <a:schemeClr val="tx1">
                    <a:tint val="75000"/>
                  </a:schemeClr>
                </a:solidFill>
              </a:defRPr>
            </a:lvl1pPr>
          </a:lstStyle>
          <a:p>
            <a:fld id="{B590E025-9F14-49DC-8939-4CCD10468F92}" type="datetimeFigureOut">
              <a:rPr lang="en-US" smtClean="0"/>
              <a:t>4/26/2021</a:t>
            </a:fld>
            <a:endParaRPr lang="en-US"/>
          </a:p>
        </p:txBody>
      </p:sp>
      <p:sp>
        <p:nvSpPr>
          <p:cNvPr id="5" name="Footer Placeholder 4"/>
          <p:cNvSpPr>
            <a:spLocks noGrp="1"/>
          </p:cNvSpPr>
          <p:nvPr>
            <p:ph type="ftr" sz="quarter" idx="3"/>
          </p:nvPr>
        </p:nvSpPr>
        <p:spPr>
          <a:xfrm>
            <a:off x="2423160" y="4661325"/>
            <a:ext cx="2468880" cy="267758"/>
          </a:xfrm>
          <a:prstGeom prst="rect">
            <a:avLst/>
          </a:prstGeom>
        </p:spPr>
        <p:txBody>
          <a:bodyPr vert="horz" lIns="91440" tIns="45720" rIns="91440" bIns="45720" rtlCol="0" anchor="ctr"/>
          <a:lstStyle>
            <a:lvl1pPr algn="ctr">
              <a:defRPr sz="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4661325"/>
            <a:ext cx="1645920" cy="267758"/>
          </a:xfrm>
          <a:prstGeom prst="rect">
            <a:avLst/>
          </a:prstGeom>
        </p:spPr>
        <p:txBody>
          <a:bodyPr vert="horz" lIns="91440" tIns="45720" rIns="91440" bIns="45720" rtlCol="0" anchor="ctr"/>
          <a:lstStyle>
            <a:lvl1pPr algn="r">
              <a:defRPr sz="880">
                <a:solidFill>
                  <a:schemeClr val="tx1">
                    <a:tint val="75000"/>
                  </a:schemeClr>
                </a:solidFill>
              </a:defRPr>
            </a:lvl1pPr>
          </a:lstStyle>
          <a:p>
            <a:fld id="{9E7EE2C2-C9BB-4DE3-AE2F-CFE7817B487B}" type="slidenum">
              <a:rPr lang="en-US" smtClean="0"/>
              <a:t>‹#›</a:t>
            </a:fld>
            <a:endParaRPr lang="en-US"/>
          </a:p>
        </p:txBody>
      </p:sp>
    </p:spTree>
    <p:extLst>
      <p:ext uri="{BB962C8B-B14F-4D97-AF65-F5344CB8AC3E}">
        <p14:creationId xmlns:p14="http://schemas.microsoft.com/office/powerpoint/2010/main" val="1053361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70530" rtl="0" eaLnBrk="1" latinLnBrk="0" hangingPunct="1">
        <a:lnSpc>
          <a:spcPct val="90000"/>
        </a:lnSpc>
        <a:spcBef>
          <a:spcPct val="0"/>
        </a:spcBef>
        <a:buNone/>
        <a:defRPr sz="3227" kern="1200">
          <a:solidFill>
            <a:schemeClr val="tx1"/>
          </a:solidFill>
          <a:latin typeface="+mj-lt"/>
          <a:ea typeface="+mj-ea"/>
          <a:cs typeface="+mj-cs"/>
        </a:defRPr>
      </a:lvl1pPr>
    </p:titleStyle>
    <p:bodyStyle>
      <a:lvl1pPr marL="167632" indent="-167632" algn="l" defTabSz="670530" rtl="0" eaLnBrk="1" latinLnBrk="0" hangingPunct="1">
        <a:lnSpc>
          <a:spcPct val="90000"/>
        </a:lnSpc>
        <a:spcBef>
          <a:spcPts val="733"/>
        </a:spcBef>
        <a:buFont typeface="Arial" panose="020B0604020202020204" pitchFamily="34" charset="0"/>
        <a:buChar char="•"/>
        <a:defRPr sz="2053" kern="1200">
          <a:solidFill>
            <a:schemeClr val="tx1"/>
          </a:solidFill>
          <a:latin typeface="+mn-lt"/>
          <a:ea typeface="+mn-ea"/>
          <a:cs typeface="+mn-cs"/>
        </a:defRPr>
      </a:lvl1pPr>
      <a:lvl2pPr marL="502897" indent="-167632" algn="l" defTabSz="670530" rtl="0" eaLnBrk="1" latinLnBrk="0" hangingPunct="1">
        <a:lnSpc>
          <a:spcPct val="90000"/>
        </a:lnSpc>
        <a:spcBef>
          <a:spcPts val="367"/>
        </a:spcBef>
        <a:buFont typeface="Arial" panose="020B0604020202020204" pitchFamily="34" charset="0"/>
        <a:buChar char="•"/>
        <a:defRPr sz="1760" kern="1200">
          <a:solidFill>
            <a:schemeClr val="tx1"/>
          </a:solidFill>
          <a:latin typeface="+mn-lt"/>
          <a:ea typeface="+mn-ea"/>
          <a:cs typeface="+mn-cs"/>
        </a:defRPr>
      </a:lvl2pPr>
      <a:lvl3pPr marL="838162" indent="-167632" algn="l" defTabSz="670530" rtl="0" eaLnBrk="1" latinLnBrk="0" hangingPunct="1">
        <a:lnSpc>
          <a:spcPct val="90000"/>
        </a:lnSpc>
        <a:spcBef>
          <a:spcPts val="367"/>
        </a:spcBef>
        <a:buFont typeface="Arial" panose="020B0604020202020204" pitchFamily="34" charset="0"/>
        <a:buChar char="•"/>
        <a:defRPr sz="1467" kern="1200">
          <a:solidFill>
            <a:schemeClr val="tx1"/>
          </a:solidFill>
          <a:latin typeface="+mn-lt"/>
          <a:ea typeface="+mn-ea"/>
          <a:cs typeface="+mn-cs"/>
        </a:defRPr>
      </a:lvl3pPr>
      <a:lvl4pPr marL="1173427"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4pPr>
      <a:lvl5pPr marL="1508691"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5pPr>
      <a:lvl6pPr marL="1843956"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6pPr>
      <a:lvl7pPr marL="2179221"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7pPr>
      <a:lvl8pPr marL="2514486"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8pPr>
      <a:lvl9pPr marL="2849750"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9pPr>
    </p:bodyStyle>
    <p:otherStyle>
      <a:defPPr>
        <a:defRPr lang="en-US"/>
      </a:defPPr>
      <a:lvl1pPr marL="0" algn="l" defTabSz="670530" rtl="0" eaLnBrk="1" latinLnBrk="0" hangingPunct="1">
        <a:defRPr sz="1320" kern="1200">
          <a:solidFill>
            <a:schemeClr val="tx1"/>
          </a:solidFill>
          <a:latin typeface="+mn-lt"/>
          <a:ea typeface="+mn-ea"/>
          <a:cs typeface="+mn-cs"/>
        </a:defRPr>
      </a:lvl1pPr>
      <a:lvl2pPr marL="335265" algn="l" defTabSz="670530" rtl="0" eaLnBrk="1" latinLnBrk="0" hangingPunct="1">
        <a:defRPr sz="1320" kern="1200">
          <a:solidFill>
            <a:schemeClr val="tx1"/>
          </a:solidFill>
          <a:latin typeface="+mn-lt"/>
          <a:ea typeface="+mn-ea"/>
          <a:cs typeface="+mn-cs"/>
        </a:defRPr>
      </a:lvl2pPr>
      <a:lvl3pPr marL="670530" algn="l" defTabSz="670530" rtl="0" eaLnBrk="1" latinLnBrk="0" hangingPunct="1">
        <a:defRPr sz="1320" kern="1200">
          <a:solidFill>
            <a:schemeClr val="tx1"/>
          </a:solidFill>
          <a:latin typeface="+mn-lt"/>
          <a:ea typeface="+mn-ea"/>
          <a:cs typeface="+mn-cs"/>
        </a:defRPr>
      </a:lvl3pPr>
      <a:lvl4pPr marL="1005794" algn="l" defTabSz="670530" rtl="0" eaLnBrk="1" latinLnBrk="0" hangingPunct="1">
        <a:defRPr sz="1320" kern="1200">
          <a:solidFill>
            <a:schemeClr val="tx1"/>
          </a:solidFill>
          <a:latin typeface="+mn-lt"/>
          <a:ea typeface="+mn-ea"/>
          <a:cs typeface="+mn-cs"/>
        </a:defRPr>
      </a:lvl4pPr>
      <a:lvl5pPr marL="1341059" algn="l" defTabSz="670530" rtl="0" eaLnBrk="1" latinLnBrk="0" hangingPunct="1">
        <a:defRPr sz="1320" kern="1200">
          <a:solidFill>
            <a:schemeClr val="tx1"/>
          </a:solidFill>
          <a:latin typeface="+mn-lt"/>
          <a:ea typeface="+mn-ea"/>
          <a:cs typeface="+mn-cs"/>
        </a:defRPr>
      </a:lvl5pPr>
      <a:lvl6pPr marL="1676324" algn="l" defTabSz="670530" rtl="0" eaLnBrk="1" latinLnBrk="0" hangingPunct="1">
        <a:defRPr sz="1320" kern="1200">
          <a:solidFill>
            <a:schemeClr val="tx1"/>
          </a:solidFill>
          <a:latin typeface="+mn-lt"/>
          <a:ea typeface="+mn-ea"/>
          <a:cs typeface="+mn-cs"/>
        </a:defRPr>
      </a:lvl6pPr>
      <a:lvl7pPr marL="2011589" algn="l" defTabSz="670530" rtl="0" eaLnBrk="1" latinLnBrk="0" hangingPunct="1">
        <a:defRPr sz="1320" kern="1200">
          <a:solidFill>
            <a:schemeClr val="tx1"/>
          </a:solidFill>
          <a:latin typeface="+mn-lt"/>
          <a:ea typeface="+mn-ea"/>
          <a:cs typeface="+mn-cs"/>
        </a:defRPr>
      </a:lvl7pPr>
      <a:lvl8pPr marL="2346853" algn="l" defTabSz="670530" rtl="0" eaLnBrk="1" latinLnBrk="0" hangingPunct="1">
        <a:defRPr sz="1320" kern="1200">
          <a:solidFill>
            <a:schemeClr val="tx1"/>
          </a:solidFill>
          <a:latin typeface="+mn-lt"/>
          <a:ea typeface="+mn-ea"/>
          <a:cs typeface="+mn-cs"/>
        </a:defRPr>
      </a:lvl8pPr>
      <a:lvl9pPr marL="2682118" algn="l" defTabSz="670530" rtl="0" eaLnBrk="1" latinLnBrk="0" hangingPunct="1">
        <a:defRPr sz="1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F25731-D08C-487C-8545-A0DC9052728D}"/>
              </a:ext>
            </a:extLst>
          </p:cNvPr>
          <p:cNvPicPr>
            <a:picLocks noChangeAspect="1"/>
          </p:cNvPicPr>
          <p:nvPr/>
        </p:nvPicPr>
        <p:blipFill>
          <a:blip r:embed="rId3"/>
          <a:stretch>
            <a:fillRect/>
          </a:stretch>
        </p:blipFill>
        <p:spPr>
          <a:xfrm>
            <a:off x="800457" y="133655"/>
            <a:ext cx="5714286" cy="4761905"/>
          </a:xfrm>
          <a:prstGeom prst="rect">
            <a:avLst/>
          </a:prstGeom>
        </p:spPr>
      </p:pic>
      <p:sp>
        <p:nvSpPr>
          <p:cNvPr id="33" name="Rectangle 32">
            <a:extLst>
              <a:ext uri="{FF2B5EF4-FFF2-40B4-BE49-F238E27FC236}">
                <a16:creationId xmlns:a16="http://schemas.microsoft.com/office/drawing/2014/main" id="{8170ED99-6A3C-4325-87DB-002EB63D3FE5}"/>
              </a:ext>
            </a:extLst>
          </p:cNvPr>
          <p:cNvSpPr/>
          <p:nvPr/>
        </p:nvSpPr>
        <p:spPr>
          <a:xfrm>
            <a:off x="1382641" y="668750"/>
            <a:ext cx="4108522" cy="3035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D110583-BFDD-4A55-8340-5EBF0CA76A93}"/>
              </a:ext>
            </a:extLst>
          </p:cNvPr>
          <p:cNvCxnSpPr>
            <a:cxnSpLocks/>
          </p:cNvCxnSpPr>
          <p:nvPr/>
        </p:nvCxnSpPr>
        <p:spPr>
          <a:xfrm flipV="1">
            <a:off x="3209936" y="1646825"/>
            <a:ext cx="1000125" cy="71200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7B7562C1-AA56-4429-A1C1-AD91B60AD3F7}"/>
              </a:ext>
            </a:extLst>
          </p:cNvPr>
          <p:cNvCxnSpPr>
            <a:cxnSpLocks/>
          </p:cNvCxnSpPr>
          <p:nvPr/>
        </p:nvCxnSpPr>
        <p:spPr>
          <a:xfrm flipV="1">
            <a:off x="3209936" y="1951625"/>
            <a:ext cx="1243013" cy="40720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9AF8448-8790-458D-8314-9349473AB174}"/>
              </a:ext>
            </a:extLst>
          </p:cNvPr>
          <p:cNvCxnSpPr>
            <a:cxnSpLocks/>
          </p:cNvCxnSpPr>
          <p:nvPr/>
        </p:nvCxnSpPr>
        <p:spPr>
          <a:xfrm flipV="1">
            <a:off x="3209925" y="2270713"/>
            <a:ext cx="1366838" cy="8811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29138C2-ABD9-4E99-B68F-6BD3CCA4E7CA}"/>
              </a:ext>
            </a:extLst>
          </p:cNvPr>
          <p:cNvCxnSpPr>
            <a:cxnSpLocks/>
          </p:cNvCxnSpPr>
          <p:nvPr/>
        </p:nvCxnSpPr>
        <p:spPr>
          <a:xfrm>
            <a:off x="3209925" y="2358832"/>
            <a:ext cx="1042988" cy="88343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2E9F32C-3DA0-486A-82CA-C4406F5F555A}"/>
              </a:ext>
            </a:extLst>
          </p:cNvPr>
          <p:cNvCxnSpPr>
            <a:cxnSpLocks/>
          </p:cNvCxnSpPr>
          <p:nvPr/>
        </p:nvCxnSpPr>
        <p:spPr>
          <a:xfrm flipH="1">
            <a:off x="2331244" y="2358832"/>
            <a:ext cx="878682" cy="80483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98E5BBF2-1BC5-4E28-AEB4-34874CC45268}"/>
              </a:ext>
            </a:extLst>
          </p:cNvPr>
          <p:cNvCxnSpPr>
            <a:cxnSpLocks/>
          </p:cNvCxnSpPr>
          <p:nvPr/>
        </p:nvCxnSpPr>
        <p:spPr>
          <a:xfrm flipH="1" flipV="1">
            <a:off x="2109788" y="1395007"/>
            <a:ext cx="1100138" cy="96381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6947B5A9-FD6A-409F-9DAB-551471C03DC4}"/>
              </a:ext>
            </a:extLst>
          </p:cNvPr>
          <p:cNvCxnSpPr>
            <a:cxnSpLocks/>
          </p:cNvCxnSpPr>
          <p:nvPr/>
        </p:nvCxnSpPr>
        <p:spPr>
          <a:xfrm flipH="1" flipV="1">
            <a:off x="3009900" y="1703975"/>
            <a:ext cx="200024" cy="65485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4" name="Oval 33">
            <a:extLst>
              <a:ext uri="{FF2B5EF4-FFF2-40B4-BE49-F238E27FC236}">
                <a16:creationId xmlns:a16="http://schemas.microsoft.com/office/drawing/2014/main" id="{9F0E1B13-BB99-4D40-A464-26C9560D2B69}"/>
              </a:ext>
            </a:extLst>
          </p:cNvPr>
          <p:cNvSpPr/>
          <p:nvPr/>
        </p:nvSpPr>
        <p:spPr>
          <a:xfrm>
            <a:off x="2607469" y="1208083"/>
            <a:ext cx="152400" cy="142875"/>
          </a:xfrm>
          <a:prstGeom prst="ellipse">
            <a:avLst/>
          </a:prstGeom>
          <a:solidFill>
            <a:srgbClr val="450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2A35C37-A0E6-4593-A526-796A54CFBA0D}"/>
              </a:ext>
            </a:extLst>
          </p:cNvPr>
          <p:cNvSpPr/>
          <p:nvPr/>
        </p:nvSpPr>
        <p:spPr>
          <a:xfrm>
            <a:off x="1764507" y="707906"/>
            <a:ext cx="152400" cy="142875"/>
          </a:xfrm>
          <a:prstGeom prst="ellipse">
            <a:avLst/>
          </a:prstGeom>
          <a:solidFill>
            <a:srgbClr val="350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AE81987-6F78-4FF8-817D-162C112C7F4D}"/>
              </a:ext>
            </a:extLst>
          </p:cNvPr>
          <p:cNvSpPr/>
          <p:nvPr/>
        </p:nvSpPr>
        <p:spPr>
          <a:xfrm>
            <a:off x="2890837" y="1838825"/>
            <a:ext cx="152400" cy="142875"/>
          </a:xfrm>
          <a:prstGeom prst="ellipse">
            <a:avLst/>
          </a:prstGeom>
          <a:solidFill>
            <a:srgbClr val="2D7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B1DFBD1-B7E2-4746-9880-2418E7B0CE06}"/>
              </a:ext>
            </a:extLst>
          </p:cNvPr>
          <p:cNvSpPr/>
          <p:nvPr/>
        </p:nvSpPr>
        <p:spPr>
          <a:xfrm>
            <a:off x="2506266" y="2643373"/>
            <a:ext cx="152400" cy="142875"/>
          </a:xfrm>
          <a:prstGeom prst="ellipse">
            <a:avLst/>
          </a:prstGeom>
          <a:solidFill>
            <a:srgbClr val="23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599F0E0-517A-4219-B3F0-81E5DDAA811B}"/>
              </a:ext>
            </a:extLst>
          </p:cNvPr>
          <p:cNvSpPr/>
          <p:nvPr/>
        </p:nvSpPr>
        <p:spPr>
          <a:xfrm>
            <a:off x="3143249" y="3215959"/>
            <a:ext cx="152400" cy="142875"/>
          </a:xfrm>
          <a:prstGeom prst="ellipse">
            <a:avLst/>
          </a:prstGeom>
          <a:solidFill>
            <a:srgbClr val="71C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29DD5C0-EAB5-4C66-8068-E63CE55DF58A}"/>
              </a:ext>
            </a:extLst>
          </p:cNvPr>
          <p:cNvSpPr/>
          <p:nvPr/>
        </p:nvSpPr>
        <p:spPr>
          <a:xfrm>
            <a:off x="2414588" y="2936568"/>
            <a:ext cx="152400" cy="142875"/>
          </a:xfrm>
          <a:prstGeom prst="ellipse">
            <a:avLst/>
          </a:prstGeom>
          <a:solidFill>
            <a:srgbClr val="7A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2739D4E-634A-48D5-9851-F179CD01A73D}"/>
              </a:ext>
            </a:extLst>
          </p:cNvPr>
          <p:cNvSpPr/>
          <p:nvPr/>
        </p:nvSpPr>
        <p:spPr>
          <a:xfrm>
            <a:off x="1443038" y="3527536"/>
            <a:ext cx="152400" cy="142875"/>
          </a:xfrm>
          <a:prstGeom prst="ellipse">
            <a:avLst/>
          </a:prstGeom>
          <a:solidFill>
            <a:srgbClr val="279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BE72E7A-0EBD-4C53-9835-9F6FF638EB93}"/>
              </a:ext>
            </a:extLst>
          </p:cNvPr>
          <p:cNvSpPr/>
          <p:nvPr/>
        </p:nvSpPr>
        <p:spPr>
          <a:xfrm>
            <a:off x="4033836" y="2243446"/>
            <a:ext cx="152400" cy="142875"/>
          </a:xfrm>
          <a:prstGeom prst="ellipse">
            <a:avLst/>
          </a:prstGeom>
          <a:solidFill>
            <a:srgbClr val="74C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886D69-3F1B-4CD0-AAA7-7DDBBC3ECAF4}"/>
              </a:ext>
            </a:extLst>
          </p:cNvPr>
          <p:cNvSpPr/>
          <p:nvPr/>
        </p:nvSpPr>
        <p:spPr>
          <a:xfrm>
            <a:off x="5124092" y="2627297"/>
            <a:ext cx="152400" cy="142875"/>
          </a:xfrm>
          <a:prstGeom prst="ellipse">
            <a:avLst/>
          </a:prstGeom>
          <a:solidFill>
            <a:srgbClr val="FDE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B1FFBE-7601-484E-87C3-23D8CED0E02C}"/>
              </a:ext>
            </a:extLst>
          </p:cNvPr>
          <p:cNvSpPr/>
          <p:nvPr/>
        </p:nvSpPr>
        <p:spPr>
          <a:xfrm>
            <a:off x="5286196" y="1959965"/>
            <a:ext cx="152400" cy="142875"/>
          </a:xfrm>
          <a:prstGeom prst="ellipse">
            <a:avLst/>
          </a:prstGeom>
          <a:solidFill>
            <a:srgbClr val="FDE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840A2AF-68EF-4739-8EF7-26F916EB10F2}"/>
              </a:ext>
            </a:extLst>
          </p:cNvPr>
          <p:cNvSpPr txBox="1"/>
          <p:nvPr/>
        </p:nvSpPr>
        <p:spPr>
          <a:xfrm>
            <a:off x="2465844" y="1382916"/>
            <a:ext cx="1130438" cy="276999"/>
          </a:xfrm>
          <a:prstGeom prst="rect">
            <a:avLst/>
          </a:prstGeom>
          <a:noFill/>
        </p:spPr>
        <p:txBody>
          <a:bodyPr wrap="none" rtlCol="0">
            <a:spAutoFit/>
          </a:bodyPr>
          <a:lstStyle/>
          <a:p>
            <a:pPr algn="ctr"/>
            <a:r>
              <a:rPr lang="en-US" sz="1200" dirty="0" err="1">
                <a:latin typeface="Arial" panose="020B0604020202020204" pitchFamily="34" charset="0"/>
                <a:cs typeface="Arial" panose="020B0604020202020204" pitchFamily="34" charset="0"/>
              </a:rPr>
              <a:t>Rosgen</a:t>
            </a:r>
            <a:r>
              <a:rPr lang="en-US" sz="1200" dirty="0">
                <a:latin typeface="Arial" panose="020B0604020202020204" pitchFamily="34" charset="0"/>
                <a:cs typeface="Arial" panose="020B0604020202020204" pitchFamily="34" charset="0"/>
              </a:rPr>
              <a:t> Index</a:t>
            </a:r>
          </a:p>
        </p:txBody>
      </p:sp>
      <p:sp>
        <p:nvSpPr>
          <p:cNvPr id="49" name="TextBox 48">
            <a:extLst>
              <a:ext uri="{FF2B5EF4-FFF2-40B4-BE49-F238E27FC236}">
                <a16:creationId xmlns:a16="http://schemas.microsoft.com/office/drawing/2014/main" id="{0BFA4801-5B74-45C4-BC70-61DDC75924CA}"/>
              </a:ext>
            </a:extLst>
          </p:cNvPr>
          <p:cNvSpPr txBox="1"/>
          <p:nvPr/>
        </p:nvSpPr>
        <p:spPr>
          <a:xfrm>
            <a:off x="4075856" y="1254230"/>
            <a:ext cx="832279"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Low Flow</a:t>
            </a:r>
          </a:p>
          <a:p>
            <a:pPr algn="ctr"/>
            <a:r>
              <a:rPr lang="en-US" sz="1200" dirty="0">
                <a:latin typeface="Arial" panose="020B0604020202020204" pitchFamily="34" charset="0"/>
                <a:cs typeface="Arial" panose="020B0604020202020204" pitchFamily="34" charset="0"/>
              </a:rPr>
              <a:t>Pulse %</a:t>
            </a:r>
          </a:p>
        </p:txBody>
      </p:sp>
      <p:sp>
        <p:nvSpPr>
          <p:cNvPr id="50" name="TextBox 49">
            <a:extLst>
              <a:ext uri="{FF2B5EF4-FFF2-40B4-BE49-F238E27FC236}">
                <a16:creationId xmlns:a16="http://schemas.microsoft.com/office/drawing/2014/main" id="{EC48C0C1-F3F0-4347-9901-3615F2632073}"/>
              </a:ext>
            </a:extLst>
          </p:cNvPr>
          <p:cNvSpPr txBox="1"/>
          <p:nvPr/>
        </p:nvSpPr>
        <p:spPr>
          <a:xfrm>
            <a:off x="4394980" y="1785636"/>
            <a:ext cx="52290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NH</a:t>
            </a:r>
            <a:r>
              <a:rPr lang="en-US" sz="1200" baseline="-25000" dirty="0">
                <a:latin typeface="Arial" panose="020B0604020202020204" pitchFamily="34" charset="0"/>
                <a:cs typeface="Arial" panose="020B0604020202020204" pitchFamily="34" charset="0"/>
              </a:rPr>
              <a:t>4</a:t>
            </a:r>
            <a:r>
              <a:rPr lang="en-US" sz="1200" baseline="300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B862C2CB-4A07-4FDE-8AA0-9A34B25FE737}"/>
              </a:ext>
            </a:extLst>
          </p:cNvPr>
          <p:cNvSpPr txBox="1"/>
          <p:nvPr/>
        </p:nvSpPr>
        <p:spPr>
          <a:xfrm>
            <a:off x="4497827" y="2110630"/>
            <a:ext cx="712054"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Canopy</a:t>
            </a:r>
          </a:p>
        </p:txBody>
      </p:sp>
      <p:sp>
        <p:nvSpPr>
          <p:cNvPr id="52" name="TextBox 51">
            <a:extLst>
              <a:ext uri="{FF2B5EF4-FFF2-40B4-BE49-F238E27FC236}">
                <a16:creationId xmlns:a16="http://schemas.microsoft.com/office/drawing/2014/main" id="{0561ED95-0EFC-484F-8A5E-E7CFC41E570F}"/>
              </a:ext>
            </a:extLst>
          </p:cNvPr>
          <p:cNvSpPr txBox="1"/>
          <p:nvPr/>
        </p:nvSpPr>
        <p:spPr>
          <a:xfrm>
            <a:off x="4078036" y="3250537"/>
            <a:ext cx="1019831"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Conductivity</a:t>
            </a:r>
          </a:p>
        </p:txBody>
      </p:sp>
      <p:sp>
        <p:nvSpPr>
          <p:cNvPr id="53" name="TextBox 52">
            <a:extLst>
              <a:ext uri="{FF2B5EF4-FFF2-40B4-BE49-F238E27FC236}">
                <a16:creationId xmlns:a16="http://schemas.microsoft.com/office/drawing/2014/main" id="{64D6EC10-C12E-49A5-921D-B3320BC6BC57}"/>
              </a:ext>
            </a:extLst>
          </p:cNvPr>
          <p:cNvSpPr txBox="1"/>
          <p:nvPr/>
        </p:nvSpPr>
        <p:spPr>
          <a:xfrm>
            <a:off x="1737301" y="3184146"/>
            <a:ext cx="978153"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Flash Index</a:t>
            </a:r>
          </a:p>
        </p:txBody>
      </p:sp>
      <p:sp>
        <p:nvSpPr>
          <p:cNvPr id="54" name="TextBox 53">
            <a:extLst>
              <a:ext uri="{FF2B5EF4-FFF2-40B4-BE49-F238E27FC236}">
                <a16:creationId xmlns:a16="http://schemas.microsoft.com/office/drawing/2014/main" id="{3C62DB83-3E35-4545-A473-DE91A8AC7125}"/>
              </a:ext>
            </a:extLst>
          </p:cNvPr>
          <p:cNvSpPr txBox="1"/>
          <p:nvPr/>
        </p:nvSpPr>
        <p:spPr>
          <a:xfrm>
            <a:off x="1452800" y="1155732"/>
            <a:ext cx="102784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Precipitation</a:t>
            </a:r>
          </a:p>
        </p:txBody>
      </p:sp>
      <p:sp>
        <p:nvSpPr>
          <p:cNvPr id="58" name="TextBox 57">
            <a:extLst>
              <a:ext uri="{FF2B5EF4-FFF2-40B4-BE49-F238E27FC236}">
                <a16:creationId xmlns:a16="http://schemas.microsoft.com/office/drawing/2014/main" id="{70DB638B-DB2E-484D-8925-0642BB73CC88}"/>
              </a:ext>
            </a:extLst>
          </p:cNvPr>
          <p:cNvSpPr txBox="1"/>
          <p:nvPr/>
        </p:nvSpPr>
        <p:spPr>
          <a:xfrm>
            <a:off x="5503446" y="1294220"/>
            <a:ext cx="1170513" cy="523220"/>
          </a:xfrm>
          <a:prstGeom prst="rect">
            <a:avLst/>
          </a:prstGeom>
          <a:solidFill>
            <a:schemeClr val="bg1"/>
          </a:solidFill>
        </p:spPr>
        <p:txBody>
          <a:bodyPr wrap="none" rtlCol="0">
            <a:spAutoFit/>
          </a:bodyPr>
          <a:lstStyle/>
          <a:p>
            <a:pPr algn="ctr"/>
            <a:r>
              <a:rPr lang="en-US" sz="1400" dirty="0">
                <a:latin typeface="Arial" panose="020B0604020202020204" pitchFamily="34" charset="0"/>
                <a:cs typeface="Arial" panose="020B0604020202020204" pitchFamily="34" charset="0"/>
              </a:rPr>
              <a:t>Precipitation</a:t>
            </a:r>
          </a:p>
          <a:p>
            <a:pPr algn="ctr"/>
            <a:r>
              <a:rPr lang="en-US" sz="1400" dirty="0">
                <a:latin typeface="Arial" panose="020B0604020202020204" pitchFamily="34" charset="0"/>
                <a:cs typeface="Arial" panose="020B0604020202020204" pitchFamily="34" charset="0"/>
              </a:rPr>
              <a:t>(cm/</a:t>
            </a:r>
            <a:r>
              <a:rPr lang="en-US" sz="1400" dirty="0" err="1">
                <a:latin typeface="Arial" panose="020B0604020202020204" pitchFamily="34" charset="0"/>
                <a:cs typeface="Arial" panose="020B0604020202020204" pitchFamily="34" charset="0"/>
              </a:rPr>
              <a:t>yr</a:t>
            </a:r>
            <a:r>
              <a:rPr lang="en-US" sz="14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F96E1328-A70C-4176-87F9-5924919E27F6}"/>
              </a:ext>
            </a:extLst>
          </p:cNvPr>
          <p:cNvSpPr txBox="1"/>
          <p:nvPr/>
        </p:nvSpPr>
        <p:spPr>
          <a:xfrm>
            <a:off x="2142505" y="4074472"/>
            <a:ext cx="2788610" cy="271741"/>
          </a:xfrm>
          <a:prstGeom prst="rect">
            <a:avLst/>
          </a:prstGeom>
          <a:solidFill>
            <a:schemeClr val="bg1"/>
          </a:solidFill>
        </p:spPr>
        <p:txBody>
          <a:bodyPr wrap="square" rtlCol="0">
            <a:spAutoFit/>
          </a:bodyPr>
          <a:lstStyle/>
          <a:p>
            <a:pPr algn="ctr"/>
            <a:r>
              <a:rPr lang="en-US" dirty="0"/>
              <a:t>PC1 (43.2%)</a:t>
            </a:r>
          </a:p>
        </p:txBody>
      </p:sp>
      <p:sp>
        <p:nvSpPr>
          <p:cNvPr id="32" name="TextBox 31">
            <a:extLst>
              <a:ext uri="{FF2B5EF4-FFF2-40B4-BE49-F238E27FC236}">
                <a16:creationId xmlns:a16="http://schemas.microsoft.com/office/drawing/2014/main" id="{7CA99775-E312-4837-8F12-8CE5CA2E7B13}"/>
              </a:ext>
            </a:extLst>
          </p:cNvPr>
          <p:cNvSpPr txBox="1"/>
          <p:nvPr/>
        </p:nvSpPr>
        <p:spPr>
          <a:xfrm rot="16200000">
            <a:off x="-445691" y="2134843"/>
            <a:ext cx="2788610" cy="271741"/>
          </a:xfrm>
          <a:prstGeom prst="rect">
            <a:avLst/>
          </a:prstGeom>
          <a:solidFill>
            <a:schemeClr val="bg1"/>
          </a:solidFill>
        </p:spPr>
        <p:txBody>
          <a:bodyPr wrap="square" rtlCol="0">
            <a:spAutoFit/>
          </a:bodyPr>
          <a:lstStyle/>
          <a:p>
            <a:pPr algn="ctr"/>
            <a:r>
              <a:rPr lang="en-US" dirty="0"/>
              <a:t>PC1 (19.9%)</a:t>
            </a:r>
          </a:p>
        </p:txBody>
      </p:sp>
      <p:sp>
        <p:nvSpPr>
          <p:cNvPr id="2" name="Rectangle 1">
            <a:extLst>
              <a:ext uri="{FF2B5EF4-FFF2-40B4-BE49-F238E27FC236}">
                <a16:creationId xmlns:a16="http://schemas.microsoft.com/office/drawing/2014/main" id="{EEC5B516-4868-47DE-8C1F-531452F9AA67}"/>
              </a:ext>
            </a:extLst>
          </p:cNvPr>
          <p:cNvSpPr/>
          <p:nvPr/>
        </p:nvSpPr>
        <p:spPr>
          <a:xfrm>
            <a:off x="5498637" y="2054054"/>
            <a:ext cx="1199661" cy="983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72382056-9754-4570-9835-BCD876E98801}"/>
              </a:ext>
            </a:extLst>
          </p:cNvPr>
          <p:cNvPicPr>
            <a:picLocks noChangeAspect="1"/>
          </p:cNvPicPr>
          <p:nvPr/>
        </p:nvPicPr>
        <p:blipFill rotWithShape="1">
          <a:blip r:embed="rId4"/>
          <a:srcRect r="-3373" b="35039"/>
          <a:stretch/>
        </p:blipFill>
        <p:spPr>
          <a:xfrm>
            <a:off x="5578220" y="1336608"/>
            <a:ext cx="1138923" cy="1956306"/>
          </a:xfrm>
          <a:prstGeom prst="rect">
            <a:avLst/>
          </a:prstGeom>
        </p:spPr>
      </p:pic>
    </p:spTree>
    <p:extLst>
      <p:ext uri="{BB962C8B-B14F-4D97-AF65-F5344CB8AC3E}">
        <p14:creationId xmlns:p14="http://schemas.microsoft.com/office/powerpoint/2010/main" val="2302255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82</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1</cp:revision>
  <dcterms:created xsi:type="dcterms:W3CDTF">2021-04-26T19:09:39Z</dcterms:created>
  <dcterms:modified xsi:type="dcterms:W3CDTF">2021-04-26T19:11:08Z</dcterms:modified>
</cp:coreProperties>
</file>