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1F89B-4E6C-4D57-8087-D5FA74C7AB6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028F8-FF3C-412C-ADB9-FEFAE754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3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Figure 3: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Fish diversity plotted against (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annual precipitation (cm/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yr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(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log-transformed conductivity (</a:t>
            </a:r>
            <a:r>
              <a:rPr lang="en-US" sz="12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µS/cm),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canopy cover (%), (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NH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(mg/L). (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 &amp; 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Fish community ordinations using Hellinger transformation and redundancy analysis. Axes labels display the proportion of the variance explained as a percentage. Colored circles represent sites with color determined by annual precipitation. Arrows depict fitted vectors for (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species and (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environmental predictors which can be visually interpreted based on their direction. Black arrows indicate statistically significant (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-value &lt; 0.05) correlations. Only significant species vectors were plotted to improve figure clarity.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980CD-5903-46DF-8B62-639E39FB70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2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DE66-D01F-4DD3-810E-30C502F90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D3C19-28B9-4ED4-B26D-1C1C09CCB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A87FF-8E41-46B0-A8DD-B6B9A7AC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EEE0-52CD-4925-A333-DC6D9B9A61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9312D-ABEA-4197-9668-BF9D8C80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3ED5E-8689-4DE8-A2A0-B22897E5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827A-C328-44FE-BE91-C5028605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2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9666-8F79-4404-A9B3-1F200C07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89789-BCDA-46FD-8E52-73CC620F3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057A1-BAE6-4160-B004-7E5F0A14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EEE0-52CD-4925-A333-DC6D9B9A61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C76D6-5F7D-4D19-B240-477EA211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156D-52F6-4558-970F-8B848694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827A-C328-44FE-BE91-C5028605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8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960B2-DAED-4A16-9561-AC9D85900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23D5A-6E6C-4BCF-9743-49B73EC4D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6BD97-3ED4-4E08-A9F8-75DE25C0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EEE0-52CD-4925-A333-DC6D9B9A61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A0BB-01EC-42D9-A954-3A3B603A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01BA-97E0-49F4-A9C0-F21A164F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827A-C328-44FE-BE91-C5028605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8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430F-A312-401B-B765-97703AA0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495D-939C-4DC1-AE65-496B449DD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48A4-AEC5-4656-BF54-2615AD68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EEE0-52CD-4925-A333-DC6D9B9A61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78630-CD17-4C56-ABB5-13624276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CFFAE-B6B2-4B67-8D76-2B5CF27D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827A-C328-44FE-BE91-C5028605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5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C2B6-9FC0-40AC-89FF-F30447FE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75AB9-8C70-44D2-A0E7-60E246AD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7C00-A07A-4C2B-93E1-62D6CF32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EEE0-52CD-4925-A333-DC6D9B9A61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89400-BE0E-4978-B144-43A71209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04153-1DB6-4EE8-AC1D-E41708D4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827A-C328-44FE-BE91-C5028605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2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1150-DEEF-450A-8D93-0BF85E91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4BE3-C252-4BED-8EEB-A1C4753F8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5D9A9-F2EB-4575-876E-944ACD8F4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941B2-ED5B-4C2F-AD55-D242E25F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EEE0-52CD-4925-A333-DC6D9B9A61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C7F8E-F23D-4989-BA44-D8F84B1C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8B018-D4E2-4435-801A-B1363CC7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827A-C328-44FE-BE91-C5028605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4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C326-052E-4279-9EA3-F13F951F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58838-038B-4795-9205-EB8E4BB14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21499-A53E-45AA-A5DA-C705A2314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9850D-F5D8-4CB8-B206-632D5C10D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F9BA9-A3C0-4979-B9F9-9D0A01336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6601B-AA83-4425-B7A9-0B67C371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EEE0-52CD-4925-A333-DC6D9B9A61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F97DC-860E-4FB7-8F30-8927B977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76448-EA1D-4E51-A11E-550198AD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827A-C328-44FE-BE91-C5028605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7298-40B6-47BA-950F-3F3421B7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25C9D-2B8A-4F53-9216-BFD1EF16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EEE0-52CD-4925-A333-DC6D9B9A61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FF888-366B-4FB8-8AA5-2B495E4E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8E6DF-0C67-4FCE-A486-B28C77B3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827A-C328-44FE-BE91-C5028605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C76FC-7E41-4D93-B2F6-1AA54702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EEE0-52CD-4925-A333-DC6D9B9A61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56AFC-1053-43CC-AE59-FEF01F23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A3C12-D488-4835-B30E-9CCDFEB0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827A-C328-44FE-BE91-C5028605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3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77AF-196A-40D8-B8F8-6B99D6CA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1DF8C-2239-424A-BB1B-761E47AB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5493D-041B-4CD1-9E1A-C1862EF53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34483-0A93-421A-82D2-B8B4D815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EEE0-52CD-4925-A333-DC6D9B9A61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26EAC-7941-47FC-AF31-4D7CBC21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8CCAA-AC42-43F7-B6BA-DDE30557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827A-C328-44FE-BE91-C5028605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4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C9FA-8B65-4799-8419-19349718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FA3DD-7D98-4A74-B20E-58801C6E1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5BF6E-FE14-435A-864F-CA0B0177A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1F9C-9B10-453E-BDD5-32C507C1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EEE0-52CD-4925-A333-DC6D9B9A61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2EE62-05ED-4545-9DCC-FCAB1EC6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C19F5-AB6F-41AF-88DA-E6688572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827A-C328-44FE-BE91-C5028605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87DB6-25B9-4ABF-B123-8842A377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2AB75-0183-4F0A-9C1D-7CA882640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D6A80-1F9D-4AF1-8D67-8E4135D36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5EEE0-52CD-4925-A333-DC6D9B9A61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526A5-E581-4571-BC83-B38F0F4E4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3AFB7-09A4-434C-B037-CB89761EC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7827A-C328-44FE-BE91-C5028605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6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10" Type="http://schemas.openxmlformats.org/officeDocument/2006/relationships/image" Target="../media/image7.jp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8624E9E9-D4EF-4CAF-96D6-0EDA3C281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433485" cy="6276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77E87E-7EEF-4F58-A439-4B01021EB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3485" y="2269053"/>
            <a:ext cx="758515" cy="207327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33A383-C6E4-4C9E-BB31-ED6C9FC32EA8}"/>
              </a:ext>
            </a:extLst>
          </p:cNvPr>
          <p:cNvCxnSpPr>
            <a:cxnSpLocks/>
          </p:cNvCxnSpPr>
          <p:nvPr/>
        </p:nvCxnSpPr>
        <p:spPr>
          <a:xfrm>
            <a:off x="9433778" y="4948402"/>
            <a:ext cx="443830" cy="766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BCA350-0961-45C4-B087-479809E66A66}"/>
              </a:ext>
            </a:extLst>
          </p:cNvPr>
          <p:cNvCxnSpPr>
            <a:cxnSpLocks/>
          </p:cNvCxnSpPr>
          <p:nvPr/>
        </p:nvCxnSpPr>
        <p:spPr>
          <a:xfrm flipH="1">
            <a:off x="8552717" y="4944831"/>
            <a:ext cx="881062" cy="52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272021B-F4A5-41D1-A76E-ABD816F963E1}"/>
              </a:ext>
            </a:extLst>
          </p:cNvPr>
          <p:cNvSpPr/>
          <p:nvPr/>
        </p:nvSpPr>
        <p:spPr>
          <a:xfrm>
            <a:off x="9094015" y="5581586"/>
            <a:ext cx="148829" cy="147637"/>
          </a:xfrm>
          <a:prstGeom prst="ellipse">
            <a:avLst/>
          </a:prstGeom>
          <a:solidFill>
            <a:srgbClr val="579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61C7486-7FA1-4FEB-91B8-DFE2C09FF77C}"/>
              </a:ext>
            </a:extLst>
          </p:cNvPr>
          <p:cNvSpPr/>
          <p:nvPr/>
        </p:nvSpPr>
        <p:spPr>
          <a:xfrm>
            <a:off x="9706342" y="5501013"/>
            <a:ext cx="148829" cy="147637"/>
          </a:xfrm>
          <a:prstGeom prst="ellipse">
            <a:avLst/>
          </a:prstGeom>
          <a:solidFill>
            <a:srgbClr val="95D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A9C21ED-2786-428A-9F4A-06BB783F57E8}"/>
              </a:ext>
            </a:extLst>
          </p:cNvPr>
          <p:cNvSpPr/>
          <p:nvPr/>
        </p:nvSpPr>
        <p:spPr>
          <a:xfrm>
            <a:off x="9020577" y="5277208"/>
            <a:ext cx="148829" cy="147637"/>
          </a:xfrm>
          <a:prstGeom prst="ellipse">
            <a:avLst/>
          </a:prstGeom>
          <a:solidFill>
            <a:srgbClr val="52B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A676D1C-E1C0-41D1-B92B-C5013FECDACF}"/>
              </a:ext>
            </a:extLst>
          </p:cNvPr>
          <p:cNvSpPr/>
          <p:nvPr/>
        </p:nvSpPr>
        <p:spPr>
          <a:xfrm>
            <a:off x="8446271" y="5143680"/>
            <a:ext cx="148829" cy="147637"/>
          </a:xfrm>
          <a:prstGeom prst="ellipse">
            <a:avLst/>
          </a:prstGeom>
          <a:solidFill>
            <a:srgbClr val="693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14486F-D5C8-4E9B-9DAD-F7B30A816FA1}"/>
              </a:ext>
            </a:extLst>
          </p:cNvPr>
          <p:cNvSpPr/>
          <p:nvPr/>
        </p:nvSpPr>
        <p:spPr>
          <a:xfrm>
            <a:off x="8714546" y="4797196"/>
            <a:ext cx="148829" cy="147637"/>
          </a:xfrm>
          <a:prstGeom prst="ellipse">
            <a:avLst/>
          </a:prstGeom>
          <a:solidFill>
            <a:srgbClr val="6B4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0D50A1-D6F4-42AF-A018-DAB4BE8757E1}"/>
              </a:ext>
            </a:extLst>
          </p:cNvPr>
          <p:cNvSpPr/>
          <p:nvPr/>
        </p:nvSpPr>
        <p:spPr>
          <a:xfrm>
            <a:off x="10960457" y="5305902"/>
            <a:ext cx="148829" cy="147637"/>
          </a:xfrm>
          <a:prstGeom prst="ellipse">
            <a:avLst/>
          </a:prstGeom>
          <a:solidFill>
            <a:srgbClr val="FDE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7637EE-B0E3-484B-895E-B50C5FF3F129}"/>
              </a:ext>
            </a:extLst>
          </p:cNvPr>
          <p:cNvSpPr/>
          <p:nvPr/>
        </p:nvSpPr>
        <p:spPr>
          <a:xfrm>
            <a:off x="8788961" y="3860390"/>
            <a:ext cx="148829" cy="147637"/>
          </a:xfrm>
          <a:prstGeom prst="ellipse">
            <a:avLst/>
          </a:prstGeom>
          <a:solidFill>
            <a:srgbClr val="5F8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C8BE61B-1F95-464C-980D-98CAB4101B53}"/>
              </a:ext>
            </a:extLst>
          </p:cNvPr>
          <p:cNvSpPr/>
          <p:nvPr/>
        </p:nvSpPr>
        <p:spPr>
          <a:xfrm>
            <a:off x="11017277" y="4902117"/>
            <a:ext cx="148829" cy="147637"/>
          </a:xfrm>
          <a:prstGeom prst="ellipse">
            <a:avLst/>
          </a:prstGeom>
          <a:solidFill>
            <a:srgbClr val="FDE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74C50E-F3A2-4C08-B2E5-C5A8D70A471A}"/>
              </a:ext>
            </a:extLst>
          </p:cNvPr>
          <p:cNvSpPr txBox="1"/>
          <p:nvPr/>
        </p:nvSpPr>
        <p:spPr>
          <a:xfrm>
            <a:off x="8328423" y="4191413"/>
            <a:ext cx="941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L.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megalotis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A360EA-96B3-4B18-B0F5-500A9C01BE4B}"/>
              </a:ext>
            </a:extLst>
          </p:cNvPr>
          <p:cNvCxnSpPr>
            <a:cxnSpLocks/>
          </p:cNvCxnSpPr>
          <p:nvPr/>
        </p:nvCxnSpPr>
        <p:spPr>
          <a:xfrm>
            <a:off x="9433777" y="4948402"/>
            <a:ext cx="944758" cy="182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9A8656-8F30-4144-92D6-DDEEFF9C23A4}"/>
              </a:ext>
            </a:extLst>
          </p:cNvPr>
          <p:cNvCxnSpPr>
            <a:cxnSpLocks/>
          </p:cNvCxnSpPr>
          <p:nvPr/>
        </p:nvCxnSpPr>
        <p:spPr>
          <a:xfrm flipH="1" flipV="1">
            <a:off x="8972113" y="3577233"/>
            <a:ext cx="459284" cy="1371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F412C9-9698-4199-A5BD-31631D2FB88F}"/>
              </a:ext>
            </a:extLst>
          </p:cNvPr>
          <p:cNvCxnSpPr>
            <a:cxnSpLocks/>
          </p:cNvCxnSpPr>
          <p:nvPr/>
        </p:nvCxnSpPr>
        <p:spPr>
          <a:xfrm flipH="1">
            <a:off x="8892048" y="4940724"/>
            <a:ext cx="539351" cy="138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8740835-8FF3-4892-9741-C21D8F831AAD}"/>
              </a:ext>
            </a:extLst>
          </p:cNvPr>
          <p:cNvSpPr/>
          <p:nvPr/>
        </p:nvSpPr>
        <p:spPr>
          <a:xfrm>
            <a:off x="9111347" y="4962066"/>
            <a:ext cx="148829" cy="147637"/>
          </a:xfrm>
          <a:prstGeom prst="ellipse">
            <a:avLst/>
          </a:prstGeom>
          <a:solidFill>
            <a:srgbClr val="77C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991065F-E2AD-48F5-AD06-A9216C86F2C6}"/>
              </a:ext>
            </a:extLst>
          </p:cNvPr>
          <p:cNvSpPr/>
          <p:nvPr/>
        </p:nvSpPr>
        <p:spPr>
          <a:xfrm>
            <a:off x="8846789" y="3253428"/>
            <a:ext cx="148829" cy="147637"/>
          </a:xfrm>
          <a:prstGeom prst="ellipse">
            <a:avLst/>
          </a:prstGeom>
          <a:solidFill>
            <a:srgbClr val="8DD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641F1E-BBD1-490B-A0E4-C942230A8E04}"/>
              </a:ext>
            </a:extLst>
          </p:cNvPr>
          <p:cNvSpPr txBox="1"/>
          <p:nvPr/>
        </p:nvSpPr>
        <p:spPr>
          <a:xfrm>
            <a:off x="8514732" y="5069815"/>
            <a:ext cx="1122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L. macrochirus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8EE5CF-7509-4370-A11B-B031022375CA}"/>
              </a:ext>
            </a:extLst>
          </p:cNvPr>
          <p:cNvSpPr txBox="1"/>
          <p:nvPr/>
        </p:nvSpPr>
        <p:spPr>
          <a:xfrm>
            <a:off x="9878222" y="5240896"/>
            <a:ext cx="1065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G.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affinis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12954B-3DBD-4E62-B0D8-C79CA4A13780}"/>
              </a:ext>
            </a:extLst>
          </p:cNvPr>
          <p:cNvSpPr txBox="1"/>
          <p:nvPr/>
        </p:nvSpPr>
        <p:spPr>
          <a:xfrm>
            <a:off x="10185982" y="4896974"/>
            <a:ext cx="939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latipinna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E758FE-5F98-48F9-9BAB-024322AFD542}"/>
              </a:ext>
            </a:extLst>
          </p:cNvPr>
          <p:cNvSpPr txBox="1"/>
          <p:nvPr/>
        </p:nvSpPr>
        <p:spPr>
          <a:xfrm>
            <a:off x="8846788" y="3353499"/>
            <a:ext cx="1030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lutrensis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 descr="A close up of a fish&#10;&#10;Description automatically generated">
            <a:extLst>
              <a:ext uri="{FF2B5EF4-FFF2-40B4-BE49-F238E27FC236}">
                <a16:creationId xmlns:a16="http://schemas.microsoft.com/office/drawing/2014/main" id="{B666B93E-8508-4C03-8BCD-0BC95B5400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" t="15335" r="6711" b="34350"/>
          <a:stretch/>
        </p:blipFill>
        <p:spPr>
          <a:xfrm flipH="1">
            <a:off x="9932308" y="5447746"/>
            <a:ext cx="540722" cy="237279"/>
          </a:xfrm>
          <a:prstGeom prst="rect">
            <a:avLst/>
          </a:prstGeom>
        </p:spPr>
      </p:pic>
      <p:pic>
        <p:nvPicPr>
          <p:cNvPr id="52" name="Picture 51" descr="A close up of a fish&#10;&#10;Description automatically generated">
            <a:extLst>
              <a:ext uri="{FF2B5EF4-FFF2-40B4-BE49-F238E27FC236}">
                <a16:creationId xmlns:a16="http://schemas.microsoft.com/office/drawing/2014/main" id="{A03C8E0E-F5FC-4CA5-8D35-047D41ECAA9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0000AA"/>
              </a:clrFrom>
              <a:clrTo>
                <a:srgbClr val="0000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3" t="19355" r="9516" b="30322"/>
          <a:stretch/>
        </p:blipFill>
        <p:spPr>
          <a:xfrm flipH="1">
            <a:off x="10417355" y="5106799"/>
            <a:ext cx="506974" cy="235381"/>
          </a:xfrm>
          <a:prstGeom prst="rect">
            <a:avLst/>
          </a:prstGeom>
        </p:spPr>
      </p:pic>
      <p:pic>
        <p:nvPicPr>
          <p:cNvPr id="53" name="Picture 52" descr="A close up of a fish&#10;&#10;Description automatically generated">
            <a:extLst>
              <a:ext uri="{FF2B5EF4-FFF2-40B4-BE49-F238E27FC236}">
                <a16:creationId xmlns:a16="http://schemas.microsoft.com/office/drawing/2014/main" id="{FEC2EAAB-A946-4D27-AB7A-19A24340F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466" y="5282009"/>
            <a:ext cx="557354" cy="34306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14BA5B2-1CBD-4BF4-A173-EDCBC54C00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201" b="89831" l="3438" r="95000">
                        <a14:foregroundMark x1="7031" y1="52542" x2="7031" y2="52542"/>
                        <a14:foregroundMark x1="3438" y1="52542" x2="3438" y2="52542"/>
                        <a14:foregroundMark x1="94531" y1="32930" x2="94531" y2="32930"/>
                        <a14:foregroundMark x1="95000" y1="62470" x2="95000" y2="624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408859" y="4390481"/>
            <a:ext cx="584391" cy="377115"/>
          </a:xfrm>
          <a:prstGeom prst="rect">
            <a:avLst/>
          </a:prstGeom>
        </p:spPr>
      </p:pic>
      <p:pic>
        <p:nvPicPr>
          <p:cNvPr id="55" name="Picture 54" descr="A close up of a fish&#10;&#10;Description automatically generated">
            <a:extLst>
              <a:ext uri="{FF2B5EF4-FFF2-40B4-BE49-F238E27FC236}">
                <a16:creationId xmlns:a16="http://schemas.microsoft.com/office/drawing/2014/main" id="{36011413-6E72-4888-894D-189956B92A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347" y="3600292"/>
            <a:ext cx="495833" cy="26698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CF733E4-0DAF-402B-8CAD-B4E58836B638}"/>
              </a:ext>
            </a:extLst>
          </p:cNvPr>
          <p:cNvSpPr txBox="1"/>
          <p:nvPr/>
        </p:nvSpPr>
        <p:spPr>
          <a:xfrm>
            <a:off x="5716742" y="5979870"/>
            <a:ext cx="6928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8E26E5C-C2F3-4CBB-9BAB-87E86F2BB5A4}"/>
              </a:ext>
            </a:extLst>
          </p:cNvPr>
          <p:cNvCxnSpPr>
            <a:cxnSpLocks/>
          </p:cNvCxnSpPr>
          <p:nvPr/>
        </p:nvCxnSpPr>
        <p:spPr>
          <a:xfrm>
            <a:off x="9457335" y="1786087"/>
            <a:ext cx="103796" cy="76937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C3BCA5-B381-4D65-A3E1-2B4BF1065069}"/>
              </a:ext>
            </a:extLst>
          </p:cNvPr>
          <p:cNvCxnSpPr>
            <a:cxnSpLocks/>
          </p:cNvCxnSpPr>
          <p:nvPr/>
        </p:nvCxnSpPr>
        <p:spPr>
          <a:xfrm flipH="1" flipV="1">
            <a:off x="9139665" y="1158623"/>
            <a:ext cx="317670" cy="63405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0FFFAF1-09F4-49F2-A426-0B0783241088}"/>
              </a:ext>
            </a:extLst>
          </p:cNvPr>
          <p:cNvSpPr txBox="1"/>
          <p:nvPr/>
        </p:nvSpPr>
        <p:spPr>
          <a:xfrm>
            <a:off x="8584077" y="924057"/>
            <a:ext cx="8763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Flash Index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AF790A-6E84-4BB7-9AF4-B2A5D172AB94}"/>
              </a:ext>
            </a:extLst>
          </p:cNvPr>
          <p:cNvSpPr txBox="1"/>
          <p:nvPr/>
        </p:nvSpPr>
        <p:spPr>
          <a:xfrm>
            <a:off x="10108103" y="1102606"/>
            <a:ext cx="1276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Conductivity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Canopy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Low Flow Pulse %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en-US" sz="105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05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A5D945-C3FF-4AAA-922C-472A4654F7EF}"/>
              </a:ext>
            </a:extLst>
          </p:cNvPr>
          <p:cNvCxnSpPr>
            <a:cxnSpLocks/>
          </p:cNvCxnSpPr>
          <p:nvPr/>
        </p:nvCxnSpPr>
        <p:spPr>
          <a:xfrm flipV="1">
            <a:off x="9457335" y="1527751"/>
            <a:ext cx="700256" cy="2634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8872C42-616C-4C30-967E-3E2A0A349550}"/>
              </a:ext>
            </a:extLst>
          </p:cNvPr>
          <p:cNvCxnSpPr>
            <a:cxnSpLocks/>
          </p:cNvCxnSpPr>
          <p:nvPr/>
        </p:nvCxnSpPr>
        <p:spPr>
          <a:xfrm flipV="1">
            <a:off x="9457335" y="1603290"/>
            <a:ext cx="700256" cy="18791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D07906-195D-4600-85B8-503E795A951A}"/>
              </a:ext>
            </a:extLst>
          </p:cNvPr>
          <p:cNvCxnSpPr>
            <a:cxnSpLocks/>
          </p:cNvCxnSpPr>
          <p:nvPr/>
        </p:nvCxnSpPr>
        <p:spPr>
          <a:xfrm flipV="1">
            <a:off x="9457335" y="1691465"/>
            <a:ext cx="728831" cy="946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43F60CA-76C4-4555-B8B3-3045C985F543}"/>
              </a:ext>
            </a:extLst>
          </p:cNvPr>
          <p:cNvCxnSpPr>
            <a:cxnSpLocks/>
          </p:cNvCxnSpPr>
          <p:nvPr/>
        </p:nvCxnSpPr>
        <p:spPr>
          <a:xfrm flipV="1">
            <a:off x="9457335" y="1471940"/>
            <a:ext cx="668881" cy="31926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501C544-8770-46AA-A2F5-0AF1C37A07B4}"/>
              </a:ext>
            </a:extLst>
          </p:cNvPr>
          <p:cNvSpPr txBox="1"/>
          <p:nvPr/>
        </p:nvSpPr>
        <p:spPr>
          <a:xfrm rot="20190036">
            <a:off x="8528382" y="1707626"/>
            <a:ext cx="941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Precipitation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9A627B-5325-4C99-878A-F3E5604309C2}"/>
              </a:ext>
            </a:extLst>
          </p:cNvPr>
          <p:cNvSpPr txBox="1"/>
          <p:nvPr/>
        </p:nvSpPr>
        <p:spPr>
          <a:xfrm>
            <a:off x="9512606" y="2413967"/>
            <a:ext cx="1329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Rosgen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537BE26-3E0C-4B3F-AFD2-A66BEEC1E37E}"/>
              </a:ext>
            </a:extLst>
          </p:cNvPr>
          <p:cNvSpPr/>
          <p:nvPr/>
        </p:nvSpPr>
        <p:spPr>
          <a:xfrm>
            <a:off x="9087032" y="2440134"/>
            <a:ext cx="148829" cy="147637"/>
          </a:xfrm>
          <a:prstGeom prst="ellipse">
            <a:avLst/>
          </a:prstGeom>
          <a:solidFill>
            <a:srgbClr val="579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646F79C-A899-4E37-9EBA-C1BB5E07B1F8}"/>
              </a:ext>
            </a:extLst>
          </p:cNvPr>
          <p:cNvSpPr/>
          <p:nvPr/>
        </p:nvSpPr>
        <p:spPr>
          <a:xfrm>
            <a:off x="9715744" y="2357311"/>
            <a:ext cx="148829" cy="147637"/>
          </a:xfrm>
          <a:prstGeom prst="ellipse">
            <a:avLst/>
          </a:prstGeom>
          <a:solidFill>
            <a:srgbClr val="95D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1EE4EEF-5A6D-409B-88F7-3EF96B1A8D25}"/>
              </a:ext>
            </a:extLst>
          </p:cNvPr>
          <p:cNvSpPr/>
          <p:nvPr/>
        </p:nvSpPr>
        <p:spPr>
          <a:xfrm>
            <a:off x="9019600" y="2135589"/>
            <a:ext cx="148829" cy="147637"/>
          </a:xfrm>
          <a:prstGeom prst="ellipse">
            <a:avLst/>
          </a:prstGeom>
          <a:solidFill>
            <a:srgbClr val="52B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C9A229B-178A-45DB-8D67-08628FFA30A7}"/>
              </a:ext>
            </a:extLst>
          </p:cNvPr>
          <p:cNvSpPr/>
          <p:nvPr/>
        </p:nvSpPr>
        <p:spPr>
          <a:xfrm>
            <a:off x="8440317" y="2023141"/>
            <a:ext cx="148829" cy="147637"/>
          </a:xfrm>
          <a:prstGeom prst="ellipse">
            <a:avLst/>
          </a:prstGeom>
          <a:solidFill>
            <a:srgbClr val="693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19D4F9E-D887-4C32-9FB7-F2C647254ED3}"/>
              </a:ext>
            </a:extLst>
          </p:cNvPr>
          <p:cNvSpPr/>
          <p:nvPr/>
        </p:nvSpPr>
        <p:spPr>
          <a:xfrm>
            <a:off x="8717150" y="1664959"/>
            <a:ext cx="148829" cy="147637"/>
          </a:xfrm>
          <a:prstGeom prst="ellipse">
            <a:avLst/>
          </a:prstGeom>
          <a:solidFill>
            <a:srgbClr val="6B4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56F00A3-A591-404B-AFAA-303EC1307001}"/>
              </a:ext>
            </a:extLst>
          </p:cNvPr>
          <p:cNvSpPr/>
          <p:nvPr/>
        </p:nvSpPr>
        <p:spPr>
          <a:xfrm>
            <a:off x="10960457" y="2187781"/>
            <a:ext cx="148829" cy="147637"/>
          </a:xfrm>
          <a:prstGeom prst="ellipse">
            <a:avLst/>
          </a:prstGeom>
          <a:solidFill>
            <a:srgbClr val="FDE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63593DE-2AD2-45EF-BC1E-5716EDA14027}"/>
              </a:ext>
            </a:extLst>
          </p:cNvPr>
          <p:cNvSpPr/>
          <p:nvPr/>
        </p:nvSpPr>
        <p:spPr>
          <a:xfrm>
            <a:off x="8788959" y="734865"/>
            <a:ext cx="148829" cy="147637"/>
          </a:xfrm>
          <a:prstGeom prst="ellipse">
            <a:avLst/>
          </a:prstGeom>
          <a:solidFill>
            <a:srgbClr val="5F8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671D5DB-AA9A-44FB-A650-B37817CCF8FC}"/>
              </a:ext>
            </a:extLst>
          </p:cNvPr>
          <p:cNvSpPr/>
          <p:nvPr/>
        </p:nvSpPr>
        <p:spPr>
          <a:xfrm>
            <a:off x="11017277" y="1758157"/>
            <a:ext cx="148829" cy="147637"/>
          </a:xfrm>
          <a:prstGeom prst="ellipse">
            <a:avLst/>
          </a:prstGeom>
          <a:solidFill>
            <a:srgbClr val="FDE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C7AD8F2-CBDB-4554-A669-E99231B81C46}"/>
              </a:ext>
            </a:extLst>
          </p:cNvPr>
          <p:cNvSpPr/>
          <p:nvPr/>
        </p:nvSpPr>
        <p:spPr>
          <a:xfrm>
            <a:off x="8847020" y="123274"/>
            <a:ext cx="148829" cy="147637"/>
          </a:xfrm>
          <a:prstGeom prst="ellipse">
            <a:avLst/>
          </a:prstGeom>
          <a:solidFill>
            <a:srgbClr val="8DD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2BCBE-0FA0-4446-9785-1C3C72618E08}"/>
              </a:ext>
            </a:extLst>
          </p:cNvPr>
          <p:cNvCxnSpPr>
            <a:cxnSpLocks/>
          </p:cNvCxnSpPr>
          <p:nvPr/>
        </p:nvCxnSpPr>
        <p:spPr>
          <a:xfrm flipH="1">
            <a:off x="8768603" y="1792680"/>
            <a:ext cx="688732" cy="290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71B5BE51-AEE9-4FED-A2D0-3277C9B086CA}"/>
              </a:ext>
            </a:extLst>
          </p:cNvPr>
          <p:cNvSpPr/>
          <p:nvPr/>
        </p:nvSpPr>
        <p:spPr>
          <a:xfrm>
            <a:off x="9123126" y="1821691"/>
            <a:ext cx="148829" cy="147637"/>
          </a:xfrm>
          <a:prstGeom prst="ellipse">
            <a:avLst/>
          </a:prstGeom>
          <a:solidFill>
            <a:srgbClr val="77C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82D427A-B186-454E-90C5-0CDDF28DFFF8}"/>
              </a:ext>
            </a:extLst>
          </p:cNvPr>
          <p:cNvSpPr txBox="1"/>
          <p:nvPr/>
        </p:nvSpPr>
        <p:spPr>
          <a:xfrm>
            <a:off x="0" y="8757"/>
            <a:ext cx="62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12F2EF3-1D0E-48D0-B87B-DB40326B6833}"/>
              </a:ext>
            </a:extLst>
          </p:cNvPr>
          <p:cNvSpPr txBox="1"/>
          <p:nvPr/>
        </p:nvSpPr>
        <p:spPr>
          <a:xfrm>
            <a:off x="-1" y="3199610"/>
            <a:ext cx="62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366572D-229E-4EA5-BF4C-C753B2276986}"/>
              </a:ext>
            </a:extLst>
          </p:cNvPr>
          <p:cNvSpPr txBox="1"/>
          <p:nvPr/>
        </p:nvSpPr>
        <p:spPr>
          <a:xfrm>
            <a:off x="3795437" y="43203"/>
            <a:ext cx="62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904F4F-75A9-4CCE-8A89-9685489C6514}"/>
              </a:ext>
            </a:extLst>
          </p:cNvPr>
          <p:cNvSpPr txBox="1"/>
          <p:nvPr/>
        </p:nvSpPr>
        <p:spPr>
          <a:xfrm>
            <a:off x="3795321" y="3199612"/>
            <a:ext cx="62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6215855-16F2-43F2-B548-F773755E9585}"/>
              </a:ext>
            </a:extLst>
          </p:cNvPr>
          <p:cNvSpPr txBox="1"/>
          <p:nvPr/>
        </p:nvSpPr>
        <p:spPr>
          <a:xfrm>
            <a:off x="7590641" y="3151803"/>
            <a:ext cx="62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8733CDA-18EC-4902-BBCE-AF67248491BB}"/>
              </a:ext>
            </a:extLst>
          </p:cNvPr>
          <p:cNvSpPr txBox="1"/>
          <p:nvPr/>
        </p:nvSpPr>
        <p:spPr>
          <a:xfrm>
            <a:off x="7588758" y="43203"/>
            <a:ext cx="62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86588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</dc:creator>
  <cp:lastModifiedBy>Sean</cp:lastModifiedBy>
  <cp:revision>1</cp:revision>
  <dcterms:created xsi:type="dcterms:W3CDTF">2021-04-26T19:11:17Z</dcterms:created>
  <dcterms:modified xsi:type="dcterms:W3CDTF">2021-04-26T19:11:28Z</dcterms:modified>
</cp:coreProperties>
</file>