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8" r:id="rId4"/>
    <p:sldId id="259" r:id="rId5"/>
    <p:sldId id="262" r:id="rId6"/>
    <p:sldId id="25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  <a:srgbClr val="FFB7B7"/>
    <a:srgbClr val="8BE1FF"/>
    <a:srgbClr val="81DEFF"/>
    <a:srgbClr val="AFEBAF"/>
    <a:srgbClr val="8AE28A"/>
    <a:srgbClr val="EAAFFF"/>
    <a:srgbClr val="E7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1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321E9-D827-4242-A9E3-6AE1C8758C5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911D9-9E56-47C2-AF2C-C30959AF5A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0</a:t>
            </a:r>
            <a:r>
              <a:rPr lang="zh-CN" altLang="en-US" dirty="0" smtClean="0"/>
              <a:t>秒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闹铃响起的时候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911D9-9E56-47C2-AF2C-C30959AF5AA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44</a:t>
            </a:r>
            <a:r>
              <a:rPr lang="zh-CN" altLang="en-US" dirty="0" smtClean="0"/>
              <a:t>秒，第一首歌减弱时切到本页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911D9-9E56-47C2-AF2C-C30959AF5AA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上课铃响起时切到本页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911D9-9E56-47C2-AF2C-C30959AF5AA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下课铃响起时切到本页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911D9-9E56-47C2-AF2C-C30959AF5AA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下课铃结束时切到本页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911D9-9E56-47C2-AF2C-C30959AF5AA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分</a:t>
            </a:r>
            <a:r>
              <a:rPr lang="en-US" altLang="zh-CN" dirty="0" smtClean="0"/>
              <a:t>46</a:t>
            </a:r>
            <a:r>
              <a:rPr lang="zh-CN" altLang="en-US" dirty="0" smtClean="0"/>
              <a:t>秒，前一段音乐淡出、后一段音乐中的“啊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”开始吼的是时候切到本页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911D9-9E56-47C2-AF2C-C30959AF5AA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上一段音乐结束后切到本页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911D9-9E56-47C2-AF2C-C30959AF5AA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音乐停止后切到本页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911D9-9E56-47C2-AF2C-C30959AF5AA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60F6-DC6B-47AA-891E-FDC0940D77F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6499-F357-4F70-BED6-913B7C8C12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60F6-DC6B-47AA-891E-FDC0940D77F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6499-F357-4F70-BED6-913B7C8C12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60F6-DC6B-47AA-891E-FDC0940D77F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6499-F357-4F70-BED6-913B7C8C12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60F6-DC6B-47AA-891E-FDC0940D77F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6499-F357-4F70-BED6-913B7C8C12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60F6-DC6B-47AA-891E-FDC0940D77F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6499-F357-4F70-BED6-913B7C8C12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60F6-DC6B-47AA-891E-FDC0940D77F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6499-F357-4F70-BED6-913B7C8C12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60F6-DC6B-47AA-891E-FDC0940D77F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6499-F357-4F70-BED6-913B7C8C12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60F6-DC6B-47AA-891E-FDC0940D77F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6499-F357-4F70-BED6-913B7C8C12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60F6-DC6B-47AA-891E-FDC0940D77F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6499-F357-4F70-BED6-913B7C8C12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60F6-DC6B-47AA-891E-FDC0940D77F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6499-F357-4F70-BED6-913B7C8C12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60F6-DC6B-47AA-891E-FDC0940D77F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6499-F357-4F70-BED6-913B7C8C12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A60F6-DC6B-47AA-891E-FDC0940D77F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6499-F357-4F70-BED6-913B7C8C12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>7:00</a:t>
            </a:r>
            <a:endParaRPr lang="zh-CN" altLang="en-US" dirty="0">
              <a:solidFill>
                <a:schemeClr val="bg1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>7</a:t>
            </a:r>
            <a:r>
              <a:rPr lang="en-US" altLang="zh-CN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>:</a:t>
            </a:r>
            <a:r>
              <a:rPr lang="en-US" altLang="zh-CN" dirty="0" smtClean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>58</a:t>
            </a:r>
            <a:endParaRPr lang="zh-CN" altLang="en-US" dirty="0">
              <a:solidFill>
                <a:schemeClr val="bg1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pPr algn="l"/>
            <a:r>
              <a:rPr lang="zh-CN" altLang="en-US" sz="3200" strike="sngStrike" dirty="0" smtClean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>微积分</a:t>
            </a:r>
            <a:r>
              <a:rPr lang="zh-CN" altLang="en-US" dirty="0" smtClean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>危机分</a:t>
            </a:r>
            <a:endParaRPr lang="zh-CN" altLang="en-US" dirty="0">
              <a:solidFill>
                <a:schemeClr val="bg1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5536" y="500042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>桃李？清芬？</a:t>
            </a:r>
            <a:endParaRPr lang="zh-CN" altLang="en-US" sz="2400" dirty="0">
              <a:solidFill>
                <a:schemeClr val="bg1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72924" y="1000108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>玉树</a:t>
            </a:r>
            <a:r>
              <a:rPr lang="zh-CN" altLang="en-US" sz="2400" dirty="0" smtClean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>？</a:t>
            </a:r>
            <a:r>
              <a: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>丁香？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87370" y="28572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>听涛？观畴？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58940" y="114298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>紫荆？芝兰？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930642" y="928670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>照澜？荷园？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144560" y="64291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  <a:latin typeface="方正舒体" pitchFamily="2" charset="-122"/>
                <a:ea typeface="方正舒体" pitchFamily="2" charset="-122"/>
              </a:rPr>
              <a:t>取快递吗？</a:t>
            </a:r>
            <a:endParaRPr lang="zh-CN" altLang="en-US" sz="2400" dirty="0">
              <a:solidFill>
                <a:schemeClr val="bg2">
                  <a:lumMod val="90000"/>
                </a:schemeClr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58676" y="428604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AFEBAF"/>
                </a:solidFill>
                <a:latin typeface="华文新魏" pitchFamily="2" charset="-122"/>
                <a:ea typeface="华文新魏" pitchFamily="2" charset="-122"/>
              </a:rPr>
              <a:t>北操</a:t>
            </a:r>
            <a:r>
              <a:rPr lang="zh-CN" altLang="en-US" sz="2400" dirty="0" smtClean="0">
                <a:solidFill>
                  <a:srgbClr val="AFEBAF"/>
                </a:solidFill>
                <a:latin typeface="华文新魏" pitchFamily="2" charset="-122"/>
                <a:ea typeface="华文新魏" pitchFamily="2" charset="-122"/>
              </a:rPr>
              <a:t>？</a:t>
            </a:r>
            <a:endParaRPr lang="zh-CN" altLang="en-US" sz="2400" dirty="0">
              <a:solidFill>
                <a:srgbClr val="AFEBA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59072" y="57148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AAFFF"/>
                </a:solidFill>
                <a:latin typeface="华文新魏" pitchFamily="2" charset="-122"/>
                <a:ea typeface="华文新魏" pitchFamily="2" charset="-122"/>
              </a:rPr>
              <a:t>紫操？</a:t>
            </a:r>
            <a:endParaRPr lang="zh-CN" altLang="en-US" sz="2400" dirty="0">
              <a:solidFill>
                <a:srgbClr val="EAAF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44230" y="1071546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1C1"/>
                </a:solidFill>
                <a:latin typeface="华文新魏" pitchFamily="2" charset="-122"/>
                <a:ea typeface="华文新魏" pitchFamily="2" charset="-122"/>
              </a:rPr>
              <a:t>东</a:t>
            </a:r>
            <a:r>
              <a:rPr lang="zh-CN" altLang="en-US" sz="2400" dirty="0">
                <a:solidFill>
                  <a:srgbClr val="FFC1C1"/>
                </a:solidFill>
                <a:latin typeface="华文新魏" pitchFamily="2" charset="-122"/>
                <a:ea typeface="华文新魏" pitchFamily="2" charset="-122"/>
              </a:rPr>
              <a:t>操？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59270" y="28572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8BE1FF"/>
                </a:solidFill>
                <a:latin typeface="华文新魏" pitchFamily="2" charset="-122"/>
                <a:ea typeface="华文新魏" pitchFamily="2" charset="-122"/>
              </a:rPr>
              <a:t>西操？</a:t>
            </a:r>
            <a:endParaRPr lang="zh-CN" altLang="en-US" sz="2400" dirty="0">
              <a:solidFill>
                <a:srgbClr val="8BE1FF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28 -1.48148E-6 L -1.94219 -1.48148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27 -4.81481E-6 L -1.94219 -4.81481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27 1.85185E-6 L -1.94219 1.85185E-6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27 -4.81481E-6 L -1.94219 -4.81481E-6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27 -1.48148E-6 L -1.94219 -1.48148E-6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27 -1.48148E-6 L -1.94219 -1.48148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28 -4.81481E-6 L -1.94219 -4.81481E-6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27 1.85185E-6 L -1.94219 1.85185E-6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29 -1.48148E-6 L -2.00521 -1.48148E-6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27 -1.48148E-6 L -1.94219 -1.48148E-6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>五教                                         三教</a:t>
            </a:r>
            <a:endParaRPr lang="zh-CN" altLang="en-US" dirty="0">
              <a:solidFill>
                <a:schemeClr val="bg1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42908" y="-357214"/>
            <a:ext cx="2357454" cy="2357454"/>
            <a:chOff x="4286248" y="1142984"/>
            <a:chExt cx="3810000" cy="3810000"/>
          </a:xfrm>
        </p:grpSpPr>
        <p:sp>
          <p:nvSpPr>
            <p:cNvPr id="11" name="椭圆 10"/>
            <p:cNvSpPr/>
            <p:nvPr/>
          </p:nvSpPr>
          <p:spPr>
            <a:xfrm>
              <a:off x="5214942" y="2000240"/>
              <a:ext cx="2000264" cy="20717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 descr="u=1096584803,3833710366&amp;fm=26&amp;gp=0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86248" y="1142984"/>
              <a:ext cx="3810000" cy="381000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>C++</a:t>
            </a:r>
            <a:endParaRPr lang="zh-CN" altLang="en-US" b="1" dirty="0">
              <a:solidFill>
                <a:schemeClr val="bg1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74639"/>
            <a:ext cx="8572560" cy="1143000"/>
          </a:xfrm>
        </p:spPr>
        <p:txBody>
          <a:bodyPr>
            <a:noAutofit/>
          </a:bodyPr>
          <a:lstStyle/>
          <a:p>
            <a:endParaRPr lang="zh-CN" altLang="en-US" sz="3200" dirty="0">
              <a:solidFill>
                <a:schemeClr val="bg1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151</Words>
  <Application>Microsoft Office PowerPoint</Application>
  <PresentationFormat>全屏显示(4:3)</PresentationFormat>
  <Paragraphs>31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方正舒体</vt:lpstr>
      <vt:lpstr>华文隶书</vt:lpstr>
      <vt:lpstr>华文新魏</vt:lpstr>
      <vt:lpstr>宋体</vt:lpstr>
      <vt:lpstr>Arial</vt:lpstr>
      <vt:lpstr>Calibri</vt:lpstr>
      <vt:lpstr>Office 主题</vt:lpstr>
      <vt:lpstr>PowerPoint 演示文稿</vt:lpstr>
      <vt:lpstr>7:00</vt:lpstr>
      <vt:lpstr>7:58</vt:lpstr>
      <vt:lpstr>微积分危机分</vt:lpstr>
      <vt:lpstr>PowerPoint 演示文稿</vt:lpstr>
      <vt:lpstr>五教                                         三教</vt:lpstr>
      <vt:lpstr>PowerPoint 演示文稿</vt:lpstr>
      <vt:lpstr>C++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柳远蔓</dc:creator>
  <cp:lastModifiedBy>ww 140142</cp:lastModifiedBy>
  <cp:revision>16</cp:revision>
  <dcterms:created xsi:type="dcterms:W3CDTF">2018-12-09T12:54:44Z</dcterms:created>
  <dcterms:modified xsi:type="dcterms:W3CDTF">2018-12-12T02:18:54Z</dcterms:modified>
</cp:coreProperties>
</file>