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8" r:id="rId3"/>
    <p:sldId id="279" r:id="rId4"/>
    <p:sldId id="322" r:id="rId5"/>
    <p:sldId id="257" r:id="rId6"/>
    <p:sldId id="258" r:id="rId7"/>
    <p:sldId id="259" r:id="rId8"/>
    <p:sldId id="262" r:id="rId9"/>
    <p:sldId id="263" r:id="rId10"/>
    <p:sldId id="264" r:id="rId11"/>
    <p:sldId id="323" r:id="rId12"/>
    <p:sldId id="265" r:id="rId13"/>
    <p:sldId id="267" r:id="rId14"/>
    <p:sldId id="282" r:id="rId15"/>
    <p:sldId id="337" r:id="rId16"/>
    <p:sldId id="271" r:id="rId17"/>
    <p:sldId id="324" r:id="rId18"/>
    <p:sldId id="273" r:id="rId19"/>
    <p:sldId id="274" r:id="rId20"/>
    <p:sldId id="336" r:id="rId21"/>
    <p:sldId id="325" r:id="rId22"/>
    <p:sldId id="277" r:id="rId23"/>
    <p:sldId id="276" r:id="rId24"/>
    <p:sldId id="331" r:id="rId25"/>
    <p:sldId id="326" r:id="rId26"/>
    <p:sldId id="284" r:id="rId27"/>
    <p:sldId id="280" r:id="rId28"/>
    <p:sldId id="286" r:id="rId29"/>
    <p:sldId id="289" r:id="rId30"/>
    <p:sldId id="288" r:id="rId31"/>
    <p:sldId id="327" r:id="rId32"/>
    <p:sldId id="287" r:id="rId33"/>
    <p:sldId id="328" r:id="rId34"/>
    <p:sldId id="330" r:id="rId35"/>
    <p:sldId id="332" r:id="rId36"/>
    <p:sldId id="290" r:id="rId37"/>
    <p:sldId id="291" r:id="rId38"/>
    <p:sldId id="333" r:id="rId39"/>
    <p:sldId id="292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35" r:id="rId49"/>
    <p:sldId id="32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A12E2-226F-4302-8AEA-E2EEF9632BBB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CE34-0177-4937-A2DD-8FFCFC7FF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3CE34-0177-4937-A2DD-8FFCFC7FFF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1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8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3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0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3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2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6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19A7-F931-4208-8FEF-30CFF78B95F0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9596-5B81-4011-A820-B8FE6777C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84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3.png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522BFA-89F7-49F9-8FB2-6D1B9E799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64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创造</a:t>
            </a:r>
            <a:r>
              <a:rPr lang="en-US" altLang="zh-CN" sz="9600" b="1" dirty="0"/>
              <a:t>BUG</a:t>
            </a:r>
            <a:endParaRPr lang="zh-CN" altLang="en-US" sz="9600" b="1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64D332A-3A71-4985-A057-F6C86A232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timgsa.baidu.com/timg?image&amp;quality=80&amp;size=b9999_10000&amp;sec=1544275187179&amp;di=6ec53e90712bec2b48e261a89ff84173&amp;imgtype=0&amp;src=http%3A%2F%2Fp1.so.qhimgs1.com%2Ft01d40c9e2099e7c451.jpg">
            <a:extLst>
              <a:ext uri="{FF2B5EF4-FFF2-40B4-BE49-F238E27FC236}">
                <a16:creationId xmlns:a16="http://schemas.microsoft.com/office/drawing/2014/main" id="{89A651AD-0F4C-41DE-A034-A0F1748C2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6"/>
          <a:stretch/>
        </p:blipFill>
        <p:spPr bwMode="auto">
          <a:xfrm>
            <a:off x="3505200" y="594804"/>
            <a:ext cx="5181600" cy="566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9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F8FA56-F342-46CB-A694-0ADE3DDECA9E}"/>
              </a:ext>
            </a:extLst>
          </p:cNvPr>
          <p:cNvSpPr txBox="1"/>
          <p:nvPr/>
        </p:nvSpPr>
        <p:spPr>
          <a:xfrm>
            <a:off x="5071521" y="2767281"/>
            <a:ext cx="20489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/>
              <a:t>BUG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00614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F0411D-7A84-40C1-AED2-BCAD044F0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52" y="493451"/>
            <a:ext cx="4227497" cy="4227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0327E2-15C9-43C2-A7E7-0F6E4FF4A5D1}"/>
              </a:ext>
            </a:extLst>
          </p:cNvPr>
          <p:cNvSpPr txBox="1"/>
          <p:nvPr/>
        </p:nvSpPr>
        <p:spPr>
          <a:xfrm>
            <a:off x="3259326" y="5166804"/>
            <a:ext cx="5673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我</a:t>
            </a:r>
            <a:r>
              <a:rPr lang="en-US" altLang="zh-CN" sz="6000" dirty="0"/>
              <a:t>tm</a:t>
            </a:r>
            <a:r>
              <a:rPr lang="zh-CN" altLang="en-US" sz="6000" dirty="0"/>
              <a:t>又哪儿错了</a:t>
            </a:r>
          </a:p>
        </p:txBody>
      </p:sp>
    </p:spTree>
    <p:extLst>
      <p:ext uri="{BB962C8B-B14F-4D97-AF65-F5344CB8AC3E}">
        <p14:creationId xmlns:p14="http://schemas.microsoft.com/office/powerpoint/2010/main" val="217054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44270717021&amp;di=900b7434f0cb06da342f0f3fbfc7cadf&amp;imgtype=0&amp;src=http%3A%2F%2Fimg1.doubanio.com%2Fpview%2Fevent_poster%2Fraw%2Fpublic%2F5a483ce4f6ad618.jpg">
            <a:extLst>
              <a:ext uri="{FF2B5EF4-FFF2-40B4-BE49-F238E27FC236}">
                <a16:creationId xmlns:a16="http://schemas.microsoft.com/office/drawing/2014/main" id="{A5ACB145-6898-486E-93D2-0F9D5D224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8"/>
          <a:stretch/>
        </p:blipFill>
        <p:spPr bwMode="auto">
          <a:xfrm>
            <a:off x="3303588" y="0"/>
            <a:ext cx="5584825" cy="65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95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21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3742CF-291F-4513-85D8-CC146F59E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75" y="828213"/>
            <a:ext cx="6880591" cy="52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2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809F53-41AE-403F-8F4A-D489B7868EC1}"/>
              </a:ext>
            </a:extLst>
          </p:cNvPr>
          <p:cNvSpPr txBox="1"/>
          <p:nvPr/>
        </p:nvSpPr>
        <p:spPr>
          <a:xfrm>
            <a:off x="3951824" y="1837635"/>
            <a:ext cx="4288353" cy="31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0" dirty="0"/>
              <a:t>《</a:t>
            </a:r>
            <a:r>
              <a:rPr lang="zh-CN" altLang="en-US" sz="8000" dirty="0"/>
              <a:t>到死</a:t>
            </a:r>
            <a:r>
              <a:rPr lang="en-US" altLang="zh-CN" sz="8000" dirty="0"/>
              <a:t>》</a:t>
            </a:r>
          </a:p>
          <a:p>
            <a:pPr algn="ctr">
              <a:lnSpc>
                <a:spcPct val="150000"/>
              </a:lnSpc>
            </a:pPr>
            <a:r>
              <a:rPr lang="zh-CN" altLang="en-US" sz="6000" dirty="0"/>
              <a:t>沃</a:t>
            </a:r>
            <a:r>
              <a:rPr lang="en-US" altLang="zh-CN" sz="6000" dirty="0"/>
              <a:t>·</a:t>
            </a:r>
            <a:r>
              <a:rPr lang="zh-CN" altLang="en-US" sz="6000" dirty="0"/>
              <a:t>兹基硕德</a:t>
            </a:r>
          </a:p>
        </p:txBody>
      </p:sp>
    </p:spTree>
    <p:extLst>
      <p:ext uri="{BB962C8B-B14F-4D97-AF65-F5344CB8AC3E}">
        <p14:creationId xmlns:p14="http://schemas.microsoft.com/office/powerpoint/2010/main" val="15872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809F53-41AE-403F-8F4A-D489B7868EC1}"/>
              </a:ext>
            </a:extLst>
          </p:cNvPr>
          <p:cNvSpPr txBox="1"/>
          <p:nvPr/>
        </p:nvSpPr>
        <p:spPr>
          <a:xfrm>
            <a:off x="1241466" y="1997839"/>
            <a:ext cx="97090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还记得你说写完</a:t>
            </a:r>
            <a:r>
              <a:rPr lang="en-US" altLang="zh-CN" sz="6000" dirty="0"/>
              <a:t>PA</a:t>
            </a:r>
            <a:r>
              <a:rPr lang="zh-CN" altLang="en-US" sz="6000" dirty="0"/>
              <a:t>就睡觉，</a:t>
            </a:r>
            <a:endParaRPr lang="en-US" altLang="zh-CN" sz="6000" dirty="0"/>
          </a:p>
          <a:p>
            <a:r>
              <a:rPr lang="zh-CN" altLang="en-US" sz="6000" dirty="0"/>
              <a:t>结果一写就是一个通宵，</a:t>
            </a:r>
            <a:endParaRPr lang="en-US" altLang="zh-CN" sz="6000" dirty="0"/>
          </a:p>
          <a:p>
            <a:r>
              <a:rPr lang="zh-CN" altLang="en-US" sz="6000" dirty="0"/>
              <a:t>微微笑</a:t>
            </a:r>
            <a:r>
              <a:rPr lang="en-US" altLang="zh-CN" sz="6000" dirty="0"/>
              <a:t>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031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E58D2B7-6EAB-4096-9CD7-2A2ABCA2629D}"/>
              </a:ext>
            </a:extLst>
          </p:cNvPr>
          <p:cNvSpPr txBox="1"/>
          <p:nvPr/>
        </p:nvSpPr>
        <p:spPr>
          <a:xfrm>
            <a:off x="2853364" y="1536174"/>
            <a:ext cx="6485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Python</a:t>
            </a:r>
            <a:r>
              <a:rPr lang="zh-CN" altLang="en-US" sz="6000" dirty="0"/>
              <a:t>虽好速度慢</a:t>
            </a:r>
            <a:endParaRPr lang="en-US" altLang="zh-CN" sz="6000" dirty="0"/>
          </a:p>
          <a:p>
            <a:r>
              <a:rPr lang="zh-CN" altLang="en-US" sz="6000" dirty="0"/>
              <a:t>汇编虽快</a:t>
            </a:r>
            <a:r>
              <a:rPr lang="en-US" altLang="zh-CN" sz="6000" dirty="0"/>
              <a:t>BUG</a:t>
            </a:r>
            <a:r>
              <a:rPr lang="zh-CN" altLang="en-US" sz="6000" dirty="0"/>
              <a:t>多</a:t>
            </a:r>
            <a:endParaRPr lang="en-US" altLang="zh-CN" sz="6000" dirty="0"/>
          </a:p>
          <a:p>
            <a:r>
              <a:rPr lang="en-US" altLang="zh-CN" sz="6000" dirty="0"/>
              <a:t>Java</a:t>
            </a:r>
            <a:r>
              <a:rPr lang="zh-CN" altLang="en-US" sz="6000" dirty="0"/>
              <a:t>变量长如狗</a:t>
            </a:r>
            <a:endParaRPr lang="en-US" altLang="zh-CN" sz="6000" dirty="0"/>
          </a:p>
          <a:p>
            <a:r>
              <a:rPr lang="zh-CN" altLang="en-US" sz="6000" dirty="0"/>
              <a:t>编程还是</a:t>
            </a:r>
            <a:r>
              <a:rPr lang="en-US" altLang="zh-CN" sz="6000" dirty="0"/>
              <a:t>——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058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A16E8B-8CAD-489A-8F1C-DDC81FFD93BC}"/>
              </a:ext>
            </a:extLst>
          </p:cNvPr>
          <p:cNvSpPr txBox="1"/>
          <p:nvPr/>
        </p:nvSpPr>
        <p:spPr>
          <a:xfrm>
            <a:off x="2011680" y="783771"/>
            <a:ext cx="816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这个</a:t>
            </a:r>
            <a:r>
              <a:rPr lang="en-US" altLang="zh-CN" sz="8000" b="1" dirty="0"/>
              <a:t>bug</a:t>
            </a:r>
            <a:r>
              <a:rPr lang="zh-CN" altLang="en-US" sz="8000" b="1" dirty="0"/>
              <a:t>他</a:t>
            </a:r>
            <a:r>
              <a:rPr lang="en-US" altLang="zh-CN" sz="8000" b="1" dirty="0"/>
              <a:t>de</a:t>
            </a:r>
            <a:r>
              <a:rPr lang="zh-CN" altLang="en-US" sz="8000" b="1" dirty="0"/>
              <a:t>不掉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031087-1C61-4B32-8640-1C1E7C24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96" y="2543175"/>
            <a:ext cx="4145008" cy="41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88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809F53-41AE-403F-8F4A-D489B7868EC1}"/>
              </a:ext>
            </a:extLst>
          </p:cNvPr>
          <p:cNvSpPr txBox="1"/>
          <p:nvPr/>
        </p:nvSpPr>
        <p:spPr>
          <a:xfrm>
            <a:off x="3310622" y="1074510"/>
            <a:ext cx="557075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成绩永远</a:t>
            </a:r>
            <a:r>
              <a:rPr lang="en-US" altLang="zh-CN" sz="6000" dirty="0"/>
              <a:t>A+</a:t>
            </a:r>
          </a:p>
          <a:p>
            <a:r>
              <a:rPr lang="zh-CN" altLang="en-US" sz="6000" dirty="0"/>
              <a:t>却总说是在颓废</a:t>
            </a:r>
            <a:endParaRPr lang="en-US" altLang="zh-CN" sz="6000" dirty="0"/>
          </a:p>
          <a:p>
            <a:r>
              <a:rPr lang="zh-CN" altLang="en-US" sz="6000" dirty="0"/>
              <a:t>作业求助</a:t>
            </a:r>
            <a:endParaRPr lang="en-US" altLang="zh-CN" sz="6000" dirty="0"/>
          </a:p>
          <a:p>
            <a:r>
              <a:rPr lang="zh-CN" altLang="en-US" sz="6000" dirty="0"/>
              <a:t>说他也不会</a:t>
            </a:r>
            <a:endParaRPr lang="en-US" altLang="zh-CN" sz="6000" dirty="0"/>
          </a:p>
          <a:p>
            <a:r>
              <a:rPr lang="zh-CN" altLang="en-US" sz="6000" dirty="0"/>
              <a:t>发来一串</a:t>
            </a:r>
            <a:r>
              <a:rPr lang="en-US" altLang="zh-CN" sz="6000" dirty="0" err="1"/>
              <a:t>orz</a:t>
            </a:r>
            <a:r>
              <a:rPr lang="en-US" altLang="zh-CN" sz="6000" dirty="0"/>
              <a:t>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98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809F53-41AE-403F-8F4A-D489B7868EC1}"/>
              </a:ext>
            </a:extLst>
          </p:cNvPr>
          <p:cNvSpPr txBox="1"/>
          <p:nvPr/>
        </p:nvSpPr>
        <p:spPr>
          <a:xfrm>
            <a:off x="2541181" y="1074510"/>
            <a:ext cx="710963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考试之前</a:t>
            </a:r>
            <a:endParaRPr lang="en-US" altLang="zh-CN" sz="6000" dirty="0"/>
          </a:p>
          <a:p>
            <a:r>
              <a:rPr lang="zh-CN" altLang="en-US" sz="6000" dirty="0"/>
              <a:t>总是装作怂逼的样子</a:t>
            </a:r>
            <a:endParaRPr lang="en-US" altLang="zh-CN" sz="6000" dirty="0"/>
          </a:p>
          <a:p>
            <a:r>
              <a:rPr lang="zh-CN" altLang="en-US" sz="6000" dirty="0"/>
              <a:t>哭泣着说</a:t>
            </a:r>
            <a:endParaRPr lang="en-US" altLang="zh-CN" sz="6000" dirty="0"/>
          </a:p>
          <a:p>
            <a:r>
              <a:rPr lang="zh-CN" altLang="en-US" sz="6000" dirty="0"/>
              <a:t>都不会</a:t>
            </a:r>
            <a:endParaRPr lang="en-US" altLang="zh-CN" sz="6000" dirty="0"/>
          </a:p>
          <a:p>
            <a:r>
              <a:rPr lang="zh-CN" altLang="en-US" sz="6000" dirty="0"/>
              <a:t>转眼马上</a:t>
            </a:r>
            <a:r>
              <a:rPr lang="en-US" altLang="zh-CN" sz="6000" dirty="0"/>
              <a:t>AK…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975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11431C-4801-4784-970F-255EB8F7DB67}"/>
              </a:ext>
            </a:extLst>
          </p:cNvPr>
          <p:cNvSpPr/>
          <p:nvPr/>
        </p:nvSpPr>
        <p:spPr>
          <a:xfrm>
            <a:off x="1576252" y="151179"/>
            <a:ext cx="937913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/>
              <a:t>2323</a:t>
            </a:r>
            <a:r>
              <a:rPr lang="zh-CN" altLang="en-US" sz="6000" dirty="0"/>
              <a:t>快闭嘴</a:t>
            </a:r>
            <a:endParaRPr lang="en-US" altLang="zh-CN" sz="6000" dirty="0"/>
          </a:p>
          <a:p>
            <a:r>
              <a:rPr lang="zh-CN" altLang="en-US" sz="6000" dirty="0"/>
              <a:t>看你</a:t>
            </a:r>
            <a:r>
              <a:rPr lang="en-US" altLang="zh-CN" sz="6000" dirty="0"/>
              <a:t>3.8GPA</a:t>
            </a:r>
          </a:p>
          <a:p>
            <a:r>
              <a:rPr lang="zh-CN" altLang="en-US" sz="6000" dirty="0"/>
              <a:t>口口声声却说咸鱼成天开黑</a:t>
            </a:r>
            <a:endParaRPr lang="en-US" altLang="zh-CN" sz="6000" dirty="0"/>
          </a:p>
          <a:p>
            <a:r>
              <a:rPr lang="zh-CN" altLang="en-US" sz="6000" dirty="0"/>
              <a:t>知道你是大佬了</a:t>
            </a:r>
            <a:endParaRPr lang="en-US" altLang="zh-CN" sz="6000" dirty="0"/>
          </a:p>
          <a:p>
            <a:r>
              <a:rPr lang="zh-CN" altLang="en-US" sz="6000" dirty="0"/>
              <a:t>不必卖弱收膝盖了</a:t>
            </a:r>
            <a:endParaRPr lang="en-US" altLang="zh-CN" sz="6000" dirty="0"/>
          </a:p>
          <a:p>
            <a:r>
              <a:rPr lang="zh-CN" altLang="en-US" sz="6000" dirty="0"/>
              <a:t>排序都不会的弱渣</a:t>
            </a:r>
            <a:endParaRPr lang="en-US" altLang="zh-CN" sz="6000" dirty="0"/>
          </a:p>
          <a:p>
            <a:r>
              <a:rPr lang="zh-CN" altLang="en-US" sz="6000" dirty="0"/>
              <a:t>心累啊</a:t>
            </a:r>
          </a:p>
        </p:txBody>
      </p:sp>
    </p:spTree>
    <p:extLst>
      <p:ext uri="{BB962C8B-B14F-4D97-AF65-F5344CB8AC3E}">
        <p14:creationId xmlns:p14="http://schemas.microsoft.com/office/powerpoint/2010/main" val="137743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91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mgsa.baidu.com/timg?image&amp;quality=80&amp;size=b9999_10000&amp;sec=1544865554&amp;di=8634e60cad7e08055364456d5a4b185f&amp;imgtype=jpg&amp;er=1&amp;src=http%3A%2F%2Fimg01.mmbang.info%2F7iyaya_group3_M02_C3_DA_wKgAQFVEG0eAcEpDAABPK2iH4Uo358.jpg">
            <a:extLst>
              <a:ext uri="{FF2B5EF4-FFF2-40B4-BE49-F238E27FC236}">
                <a16:creationId xmlns:a16="http://schemas.microsoft.com/office/drawing/2014/main" id="{542120E6-15E9-4802-B6AB-8055676D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09" y="498711"/>
            <a:ext cx="3867982" cy="58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timgsa.baidu.com/timg?image&amp;quality=80&amp;size=b9999_10000&amp;sec=1544270969644&amp;di=15e3081a9ae352a616a5600e5cfe6662&amp;imgtype=0&amp;src=http%3A%2F%2Fimage1.suning.cn%2Fuimg%2Fb2c%2Fnewcatentries%2F0070144049-000000000192698946_2_800x800.jpg">
            <a:extLst>
              <a:ext uri="{FF2B5EF4-FFF2-40B4-BE49-F238E27FC236}">
                <a16:creationId xmlns:a16="http://schemas.microsoft.com/office/drawing/2014/main" id="{BAC05EB9-AE0D-4AEC-A8E4-8331DBBB3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7" b="31650"/>
          <a:stretch/>
        </p:blipFill>
        <p:spPr bwMode="auto">
          <a:xfrm>
            <a:off x="4277000" y="5455819"/>
            <a:ext cx="3638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237751D-A6FC-45B0-B1CF-BCEBA3572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822" y="948887"/>
            <a:ext cx="933450" cy="12668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028451-235C-4590-9C1C-2755815E5C84}"/>
              </a:ext>
            </a:extLst>
          </p:cNvPr>
          <p:cNvSpPr txBox="1"/>
          <p:nvPr/>
        </p:nvSpPr>
        <p:spPr>
          <a:xfrm>
            <a:off x="1012054" y="1376900"/>
            <a:ext cx="2914580" cy="410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/>
              <a:t>O(n</a:t>
            </a:r>
            <a:r>
              <a:rPr lang="en-US" altLang="zh-CN" sz="6000" baseline="30000" dirty="0"/>
              <a:t>2</a:t>
            </a:r>
            <a:r>
              <a:rPr lang="en-US" altLang="zh-CN" sz="6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6000" dirty="0"/>
              <a:t>O(</a:t>
            </a:r>
            <a:r>
              <a:rPr lang="en-US" altLang="zh-CN" sz="6000" dirty="0" err="1"/>
              <a:t>nlogn</a:t>
            </a:r>
            <a:r>
              <a:rPr lang="en-US" altLang="zh-CN" sz="6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6000" dirty="0"/>
              <a:t>O(n)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D14DA0-C227-4A9A-AA0A-CA55C2AD0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402" y="1582300"/>
            <a:ext cx="3660907" cy="369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F1C4B5-BD29-4852-9144-42921D2CC5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1" t="16439" r="39851" b="61683"/>
          <a:stretch/>
        </p:blipFill>
        <p:spPr>
          <a:xfrm flipH="1">
            <a:off x="5628768" y="881921"/>
            <a:ext cx="810523" cy="9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B4B44A-9564-462D-BBE0-95146FBB9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753" y="2100101"/>
            <a:ext cx="7366495" cy="2657798"/>
          </a:xfrm>
          <a:prstGeom prst="rect">
            <a:avLst/>
          </a:prstGeom>
        </p:spPr>
      </p:pic>
      <p:pic>
        <p:nvPicPr>
          <p:cNvPr id="2" name="download-complete">
            <a:hlinkClick r:id="" action="ppaction://media"/>
            <a:extLst>
              <a:ext uri="{FF2B5EF4-FFF2-40B4-BE49-F238E27FC236}">
                <a16:creationId xmlns:a16="http://schemas.microsoft.com/office/drawing/2014/main" id="{3752F1CB-52F5-4873-94D4-C78479958E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542834" y="1771469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809F53-41AE-403F-8F4A-D489B7868EC1}"/>
              </a:ext>
            </a:extLst>
          </p:cNvPr>
          <p:cNvSpPr txBox="1"/>
          <p:nvPr/>
        </p:nvSpPr>
        <p:spPr>
          <a:xfrm>
            <a:off x="3310622" y="2459504"/>
            <a:ext cx="55707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6000" dirty="0"/>
              <a:t>锟斤拷锟斤拷</a:t>
            </a:r>
            <a:endParaRPr lang="en-US" altLang="zh-CN" sz="6000" dirty="0"/>
          </a:p>
          <a:p>
            <a:pPr algn="ctr"/>
            <a:r>
              <a:rPr lang="zh-CN" altLang="zh-CN" sz="6000" dirty="0"/>
              <a:t>烫烫烫烫烫烫烫</a:t>
            </a:r>
            <a:endParaRPr lang="zh-CN" altLang="en-US" sz="6000" dirty="0"/>
          </a:p>
        </p:txBody>
      </p:sp>
      <p:pic>
        <p:nvPicPr>
          <p:cNvPr id="5" name="锟斤拷">
            <a:hlinkClick r:id="" action="ppaction://media"/>
            <a:extLst>
              <a:ext uri="{FF2B5EF4-FFF2-40B4-BE49-F238E27FC236}">
                <a16:creationId xmlns:a16="http://schemas.microsoft.com/office/drawing/2014/main" id="{8E1D981B-E41D-499B-9AE1-064752DE9B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777379" y="19497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C97E27-0900-4F27-BCA5-C8E5F1964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28"/>
          <a:stretch/>
        </p:blipFill>
        <p:spPr>
          <a:xfrm>
            <a:off x="3226636" y="1520092"/>
            <a:ext cx="5738728" cy="12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3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E58D2B7-6EAB-4096-9CD7-2A2ABCA2629D}"/>
              </a:ext>
            </a:extLst>
          </p:cNvPr>
          <p:cNvSpPr txBox="1"/>
          <p:nvPr/>
        </p:nvSpPr>
        <p:spPr>
          <a:xfrm>
            <a:off x="4544224" y="2767281"/>
            <a:ext cx="3103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/>
              <a:t>C++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43089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C97E27-0900-4F27-BCA5-C8E5F1964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27"/>
          <a:stretch/>
        </p:blipFill>
        <p:spPr>
          <a:xfrm>
            <a:off x="3226636" y="1520093"/>
            <a:ext cx="5738728" cy="22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DD828C-BEE5-4934-97E2-45C7EB0D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8"/>
          <a:stretch/>
        </p:blipFill>
        <p:spPr>
          <a:xfrm>
            <a:off x="0" y="135385"/>
            <a:ext cx="12192000" cy="65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39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C97E27-0900-4F27-BCA5-C8E5F196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36" y="1520092"/>
            <a:ext cx="5738728" cy="38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ADF32F-B286-4A0C-A83E-E3EA2B3B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835" y="2241241"/>
            <a:ext cx="4528329" cy="23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94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F8FA56-F342-46CB-A694-0ADE3DDECA9E}"/>
              </a:ext>
            </a:extLst>
          </p:cNvPr>
          <p:cNvSpPr txBox="1"/>
          <p:nvPr/>
        </p:nvSpPr>
        <p:spPr>
          <a:xfrm>
            <a:off x="1002298" y="2921169"/>
            <a:ext cx="10187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大括号不换行的都是异端！！</a:t>
            </a:r>
          </a:p>
        </p:txBody>
      </p:sp>
    </p:spTree>
    <p:extLst>
      <p:ext uri="{BB962C8B-B14F-4D97-AF65-F5344CB8AC3E}">
        <p14:creationId xmlns:p14="http://schemas.microsoft.com/office/powerpoint/2010/main" val="4120717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imgsa.baidu.com/timg?image&amp;quality=80&amp;size=b9999_10000&amp;sec=1544865554&amp;di=8634e60cad7e08055364456d5a4b185f&amp;imgtype=jpg&amp;er=1&amp;src=http%3A%2F%2Fimg01.mmbang.info%2F7iyaya_group3_M02_C3_DA_wKgAQFVEG0eAcEpDAABPK2iH4Uo358.jpg">
            <a:extLst>
              <a:ext uri="{FF2B5EF4-FFF2-40B4-BE49-F238E27FC236}">
                <a16:creationId xmlns:a16="http://schemas.microsoft.com/office/drawing/2014/main" id="{C16DB430-794B-4D01-8C0A-BF87ED85A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09" y="498711"/>
            <a:ext cx="3867982" cy="58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3AE95F-DC0D-457C-A9ED-80D89510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1" t="16439" r="39851" b="61683"/>
          <a:stretch/>
        </p:blipFill>
        <p:spPr>
          <a:xfrm flipH="1">
            <a:off x="5628768" y="881921"/>
            <a:ext cx="810523" cy="9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00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F8FA56-F342-46CB-A694-0ADE3DDECA9E}"/>
              </a:ext>
            </a:extLst>
          </p:cNvPr>
          <p:cNvSpPr txBox="1"/>
          <p:nvPr/>
        </p:nvSpPr>
        <p:spPr>
          <a:xfrm>
            <a:off x="4464784" y="2767281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找对象</a:t>
            </a:r>
          </a:p>
        </p:txBody>
      </p:sp>
    </p:spTree>
    <p:extLst>
      <p:ext uri="{BB962C8B-B14F-4D97-AF65-F5344CB8AC3E}">
        <p14:creationId xmlns:p14="http://schemas.microsoft.com/office/powerpoint/2010/main" val="285017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B5FECD-FACB-4DA8-AAB3-061EDEF2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0" y="2325366"/>
            <a:ext cx="10578980" cy="2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73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9F9B0D-F231-42D5-906C-58724EE0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76" y="1375599"/>
            <a:ext cx="8814911" cy="41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7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76644E-4AA7-4D85-9C16-3066B4A7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35" y="459755"/>
            <a:ext cx="6967730" cy="593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389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E46398-D04E-4145-B7AE-6EE6FF09D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/>
          <a:stretch/>
        </p:blipFill>
        <p:spPr>
          <a:xfrm>
            <a:off x="931817" y="705395"/>
            <a:ext cx="10771851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1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560016-C5ED-4912-B1B9-7C589335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850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ic3.zhimg.com/80/v2-d8e8a483b86ffe691675ddc8819f141a_hd.jpg">
            <a:extLst>
              <a:ext uri="{FF2B5EF4-FFF2-40B4-BE49-F238E27FC236}">
                <a16:creationId xmlns:a16="http://schemas.microsoft.com/office/drawing/2014/main" id="{6CCA0B06-AAD4-40F7-A304-35006C8AE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8"/>
          <a:stretch/>
        </p:blipFill>
        <p:spPr bwMode="auto">
          <a:xfrm>
            <a:off x="2231254" y="1258598"/>
            <a:ext cx="7729491" cy="434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ls">
            <a:hlinkClick r:id="" action="ppaction://media"/>
            <a:extLst>
              <a:ext uri="{FF2B5EF4-FFF2-40B4-BE49-F238E27FC236}">
                <a16:creationId xmlns:a16="http://schemas.microsoft.com/office/drawing/2014/main" id="{3ADF38FC-2ED0-421C-BF04-B00E968AEE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777380" y="15722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F8FA56-F342-46CB-A694-0ADE3DDECA9E}"/>
              </a:ext>
            </a:extLst>
          </p:cNvPr>
          <p:cNvSpPr txBox="1"/>
          <p:nvPr/>
        </p:nvSpPr>
        <p:spPr>
          <a:xfrm>
            <a:off x="2919490" y="2151728"/>
            <a:ext cx="63530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/>
              <a:t>马尔科夫</a:t>
            </a:r>
            <a:endParaRPr lang="en-US" altLang="zh-CN" sz="8000" dirty="0"/>
          </a:p>
          <a:p>
            <a:pPr algn="ctr"/>
            <a:r>
              <a:rPr lang="zh-CN" altLang="en-US" sz="8000" dirty="0"/>
              <a:t>计入门考了</a:t>
            </a:r>
            <a:r>
              <a:rPr lang="en-US" altLang="zh-CN" sz="8000" dirty="0"/>
              <a:t>75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007737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F8FA56-F342-46CB-A694-0ADE3DDECA9E}"/>
              </a:ext>
            </a:extLst>
          </p:cNvPr>
          <p:cNvSpPr txBox="1"/>
          <p:nvPr/>
        </p:nvSpPr>
        <p:spPr>
          <a:xfrm>
            <a:off x="4424198" y="2151728"/>
            <a:ext cx="33436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dirty="0"/>
              <a:t>Markov</a:t>
            </a:r>
          </a:p>
          <a:p>
            <a:pPr algn="ctr"/>
            <a:r>
              <a:rPr lang="en-US" altLang="zh-CN" sz="8000" dirty="0"/>
              <a:t>Bound</a:t>
            </a:r>
          </a:p>
        </p:txBody>
      </p:sp>
    </p:spTree>
    <p:extLst>
      <p:ext uri="{BB962C8B-B14F-4D97-AF65-F5344CB8AC3E}">
        <p14:creationId xmlns:p14="http://schemas.microsoft.com/office/powerpoint/2010/main" val="469389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F8FA56-F342-46CB-A694-0ADE3DDECA9E}"/>
              </a:ext>
            </a:extLst>
          </p:cNvPr>
          <p:cNvSpPr txBox="1"/>
          <p:nvPr/>
        </p:nvSpPr>
        <p:spPr>
          <a:xfrm>
            <a:off x="2412941" y="2767281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/>
              <a:t>同学相见忙握手</a:t>
            </a:r>
          </a:p>
        </p:txBody>
      </p:sp>
    </p:spTree>
    <p:extLst>
      <p:ext uri="{BB962C8B-B14F-4D97-AF65-F5344CB8AC3E}">
        <p14:creationId xmlns:p14="http://schemas.microsoft.com/office/powerpoint/2010/main" val="166893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5F6F8-0AF3-4619-A37E-12FB0D322753}"/>
              </a:ext>
            </a:extLst>
          </p:cNvPr>
          <p:cNvSpPr txBox="1"/>
          <p:nvPr/>
        </p:nvSpPr>
        <p:spPr>
          <a:xfrm>
            <a:off x="5490706" y="2767281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/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3991075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5F6F8-0AF3-4619-A37E-12FB0D322753}"/>
              </a:ext>
            </a:extLst>
          </p:cNvPr>
          <p:cNvSpPr txBox="1"/>
          <p:nvPr/>
        </p:nvSpPr>
        <p:spPr>
          <a:xfrm>
            <a:off x="2953954" y="920621"/>
            <a:ext cx="670888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算法设计</a:t>
            </a:r>
            <a:r>
              <a:rPr lang="en-US" altLang="zh-CN" sz="8000" dirty="0"/>
              <a:t>     F</a:t>
            </a:r>
          </a:p>
          <a:p>
            <a:r>
              <a:rPr lang="zh-CN" altLang="en-US" sz="8000" dirty="0"/>
              <a:t>计算理论    </a:t>
            </a:r>
            <a:r>
              <a:rPr lang="en-US" altLang="zh-CN" sz="8000" dirty="0"/>
              <a:t>W</a:t>
            </a:r>
          </a:p>
          <a:p>
            <a:r>
              <a:rPr lang="zh-CN" altLang="en-US" sz="8000" dirty="0"/>
              <a:t>电路原理 </a:t>
            </a:r>
            <a:r>
              <a:rPr lang="en-US" altLang="zh-CN" sz="8000" dirty="0"/>
              <a:t>  1.7</a:t>
            </a:r>
          </a:p>
          <a:p>
            <a:r>
              <a:rPr lang="zh-CN" altLang="en-US" sz="8000" dirty="0"/>
              <a:t>大作业      没动</a:t>
            </a:r>
          </a:p>
        </p:txBody>
      </p:sp>
    </p:spTree>
    <p:extLst>
      <p:ext uri="{BB962C8B-B14F-4D97-AF65-F5344CB8AC3E}">
        <p14:creationId xmlns:p14="http://schemas.microsoft.com/office/powerpoint/2010/main" val="10356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08681B-365E-4C9F-8FD6-ACE150A38DF0}"/>
              </a:ext>
            </a:extLst>
          </p:cNvPr>
          <p:cNvSpPr txBox="1"/>
          <p:nvPr/>
        </p:nvSpPr>
        <p:spPr>
          <a:xfrm>
            <a:off x="3979817" y="1393371"/>
            <a:ext cx="467650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700" b="1" dirty="0"/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4046342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CC4134-FF5C-4D7F-B173-9FA2A2E90EB1}"/>
              </a:ext>
            </a:extLst>
          </p:cNvPr>
          <p:cNvSpPr txBox="1"/>
          <p:nvPr/>
        </p:nvSpPr>
        <p:spPr>
          <a:xfrm>
            <a:off x="4141619" y="2767280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/>
              <a:t>女</a:t>
            </a:r>
            <a:endParaRPr lang="en-US" altLang="zh-CN" sz="13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756829-9F5C-4770-A15F-751A54DD4DB5}"/>
              </a:ext>
            </a:extLst>
          </p:cNvPr>
          <p:cNvSpPr txBox="1"/>
          <p:nvPr/>
        </p:nvSpPr>
        <p:spPr>
          <a:xfrm>
            <a:off x="6009035" y="2767281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/>
              <a:t>子</a:t>
            </a:r>
            <a:endParaRPr lang="en-US" altLang="zh-CN" sz="13800" dirty="0"/>
          </a:p>
        </p:txBody>
      </p:sp>
    </p:spTree>
    <p:extLst>
      <p:ext uri="{BB962C8B-B14F-4D97-AF65-F5344CB8AC3E}">
        <p14:creationId xmlns:p14="http://schemas.microsoft.com/office/powerpoint/2010/main" val="21804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E58D2B7-6EAB-4096-9CD7-2A2ABCA2629D}"/>
              </a:ext>
            </a:extLst>
          </p:cNvPr>
          <p:cNvSpPr txBox="1"/>
          <p:nvPr/>
        </p:nvSpPr>
        <p:spPr>
          <a:xfrm>
            <a:off x="5490706" y="920621"/>
            <a:ext cx="121058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说</a:t>
            </a:r>
            <a:endParaRPr lang="en-US" altLang="zh-CN" sz="8000" dirty="0"/>
          </a:p>
          <a:p>
            <a:r>
              <a:rPr lang="zh-CN" altLang="en-US" sz="8000" dirty="0"/>
              <a:t>学</a:t>
            </a:r>
            <a:endParaRPr lang="en-US" altLang="zh-CN" sz="8000" dirty="0"/>
          </a:p>
          <a:p>
            <a:r>
              <a:rPr lang="zh-CN" altLang="en-US" sz="8000" dirty="0"/>
              <a:t>逗</a:t>
            </a:r>
            <a:endParaRPr lang="en-US" altLang="zh-CN" sz="8000" dirty="0"/>
          </a:p>
          <a:p>
            <a:r>
              <a:rPr lang="zh-CN" altLang="en-US" sz="8000" dirty="0"/>
              <a:t>唱</a:t>
            </a:r>
          </a:p>
        </p:txBody>
      </p:sp>
    </p:spTree>
    <p:extLst>
      <p:ext uri="{BB962C8B-B14F-4D97-AF65-F5344CB8AC3E}">
        <p14:creationId xmlns:p14="http://schemas.microsoft.com/office/powerpoint/2010/main" val="216934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E58D2B7-6EAB-4096-9CD7-2A2ABCA2629D}"/>
              </a:ext>
            </a:extLst>
          </p:cNvPr>
          <p:cNvSpPr txBox="1"/>
          <p:nvPr/>
        </p:nvSpPr>
        <p:spPr>
          <a:xfrm>
            <a:off x="5490706" y="920621"/>
            <a:ext cx="121058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写</a:t>
            </a:r>
            <a:endParaRPr lang="en-US" altLang="zh-CN" sz="8000" dirty="0"/>
          </a:p>
          <a:p>
            <a:r>
              <a:rPr lang="zh-CN" altLang="en-US" sz="8000" dirty="0"/>
              <a:t>改</a:t>
            </a:r>
            <a:endParaRPr lang="en-US" altLang="zh-CN" sz="8000" dirty="0"/>
          </a:p>
          <a:p>
            <a:r>
              <a:rPr lang="zh-CN" altLang="en-US" sz="8000" dirty="0"/>
              <a:t>调</a:t>
            </a:r>
            <a:endParaRPr lang="en-US" altLang="zh-CN" sz="8000" dirty="0"/>
          </a:p>
          <a:p>
            <a:r>
              <a:rPr lang="zh-CN" altLang="en-US" sz="8000" dirty="0"/>
              <a:t>优</a:t>
            </a:r>
          </a:p>
        </p:txBody>
      </p:sp>
    </p:spTree>
    <p:extLst>
      <p:ext uri="{BB962C8B-B14F-4D97-AF65-F5344CB8AC3E}">
        <p14:creationId xmlns:p14="http://schemas.microsoft.com/office/powerpoint/2010/main" val="144397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E58D2B7-6EAB-4096-9CD7-2A2ABCA2629D}"/>
              </a:ext>
            </a:extLst>
          </p:cNvPr>
          <p:cNvSpPr txBox="1"/>
          <p:nvPr/>
        </p:nvSpPr>
        <p:spPr>
          <a:xfrm>
            <a:off x="5490705" y="920621"/>
            <a:ext cx="38929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写代码</a:t>
            </a:r>
            <a:endParaRPr lang="en-US" altLang="zh-CN" sz="8000" dirty="0"/>
          </a:p>
          <a:p>
            <a:r>
              <a:rPr lang="zh-CN" altLang="en-US" sz="8000" dirty="0"/>
              <a:t>改代码</a:t>
            </a:r>
            <a:endParaRPr lang="en-US" altLang="zh-CN" sz="8000" dirty="0"/>
          </a:p>
          <a:p>
            <a:r>
              <a:rPr lang="zh-CN" altLang="en-US" sz="8000" dirty="0"/>
              <a:t>调</a:t>
            </a:r>
            <a:r>
              <a:rPr lang="en-US" altLang="zh-CN" sz="8000" dirty="0"/>
              <a:t>bug</a:t>
            </a:r>
          </a:p>
          <a:p>
            <a:r>
              <a:rPr lang="zh-CN" altLang="en-US" sz="8000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59564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7EFD79-8277-447C-A992-631223481A8E}"/>
              </a:ext>
            </a:extLst>
          </p:cNvPr>
          <p:cNvSpPr txBox="1"/>
          <p:nvPr/>
        </p:nvSpPr>
        <p:spPr>
          <a:xfrm>
            <a:off x="3438863" y="1536174"/>
            <a:ext cx="53142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/>
              <a:t>脑子灵活</a:t>
            </a:r>
            <a:endParaRPr lang="en-US" altLang="zh-CN" sz="8000" dirty="0"/>
          </a:p>
          <a:p>
            <a:pPr algn="ctr"/>
            <a:r>
              <a:rPr lang="zh-CN" altLang="en-US" sz="8000" dirty="0"/>
              <a:t>嘴皮子要快</a:t>
            </a:r>
            <a:endParaRPr lang="en-US" altLang="zh-CN" sz="8000" dirty="0"/>
          </a:p>
          <a:p>
            <a:pPr algn="ctr"/>
            <a:r>
              <a:rPr lang="zh-CN" altLang="en-US" sz="8000" dirty="0"/>
              <a:t>不要脸</a:t>
            </a:r>
          </a:p>
        </p:txBody>
      </p:sp>
    </p:spTree>
    <p:extLst>
      <p:ext uri="{BB962C8B-B14F-4D97-AF65-F5344CB8AC3E}">
        <p14:creationId xmlns:p14="http://schemas.microsoft.com/office/powerpoint/2010/main" val="31958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44268687164&amp;di=fae0d1cf01c683218b23a329ab1bd5d6&amp;imgtype=0&amp;src=http%3A%2F%2Fp0.ifengimg.com%2Fpmop%2F2018%2F1023%2F97CE6DFDB377D509C1CE1DE809359C26D8625B13_size56_w880_h678.jpeg">
            <a:extLst>
              <a:ext uri="{FF2B5EF4-FFF2-40B4-BE49-F238E27FC236}">
                <a16:creationId xmlns:a16="http://schemas.microsoft.com/office/drawing/2014/main" id="{3B12F3E9-B0CB-4A29-A0CD-F48199A6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0025"/>
            <a:ext cx="83820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4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216</Words>
  <Application>Microsoft Office PowerPoint</Application>
  <PresentationFormat>宽屏</PresentationFormat>
  <Paragraphs>67</Paragraphs>
  <Slides>49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等线</vt:lpstr>
      <vt:lpstr>Arial</vt:lpstr>
      <vt:lpstr>Calibri</vt:lpstr>
      <vt:lpstr>Calibri Light</vt:lpstr>
      <vt:lpstr>Office Theme</vt:lpstr>
      <vt:lpstr>创造BUG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Placeholder</dc:title>
  <dc:creator>羿翔 张</dc:creator>
  <cp:lastModifiedBy>羿翔 张</cp:lastModifiedBy>
  <cp:revision>112</cp:revision>
  <dcterms:created xsi:type="dcterms:W3CDTF">2018-12-08T08:29:30Z</dcterms:created>
  <dcterms:modified xsi:type="dcterms:W3CDTF">2018-12-11T15:51:13Z</dcterms:modified>
</cp:coreProperties>
</file>