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3DBFA-8978-7346-8B88-761E06B0CBCD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25521-E043-2044-9678-1478176439D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326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006DD7"/>
                </a:solidFill>
                <a:effectLst/>
                <a:latin typeface="-apple-system"/>
              </a:rPr>
              <a:t>쉽고 빠른 실행 환경 구축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도커는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이미지라는 것을 이용하여 실행환경을 고정할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이후 환경을 구축하거나 배포를 할 때 이미지를 이용하여 컨테이너를 띄우게 되고 컨테이너 안에는 미리 작성한 이미지를 통해 미리 고정한 환경을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만들어줌으로써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위의 예시들을 해결하는 방법이 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006DD7"/>
                </a:solidFill>
                <a:effectLst/>
                <a:latin typeface="-apple-system"/>
              </a:rPr>
              <a:t>쉬운 배포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배포 또한 이미지를 통해 컨테이너를 실행시키기만 하면됨으로 보다 빠르고 쉽게 배포할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006DD7"/>
                </a:solidFill>
                <a:effectLst/>
                <a:latin typeface="-apple-system"/>
              </a:rPr>
              <a:t>가볍고 빠른 실행 속도</a:t>
            </a:r>
            <a:b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가상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머신은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OS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재구동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해야 하므로 시작 자체가 무거운 편입니다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반면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도커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컨테이너는 상대적으로 경량이기 때문에 시작이 꽤 빠릅니다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컨테이너는 메모리나 스토리지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Storage)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소모를 줄이면서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가상화할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시작 속도가 압도적입니다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006DD7"/>
                </a:solidFill>
                <a:effectLst/>
                <a:latin typeface="-apple-system"/>
              </a:rPr>
              <a:t>하드웨어 자원 절감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컨테이너의 크기가 매우 작고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하나의 물리적 서버에 다수의 컨테이너를 가동할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가벼운 프로젝트라면 수십 개도 운영이 가능합니다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따라서 비용 절감 효과가 큽니다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006DD7"/>
                </a:solidFill>
                <a:effectLst/>
                <a:latin typeface="-apple-system"/>
              </a:rPr>
              <a:t>공유 환경 제공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Git Hub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와 비슷하게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Docker Hub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 존재합니다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Docker Hub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통해 통해 전 세계의 개발자의 결과물을 얻을 수 있고 결과물을 업로드할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검증된 많은 이미지들이 공개되어 있어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내려받기만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하면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25521-E043-2044-9678-1478176439D7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2968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6672-2077-812A-D8E7-CDF555D61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8D962-F299-643F-810C-873E170BA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6F24-2F51-15FD-2697-CF9F92B7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FFA9-6D10-3732-02CD-1877774B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97CF-18F8-239E-9DE9-B7D31403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324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F790-F34F-B45F-5611-538CAD2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38864-F0F2-40CB-8EF5-7EE663EEA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4208-7615-7722-C77C-93875DE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6B61-E066-1464-4A41-20C69DE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4822-5509-4EE1-43AA-2AFE6D2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51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AF35C-74E5-F2C2-8C22-85F895AB3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2213-D4F0-7BFF-167B-A6BF237E3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AED4-DE94-11AC-0001-2F968562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8041-3A87-BB41-5D0D-18C4B40F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61C-B0D3-4C70-D34E-2E2F1777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60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D495-B9AA-48D7-0EA2-38E349A6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C6C6-0CCE-78DA-1AC5-F867BB59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7053-8C85-216E-D0A4-ED26D3A1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30CA-0686-0FA7-F84A-8C0889B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E5ED-64FF-C650-3779-57B9DE6B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62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56B1-8E16-8AA7-998E-59025448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4790-3876-66BC-0518-3E8C1C07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2B4A-6215-F9F8-3C76-E58154DC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251F-F873-B9DB-3078-D5205804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DB87-C908-F327-1CF1-C0835E6B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51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404B-1CB7-9DCA-572F-FF98DD2E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2292-E99B-94C1-2A7E-F626C7A68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20B0-5550-ACA2-4395-FC1C1993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F496F-5F2D-8A10-0C5D-DD55A1CA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5D96-6FF7-DF7B-4657-6C0CB01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B4750-F034-7947-EC1A-64C6D74F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237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0948-704C-6AF7-40C6-91459202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CF56-B34F-1228-226C-4827575F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7E852-B5B2-AB53-4A31-724568E3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0F5FE-75CE-60BF-5825-2594DD4EA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03E17-87F2-B573-60D9-3C19B53AD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BCAA5-596A-06AC-A75C-1AC4C1C2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568C6-2380-CF48-09E7-B66BC27E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31BC-1AA5-3F82-23E2-E8473511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513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C55-BA63-4C69-52FE-0019BA42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1AF3-17A0-DFE4-46D5-7C06BF15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C52F7-A973-A923-4D20-16F53E64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30FEC-E7DD-1F66-682F-4418F5F0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560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E8596-F3F2-73BD-7DD7-1133BD6F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1AE9D-ADBF-B325-80AB-86E4F5DF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90C4D-327F-8A22-6CAD-C668F7F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73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55E-8F52-C120-F0F4-18DD632D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E880-2599-7C1A-ED0E-272F87A0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E5CAB-6213-8305-225C-1CADE1B9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6A167-6620-C0BD-A868-6325C2C7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4616-FCFA-5E85-4613-5A7A4EAA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B8FA-C992-C476-F1C5-AFC35FA9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88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F975-EA46-2463-0B8A-203339EB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6CF06-397E-52BD-3A91-D0D70C85C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114A2-B654-C1BE-BC9D-9E044BCA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30D50-F179-6A7E-798C-F9C88217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29DA4-9C27-1BA2-535C-38B601FB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DCF79-A645-43E8-BEBE-D5E3A036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74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3E4BB-A865-1E93-CB55-B5550FD2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4AD0-1AC6-CFAF-5CED-4222EEF6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8292-0ED4-6B2D-E842-0C1001AF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37B2-04C7-8347-84A6-BFC3C1989943}" type="datetimeFigureOut">
              <a:rPr lang="en-KR" smtClean="0"/>
              <a:t>2024/01/06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B2B4-636A-9F88-516A-8067325CD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3ECF-8814-A5E7-5184-7F81135F7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8CB6-7C61-1248-8EF9-9457964534F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48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0iyaENTxU0?feature=shared" TargetMode="External"/><Relationship Id="rId2" Type="http://schemas.openxmlformats.org/officeDocument/2006/relationships/hyperlink" Target="https://inpa.tistory.com/entry/AWS-%F0%9F%93%9A-Amazon-Lightsail-%EC%82%AC%EC%9A%A9%EB%B2%95-%EC%9B%B9%EC%84%9C%EB%B9%84%EC%8A%A4%EB%A5%BC-%EB%9A%9D%EB%94%B1-%EA%B5%AC%EC%B6%95%ED%95%98%EC%9E%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-easy-dev.tistory.com/category/docker" TargetMode="External"/><Relationship Id="rId4" Type="http://schemas.openxmlformats.org/officeDocument/2006/relationships/hyperlink" Target="https://youtu.be/tHwatH9GgnM?feature=shar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9D6D-4F08-2C2D-CE3B-7C8BD3EA5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Section. 10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109EE-A4C0-3DD8-70A7-231044138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오성현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820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5B9-416D-552C-6564-17AF36ED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57CC-E02D-CCE8-26CC-6D7E41FF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기반의 오픈소스 가상화 플랫폼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장점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쉽고 빠른 실행 환경 구축</a:t>
            </a:r>
            <a:endParaRPr lang="en-US" altLang="ko-KR" dirty="0"/>
          </a:p>
          <a:p>
            <a:r>
              <a:rPr lang="ko-KR" altLang="en-US" dirty="0"/>
              <a:t>쉬운 배포</a:t>
            </a:r>
            <a:endParaRPr lang="en-US" altLang="ko-KR" dirty="0"/>
          </a:p>
          <a:p>
            <a:r>
              <a:rPr lang="ko-KR" altLang="en-US" dirty="0"/>
              <a:t>가볍고 빠른 실행 속도</a:t>
            </a:r>
            <a:endParaRPr lang="en-US" altLang="ko-KR" dirty="0"/>
          </a:p>
          <a:p>
            <a:r>
              <a:rPr lang="ko-KR" altLang="en-US" dirty="0"/>
              <a:t>하드웨어 자원 절감</a:t>
            </a:r>
            <a:endParaRPr lang="en-US" altLang="ko-KR" dirty="0"/>
          </a:p>
          <a:p>
            <a:r>
              <a:rPr lang="ko-KR" altLang="en-US" dirty="0"/>
              <a:t>공유 환경 제공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2155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681E-02FF-9A6F-17D6-C3EA091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025B-3813-8BC9-A585-CC338D03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관리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Docker </a:t>
            </a:r>
            <a:r>
              <a:rPr lang="ko-KR" altLang="en-US" dirty="0"/>
              <a:t>컨테이너 실행</a:t>
            </a:r>
            <a:r>
              <a:rPr lang="en-US" altLang="ko-KR" dirty="0"/>
              <a:t>, </a:t>
            </a:r>
            <a:r>
              <a:rPr lang="ko-KR" altLang="en-US" dirty="0"/>
              <a:t>중지</a:t>
            </a:r>
            <a:r>
              <a:rPr lang="en-US" altLang="ko-KR" dirty="0"/>
              <a:t>, </a:t>
            </a:r>
            <a:r>
              <a:rPr lang="ko-KR" altLang="en-US" dirty="0"/>
              <a:t>관리 용이</a:t>
            </a:r>
            <a:endParaRPr lang="en-US" altLang="ko-KR" dirty="0"/>
          </a:p>
          <a:p>
            <a:endParaRPr lang="en-US" dirty="0"/>
          </a:p>
          <a:p>
            <a:r>
              <a:rPr lang="ko-KR" altLang="en-US" b="0" i="0" dirty="0">
                <a:effectLst/>
                <a:latin typeface="Söhne"/>
              </a:rPr>
              <a:t>클라우드에서의 확장성과 성능 강화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284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E9A-B1B7-4A6D-AEE7-4856EBFA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Fargate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2957-9DD0-0F4C-C320-575EE904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서버리스 </a:t>
            </a:r>
            <a:r>
              <a:rPr lang="ko-KR" altLang="en-US" dirty="0" err="1"/>
              <a:t>컴퓨트</a:t>
            </a:r>
            <a:r>
              <a:rPr lang="ko-KR" altLang="en-US" dirty="0"/>
              <a:t> 엔진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관리 및 클러스터 유지보수 필요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effectLst/>
                <a:latin typeface="Söhne"/>
              </a:rPr>
              <a:t>컨테이너 실행에만 집중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비용 효율적</a:t>
            </a:r>
            <a:br>
              <a:rPr lang="en-US" altLang="ko-KR" dirty="0"/>
            </a:br>
            <a:br>
              <a:rPr lang="en-US" altLang="ko-KR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384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4BDF-D0B3-896B-E2E3-B88D1F8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D1AD-4281-89E1-530D-2743F75E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ko-KR" altLang="en-US" dirty="0"/>
              <a:t>컨테이너 이미지 레지스트리 서비스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이미지 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배포 간편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확장성 및 신뢰성 제공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7764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2BC9-4CD6-AC32-7280-3C5D0EBC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Lamda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A64F-B26D-8B14-F970-4AD13697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</a:t>
            </a:r>
            <a:r>
              <a:rPr lang="ko-KR" altLang="en-US" dirty="0"/>
              <a:t>는 항상 작동 되지만</a:t>
            </a:r>
            <a:r>
              <a:rPr lang="en-US" altLang="ko-KR" dirty="0"/>
              <a:t>,</a:t>
            </a:r>
            <a:r>
              <a:rPr lang="ko-KR" altLang="en-US" dirty="0"/>
              <a:t> 람다는 </a:t>
            </a:r>
            <a:r>
              <a:rPr lang="en-US" altLang="ko-KR" dirty="0"/>
              <a:t>on-demand </a:t>
            </a:r>
            <a:r>
              <a:rPr lang="ko-KR" altLang="en-US" dirty="0"/>
              <a:t>작동</a:t>
            </a:r>
            <a:endParaRPr lang="en-US" altLang="ko-KR" dirty="0"/>
          </a:p>
          <a:p>
            <a:r>
              <a:rPr lang="en-US" altLang="ko-KR" dirty="0"/>
              <a:t>Scaling</a:t>
            </a:r>
            <a:r>
              <a:rPr lang="ko-KR" altLang="en-US" dirty="0"/>
              <a:t>이 자동</a:t>
            </a:r>
            <a:endParaRPr lang="en-US" altLang="ko-KR" dirty="0"/>
          </a:p>
          <a:p>
            <a:r>
              <a:rPr lang="en-US" altLang="ko-KR" dirty="0" err="1"/>
              <a:t>Severless</a:t>
            </a:r>
            <a:endParaRPr lang="en-US" altLang="ko-KR" dirty="0"/>
          </a:p>
          <a:p>
            <a:r>
              <a:rPr lang="ko-KR" altLang="en-US" dirty="0"/>
              <a:t>거의 공짜</a:t>
            </a:r>
            <a:r>
              <a:rPr lang="en-US" altLang="ko-KR" dirty="0"/>
              <a:t>(</a:t>
            </a:r>
            <a:r>
              <a:rPr lang="ko-KR" altLang="en-US" dirty="0"/>
              <a:t>매우 저렴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Aws </a:t>
            </a:r>
            <a:r>
              <a:rPr lang="en-US" altLang="ko-KR" dirty="0" err="1"/>
              <a:t>Cloudwatch</a:t>
            </a:r>
            <a:r>
              <a:rPr lang="ko-KR" altLang="en-US" dirty="0"/>
              <a:t> 같은 동기화 작업 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50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5121-19EC-A27B-6EC5-589ABD56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89F4-37E1-AF05-66B7-EF4D5450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Lambda: </a:t>
            </a:r>
          </a:p>
          <a:p>
            <a:r>
              <a:rPr lang="en-US" dirty="0"/>
              <a:t> Time limit </a:t>
            </a:r>
          </a:p>
          <a:p>
            <a:r>
              <a:rPr lang="en-US" dirty="0"/>
              <a:t>Limited runtimes</a:t>
            </a:r>
          </a:p>
          <a:p>
            <a:r>
              <a:rPr lang="en-US" dirty="0"/>
              <a:t>Limited temporary disk space</a:t>
            </a:r>
          </a:p>
          <a:p>
            <a:r>
              <a:rPr lang="en-US" dirty="0"/>
              <a:t>Serverless  </a:t>
            </a:r>
          </a:p>
          <a:p>
            <a:pPr marL="0" indent="0">
              <a:buNone/>
            </a:pPr>
            <a:r>
              <a:rPr lang="en-US" dirty="0"/>
              <a:t>Batch: </a:t>
            </a:r>
          </a:p>
          <a:p>
            <a:r>
              <a:rPr lang="en-US" dirty="0"/>
              <a:t>No time limit </a:t>
            </a:r>
          </a:p>
          <a:p>
            <a:r>
              <a:rPr lang="en-US" dirty="0"/>
              <a:t>Any runtime as long as it’s packaged as a Docker image </a:t>
            </a:r>
          </a:p>
          <a:p>
            <a:r>
              <a:rPr lang="en-US" dirty="0"/>
              <a:t>Rely on EBS / instance store for disk space </a:t>
            </a:r>
          </a:p>
          <a:p>
            <a:r>
              <a:rPr lang="en-US" dirty="0"/>
              <a:t>Relies on EC2 (can be managed by AWS)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3780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37EA-3FF8-C9A8-137E-F0A84CE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Lightsail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DBB3-10D9-A7F3-8442-0849C4A1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서비스를 만드는 데 굉장히 유용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안정적인 서비스를 원하는 팀에게는 추천하기 애매한 서비스</a:t>
            </a:r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4631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2D86-8981-C1F0-7318-3102BBD1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인사이트 공유✨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749C-636F-EDE1-2463-2D5613DC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[AWS] </a:t>
            </a:r>
            <a:r>
              <a:rPr lang="en-KR" dirty="0"/>
              <a:t>📚 </a:t>
            </a:r>
            <a:r>
              <a:rPr lang="en-US" dirty="0" err="1"/>
              <a:t>Lightsail</a:t>
            </a:r>
            <a:r>
              <a:rPr lang="en-US" dirty="0"/>
              <a:t> </a:t>
            </a:r>
            <a:r>
              <a:rPr lang="ko-KR" altLang="en-US" dirty="0"/>
              <a:t>사용법 총정리 </a:t>
            </a:r>
            <a:r>
              <a:rPr lang="en-US" altLang="ko-KR" dirty="0"/>
              <a:t>- </a:t>
            </a:r>
            <a:r>
              <a:rPr lang="ko-KR" altLang="en-US" dirty="0"/>
              <a:t>웹서비스를 뚝딱 </a:t>
            </a:r>
            <a:r>
              <a:rPr lang="ko-KR" altLang="en-US" dirty="0" err="1"/>
              <a:t>구축하자출처</a:t>
            </a:r>
            <a:r>
              <a:rPr lang="en-US" altLang="ko-KR" dirty="0"/>
              <a:t>: </a:t>
            </a:r>
            <a:r>
              <a:rPr lang="en-US" dirty="0">
                <a:hlinkClick r:id="rId2"/>
              </a:rPr>
              <a:t>https://inpa.tistory.com/entry/AWS-</a:t>
            </a:r>
            <a:r>
              <a:rPr lang="en-KR" dirty="0">
                <a:hlinkClick r:id="rId2"/>
              </a:rPr>
              <a:t>📚-</a:t>
            </a:r>
            <a:r>
              <a:rPr lang="en-US" dirty="0">
                <a:hlinkClick r:id="rId2"/>
              </a:rPr>
              <a:t>Amazon-Lightsail-</a:t>
            </a:r>
            <a:r>
              <a:rPr lang="ko-KR" altLang="en-US" dirty="0">
                <a:hlinkClick r:id="rId2"/>
              </a:rPr>
              <a:t>사용법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웹서비스를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뚝딱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구축하자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dirty="0" err="1"/>
              <a:t>Inpa</a:t>
            </a:r>
            <a:r>
              <a:rPr lang="en-US" dirty="0"/>
              <a:t> Dev </a:t>
            </a:r>
            <a:r>
              <a:rPr lang="en-KR" dirty="0"/>
              <a:t>👨‍💻:</a:t>
            </a:r>
            <a:r>
              <a:rPr lang="ko-KR" altLang="en-US" dirty="0"/>
              <a:t>티스토리</a:t>
            </a:r>
            <a:r>
              <a:rPr lang="en-US" altLang="ko-KR" dirty="0"/>
              <a:t>]</a:t>
            </a:r>
          </a:p>
          <a:p>
            <a:r>
              <a:rPr lang="en-US" dirty="0"/>
              <a:t>AWS Lambda</a:t>
            </a:r>
            <a:r>
              <a:rPr lang="ko-KR" altLang="en-US" dirty="0"/>
              <a:t>로 게시판 서버 </a:t>
            </a:r>
            <a:r>
              <a:rPr lang="en-US" dirty="0"/>
              <a:t>API </a:t>
            </a:r>
            <a:r>
              <a:rPr lang="ko-KR" altLang="en-US" dirty="0"/>
              <a:t>만들기 ① </a:t>
            </a:r>
            <a:r>
              <a:rPr lang="en-US" altLang="ko-KR" dirty="0"/>
              <a:t>- </a:t>
            </a:r>
            <a:r>
              <a:rPr lang="en-US" dirty="0"/>
              <a:t>REST API </a:t>
            </a:r>
            <a:r>
              <a:rPr lang="ko-KR" altLang="en-US" dirty="0"/>
              <a:t>틀 잡기 </a:t>
            </a:r>
            <a:r>
              <a:rPr lang="en-US" altLang="ko-KR" dirty="0"/>
              <a:t>[</a:t>
            </a:r>
            <a:r>
              <a:rPr lang="en-US" dirty="0"/>
              <a:t>AWS Lambda </a:t>
            </a:r>
            <a:r>
              <a:rPr lang="ko-KR" altLang="en-US" dirty="0"/>
              <a:t>강좌</a:t>
            </a:r>
            <a:r>
              <a:rPr lang="en-US" altLang="ko-KR" dirty="0"/>
              <a:t>]</a:t>
            </a:r>
            <a:endParaRPr lang="en-US" dirty="0"/>
          </a:p>
          <a:p>
            <a:r>
              <a:rPr lang="en-US" dirty="0">
                <a:hlinkClick r:id="rId3"/>
              </a:rPr>
              <a:t>https://youtu.be/x0iyaENTxU0?feature=shared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Amazon API Gateway </a:t>
            </a:r>
            <a:r>
              <a:rPr lang="ko-KR" altLang="en-US" dirty="0"/>
              <a:t>와 </a:t>
            </a:r>
            <a:r>
              <a:rPr lang="en-US" altLang="ko-KR" dirty="0"/>
              <a:t>AWS Lambda </a:t>
            </a:r>
            <a:r>
              <a:rPr lang="ko-KR" altLang="en-US" dirty="0" err="1"/>
              <a:t>를</a:t>
            </a:r>
            <a:r>
              <a:rPr lang="ko-KR" altLang="en-US" dirty="0"/>
              <a:t> 연동해서 애플리케이션 서버 만들기</a:t>
            </a:r>
            <a:endParaRPr lang="en-US" altLang="ko-KR" dirty="0"/>
          </a:p>
          <a:p>
            <a:r>
              <a:rPr lang="en-US" dirty="0">
                <a:hlinkClick r:id="rId4"/>
              </a:rPr>
              <a:t>https://youtu.be/tHwatH9GgnM?feature=shared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총정리</a:t>
            </a:r>
            <a:endParaRPr lang="en-US" altLang="ko-KR" dirty="0"/>
          </a:p>
          <a:p>
            <a:r>
              <a:rPr lang="en-US" dirty="0">
                <a:hlinkClick r:id="rId5"/>
              </a:rPr>
              <a:t>https://no-easy-dev.tistory.com/category/docker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412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458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Söhne</vt:lpstr>
      <vt:lpstr>Arial</vt:lpstr>
      <vt:lpstr>Calibri</vt:lpstr>
      <vt:lpstr>Calibri Light</vt:lpstr>
      <vt:lpstr>Office Theme</vt:lpstr>
      <vt:lpstr>Section. 10</vt:lpstr>
      <vt:lpstr>Docker</vt:lpstr>
      <vt:lpstr>ECS</vt:lpstr>
      <vt:lpstr>Fargate</vt:lpstr>
      <vt:lpstr>ECR</vt:lpstr>
      <vt:lpstr>Lamda</vt:lpstr>
      <vt:lpstr>Batch</vt:lpstr>
      <vt:lpstr>Lightsail</vt:lpstr>
      <vt:lpstr>인사이트 공유✨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Section. 10</dc:title>
  <dc:creator>오성현</dc:creator>
  <cp:lastModifiedBy>오성현</cp:lastModifiedBy>
  <cp:revision>1</cp:revision>
  <dcterms:created xsi:type="dcterms:W3CDTF">2024-01-06T00:27:20Z</dcterms:created>
  <dcterms:modified xsi:type="dcterms:W3CDTF">2024-01-06T01:23:45Z</dcterms:modified>
</cp:coreProperties>
</file>