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6545" autoAdjust="0"/>
  </p:normalViewPr>
  <p:slideViewPr>
    <p:cSldViewPr snapToGrid="0">
      <p:cViewPr varScale="1">
        <p:scale>
          <a:sx n="50" d="100"/>
          <a:sy n="50" d="100"/>
        </p:scale>
        <p:origin x="53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Relationship Id="rId4" Type="http://schemas.openxmlformats.org/officeDocument/2006/relationships/image" Target="../media/image10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image" Target="../media/image1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Relationship Id="rId4" Type="http://schemas.openxmlformats.org/officeDocument/2006/relationships/image" Target="../media/image10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image" Target="../media/image1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5284D-E99E-4446-8DE3-ADD0A8080D98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D6604B0-783D-4DF7-88E1-B3EB1755284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</a:rPr>
            <a:t>아담 프로젝트</a:t>
          </a:r>
          <a:endParaRPr lang="ko-KR" altLang="en-US" dirty="0">
            <a:solidFill>
              <a:schemeClr val="bg1"/>
            </a:solidFill>
          </a:endParaRPr>
        </a:p>
      </dgm:t>
    </dgm:pt>
    <dgm:pt modelId="{7C9683FB-A3D1-462B-B3C8-0864B1EB8116}" type="parTrans" cxnId="{E901A1C0-1349-4A55-BB19-B40DD77AF6BF}">
      <dgm:prSet/>
      <dgm:spPr/>
      <dgm:t>
        <a:bodyPr/>
        <a:lstStyle/>
        <a:p>
          <a:pPr latinLnBrk="1"/>
          <a:endParaRPr lang="ko-KR" altLang="en-US"/>
        </a:p>
      </dgm:t>
    </dgm:pt>
    <dgm:pt modelId="{EC4D0D97-45D1-4B25-A744-9505038223BB}" type="sibTrans" cxnId="{E901A1C0-1349-4A55-BB19-B40DD77AF6BF}">
      <dgm:prSet/>
      <dgm:spPr/>
      <dgm:t>
        <a:bodyPr/>
        <a:lstStyle/>
        <a:p>
          <a:pPr latinLnBrk="1"/>
          <a:endParaRPr lang="ko-KR" altLang="en-US"/>
        </a:p>
      </dgm:t>
    </dgm:pt>
    <dgm:pt modelId="{1AF3CB9F-6068-4525-BAE1-B0238FE3F53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</a:rPr>
            <a:t>자동번역기</a:t>
          </a:r>
          <a:endParaRPr lang="ko-KR" altLang="en-US" dirty="0">
            <a:solidFill>
              <a:schemeClr val="bg1"/>
            </a:solidFill>
          </a:endParaRPr>
        </a:p>
      </dgm:t>
    </dgm:pt>
    <dgm:pt modelId="{3B0224CD-9E44-4AB0-BF26-8457FB0F9E27}" type="parTrans" cxnId="{0634F710-3940-432F-BD5C-945C0B8A28AE}">
      <dgm:prSet/>
      <dgm:spPr/>
      <dgm:t>
        <a:bodyPr/>
        <a:lstStyle/>
        <a:p>
          <a:pPr latinLnBrk="1"/>
          <a:endParaRPr lang="ko-KR" altLang="en-US"/>
        </a:p>
      </dgm:t>
    </dgm:pt>
    <dgm:pt modelId="{8FC77357-29C1-4405-9EAD-E2D38DFEBDAA}" type="sibTrans" cxnId="{0634F710-3940-432F-BD5C-945C0B8A28AE}">
      <dgm:prSet/>
      <dgm:spPr/>
      <dgm:t>
        <a:bodyPr/>
        <a:lstStyle/>
        <a:p>
          <a:pPr latinLnBrk="1"/>
          <a:endParaRPr lang="ko-KR" altLang="en-US"/>
        </a:p>
      </dgm:t>
    </dgm:pt>
    <dgm:pt modelId="{580DC6B9-B88E-4A81-A628-F61DC1CB970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</a:rPr>
            <a:t>사람 인식</a:t>
          </a:r>
          <a:endParaRPr lang="ko-KR" altLang="en-US" dirty="0">
            <a:solidFill>
              <a:schemeClr val="bg1"/>
            </a:solidFill>
          </a:endParaRPr>
        </a:p>
      </dgm:t>
    </dgm:pt>
    <dgm:pt modelId="{FAA9F6BC-63C4-49E5-87EB-1097B8965634}" type="parTrans" cxnId="{68202F69-BB1F-47F8-8B0D-839FCE997BFB}">
      <dgm:prSet/>
      <dgm:spPr/>
      <dgm:t>
        <a:bodyPr/>
        <a:lstStyle/>
        <a:p>
          <a:pPr latinLnBrk="1"/>
          <a:endParaRPr lang="ko-KR" altLang="en-US"/>
        </a:p>
      </dgm:t>
    </dgm:pt>
    <dgm:pt modelId="{3040360D-258D-4CD6-A176-B411597676EE}" type="sibTrans" cxnId="{68202F69-BB1F-47F8-8B0D-839FCE997BFB}">
      <dgm:prSet/>
      <dgm:spPr/>
      <dgm:t>
        <a:bodyPr/>
        <a:lstStyle/>
        <a:p>
          <a:pPr latinLnBrk="1"/>
          <a:endParaRPr lang="ko-KR" altLang="en-US"/>
        </a:p>
      </dgm:t>
    </dgm:pt>
    <dgm:pt modelId="{D0437B33-4C83-43BD-8CE2-6D121AE8384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</a:rPr>
            <a:t>지능형 광고 시스템</a:t>
          </a:r>
          <a:endParaRPr lang="ko-KR" altLang="en-US" dirty="0">
            <a:solidFill>
              <a:schemeClr val="bg1"/>
            </a:solidFill>
          </a:endParaRPr>
        </a:p>
      </dgm:t>
    </dgm:pt>
    <dgm:pt modelId="{77A5B2D5-547F-4E02-805A-A77FEB448316}" type="parTrans" cxnId="{BBFFE2D4-CA23-47C7-ABFE-A7F902843E4D}">
      <dgm:prSet/>
      <dgm:spPr/>
      <dgm:t>
        <a:bodyPr/>
        <a:lstStyle/>
        <a:p>
          <a:pPr latinLnBrk="1"/>
          <a:endParaRPr lang="ko-KR" altLang="en-US"/>
        </a:p>
      </dgm:t>
    </dgm:pt>
    <dgm:pt modelId="{12003D86-B557-4FD0-8A90-E62A303900A3}" type="sibTrans" cxnId="{BBFFE2D4-CA23-47C7-ABFE-A7F902843E4D}">
      <dgm:prSet/>
      <dgm:spPr/>
      <dgm:t>
        <a:bodyPr/>
        <a:lstStyle/>
        <a:p>
          <a:pPr latinLnBrk="1"/>
          <a:endParaRPr lang="ko-KR" altLang="en-US"/>
        </a:p>
      </dgm:t>
    </dgm:pt>
    <dgm:pt modelId="{8000AAF2-7A36-4E73-80CA-177D345039FE}" type="pres">
      <dgm:prSet presAssocID="{60C5284D-E99E-4446-8DE3-ADD0A8080D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BE318-283D-4FC9-8801-1AD6A2D848D8}" type="pres">
      <dgm:prSet presAssocID="{DD6604B0-783D-4DF7-88E1-B3EB17552847}" presName="compNode" presStyleCnt="0"/>
      <dgm:spPr/>
    </dgm:pt>
    <dgm:pt modelId="{9EA8FF72-359E-4A11-8A8E-ABCC4F93E83D}" type="pres">
      <dgm:prSet presAssocID="{DD6604B0-783D-4DF7-88E1-B3EB17552847}" presName="pict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C1BE4DC0-430C-4D3A-851E-6AD6CF3BA9E2}" type="pres">
      <dgm:prSet presAssocID="{DD6604B0-783D-4DF7-88E1-B3EB17552847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D5B10D-CA79-4F37-957B-C449E2C0140F}" type="pres">
      <dgm:prSet presAssocID="{EC4D0D97-45D1-4B25-A744-9505038223BB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EAD0834-F181-4BC8-BA17-5E1E8387EBAB}" type="pres">
      <dgm:prSet presAssocID="{1AF3CB9F-6068-4525-BAE1-B0238FE3F535}" presName="compNode" presStyleCnt="0"/>
      <dgm:spPr/>
    </dgm:pt>
    <dgm:pt modelId="{E4887B89-47AD-48AE-86A0-BB92E3D332A0}" type="pres">
      <dgm:prSet presAssocID="{1AF3CB9F-6068-4525-BAE1-B0238FE3F535}" presName="pict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E732FB2F-B33E-43A1-8D75-0FFAA518510C}" type="pres">
      <dgm:prSet presAssocID="{1AF3CB9F-6068-4525-BAE1-B0238FE3F535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97D026-4D85-4AF6-88F0-4AD90ED1C383}" type="pres">
      <dgm:prSet presAssocID="{8FC77357-29C1-4405-9EAD-E2D38DFEBDAA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D44185B5-C0A7-447A-A740-78A89D8B1765}" type="pres">
      <dgm:prSet presAssocID="{580DC6B9-B88E-4A81-A628-F61DC1CB9705}" presName="compNode" presStyleCnt="0"/>
      <dgm:spPr/>
    </dgm:pt>
    <dgm:pt modelId="{95B86D38-DEAB-4398-9593-A419350CBC2A}" type="pres">
      <dgm:prSet presAssocID="{580DC6B9-B88E-4A81-A628-F61DC1CB9705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BD9CAB6-4496-40CF-8658-B6429CD26153}" type="pres">
      <dgm:prSet presAssocID="{580DC6B9-B88E-4A81-A628-F61DC1CB9705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E050A8-63B7-41A8-AF6B-C54063C646AB}" type="pres">
      <dgm:prSet presAssocID="{3040360D-258D-4CD6-A176-B411597676EE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C933438-5523-4011-9844-D6E096BC9EDA}" type="pres">
      <dgm:prSet presAssocID="{D0437B33-4C83-43BD-8CE2-6D121AE83849}" presName="compNode" presStyleCnt="0"/>
      <dgm:spPr/>
    </dgm:pt>
    <dgm:pt modelId="{2F94CB04-0116-4C8D-85D2-807E9187A0B1}" type="pres">
      <dgm:prSet presAssocID="{D0437B33-4C83-43BD-8CE2-6D121AE83849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70CF194C-94F7-420E-925A-87D356C8E6F2}" type="pres">
      <dgm:prSet presAssocID="{D0437B33-4C83-43BD-8CE2-6D121AE83849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2629908-271C-46CE-9C1A-69CA41F96E34}" type="presOf" srcId="{D0437B33-4C83-43BD-8CE2-6D121AE83849}" destId="{70CF194C-94F7-420E-925A-87D356C8E6F2}" srcOrd="0" destOrd="0" presId="urn:microsoft.com/office/officeart/2005/8/layout/pList1"/>
    <dgm:cxn modelId="{C5A6066D-4591-4F89-BBA9-DDDCA016F50C}" type="presOf" srcId="{1AF3CB9F-6068-4525-BAE1-B0238FE3F535}" destId="{E732FB2F-B33E-43A1-8D75-0FFAA518510C}" srcOrd="0" destOrd="0" presId="urn:microsoft.com/office/officeart/2005/8/layout/pList1"/>
    <dgm:cxn modelId="{1C7667B6-1FB1-4A0A-87FB-5D1153E2CC99}" type="presOf" srcId="{EC4D0D97-45D1-4B25-A744-9505038223BB}" destId="{14D5B10D-CA79-4F37-957B-C449E2C0140F}" srcOrd="0" destOrd="0" presId="urn:microsoft.com/office/officeart/2005/8/layout/pList1"/>
    <dgm:cxn modelId="{BBFFE2D4-CA23-47C7-ABFE-A7F902843E4D}" srcId="{60C5284D-E99E-4446-8DE3-ADD0A8080D98}" destId="{D0437B33-4C83-43BD-8CE2-6D121AE83849}" srcOrd="3" destOrd="0" parTransId="{77A5B2D5-547F-4E02-805A-A77FEB448316}" sibTransId="{12003D86-B557-4FD0-8A90-E62A303900A3}"/>
    <dgm:cxn modelId="{EF85BCDF-36B6-4D3D-9443-9B8A039C9FC8}" type="presOf" srcId="{60C5284D-E99E-4446-8DE3-ADD0A8080D98}" destId="{8000AAF2-7A36-4E73-80CA-177D345039FE}" srcOrd="0" destOrd="0" presId="urn:microsoft.com/office/officeart/2005/8/layout/pList1"/>
    <dgm:cxn modelId="{DAD28FB1-D040-4557-9946-D1AFB30033B3}" type="presOf" srcId="{8FC77357-29C1-4405-9EAD-E2D38DFEBDAA}" destId="{5397D026-4D85-4AF6-88F0-4AD90ED1C383}" srcOrd="0" destOrd="0" presId="urn:microsoft.com/office/officeart/2005/8/layout/pList1"/>
    <dgm:cxn modelId="{F131681C-3B4C-42F6-8C22-F945C2533359}" type="presOf" srcId="{3040360D-258D-4CD6-A176-B411597676EE}" destId="{E9E050A8-63B7-41A8-AF6B-C54063C646AB}" srcOrd="0" destOrd="0" presId="urn:microsoft.com/office/officeart/2005/8/layout/pList1"/>
    <dgm:cxn modelId="{0634F710-3940-432F-BD5C-945C0B8A28AE}" srcId="{60C5284D-E99E-4446-8DE3-ADD0A8080D98}" destId="{1AF3CB9F-6068-4525-BAE1-B0238FE3F535}" srcOrd="1" destOrd="0" parTransId="{3B0224CD-9E44-4AB0-BF26-8457FB0F9E27}" sibTransId="{8FC77357-29C1-4405-9EAD-E2D38DFEBDAA}"/>
    <dgm:cxn modelId="{9530DE8B-6053-4612-87F1-AAB394ABD955}" type="presOf" srcId="{580DC6B9-B88E-4A81-A628-F61DC1CB9705}" destId="{0BD9CAB6-4496-40CF-8658-B6429CD26153}" srcOrd="0" destOrd="0" presId="urn:microsoft.com/office/officeart/2005/8/layout/pList1"/>
    <dgm:cxn modelId="{E901A1C0-1349-4A55-BB19-B40DD77AF6BF}" srcId="{60C5284D-E99E-4446-8DE3-ADD0A8080D98}" destId="{DD6604B0-783D-4DF7-88E1-B3EB17552847}" srcOrd="0" destOrd="0" parTransId="{7C9683FB-A3D1-462B-B3C8-0864B1EB8116}" sibTransId="{EC4D0D97-45D1-4B25-A744-9505038223BB}"/>
    <dgm:cxn modelId="{62393A16-6CBC-4583-B787-8987939B26FD}" type="presOf" srcId="{DD6604B0-783D-4DF7-88E1-B3EB17552847}" destId="{C1BE4DC0-430C-4D3A-851E-6AD6CF3BA9E2}" srcOrd="0" destOrd="0" presId="urn:microsoft.com/office/officeart/2005/8/layout/pList1"/>
    <dgm:cxn modelId="{68202F69-BB1F-47F8-8B0D-839FCE997BFB}" srcId="{60C5284D-E99E-4446-8DE3-ADD0A8080D98}" destId="{580DC6B9-B88E-4A81-A628-F61DC1CB9705}" srcOrd="2" destOrd="0" parTransId="{FAA9F6BC-63C4-49E5-87EB-1097B8965634}" sibTransId="{3040360D-258D-4CD6-A176-B411597676EE}"/>
    <dgm:cxn modelId="{1E56C355-8B5F-470D-87DE-F5BDB180827F}" type="presParOf" srcId="{8000AAF2-7A36-4E73-80CA-177D345039FE}" destId="{81BBE318-283D-4FC9-8801-1AD6A2D848D8}" srcOrd="0" destOrd="0" presId="urn:microsoft.com/office/officeart/2005/8/layout/pList1"/>
    <dgm:cxn modelId="{1C409D0B-9BE1-46AA-9D09-9F2EF8021340}" type="presParOf" srcId="{81BBE318-283D-4FC9-8801-1AD6A2D848D8}" destId="{9EA8FF72-359E-4A11-8A8E-ABCC4F93E83D}" srcOrd="0" destOrd="0" presId="urn:microsoft.com/office/officeart/2005/8/layout/pList1"/>
    <dgm:cxn modelId="{5B841F26-0D1D-4241-8E2F-5623B50A4C02}" type="presParOf" srcId="{81BBE318-283D-4FC9-8801-1AD6A2D848D8}" destId="{C1BE4DC0-430C-4D3A-851E-6AD6CF3BA9E2}" srcOrd="1" destOrd="0" presId="urn:microsoft.com/office/officeart/2005/8/layout/pList1"/>
    <dgm:cxn modelId="{646FF727-86EB-4724-8496-5558D192CD0C}" type="presParOf" srcId="{8000AAF2-7A36-4E73-80CA-177D345039FE}" destId="{14D5B10D-CA79-4F37-957B-C449E2C0140F}" srcOrd="1" destOrd="0" presId="urn:microsoft.com/office/officeart/2005/8/layout/pList1"/>
    <dgm:cxn modelId="{19AD2920-A22E-4B86-8B2F-286B3F088EC2}" type="presParOf" srcId="{8000AAF2-7A36-4E73-80CA-177D345039FE}" destId="{8EAD0834-F181-4BC8-BA17-5E1E8387EBAB}" srcOrd="2" destOrd="0" presId="urn:microsoft.com/office/officeart/2005/8/layout/pList1"/>
    <dgm:cxn modelId="{C1E197DD-1246-4028-90C5-4CAC7D91CFEC}" type="presParOf" srcId="{8EAD0834-F181-4BC8-BA17-5E1E8387EBAB}" destId="{E4887B89-47AD-48AE-86A0-BB92E3D332A0}" srcOrd="0" destOrd="0" presId="urn:microsoft.com/office/officeart/2005/8/layout/pList1"/>
    <dgm:cxn modelId="{6AE11959-094E-41FA-82E2-E69579A6A958}" type="presParOf" srcId="{8EAD0834-F181-4BC8-BA17-5E1E8387EBAB}" destId="{E732FB2F-B33E-43A1-8D75-0FFAA518510C}" srcOrd="1" destOrd="0" presId="urn:microsoft.com/office/officeart/2005/8/layout/pList1"/>
    <dgm:cxn modelId="{80DF3143-8961-4547-BEF3-02D826BB637A}" type="presParOf" srcId="{8000AAF2-7A36-4E73-80CA-177D345039FE}" destId="{5397D026-4D85-4AF6-88F0-4AD90ED1C383}" srcOrd="3" destOrd="0" presId="urn:microsoft.com/office/officeart/2005/8/layout/pList1"/>
    <dgm:cxn modelId="{A0475841-211F-48A6-98B8-934D52E28588}" type="presParOf" srcId="{8000AAF2-7A36-4E73-80CA-177D345039FE}" destId="{D44185B5-C0A7-447A-A740-78A89D8B1765}" srcOrd="4" destOrd="0" presId="urn:microsoft.com/office/officeart/2005/8/layout/pList1"/>
    <dgm:cxn modelId="{4933AA95-30AD-4CED-9E22-3B75874622F3}" type="presParOf" srcId="{D44185B5-C0A7-447A-A740-78A89D8B1765}" destId="{95B86D38-DEAB-4398-9593-A419350CBC2A}" srcOrd="0" destOrd="0" presId="urn:microsoft.com/office/officeart/2005/8/layout/pList1"/>
    <dgm:cxn modelId="{FA3BF9E1-EBCE-4899-AE42-1EAFD538C203}" type="presParOf" srcId="{D44185B5-C0A7-447A-A740-78A89D8B1765}" destId="{0BD9CAB6-4496-40CF-8658-B6429CD26153}" srcOrd="1" destOrd="0" presId="urn:microsoft.com/office/officeart/2005/8/layout/pList1"/>
    <dgm:cxn modelId="{278CCCD3-FA21-41DE-90D8-B304BEF3889B}" type="presParOf" srcId="{8000AAF2-7A36-4E73-80CA-177D345039FE}" destId="{E9E050A8-63B7-41A8-AF6B-C54063C646AB}" srcOrd="5" destOrd="0" presId="urn:microsoft.com/office/officeart/2005/8/layout/pList1"/>
    <dgm:cxn modelId="{C5B52C28-F585-4C13-A2C6-D4A31B98D06D}" type="presParOf" srcId="{8000AAF2-7A36-4E73-80CA-177D345039FE}" destId="{6C933438-5523-4011-9844-D6E096BC9EDA}" srcOrd="6" destOrd="0" presId="urn:microsoft.com/office/officeart/2005/8/layout/pList1"/>
    <dgm:cxn modelId="{C5E18612-0E15-440A-912D-F27928AE3A31}" type="presParOf" srcId="{6C933438-5523-4011-9844-D6E096BC9EDA}" destId="{2F94CB04-0116-4C8D-85D2-807E9187A0B1}" srcOrd="0" destOrd="0" presId="urn:microsoft.com/office/officeart/2005/8/layout/pList1"/>
    <dgm:cxn modelId="{59D238C0-CD05-4788-ABCB-8C4152EE153A}" type="presParOf" srcId="{6C933438-5523-4011-9844-D6E096BC9EDA}" destId="{70CF194C-94F7-420E-925A-87D356C8E6F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8507F-410E-43D7-B335-1827B531FBF4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5BA392-F3FE-457D-BBCD-E2D806E7252A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</a:rPr>
            <a:t>자체 </a:t>
          </a:r>
          <a:r>
            <a:rPr lang="en-US" altLang="ko-KR" dirty="0" err="1" smtClean="0">
              <a:solidFill>
                <a:schemeClr val="bg1"/>
              </a:solidFill>
            </a:rPr>
            <a:t>Licence</a:t>
          </a:r>
          <a:endParaRPr lang="en-US" altLang="ko-KR" dirty="0" smtClean="0">
            <a:solidFill>
              <a:schemeClr val="bg1"/>
            </a:solidFill>
          </a:endParaRPr>
        </a:p>
        <a:p>
          <a:pPr latinLnBrk="1"/>
          <a:r>
            <a:rPr lang="en-US" altLang="ko-KR" dirty="0" err="1" smtClean="0">
              <a:solidFill>
                <a:schemeClr val="bg1"/>
              </a:solidFill>
            </a:rPr>
            <a:t>Licence</a:t>
          </a:r>
          <a:r>
            <a:rPr lang="en-US" altLang="ko-KR" dirty="0" smtClean="0">
              <a:solidFill>
                <a:schemeClr val="bg1"/>
              </a:solidFill>
            </a:rPr>
            <a:t> </a:t>
          </a:r>
          <a:r>
            <a:rPr lang="ko-KR" altLang="en-US" dirty="0" smtClean="0">
              <a:solidFill>
                <a:schemeClr val="bg1"/>
              </a:solidFill>
            </a:rPr>
            <a:t>코드 발급 필요</a:t>
          </a:r>
          <a:r>
            <a:rPr lang="en-US" altLang="ko-KR" dirty="0" smtClean="0">
              <a:solidFill>
                <a:schemeClr val="bg1"/>
              </a:solidFill>
            </a:rPr>
            <a:t/>
          </a:r>
          <a:br>
            <a:rPr lang="en-US" altLang="ko-KR" dirty="0" smtClean="0">
              <a:solidFill>
                <a:schemeClr val="bg1"/>
              </a:solidFill>
            </a:rPr>
          </a:br>
          <a:endParaRPr lang="ko-KR" altLang="en-US" dirty="0">
            <a:solidFill>
              <a:schemeClr val="bg1"/>
            </a:solidFill>
          </a:endParaRPr>
        </a:p>
      </dgm:t>
    </dgm:pt>
    <dgm:pt modelId="{7DD6DEF1-DA1C-481B-BB96-0C97FEFBE7D9}" type="parTrans" cxnId="{93D6C55D-A57B-458E-8C7D-D0049B8692D3}">
      <dgm:prSet/>
      <dgm:spPr/>
      <dgm:t>
        <a:bodyPr/>
        <a:lstStyle/>
        <a:p>
          <a:pPr latinLnBrk="1"/>
          <a:endParaRPr lang="ko-KR" altLang="en-US"/>
        </a:p>
      </dgm:t>
    </dgm:pt>
    <dgm:pt modelId="{914BC7AB-1375-4D12-ACFE-30DFF27A21AD}" type="sibTrans" cxnId="{93D6C55D-A57B-458E-8C7D-D0049B8692D3}">
      <dgm:prSet/>
      <dgm:spPr/>
      <dgm:t>
        <a:bodyPr/>
        <a:lstStyle/>
        <a:p>
          <a:pPr latinLnBrk="1"/>
          <a:endParaRPr lang="ko-KR" altLang="en-US"/>
        </a:p>
      </dgm:t>
    </dgm:pt>
    <dgm:pt modelId="{B1C648CC-05C3-46AA-958F-2FEA8FF0A6F5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bg1"/>
              </a:solidFill>
            </a:rPr>
            <a:t>GPL </a:t>
          </a:r>
          <a:r>
            <a:rPr lang="en-US" altLang="ko-KR" dirty="0" err="1" smtClean="0">
              <a:solidFill>
                <a:schemeClr val="bg1"/>
              </a:solidFill>
            </a:rPr>
            <a:t>Licence</a:t>
          </a:r>
          <a:endParaRPr lang="ko-KR" altLang="en-US" dirty="0">
            <a:solidFill>
              <a:schemeClr val="bg1"/>
            </a:solidFill>
          </a:endParaRPr>
        </a:p>
      </dgm:t>
    </dgm:pt>
    <dgm:pt modelId="{EF8B565B-B6D3-4388-AC71-70549D145636}" type="parTrans" cxnId="{CEC74086-42C4-417C-B37C-D4203B6644A2}">
      <dgm:prSet/>
      <dgm:spPr/>
      <dgm:t>
        <a:bodyPr/>
        <a:lstStyle/>
        <a:p>
          <a:pPr latinLnBrk="1"/>
          <a:endParaRPr lang="ko-KR" altLang="en-US"/>
        </a:p>
      </dgm:t>
    </dgm:pt>
    <dgm:pt modelId="{1BF2D595-3430-4D56-8552-0FDE97496414}" type="sibTrans" cxnId="{CEC74086-42C4-417C-B37C-D4203B6644A2}">
      <dgm:prSet/>
      <dgm:spPr/>
      <dgm:t>
        <a:bodyPr/>
        <a:lstStyle/>
        <a:p>
          <a:pPr latinLnBrk="1"/>
          <a:endParaRPr lang="ko-KR" altLang="en-US"/>
        </a:p>
      </dgm:t>
    </dgm:pt>
    <dgm:pt modelId="{E4B445EB-D027-4395-9C2E-FD18F46DDBEB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bg1"/>
              </a:solidFill>
            </a:rPr>
            <a:t>Apache 2.0 </a:t>
          </a:r>
          <a:r>
            <a:rPr lang="en-US" altLang="ko-KR" dirty="0" err="1" smtClean="0">
              <a:solidFill>
                <a:schemeClr val="bg1"/>
              </a:solidFill>
            </a:rPr>
            <a:t>Licence</a:t>
          </a:r>
          <a:endParaRPr lang="ko-KR" altLang="en-US" dirty="0">
            <a:solidFill>
              <a:schemeClr val="bg1"/>
            </a:solidFill>
          </a:endParaRPr>
        </a:p>
      </dgm:t>
    </dgm:pt>
    <dgm:pt modelId="{E6316450-DC24-4B8D-8ED2-8B18469E73A8}" type="sibTrans" cxnId="{A67309B6-0CC8-4A99-BD5F-376C9376892C}">
      <dgm:prSet/>
      <dgm:spPr/>
      <dgm:t>
        <a:bodyPr/>
        <a:lstStyle/>
        <a:p>
          <a:pPr latinLnBrk="1"/>
          <a:endParaRPr lang="ko-KR" altLang="en-US"/>
        </a:p>
      </dgm:t>
    </dgm:pt>
    <dgm:pt modelId="{44188CBE-D9F8-49FD-B159-F78D72B32C3B}" type="parTrans" cxnId="{A67309B6-0CC8-4A99-BD5F-376C9376892C}">
      <dgm:prSet/>
      <dgm:spPr/>
      <dgm:t>
        <a:bodyPr/>
        <a:lstStyle/>
        <a:p>
          <a:pPr latinLnBrk="1"/>
          <a:endParaRPr lang="ko-KR" altLang="en-US"/>
        </a:p>
      </dgm:t>
    </dgm:pt>
    <dgm:pt modelId="{B1FB0B20-B1D2-40B4-813F-2954DC3741B0}" type="pres">
      <dgm:prSet presAssocID="{B868507F-410E-43D7-B335-1827B531FBF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9101-BCD4-46CC-85CD-220039092E2A}" type="pres">
      <dgm:prSet presAssocID="{255BA392-F3FE-457D-BBCD-E2D806E7252A}" presName="compNode" presStyleCnt="0"/>
      <dgm:spPr/>
    </dgm:pt>
    <dgm:pt modelId="{B4ED56C6-B65D-477F-943B-791CFBD840FC}" type="pres">
      <dgm:prSet presAssocID="{255BA392-F3FE-457D-BBCD-E2D806E7252A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9B1AAD91-B406-417A-AAA0-C5E86677EA5E}" type="pres">
      <dgm:prSet presAssocID="{255BA392-F3FE-457D-BBCD-E2D806E7252A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E80A29-2323-4C4B-8676-D3AFE0EC212E}" type="pres">
      <dgm:prSet presAssocID="{914BC7AB-1375-4D12-ACFE-30DFF27A21AD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4672710-F4A3-4929-9662-53D6B62E23AF}" type="pres">
      <dgm:prSet presAssocID="{E4B445EB-D027-4395-9C2E-FD18F46DDBEB}" presName="compNode" presStyleCnt="0"/>
      <dgm:spPr/>
    </dgm:pt>
    <dgm:pt modelId="{AA3A9E21-2CE5-4C05-B620-9362A62EB322}" type="pres">
      <dgm:prSet presAssocID="{E4B445EB-D027-4395-9C2E-FD18F46DDBEB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F7EEC1B5-FBD9-4AD7-B775-51556316744E}" type="pres">
      <dgm:prSet presAssocID="{E4B445EB-D027-4395-9C2E-FD18F46DDBEB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6A43CC-8C19-47F6-85AF-2CC28BD483F5}" type="pres">
      <dgm:prSet presAssocID="{E6316450-DC24-4B8D-8ED2-8B18469E73A8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DD476454-20F6-4E0A-8AC8-BAEA1C7708D8}" type="pres">
      <dgm:prSet presAssocID="{B1C648CC-05C3-46AA-958F-2FEA8FF0A6F5}" presName="compNode" presStyleCnt="0"/>
      <dgm:spPr/>
    </dgm:pt>
    <dgm:pt modelId="{A088BB5E-4E80-4101-8424-093553399D9E}" type="pres">
      <dgm:prSet presAssocID="{B1C648CC-05C3-46AA-958F-2FEA8FF0A6F5}" presName="pict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 l="-12000" r="-12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93CB2503-12E6-4FB4-AD61-B9D02B205A93}" type="pres">
      <dgm:prSet presAssocID="{B1C648CC-05C3-46AA-958F-2FEA8FF0A6F5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06434-E906-4C86-8C68-DBC7C47DF87C}" type="presOf" srcId="{B868507F-410E-43D7-B335-1827B531FBF4}" destId="{B1FB0B20-B1D2-40B4-813F-2954DC3741B0}" srcOrd="0" destOrd="0" presId="urn:microsoft.com/office/officeart/2005/8/layout/pList1"/>
    <dgm:cxn modelId="{B97A349A-1980-4DFF-9BAD-2CE6BC965DFB}" type="presOf" srcId="{914BC7AB-1375-4D12-ACFE-30DFF27A21AD}" destId="{76E80A29-2323-4C4B-8676-D3AFE0EC212E}" srcOrd="0" destOrd="0" presId="urn:microsoft.com/office/officeart/2005/8/layout/pList1"/>
    <dgm:cxn modelId="{63575698-FEFD-4E40-BEF1-7A6E121C5594}" type="presOf" srcId="{E6316450-DC24-4B8D-8ED2-8B18469E73A8}" destId="{F36A43CC-8C19-47F6-85AF-2CC28BD483F5}" srcOrd="0" destOrd="0" presId="urn:microsoft.com/office/officeart/2005/8/layout/pList1"/>
    <dgm:cxn modelId="{CEC74086-42C4-417C-B37C-D4203B6644A2}" srcId="{B868507F-410E-43D7-B335-1827B531FBF4}" destId="{B1C648CC-05C3-46AA-958F-2FEA8FF0A6F5}" srcOrd="2" destOrd="0" parTransId="{EF8B565B-B6D3-4388-AC71-70549D145636}" sibTransId="{1BF2D595-3430-4D56-8552-0FDE97496414}"/>
    <dgm:cxn modelId="{76B12240-3B61-49E5-8A0D-6043FE81F1BD}" type="presOf" srcId="{E4B445EB-D027-4395-9C2E-FD18F46DDBEB}" destId="{F7EEC1B5-FBD9-4AD7-B775-51556316744E}" srcOrd="0" destOrd="0" presId="urn:microsoft.com/office/officeart/2005/8/layout/pList1"/>
    <dgm:cxn modelId="{93D6C55D-A57B-458E-8C7D-D0049B8692D3}" srcId="{B868507F-410E-43D7-B335-1827B531FBF4}" destId="{255BA392-F3FE-457D-BBCD-E2D806E7252A}" srcOrd="0" destOrd="0" parTransId="{7DD6DEF1-DA1C-481B-BB96-0C97FEFBE7D9}" sibTransId="{914BC7AB-1375-4D12-ACFE-30DFF27A21AD}"/>
    <dgm:cxn modelId="{D054874D-6EAC-40AF-8EB0-CF4524B614ED}" type="presOf" srcId="{B1C648CC-05C3-46AA-958F-2FEA8FF0A6F5}" destId="{93CB2503-12E6-4FB4-AD61-B9D02B205A93}" srcOrd="0" destOrd="0" presId="urn:microsoft.com/office/officeart/2005/8/layout/pList1"/>
    <dgm:cxn modelId="{A67309B6-0CC8-4A99-BD5F-376C9376892C}" srcId="{B868507F-410E-43D7-B335-1827B531FBF4}" destId="{E4B445EB-D027-4395-9C2E-FD18F46DDBEB}" srcOrd="1" destOrd="0" parTransId="{44188CBE-D9F8-49FD-B159-F78D72B32C3B}" sibTransId="{E6316450-DC24-4B8D-8ED2-8B18469E73A8}"/>
    <dgm:cxn modelId="{3D4A2FE9-DA83-48DD-B949-6E63D3D87A7E}" type="presOf" srcId="{255BA392-F3FE-457D-BBCD-E2D806E7252A}" destId="{9B1AAD91-B406-417A-AAA0-C5E86677EA5E}" srcOrd="0" destOrd="0" presId="urn:microsoft.com/office/officeart/2005/8/layout/pList1"/>
    <dgm:cxn modelId="{E93F60D0-ABF1-45CD-B010-31016BC246BF}" type="presParOf" srcId="{B1FB0B20-B1D2-40B4-813F-2954DC3741B0}" destId="{48BB9101-BCD4-46CC-85CD-220039092E2A}" srcOrd="0" destOrd="0" presId="urn:microsoft.com/office/officeart/2005/8/layout/pList1"/>
    <dgm:cxn modelId="{345C4F42-6033-4100-A11B-3F403C92AF22}" type="presParOf" srcId="{48BB9101-BCD4-46CC-85CD-220039092E2A}" destId="{B4ED56C6-B65D-477F-943B-791CFBD840FC}" srcOrd="0" destOrd="0" presId="urn:microsoft.com/office/officeart/2005/8/layout/pList1"/>
    <dgm:cxn modelId="{9D3A2C0A-122C-450A-A86E-76AEBE11AA75}" type="presParOf" srcId="{48BB9101-BCD4-46CC-85CD-220039092E2A}" destId="{9B1AAD91-B406-417A-AAA0-C5E86677EA5E}" srcOrd="1" destOrd="0" presId="urn:microsoft.com/office/officeart/2005/8/layout/pList1"/>
    <dgm:cxn modelId="{47407159-3EC6-4A73-86DD-96B99278A272}" type="presParOf" srcId="{B1FB0B20-B1D2-40B4-813F-2954DC3741B0}" destId="{76E80A29-2323-4C4B-8676-D3AFE0EC212E}" srcOrd="1" destOrd="0" presId="urn:microsoft.com/office/officeart/2005/8/layout/pList1"/>
    <dgm:cxn modelId="{A0509A3E-75A1-4E3B-9F25-74CE328E0D94}" type="presParOf" srcId="{B1FB0B20-B1D2-40B4-813F-2954DC3741B0}" destId="{44672710-F4A3-4929-9662-53D6B62E23AF}" srcOrd="2" destOrd="0" presId="urn:microsoft.com/office/officeart/2005/8/layout/pList1"/>
    <dgm:cxn modelId="{7079E0A9-8A16-4F02-B91D-03A7C145F242}" type="presParOf" srcId="{44672710-F4A3-4929-9662-53D6B62E23AF}" destId="{AA3A9E21-2CE5-4C05-B620-9362A62EB322}" srcOrd="0" destOrd="0" presId="urn:microsoft.com/office/officeart/2005/8/layout/pList1"/>
    <dgm:cxn modelId="{FCDD2EED-DFF2-46BB-90EC-39303E9B8DEB}" type="presParOf" srcId="{44672710-F4A3-4929-9662-53D6B62E23AF}" destId="{F7EEC1B5-FBD9-4AD7-B775-51556316744E}" srcOrd="1" destOrd="0" presId="urn:microsoft.com/office/officeart/2005/8/layout/pList1"/>
    <dgm:cxn modelId="{7167F49E-F31D-407B-A9F6-C894FB7CDEBC}" type="presParOf" srcId="{B1FB0B20-B1D2-40B4-813F-2954DC3741B0}" destId="{F36A43CC-8C19-47F6-85AF-2CC28BD483F5}" srcOrd="3" destOrd="0" presId="urn:microsoft.com/office/officeart/2005/8/layout/pList1"/>
    <dgm:cxn modelId="{B2C810C2-1228-44D1-AAF4-8F72939D8A07}" type="presParOf" srcId="{B1FB0B20-B1D2-40B4-813F-2954DC3741B0}" destId="{DD476454-20F6-4E0A-8AC8-BAEA1C7708D8}" srcOrd="4" destOrd="0" presId="urn:microsoft.com/office/officeart/2005/8/layout/pList1"/>
    <dgm:cxn modelId="{7C9D15D2-8203-431F-A591-E6FB60186A56}" type="presParOf" srcId="{DD476454-20F6-4E0A-8AC8-BAEA1C7708D8}" destId="{A088BB5E-4E80-4101-8424-093553399D9E}" srcOrd="0" destOrd="0" presId="urn:microsoft.com/office/officeart/2005/8/layout/pList1"/>
    <dgm:cxn modelId="{12A46936-4241-4671-9A1F-F5A7ACD5962E}" type="presParOf" srcId="{DD476454-20F6-4E0A-8AC8-BAEA1C7708D8}" destId="{93CB2503-12E6-4FB4-AD61-B9D02B205A9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27503E-01D5-4CB2-8D74-353E93748C09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F26294A-416C-4104-A8D8-8DA66B68C963}">
      <dgm:prSet phldrT="[텍스트]" custT="1"/>
      <dgm:spPr>
        <a:solidFill>
          <a:schemeClr val="tx1">
            <a:lumMod val="75000"/>
            <a:alpha val="40000"/>
          </a:schemeClr>
        </a:solidFill>
      </dgm:spPr>
      <dgm:t>
        <a:bodyPr/>
        <a:lstStyle/>
        <a:p>
          <a:pPr latinLnBrk="1"/>
          <a:r>
            <a:rPr lang="ko-KR" altLang="en-US" sz="3200" b="1" dirty="0" smtClean="0">
              <a:solidFill>
                <a:schemeClr val="bg1"/>
              </a:solidFill>
            </a:rPr>
            <a:t>태그를 이용한 검색</a:t>
          </a:r>
          <a:endParaRPr lang="ko-KR" altLang="en-US" sz="3200" b="1" dirty="0">
            <a:solidFill>
              <a:schemeClr val="bg1"/>
            </a:solidFill>
          </a:endParaRPr>
        </a:p>
      </dgm:t>
    </dgm:pt>
    <dgm:pt modelId="{EC6C46ED-7C70-416E-B123-C6196AC003A2}" type="parTrans" cxnId="{D723B9DF-F639-40B7-91B3-CD7CEA2B5870}">
      <dgm:prSet/>
      <dgm:spPr/>
      <dgm:t>
        <a:bodyPr/>
        <a:lstStyle/>
        <a:p>
          <a:pPr latinLnBrk="1"/>
          <a:endParaRPr lang="ko-KR" altLang="en-US"/>
        </a:p>
      </dgm:t>
    </dgm:pt>
    <dgm:pt modelId="{D180F497-D77A-4EFE-B508-FEA9824D9984}" type="sibTrans" cxnId="{D723B9DF-F639-40B7-91B3-CD7CEA2B5870}">
      <dgm:prSet/>
      <dgm:spPr/>
      <dgm:t>
        <a:bodyPr/>
        <a:lstStyle/>
        <a:p>
          <a:pPr latinLnBrk="1"/>
          <a:endParaRPr lang="ko-KR" altLang="en-US"/>
        </a:p>
      </dgm:t>
    </dgm:pt>
    <dgm:pt modelId="{C41A5357-502C-44E9-A0C0-7EE201801F3F}">
      <dgm:prSet phldrT="[텍스트]"/>
      <dgm:spPr>
        <a:solidFill>
          <a:schemeClr val="tx1">
            <a:lumMod val="75000"/>
            <a:alpha val="40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Deep Learning </a:t>
          </a:r>
          <a:r>
            <a:rPr lang="ko-KR" altLang="en-US" b="1" dirty="0" smtClean="0"/>
            <a:t>능력 강화</a:t>
          </a:r>
          <a:endParaRPr lang="ko-KR" altLang="en-US" b="1" dirty="0"/>
        </a:p>
      </dgm:t>
    </dgm:pt>
    <dgm:pt modelId="{A77610C7-2DBB-4C74-803E-2DE7E12E6DB2}" type="parTrans" cxnId="{7638B0CD-2399-4BDF-A0A2-1113BB2E3850}">
      <dgm:prSet/>
      <dgm:spPr/>
      <dgm:t>
        <a:bodyPr/>
        <a:lstStyle/>
        <a:p>
          <a:pPr latinLnBrk="1"/>
          <a:endParaRPr lang="ko-KR" altLang="en-US"/>
        </a:p>
      </dgm:t>
    </dgm:pt>
    <dgm:pt modelId="{02B3C0B6-A6E2-4517-8D72-814CF116A151}" type="sibTrans" cxnId="{7638B0CD-2399-4BDF-A0A2-1113BB2E3850}">
      <dgm:prSet/>
      <dgm:spPr/>
      <dgm:t>
        <a:bodyPr/>
        <a:lstStyle/>
        <a:p>
          <a:pPr latinLnBrk="1"/>
          <a:endParaRPr lang="ko-KR" altLang="en-US"/>
        </a:p>
      </dgm:t>
    </dgm:pt>
    <dgm:pt modelId="{752E1607-5952-45F6-91CA-87CF04B1911A}" type="pres">
      <dgm:prSet presAssocID="{A827503E-01D5-4CB2-8D74-353E93748C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2669F1-6A9A-4727-BAB3-BBDFDD444C5A}" type="pres">
      <dgm:prSet presAssocID="{4F26294A-416C-4104-A8D8-8DA66B68C963}" presName="composite" presStyleCnt="0"/>
      <dgm:spPr/>
    </dgm:pt>
    <dgm:pt modelId="{9E521CD8-6A6C-41A3-9142-21376FF0D2E1}" type="pres">
      <dgm:prSet presAssocID="{4F26294A-416C-4104-A8D8-8DA66B68C963}" presName="rect1" presStyleLbl="bgShp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C68DE2D1-0645-4BFB-B86E-09AF6F772E72}" type="pres">
      <dgm:prSet presAssocID="{4F26294A-416C-4104-A8D8-8DA66B68C963}" presName="rect2" presStyleLbl="trBgShp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184FCA-E263-446C-8400-E00F8F1FE2C8}" type="pres">
      <dgm:prSet presAssocID="{D180F497-D77A-4EFE-B508-FEA9824D9984}" presName="sibTrans" presStyleCnt="0"/>
      <dgm:spPr/>
    </dgm:pt>
    <dgm:pt modelId="{A918F55F-EB28-49E0-B9C2-E8B062643961}" type="pres">
      <dgm:prSet presAssocID="{C41A5357-502C-44E9-A0C0-7EE201801F3F}" presName="composite" presStyleCnt="0"/>
      <dgm:spPr/>
    </dgm:pt>
    <dgm:pt modelId="{4A744F16-9248-4145-A0B9-C92C4FDAC77C}" type="pres">
      <dgm:prSet presAssocID="{C41A5357-502C-44E9-A0C0-7EE201801F3F}" presName="rect1" presStyleLbl="bgShp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66B5FF4-3D8E-4D5D-AC7B-2D6E84649AEB}" type="pres">
      <dgm:prSet presAssocID="{C41A5357-502C-44E9-A0C0-7EE201801F3F}" presName="rect2" presStyleLbl="trBgShp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7166CDC-3B97-4EE6-B320-F3653CC00406}" type="presOf" srcId="{A827503E-01D5-4CB2-8D74-353E93748C09}" destId="{752E1607-5952-45F6-91CA-87CF04B1911A}" srcOrd="0" destOrd="0" presId="urn:microsoft.com/office/officeart/2008/layout/BendingPictureSemiTransparentText"/>
    <dgm:cxn modelId="{FB38DB4A-ABAB-47A3-9429-F86352227AA3}" type="presOf" srcId="{4F26294A-416C-4104-A8D8-8DA66B68C963}" destId="{C68DE2D1-0645-4BFB-B86E-09AF6F772E72}" srcOrd="0" destOrd="0" presId="urn:microsoft.com/office/officeart/2008/layout/BendingPictureSemiTransparentText"/>
    <dgm:cxn modelId="{D723B9DF-F639-40B7-91B3-CD7CEA2B5870}" srcId="{A827503E-01D5-4CB2-8D74-353E93748C09}" destId="{4F26294A-416C-4104-A8D8-8DA66B68C963}" srcOrd="0" destOrd="0" parTransId="{EC6C46ED-7C70-416E-B123-C6196AC003A2}" sibTransId="{D180F497-D77A-4EFE-B508-FEA9824D9984}"/>
    <dgm:cxn modelId="{7638B0CD-2399-4BDF-A0A2-1113BB2E3850}" srcId="{A827503E-01D5-4CB2-8D74-353E93748C09}" destId="{C41A5357-502C-44E9-A0C0-7EE201801F3F}" srcOrd="1" destOrd="0" parTransId="{A77610C7-2DBB-4C74-803E-2DE7E12E6DB2}" sibTransId="{02B3C0B6-A6E2-4517-8D72-814CF116A151}"/>
    <dgm:cxn modelId="{9FF0E16E-BBD0-412D-B0B4-619EB5C9EAEF}" type="presOf" srcId="{C41A5357-502C-44E9-A0C0-7EE201801F3F}" destId="{266B5FF4-3D8E-4D5D-AC7B-2D6E84649AEB}" srcOrd="0" destOrd="0" presId="urn:microsoft.com/office/officeart/2008/layout/BendingPictureSemiTransparentText"/>
    <dgm:cxn modelId="{0B2D4E1C-3FAB-4DD6-9E85-1795772C5809}" type="presParOf" srcId="{752E1607-5952-45F6-91CA-87CF04B1911A}" destId="{622669F1-6A9A-4727-BAB3-BBDFDD444C5A}" srcOrd="0" destOrd="0" presId="urn:microsoft.com/office/officeart/2008/layout/BendingPictureSemiTransparentText"/>
    <dgm:cxn modelId="{D37360EE-3483-4147-B2FB-8EA35D0A8930}" type="presParOf" srcId="{622669F1-6A9A-4727-BAB3-BBDFDD444C5A}" destId="{9E521CD8-6A6C-41A3-9142-21376FF0D2E1}" srcOrd="0" destOrd="0" presId="urn:microsoft.com/office/officeart/2008/layout/BendingPictureSemiTransparentText"/>
    <dgm:cxn modelId="{5ADC6F88-FDB9-4642-B9BB-DE868F7AFF55}" type="presParOf" srcId="{622669F1-6A9A-4727-BAB3-BBDFDD444C5A}" destId="{C68DE2D1-0645-4BFB-B86E-09AF6F772E72}" srcOrd="1" destOrd="0" presId="urn:microsoft.com/office/officeart/2008/layout/BendingPictureSemiTransparentText"/>
    <dgm:cxn modelId="{3185E6BD-3DF9-44E7-865C-307963403AAE}" type="presParOf" srcId="{752E1607-5952-45F6-91CA-87CF04B1911A}" destId="{5F184FCA-E263-446C-8400-E00F8F1FE2C8}" srcOrd="1" destOrd="0" presId="urn:microsoft.com/office/officeart/2008/layout/BendingPictureSemiTransparentText"/>
    <dgm:cxn modelId="{F8D66F36-8C26-495D-9ACB-9DA8E71F22CA}" type="presParOf" srcId="{752E1607-5952-45F6-91CA-87CF04B1911A}" destId="{A918F55F-EB28-49E0-B9C2-E8B062643961}" srcOrd="2" destOrd="0" presId="urn:microsoft.com/office/officeart/2008/layout/BendingPictureSemiTransparentText"/>
    <dgm:cxn modelId="{DBD82C42-8B25-43BF-965C-69B5973B6643}" type="presParOf" srcId="{A918F55F-EB28-49E0-B9C2-E8B062643961}" destId="{4A744F16-9248-4145-A0B9-C92C4FDAC77C}" srcOrd="0" destOrd="0" presId="urn:microsoft.com/office/officeart/2008/layout/BendingPictureSemiTransparentText"/>
    <dgm:cxn modelId="{14A67C80-B3C0-4332-8D1E-02B433115C38}" type="presParOf" srcId="{A918F55F-EB28-49E0-B9C2-E8B062643961}" destId="{266B5FF4-3D8E-4D5D-AC7B-2D6E84649AEB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8FF72-359E-4A11-8A8E-ABCC4F93E83D}">
      <dsp:nvSpPr>
        <dsp:cNvPr id="0" name=""/>
        <dsp:cNvSpPr/>
      </dsp:nvSpPr>
      <dsp:spPr>
        <a:xfrm>
          <a:off x="4655" y="563452"/>
          <a:ext cx="2215248" cy="1526306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E4DC0-430C-4D3A-851E-6AD6CF3BA9E2}">
      <dsp:nvSpPr>
        <dsp:cNvPr id="0" name=""/>
        <dsp:cNvSpPr/>
      </dsp:nvSpPr>
      <dsp:spPr>
        <a:xfrm>
          <a:off x="4655" y="2089758"/>
          <a:ext cx="2215248" cy="82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bg1"/>
              </a:solidFill>
            </a:rPr>
            <a:t>아담 프로젝트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4655" y="2089758"/>
        <a:ext cx="2215248" cy="821857"/>
      </dsp:txXfrm>
    </dsp:sp>
    <dsp:sp modelId="{E4887B89-47AD-48AE-86A0-BB92E3D332A0}">
      <dsp:nvSpPr>
        <dsp:cNvPr id="0" name=""/>
        <dsp:cNvSpPr/>
      </dsp:nvSpPr>
      <dsp:spPr>
        <a:xfrm>
          <a:off x="2441522" y="563452"/>
          <a:ext cx="2215248" cy="1526306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2FB2F-B33E-43A1-8D75-0FFAA518510C}">
      <dsp:nvSpPr>
        <dsp:cNvPr id="0" name=""/>
        <dsp:cNvSpPr/>
      </dsp:nvSpPr>
      <dsp:spPr>
        <a:xfrm>
          <a:off x="2441522" y="2089758"/>
          <a:ext cx="2215248" cy="82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bg1"/>
              </a:solidFill>
            </a:rPr>
            <a:t>자동번역기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2441522" y="2089758"/>
        <a:ext cx="2215248" cy="821857"/>
      </dsp:txXfrm>
    </dsp:sp>
    <dsp:sp modelId="{95B86D38-DEAB-4398-9593-A419350CBC2A}">
      <dsp:nvSpPr>
        <dsp:cNvPr id="0" name=""/>
        <dsp:cNvSpPr/>
      </dsp:nvSpPr>
      <dsp:spPr>
        <a:xfrm>
          <a:off x="4878388" y="563452"/>
          <a:ext cx="2215248" cy="15263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9CAB6-4496-40CF-8658-B6429CD26153}">
      <dsp:nvSpPr>
        <dsp:cNvPr id="0" name=""/>
        <dsp:cNvSpPr/>
      </dsp:nvSpPr>
      <dsp:spPr>
        <a:xfrm>
          <a:off x="4878388" y="2089758"/>
          <a:ext cx="2215248" cy="82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bg1"/>
              </a:solidFill>
            </a:rPr>
            <a:t>사람 인식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4878388" y="2089758"/>
        <a:ext cx="2215248" cy="821857"/>
      </dsp:txXfrm>
    </dsp:sp>
    <dsp:sp modelId="{2F94CB04-0116-4C8D-85D2-807E9187A0B1}">
      <dsp:nvSpPr>
        <dsp:cNvPr id="0" name=""/>
        <dsp:cNvSpPr/>
      </dsp:nvSpPr>
      <dsp:spPr>
        <a:xfrm>
          <a:off x="7315255" y="563452"/>
          <a:ext cx="2215248" cy="1526306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F194C-94F7-420E-925A-87D356C8E6F2}">
      <dsp:nvSpPr>
        <dsp:cNvPr id="0" name=""/>
        <dsp:cNvSpPr/>
      </dsp:nvSpPr>
      <dsp:spPr>
        <a:xfrm>
          <a:off x="7315255" y="2089758"/>
          <a:ext cx="2215248" cy="82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bg1"/>
              </a:solidFill>
            </a:rPr>
            <a:t>지능형 광고 시스템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7315255" y="2089758"/>
        <a:ext cx="2215248" cy="821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D56C6-B65D-477F-943B-791CFBD840FC}">
      <dsp:nvSpPr>
        <dsp:cNvPr id="0" name=""/>
        <dsp:cNvSpPr/>
      </dsp:nvSpPr>
      <dsp:spPr>
        <a:xfrm>
          <a:off x="1733" y="792618"/>
          <a:ext cx="2749982" cy="189473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AAD91-B406-417A-AAA0-C5E86677EA5E}">
      <dsp:nvSpPr>
        <dsp:cNvPr id="0" name=""/>
        <dsp:cNvSpPr/>
      </dsp:nvSpPr>
      <dsp:spPr>
        <a:xfrm>
          <a:off x="1733" y="2687356"/>
          <a:ext cx="2749982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bg1"/>
              </a:solidFill>
            </a:rPr>
            <a:t>자체 </a:t>
          </a:r>
          <a:r>
            <a:rPr lang="en-US" altLang="ko-KR" sz="1400" kern="1200" dirty="0" err="1" smtClean="0">
              <a:solidFill>
                <a:schemeClr val="bg1"/>
              </a:solidFill>
            </a:rPr>
            <a:t>Licence</a:t>
          </a: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Licence</a:t>
          </a:r>
          <a:r>
            <a:rPr lang="en-US" altLang="ko-KR" sz="1400" kern="1200" dirty="0" smtClean="0">
              <a:solidFill>
                <a:schemeClr val="bg1"/>
              </a:solidFill>
            </a:rPr>
            <a:t> </a:t>
          </a:r>
          <a:r>
            <a:rPr lang="ko-KR" altLang="en-US" sz="1400" kern="1200" dirty="0" smtClean="0">
              <a:solidFill>
                <a:schemeClr val="bg1"/>
              </a:solidFill>
            </a:rPr>
            <a:t>코드 발급 필요</a:t>
          </a:r>
          <a:r>
            <a:rPr lang="en-US" altLang="ko-KR" sz="1400" kern="1200" dirty="0" smtClean="0">
              <a:solidFill>
                <a:schemeClr val="bg1"/>
              </a:solidFill>
            </a:rPr>
            <a:t/>
          </a:r>
          <a:br>
            <a:rPr lang="en-US" altLang="ko-KR" sz="1400" kern="1200" dirty="0" smtClean="0">
              <a:solidFill>
                <a:schemeClr val="bg1"/>
              </a:solidFill>
            </a:rPr>
          </a:br>
          <a:endParaRPr lang="ko-KR" altLang="en-US" sz="1400" kern="1200" dirty="0">
            <a:solidFill>
              <a:schemeClr val="bg1"/>
            </a:solidFill>
          </a:endParaRPr>
        </a:p>
      </dsp:txBody>
      <dsp:txXfrm>
        <a:off x="1733" y="2687356"/>
        <a:ext cx="2749982" cy="1020243"/>
      </dsp:txXfrm>
    </dsp:sp>
    <dsp:sp modelId="{AA3A9E21-2CE5-4C05-B620-9362A62EB322}">
      <dsp:nvSpPr>
        <dsp:cNvPr id="0" name=""/>
        <dsp:cNvSpPr/>
      </dsp:nvSpPr>
      <dsp:spPr>
        <a:xfrm>
          <a:off x="3026828" y="792618"/>
          <a:ext cx="2749982" cy="1894737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EC1B5-FBD9-4AD7-B775-51556316744E}">
      <dsp:nvSpPr>
        <dsp:cNvPr id="0" name=""/>
        <dsp:cNvSpPr/>
      </dsp:nvSpPr>
      <dsp:spPr>
        <a:xfrm>
          <a:off x="3026828" y="2687356"/>
          <a:ext cx="2749982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Apache 2.0 </a:t>
          </a:r>
          <a:r>
            <a:rPr lang="en-US" altLang="ko-KR" sz="1400" kern="1200" dirty="0" err="1" smtClean="0">
              <a:solidFill>
                <a:schemeClr val="bg1"/>
              </a:solidFill>
            </a:rPr>
            <a:t>Licence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3026828" y="2687356"/>
        <a:ext cx="2749982" cy="1020243"/>
      </dsp:txXfrm>
    </dsp:sp>
    <dsp:sp modelId="{A088BB5E-4E80-4101-8424-093553399D9E}">
      <dsp:nvSpPr>
        <dsp:cNvPr id="0" name=""/>
        <dsp:cNvSpPr/>
      </dsp:nvSpPr>
      <dsp:spPr>
        <a:xfrm>
          <a:off x="6051924" y="792618"/>
          <a:ext cx="2749982" cy="1894737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B2503-12E6-4FB4-AD61-B9D02B205A93}">
      <dsp:nvSpPr>
        <dsp:cNvPr id="0" name=""/>
        <dsp:cNvSpPr/>
      </dsp:nvSpPr>
      <dsp:spPr>
        <a:xfrm>
          <a:off x="6051924" y="2687356"/>
          <a:ext cx="2749982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GPL </a:t>
          </a:r>
          <a:r>
            <a:rPr lang="en-US" altLang="ko-KR" sz="1400" kern="1200" dirty="0" err="1" smtClean="0">
              <a:solidFill>
                <a:schemeClr val="bg1"/>
              </a:solidFill>
            </a:rPr>
            <a:t>Licence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6051924" y="2687356"/>
        <a:ext cx="2749982" cy="1020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21CD8-6A6C-41A3-9142-21376FF0D2E1}">
      <dsp:nvSpPr>
        <dsp:cNvPr id="0" name=""/>
        <dsp:cNvSpPr/>
      </dsp:nvSpPr>
      <dsp:spPr>
        <a:xfrm>
          <a:off x="2110" y="1053041"/>
          <a:ext cx="3864791" cy="3312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DE2D1-0645-4BFB-B86E-09AF6F772E72}">
      <dsp:nvSpPr>
        <dsp:cNvPr id="0" name=""/>
        <dsp:cNvSpPr/>
      </dsp:nvSpPr>
      <dsp:spPr>
        <a:xfrm>
          <a:off x="2110" y="3371850"/>
          <a:ext cx="3864791" cy="795020"/>
        </a:xfrm>
        <a:prstGeom prst="rect">
          <a:avLst/>
        </a:prstGeom>
        <a:solidFill>
          <a:schemeClr val="tx1">
            <a:lumMod val="7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chemeClr val="bg1"/>
              </a:solidFill>
            </a:rPr>
            <a:t>태그를 이용한 검색</a:t>
          </a:r>
          <a:endParaRPr lang="ko-KR" altLang="en-US" sz="3200" b="1" kern="1200" dirty="0">
            <a:solidFill>
              <a:schemeClr val="bg1"/>
            </a:solidFill>
          </a:endParaRPr>
        </a:p>
      </dsp:txBody>
      <dsp:txXfrm>
        <a:off x="2110" y="3371850"/>
        <a:ext cx="3864791" cy="795020"/>
      </dsp:txXfrm>
    </dsp:sp>
    <dsp:sp modelId="{4A744F16-9248-4145-A0B9-C92C4FDAC77C}">
      <dsp:nvSpPr>
        <dsp:cNvPr id="0" name=""/>
        <dsp:cNvSpPr/>
      </dsp:nvSpPr>
      <dsp:spPr>
        <a:xfrm>
          <a:off x="4261098" y="1053041"/>
          <a:ext cx="3864791" cy="33125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B5FF4-3D8E-4D5D-AC7B-2D6E84649AEB}">
      <dsp:nvSpPr>
        <dsp:cNvPr id="0" name=""/>
        <dsp:cNvSpPr/>
      </dsp:nvSpPr>
      <dsp:spPr>
        <a:xfrm>
          <a:off x="4261098" y="3371850"/>
          <a:ext cx="3864791" cy="795020"/>
        </a:xfrm>
        <a:prstGeom prst="rect">
          <a:avLst/>
        </a:prstGeom>
        <a:solidFill>
          <a:schemeClr val="tx1">
            <a:lumMod val="7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smtClean="0"/>
            <a:t>Deep Learning </a:t>
          </a:r>
          <a:r>
            <a:rPr lang="ko-KR" altLang="en-US" sz="2800" b="1" kern="1200" dirty="0" smtClean="0"/>
            <a:t>능력 강화</a:t>
          </a:r>
          <a:endParaRPr lang="ko-KR" altLang="en-US" sz="2800" b="1" kern="1200" dirty="0"/>
        </a:p>
      </dsp:txBody>
      <dsp:txXfrm>
        <a:off x="4261098" y="3371850"/>
        <a:ext cx="3864791" cy="795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C3395-9CF2-4226-8873-A4644B35F0E0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F4C7E-6B41-46F6-8974-DAFD3124A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2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마이크로소프트 아담프로젝트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개의 품종을 컴퓨터가 분류함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구글 자동번역기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여러 문장들을 토대로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매끄러운 자동 번역기를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페이스북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사람인식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사진 속 사람을 인식해서 이 </a:t>
            </a:r>
            <a:r>
              <a:rPr lang="ko-KR" altLang="en-US" baseline="0" dirty="0" err="1" smtClean="0"/>
              <a:t>게시글을</a:t>
            </a:r>
            <a:r>
              <a:rPr lang="ko-KR" altLang="en-US" baseline="0" dirty="0" smtClean="0"/>
              <a:t> 누구와 </a:t>
            </a:r>
            <a:r>
              <a:rPr lang="ko-KR" altLang="en-US" baseline="0" dirty="0" err="1" smtClean="0"/>
              <a:t>공유해야할지</a:t>
            </a:r>
            <a:r>
              <a:rPr lang="ko-KR" altLang="en-US" baseline="0" dirty="0" smtClean="0"/>
              <a:t> 판단하고 행동을 예측함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바이두</a:t>
            </a:r>
            <a:r>
              <a:rPr lang="ko-KR" altLang="en-US" baseline="0" dirty="0" smtClean="0"/>
              <a:t> 지능형 </a:t>
            </a:r>
            <a:r>
              <a:rPr lang="ko-KR" altLang="en-US" baseline="0" dirty="0" err="1" smtClean="0"/>
              <a:t>광고시스템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이용자들의 행위 데이터를 이용해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앞으로의 유행을 예측함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F4C7E-6B41-46F6-8974-DAFD3124A9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F4C7E-6B41-46F6-8974-DAFD3124A9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6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애니메이션 확인 바람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만들고자 하는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F4C7E-6B41-46F6-8974-DAFD3124A9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5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F4C7E-6B41-46F6-8974-DAFD3124A9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0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>
                <a:solidFill>
                  <a:schemeClr val="bg1"/>
                </a:solidFill>
              </a:rPr>
              <a:t>Dmshop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독자 라이선스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en-US" altLang="ko-KR" baseline="0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라이선스 코드 발급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F4C7E-6B41-46F6-8974-DAFD3124A9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5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F4C7E-6B41-46F6-8974-DAFD3124A9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3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F4C7E-6B41-46F6-8974-DAFD3124A9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4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F172-5F90-4A00-B9F5-83879280767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19BC-49E2-4797-82C4-476B9575B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9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F172-5F90-4A00-B9F5-83879280767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19BC-49E2-4797-82C4-476B9575B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F172-5F90-4A00-B9F5-83879280767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19BC-49E2-4797-82C4-476B9575B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9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F172-5F90-4A00-B9F5-83879280767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19BC-49E2-4797-82C4-476B9575B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4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F172-5F90-4A00-B9F5-83879280767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19BC-49E2-4797-82C4-476B9575B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4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F172-5F90-4A00-B9F5-83879280767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19BC-49E2-4797-82C4-476B9575B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8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F172-5F90-4A00-B9F5-83879280767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19BC-49E2-4797-82C4-476B9575B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5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F172-5F90-4A00-B9F5-83879280767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19BC-49E2-4797-82C4-476B9575B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F172-5F90-4A00-B9F5-83879280767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19BC-49E2-4797-82C4-476B9575B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52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F172-5F90-4A00-B9F5-83879280767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19BC-49E2-4797-82C4-476B9575B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1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F172-5F90-4A00-B9F5-83879280767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19BC-49E2-4797-82C4-476B9575B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3F172-5F90-4A00-B9F5-83879280767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A19BC-49E2-4797-82C4-476B9575B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22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1" y="-127318"/>
            <a:ext cx="12268201" cy="698531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76201" y="1569720"/>
            <a:ext cx="12481561" cy="2346960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5899" y="21715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Shopping </a:t>
            </a:r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 </a:t>
            </a:r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n-US" altLang="ko-KR" sz="8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8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6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altLang="ko-KR" sz="7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</a:t>
            </a:r>
            <a:r>
              <a:rPr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4523" y="5352108"/>
            <a:ext cx="6546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Team D: </a:t>
            </a:r>
            <a:r>
              <a:rPr lang="ko-KR" altLang="en-US" sz="2800" b="1" dirty="0" smtClean="0"/>
              <a:t>임동욱</a:t>
            </a:r>
            <a:r>
              <a:rPr lang="en-US" altLang="ko-KR" sz="2800" b="1" dirty="0" smtClean="0"/>
              <a:t>, </a:t>
            </a:r>
            <a:r>
              <a:rPr lang="ko-KR" altLang="en-US" sz="2800" b="1" dirty="0" err="1" smtClean="0"/>
              <a:t>송종훈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장정수</a:t>
            </a:r>
            <a:r>
              <a:rPr lang="en-US" altLang="ko-KR" sz="2800" b="1" dirty="0"/>
              <a:t> , </a:t>
            </a:r>
            <a:r>
              <a:rPr lang="ko-KR" altLang="en-US" sz="2800" b="1"/>
              <a:t>신재민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76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1" y="-127318"/>
            <a:ext cx="12268201" cy="69853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76201" y="1569720"/>
            <a:ext cx="12481561" cy="2346960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5899" y="224012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8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br>
              <a:rPr lang="en-US" altLang="ko-KR" sz="8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8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r>
              <a:rPr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37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07992" y="223520"/>
            <a:ext cx="10879208" cy="64109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86249" y="371029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Index</a:t>
            </a:r>
            <a:endParaRPr lang="ko-KR" altLang="en-US" sz="20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9" y="2496927"/>
            <a:ext cx="834190" cy="8341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235598"/>
            <a:ext cx="623733" cy="6237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66226"/>
            <a:ext cx="601962" cy="6019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88480" y="983406"/>
            <a:ext cx="49987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0200" y="1307515"/>
            <a:ext cx="6461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600" dirty="0" smtClean="0">
                <a:solidFill>
                  <a:schemeClr val="bg1"/>
                </a:solidFill>
              </a:rPr>
              <a:t> Introduction</a:t>
            </a:r>
          </a:p>
          <a:p>
            <a:pPr marL="342900" indent="-342900">
              <a:buAutoNum type="arabicPeriod"/>
            </a:pPr>
            <a:r>
              <a:rPr lang="en-US" altLang="ko-KR" sz="3600" dirty="0" smtClean="0">
                <a:solidFill>
                  <a:schemeClr val="bg1"/>
                </a:solidFill>
              </a:rPr>
              <a:t> System Purpose</a:t>
            </a:r>
          </a:p>
          <a:p>
            <a:pPr marL="342900" indent="-342900">
              <a:buAutoNum type="arabicPeriod"/>
            </a:pPr>
            <a:r>
              <a:rPr lang="en-US" altLang="ko-KR" sz="3600" dirty="0" smtClean="0">
                <a:solidFill>
                  <a:schemeClr val="bg1"/>
                </a:solidFill>
              </a:rPr>
              <a:t> System Architecture</a:t>
            </a:r>
          </a:p>
          <a:p>
            <a:pPr marL="342900" indent="-342900">
              <a:buAutoNum type="arabicPeriod"/>
            </a:pPr>
            <a:r>
              <a:rPr lang="en-US" altLang="ko-KR" sz="3600" dirty="0" smtClean="0">
                <a:solidFill>
                  <a:schemeClr val="bg1"/>
                </a:solidFill>
              </a:rPr>
              <a:t> Open source and License</a:t>
            </a:r>
          </a:p>
          <a:p>
            <a:pPr marL="342900" indent="-342900">
              <a:buAutoNum type="arabicPeriod"/>
            </a:pPr>
            <a:r>
              <a:rPr lang="en-US" altLang="ko-KR" sz="3600" dirty="0" smtClean="0">
                <a:solidFill>
                  <a:schemeClr val="bg1"/>
                </a:solidFill>
              </a:rPr>
              <a:t> Real Practice</a:t>
            </a:r>
          </a:p>
          <a:p>
            <a:pPr marL="342900" indent="-342900">
              <a:buAutoNum type="arabicPeriod"/>
            </a:pPr>
            <a:r>
              <a:rPr lang="en-US" altLang="ko-KR" sz="3600" dirty="0" smtClean="0">
                <a:solidFill>
                  <a:schemeClr val="bg1"/>
                </a:solidFill>
              </a:rPr>
              <a:t> System Evolution </a:t>
            </a:r>
          </a:p>
          <a:p>
            <a:pPr marL="342900" indent="-342900">
              <a:buAutoNum type="arabicPeriod"/>
            </a:pPr>
            <a:r>
              <a:rPr lang="en-US" altLang="ko-KR" sz="3600" dirty="0" smtClean="0">
                <a:solidFill>
                  <a:schemeClr val="bg1"/>
                </a:solidFill>
              </a:rPr>
              <a:t> Q&amp;A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1360206"/>
            <a:ext cx="827358" cy="4744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6" y="1825745"/>
            <a:ext cx="785136" cy="78513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7867" y="1349345"/>
            <a:ext cx="827358" cy="4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07992" y="223520"/>
            <a:ext cx="10879208" cy="64109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55569" y="371029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Introduction</a:t>
            </a:r>
            <a:endParaRPr lang="ko-KR" altLang="en-US" sz="20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9" y="2496927"/>
            <a:ext cx="834190" cy="8341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235598"/>
            <a:ext cx="623733" cy="6237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66226"/>
            <a:ext cx="601962" cy="6019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88480" y="983406"/>
            <a:ext cx="49987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7633" y="1234699"/>
            <a:ext cx="737616" cy="637661"/>
            <a:chOff x="286675" y="1057144"/>
            <a:chExt cx="737616" cy="637661"/>
          </a:xfrm>
        </p:grpSpPr>
        <p:sp>
          <p:nvSpPr>
            <p:cNvPr id="20" name="직사각형 19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1360206"/>
            <a:ext cx="827358" cy="4744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6" y="1825745"/>
            <a:ext cx="785136" cy="7851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55814" y="1071392"/>
            <a:ext cx="425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Deep Learning </a:t>
            </a:r>
            <a:r>
              <a:rPr lang="ko-KR" altLang="en-US" sz="2800" b="1" dirty="0" smtClean="0">
                <a:solidFill>
                  <a:schemeClr val="tx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이용 사례</a:t>
            </a:r>
            <a:endParaRPr lang="ko-KR" altLang="en-US" sz="1400" b="1" dirty="0">
              <a:solidFill>
                <a:schemeClr val="tx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071864323"/>
              </p:ext>
            </p:extLst>
          </p:nvPr>
        </p:nvGraphicFramePr>
        <p:xfrm>
          <a:off x="1705583" y="2145998"/>
          <a:ext cx="9535160" cy="3475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468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07992" y="223520"/>
            <a:ext cx="10879208" cy="64109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55569" y="371029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Introduction</a:t>
            </a:r>
            <a:endParaRPr lang="ko-KR" altLang="en-US" sz="20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9" y="2496927"/>
            <a:ext cx="834190" cy="8341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235598"/>
            <a:ext cx="623733" cy="6237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66226"/>
            <a:ext cx="601962" cy="6019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88480" y="983406"/>
            <a:ext cx="49987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7633" y="1234699"/>
            <a:ext cx="737616" cy="637661"/>
            <a:chOff x="286675" y="1057144"/>
            <a:chExt cx="737616" cy="637661"/>
          </a:xfrm>
        </p:grpSpPr>
        <p:sp>
          <p:nvSpPr>
            <p:cNvPr id="20" name="직사각형 19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1360206"/>
            <a:ext cx="827358" cy="4744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6" y="1825745"/>
            <a:ext cx="785136" cy="7851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60614" y="1071392"/>
            <a:ext cx="3587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Deep Learning </a:t>
            </a:r>
            <a:r>
              <a:rPr lang="ko-KR" altLang="en-US" sz="2800" b="1" dirty="0" smtClean="0">
                <a:solidFill>
                  <a:schemeClr val="tx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이란</a:t>
            </a:r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  <a:endParaRPr lang="ko-KR" altLang="en-US" sz="1400" b="1" dirty="0">
              <a:solidFill>
                <a:schemeClr val="tx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그림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70" y="1909527"/>
            <a:ext cx="4799330" cy="3535403"/>
          </a:xfrm>
          <a:prstGeom prst="rect">
            <a:avLst/>
          </a:prstGeom>
        </p:spPr>
      </p:pic>
      <p:pic>
        <p:nvPicPr>
          <p:cNvPr id="17" name="그림 16" descr="http://sanghyukchun.github.io/images/post/75-12.pn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08050" y="1859073"/>
            <a:ext cx="4900613" cy="373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86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07992" y="223520"/>
            <a:ext cx="10879208" cy="64109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63089" y="371029"/>
            <a:ext cx="3964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System Purpose</a:t>
            </a:r>
            <a:endParaRPr lang="ko-KR" altLang="en-US" sz="20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9" y="2496927"/>
            <a:ext cx="834190" cy="8341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235598"/>
            <a:ext cx="623733" cy="6237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66226"/>
            <a:ext cx="601962" cy="6019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88480" y="983406"/>
            <a:ext cx="49987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6" y="1825745"/>
            <a:ext cx="785136" cy="78513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1827468"/>
            <a:ext cx="785136" cy="785136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279418" y="1922977"/>
            <a:ext cx="737616" cy="637661"/>
            <a:chOff x="286675" y="1057144"/>
            <a:chExt cx="737616" cy="637661"/>
          </a:xfrm>
        </p:grpSpPr>
        <p:sp>
          <p:nvSpPr>
            <p:cNvPr id="33" name="직사각형 3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7867" y="1349345"/>
            <a:ext cx="827358" cy="47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8624" y="2496926"/>
            <a:ext cx="10908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</a:rPr>
              <a:t>Image Analysis and Image Search </a:t>
            </a:r>
          </a:p>
          <a:p>
            <a:pPr algn="ctr"/>
            <a:r>
              <a:rPr lang="en-US" altLang="ko-KR" sz="5400" dirty="0" smtClean="0">
                <a:solidFill>
                  <a:schemeClr val="bg1"/>
                </a:solidFill>
              </a:rPr>
              <a:t>Using </a:t>
            </a:r>
            <a:r>
              <a:rPr lang="en-US" altLang="ko-KR" sz="5400" u="sng" dirty="0" smtClean="0">
                <a:solidFill>
                  <a:schemeClr val="bg1"/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1552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07992" y="223520"/>
            <a:ext cx="10879208" cy="64109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12569" y="371029"/>
            <a:ext cx="5055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System Architecture</a:t>
            </a:r>
            <a:endParaRPr lang="ko-KR" altLang="en-US" sz="20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9" y="2496927"/>
            <a:ext cx="834190" cy="8341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235598"/>
            <a:ext cx="623733" cy="6237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66226"/>
            <a:ext cx="601962" cy="6019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88480" y="983406"/>
            <a:ext cx="49987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6" y="1825745"/>
            <a:ext cx="785136" cy="785136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60" y="1390684"/>
            <a:ext cx="6236018" cy="495108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7867" y="1349345"/>
            <a:ext cx="827358" cy="4744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54187" y="2595748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8" y="2491974"/>
            <a:ext cx="834190" cy="8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07992" y="223520"/>
            <a:ext cx="10879208" cy="64109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14408" y="321239"/>
            <a:ext cx="6181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Open source and License</a:t>
            </a:r>
            <a:endParaRPr lang="ko-KR" altLang="en-US" sz="20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9" y="2496927"/>
            <a:ext cx="834190" cy="8341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235598"/>
            <a:ext cx="623733" cy="6237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66226"/>
            <a:ext cx="601962" cy="6019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88480" y="983406"/>
            <a:ext cx="49987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6" y="1825745"/>
            <a:ext cx="785136" cy="785136"/>
          </a:xfrm>
          <a:prstGeom prst="rect">
            <a:avLst/>
          </a:prstGeom>
        </p:spPr>
      </p:pic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768606984"/>
              </p:ext>
            </p:extLst>
          </p:nvPr>
        </p:nvGraphicFramePr>
        <p:xfrm>
          <a:off x="2032000" y="1641502"/>
          <a:ext cx="8803640" cy="4500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7867" y="1349345"/>
            <a:ext cx="827358" cy="47440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277633" y="3232897"/>
            <a:ext cx="737616" cy="637661"/>
            <a:chOff x="286675" y="1057144"/>
            <a:chExt cx="737616" cy="637661"/>
          </a:xfrm>
        </p:grpSpPr>
        <p:sp>
          <p:nvSpPr>
            <p:cNvPr id="31" name="직사각형 3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241166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07992" y="223520"/>
            <a:ext cx="10879208" cy="64109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31135" y="296114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Real Practice</a:t>
            </a:r>
            <a:endParaRPr lang="ko-KR" altLang="en-US" sz="32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9" y="2496927"/>
            <a:ext cx="834190" cy="8341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235598"/>
            <a:ext cx="623733" cy="6237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66226"/>
            <a:ext cx="601962" cy="6019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88480" y="983406"/>
            <a:ext cx="49987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6" y="1825745"/>
            <a:ext cx="785136" cy="7851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83574" y="1071392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tx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이용 예시</a:t>
            </a:r>
            <a:endParaRPr lang="ko-KR" altLang="en-US" sz="1400" b="1" dirty="0">
              <a:solidFill>
                <a:schemeClr val="tx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77633" y="3232897"/>
            <a:ext cx="737616" cy="637661"/>
            <a:chOff x="286675" y="1057144"/>
            <a:chExt cx="737616" cy="637661"/>
          </a:xfrm>
        </p:grpSpPr>
        <p:sp>
          <p:nvSpPr>
            <p:cNvPr id="17" name="직사각형 1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241166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7867" y="1349345"/>
            <a:ext cx="827358" cy="4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07992" y="223520"/>
            <a:ext cx="10879208" cy="64109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38299" y="371029"/>
            <a:ext cx="4291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System Evolution</a:t>
            </a:r>
            <a:endParaRPr lang="ko-KR" altLang="en-US" sz="20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9" y="2496927"/>
            <a:ext cx="834190" cy="8341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235598"/>
            <a:ext cx="623733" cy="6237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66226"/>
            <a:ext cx="601962" cy="6019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88480" y="983406"/>
            <a:ext cx="49987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6" y="1825745"/>
            <a:ext cx="785136" cy="7851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60614" y="1071392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tx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향후 개선 방향</a:t>
            </a:r>
            <a:endParaRPr lang="ko-KR" altLang="en-US" sz="1400" b="1" dirty="0">
              <a:solidFill>
                <a:schemeClr val="tx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99170874"/>
              </p:ext>
            </p:extLst>
          </p:nvPr>
        </p:nvGraphicFramePr>
        <p:xfrm>
          <a:off x="2519680" y="12987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7867" y="1349345"/>
            <a:ext cx="827358" cy="4744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74684" y="3874432"/>
            <a:ext cx="737616" cy="637661"/>
            <a:chOff x="286675" y="1057144"/>
            <a:chExt cx="737616" cy="637661"/>
          </a:xfrm>
        </p:grpSpPr>
        <p:sp>
          <p:nvSpPr>
            <p:cNvPr id="26" name="직사각형 25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63002"/>
            <a:ext cx="601962" cy="6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168</Words>
  <Application>Microsoft Office PowerPoint</Application>
  <PresentationFormat>와이드스크린</PresentationFormat>
  <Paragraphs>47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나눔바른고딕 Light</vt:lpstr>
      <vt:lpstr>맑은 고딕</vt:lpstr>
      <vt:lpstr>Arial</vt:lpstr>
      <vt:lpstr>Calibri</vt:lpstr>
      <vt:lpstr>Calibri Light</vt:lpstr>
      <vt:lpstr>Office Theme</vt:lpstr>
      <vt:lpstr>Shopping Mall Solution Using Deep Learning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Clothes Shopping Mall</dc:title>
  <dc:creator>Jeongsu Jang</dc:creator>
  <cp:lastModifiedBy>Jeongsu Jang</cp:lastModifiedBy>
  <cp:revision>18</cp:revision>
  <dcterms:created xsi:type="dcterms:W3CDTF">2016-12-05T07:03:06Z</dcterms:created>
  <dcterms:modified xsi:type="dcterms:W3CDTF">2016-12-07T04:25:05Z</dcterms:modified>
</cp:coreProperties>
</file>