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58" r:id="rId5"/>
    <p:sldId id="269" r:id="rId6"/>
    <p:sldId id="261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2E"/>
    <a:srgbClr val="191C20"/>
    <a:srgbClr val="F5F7FC"/>
    <a:srgbClr val="1B1F23"/>
    <a:srgbClr val="22272E"/>
    <a:srgbClr val="2D3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FEE37-1300-4B62-B064-42CCD054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nb-NO"/>
              <a:t>마스터 제목 스타일 편집</a:t>
            </a:r>
            <a:endParaRPr lang="nb-NO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49582-6F02-4D8D-B53D-1FF0A098B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nb-NO"/>
              <a:t>클릭하여 마스터 부제목 스타일 편집</a:t>
            </a:r>
            <a:endParaRPr lang="nb-NO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36104-0DFB-4C45-9FD6-48D47992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4B0A-628C-4E57-BBA6-D869F76B740A}" type="datetimeFigureOut">
              <a:rPr lang="nb-NO" smtClean="0"/>
              <a:t>23.09.2022</a:t>
            </a:fld>
            <a:endParaRPr lang="nb-NO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FC1A0-3D13-4205-98B4-C6F00507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32352-2314-4FA5-9A1E-CD3C1F42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CCB1-E0DD-42E2-846A-97C473C923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226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1A7E6-CA29-4DA1-8CE8-C070F287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nb-NO"/>
              <a:t>마스터 제목 스타일 편집</a:t>
            </a:r>
            <a:endParaRPr lang="nb-NO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FAE34E-A703-4467-B694-14E39849C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nb-NO"/>
              <a:t>마스터 텍스트 스타일을 편집하려면 클릭</a:t>
            </a:r>
          </a:p>
          <a:p>
            <a:pPr lvl="1"/>
            <a:r>
              <a:rPr lang="ko-KR" altLang="nb-NO"/>
              <a:t>두 번째 수준</a:t>
            </a:r>
          </a:p>
          <a:p>
            <a:pPr lvl="2"/>
            <a:r>
              <a:rPr lang="ko-KR" altLang="nb-NO"/>
              <a:t>세 번째 수준</a:t>
            </a:r>
          </a:p>
          <a:p>
            <a:pPr lvl="3"/>
            <a:r>
              <a:rPr lang="ko-KR" altLang="nb-NO"/>
              <a:t>네 번째 수준</a:t>
            </a:r>
          </a:p>
          <a:p>
            <a:pPr lvl="4"/>
            <a:r>
              <a:rPr lang="ko-KR" altLang="nb-NO"/>
              <a:t>다섯 번째 수준</a:t>
            </a:r>
            <a:endParaRPr lang="nb-NO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16EB5-64CC-4765-AA9A-C4FCA134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4B0A-628C-4E57-BBA6-D869F76B740A}" type="datetimeFigureOut">
              <a:rPr lang="nb-NO" smtClean="0"/>
              <a:t>23.09.2022</a:t>
            </a:fld>
            <a:endParaRPr lang="nb-NO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C0765-472F-4F64-9B1D-571B113C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EC768-8795-4352-9EFB-5A72498B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CCB1-E0DD-42E2-846A-97C473C923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127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115A8C-CC57-420C-AB52-358E5979E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nb-NO"/>
              <a:t>마스터 제목 스타일 편집</a:t>
            </a:r>
            <a:endParaRPr lang="nb-NO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0FD97-64C4-47C9-8881-2C6026228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nb-NO"/>
              <a:t>마스터 텍스트 스타일을 편집하려면 클릭</a:t>
            </a:r>
          </a:p>
          <a:p>
            <a:pPr lvl="1"/>
            <a:r>
              <a:rPr lang="ko-KR" altLang="nb-NO"/>
              <a:t>두 번째 수준</a:t>
            </a:r>
          </a:p>
          <a:p>
            <a:pPr lvl="2"/>
            <a:r>
              <a:rPr lang="ko-KR" altLang="nb-NO"/>
              <a:t>세 번째 수준</a:t>
            </a:r>
          </a:p>
          <a:p>
            <a:pPr lvl="3"/>
            <a:r>
              <a:rPr lang="ko-KR" altLang="nb-NO"/>
              <a:t>네 번째 수준</a:t>
            </a:r>
          </a:p>
          <a:p>
            <a:pPr lvl="4"/>
            <a:r>
              <a:rPr lang="ko-KR" altLang="nb-NO"/>
              <a:t>다섯 번째 수준</a:t>
            </a:r>
            <a:endParaRPr lang="nb-NO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4C162-6824-42CF-8E0E-E7A251BD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4B0A-628C-4E57-BBA6-D869F76B740A}" type="datetimeFigureOut">
              <a:rPr lang="nb-NO" smtClean="0"/>
              <a:t>23.09.2022</a:t>
            </a:fld>
            <a:endParaRPr lang="nb-NO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983FF-E7E2-4417-9434-B23FE42A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5F866-8998-495D-99B7-B559280C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CCB1-E0DD-42E2-846A-97C473C923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505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D101C-54D0-45C1-B4D2-74833BB8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nb-NO"/>
              <a:t>마스터 제목 스타일 편집</a:t>
            </a:r>
            <a:endParaRPr lang="nb-N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2903B-4EB4-4864-9090-9AF39B1C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nb-NO"/>
              <a:t>마스터 텍스트 스타일을 편집하려면 클릭</a:t>
            </a:r>
          </a:p>
          <a:p>
            <a:pPr lvl="1"/>
            <a:r>
              <a:rPr lang="ko-KR" altLang="nb-NO"/>
              <a:t>두 번째 수준</a:t>
            </a:r>
          </a:p>
          <a:p>
            <a:pPr lvl="2"/>
            <a:r>
              <a:rPr lang="ko-KR" altLang="nb-NO"/>
              <a:t>세 번째 수준</a:t>
            </a:r>
          </a:p>
          <a:p>
            <a:pPr lvl="3"/>
            <a:r>
              <a:rPr lang="ko-KR" altLang="nb-NO"/>
              <a:t>네 번째 수준</a:t>
            </a:r>
          </a:p>
          <a:p>
            <a:pPr lvl="4"/>
            <a:r>
              <a:rPr lang="ko-KR" altLang="nb-NO"/>
              <a:t>다섯 번째 수준</a:t>
            </a:r>
            <a:endParaRPr lang="nb-NO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94964-B1E4-49C3-B2DC-DDEBB1A5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4B0A-628C-4E57-BBA6-D869F76B740A}" type="datetimeFigureOut">
              <a:rPr lang="nb-NO" smtClean="0"/>
              <a:t>23.09.2022</a:t>
            </a:fld>
            <a:endParaRPr lang="nb-NO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C8FC5-C98F-47B5-AB89-7258212A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3671B-9188-495E-8B84-D55D7EDA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CCB1-E0DD-42E2-846A-97C473C923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159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16CF-05E2-454F-9A23-F091B3C9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nb-NO"/>
              <a:t>마스터 제목 스타일 편집</a:t>
            </a:r>
            <a:endParaRPr lang="nb-NO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69A06-F8C9-4717-87A2-0456C843F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nb-NO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4720C-427E-4D01-8E58-91F3A957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4B0A-628C-4E57-BBA6-D869F76B740A}" type="datetimeFigureOut">
              <a:rPr lang="nb-NO" smtClean="0"/>
              <a:t>23.09.2022</a:t>
            </a:fld>
            <a:endParaRPr lang="nb-NO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A72E3-B434-4DE4-A7CE-2BDA66ED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1FC6F-79E3-4B97-96E6-744ACE61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CCB1-E0DD-42E2-846A-97C473C923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09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87E87-48B2-48F9-9A62-AC5F03F9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nb-NO"/>
              <a:t>마스터 제목 스타일 편집</a:t>
            </a:r>
            <a:endParaRPr lang="nb-N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7B083-55AD-4E17-BF2F-92D3289D2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nb-NO"/>
              <a:t>마스터 텍스트 스타일을 편집하려면 클릭</a:t>
            </a:r>
          </a:p>
          <a:p>
            <a:pPr lvl="1"/>
            <a:r>
              <a:rPr lang="ko-KR" altLang="nb-NO"/>
              <a:t>두 번째 수준</a:t>
            </a:r>
          </a:p>
          <a:p>
            <a:pPr lvl="2"/>
            <a:r>
              <a:rPr lang="ko-KR" altLang="nb-NO"/>
              <a:t>세 번째 수준</a:t>
            </a:r>
          </a:p>
          <a:p>
            <a:pPr lvl="3"/>
            <a:r>
              <a:rPr lang="ko-KR" altLang="nb-NO"/>
              <a:t>네 번째 수준</a:t>
            </a:r>
          </a:p>
          <a:p>
            <a:pPr lvl="4"/>
            <a:r>
              <a:rPr lang="ko-KR" altLang="nb-NO"/>
              <a:t>다섯 번째 수준</a:t>
            </a:r>
            <a:endParaRPr lang="nb-NO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0EC2C4-8A23-4852-ABB4-1B9CD86F1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nb-NO"/>
              <a:t>마스터 텍스트 스타일을 편집하려면 클릭</a:t>
            </a:r>
          </a:p>
          <a:p>
            <a:pPr lvl="1"/>
            <a:r>
              <a:rPr lang="ko-KR" altLang="nb-NO"/>
              <a:t>두 번째 수준</a:t>
            </a:r>
          </a:p>
          <a:p>
            <a:pPr lvl="2"/>
            <a:r>
              <a:rPr lang="ko-KR" altLang="nb-NO"/>
              <a:t>세 번째 수준</a:t>
            </a:r>
          </a:p>
          <a:p>
            <a:pPr lvl="3"/>
            <a:r>
              <a:rPr lang="ko-KR" altLang="nb-NO"/>
              <a:t>네 번째 수준</a:t>
            </a:r>
          </a:p>
          <a:p>
            <a:pPr lvl="4"/>
            <a:r>
              <a:rPr lang="ko-KR" altLang="nb-NO"/>
              <a:t>다섯 번째 수준</a:t>
            </a:r>
            <a:endParaRPr lang="nb-NO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8963F-27A0-41EF-98A4-3A902155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4B0A-628C-4E57-BBA6-D869F76B740A}" type="datetimeFigureOut">
              <a:rPr lang="nb-NO" smtClean="0"/>
              <a:t>23.09.2022</a:t>
            </a:fld>
            <a:endParaRPr lang="nb-NO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438797-4C6E-4494-84BF-FBB397A7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B3332-C98E-41E1-89D2-E0B7AEC6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CCB1-E0DD-42E2-846A-97C473C923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219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B183C-2407-4162-B611-306484FC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nb-NO"/>
              <a:t>마스터 제목 스타일 편집</a:t>
            </a:r>
            <a:endParaRPr lang="nb-NO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01461-230C-40FA-B23A-14B63F2A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nb-NO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C0C21-9418-46FF-8CFA-E552B7BC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nb-NO"/>
              <a:t>마스터 텍스트 스타일을 편집하려면 클릭</a:t>
            </a:r>
          </a:p>
          <a:p>
            <a:pPr lvl="1"/>
            <a:r>
              <a:rPr lang="ko-KR" altLang="nb-NO"/>
              <a:t>두 번째 수준</a:t>
            </a:r>
          </a:p>
          <a:p>
            <a:pPr lvl="2"/>
            <a:r>
              <a:rPr lang="ko-KR" altLang="nb-NO"/>
              <a:t>세 번째 수준</a:t>
            </a:r>
          </a:p>
          <a:p>
            <a:pPr lvl="3"/>
            <a:r>
              <a:rPr lang="ko-KR" altLang="nb-NO"/>
              <a:t>네 번째 수준</a:t>
            </a:r>
          </a:p>
          <a:p>
            <a:pPr lvl="4"/>
            <a:r>
              <a:rPr lang="ko-KR" altLang="nb-NO"/>
              <a:t>다섯 번째 수준</a:t>
            </a:r>
            <a:endParaRPr lang="nb-NO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5A03D2-289D-4EF1-BA8C-112CBE82F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nb-NO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D3BEC-1D1A-4625-91F2-FBD63BFC0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nb-NO"/>
              <a:t>마스터 텍스트 스타일을 편집하려면 클릭</a:t>
            </a:r>
          </a:p>
          <a:p>
            <a:pPr lvl="1"/>
            <a:r>
              <a:rPr lang="ko-KR" altLang="nb-NO"/>
              <a:t>두 번째 수준</a:t>
            </a:r>
          </a:p>
          <a:p>
            <a:pPr lvl="2"/>
            <a:r>
              <a:rPr lang="ko-KR" altLang="nb-NO"/>
              <a:t>세 번째 수준</a:t>
            </a:r>
          </a:p>
          <a:p>
            <a:pPr lvl="3"/>
            <a:r>
              <a:rPr lang="ko-KR" altLang="nb-NO"/>
              <a:t>네 번째 수준</a:t>
            </a:r>
          </a:p>
          <a:p>
            <a:pPr lvl="4"/>
            <a:r>
              <a:rPr lang="ko-KR" altLang="nb-NO"/>
              <a:t>다섯 번째 수준</a:t>
            </a:r>
            <a:endParaRPr lang="nb-NO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E8FAAB-A65E-4BC7-B127-8EBDAD91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4B0A-628C-4E57-BBA6-D869F76B740A}" type="datetimeFigureOut">
              <a:rPr lang="nb-NO" smtClean="0"/>
              <a:t>23.09.2022</a:t>
            </a:fld>
            <a:endParaRPr lang="nb-NO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535595-3248-4179-8ED7-05D5262B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2C95C3-1F36-4F70-A5EB-DF1C3A69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CCB1-E0DD-42E2-846A-97C473C923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48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A54E5-E81B-4EBA-B835-B585302C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nb-NO"/>
              <a:t>마스터 제목 스타일 편집</a:t>
            </a:r>
            <a:endParaRPr lang="nb-NO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4C7F99-A0CE-458F-8050-98FE93FB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4B0A-628C-4E57-BBA6-D869F76B740A}" type="datetimeFigureOut">
              <a:rPr lang="nb-NO" smtClean="0"/>
              <a:t>23.09.2022</a:t>
            </a:fld>
            <a:endParaRPr lang="nb-NO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4236E9-9A81-47FF-8A5A-D8B8CD12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268357-01AE-4632-B767-7CE6341A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CCB1-E0DD-42E2-846A-97C473C923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461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613297-B897-4BC2-8448-449CA662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4B0A-628C-4E57-BBA6-D869F76B740A}" type="datetimeFigureOut">
              <a:rPr lang="nb-NO" smtClean="0"/>
              <a:t>23.09.2022</a:t>
            </a:fld>
            <a:endParaRPr lang="nb-NO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F37716-DB03-4604-9F32-771DBDB7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A66A1B-64A2-4788-BD4A-A1E72548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CCB1-E0DD-42E2-846A-97C473C923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184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BD9D0-EA9B-42D6-9D44-49AA7114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nb-NO"/>
              <a:t>마스터 제목 스타일 편집</a:t>
            </a:r>
            <a:endParaRPr lang="nb-N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88747-F06E-4ED7-800D-CF2B802F8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nb-NO"/>
              <a:t>마스터 텍스트 스타일을 편집하려면 클릭</a:t>
            </a:r>
          </a:p>
          <a:p>
            <a:pPr lvl="1"/>
            <a:r>
              <a:rPr lang="ko-KR" altLang="nb-NO"/>
              <a:t>두 번째 수준</a:t>
            </a:r>
          </a:p>
          <a:p>
            <a:pPr lvl="2"/>
            <a:r>
              <a:rPr lang="ko-KR" altLang="nb-NO"/>
              <a:t>세 번째 수준</a:t>
            </a:r>
          </a:p>
          <a:p>
            <a:pPr lvl="3"/>
            <a:r>
              <a:rPr lang="ko-KR" altLang="nb-NO"/>
              <a:t>네 번째 수준</a:t>
            </a:r>
          </a:p>
          <a:p>
            <a:pPr lvl="4"/>
            <a:r>
              <a:rPr lang="ko-KR" altLang="nb-NO"/>
              <a:t>다섯 번째 수준</a:t>
            </a:r>
            <a:endParaRPr lang="nb-N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2DC3A-81E7-42BE-89AF-945AC4E2E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nb-NO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8017A-08C4-4AC8-8CA4-B8712203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4B0A-628C-4E57-BBA6-D869F76B740A}" type="datetimeFigureOut">
              <a:rPr lang="nb-NO" smtClean="0"/>
              <a:t>23.09.2022</a:t>
            </a:fld>
            <a:endParaRPr lang="nb-NO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95E0AB-0784-418B-873D-DC03FFF3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81E19-65DC-4050-BBDA-3C4C863D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CCB1-E0DD-42E2-846A-97C473C923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068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A3874-D6E0-4702-801F-0849A43C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nb-NO"/>
              <a:t>마스터 제목 스타일 편집</a:t>
            </a:r>
            <a:endParaRPr lang="nb-NO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1C4F6A-E447-43D1-B106-9A73AB4ED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nb-NO"/>
              <a:t>그림을 추가하려면 아이콘을 클릭하십시오</a:t>
            </a:r>
            <a:endParaRPr lang="nb-N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1B6631-ED23-4BF6-976E-613D7561F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nb-NO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B83D0-8524-44A5-B8BD-030EE19D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4B0A-628C-4E57-BBA6-D869F76B740A}" type="datetimeFigureOut">
              <a:rPr lang="nb-NO" smtClean="0"/>
              <a:t>23.09.2022</a:t>
            </a:fld>
            <a:endParaRPr lang="nb-NO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4726C0-5E5C-456E-A5BC-B483EACE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D9B68-3FE5-447B-8730-C7C3A6FC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CCB1-E0DD-42E2-846A-97C473C923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189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99E4D3-B63F-466A-8A81-0AD8013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nb-NO"/>
              <a:t>마스터 제목 스타일 편집</a:t>
            </a:r>
            <a:endParaRPr lang="nb-NO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3DF12-5050-40CC-A95F-A3CC6B9D7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nb-NO"/>
              <a:t>마스터 텍스트 스타일을 편집하려면 클릭</a:t>
            </a:r>
          </a:p>
          <a:p>
            <a:pPr lvl="1"/>
            <a:r>
              <a:rPr lang="ko-KR" altLang="nb-NO"/>
              <a:t>두 번째 수준</a:t>
            </a:r>
          </a:p>
          <a:p>
            <a:pPr lvl="2"/>
            <a:r>
              <a:rPr lang="ko-KR" altLang="nb-NO"/>
              <a:t>세 번째 수준</a:t>
            </a:r>
          </a:p>
          <a:p>
            <a:pPr lvl="3"/>
            <a:r>
              <a:rPr lang="ko-KR" altLang="nb-NO"/>
              <a:t>네 번째 수준</a:t>
            </a:r>
          </a:p>
          <a:p>
            <a:pPr lvl="4"/>
            <a:r>
              <a:rPr lang="ko-KR" altLang="nb-NO"/>
              <a:t>다섯 번째 수준</a:t>
            </a:r>
            <a:endParaRPr lang="nb-NO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E682D-8477-4C4D-9E8F-D99A46A5E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04B0A-628C-4E57-BBA6-D869F76B740A}" type="datetimeFigureOut">
              <a:rPr lang="nb-NO" smtClean="0"/>
              <a:t>23.09.2022</a:t>
            </a:fld>
            <a:endParaRPr lang="nb-NO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8F421-19B3-4A75-818A-DDFC38C53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90497-3F75-4216-BDB4-F117F56CE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CCB1-E0DD-42E2-846A-97C473C923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532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SH Setup for GitHub/GitLab/BitBucket | by Aman Jain | Medium">
            <a:extLst>
              <a:ext uri="{FF2B5EF4-FFF2-40B4-BE49-F238E27FC236}">
                <a16:creationId xmlns:a16="http://schemas.microsoft.com/office/drawing/2014/main" id="{3FCFE381-0F23-2264-3375-6B10235A6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9421" y="969948"/>
            <a:ext cx="7735712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Title 1">
            <a:extLst>
              <a:ext uri="{FF2B5EF4-FFF2-40B4-BE49-F238E27FC236}">
                <a16:creationId xmlns:a16="http://schemas.microsoft.com/office/drawing/2014/main" id="{DE9FD19A-79F5-FE0A-5AC8-A0DE3441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071" y="3687764"/>
            <a:ext cx="2871831" cy="942959"/>
          </a:xfrm>
        </p:spPr>
        <p:txBody>
          <a:bodyPr/>
          <a:lstStyle/>
          <a:p>
            <a:pPr algn="ctr"/>
            <a:r>
              <a:rPr lang="ko-KR" altLang="nb-NO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튜토리얼</a:t>
            </a:r>
            <a:endParaRPr 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36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26A5D1-B1E8-52FA-AC1F-B59B47F35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1" y="0"/>
            <a:ext cx="10604337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D2C901-C591-75A2-9744-B470584E12F0}"/>
              </a:ext>
            </a:extLst>
          </p:cNvPr>
          <p:cNvSpPr/>
          <p:nvPr/>
        </p:nvSpPr>
        <p:spPr>
          <a:xfrm>
            <a:off x="4982361" y="218115"/>
            <a:ext cx="2081169" cy="427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D25C2-1999-BFE3-6949-B4EB7A756DD9}"/>
              </a:ext>
            </a:extLst>
          </p:cNvPr>
          <p:cNvSpPr txBox="1"/>
          <p:nvPr/>
        </p:nvSpPr>
        <p:spPr>
          <a:xfrm>
            <a:off x="4320330" y="679402"/>
            <a:ext cx="787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커밋 이후 </a:t>
            </a:r>
            <a:r>
              <a:rPr 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origin </a:t>
            </a:r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누르면 커밋한 내용들이 </a:t>
            </a:r>
            <a:r>
              <a:rPr lang="nb-NO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Guthub(</a:t>
            </a:r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원격 저장소</a:t>
            </a:r>
            <a:r>
              <a:rPr lang="nb-NO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업로드 됨</a:t>
            </a:r>
            <a:endParaRPr lang="nb-NO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37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A5C3B-0BDA-6D45-F244-C4A58B2C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30294" cy="977292"/>
          </a:xfrm>
        </p:spPr>
        <p:txBody>
          <a:bodyPr>
            <a:normAutofit/>
          </a:bodyPr>
          <a:lstStyle/>
          <a:p>
            <a:r>
              <a:rPr lang="nb-NO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1CFA5-35BB-A188-75A0-B0AC24740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8"/>
            <a:ext cx="10515600" cy="885216"/>
          </a:xfrm>
        </p:spPr>
        <p:txBody>
          <a:bodyPr/>
          <a:lstStyle/>
          <a:p>
            <a:r>
              <a:rPr lang="ko-KR" altLang="nb-NO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관리하기 위해 개발된 분산형 버전 관리 시스템</a:t>
            </a:r>
          </a:p>
          <a:p>
            <a:r>
              <a:rPr lang="ko-KR" altLang="nb-NO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코드가 변경된 이력을 쉽게 확인할 수 있고</a:t>
            </a:r>
            <a:r>
              <a:rPr lang="nb-NO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nb-NO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 버전과 비교할 수 있음</a:t>
            </a:r>
          </a:p>
          <a:p>
            <a:endParaRPr lang="nb-NO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FDDC299-46B9-84FD-2245-9637639BFCE9}"/>
              </a:ext>
            </a:extLst>
          </p:cNvPr>
          <p:cNvSpPr txBox="1">
            <a:spLocks/>
          </p:cNvSpPr>
          <p:nvPr/>
        </p:nvSpPr>
        <p:spPr>
          <a:xfrm>
            <a:off x="838200" y="2451708"/>
            <a:ext cx="2430294" cy="977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6FF6C19-24B2-A1E1-29A7-5127600B45FF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493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 Repository</a:t>
            </a:r>
            <a:r>
              <a:rPr lang="ko-KR" altLang="nb-NO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위한 웹 기반 호스팅 서비스</a:t>
            </a:r>
          </a:p>
          <a:p>
            <a:r>
              <a:rPr lang="ko-KR" altLang="nb-NO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클라우드 서버를 사용해서 로컬에서 버전 관리한 소스코드를 업로드하여 공유 가능</a:t>
            </a:r>
          </a:p>
          <a:p>
            <a:r>
              <a:rPr lang="ko-KR" altLang="nb-NO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분산 버전 제어</a:t>
            </a:r>
            <a:r>
              <a:rPr lang="nb-NO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nb-NO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액세스 제어</a:t>
            </a:r>
            <a:r>
              <a:rPr lang="nb-NO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nb-NO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소스 코드 관리</a:t>
            </a:r>
            <a:r>
              <a:rPr lang="nb-NO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</a:t>
            </a:r>
            <a:r>
              <a:rPr lang="ko-KR" altLang="nb-NO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버그 추적</a:t>
            </a:r>
            <a:r>
              <a:rPr lang="nb-NO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nb-NO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요청 및 작업 관리를 제공</a:t>
            </a:r>
            <a:endParaRPr lang="nb-NO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00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A4C7955-0EE3-A466-74AA-3D21251F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67" y="1289063"/>
            <a:ext cx="6001139" cy="651911"/>
          </a:xfrm>
        </p:spPr>
        <p:txBody>
          <a:bodyPr>
            <a:normAutofit/>
          </a:bodyPr>
          <a:lstStyle/>
          <a:p>
            <a:r>
              <a:rPr lang="ko-KR" altLang="nb-NO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원격 저장소</a:t>
            </a:r>
            <a:r>
              <a:rPr lang="nb-NO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(remote repository)</a:t>
            </a:r>
            <a:endParaRPr lang="nb-NO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6DBFC2D-EEE8-8F3D-AD79-5E704152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61" y="1928254"/>
            <a:ext cx="10515600" cy="383885"/>
          </a:xfrm>
        </p:spPr>
        <p:txBody>
          <a:bodyPr>
            <a:normAutofit/>
          </a:bodyPr>
          <a:lstStyle/>
          <a:p>
            <a:r>
              <a:rPr lang="ko-KR" altLang="nb-NO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로컬 저장소를 업로드 하는 곳</a:t>
            </a:r>
            <a:r>
              <a:rPr lang="nb-NO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nb-NO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깃허브 서버</a:t>
            </a:r>
            <a:r>
              <a:rPr lang="nb-NO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nb-NO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25D39FA-7CED-2EB1-7819-B1588B4EFD65}"/>
              </a:ext>
            </a:extLst>
          </p:cNvPr>
          <p:cNvSpPr txBox="1">
            <a:spLocks/>
          </p:cNvSpPr>
          <p:nvPr/>
        </p:nvSpPr>
        <p:spPr>
          <a:xfrm>
            <a:off x="5478622" y="1278070"/>
            <a:ext cx="4377613" cy="651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nb-NO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로컬 저장소</a:t>
            </a:r>
            <a:r>
              <a:rPr lang="nb-NO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(local repository)</a:t>
            </a:r>
            <a:endParaRPr lang="nb-NO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A77D145-683E-B42F-B609-F008BFC501D9}"/>
              </a:ext>
            </a:extLst>
          </p:cNvPr>
          <p:cNvSpPr txBox="1">
            <a:spLocks/>
          </p:cNvSpPr>
          <p:nvPr/>
        </p:nvSpPr>
        <p:spPr>
          <a:xfrm>
            <a:off x="5478622" y="1920263"/>
            <a:ext cx="3329474" cy="38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nb-NO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</a:t>
            </a:r>
            <a:r>
              <a:rPr lang="nb-NO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nb-NO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관리하는 </a:t>
            </a:r>
            <a:r>
              <a:rPr lang="nb-NO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 </a:t>
            </a:r>
            <a:r>
              <a:rPr lang="ko-KR" altLang="nb-NO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저장소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112FD22-8966-A8FB-515F-8BD870775412}"/>
              </a:ext>
            </a:extLst>
          </p:cNvPr>
          <p:cNvSpPr txBox="1">
            <a:spLocks/>
          </p:cNvSpPr>
          <p:nvPr/>
        </p:nvSpPr>
        <p:spPr>
          <a:xfrm>
            <a:off x="524067" y="3323404"/>
            <a:ext cx="4377613" cy="651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nb-NO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커밋</a:t>
            </a:r>
            <a:r>
              <a:rPr lang="nb-NO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(commit)</a:t>
            </a:r>
            <a:endParaRPr lang="nb-NO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B5F002A-B3E6-9290-C9E3-5B51736156DC}"/>
              </a:ext>
            </a:extLst>
          </p:cNvPr>
          <p:cNvSpPr txBox="1">
            <a:spLocks/>
          </p:cNvSpPr>
          <p:nvPr/>
        </p:nvSpPr>
        <p:spPr>
          <a:xfrm>
            <a:off x="524067" y="3986130"/>
            <a:ext cx="10515600" cy="38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nb-NO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 또는 생성한 파일을 로컬 저장소에 저장하는 것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8C149DC-D4E7-674B-185A-EC517AF6D596}"/>
              </a:ext>
            </a:extLst>
          </p:cNvPr>
          <p:cNvSpPr txBox="1">
            <a:spLocks/>
          </p:cNvSpPr>
          <p:nvPr/>
        </p:nvSpPr>
        <p:spPr>
          <a:xfrm>
            <a:off x="522718" y="4382989"/>
            <a:ext cx="4377613" cy="651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Push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CDEF441-6A4C-A85C-6ABB-E0E6EB4860E4}"/>
              </a:ext>
            </a:extLst>
          </p:cNvPr>
          <p:cNvSpPr txBox="1">
            <a:spLocks/>
          </p:cNvSpPr>
          <p:nvPr/>
        </p:nvSpPr>
        <p:spPr>
          <a:xfrm>
            <a:off x="524067" y="5019769"/>
            <a:ext cx="10515600" cy="38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nb-NO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로컬 저장소에 커밋된 내용을 원격 저장소에도 업데이트하는 것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543C638-6D82-EA13-CE68-DA365C7DB4E4}"/>
              </a:ext>
            </a:extLst>
          </p:cNvPr>
          <p:cNvSpPr txBox="1">
            <a:spLocks/>
          </p:cNvSpPr>
          <p:nvPr/>
        </p:nvSpPr>
        <p:spPr>
          <a:xfrm>
            <a:off x="522717" y="5388523"/>
            <a:ext cx="4377613" cy="651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Clone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016041D-8930-9263-5769-41071E7E3B95}"/>
              </a:ext>
            </a:extLst>
          </p:cNvPr>
          <p:cNvSpPr txBox="1">
            <a:spLocks/>
          </p:cNvSpPr>
          <p:nvPr/>
        </p:nvSpPr>
        <p:spPr>
          <a:xfrm>
            <a:off x="524067" y="6040434"/>
            <a:ext cx="10515600" cy="38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nb-NO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원격 저장소의 내용을 로컬 저장소에 복사해오는 것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4772CB2-222F-E23E-1B91-EFE6D015CEEF}"/>
              </a:ext>
            </a:extLst>
          </p:cNvPr>
          <p:cNvSpPr txBox="1">
            <a:spLocks/>
          </p:cNvSpPr>
          <p:nvPr/>
        </p:nvSpPr>
        <p:spPr>
          <a:xfrm>
            <a:off x="552061" y="221990"/>
            <a:ext cx="6001139" cy="651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nb-NO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저장소</a:t>
            </a:r>
            <a:r>
              <a:rPr lang="nb-NO" altLang="ko-KR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= </a:t>
            </a:r>
            <a:r>
              <a:rPr lang="ko-KR" altLang="nb-NO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레포지토리</a:t>
            </a:r>
            <a:r>
              <a:rPr lang="nb-NO" altLang="ko-KR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repository)</a:t>
            </a:r>
            <a:endParaRPr lang="nb-NO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48EEBDFC-7B8D-92B2-1F22-6EBDAF430B53}"/>
              </a:ext>
            </a:extLst>
          </p:cNvPr>
          <p:cNvSpPr txBox="1">
            <a:spLocks/>
          </p:cNvSpPr>
          <p:nvPr/>
        </p:nvSpPr>
        <p:spPr>
          <a:xfrm>
            <a:off x="524067" y="896939"/>
            <a:ext cx="10515600" cy="38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nb-NO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 공간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38F9CBC1-32C4-0FE6-A299-A538F29505BE}"/>
              </a:ext>
            </a:extLst>
          </p:cNvPr>
          <p:cNvSpPr txBox="1">
            <a:spLocks/>
          </p:cNvSpPr>
          <p:nvPr/>
        </p:nvSpPr>
        <p:spPr>
          <a:xfrm>
            <a:off x="440442" y="2347695"/>
            <a:ext cx="2585701" cy="651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nb-NO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브랜치</a:t>
            </a:r>
            <a:endParaRPr lang="nb-NO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D183A3ED-DB5A-A87F-5D8E-E86F2CE3B453}"/>
              </a:ext>
            </a:extLst>
          </p:cNvPr>
          <p:cNvSpPr txBox="1">
            <a:spLocks/>
          </p:cNvSpPr>
          <p:nvPr/>
        </p:nvSpPr>
        <p:spPr>
          <a:xfrm>
            <a:off x="552061" y="2961893"/>
            <a:ext cx="4530839" cy="38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nb-NO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독립적으로 진행되는 작업의 흐름</a:t>
            </a:r>
          </a:p>
        </p:txBody>
      </p:sp>
    </p:spTree>
    <p:extLst>
      <p:ext uri="{BB962C8B-B14F-4D97-AF65-F5344CB8AC3E}">
        <p14:creationId xmlns:p14="http://schemas.microsoft.com/office/powerpoint/2010/main" val="324684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B7CFE4-2244-FE4D-25DD-B702A858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214437"/>
            <a:ext cx="12001500" cy="442912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D48A3D-FEF0-1FFF-E341-B10E98822A6E}"/>
              </a:ext>
            </a:extLst>
          </p:cNvPr>
          <p:cNvSpPr/>
          <p:nvPr/>
        </p:nvSpPr>
        <p:spPr>
          <a:xfrm>
            <a:off x="1352939" y="1879134"/>
            <a:ext cx="2027824" cy="35088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EC63A8-4B36-7E12-8B26-5D67226D176E}"/>
              </a:ext>
            </a:extLst>
          </p:cNvPr>
          <p:cNvSpPr/>
          <p:nvPr/>
        </p:nvSpPr>
        <p:spPr>
          <a:xfrm>
            <a:off x="287537" y="3061981"/>
            <a:ext cx="1065402" cy="29215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65B4C1-29F9-0C7D-F98E-B6FA715F0956}"/>
              </a:ext>
            </a:extLst>
          </p:cNvPr>
          <p:cNvSpPr/>
          <p:nvPr/>
        </p:nvSpPr>
        <p:spPr>
          <a:xfrm>
            <a:off x="1921079" y="2407640"/>
            <a:ext cx="1140903" cy="35088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5F6CDC-5C1D-CAF0-DC7C-D509495E3F17}"/>
              </a:ext>
            </a:extLst>
          </p:cNvPr>
          <p:cNvSpPr/>
          <p:nvPr/>
        </p:nvSpPr>
        <p:spPr>
          <a:xfrm>
            <a:off x="7610214" y="3591886"/>
            <a:ext cx="996892" cy="35088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581D7CA-AEF6-B6CA-82A0-37E0D4AEE653}"/>
              </a:ext>
            </a:extLst>
          </p:cNvPr>
          <p:cNvCxnSpPr>
            <a:cxnSpLocks/>
          </p:cNvCxnSpPr>
          <p:nvPr/>
        </p:nvCxnSpPr>
        <p:spPr>
          <a:xfrm flipV="1">
            <a:off x="1921079" y="981512"/>
            <a:ext cx="0" cy="89762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6710D6-224E-AE0E-ED80-056F3B58CF04}"/>
              </a:ext>
            </a:extLst>
          </p:cNvPr>
          <p:cNvSpPr txBox="1"/>
          <p:nvPr/>
        </p:nvSpPr>
        <p:spPr>
          <a:xfrm>
            <a:off x="943761" y="612180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nb-NO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레포지토리 이름</a:t>
            </a:r>
            <a:endParaRPr lang="nb-NO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AB3C79-BA20-EEF6-09C1-0DA208964690}"/>
              </a:ext>
            </a:extLst>
          </p:cNvPr>
          <p:cNvSpPr txBox="1"/>
          <p:nvPr/>
        </p:nvSpPr>
        <p:spPr>
          <a:xfrm>
            <a:off x="-176169" y="5938927"/>
            <a:ext cx="289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nb-NO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접속중인 브랜치</a:t>
            </a:r>
            <a:endParaRPr lang="nb-NO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347A5C5-4AB4-C0CF-C7C2-062ABE6FEB82}"/>
              </a:ext>
            </a:extLst>
          </p:cNvPr>
          <p:cNvCxnSpPr>
            <a:cxnSpLocks/>
          </p:cNvCxnSpPr>
          <p:nvPr/>
        </p:nvCxnSpPr>
        <p:spPr>
          <a:xfrm flipV="1">
            <a:off x="369116" y="3354140"/>
            <a:ext cx="0" cy="25847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ED4C95-9F0B-A2F1-095E-F85479DAAC64}"/>
              </a:ext>
            </a:extLst>
          </p:cNvPr>
          <p:cNvSpPr txBox="1"/>
          <p:nvPr/>
        </p:nvSpPr>
        <p:spPr>
          <a:xfrm>
            <a:off x="1820411" y="2826655"/>
            <a:ext cx="289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 Request </a:t>
            </a:r>
            <a:r>
              <a:rPr lang="ko-KR" altLang="nb-NO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</a:t>
            </a:r>
            <a:endParaRPr lang="nb-NO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AC410F-0AC7-30BB-93F9-3BC234420CD4}"/>
              </a:ext>
            </a:extLst>
          </p:cNvPr>
          <p:cNvSpPr txBox="1"/>
          <p:nvPr/>
        </p:nvSpPr>
        <p:spPr>
          <a:xfrm>
            <a:off x="5838738" y="3991027"/>
            <a:ext cx="289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nb-NO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브랜치에서 커밋한 횟수</a:t>
            </a:r>
            <a:endParaRPr lang="nb-NO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49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BCDD3E-3CD4-91DC-1FC7-E363C3FE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69" y="1101055"/>
            <a:ext cx="7726261" cy="4655890"/>
          </a:xfrm>
        </p:spPr>
        <p:txBody>
          <a:bodyPr/>
          <a:lstStyle/>
          <a:p>
            <a:pPr algn="ctr"/>
            <a:r>
              <a:rPr 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Desktop </a:t>
            </a:r>
            <a:r>
              <a:rPr lang="ko-KR" altLang="nb-NO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이용하여</a:t>
            </a:r>
            <a:br>
              <a:rPr lang="nb-NO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br>
              <a:rPr lang="nb-NO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nb-NO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간단하게 파일 업로드하는 방법</a:t>
            </a:r>
            <a:endParaRPr 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99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91C20"/>
            </a:gs>
            <a:gs pos="100000">
              <a:srgbClr val="2429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F1D44B-F41E-C180-EB6A-E58F6286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3" y="0"/>
            <a:ext cx="11333813" cy="6829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8D0848-ABB3-C58D-3405-303AFBFB1671}"/>
              </a:ext>
            </a:extLst>
          </p:cNvPr>
          <p:cNvSpPr txBox="1"/>
          <p:nvPr/>
        </p:nvSpPr>
        <p:spPr>
          <a:xfrm>
            <a:off x="3178101" y="626959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240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https://desktop.github.com/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BA8B3-5EAE-A1EE-FB36-580A5B6B7562}"/>
              </a:ext>
            </a:extLst>
          </p:cNvPr>
          <p:cNvSpPr txBox="1"/>
          <p:nvPr/>
        </p:nvSpPr>
        <p:spPr>
          <a:xfrm>
            <a:off x="754368" y="825923"/>
            <a:ext cx="35019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nb-NO" sz="240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깃허브 데스크탑 설치</a:t>
            </a:r>
            <a:endParaRPr lang="nb-NO" altLang="ko-KR" sz="2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nb-NO" altLang="ko-KR" sz="240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(CMD</a:t>
            </a:r>
            <a:r>
              <a:rPr lang="ko-KR" altLang="nb-NO" sz="240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명령어 필요없음</a:t>
            </a:r>
            <a:r>
              <a:rPr lang="nb-NO" altLang="ko-KR" sz="240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nb-NO" sz="2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26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A92FE4-73D5-1706-100A-053514B6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00" y="0"/>
            <a:ext cx="10556201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C90754-199D-1FEB-CDEF-61AB49C2E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745" y="2086182"/>
            <a:ext cx="4353187" cy="26856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492F97-8E89-825F-9DF3-DBCBF91CC276}"/>
              </a:ext>
            </a:extLst>
          </p:cNvPr>
          <p:cNvSpPr txBox="1"/>
          <p:nvPr/>
        </p:nvSpPr>
        <p:spPr>
          <a:xfrm>
            <a:off x="4127384" y="788130"/>
            <a:ext cx="609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Current repository – Add – Clone repository </a:t>
            </a:r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누르기</a:t>
            </a:r>
            <a:endParaRPr lang="nb-NO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79612A-0C67-C29A-D063-C3ED8C07A343}"/>
              </a:ext>
            </a:extLst>
          </p:cNvPr>
          <p:cNvSpPr/>
          <p:nvPr/>
        </p:nvSpPr>
        <p:spPr>
          <a:xfrm>
            <a:off x="2718033" y="788130"/>
            <a:ext cx="1661020" cy="252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4BFE7B-F50F-76FB-DAF7-28D810027CBE}"/>
              </a:ext>
            </a:extLst>
          </p:cNvPr>
          <p:cNvSpPr/>
          <p:nvPr/>
        </p:nvSpPr>
        <p:spPr>
          <a:xfrm>
            <a:off x="817899" y="243281"/>
            <a:ext cx="2118248" cy="453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CD877E-ACBD-84D0-06C0-3DDC99C6D0A2}"/>
              </a:ext>
            </a:extLst>
          </p:cNvPr>
          <p:cNvSpPr/>
          <p:nvPr/>
        </p:nvSpPr>
        <p:spPr>
          <a:xfrm>
            <a:off x="2268181" y="720691"/>
            <a:ext cx="606091" cy="252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13BDA4-49E2-E2B7-7311-C9965B7002C5}"/>
              </a:ext>
            </a:extLst>
          </p:cNvPr>
          <p:cNvSpPr txBox="1"/>
          <p:nvPr/>
        </p:nvSpPr>
        <p:spPr>
          <a:xfrm>
            <a:off x="3642221" y="3537186"/>
            <a:ext cx="609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레포지토리 </a:t>
            </a:r>
            <a:r>
              <a:rPr lang="nb-NO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</a:t>
            </a:r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후 </a:t>
            </a:r>
            <a:r>
              <a:rPr lang="nb-NO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Clone </a:t>
            </a:r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누르기</a:t>
            </a:r>
            <a:endParaRPr lang="nb-NO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9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CF81FC-DBAE-F042-3D2D-A8BF0814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8" y="0"/>
            <a:ext cx="10572384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D0D5863-3E7D-2E49-9A70-E2307519C9E1}"/>
              </a:ext>
            </a:extLst>
          </p:cNvPr>
          <p:cNvSpPr/>
          <p:nvPr/>
        </p:nvSpPr>
        <p:spPr>
          <a:xfrm>
            <a:off x="4949952" y="233770"/>
            <a:ext cx="2071950" cy="453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09464-F54A-F477-B710-E9CA090ADADB}"/>
              </a:ext>
            </a:extLst>
          </p:cNvPr>
          <p:cNvSpPr txBox="1"/>
          <p:nvPr/>
        </p:nvSpPr>
        <p:spPr>
          <a:xfrm>
            <a:off x="4687290" y="735881"/>
            <a:ext cx="669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작업 시 </a:t>
            </a:r>
            <a:r>
              <a:rPr 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Fetch origin </a:t>
            </a:r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현재 브랜치의 내용을 가져와야 함</a:t>
            </a:r>
            <a:endParaRPr lang="nb-NO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00683-A3EA-2377-D128-7CFBE950E673}"/>
              </a:ext>
            </a:extLst>
          </p:cNvPr>
          <p:cNvSpPr txBox="1"/>
          <p:nvPr/>
        </p:nvSpPr>
        <p:spPr>
          <a:xfrm>
            <a:off x="2747158" y="1020590"/>
            <a:ext cx="334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작업하고 싶은 브랜치 선택 가능</a:t>
            </a:r>
            <a:endParaRPr lang="nb-NO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41449B-84C0-60C9-FA9A-BD2980E18B3C}"/>
              </a:ext>
            </a:extLst>
          </p:cNvPr>
          <p:cNvSpPr/>
          <p:nvPr/>
        </p:nvSpPr>
        <p:spPr>
          <a:xfrm>
            <a:off x="2963001" y="233770"/>
            <a:ext cx="1986951" cy="453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B261676-0872-F419-1591-FF57EC3E02AA}"/>
              </a:ext>
            </a:extLst>
          </p:cNvPr>
          <p:cNvCxnSpPr>
            <a:cxnSpLocks/>
          </p:cNvCxnSpPr>
          <p:nvPr/>
        </p:nvCxnSpPr>
        <p:spPr>
          <a:xfrm>
            <a:off x="3312543" y="703145"/>
            <a:ext cx="0" cy="3174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7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88865-C23B-0A12-F6C7-30B7201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9CCB4-B75A-434B-CC08-8C2B12F3B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8349FB-4412-AF21-CDD7-23165AE9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8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83471E-9BCB-3864-9204-39F871B589D7}"/>
              </a:ext>
            </a:extLst>
          </p:cNvPr>
          <p:cNvSpPr txBox="1"/>
          <p:nvPr/>
        </p:nvSpPr>
        <p:spPr>
          <a:xfrm>
            <a:off x="838200" y="1506022"/>
            <a:ext cx="3880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로컬 저장소에 새 파일 추가 이후 화면</a:t>
            </a:r>
            <a:endParaRPr lang="nb-NO" altLang="ko-KR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 커밋에 반영할 파일 선택 가능 </a:t>
            </a:r>
            <a:endParaRPr lang="nb-NO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8C18BE-0477-85CB-DCF9-7FE98CCC02FE}"/>
              </a:ext>
            </a:extLst>
          </p:cNvPr>
          <p:cNvSpPr/>
          <p:nvPr/>
        </p:nvSpPr>
        <p:spPr>
          <a:xfrm>
            <a:off x="838200" y="5117284"/>
            <a:ext cx="2081169" cy="1375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89067-B006-D9D0-781B-BFA6F53C891C}"/>
              </a:ext>
            </a:extLst>
          </p:cNvPr>
          <p:cNvSpPr txBox="1"/>
          <p:nvPr/>
        </p:nvSpPr>
        <p:spPr>
          <a:xfrm>
            <a:off x="3049276" y="5117284"/>
            <a:ext cx="502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커밋 메시지와 </a:t>
            </a:r>
            <a:r>
              <a:rPr lang="nb-NO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Description </a:t>
            </a:r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 가능</a:t>
            </a:r>
            <a:r>
              <a:rPr lang="nb-NO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선택사항</a:t>
            </a:r>
            <a:r>
              <a:rPr lang="nb-NO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nb-NO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BDC97C-8CFA-BB14-0250-576B929E5E03}"/>
              </a:ext>
            </a:extLst>
          </p:cNvPr>
          <p:cNvSpPr/>
          <p:nvPr/>
        </p:nvSpPr>
        <p:spPr>
          <a:xfrm>
            <a:off x="838200" y="6492875"/>
            <a:ext cx="2081169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DFE86-EA76-BDE1-F17C-58D8C7C5ADDB}"/>
              </a:ext>
            </a:extLst>
          </p:cNvPr>
          <p:cNvSpPr txBox="1"/>
          <p:nvPr/>
        </p:nvSpPr>
        <p:spPr>
          <a:xfrm>
            <a:off x="3049276" y="6456918"/>
            <a:ext cx="271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nb-NO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누르면 로컬 저장소에 커밋</a:t>
            </a:r>
            <a:endParaRPr lang="nb-NO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54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D33BC51A-C274-476B-A95B-D429B4522A69}" vid="{2B0DA8FB-2DB4-41E5-B5EC-A6FBF0EFAA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</TotalTime>
  <Words>242</Words>
  <Application>Microsoft Office PowerPoint</Application>
  <PresentationFormat>와이드스크린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 Bold</vt:lpstr>
      <vt:lpstr>나눔스퀘어 ExtraBold</vt:lpstr>
      <vt:lpstr>Arial</vt:lpstr>
      <vt:lpstr>Calibri</vt:lpstr>
      <vt:lpstr>Calibri Light</vt:lpstr>
      <vt:lpstr>Office 테마</vt:lpstr>
      <vt:lpstr>튜토리얼</vt:lpstr>
      <vt:lpstr>Git</vt:lpstr>
      <vt:lpstr>원격 저장소(remote repository)</vt:lpstr>
      <vt:lpstr>PowerPoint 프레젠테이션</vt:lpstr>
      <vt:lpstr>Github Desktop 이용하여  간단하게 파일 업로드하는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튜토리얼</dc:title>
  <dc:creator>문학준</dc:creator>
  <cp:lastModifiedBy>문학준</cp:lastModifiedBy>
  <cp:revision>3</cp:revision>
  <dcterms:created xsi:type="dcterms:W3CDTF">2022-09-20T13:00:22Z</dcterms:created>
  <dcterms:modified xsi:type="dcterms:W3CDTF">2022-09-23T09:07:12Z</dcterms:modified>
</cp:coreProperties>
</file>