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726" r:id="rId1"/>
  </p:sldMasterIdLst>
  <p:notesMasterIdLst>
    <p:notesMasterId r:id="rId6"/>
  </p:notesMasterIdLst>
  <p:sldIdLst>
    <p:sldId id="256" r:id="rId2"/>
    <p:sldId id="378" r:id="rId3"/>
    <p:sldId id="398" r:id="rId4"/>
    <p:sldId id="261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3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9" autoAdjust="0"/>
    <p:restoredTop sz="94533" autoAdjust="0"/>
  </p:normalViewPr>
  <p:slideViewPr>
    <p:cSldViewPr snapToGrid="0" snapToObjects="1">
      <p:cViewPr varScale="1">
        <p:scale>
          <a:sx n="91" d="100"/>
          <a:sy n="91" d="100"/>
        </p:scale>
        <p:origin x="418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ADD5478-E499-044E-8206-48B60B1F3184}" type="datetime1">
              <a:rPr lang="en-KR"/>
              <a:pPr lvl="0">
                <a:defRPr/>
              </a:pPr>
              <a:t>09/02/2021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FECEFA-5F48-2A46-B503-C081AE55B4DE}" type="slidenum">
              <a:rPr lang="en-KR"/>
              <a:pPr lvl="0">
                <a:defRPr/>
              </a:pPr>
              <a:t>‹#›</a:t>
            </a:fld>
            <a:endParaRPr lang="en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58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90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E8C3-F44A-9540-A353-01536ECBE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3E51-6859-614C-BDF3-9122C37C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70F9-A4D6-CA46-B566-201A382B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495C79-B9A1-8E46-A597-10D49AF29146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0403-F56A-334A-8D7E-5FFE4C0B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9CF8-AC99-3143-BA03-CEB7AEF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51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5E67-14CE-7A49-A357-11CD6E60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8A243-385A-5248-B622-57AF3C61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67C4-FDA5-6840-A2CE-D392F7F6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84A584E-33E8-5142-89D4-ED2B7B74AB44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B732-1479-0341-91F6-B73A852B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E824-A9AA-BE4F-BE08-A4F3E501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327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EA913-99B7-F74A-B2C5-079655307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29A29-48C9-AA43-9A0D-AF6A602B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98F9-941B-2B46-B9A5-B7FD2A76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B3466A6-D303-6947-B95C-528127B0C9A2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2306-ED99-FD4A-9477-58DF8BEF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7352-F011-2F43-B9E8-1316AF98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96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3DD8-CB25-BB44-8889-3799BEED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D083-3B10-4846-8F06-F6DA26B7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2" y="1416772"/>
            <a:ext cx="1124842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99A4-C9B9-314F-B637-A1F7F16D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903F-BE0F-C44C-8959-7250993C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FA6CFFC-FD47-EF41-8393-FD8C52B756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1089890"/>
            <a:ext cx="11252200" cy="0"/>
          </a:xfrm>
          <a:prstGeom prst="line">
            <a:avLst/>
          </a:prstGeom>
          <a:ln w="38100">
            <a:solidFill>
              <a:srgbClr val="A03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2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0060-88DD-1F4A-A1D9-83732F04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42F28-01C7-E347-A255-CEC33C87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371F-5AE6-4B4E-9FF3-80C09CD8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3CD01B1-73ED-5D4C-8C8E-05C719D0120E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40BD-AF9D-B84B-96D2-91BF84D0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42025-B7D8-6142-8D8D-67BF28B9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3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4A78-8BCD-8240-AEC4-60F4725A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B15-46B4-6949-B7DD-EE2D16C76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AB35F-BE27-3441-9FA6-3032A5B5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B369-5DE0-AC4C-8F9C-49308C77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6C61C16-756E-D547-802A-F77D10C778F1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B784-D5B6-D540-BE8C-DB8E8F3A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B3AE-ED68-8541-96BF-282787E4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911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CC-DB1C-F44D-B3BE-7C2622A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082F1-BECD-B340-A59D-F0657EE9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6603-75F1-B84D-91B5-AC0C513C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EF3EC-93A7-394F-BADD-6B64D379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93B0-16EA-5D4D-A05F-D5E2B136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78FC0-A38E-4045-9C73-0A6FA18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765CFD9-343B-A049-8940-5386D5C56461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5AABB-A47B-084E-8995-1F8B8EC3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987AD-A049-9647-8B2E-57D3B004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69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55D-75C6-A848-969C-11A420E9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7954E-8E59-7843-B7D6-93E6F063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B36647-691B-874B-A6B9-29891125B7AE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E97D-3D7D-844E-98AC-D950C7D3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EF4A0-FF7C-B641-A8E0-672D0310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8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E64A4-38DC-8849-BC7F-F2D38181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CAF340-C554-3742-9B38-F4E7347550CE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07DB2-EEB3-9F41-920C-B93AD610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F9B8-28B8-1641-A757-8B83337B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25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4B81-700E-4444-9818-D167D48A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6BAE-831A-8645-AE4B-356B300E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B885-6F4D-2E45-AEEB-109AD958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BC9E-3BDA-9E4E-A029-E74B414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528142E-EAA9-E640-98D2-B9AF5F3B5BE6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0194-5656-0A45-9E72-C4F0B64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27E65-FE48-A345-8B62-D29EC1C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46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7731-A320-DB47-8946-3725B49D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F79BB-CF6E-A544-8E8D-384F8B337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CDDF7-FA13-E946-B987-AE9046430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3EC5-5077-A94D-BE9C-786BF656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52BB261-CC19-D142-872B-052E063BAD35}" type="datetime1">
              <a:rPr lang="ko-KR" altLang="en-US" smtClean="0"/>
              <a:t>2021-09-02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85EE-352F-C349-867A-F245993B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E9F06-E150-114D-9A59-CCCBCEF1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8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930ED-481E-4E4B-BE72-FE7C0855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8EAB-3536-B44E-B549-0F897F4B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272" y="1825625"/>
            <a:ext cx="103975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EFAE-58D1-B24A-A4A9-B2AF2BD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1D91-E513-0B49-92B2-47EE8B3D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5B6892AF-0167-8348-B899-1366EF830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31720" t="37530" r="29200" b="33613"/>
          <a:stretch/>
        </p:blipFill>
        <p:spPr>
          <a:xfrm>
            <a:off x="130614" y="6117747"/>
            <a:ext cx="839203" cy="6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9C2B2C-91CD-E142-B35D-E2E56B4D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fld>
            <a:endParaRPr lang="en-K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8AAA2E-604D-FA4A-B6E0-A38BA5DA262C}"/>
              </a:ext>
            </a:extLst>
          </p:cNvPr>
          <p:cNvGrpSpPr/>
          <p:nvPr/>
        </p:nvGrpSpPr>
        <p:grpSpPr>
          <a:xfrm>
            <a:off x="846310" y="2373824"/>
            <a:ext cx="10712611" cy="2867547"/>
            <a:chOff x="804283" y="3990838"/>
            <a:chExt cx="10712611" cy="2107683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D260D9F4-53D9-C546-ABD0-6B2DB971826C}"/>
                </a:ext>
              </a:extLst>
            </p:cNvPr>
            <p:cNvCxnSpPr>
              <a:cxnSpLocks/>
            </p:cNvCxnSpPr>
            <p:nvPr/>
          </p:nvCxnSpPr>
          <p:spPr>
            <a:xfrm>
              <a:off x="804283" y="4397276"/>
              <a:ext cx="10527398" cy="0"/>
            </a:xfrm>
            <a:prstGeom prst="line">
              <a:avLst/>
            </a:prstGeom>
            <a:ln w="38100">
              <a:solidFill>
                <a:srgbClr val="A03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A51BC7-14CF-6F48-BF75-BE8B8B9881A5}"/>
                </a:ext>
              </a:extLst>
            </p:cNvPr>
            <p:cNvSpPr txBox="1"/>
            <p:nvPr/>
          </p:nvSpPr>
          <p:spPr>
            <a:xfrm>
              <a:off x="804283" y="3990838"/>
              <a:ext cx="10712611" cy="38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dirty="0"/>
                <a:t>Title of the Presentation</a:t>
              </a:r>
              <a:endParaRPr kumimoji="1" lang="en-US" altLang="ko-Kore-KR" sz="28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DF41C-9AF5-F84C-A87A-7342F34147CA}"/>
                </a:ext>
              </a:extLst>
            </p:cNvPr>
            <p:cNvSpPr txBox="1"/>
            <p:nvPr/>
          </p:nvSpPr>
          <p:spPr>
            <a:xfrm>
              <a:off x="9816458" y="4962899"/>
              <a:ext cx="1515223" cy="1135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R" sz="2000" b="1" dirty="0"/>
                <a:t>Name</a:t>
              </a:r>
            </a:p>
            <a:p>
              <a:pPr algn="r">
                <a:lnSpc>
                  <a:spcPct val="120000"/>
                </a:lnSpc>
              </a:pPr>
              <a:r>
                <a:rPr kumimoji="1" lang="en-US" altLang="ko-KR" sz="2000" dirty="0"/>
                <a:t>Email</a:t>
              </a:r>
            </a:p>
            <a:p>
              <a:pPr algn="r">
                <a:lnSpc>
                  <a:spcPct val="120000"/>
                </a:lnSpc>
              </a:pPr>
              <a:r>
                <a:rPr kumimoji="1" lang="en-US" altLang="ko-KR" sz="2000" b="1" dirty="0"/>
                <a:t>Study Group</a:t>
              </a:r>
            </a:p>
            <a:p>
              <a:pPr algn="r">
                <a:lnSpc>
                  <a:spcPct val="120000"/>
                </a:lnSpc>
              </a:pPr>
              <a:r>
                <a:rPr kumimoji="1" lang="en-US" altLang="ko-KR" sz="2000" dirty="0"/>
                <a:t>2021/XX/XX</a:t>
              </a:r>
              <a:endParaRPr kumimoji="1" lang="en-US" altLang="ko-Kore-KR" sz="20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7DC17-D6DE-CC44-A672-B93F588D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2" y="1253331"/>
            <a:ext cx="10397528" cy="4351338"/>
          </a:xfrm>
        </p:spPr>
        <p:txBody>
          <a:bodyPr>
            <a:normAutofit/>
          </a:bodyPr>
          <a:lstStyle/>
          <a:p>
            <a:pPr marL="317500" indent="-317500">
              <a:lnSpc>
                <a:spcPct val="150000"/>
              </a:lnSpc>
            </a:pPr>
            <a:r>
              <a:rPr kumimoji="1" lang="en-US" altLang="ko-KR" sz="2400" dirty="0"/>
              <a:t>contents</a:t>
            </a:r>
            <a:endParaRPr kumimoji="1" lang="en-US" altLang="ko-Kore-KR" sz="2400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4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E408-9B1A-E040-8214-365B3B19140A}"/>
              </a:ext>
            </a:extLst>
          </p:cNvPr>
          <p:cNvSpPr/>
          <p:nvPr/>
        </p:nvSpPr>
        <p:spPr>
          <a:xfrm>
            <a:off x="435572" y="1282700"/>
            <a:ext cx="3653828" cy="701672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/>
              <a:t>Subtitle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450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3A7D5-4027-9248-948A-3ACA431DA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9629" t="36852" r="26852" b="33334"/>
          <a:stretch/>
        </p:blipFill>
        <p:spPr>
          <a:xfrm>
            <a:off x="4938151" y="2788650"/>
            <a:ext cx="2315698" cy="1586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F64F56-81F6-5D43-A3F1-FF8541547795}"/>
              </a:ext>
            </a:extLst>
          </p:cNvPr>
          <p:cNvSpPr/>
          <p:nvPr/>
        </p:nvSpPr>
        <p:spPr>
          <a:xfrm>
            <a:off x="42864" y="5114928"/>
            <a:ext cx="2128837" cy="1685925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69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24</Words>
  <Application>Microsoft Office PowerPoint</Application>
  <PresentationFormat>와이드스크린</PresentationFormat>
  <Paragraphs>16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프레젠테이션</vt:lpstr>
      <vt:lpstr>Contents</vt:lpstr>
      <vt:lpstr>Title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cjengy@gmail.com</dc:creator>
  <cp:lastModifiedBy>이 재환</cp:lastModifiedBy>
  <cp:revision>575</cp:revision>
  <cp:lastPrinted>2021-06-30T11:59:17Z</cp:lastPrinted>
  <dcterms:created xsi:type="dcterms:W3CDTF">2020-11-03T08:14:59Z</dcterms:created>
  <dcterms:modified xsi:type="dcterms:W3CDTF">2021-09-02T08:49:04Z</dcterms:modified>
  <cp:version/>
</cp:coreProperties>
</file>