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3" r:id="rId5"/>
    <p:sldId id="261" r:id="rId6"/>
    <p:sldId id="264" r:id="rId7"/>
    <p:sldId id="259" r:id="rId8"/>
    <p:sldId id="257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E87A-B6A8-4769-82D8-1A6DAC399C27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1679-96DB-43F2-9B56-CBBCB0B9891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48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E87A-B6A8-4769-82D8-1A6DAC399C27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1679-96DB-43F2-9B56-CBBCB0B98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76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E87A-B6A8-4769-82D8-1A6DAC399C27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1679-96DB-43F2-9B56-CBBCB0B98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96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E87A-B6A8-4769-82D8-1A6DAC399C27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1679-96DB-43F2-9B56-CBBCB0B98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8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E87A-B6A8-4769-82D8-1A6DAC399C27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1679-96DB-43F2-9B56-CBBCB0B9891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95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E87A-B6A8-4769-82D8-1A6DAC399C27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1679-96DB-43F2-9B56-CBBCB0B98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0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E87A-B6A8-4769-82D8-1A6DAC399C27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1679-96DB-43F2-9B56-CBBCB0B98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57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E87A-B6A8-4769-82D8-1A6DAC399C27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1679-96DB-43F2-9B56-CBBCB0B98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9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E87A-B6A8-4769-82D8-1A6DAC399C27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1679-96DB-43F2-9B56-CBBCB0B98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7FE87A-B6A8-4769-82D8-1A6DAC399C27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DE1679-96DB-43F2-9B56-CBBCB0B98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1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E87A-B6A8-4769-82D8-1A6DAC399C27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1679-96DB-43F2-9B56-CBBCB0B98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1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7FE87A-B6A8-4769-82D8-1A6DAC399C27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DE1679-96DB-43F2-9B56-CBBCB0B9891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16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point.com/html5-web-audio-api-tutorial-building-virtual-synth-pad/" TargetMode="External"/><Relationship Id="rId2" Type="http://schemas.openxmlformats.org/officeDocument/2006/relationships/hyperlink" Target="https://github.com/alemangui/web-audio-resourc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구체화 및 개발 계획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2016311192</a:t>
            </a:r>
          </a:p>
          <a:p>
            <a:r>
              <a:rPr lang="ko-KR" altLang="en-US" dirty="0" smtClean="0"/>
              <a:t>정동원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15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아이디어 구체화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326973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저번 </a:t>
            </a:r>
            <a:r>
              <a:rPr lang="ko-KR" altLang="en-US" sz="2800" dirty="0" err="1" smtClean="0"/>
              <a:t>회의때</a:t>
            </a:r>
            <a:r>
              <a:rPr lang="en-US" altLang="ko-KR" sz="2800" dirty="0" smtClean="0"/>
              <a:t>…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 smtClean="0"/>
              <a:t>리듬 게임</a:t>
            </a:r>
            <a:r>
              <a:rPr lang="en-US" altLang="ko-KR" sz="2600" dirty="0" smtClean="0"/>
              <a:t>?</a:t>
            </a:r>
          </a:p>
          <a:p>
            <a:pPr marL="384048" lvl="2" indent="0">
              <a:buNone/>
            </a:pPr>
            <a:r>
              <a:rPr lang="en-US" altLang="ko-KR" sz="2400" dirty="0" smtClean="0"/>
              <a:t>-&gt; </a:t>
            </a:r>
            <a:r>
              <a:rPr lang="ko-KR" altLang="en-US" sz="2400" dirty="0" smtClean="0"/>
              <a:t>그래픽적인 요소의 구현이 관건</a:t>
            </a:r>
            <a:r>
              <a:rPr lang="en-US" altLang="ko-KR" sz="2400" dirty="0" smtClean="0"/>
              <a:t>…</a:t>
            </a:r>
            <a:endParaRPr lang="en-US" altLang="ko-KR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 smtClean="0"/>
              <a:t>런치 패드</a:t>
            </a:r>
            <a:r>
              <a:rPr lang="en-US" altLang="ko-KR" sz="2600" dirty="0" smtClean="0"/>
              <a:t>? </a:t>
            </a:r>
          </a:p>
          <a:p>
            <a:pPr marL="384048" lvl="2" indent="0">
              <a:buNone/>
            </a:pPr>
            <a:r>
              <a:rPr lang="en-US" altLang="ko-KR" sz="2400" dirty="0" smtClean="0"/>
              <a:t>-&gt; </a:t>
            </a:r>
            <a:r>
              <a:rPr lang="ko-KR" altLang="en-US" sz="2400" dirty="0" smtClean="0"/>
              <a:t>너무 단순하고 심심할 수 있다</a:t>
            </a:r>
            <a:r>
              <a:rPr lang="en-US" altLang="ko-KR" sz="2400" dirty="0" smtClean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11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아이디어 영감</a:t>
            </a:r>
            <a:r>
              <a:rPr lang="en-US" altLang="ko-KR" dirty="0" smtClean="0"/>
              <a:t>1 – Garage Band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052" y="2251495"/>
            <a:ext cx="5633960" cy="31745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94" y="2508892"/>
            <a:ext cx="4667397" cy="291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1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아이디어 영감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런치 패드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861" y="1823624"/>
            <a:ext cx="5713775" cy="4361515"/>
          </a:xfrm>
        </p:spPr>
      </p:pic>
      <p:sp>
        <p:nvSpPr>
          <p:cNvPr id="5" name="TextBox 4"/>
          <p:cNvSpPr txBox="1"/>
          <p:nvPr/>
        </p:nvSpPr>
        <p:spPr>
          <a:xfrm>
            <a:off x="872993" y="2881223"/>
            <a:ext cx="3586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https://www.youtube.com/watch?v=NEWPXKJKFSc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70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아이디어 영감</a:t>
            </a:r>
            <a:r>
              <a:rPr lang="en-US" altLang="ko-KR" dirty="0" smtClean="0"/>
              <a:t>3 – </a:t>
            </a:r>
            <a:r>
              <a:rPr lang="ko-KR" altLang="en-US" dirty="0" err="1" smtClean="0"/>
              <a:t>유비트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jubeat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3578" y="2863969"/>
            <a:ext cx="4063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https://www.youtube.com/watch?v=pzY0UgHTH3o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897" y="2138273"/>
            <a:ext cx="2895710" cy="385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8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2838091"/>
            <a:ext cx="10058400" cy="1397479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런치패드 기능 우선시</a:t>
            </a:r>
            <a:r>
              <a:rPr lang="en-US" altLang="ko-KR" sz="3200" b="1" dirty="0"/>
              <a:t>! </a:t>
            </a:r>
            <a:endParaRPr lang="en-US" altLang="ko-KR" sz="3200" b="1" dirty="0" smtClean="0"/>
          </a:p>
          <a:p>
            <a:r>
              <a:rPr lang="ko-KR" altLang="en-US" sz="3200" b="1" dirty="0" smtClean="0"/>
              <a:t>게임 </a:t>
            </a:r>
            <a:r>
              <a:rPr lang="ko-KR" altLang="en-US" sz="3200" b="1" dirty="0"/>
              <a:t>기능 추가 가능하면 </a:t>
            </a:r>
            <a:r>
              <a:rPr lang="ko-KR" altLang="en-US" sz="3200" b="1" dirty="0" smtClean="0"/>
              <a:t>추가</a:t>
            </a:r>
            <a:r>
              <a:rPr lang="en-US" altLang="ko-KR" sz="3200" b="1" dirty="0" smtClean="0"/>
              <a:t>(</a:t>
            </a:r>
            <a:r>
              <a:rPr lang="ko-KR" altLang="en-US" sz="3200" b="1" dirty="0" err="1" smtClean="0"/>
              <a:t>유비트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1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어떻게 개발 할 것인가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3600" dirty="0" smtClean="0"/>
              <a:t> Audio Content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3600" dirty="0" smtClean="0"/>
              <a:t>오픈 소스 이용</a:t>
            </a:r>
            <a:endParaRPr lang="en-US" altLang="ko-KR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3600" dirty="0" smtClean="0"/>
              <a:t>여러 문서 참고 </a:t>
            </a:r>
            <a:endParaRPr lang="en-US" altLang="ko-KR" sz="3600" dirty="0" smtClean="0"/>
          </a:p>
          <a:p>
            <a:pPr>
              <a:buFont typeface="Arial" panose="020B0604020202020204" pitchFamily="34" charset="0"/>
              <a:buChar char="•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3020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참조할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들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github.com/alemangui/web-audio-resources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도움이 될 만한 문서와 오픈 소스들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://www.sitepoint.com/html5-web-audio-api-tutorial-building-virtual-synth-pad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실질적으로 이용할 것 같은 오픈 소스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67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05679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TM02900769[[fn=추억]]</Template>
  <TotalTime>25</TotalTime>
  <Words>112</Words>
  <Application>Microsoft Office PowerPoint</Application>
  <PresentationFormat>와이드스크린</PresentationFormat>
  <Paragraphs>26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추억</vt:lpstr>
      <vt:lpstr>웹 어플리케이션  구체화 및 개발 계획</vt:lpstr>
      <vt:lpstr>아이디어 구체화</vt:lpstr>
      <vt:lpstr>아이디어 영감1 – Garage Band</vt:lpstr>
      <vt:lpstr>아이디어 영감2 – 런치 패드</vt:lpstr>
      <vt:lpstr>아이디어 영감3 – 유비트(jubeat)</vt:lpstr>
      <vt:lpstr>결론!!</vt:lpstr>
      <vt:lpstr>어떻게 개발 할 것인가?</vt:lpstr>
      <vt:lpstr>참조할 API와 Source들..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정동원</dc:creator>
  <cp:lastModifiedBy>정동원</cp:lastModifiedBy>
  <cp:revision>6</cp:revision>
  <dcterms:created xsi:type="dcterms:W3CDTF">2017-06-28T14:41:06Z</dcterms:created>
  <dcterms:modified xsi:type="dcterms:W3CDTF">2017-06-28T15:21:06Z</dcterms:modified>
</cp:coreProperties>
</file>