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85136-2E34-4856-9451-E37A372E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020AB-46F9-483B-B6F5-3CCE1CE2C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A52F1-0284-4470-B396-4FEFBDCE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0955F-CAF8-4095-B514-B6477F0D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A0163-989D-40BC-99C3-B67E18C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0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1973B-2E9B-4C50-950B-0AB27CF3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FD08FF-44CC-4E9A-A0FC-F407BE904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175E0-1656-4969-9ADE-312E8063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B99B1-C02B-4048-914C-5C7352C9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1E81-027B-47F5-8861-AD8E6CE9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6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F6DB23-889B-40B9-879D-273A69A46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ED5BB-6BC2-4F18-B88C-5F7DAECFC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66B2-8B63-4E3D-8A42-1A32C687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8789B-7EA9-4A10-9950-A97A8E4A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3B606-9BB5-44F9-A313-97154079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ED8B-764E-4D9C-8A2B-0BB8B491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D0FBF-93FA-4B1F-B068-7B761A3F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F2087-94F9-45C0-A15C-7BF82F31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C2A6A-5E36-46BF-B263-51BC1BBD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7E03F-48FE-44FC-B527-10DF7F9E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78766-45A7-49EE-AD28-8BA5062D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BBCC0-6DBA-4DDB-ACD4-ECF3B0CB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989A-E91E-4B0D-BF17-81602CF9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90D4E-473A-4546-BF12-8A9E58E1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934FF-1241-4EE4-9456-69C26ECE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BEBA2-13E2-449B-BFF1-A7AA2389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04E8B-3FF7-4918-ABA7-BDE82365A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3FE78-DB4F-4F99-9A7C-603773A28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F1183-9ADB-417A-A7DB-9B114979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15D7-2308-4881-BF7A-18EB3728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2BF17-2085-40E4-AC27-D5C25770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0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438C6-B94C-487C-8B6A-D36E819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D36E-40F1-480A-96D9-A392E07E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BEED0-FF16-4500-94AA-6D68599CC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2931BB-6C11-419F-B26A-94B52854D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2F790-5ABF-4667-824B-0348AAABE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CA34CD-1643-466E-9B1D-89E099E6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226310-D0B4-4CA8-9A40-1CA84CE6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A20AA1-84A5-4267-AD09-45696F63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02B44-B758-41F0-A156-DDBD21C9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A902CA-8829-43C4-B958-561E89B3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7BAD9-2F61-438A-9008-F18ED66C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05C06-F684-4EDC-BF3F-96EB813E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8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02829-8869-493F-B4C4-6B276BC6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2910B3-A747-42B3-BEC7-F90A3E2C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C9F11-8EE2-4868-8436-A2BE6F2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1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90A12-F354-41A0-91C8-2ED96000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2C721-0B81-4401-90CC-CFCB49F4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8F85C-75C7-45A5-A206-0363EC182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6C84D-E12D-416A-AD4D-344B8333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41CEB-71E9-4908-A18B-2F1762C9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3E02A-B4A7-4A9F-AA65-487932CB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4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6FDA9-84B2-45BA-B498-DB43A640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1D78AA-0D69-47D4-B8C0-A48F050B8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A67272-720A-4A8C-B917-F9D37C2A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60117-D80B-4575-8682-D5A7110E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7DE1F-D8E8-40EC-BFEA-F7A7AB45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B20C7-FFC3-47B9-9FA1-F83FD88C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2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25BBCE-BD22-4375-A552-5B027F7F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5E20A-CBF4-42FB-A0D8-72B958EE0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E7F4-CE5D-4762-85F2-377FBCEB2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ACDF-B511-40BF-9FA0-194FC6A4BF65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5B09D-E952-42E1-8041-A94930D88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D2756-57BA-45FA-8B43-6B36FC395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ECDE-8E08-45D6-B36F-6293C0FDE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1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358DA-ACB1-4E6E-8BA8-BEB074630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아이디어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35D33-5E4A-49A4-9476-0CEE0565C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김경민</a:t>
            </a:r>
          </a:p>
        </p:txBody>
      </p:sp>
    </p:spTree>
    <p:extLst>
      <p:ext uri="{BB962C8B-B14F-4D97-AF65-F5344CB8AC3E}">
        <p14:creationId xmlns:p14="http://schemas.microsoft.com/office/powerpoint/2010/main" val="286934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33393-AD16-4D55-A74C-B0042EDB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아이들 교육용 </a:t>
            </a:r>
            <a:r>
              <a:rPr lang="ko-KR" altLang="en-US" dirty="0" err="1"/>
              <a:t>그림판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CB8CE-F884-4B17-8675-6B29F109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라인을 따라 점을 찍어 동물 그림을 완성</a:t>
            </a:r>
            <a:endParaRPr lang="en-US" altLang="ko-KR" dirty="0"/>
          </a:p>
          <a:p>
            <a:r>
              <a:rPr lang="ko-KR" altLang="en-US" dirty="0"/>
              <a:t>각 점마다 색을 달리할 수 있음</a:t>
            </a:r>
            <a:endParaRPr lang="en-US" altLang="ko-KR" dirty="0"/>
          </a:p>
          <a:p>
            <a:r>
              <a:rPr lang="ko-KR" altLang="en-US" dirty="0"/>
              <a:t>색 변경의 편의성을 위해 팔레트를 띄워 놓고 터치만 하면 색이 바뀜</a:t>
            </a:r>
            <a:endParaRPr lang="en-US" altLang="ko-KR" dirty="0"/>
          </a:p>
          <a:p>
            <a:r>
              <a:rPr lang="ko-KR" altLang="en-US" dirty="0"/>
              <a:t>각 부위마다 </a:t>
            </a:r>
            <a:r>
              <a:rPr lang="en-US" altLang="ko-KR" dirty="0"/>
              <a:t>(</a:t>
            </a:r>
            <a:r>
              <a:rPr lang="ko-KR" altLang="en-US" dirty="0"/>
              <a:t>다리</a:t>
            </a:r>
            <a:r>
              <a:rPr lang="en-US" altLang="ko-KR" dirty="0"/>
              <a:t>, </a:t>
            </a:r>
            <a:r>
              <a:rPr lang="ko-KR" altLang="en-US" dirty="0"/>
              <a:t>등 머리 </a:t>
            </a:r>
            <a:r>
              <a:rPr lang="en-US" altLang="ko-KR" dirty="0"/>
              <a:t>..) </a:t>
            </a:r>
            <a:r>
              <a:rPr lang="ko-KR" altLang="en-US" dirty="0"/>
              <a:t>완성 시 실제 사진과 설명이 뜸</a:t>
            </a:r>
            <a:endParaRPr lang="en-US" altLang="ko-KR" dirty="0"/>
          </a:p>
          <a:p>
            <a:r>
              <a:rPr lang="ko-KR" altLang="en-US" dirty="0"/>
              <a:t>아이들마다 다른 색의 동물을 완성할 수 있음</a:t>
            </a:r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여러 아이들이 동시에 그릴 수 있고</a:t>
            </a:r>
            <a:r>
              <a:rPr lang="en-US" altLang="ko-KR" dirty="0"/>
              <a:t>, </a:t>
            </a:r>
            <a:r>
              <a:rPr lang="ko-KR" altLang="en-US" dirty="0"/>
              <a:t>유익하다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점을 찍는 것이므로 큰 그림은 너무 어려울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63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27968-B84A-4249-92CB-3152820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성인용 </a:t>
            </a:r>
            <a:r>
              <a:rPr lang="ko-KR" altLang="en-US" dirty="0" err="1"/>
              <a:t>그림판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521ED-A249-4F00-A8FC-F973AB92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매일 </a:t>
            </a:r>
            <a:r>
              <a:rPr lang="ko-KR" altLang="en-US" dirty="0" err="1"/>
              <a:t>매일</a:t>
            </a:r>
            <a:r>
              <a:rPr lang="ko-KR" altLang="en-US" dirty="0"/>
              <a:t> 한 장씩만 그릴 수 있다</a:t>
            </a:r>
            <a:endParaRPr lang="en-US" altLang="ko-KR" dirty="0"/>
          </a:p>
          <a:p>
            <a:r>
              <a:rPr lang="ko-KR" altLang="en-US" dirty="0" err="1"/>
              <a:t>뒷</a:t>
            </a:r>
            <a:r>
              <a:rPr lang="ko-KR" altLang="en-US" dirty="0"/>
              <a:t> 배경의 색을 자신의 하루 감정에 맞게 지정 가능</a:t>
            </a:r>
            <a:endParaRPr lang="en-US" altLang="ko-KR" dirty="0"/>
          </a:p>
          <a:p>
            <a:r>
              <a:rPr lang="ko-KR" altLang="en-US" dirty="0"/>
              <a:t>사람들마다 개인적인 기준이 있음</a:t>
            </a:r>
            <a:r>
              <a:rPr lang="en-US" altLang="ko-KR" dirty="0"/>
              <a:t>. </a:t>
            </a:r>
            <a:r>
              <a:rPr lang="ko-KR" altLang="en-US" dirty="0"/>
              <a:t>누구는 </a:t>
            </a:r>
            <a:r>
              <a:rPr lang="ko-KR" altLang="en-US" dirty="0" err="1"/>
              <a:t>까만색이</a:t>
            </a:r>
            <a:r>
              <a:rPr lang="ko-KR" altLang="en-US" dirty="0"/>
              <a:t> 행복한 걸 수 도 있다</a:t>
            </a:r>
            <a:endParaRPr lang="en-US" altLang="ko-KR" dirty="0"/>
          </a:p>
          <a:p>
            <a:r>
              <a:rPr lang="ko-KR" altLang="en-US" dirty="0"/>
              <a:t>보름정도 지나면 하루하루 그린 그림들을 주르륵 넘기면서 볼 수 있도록 함</a:t>
            </a:r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색이 </a:t>
            </a:r>
            <a:r>
              <a:rPr lang="ko-KR" altLang="en-US" dirty="0" err="1"/>
              <a:t>이쁘다</a:t>
            </a:r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효용성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2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2AF3E-AE92-411F-868D-562D4485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여러가지 </a:t>
            </a:r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9A25F-5458-4A8B-AA52-DB3B560F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SVG line</a:t>
            </a:r>
          </a:p>
          <a:p>
            <a:r>
              <a:rPr lang="en-US" altLang="ko-KR" dirty="0"/>
              <a:t>2. HTML Canvas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다양한 도형을 그릴 수 도 있고</a:t>
            </a:r>
            <a:r>
              <a:rPr lang="en-US" altLang="ko-KR" dirty="0"/>
              <a:t>, SVG</a:t>
            </a:r>
            <a:r>
              <a:rPr lang="ko-KR" altLang="en-US" dirty="0"/>
              <a:t>를 이용하면</a:t>
            </a:r>
            <a:r>
              <a:rPr lang="en-US" altLang="ko-KR" dirty="0"/>
              <a:t> </a:t>
            </a:r>
            <a:r>
              <a:rPr lang="ko-KR" altLang="en-US" dirty="0"/>
              <a:t>점선도 그릴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팔레트</a:t>
            </a:r>
            <a:r>
              <a:rPr lang="en-US" altLang="ko-KR"/>
              <a:t>: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497A7-5995-4787-BE85-C6CB3C74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77" y="3561119"/>
            <a:ext cx="4038845" cy="27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157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아이디어 발표</vt:lpstr>
      <vt:lpstr>1. 아이들 교육용 그림판</vt:lpstr>
      <vt:lpstr>2. 성인용 그림판 </vt:lpstr>
      <vt:lpstr>여러가지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 발표</dc:title>
  <dc:creator>김경민</dc:creator>
  <cp:lastModifiedBy>김경민</cp:lastModifiedBy>
  <cp:revision>4</cp:revision>
  <dcterms:created xsi:type="dcterms:W3CDTF">2017-10-30T16:32:11Z</dcterms:created>
  <dcterms:modified xsi:type="dcterms:W3CDTF">2017-11-02T05:14:16Z</dcterms:modified>
</cp:coreProperties>
</file>