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D7018-8505-40B1-9542-2F880F716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69BB63-8FAE-428B-9F5D-010C5C18F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5C58E-8319-4CA0-9F5B-8F620464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9B3C4-4BC1-49A6-AD80-52AE0D96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053BE-8F91-432A-90DA-8B54260A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0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C7788-694A-479C-9BA7-FDEF5280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14008-D7FC-4DF7-81D7-B5A4A8775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22005-B5E2-4F3E-8D6C-8B54DA57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385FF-1006-4420-B05E-BFEFFC1F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F4952-6F12-4578-BC4F-BC66AE8B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4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17851C-62A3-48AB-BC1D-A06EDDC0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F238C-A30A-4830-8972-854DC759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9A2CB-C94D-4876-96EA-BDE7D5ED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65583-1CB4-4872-8ED2-7A8EACB9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8CCCE-91AC-4943-96F3-DADD020A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C89CB-7C2A-40E0-9924-CA6725B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7B570-09F7-49B1-8891-CC9A1C01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314F8-078D-4C6D-9A06-E454236C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07A39-6E8E-4B07-A5E9-DFB5AA4C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D8E45-BC13-404E-BA17-2699E854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68CC0-C3D3-455E-9ADC-8CC65946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EBFAC-1CFE-483A-A56E-F834EF9B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A73F4-9341-4D46-BB53-093B75CB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78070-505D-4FC4-9473-B0BFD932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4A5A6-FEE9-46EC-BEBF-3A72811B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0447-8BD3-47C4-A408-89A74892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3EA81-8ECD-48A7-9141-0CD000F82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F40EB-77CC-42DC-9283-893174EA2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ABA3C-05BA-41CB-B5AE-8E6390C4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40399-45DC-4C6A-83A8-48CC12A2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5A4AA-1C46-4CB3-A864-B2283D02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0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84C9-93A2-4701-8CA3-CD778A0A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2DD60-C61B-4456-92AC-013F18FA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144C4-7E0F-4FE0-8851-4E1B64E1F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6F1A7-A449-4635-B03A-C6DBDFF4C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35563E-BA9E-4463-B885-1208D6D83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FAD45-B0BD-475E-B9BB-0380C1A0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F6C49E-0110-40B8-82F1-C6D69B3D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8E9A5-005D-4CA6-A7C7-2C1AA88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77313-79DD-4489-BB6B-3E12BB07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D7968-0CA2-4DE1-8079-0E9E9FC2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E785C-B5A6-41DB-B0DB-00EB0FD9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68C32-0ED1-466C-AC99-0D26B774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424BC-F7CE-4F7A-A9C4-BEB7006F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3BCD88-4DFF-4E33-9E4D-A9CD3F85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66D96-7A69-4536-8CC1-0F20378A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1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B6DD9-E493-4CAC-8221-C8C0CDFA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75A6D-3D6A-45AA-A751-5A171839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CD6B8-F061-4837-A398-361B5692F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64639-49CC-41A3-997A-8154B8E2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E955F-717E-4062-BA5F-DF9AB0A9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E32AE-21FC-4E88-BE65-C31AA6F4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9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86E87-6800-45AA-8B70-22720DE7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3256ED-BD4D-4A3B-8906-88FEBB888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7C508-A69C-4A95-A402-32E6BEE1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3E70DD-203E-480D-8771-91FFCC02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01113-AD46-4949-AB43-1BC503C5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1B774-ADC3-4DA6-996F-A07569C6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C133CD-1FF1-4CF3-A568-638C3C77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E5F243-4671-4F55-B528-3DC942C1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02BDE-7AA3-4596-8F56-DA8674857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8333-DC8E-48FF-ADC4-2AADB08EFD2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04550-B669-4F1E-BB4A-A80FFDE0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8ACC7-94EF-4F3C-A775-ADCB0F0A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F2EA-8181-4357-989E-82EA7ED86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0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CEE3-DE81-4376-8A74-2B4A2223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A500C-A0D2-4051-B58E-A275266B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BAD96-BBF7-4544-9889-E679D6E7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70"/>
            <a:ext cx="12192000" cy="63634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305400-6F29-4827-9401-AD91E56DF030}"/>
              </a:ext>
            </a:extLst>
          </p:cNvPr>
          <p:cNvSpPr/>
          <p:nvPr/>
        </p:nvSpPr>
        <p:spPr>
          <a:xfrm>
            <a:off x="4525347" y="3722914"/>
            <a:ext cx="3051110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A4C2-8DA2-4C2A-88E6-12298E02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24592B-1746-44BF-9389-473322491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719B4-4FED-4D83-A7C7-9335729D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49" y="0"/>
            <a:ext cx="9614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3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1CD76-7537-4F2A-AAA6-A5F3A5B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4FB524-BA11-4792-976A-E3BFE1CC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067"/>
            <a:ext cx="12192000" cy="54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2C2180-D4EC-4F7E-B311-CA6CB927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85725"/>
            <a:ext cx="94392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1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17C7F-DC68-4C45-BC90-D753EE2E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0E5F3-8048-403C-9866-344DB2C1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91226-2892-4EEA-9BAE-F92A9D9D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300037"/>
            <a:ext cx="120777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5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강남구</dc:creator>
  <cp:lastModifiedBy>강남구</cp:lastModifiedBy>
  <cp:revision>2</cp:revision>
  <dcterms:created xsi:type="dcterms:W3CDTF">2017-05-16T07:34:36Z</dcterms:created>
  <dcterms:modified xsi:type="dcterms:W3CDTF">2017-05-16T07:43:30Z</dcterms:modified>
</cp:coreProperties>
</file>