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6321B-B2ED-495C-8FF5-BE2FD1013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308FF0-C06D-4208-B781-900FFDC55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55D91-93EB-4DDF-8919-48BD4613B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EFC6-E8AE-4B30-B4EC-0D3C8591D7EA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6E321-A65C-4375-A929-6E9EF3E9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23D16-F45D-422C-80B7-3A0ECD1F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3B2C-5B9E-4181-942A-39DDA9DB5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41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22167-0B3B-46C3-9251-A33605CB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97B4D7-C2BD-4F27-B4A5-CDE85555F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3E412-BDBC-416C-9EFC-992DF161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EFC6-E8AE-4B30-B4EC-0D3C8591D7EA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8101D-AF23-499F-8C81-101C2DD3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08B27-4A82-45E9-9668-0270AF0B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3B2C-5B9E-4181-942A-39DDA9DB5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4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233A79-10D5-424F-B050-332465709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28925A-FE5E-4A12-B6C7-A4EEF35F1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922BD-DBE2-4CD5-A5C0-7D4E7D4A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EFC6-E8AE-4B30-B4EC-0D3C8591D7EA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E290D-0DCA-4228-A0FD-8B58512F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51855-39C8-4FEA-A23D-46C10253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3B2C-5B9E-4181-942A-39DDA9DB5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73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74071-D55B-44C2-B11E-9A697E14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E0C037-CB72-4DCA-BEE7-DFBAA63FF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11D4A1-D9EC-4E5D-887E-1C1D9A6D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EFC6-E8AE-4B30-B4EC-0D3C8591D7EA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2CACF3-CE05-4AAC-A0FB-EFC4E7E7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0A929-6B91-4923-BE41-3BF1A13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3B2C-5B9E-4181-942A-39DDA9DB5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33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D3AE1-D63D-45BE-AE46-4D8B7D76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2010EC-19E6-4E5B-B39D-F9F5B3F67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36D343-AD43-4DE8-8B9C-3D646494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EFC6-E8AE-4B30-B4EC-0D3C8591D7EA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4E736-1AAC-4205-8B86-898560D2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7B9F9-566B-49D6-A87D-FBBCE9FA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3B2C-5B9E-4181-942A-39DDA9DB5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29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81D25-1F6D-421D-9E03-82E09BDAD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93E0C-0DA1-46F1-AE5A-0C4EDF613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682336-4E1D-4EF3-8AF4-60AD45D35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BD950E-D3C4-41B5-A199-EDAC48A3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EFC6-E8AE-4B30-B4EC-0D3C8591D7EA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CD4416-5DE2-4A5C-AB01-603D2939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35867-0FAB-493C-AE19-4E51A02B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3B2C-5B9E-4181-942A-39DDA9DB5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74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6BABD-2839-45F2-A7AF-54A954BF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792F80-9C7E-4017-9E5D-1B8E13AAE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554CA3-B253-4417-A816-AA52D111A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E2361F-D0B4-4BE3-AAEB-398F73CD9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3812F6-A39E-4640-BFF4-4826B4FAA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89B123-EA07-459E-A240-6242B13F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EFC6-E8AE-4B30-B4EC-0D3C8591D7EA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F24903-F64A-458B-AF90-55A11A31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F0A482-5A07-4C0E-82A4-599A2F66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3B2C-5B9E-4181-942A-39DDA9DB5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87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431DF-F832-460A-81D0-7BE53C6C5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5A620E-3A6B-4E0B-831D-B713D1A7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EFC6-E8AE-4B30-B4EC-0D3C8591D7EA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889ACF-5E69-4A1B-9FD9-D81E3EA0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3D78C4-BD2B-4D5F-AFD4-7913BC43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3B2C-5B9E-4181-942A-39DDA9DB5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25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4ECA16-F9B4-4D46-A7B4-4DAAD261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EFC6-E8AE-4B30-B4EC-0D3C8591D7EA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068746-83D0-4264-89DD-B5D7F4BA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290605-08DB-4660-BA14-E1B39B61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3B2C-5B9E-4181-942A-39DDA9DB5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0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3987B-41D2-4169-BCCB-44A559CE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F29D5-E0B1-490E-A42D-8F337672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5CFA74-581F-43BE-817A-42FA8FB1F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E16FDE-82C1-47E0-8C16-AECBC214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EFC6-E8AE-4B30-B4EC-0D3C8591D7EA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271DC4-DB73-4915-BF82-5DBFA3742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20E67A-DB8C-4C70-BB73-5D2C6FCE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3B2C-5B9E-4181-942A-39DDA9DB5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5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26C51-4913-448C-9F32-C771DA60A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302E77-60C6-4B7B-89F5-C5DCCB206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C0910F-52A3-46D2-A368-A4328532C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BF621-7788-46B5-A544-A1D28D97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EFC6-E8AE-4B30-B4EC-0D3C8591D7EA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CB755E-512E-4F0A-A5F0-77775BFC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506785-E86E-49C1-A537-AB0FCE82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3B2C-5B9E-4181-942A-39DDA9DB5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3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DCED00-7982-43CC-BE6D-7799BBCB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4C2D82-A96A-4804-9B77-57DA8D25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2484FF-B5F1-4C80-9D9D-D4EE7791B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BEFC6-E8AE-4B30-B4EC-0D3C8591D7EA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E2172-1219-48BC-AC43-5038229F9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CC4B0-6CBA-48DA-81B2-A05882032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3B2C-5B9E-4181-942A-39DDA9DB5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A4444-6A13-4274-BCB3-6E8FA15CB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산학협력 </a:t>
            </a:r>
            <a:r>
              <a:rPr lang="en-US" altLang="ko-KR" dirty="0"/>
              <a:t>3</a:t>
            </a:r>
            <a:r>
              <a:rPr lang="ko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736150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BDC3372-E8BB-4915-A8DE-2F70EBBF3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1635"/>
            <a:ext cx="12192000" cy="267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67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25399F-90BB-48D0-90A4-2C4109012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077"/>
            <a:ext cx="12192000" cy="40307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F41B4A-BB15-4F31-8D72-072EAB508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75" y="3025860"/>
            <a:ext cx="90392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90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61DEF-6502-46E8-93CF-542D39AA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AA38B-9C1C-46AC-9EF7-36B6043C4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w3schools.com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35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0534F-6685-4F4D-A684-8331E794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57B52-D28F-4FFF-9F79-BE9F74859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E72AF1-AAB9-4E6A-9ADC-8AA6B07A6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992"/>
            <a:ext cx="12192000" cy="653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0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7238C9-4AD9-48E4-BABC-E272FB7A0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96" y="780279"/>
            <a:ext cx="10669379" cy="396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2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6A872-F364-4E61-8DA5-D45D4A50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EA265-27B8-4F2A-A00E-56028E9C1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59541A-264E-4947-A288-D4DBF3A9A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32"/>
            <a:ext cx="12192000" cy="655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7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22401-8A0C-47F5-8C26-022B032EE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A44CF-5ED5-46C1-9FF3-0AD1ECEE0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6F5EFB-DF95-4D8D-AB00-489079F21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272"/>
            <a:ext cx="12192000" cy="65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1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98B8B1-4E36-4915-AA53-27B959AE6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53" y="0"/>
            <a:ext cx="8608412" cy="33799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96B671-DC2B-4EA9-A2A2-082BA4898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876" y="3145437"/>
            <a:ext cx="90963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2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3C700-990C-40F7-BAE5-C232C595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C2A2C-8A3A-47E7-AE36-36B3AA2D3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9B271B-4815-4F95-8C9F-C2B3A33FE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546"/>
            <a:ext cx="12192000" cy="619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3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12AE87C-CA22-4389-939B-65CA9F960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724" y="1067186"/>
            <a:ext cx="91440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FE83CE5-35FC-40F4-8D77-E94CCB621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1119187"/>
            <a:ext cx="90963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76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</Words>
  <Application>Microsoft Office PowerPoint</Application>
  <PresentationFormat>와이드스크린</PresentationFormat>
  <Paragraphs>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산학협력 3주차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강남구</dc:creator>
  <cp:lastModifiedBy>강남구</cp:lastModifiedBy>
  <cp:revision>9</cp:revision>
  <dcterms:created xsi:type="dcterms:W3CDTF">2017-05-30T06:16:16Z</dcterms:created>
  <dcterms:modified xsi:type="dcterms:W3CDTF">2017-05-30T08:55:22Z</dcterms:modified>
</cp:coreProperties>
</file>