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1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5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4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4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5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9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9243-514C-4BFA-B34C-4A27CFC4863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637E-895A-4E30-A25C-2D81882CF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산학협력</a:t>
            </a:r>
            <a:r>
              <a:rPr lang="en-US" altLang="ko-KR" dirty="0"/>
              <a:t> 2</a:t>
            </a:r>
            <a:r>
              <a:rPr lang="ko-KR" altLang="en-US" dirty="0"/>
              <a:t>번째발표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이인수</a:t>
            </a:r>
          </a:p>
        </p:txBody>
      </p:sp>
    </p:spTree>
    <p:extLst>
      <p:ext uri="{BB962C8B-B14F-4D97-AF65-F5344CB8AC3E}">
        <p14:creationId xmlns:p14="http://schemas.microsoft.com/office/powerpoint/2010/main" val="67356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W3schools.com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3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들어가기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3657" y="3282952"/>
            <a:ext cx="1159413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about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visible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&lt;h1&gt;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large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heading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paragraph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13657" y="2380796"/>
            <a:ext cx="10515600" cy="1325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HTML Tags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&lt;&gt; </a:t>
            </a:r>
            <a:r>
              <a:rPr lang="ko-KR" altLang="en-US" dirty="0"/>
              <a:t>로 시작해 </a:t>
            </a:r>
            <a:r>
              <a:rPr lang="en-US" altLang="ko-KR" dirty="0"/>
              <a:t>&lt;/&gt;</a:t>
            </a:r>
            <a:r>
              <a:rPr lang="ko-KR" altLang="en-US" dirty="0"/>
              <a:t>로 끝남</a:t>
            </a:r>
          </a:p>
        </p:txBody>
      </p:sp>
    </p:spTree>
    <p:extLst>
      <p:ext uri="{BB962C8B-B14F-4D97-AF65-F5344CB8AC3E}">
        <p14:creationId xmlns:p14="http://schemas.microsoft.com/office/powerpoint/2010/main" val="13994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411" t="16666" r="16027" b="6905"/>
          <a:stretch/>
        </p:blipFill>
        <p:spPr>
          <a:xfrm>
            <a:off x="751114" y="24050"/>
            <a:ext cx="10580914" cy="68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b="1" dirty="0">
                <a:effectLst/>
              </a:rPr>
              <a:t>HTML Headings</a:t>
            </a:r>
            <a:br>
              <a:rPr lang="en-US" altLang="ko-KR" b="1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ffectLst/>
              </a:rPr>
              <a:t>HTML headings are defined with the </a:t>
            </a:r>
            <a:r>
              <a:rPr lang="en-US" altLang="ko-KR" b="1" dirty="0">
                <a:effectLst/>
              </a:rPr>
              <a:t>&lt;h1&gt;</a:t>
            </a:r>
            <a:r>
              <a:rPr lang="en-US" altLang="ko-KR" dirty="0">
                <a:effectLst/>
              </a:rPr>
              <a:t> to </a:t>
            </a:r>
            <a:r>
              <a:rPr lang="en-US" altLang="ko-KR" b="1" dirty="0">
                <a:effectLst/>
              </a:rPr>
              <a:t>&lt;h6&gt;</a:t>
            </a:r>
            <a:r>
              <a:rPr lang="en-US" altLang="ko-KR" dirty="0">
                <a:effectLst/>
              </a:rPr>
              <a:t> tags.</a:t>
            </a:r>
          </a:p>
          <a:p>
            <a:pPr marL="0" indent="0">
              <a:buNone/>
            </a:pPr>
            <a:r>
              <a:rPr lang="en-US" altLang="ko-KR" dirty="0">
                <a:effectLst/>
              </a:rPr>
              <a:t>&lt;h1&gt; defines the most important heading. &lt;h6&gt; defines the least important heading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&lt;h1&gt;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&lt;h6&gt;</a:t>
            </a:r>
            <a:r>
              <a:rPr lang="ko-KR" altLang="en-US" dirty="0">
                <a:effectLst/>
              </a:rPr>
              <a:t>으로 갈수록 글자 크기가 점점 </a:t>
            </a:r>
            <a:r>
              <a:rPr lang="ko-KR" altLang="en-US" dirty="0" err="1">
                <a:effectLst/>
              </a:rPr>
              <a:t>작아짐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2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Horizontal Rules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12" b="19622"/>
          <a:stretch/>
        </p:blipFill>
        <p:spPr>
          <a:xfrm>
            <a:off x="391787" y="1420586"/>
            <a:ext cx="15256427" cy="5120330"/>
          </a:xfrm>
          <a:prstGeom prst="rect">
            <a:avLst/>
          </a:prstGeom>
        </p:spPr>
      </p:pic>
      <p:sp>
        <p:nvSpPr>
          <p:cNvPr id="5" name="설명선: 선 4"/>
          <p:cNvSpPr/>
          <p:nvPr/>
        </p:nvSpPr>
        <p:spPr>
          <a:xfrm>
            <a:off x="3173186" y="2482284"/>
            <a:ext cx="3037114" cy="788988"/>
          </a:xfrm>
          <a:prstGeom prst="borderCallout1">
            <a:avLst>
              <a:gd name="adj1" fmla="val 72596"/>
              <a:gd name="adj2" fmla="val -806"/>
              <a:gd name="adj3" fmla="val 106346"/>
              <a:gd name="adj4" fmla="val -56613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err="1">
                <a:solidFill>
                  <a:schemeClr val="tx1"/>
                </a:solidFill>
              </a:rPr>
              <a:t>hr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ko-KR" altLang="en-US" dirty="0" err="1">
                <a:solidFill>
                  <a:schemeClr val="tx1"/>
                </a:solidFill>
              </a:rPr>
              <a:t>콘탠츠를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구분시켜준다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210300" y="2876778"/>
            <a:ext cx="1937657" cy="39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2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Line Breaks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5892" t="25716" r="-1" b="38570"/>
          <a:stretch/>
        </p:blipFill>
        <p:spPr>
          <a:xfrm>
            <a:off x="-128016" y="1690688"/>
            <a:ext cx="15887701" cy="427808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728216" y="2898648"/>
            <a:ext cx="457200" cy="521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5892" t="25716" r="-1" b="38570"/>
          <a:stretch/>
        </p:blipFill>
        <p:spPr>
          <a:xfrm>
            <a:off x="-192024" y="1690688"/>
            <a:ext cx="15887701" cy="427808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64208" y="2898648"/>
            <a:ext cx="457200" cy="521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5892" t="25716" r="-1" b="38570"/>
          <a:stretch/>
        </p:blipFill>
        <p:spPr>
          <a:xfrm>
            <a:off x="-192024" y="1794782"/>
            <a:ext cx="15887701" cy="427808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728216" y="3016251"/>
            <a:ext cx="393192" cy="507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51632" y="3016251"/>
            <a:ext cx="438912" cy="502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HTML &lt;pre&gt; Element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337" r="11865" b="22250"/>
          <a:stretch/>
        </p:blipFill>
        <p:spPr>
          <a:xfrm>
            <a:off x="237606" y="1853973"/>
            <a:ext cx="11116194" cy="40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9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HTML Background, Text Color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36" r="20308" b="37910"/>
          <a:stretch/>
        </p:blipFill>
        <p:spPr>
          <a:xfrm>
            <a:off x="1964871" y="1208315"/>
            <a:ext cx="8262257" cy="30207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1905" r="32232" b="30952"/>
          <a:stretch/>
        </p:blipFill>
        <p:spPr>
          <a:xfrm>
            <a:off x="1964871" y="4229100"/>
            <a:ext cx="8262257" cy="32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Formatting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effectLst/>
              </a:rPr>
              <a:t>&lt;b&gt; - Bold text</a:t>
            </a:r>
          </a:p>
          <a:p>
            <a:r>
              <a:rPr lang="en-US" altLang="ko-KR" dirty="0">
                <a:effectLst/>
              </a:rPr>
              <a:t>&lt;strong&gt; - Important text</a:t>
            </a:r>
          </a:p>
          <a:p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&gt; - Italic text</a:t>
            </a:r>
          </a:p>
          <a:p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em</a:t>
            </a:r>
            <a:r>
              <a:rPr lang="en-US" altLang="ko-KR" dirty="0">
                <a:effectLst/>
              </a:rPr>
              <a:t>&gt; - Emphasized text</a:t>
            </a:r>
          </a:p>
          <a:p>
            <a:r>
              <a:rPr lang="en-US" altLang="ko-KR" dirty="0">
                <a:effectLst/>
              </a:rPr>
              <a:t>&lt;mark&gt; - Marked text(</a:t>
            </a:r>
            <a:r>
              <a:rPr lang="ko-KR" altLang="en-US" dirty="0" err="1">
                <a:effectLst/>
              </a:rPr>
              <a:t>형광팬</a:t>
            </a:r>
            <a:r>
              <a:rPr lang="en-US" altLang="ko-KR" dirty="0">
                <a:effectLst/>
              </a:rPr>
              <a:t>)</a:t>
            </a:r>
          </a:p>
          <a:p>
            <a:r>
              <a:rPr lang="en-US" altLang="ko-KR" dirty="0">
                <a:effectLst/>
              </a:rPr>
              <a:t>&lt;small&gt; - Small text</a:t>
            </a:r>
          </a:p>
          <a:p>
            <a:r>
              <a:rPr lang="en-US" altLang="ko-KR" dirty="0">
                <a:effectLst/>
              </a:rPr>
              <a:t>&lt;del&gt; - Deleted text</a:t>
            </a:r>
          </a:p>
          <a:p>
            <a:r>
              <a:rPr lang="en-US" altLang="ko-KR" dirty="0">
                <a:effectLst/>
              </a:rPr>
              <a:t>&lt;ins&gt; - Inserted text(</a:t>
            </a:r>
            <a:r>
              <a:rPr lang="ko-KR" altLang="en-US" dirty="0">
                <a:effectLst/>
              </a:rPr>
              <a:t>밑줄</a:t>
            </a:r>
            <a:r>
              <a:rPr lang="en-US" altLang="ko-KR" dirty="0">
                <a:effectLst/>
              </a:rPr>
              <a:t>)</a:t>
            </a:r>
          </a:p>
          <a:p>
            <a:r>
              <a:rPr lang="en-US" altLang="ko-KR" dirty="0">
                <a:effectLst/>
              </a:rPr>
              <a:t>&lt;sub&gt; - Subscript text</a:t>
            </a:r>
          </a:p>
          <a:p>
            <a:r>
              <a:rPr lang="en-US" altLang="ko-KR" dirty="0">
                <a:effectLst/>
              </a:rPr>
              <a:t>&lt;sup&gt; - Superscript text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9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207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Courier New</vt:lpstr>
      <vt:lpstr>Office 테마</vt:lpstr>
      <vt:lpstr>산학협력 2번째발표</vt:lpstr>
      <vt:lpstr>HTML들어가기</vt:lpstr>
      <vt:lpstr>PowerPoint 프레젠테이션</vt:lpstr>
      <vt:lpstr>HTML Headings </vt:lpstr>
      <vt:lpstr>HTML Horizontal Rules</vt:lpstr>
      <vt:lpstr>HTML Line Breaks</vt:lpstr>
      <vt:lpstr>The HTML &lt;pre&gt; Element</vt:lpstr>
      <vt:lpstr>HTML Background, Text Color</vt:lpstr>
      <vt:lpstr>HTML Formatting Elements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산학협력 2번째발표</dc:title>
  <dc:creator>insu301@outlook.kr</dc:creator>
  <cp:lastModifiedBy>insu301@outlook.kr</cp:lastModifiedBy>
  <cp:revision>9</cp:revision>
  <dcterms:created xsi:type="dcterms:W3CDTF">2017-06-08T05:17:06Z</dcterms:created>
  <dcterms:modified xsi:type="dcterms:W3CDTF">2017-06-08T08:09:17Z</dcterms:modified>
</cp:coreProperties>
</file>