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6A4-DBDB-4B8A-9268-CA895F242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426C9-E5CD-462A-9BE3-B86D7BA9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6E26A-E77D-4F86-A298-CF4BB70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8903F-225C-46FD-BEE5-E145EFB6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A77D7-0FC5-4985-B378-9E2BB889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ADD1-B715-4C6F-8148-65ABECEC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8BB7C-82CF-4331-8919-14358071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90514-E941-499B-83D9-4D406F4A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3E39C-EE85-4EE2-B73F-ABEE3436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77D6-6BC3-4E61-982E-BDDAF0B4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FFEA8-6D45-41DA-9E1D-8DD5D8CEA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99B24-0EAB-424E-BC57-C81F350C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771C7-5800-4D3D-BA01-11AA1C6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0F719-4125-40B8-9F09-ABAA30A0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825EF-59A6-4680-92FF-A49FAB6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0D63-DF58-4479-8BE3-5E0C51C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3C693-EC28-40C2-B9FB-D2D81001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2DF5E-EB66-4A42-ACDC-590369BF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43EF3-2C74-4110-92B5-6A680FC4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C16F9-0737-4D05-8CD0-B0BDE50C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6C583-A138-4E9F-B4DD-C034D927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CC222-AD89-4B34-A3E8-80BE0BC4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AA360-E268-4CDB-97C2-373475C4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06802-EF1A-4CA6-80AE-2C2FE1E3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32E04-B6BC-4AF8-AC2F-56BD9774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108D-8124-4A72-9E5C-72C0DA2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06A8-F70D-4068-9079-436373C3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4C3-69E6-4270-9E69-646E5E21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15B23-2427-433F-B4AC-064D408D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33C22-045F-4671-ABA6-6538D5B5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C41FE-AF65-4B05-B05F-27D1550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2E1BA-3005-4C57-AFA6-C169316D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0E398-6798-49AE-8587-54D528D2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4C1EE-7F51-4379-932E-515465CB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DE0640-A4FA-4AF8-8E34-8BEFC3815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CD71A-A160-4F4C-AA8F-C8BE4F4B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246A1-7D93-4B56-8E21-DEC123AB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9307E-6FEC-4C03-9565-35432942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4CF9A-F6DC-4200-8B23-4D668EE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108FC-1829-4001-A504-981965DA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D62EB-159C-4B94-9C25-7B523CE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FCF0D3-5F1B-4A51-9657-2142477D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BD3FD-3682-4151-BB06-F306FC0F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DB22C-87AE-4D41-9EA3-81D711DA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FAA79-2BA2-4A46-8BC2-45630A9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DA138-6C93-42C0-B344-53237460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BF17-7904-4259-AA9A-F792EF1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43E98-21AB-4EE3-A839-3B013A3E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957A5-5562-42BA-9797-3A181A41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AC0D9-05AC-41C5-9D09-34388737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4B8CB-1B7E-4192-969A-A9AFFA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DC0C1-5237-4A69-8454-B20822B0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0731-FE5C-4809-9A70-08018A2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678C9-0FBE-443F-BE29-723B3D6E6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E8CBC-EF99-44C3-882C-69F671BB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A01E4-C97B-4E66-863E-5DB2000C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7B9CA-BAA1-4E97-BD4A-560B1451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8BF29-3549-444A-94DB-A572DEAC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8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BC95F-20A4-450C-B9F4-FF42F3A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94C63-30C4-404D-AA8F-CEB8B4FE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4F79F-D04D-440D-97DB-313D661D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F9CC-64B7-4203-AAF8-9B8DB84CB9E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890DA-7DBF-4617-A8D1-75BBF494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91EF4-F960-4ED0-8D32-17D9A6C95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92EE-CEE3-446A-8F1F-0A67C26BA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A9769-5ACE-4AC4-AE67-9FF6B9DE4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산학협력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23016-744A-406F-94E8-B09FDBAC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이인수</a:t>
            </a:r>
          </a:p>
        </p:txBody>
      </p:sp>
    </p:spTree>
    <p:extLst>
      <p:ext uri="{BB962C8B-B14F-4D97-AF65-F5344CB8AC3E}">
        <p14:creationId xmlns:p14="http://schemas.microsoft.com/office/powerpoint/2010/main" val="250475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BD52C-253B-46FF-84B2-688B399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E59F4-27D9-4A31-9B38-9826255C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http://lux.cuenet.kr/94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3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E9E2-3878-47B3-96BE-6FC12CDA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팩맨의</a:t>
            </a:r>
            <a:r>
              <a:rPr lang="ko-KR" altLang="en-US" dirty="0"/>
              <a:t> 응용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335DB7-2206-4A96-9D53-EBFDB1DCE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4" t="8438" r="32342" b="8117"/>
          <a:stretch/>
        </p:blipFill>
        <p:spPr>
          <a:xfrm>
            <a:off x="2263806" y="1899821"/>
            <a:ext cx="7794593" cy="49008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C2C522-9B44-4981-8356-84F51955862D}"/>
              </a:ext>
            </a:extLst>
          </p:cNvPr>
          <p:cNvSpPr/>
          <p:nvPr/>
        </p:nvSpPr>
        <p:spPr>
          <a:xfrm>
            <a:off x="4012706" y="4469398"/>
            <a:ext cx="4296792" cy="635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게임의 틀을 가져옴</a:t>
            </a:r>
          </a:p>
        </p:txBody>
      </p:sp>
    </p:spTree>
    <p:extLst>
      <p:ext uri="{BB962C8B-B14F-4D97-AF65-F5344CB8AC3E}">
        <p14:creationId xmlns:p14="http://schemas.microsoft.com/office/powerpoint/2010/main" val="19857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219A-AEEC-45B6-8F6E-5147E5A4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ECB7-FD2A-4F8F-BA9F-80FBF1D2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플레이어가 한번에 플레이 가능</a:t>
            </a:r>
            <a:r>
              <a:rPr lang="en-US" altLang="ko-KR" dirty="0"/>
              <a:t>(</a:t>
            </a:r>
            <a:r>
              <a:rPr lang="ko-KR" altLang="en-US" dirty="0"/>
              <a:t>개인전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플레이어가 죽을 때 까지 플레이</a:t>
            </a:r>
            <a:endParaRPr lang="en-US" altLang="ko-KR" dirty="0"/>
          </a:p>
          <a:p>
            <a:r>
              <a:rPr lang="ko-KR" altLang="en-US" dirty="0"/>
              <a:t>아이템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미사일</a:t>
            </a:r>
            <a:r>
              <a:rPr lang="en-US" altLang="ko-KR" dirty="0"/>
              <a:t>: </a:t>
            </a:r>
            <a:r>
              <a:rPr lang="ko-KR" altLang="en-US" dirty="0"/>
              <a:t>다른 플레이어 혹은 유령을 죽일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신발</a:t>
            </a:r>
            <a:r>
              <a:rPr lang="en-US" altLang="ko-KR" dirty="0"/>
              <a:t>: </a:t>
            </a:r>
            <a:r>
              <a:rPr lang="ko-KR" altLang="en-US" dirty="0"/>
              <a:t>더욱 </a:t>
            </a:r>
            <a:r>
              <a:rPr lang="ko-KR" altLang="en-US" dirty="0" err="1"/>
              <a:t>빨라짐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무적</a:t>
            </a:r>
            <a:r>
              <a:rPr lang="en-US" altLang="ko-KR" dirty="0"/>
              <a:t>: </a:t>
            </a:r>
            <a:r>
              <a:rPr lang="ko-KR" altLang="en-US" dirty="0"/>
              <a:t>몸과 부딪히면 다른 플레이어와 유령을 죽일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유령화</a:t>
            </a:r>
            <a:r>
              <a:rPr lang="en-US" altLang="ko-KR" dirty="0"/>
              <a:t>: </a:t>
            </a:r>
            <a:r>
              <a:rPr lang="ko-KR" altLang="en-US" dirty="0"/>
              <a:t>유령과 같은 역할을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랜덤</a:t>
            </a:r>
            <a:r>
              <a:rPr lang="en-US" altLang="ko-KR" dirty="0"/>
              <a:t>: </a:t>
            </a:r>
            <a:r>
              <a:rPr lang="ko-KR" altLang="en-US" dirty="0"/>
              <a:t>모든 아이템 중 하나 </a:t>
            </a:r>
            <a:r>
              <a:rPr lang="en-US" altLang="ko-KR" dirty="0"/>
              <a:t>(</a:t>
            </a:r>
            <a:r>
              <a:rPr lang="ko-KR" altLang="en-US" dirty="0"/>
              <a:t>더 </a:t>
            </a:r>
            <a:r>
              <a:rPr lang="ko-KR" altLang="en-US" dirty="0" err="1"/>
              <a:t>느려질수도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61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AA34-F070-4ECA-BC75-B84BF14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Phaser</a:t>
            </a:r>
            <a:r>
              <a:rPr lang="ko-KR" altLang="en-US" dirty="0"/>
              <a:t>을 이용한 웹 게임 만들기 연습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2E653B-32C8-4860-BE89-25CE57C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3" t="6805" r="13810" b="28927"/>
          <a:stretch/>
        </p:blipFill>
        <p:spPr>
          <a:xfrm>
            <a:off x="1514446" y="2338500"/>
            <a:ext cx="9163107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CBE14-E5E1-4E9E-9BFD-9C5BE64C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CA12E-5567-414A-B33B-8FD4B7B2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디렉토리를 한번에 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301467-314F-4EB1-A298-0F2267961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t="5315" r="80586" b="71689"/>
          <a:stretch/>
        </p:blipFill>
        <p:spPr>
          <a:xfrm>
            <a:off x="6482179" y="2225205"/>
            <a:ext cx="4694807" cy="3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33D5-F345-45A8-8371-18086837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E2436-C445-4A16-9755-664FDD59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화면 분할로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한번에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CE4DD-FF2E-4A9B-B932-EA9A9057F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5" t="4142" b="24143"/>
          <a:stretch/>
        </p:blipFill>
        <p:spPr>
          <a:xfrm>
            <a:off x="3509640" y="1825625"/>
            <a:ext cx="8460419" cy="49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9E244-C1AC-46DF-A4EA-42B0B96C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837EA-5DEE-4920-B656-4491980E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추가 기능을 가진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패키지를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 받을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Emmet: </a:t>
            </a:r>
            <a:r>
              <a:rPr lang="ko-KR" altLang="en-US" dirty="0"/>
              <a:t>자동완성 기능</a:t>
            </a:r>
            <a:endParaRPr lang="en-US" altLang="ko-KR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90E765DA-3348-4237-812F-DC5DC3C85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4" t="4765" r="29534" b="7097"/>
          <a:stretch/>
        </p:blipFill>
        <p:spPr>
          <a:xfrm>
            <a:off x="6264675" y="719090"/>
            <a:ext cx="4539449" cy="56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B49CA-AF9D-41D1-9E77-ABF72B58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9B431-028F-44DB-AA31-348DFAF9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>
              <a:effectLst/>
            </a:endParaRPr>
          </a:p>
          <a:p>
            <a:r>
              <a:rPr lang="en-US" altLang="ko-KR" dirty="0"/>
              <a:t>preload(): </a:t>
            </a:r>
            <a:r>
              <a:rPr lang="ko-KR" altLang="en-US" dirty="0">
                <a:effectLst/>
              </a:rPr>
              <a:t>데이터를 불러 올 때 사용하는 함수</a:t>
            </a:r>
            <a:endParaRPr lang="en-US" altLang="ko-KR" dirty="0">
              <a:effectLst/>
            </a:endParaRPr>
          </a:p>
          <a:p>
            <a:endParaRPr lang="ko-KR" altLang="en-US" dirty="0">
              <a:effectLst/>
            </a:endParaRPr>
          </a:p>
          <a:p>
            <a:r>
              <a:rPr lang="en-US" altLang="ko-KR" dirty="0"/>
              <a:t>create(): </a:t>
            </a:r>
            <a:r>
              <a:rPr lang="ko-KR" altLang="en-US" dirty="0">
                <a:effectLst/>
              </a:rPr>
              <a:t>처음 게임을 실행할 때 수행되는 함수</a:t>
            </a:r>
            <a:endParaRPr lang="en-US" altLang="ko-KR" dirty="0">
              <a:effectLst/>
            </a:endParaRPr>
          </a:p>
          <a:p>
            <a:endParaRPr lang="ko-KR" altLang="en-US" dirty="0">
              <a:effectLst/>
            </a:endParaRPr>
          </a:p>
          <a:p>
            <a:r>
              <a:rPr lang="en-US" altLang="ko-KR" dirty="0"/>
              <a:t>update(): </a:t>
            </a:r>
            <a:r>
              <a:rPr lang="ko-KR" altLang="en-US" dirty="0">
                <a:effectLst/>
              </a:rPr>
              <a:t> 주기적으로 수행하는 함수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9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FD76-8ECB-4FEA-82FC-76AA836D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포켓볼 피하기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FC1B6-49D6-4CE0-86CB-052F657E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00DC4-BD68-49CE-A48C-13FF8C2B6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r="47718" b="20648"/>
          <a:stretch/>
        </p:blipFill>
        <p:spPr>
          <a:xfrm>
            <a:off x="6578353" y="1771527"/>
            <a:ext cx="5157926" cy="4459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B24182-8402-4D55-BD60-B0636BB81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5" t="34693" r="39782" b="11197"/>
          <a:stretch/>
        </p:blipFill>
        <p:spPr>
          <a:xfrm>
            <a:off x="186431" y="1864901"/>
            <a:ext cx="5904509" cy="44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157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산학협력 발표</vt:lpstr>
      <vt:lpstr>팩맨의 응용</vt:lpstr>
      <vt:lpstr>추가된 기능</vt:lpstr>
      <vt:lpstr>Phaser을 이용한 웹 게임 만들기 연습</vt:lpstr>
      <vt:lpstr>Atom의 특징</vt:lpstr>
      <vt:lpstr>Atom의 특징</vt:lpstr>
      <vt:lpstr>Atom의 특징</vt:lpstr>
      <vt:lpstr>기본적인 함수</vt:lpstr>
      <vt:lpstr>포켓볼 피하기 게임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insu301@outlook.kr</dc:creator>
  <cp:lastModifiedBy>insu301@outlook.kr</cp:lastModifiedBy>
  <cp:revision>12</cp:revision>
  <dcterms:created xsi:type="dcterms:W3CDTF">2017-07-05T07:44:52Z</dcterms:created>
  <dcterms:modified xsi:type="dcterms:W3CDTF">2017-07-05T17:55:21Z</dcterms:modified>
</cp:coreProperties>
</file>