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6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7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5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9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0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2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7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47E4-8086-4879-84F8-B736E28F8095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9E09-43DD-4D03-9094-BAFC398B1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4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자바스크립트 시작하기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이인수</a:t>
            </a:r>
          </a:p>
        </p:txBody>
      </p:sp>
    </p:spTree>
    <p:extLst>
      <p:ext uri="{BB962C8B-B14F-4D97-AF65-F5344CB8AC3E}">
        <p14:creationId xmlns:p14="http://schemas.microsoft.com/office/powerpoint/2010/main" val="10706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79" r="60811" b="52880"/>
          <a:stretch/>
        </p:blipFill>
        <p:spPr>
          <a:xfrm>
            <a:off x="6596108" y="2281560"/>
            <a:ext cx="5237825" cy="369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85" r="65267" b="58188"/>
          <a:stretch/>
        </p:blipFill>
        <p:spPr>
          <a:xfrm>
            <a:off x="514904" y="2281560"/>
            <a:ext cx="5175682" cy="3739921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60646" y="636018"/>
            <a:ext cx="10515600" cy="184085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자바 스크립트 시작</a:t>
            </a:r>
          </a:p>
        </p:txBody>
      </p:sp>
    </p:spTree>
    <p:extLst>
      <p:ext uri="{BB962C8B-B14F-4D97-AF65-F5344CB8AC3E}">
        <p14:creationId xmlns:p14="http://schemas.microsoft.com/office/powerpoint/2010/main" val="364366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23" t="18023" r="52897" b="35325"/>
          <a:stretch/>
        </p:blipFill>
        <p:spPr>
          <a:xfrm>
            <a:off x="722376" y="379228"/>
            <a:ext cx="5102352" cy="33913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9938" t="49067" b="6933"/>
          <a:stretch/>
        </p:blipFill>
        <p:spPr>
          <a:xfrm>
            <a:off x="3035807" y="3770612"/>
            <a:ext cx="6103549" cy="3017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7757" t="17648" r="59257" b="36657"/>
          <a:stretch/>
        </p:blipFill>
        <p:spPr>
          <a:xfrm>
            <a:off x="6872651" y="379228"/>
            <a:ext cx="4859101" cy="33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179" y="106214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문자열 자료형을 입력할 때 사용하는 함수</a:t>
            </a:r>
            <a:r>
              <a:rPr lang="en-US" altLang="ko-KR" dirty="0"/>
              <a:t>: prompt(‘string message’, ‘string default’): </a:t>
            </a:r>
            <a:r>
              <a:rPr lang="ko-KR" altLang="en-US" dirty="0"/>
              <a:t>사용자한태 입력을 받은 후 코드 자체가 바뀜 </a:t>
            </a:r>
            <a:r>
              <a:rPr lang="en-US" altLang="ko-KR" dirty="0"/>
              <a:t>vs c</a:t>
            </a:r>
            <a:r>
              <a:rPr lang="ko-KR" altLang="en-US" dirty="0"/>
              <a:t>언어</a:t>
            </a:r>
            <a:r>
              <a:rPr lang="en-US" altLang="ko-KR" dirty="0"/>
              <a:t>:</a:t>
            </a:r>
            <a:r>
              <a:rPr lang="ko-KR" altLang="en-US" dirty="0"/>
              <a:t>문장 못 받음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불 자료형을 입력 받을 때 사용하는 함수</a:t>
            </a:r>
            <a:r>
              <a:rPr lang="en-US" altLang="ko-KR" dirty="0"/>
              <a:t>: confirm(‘ ‘): </a:t>
            </a:r>
            <a:r>
              <a:rPr lang="ko-KR" altLang="en-US" dirty="0"/>
              <a:t>확인→</a:t>
            </a:r>
            <a:r>
              <a:rPr lang="en-US" altLang="ko-KR" dirty="0"/>
              <a:t>true, </a:t>
            </a:r>
            <a:r>
              <a:rPr lang="ko-KR" altLang="en-US" dirty="0"/>
              <a:t>취소→</a:t>
            </a:r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3711" y="146164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일치 연산자 </a:t>
            </a:r>
            <a:r>
              <a:rPr lang="en-US" altLang="ko-KR" dirty="0"/>
              <a:t>vs </a:t>
            </a:r>
            <a:r>
              <a:rPr lang="ko-KR" altLang="en-US" dirty="0"/>
              <a:t>비교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일치 연산자</a:t>
            </a:r>
            <a:r>
              <a:rPr lang="en-US" altLang="ko-KR" dirty="0"/>
              <a:t>: </a:t>
            </a:r>
            <a:r>
              <a:rPr lang="ko-KR" altLang="en-US" dirty="0"/>
              <a:t>양쪽 변의 자료형과 값을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비교 연산자</a:t>
            </a:r>
            <a:r>
              <a:rPr lang="en-US" altLang="ko-KR" dirty="0"/>
              <a:t>: </a:t>
            </a:r>
            <a:r>
              <a:rPr lang="ko-KR" altLang="en-US" dirty="0"/>
              <a:t>양쪽 변의 값을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alert(‘273’===273);</a:t>
            </a:r>
            <a:r>
              <a:rPr lang="ko-KR" altLang="en-US" dirty="0"/>
              <a:t> →</a:t>
            </a:r>
            <a:r>
              <a:rPr lang="en-US" altLang="ko-KR" dirty="0"/>
              <a:t>false</a:t>
            </a:r>
          </a:p>
          <a:p>
            <a:pPr marL="0" indent="0">
              <a:buNone/>
            </a:pPr>
            <a:r>
              <a:rPr lang="en-US" altLang="ko-KR" dirty="0"/>
              <a:t>     alert(‘273’==273); </a:t>
            </a:r>
            <a:r>
              <a:rPr lang="ko-KR" altLang="en-US" dirty="0"/>
              <a:t>→</a:t>
            </a:r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6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5854" y="15592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템플릿 문자열</a:t>
            </a:r>
            <a:r>
              <a:rPr lang="en-US" altLang="ko-KR" dirty="0"/>
              <a:t>: ` ${</a:t>
            </a:r>
            <a:r>
              <a:rPr lang="ko-KR" altLang="en-US" dirty="0"/>
              <a:t>표현식</a:t>
            </a:r>
            <a:r>
              <a:rPr lang="en-US" altLang="ko-KR" dirty="0"/>
              <a:t>} `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문자열 내부에 표현식을 삽입할 때 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표현식</a:t>
            </a:r>
            <a:r>
              <a:rPr lang="en-US" altLang="ko-KR" sz="1800" dirty="0"/>
              <a:t>: </a:t>
            </a:r>
            <a:r>
              <a:rPr lang="ko-KR" altLang="en-US" sz="1800" dirty="0"/>
              <a:t>값을 만들어내는 간단한 코드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Ex) alert(`1+1</a:t>
            </a:r>
            <a:r>
              <a:rPr lang="ko-KR" altLang="en-US" dirty="0"/>
              <a:t>은 </a:t>
            </a:r>
            <a:r>
              <a:rPr lang="en-US" altLang="ko-KR" dirty="0"/>
              <a:t>${1+1}</a:t>
            </a:r>
            <a:r>
              <a:rPr lang="ko-KR" altLang="en-US" dirty="0"/>
              <a:t>입니다</a:t>
            </a:r>
            <a:r>
              <a:rPr lang="en-US" altLang="ko-KR" dirty="0"/>
              <a:t>`);</a:t>
            </a:r>
          </a:p>
          <a:p>
            <a:pPr marL="0" indent="0">
              <a:buNone/>
            </a:pPr>
            <a:r>
              <a:rPr lang="ko-KR" altLang="en-US" dirty="0"/>
              <a:t>      →출력</a:t>
            </a:r>
            <a:r>
              <a:rPr lang="en-US" altLang="ko-KR" dirty="0"/>
              <a:t>: 1+1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5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7059"/>
            <a:ext cx="10515600" cy="432153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, let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: </a:t>
            </a:r>
            <a:r>
              <a:rPr lang="ko-KR" altLang="en-US" dirty="0"/>
              <a:t>전역변수 키워드</a:t>
            </a:r>
            <a:r>
              <a:rPr lang="en-US" altLang="ko-KR" dirty="0"/>
              <a:t>, </a:t>
            </a:r>
            <a:r>
              <a:rPr lang="ko-KR" altLang="en-US" dirty="0" err="1"/>
              <a:t>재선언</a:t>
            </a:r>
            <a:r>
              <a:rPr lang="ko-KR" altLang="en-US" dirty="0"/>
              <a:t> 가능</a:t>
            </a:r>
            <a:endParaRPr lang="en-US" altLang="ko-KR" dirty="0"/>
          </a:p>
          <a:p>
            <a:r>
              <a:rPr lang="en-US" altLang="ko-KR" dirty="0"/>
              <a:t>let: </a:t>
            </a:r>
            <a:r>
              <a:rPr lang="ko-KR" altLang="en-US" dirty="0"/>
              <a:t>지역변수 키워드</a:t>
            </a:r>
            <a:r>
              <a:rPr lang="en-US" altLang="ko-KR" dirty="0"/>
              <a:t>, </a:t>
            </a:r>
            <a:r>
              <a:rPr lang="ko-KR" altLang="en-US" dirty="0" err="1"/>
              <a:t>재선언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Cf</a:t>
            </a:r>
            <a:r>
              <a:rPr lang="en-US" altLang="ko-KR" sz="1800" dirty="0"/>
              <a:t>)c</a:t>
            </a:r>
            <a:r>
              <a:rPr lang="ko-KR" altLang="en-US" sz="1800" dirty="0"/>
              <a:t>언어는 자료형에 따라 변수의 키워드가 바뀜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num1; </a:t>
            </a:r>
            <a:r>
              <a:rPr lang="ko-KR" altLang="en-US" sz="1800" dirty="0"/>
              <a:t>→전역변수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main()</a:t>
            </a:r>
          </a:p>
          <a:p>
            <a:pPr marL="0" indent="0">
              <a:buNone/>
            </a:pPr>
            <a:r>
              <a:rPr lang="en-US" altLang="ko-KR" sz="1800" dirty="0"/>
              <a:t>     {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num2; </a:t>
            </a:r>
            <a:r>
              <a:rPr lang="ko-KR" altLang="en-US" sz="1800" dirty="0"/>
              <a:t>→지역변수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0861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2690" y="119531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짧은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자바스크립트는 결과가 확실할 때 추가 연산을 진행하지 않는다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불 표현식</a:t>
            </a:r>
            <a:r>
              <a:rPr lang="en-US" altLang="ko-KR" dirty="0"/>
              <a:t>)||(</a:t>
            </a:r>
            <a:r>
              <a:rPr lang="ko-KR" altLang="en-US" dirty="0"/>
              <a:t>불 표현식이 거짓일 때 실행할 문장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불 표현식</a:t>
            </a:r>
            <a:r>
              <a:rPr lang="en-US" altLang="ko-KR" dirty="0"/>
              <a:t>)&amp;&amp;(</a:t>
            </a:r>
            <a:r>
              <a:rPr lang="ko-KR" altLang="en-US" dirty="0"/>
              <a:t>불 표현식이 참일 때 실행할 문장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1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221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자바스크립트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insu301@outlook.kr</dc:creator>
  <cp:lastModifiedBy>insu301@outlook.kr</cp:lastModifiedBy>
  <cp:revision>27</cp:revision>
  <dcterms:created xsi:type="dcterms:W3CDTF">2017-05-22T16:07:49Z</dcterms:created>
  <dcterms:modified xsi:type="dcterms:W3CDTF">2017-05-23T08:28:08Z</dcterms:modified>
</cp:coreProperties>
</file>