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89" r:id="rId2"/>
    <p:sldId id="258" r:id="rId3"/>
    <p:sldId id="321" r:id="rId4"/>
    <p:sldId id="393" r:id="rId5"/>
    <p:sldId id="383" r:id="rId6"/>
    <p:sldId id="384" r:id="rId7"/>
    <p:sldId id="385" r:id="rId8"/>
    <p:sldId id="387" r:id="rId9"/>
    <p:sldId id="412" r:id="rId10"/>
    <p:sldId id="394" r:id="rId11"/>
    <p:sldId id="400" r:id="rId12"/>
    <p:sldId id="395" r:id="rId13"/>
    <p:sldId id="398" r:id="rId14"/>
    <p:sldId id="403" r:id="rId15"/>
    <p:sldId id="401" r:id="rId16"/>
    <p:sldId id="402" r:id="rId17"/>
    <p:sldId id="388" r:id="rId18"/>
    <p:sldId id="399" r:id="rId19"/>
    <p:sldId id="389" r:id="rId20"/>
    <p:sldId id="407" r:id="rId21"/>
    <p:sldId id="408" r:id="rId22"/>
    <p:sldId id="410" r:id="rId23"/>
    <p:sldId id="409" r:id="rId24"/>
    <p:sldId id="411" r:id="rId25"/>
    <p:sldId id="390" r:id="rId26"/>
    <p:sldId id="391" r:id="rId27"/>
    <p:sldId id="382" r:id="rId28"/>
    <p:sldId id="404" r:id="rId29"/>
    <p:sldId id="405" r:id="rId30"/>
    <p:sldId id="406" r:id="rId3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89169" autoAdjust="0"/>
  </p:normalViewPr>
  <p:slideViewPr>
    <p:cSldViewPr showGuides="1">
      <p:cViewPr varScale="1">
        <p:scale>
          <a:sx n="70" d="100"/>
          <a:sy n="70" d="100"/>
        </p:scale>
        <p:origin x="103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57D02-8374-4C6C-9417-0945B4CDB565}"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pPr latinLnBrk="1"/>
          <a:endParaRPr lang="ko-KR" altLang="en-US"/>
        </a:p>
      </dgm:t>
    </dgm:pt>
    <dgm:pt modelId="{59CB9589-C23D-4269-9B9A-A11F93DA213E}">
      <dgm:prSet phldrT="[텍스트]" custT="1"/>
      <dgm:spPr/>
      <dgm:t>
        <a:bodyPr/>
        <a:lstStyle/>
        <a:p>
          <a:pPr latinLnBrk="1"/>
          <a:r>
            <a:rPr lang="en-US" altLang="ko-KR" sz="2000" b="1" dirty="0" smtClean="0">
              <a:latin typeface="+mn-ea"/>
              <a:ea typeface="+mn-ea"/>
            </a:rPr>
            <a:t>Utility</a:t>
          </a:r>
          <a:endParaRPr lang="ko-KR" altLang="en-US" sz="1700" b="1" dirty="0">
            <a:latin typeface="+mn-ea"/>
            <a:ea typeface="+mn-ea"/>
          </a:endParaRPr>
        </a:p>
      </dgm:t>
    </dgm:pt>
    <dgm:pt modelId="{AB694F98-CF0A-4395-AC94-DA891C9ABB92}" type="parTrans" cxnId="{BFE98C5A-59AB-44C8-9EE6-745FB1369601}">
      <dgm:prSet/>
      <dgm:spPr/>
      <dgm:t>
        <a:bodyPr/>
        <a:lstStyle/>
        <a:p>
          <a:pPr latinLnBrk="1"/>
          <a:endParaRPr lang="ko-KR" altLang="en-US" b="0">
            <a:solidFill>
              <a:schemeClr val="tx1"/>
            </a:solidFill>
            <a:latin typeface="+mn-ea"/>
            <a:ea typeface="+mn-ea"/>
          </a:endParaRPr>
        </a:p>
      </dgm:t>
    </dgm:pt>
    <dgm:pt modelId="{3C20AF6E-2B61-44E5-B1FF-F037F95AE3D5}" type="sibTrans" cxnId="{BFE98C5A-59AB-44C8-9EE6-745FB1369601}">
      <dgm:prSet/>
      <dgm:spPr/>
      <dgm:t>
        <a:bodyPr/>
        <a:lstStyle/>
        <a:p>
          <a:pPr latinLnBrk="1"/>
          <a:endParaRPr lang="ko-KR" altLang="en-US" b="0">
            <a:solidFill>
              <a:schemeClr val="tx1"/>
            </a:solidFill>
            <a:latin typeface="+mn-ea"/>
            <a:ea typeface="+mn-ea"/>
          </a:endParaRPr>
        </a:p>
      </dgm:t>
    </dgm:pt>
    <dgm:pt modelId="{10313CED-257E-4845-8634-BB269F58A4DB}">
      <dgm:prSet phldrT="[텍스트]" custT="1"/>
      <dgm:spPr/>
      <dgm:t>
        <a:bodyPr/>
        <a:lstStyle/>
        <a:p>
          <a:pPr latinLnBrk="1"/>
          <a:r>
            <a:rPr lang="en-US" altLang="ko-KR" sz="2000" b="1" dirty="0" smtClean="0">
              <a:latin typeface="+mn-ea"/>
              <a:ea typeface="+mn-ea"/>
            </a:rPr>
            <a:t>Security</a:t>
          </a:r>
        </a:p>
        <a:p>
          <a:pPr latinLnBrk="1"/>
          <a:r>
            <a:rPr lang="en-US" altLang="ko-KR" sz="2000" b="1" dirty="0" smtClean="0">
              <a:latin typeface="+mn-ea"/>
              <a:ea typeface="+mn-ea"/>
            </a:rPr>
            <a:t>(M, M)</a:t>
          </a:r>
          <a:endParaRPr lang="ko-KR" altLang="en-US" sz="2000" b="1" dirty="0">
            <a:latin typeface="+mn-ea"/>
            <a:ea typeface="+mn-ea"/>
          </a:endParaRPr>
        </a:p>
      </dgm:t>
    </dgm:pt>
    <dgm:pt modelId="{C95ADB1A-64FC-431C-B8E9-80A4A3FCE0DC}" type="parTrans" cxnId="{16B679AB-C0D4-428D-B52C-5095622D9AE9}">
      <dgm:prSet/>
      <dgm:spPr/>
      <dgm:t>
        <a:bodyPr/>
        <a:lstStyle/>
        <a:p>
          <a:pPr latinLnBrk="1"/>
          <a:endParaRPr lang="ko-KR" altLang="en-US" b="0">
            <a:solidFill>
              <a:schemeClr val="tx1"/>
            </a:solidFill>
            <a:latin typeface="+mn-ea"/>
            <a:ea typeface="+mn-ea"/>
          </a:endParaRPr>
        </a:p>
      </dgm:t>
    </dgm:pt>
    <dgm:pt modelId="{11939262-69B5-4B44-8010-20FC6C5FF4A8}" type="sibTrans" cxnId="{16B679AB-C0D4-428D-B52C-5095622D9AE9}">
      <dgm:prSet/>
      <dgm:spPr/>
      <dgm:t>
        <a:bodyPr/>
        <a:lstStyle/>
        <a:p>
          <a:pPr latinLnBrk="1"/>
          <a:endParaRPr lang="ko-KR" altLang="en-US" b="0">
            <a:solidFill>
              <a:schemeClr val="tx1"/>
            </a:solidFill>
            <a:latin typeface="+mn-ea"/>
            <a:ea typeface="+mn-ea"/>
          </a:endParaRPr>
        </a:p>
      </dgm:t>
    </dgm:pt>
    <dgm:pt modelId="{D94487DE-F08D-4452-B1FB-2D5E83959820}">
      <dgm:prSet phldrT="[텍스트]" custT="1"/>
      <dgm:spPr/>
      <dgm:t>
        <a:bodyPr/>
        <a:lstStyle/>
        <a:p>
          <a:pPr latinLnBrk="1"/>
          <a:r>
            <a:rPr lang="en-US" altLang="ko-KR" sz="2000" b="1" dirty="0" smtClean="0">
              <a:latin typeface="+mn-ea"/>
              <a:ea typeface="+mn-ea"/>
            </a:rPr>
            <a:t>Performance </a:t>
          </a:r>
        </a:p>
        <a:p>
          <a:pPr latinLnBrk="1"/>
          <a:r>
            <a:rPr lang="en-US" altLang="ko-KR" sz="2000" b="1" dirty="0" smtClean="0">
              <a:latin typeface="+mn-ea"/>
              <a:ea typeface="+mn-ea"/>
            </a:rPr>
            <a:t>(M, H)</a:t>
          </a:r>
          <a:endParaRPr lang="ko-KR" altLang="en-US" sz="2000" b="1" dirty="0">
            <a:latin typeface="+mn-ea"/>
            <a:ea typeface="+mn-ea"/>
          </a:endParaRPr>
        </a:p>
      </dgm:t>
    </dgm:pt>
    <dgm:pt modelId="{7BCB48D7-10B4-4127-966E-915E6B043A0B}" type="parTrans" cxnId="{802F0354-6836-4C51-B0BD-35E9F85D00EA}">
      <dgm:prSet/>
      <dgm:spPr/>
      <dgm:t>
        <a:bodyPr/>
        <a:lstStyle/>
        <a:p>
          <a:pPr latinLnBrk="1"/>
          <a:endParaRPr lang="ko-KR" altLang="en-US" b="0">
            <a:solidFill>
              <a:schemeClr val="tx1"/>
            </a:solidFill>
            <a:latin typeface="+mn-ea"/>
            <a:ea typeface="+mn-ea"/>
          </a:endParaRPr>
        </a:p>
      </dgm:t>
    </dgm:pt>
    <dgm:pt modelId="{727FB59A-9D72-4544-91AF-583E462952BE}" type="sibTrans" cxnId="{802F0354-6836-4C51-B0BD-35E9F85D00EA}">
      <dgm:prSet/>
      <dgm:spPr/>
      <dgm:t>
        <a:bodyPr/>
        <a:lstStyle/>
        <a:p>
          <a:pPr latinLnBrk="1"/>
          <a:endParaRPr lang="ko-KR" altLang="en-US" b="0">
            <a:solidFill>
              <a:schemeClr val="tx1"/>
            </a:solidFill>
            <a:latin typeface="+mn-ea"/>
            <a:ea typeface="+mn-ea"/>
          </a:endParaRPr>
        </a:p>
      </dgm:t>
    </dgm:pt>
    <dgm:pt modelId="{D1ABC7D0-6E0C-4BDF-9835-AF49BAB72655}">
      <dgm:prSet phldrT="[텍스트]" custT="1"/>
      <dgm:spPr/>
      <dgm:t>
        <a:bodyPr/>
        <a:lstStyle/>
        <a:p>
          <a:pPr latinLnBrk="1"/>
          <a:r>
            <a:rPr lang="en-US" altLang="ko-KR" sz="2000" b="1" dirty="0" smtClean="0">
              <a:latin typeface="+mn-ea"/>
              <a:ea typeface="+mn-ea"/>
            </a:rPr>
            <a:t>Safety</a:t>
          </a:r>
        </a:p>
        <a:p>
          <a:pPr latinLnBrk="1"/>
          <a:r>
            <a:rPr lang="en-US" altLang="ko-KR" sz="2000" b="1" dirty="0" smtClean="0">
              <a:latin typeface="+mn-ea"/>
              <a:ea typeface="+mn-ea"/>
            </a:rPr>
            <a:t> (H, M)</a:t>
          </a:r>
          <a:endParaRPr lang="ko-KR" altLang="en-US" sz="2000" b="1" dirty="0">
            <a:latin typeface="+mn-ea"/>
            <a:ea typeface="+mn-ea"/>
          </a:endParaRPr>
        </a:p>
      </dgm:t>
    </dgm:pt>
    <dgm:pt modelId="{31C488FB-4FC3-4FFC-B4BB-9ED075DDEC4E}" type="parTrans" cxnId="{18D91DC1-0B63-4DFD-A62A-DCD1FE36C50D}">
      <dgm:prSet/>
      <dgm:spPr/>
      <dgm:t>
        <a:bodyPr/>
        <a:lstStyle/>
        <a:p>
          <a:pPr latinLnBrk="1"/>
          <a:endParaRPr lang="ko-KR" altLang="en-US" b="0">
            <a:solidFill>
              <a:schemeClr val="tx1"/>
            </a:solidFill>
            <a:latin typeface="+mn-ea"/>
            <a:ea typeface="+mn-ea"/>
          </a:endParaRPr>
        </a:p>
      </dgm:t>
    </dgm:pt>
    <dgm:pt modelId="{410BC84D-12D0-42BE-BBA5-92C581E511E1}" type="sibTrans" cxnId="{18D91DC1-0B63-4DFD-A62A-DCD1FE36C50D}">
      <dgm:prSet/>
      <dgm:spPr/>
      <dgm:t>
        <a:bodyPr/>
        <a:lstStyle/>
        <a:p>
          <a:pPr latinLnBrk="1"/>
          <a:endParaRPr lang="ko-KR" altLang="en-US" b="0">
            <a:solidFill>
              <a:schemeClr val="tx1"/>
            </a:solidFill>
            <a:latin typeface="+mn-ea"/>
            <a:ea typeface="+mn-ea"/>
          </a:endParaRPr>
        </a:p>
      </dgm:t>
    </dgm:pt>
    <dgm:pt modelId="{6E99B6F7-AB7E-4355-8A7E-25E18E9E1687}">
      <dgm:prSet phldrT="[텍스트]" custT="1"/>
      <dgm:spPr/>
      <dgm:t>
        <a:bodyPr/>
        <a:lstStyle/>
        <a:p>
          <a:pPr latinLnBrk="1"/>
          <a:r>
            <a:rPr lang="en-US" altLang="ko-KR" sz="2000" b="1" dirty="0" smtClean="0">
              <a:latin typeface="+mn-ea"/>
              <a:ea typeface="+mn-ea"/>
            </a:rPr>
            <a:t>Usability </a:t>
          </a:r>
        </a:p>
        <a:p>
          <a:pPr latinLnBrk="1"/>
          <a:r>
            <a:rPr lang="en-US" altLang="ko-KR" sz="2000" b="1" dirty="0" smtClean="0">
              <a:latin typeface="+mn-ea"/>
              <a:ea typeface="+mn-ea"/>
            </a:rPr>
            <a:t>(L, L)</a:t>
          </a:r>
          <a:endParaRPr lang="ko-KR" altLang="en-US" sz="2000" b="1" dirty="0">
            <a:latin typeface="+mn-ea"/>
            <a:ea typeface="+mn-ea"/>
          </a:endParaRPr>
        </a:p>
      </dgm:t>
    </dgm:pt>
    <dgm:pt modelId="{4A1A7D5D-ADFF-4112-A1D8-6E1DA5C97632}" type="parTrans" cxnId="{5046DDC7-AF88-4ACB-84B3-7375B544CE65}">
      <dgm:prSet/>
      <dgm:spPr/>
      <dgm:t>
        <a:bodyPr/>
        <a:lstStyle/>
        <a:p>
          <a:pPr latinLnBrk="1"/>
          <a:endParaRPr lang="ko-KR" altLang="en-US" b="0">
            <a:solidFill>
              <a:schemeClr val="tx1"/>
            </a:solidFill>
            <a:latin typeface="+mn-ea"/>
            <a:ea typeface="+mn-ea"/>
          </a:endParaRPr>
        </a:p>
      </dgm:t>
    </dgm:pt>
    <dgm:pt modelId="{92CD8B8F-9A55-4DC1-8D40-C962AE04FCF3}" type="sibTrans" cxnId="{5046DDC7-AF88-4ACB-84B3-7375B544CE65}">
      <dgm:prSet/>
      <dgm:spPr/>
      <dgm:t>
        <a:bodyPr/>
        <a:lstStyle/>
        <a:p>
          <a:pPr latinLnBrk="1"/>
          <a:endParaRPr lang="ko-KR" altLang="en-US" b="0">
            <a:solidFill>
              <a:schemeClr val="tx1"/>
            </a:solidFill>
            <a:latin typeface="+mn-ea"/>
            <a:ea typeface="+mn-ea"/>
          </a:endParaRPr>
        </a:p>
      </dgm:t>
    </dgm:pt>
    <dgm:pt modelId="{BFDBD0DE-C0E8-49A0-856F-572A73DC47F7}">
      <dgm:prSet phldrT="[텍스트]" custT="1"/>
      <dgm:spPr/>
      <dgm:t>
        <a:bodyPr/>
        <a:lstStyle/>
        <a:p>
          <a:pPr latinLnBrk="1"/>
          <a:r>
            <a:rPr lang="en-US" altLang="ko-KR" sz="1600" b="0" dirty="0" smtClean="0">
              <a:latin typeface="+mn-ea"/>
              <a:ea typeface="+mn-ea"/>
            </a:rPr>
            <a:t>User's information should be kept securely</a:t>
          </a:r>
          <a:endParaRPr lang="ko-KR" altLang="en-US" sz="1600" b="0" dirty="0">
            <a:latin typeface="+mn-ea"/>
            <a:ea typeface="+mn-ea"/>
          </a:endParaRPr>
        </a:p>
      </dgm:t>
    </dgm:pt>
    <dgm:pt modelId="{D737A0F2-2723-437B-B3C7-D9E640C315C7}" type="parTrans" cxnId="{D255FED9-086C-48E8-896F-4ABD70915161}">
      <dgm:prSet/>
      <dgm:spPr/>
      <dgm:t>
        <a:bodyPr/>
        <a:lstStyle/>
        <a:p>
          <a:pPr latinLnBrk="1"/>
          <a:endParaRPr lang="ko-KR" altLang="en-US" b="0">
            <a:solidFill>
              <a:schemeClr val="tx1"/>
            </a:solidFill>
            <a:latin typeface="+mn-ea"/>
            <a:ea typeface="+mn-ea"/>
          </a:endParaRPr>
        </a:p>
      </dgm:t>
    </dgm:pt>
    <dgm:pt modelId="{000E377E-AA19-4D13-B7EF-1247D36999C9}" type="sibTrans" cxnId="{D255FED9-086C-48E8-896F-4ABD70915161}">
      <dgm:prSet/>
      <dgm:spPr/>
      <dgm:t>
        <a:bodyPr/>
        <a:lstStyle/>
        <a:p>
          <a:pPr latinLnBrk="1"/>
          <a:endParaRPr lang="ko-KR" altLang="en-US" b="0">
            <a:solidFill>
              <a:schemeClr val="tx1"/>
            </a:solidFill>
            <a:latin typeface="+mn-ea"/>
            <a:ea typeface="+mn-ea"/>
          </a:endParaRPr>
        </a:p>
      </dgm:t>
    </dgm:pt>
    <dgm:pt modelId="{FE73FFD8-51B0-44BD-8241-AECD7ADFA866}">
      <dgm:prSet phldrT="[텍스트]" custT="1"/>
      <dgm:spPr/>
      <dgm:t>
        <a:bodyPr/>
        <a:lstStyle/>
        <a:p>
          <a:pPr latinLnBrk="1"/>
          <a:r>
            <a:rPr lang="en-US" altLang="ko-KR" sz="1600" b="0" dirty="0" smtClean="0">
              <a:latin typeface="+mn-ea"/>
              <a:ea typeface="+mn-ea"/>
            </a:rPr>
            <a:t>Users should be able to watch video with good quality</a:t>
          </a:r>
          <a:endParaRPr lang="ko-KR" altLang="en-US" sz="1600" b="0" dirty="0">
            <a:latin typeface="+mn-ea"/>
            <a:ea typeface="+mn-ea"/>
          </a:endParaRPr>
        </a:p>
      </dgm:t>
    </dgm:pt>
    <dgm:pt modelId="{DC4B44A1-365D-4221-8F89-B4044BFB030F}" type="parTrans" cxnId="{1344E93C-6F4C-4F7E-BD84-A8FF3D7CD92F}">
      <dgm:prSet/>
      <dgm:spPr/>
      <dgm:t>
        <a:bodyPr/>
        <a:lstStyle/>
        <a:p>
          <a:pPr latinLnBrk="1"/>
          <a:endParaRPr lang="ko-KR" altLang="en-US" b="0">
            <a:solidFill>
              <a:schemeClr val="tx1"/>
            </a:solidFill>
            <a:latin typeface="+mn-ea"/>
            <a:ea typeface="+mn-ea"/>
          </a:endParaRPr>
        </a:p>
      </dgm:t>
    </dgm:pt>
    <dgm:pt modelId="{C0714885-BF2B-45BE-ADC5-063A198A0FC4}" type="sibTrans" cxnId="{1344E93C-6F4C-4F7E-BD84-A8FF3D7CD92F}">
      <dgm:prSet/>
      <dgm:spPr/>
      <dgm:t>
        <a:bodyPr/>
        <a:lstStyle/>
        <a:p>
          <a:pPr latinLnBrk="1"/>
          <a:endParaRPr lang="ko-KR" altLang="en-US" b="0">
            <a:solidFill>
              <a:schemeClr val="tx1"/>
            </a:solidFill>
            <a:latin typeface="+mn-ea"/>
            <a:ea typeface="+mn-ea"/>
          </a:endParaRPr>
        </a:p>
      </dgm:t>
    </dgm:pt>
    <dgm:pt modelId="{D988C680-C53C-421F-AFCC-8C9E145898F5}">
      <dgm:prSet phldrT="[텍스트]" custT="1"/>
      <dgm:spPr/>
      <dgm:t>
        <a:bodyPr/>
        <a:lstStyle/>
        <a:p>
          <a:pPr latinLnBrk="1"/>
          <a:r>
            <a:rPr lang="en-US" altLang="ko-KR" sz="1600" b="0" dirty="0" smtClean="0">
              <a:latin typeface="+mn-ea"/>
              <a:ea typeface="+mn-ea"/>
            </a:rPr>
            <a:t>Payment should be proceed without any error and when it  should be rollback when it is not available</a:t>
          </a:r>
          <a:endParaRPr lang="ko-KR" altLang="en-US" sz="1600" b="0" dirty="0">
            <a:latin typeface="+mn-ea"/>
            <a:ea typeface="+mn-ea"/>
          </a:endParaRPr>
        </a:p>
      </dgm:t>
    </dgm:pt>
    <dgm:pt modelId="{672054A9-6D8E-4C49-9360-AB68043FCB2B}" type="parTrans" cxnId="{EB62AE7C-7DAD-4131-B4AF-C7CF23A0791C}">
      <dgm:prSet/>
      <dgm:spPr/>
      <dgm:t>
        <a:bodyPr/>
        <a:lstStyle/>
        <a:p>
          <a:pPr latinLnBrk="1"/>
          <a:endParaRPr lang="ko-KR" altLang="en-US" b="0">
            <a:solidFill>
              <a:schemeClr val="tx1"/>
            </a:solidFill>
            <a:latin typeface="+mn-ea"/>
            <a:ea typeface="+mn-ea"/>
          </a:endParaRPr>
        </a:p>
      </dgm:t>
    </dgm:pt>
    <dgm:pt modelId="{BE0A9B6C-9B47-4455-952C-696BBB4867CA}" type="sibTrans" cxnId="{EB62AE7C-7DAD-4131-B4AF-C7CF23A0791C}">
      <dgm:prSet/>
      <dgm:spPr/>
      <dgm:t>
        <a:bodyPr/>
        <a:lstStyle/>
        <a:p>
          <a:pPr latinLnBrk="1"/>
          <a:endParaRPr lang="ko-KR" altLang="en-US" b="0">
            <a:solidFill>
              <a:schemeClr val="tx1"/>
            </a:solidFill>
            <a:latin typeface="+mn-ea"/>
            <a:ea typeface="+mn-ea"/>
          </a:endParaRPr>
        </a:p>
      </dgm:t>
    </dgm:pt>
    <dgm:pt modelId="{E3D9FD66-B5C9-4651-9597-419077C03F84}">
      <dgm:prSet phldrT="[텍스트]" custT="1"/>
      <dgm:spPr/>
      <dgm:t>
        <a:bodyPr/>
        <a:lstStyle/>
        <a:p>
          <a:pPr latinLnBrk="1"/>
          <a:r>
            <a:rPr lang="en-US" altLang="ko-KR" sz="1600" b="0" dirty="0" smtClean="0">
              <a:latin typeface="+mn-ea"/>
              <a:ea typeface="+mn-ea"/>
            </a:rPr>
            <a:t>Users should be able to use system with various type of devices</a:t>
          </a:r>
          <a:endParaRPr lang="ko-KR" altLang="en-US" sz="1600" b="0" dirty="0">
            <a:latin typeface="+mn-ea"/>
            <a:ea typeface="+mn-ea"/>
          </a:endParaRPr>
        </a:p>
      </dgm:t>
    </dgm:pt>
    <dgm:pt modelId="{585A9406-DE1B-4645-AFC3-B37042DA8338}" type="parTrans" cxnId="{4AF0DCBE-C962-4A5E-B078-6B0928FF9960}">
      <dgm:prSet/>
      <dgm:spPr/>
      <dgm:t>
        <a:bodyPr/>
        <a:lstStyle/>
        <a:p>
          <a:pPr latinLnBrk="1"/>
          <a:endParaRPr lang="ko-KR" altLang="en-US" b="0">
            <a:solidFill>
              <a:schemeClr val="tx1"/>
            </a:solidFill>
            <a:latin typeface="+mn-ea"/>
            <a:ea typeface="+mn-ea"/>
          </a:endParaRPr>
        </a:p>
      </dgm:t>
    </dgm:pt>
    <dgm:pt modelId="{F93CFA76-DC80-426F-B0A7-268CBB256F07}" type="sibTrans" cxnId="{4AF0DCBE-C962-4A5E-B078-6B0928FF9960}">
      <dgm:prSet/>
      <dgm:spPr/>
      <dgm:t>
        <a:bodyPr/>
        <a:lstStyle/>
        <a:p>
          <a:pPr latinLnBrk="1"/>
          <a:endParaRPr lang="ko-KR" altLang="en-US" b="0">
            <a:solidFill>
              <a:schemeClr val="tx1"/>
            </a:solidFill>
            <a:latin typeface="+mn-ea"/>
            <a:ea typeface="+mn-ea"/>
          </a:endParaRPr>
        </a:p>
      </dgm:t>
    </dgm:pt>
    <dgm:pt modelId="{5784B6A8-4F75-4503-A9EE-703374977D39}" type="pres">
      <dgm:prSet presAssocID="{B0C57D02-8374-4C6C-9417-0945B4CDB565}" presName="hierChild1" presStyleCnt="0">
        <dgm:presLayoutVars>
          <dgm:orgChart val="1"/>
          <dgm:chPref val="1"/>
          <dgm:dir/>
          <dgm:animOne val="branch"/>
          <dgm:animLvl val="lvl"/>
          <dgm:resizeHandles/>
        </dgm:presLayoutVars>
      </dgm:prSet>
      <dgm:spPr/>
      <dgm:t>
        <a:bodyPr/>
        <a:lstStyle/>
        <a:p>
          <a:pPr latinLnBrk="1"/>
          <a:endParaRPr lang="ko-KR" altLang="en-US"/>
        </a:p>
      </dgm:t>
    </dgm:pt>
    <dgm:pt modelId="{596F43CA-7146-48B4-A21B-5267B14BDCF2}" type="pres">
      <dgm:prSet presAssocID="{59CB9589-C23D-4269-9B9A-A11F93DA213E}" presName="hierRoot1" presStyleCnt="0">
        <dgm:presLayoutVars>
          <dgm:hierBranch val="init"/>
        </dgm:presLayoutVars>
      </dgm:prSet>
      <dgm:spPr/>
      <dgm:t>
        <a:bodyPr/>
        <a:lstStyle/>
        <a:p>
          <a:pPr latinLnBrk="1"/>
          <a:endParaRPr lang="ko-KR" altLang="en-US"/>
        </a:p>
      </dgm:t>
    </dgm:pt>
    <dgm:pt modelId="{D88EB959-E5DC-4A21-A2AB-ED7F02ACACB4}" type="pres">
      <dgm:prSet presAssocID="{59CB9589-C23D-4269-9B9A-A11F93DA213E}" presName="rootComposite1" presStyleCnt="0"/>
      <dgm:spPr/>
      <dgm:t>
        <a:bodyPr/>
        <a:lstStyle/>
        <a:p>
          <a:pPr latinLnBrk="1"/>
          <a:endParaRPr lang="ko-KR" altLang="en-US"/>
        </a:p>
      </dgm:t>
    </dgm:pt>
    <dgm:pt modelId="{257D0E4A-C594-4B61-9BD2-D7A178703C2F}" type="pres">
      <dgm:prSet presAssocID="{59CB9589-C23D-4269-9B9A-A11F93DA213E}" presName="rootText1" presStyleLbl="node0" presStyleIdx="0" presStyleCnt="1" custScaleX="48598">
        <dgm:presLayoutVars>
          <dgm:chPref val="3"/>
        </dgm:presLayoutVars>
      </dgm:prSet>
      <dgm:spPr/>
      <dgm:t>
        <a:bodyPr/>
        <a:lstStyle/>
        <a:p>
          <a:pPr latinLnBrk="1"/>
          <a:endParaRPr lang="ko-KR" altLang="en-US"/>
        </a:p>
      </dgm:t>
    </dgm:pt>
    <dgm:pt modelId="{1A205C09-0543-47BD-B7EC-961017A0CA61}" type="pres">
      <dgm:prSet presAssocID="{59CB9589-C23D-4269-9B9A-A11F93DA213E}" presName="rootConnector1" presStyleLbl="node1" presStyleIdx="0" presStyleCnt="0"/>
      <dgm:spPr/>
      <dgm:t>
        <a:bodyPr/>
        <a:lstStyle/>
        <a:p>
          <a:pPr latinLnBrk="1"/>
          <a:endParaRPr lang="ko-KR" altLang="en-US"/>
        </a:p>
      </dgm:t>
    </dgm:pt>
    <dgm:pt modelId="{781C0A16-92D1-4959-9295-04777C419491}" type="pres">
      <dgm:prSet presAssocID="{59CB9589-C23D-4269-9B9A-A11F93DA213E}" presName="hierChild2" presStyleCnt="0"/>
      <dgm:spPr/>
      <dgm:t>
        <a:bodyPr/>
        <a:lstStyle/>
        <a:p>
          <a:pPr latinLnBrk="1"/>
          <a:endParaRPr lang="ko-KR" altLang="en-US"/>
        </a:p>
      </dgm:t>
    </dgm:pt>
    <dgm:pt modelId="{48D4C45F-DF43-4B76-87B5-621AF6589D4C}" type="pres">
      <dgm:prSet presAssocID="{C95ADB1A-64FC-431C-B8E9-80A4A3FCE0DC}" presName="Name64" presStyleLbl="parChTrans1D2" presStyleIdx="0" presStyleCnt="4"/>
      <dgm:spPr/>
      <dgm:t>
        <a:bodyPr/>
        <a:lstStyle/>
        <a:p>
          <a:pPr latinLnBrk="1"/>
          <a:endParaRPr lang="ko-KR" altLang="en-US"/>
        </a:p>
      </dgm:t>
    </dgm:pt>
    <dgm:pt modelId="{4A9909D9-7D61-448C-A91E-6312FA92E18B}" type="pres">
      <dgm:prSet presAssocID="{10313CED-257E-4845-8634-BB269F58A4DB}" presName="hierRoot2" presStyleCnt="0">
        <dgm:presLayoutVars>
          <dgm:hierBranch val="init"/>
        </dgm:presLayoutVars>
      </dgm:prSet>
      <dgm:spPr/>
      <dgm:t>
        <a:bodyPr/>
        <a:lstStyle/>
        <a:p>
          <a:pPr latinLnBrk="1"/>
          <a:endParaRPr lang="ko-KR" altLang="en-US"/>
        </a:p>
      </dgm:t>
    </dgm:pt>
    <dgm:pt modelId="{D32358B0-DD30-4522-91E5-7DDC808840C9}" type="pres">
      <dgm:prSet presAssocID="{10313CED-257E-4845-8634-BB269F58A4DB}" presName="rootComposite" presStyleCnt="0"/>
      <dgm:spPr/>
      <dgm:t>
        <a:bodyPr/>
        <a:lstStyle/>
        <a:p>
          <a:pPr latinLnBrk="1"/>
          <a:endParaRPr lang="ko-KR" altLang="en-US"/>
        </a:p>
      </dgm:t>
    </dgm:pt>
    <dgm:pt modelId="{CA385B20-4A39-48CE-BCB9-63CF68CF0DF2}" type="pres">
      <dgm:prSet presAssocID="{10313CED-257E-4845-8634-BB269F58A4DB}" presName="rootText" presStyleLbl="node2" presStyleIdx="0" presStyleCnt="4" custScaleX="65162">
        <dgm:presLayoutVars>
          <dgm:chPref val="3"/>
        </dgm:presLayoutVars>
      </dgm:prSet>
      <dgm:spPr/>
      <dgm:t>
        <a:bodyPr/>
        <a:lstStyle/>
        <a:p>
          <a:pPr latinLnBrk="1"/>
          <a:endParaRPr lang="ko-KR" altLang="en-US"/>
        </a:p>
      </dgm:t>
    </dgm:pt>
    <dgm:pt modelId="{047061A5-E2BB-4327-9247-269DD463FE89}" type="pres">
      <dgm:prSet presAssocID="{10313CED-257E-4845-8634-BB269F58A4DB}" presName="rootConnector" presStyleLbl="node2" presStyleIdx="0" presStyleCnt="4"/>
      <dgm:spPr/>
      <dgm:t>
        <a:bodyPr/>
        <a:lstStyle/>
        <a:p>
          <a:pPr latinLnBrk="1"/>
          <a:endParaRPr lang="ko-KR" altLang="en-US"/>
        </a:p>
      </dgm:t>
    </dgm:pt>
    <dgm:pt modelId="{54A151CC-9E7B-4E51-A443-8226A58F17B6}" type="pres">
      <dgm:prSet presAssocID="{10313CED-257E-4845-8634-BB269F58A4DB}" presName="hierChild4" presStyleCnt="0"/>
      <dgm:spPr/>
      <dgm:t>
        <a:bodyPr/>
        <a:lstStyle/>
        <a:p>
          <a:pPr latinLnBrk="1"/>
          <a:endParaRPr lang="ko-KR" altLang="en-US"/>
        </a:p>
      </dgm:t>
    </dgm:pt>
    <dgm:pt modelId="{3300BA80-3E47-49CD-8225-CFE8879BD229}" type="pres">
      <dgm:prSet presAssocID="{D737A0F2-2723-437B-B3C7-D9E640C315C7}" presName="Name64" presStyleLbl="parChTrans1D3" presStyleIdx="0" presStyleCnt="4"/>
      <dgm:spPr/>
      <dgm:t>
        <a:bodyPr/>
        <a:lstStyle/>
        <a:p>
          <a:pPr latinLnBrk="1"/>
          <a:endParaRPr lang="ko-KR" altLang="en-US"/>
        </a:p>
      </dgm:t>
    </dgm:pt>
    <dgm:pt modelId="{AA7338DC-59CD-4941-9273-947002AD6520}" type="pres">
      <dgm:prSet presAssocID="{BFDBD0DE-C0E8-49A0-856F-572A73DC47F7}" presName="hierRoot2" presStyleCnt="0">
        <dgm:presLayoutVars>
          <dgm:hierBranch val="init"/>
        </dgm:presLayoutVars>
      </dgm:prSet>
      <dgm:spPr/>
      <dgm:t>
        <a:bodyPr/>
        <a:lstStyle/>
        <a:p>
          <a:pPr latinLnBrk="1"/>
          <a:endParaRPr lang="ko-KR" altLang="en-US"/>
        </a:p>
      </dgm:t>
    </dgm:pt>
    <dgm:pt modelId="{085B6131-E6A4-4E3E-8FA0-9D711A817C28}" type="pres">
      <dgm:prSet presAssocID="{BFDBD0DE-C0E8-49A0-856F-572A73DC47F7}" presName="rootComposite" presStyleCnt="0"/>
      <dgm:spPr/>
      <dgm:t>
        <a:bodyPr/>
        <a:lstStyle/>
        <a:p>
          <a:pPr latinLnBrk="1"/>
          <a:endParaRPr lang="ko-KR" altLang="en-US"/>
        </a:p>
      </dgm:t>
    </dgm:pt>
    <dgm:pt modelId="{7CB84410-D546-4B8B-A1F7-0BAE73F813C6}" type="pres">
      <dgm:prSet presAssocID="{BFDBD0DE-C0E8-49A0-856F-572A73DC47F7}" presName="rootText" presStyleLbl="node3" presStyleIdx="0" presStyleCnt="4" custScaleX="114351">
        <dgm:presLayoutVars>
          <dgm:chPref val="3"/>
        </dgm:presLayoutVars>
      </dgm:prSet>
      <dgm:spPr/>
      <dgm:t>
        <a:bodyPr/>
        <a:lstStyle/>
        <a:p>
          <a:pPr latinLnBrk="1"/>
          <a:endParaRPr lang="ko-KR" altLang="en-US"/>
        </a:p>
      </dgm:t>
    </dgm:pt>
    <dgm:pt modelId="{23F4CFA9-8DD1-4042-90CD-7103E116E13F}" type="pres">
      <dgm:prSet presAssocID="{BFDBD0DE-C0E8-49A0-856F-572A73DC47F7}" presName="rootConnector" presStyleLbl="node3" presStyleIdx="0" presStyleCnt="4"/>
      <dgm:spPr/>
      <dgm:t>
        <a:bodyPr/>
        <a:lstStyle/>
        <a:p>
          <a:pPr latinLnBrk="1"/>
          <a:endParaRPr lang="ko-KR" altLang="en-US"/>
        </a:p>
      </dgm:t>
    </dgm:pt>
    <dgm:pt modelId="{3DC1EA8A-8324-4BFA-8DE8-4B2ED0996053}" type="pres">
      <dgm:prSet presAssocID="{BFDBD0DE-C0E8-49A0-856F-572A73DC47F7}" presName="hierChild4" presStyleCnt="0"/>
      <dgm:spPr/>
      <dgm:t>
        <a:bodyPr/>
        <a:lstStyle/>
        <a:p>
          <a:pPr latinLnBrk="1"/>
          <a:endParaRPr lang="ko-KR" altLang="en-US"/>
        </a:p>
      </dgm:t>
    </dgm:pt>
    <dgm:pt modelId="{67657857-9A0D-42EE-B08D-270A7F63CF27}" type="pres">
      <dgm:prSet presAssocID="{BFDBD0DE-C0E8-49A0-856F-572A73DC47F7}" presName="hierChild5" presStyleCnt="0"/>
      <dgm:spPr/>
      <dgm:t>
        <a:bodyPr/>
        <a:lstStyle/>
        <a:p>
          <a:pPr latinLnBrk="1"/>
          <a:endParaRPr lang="ko-KR" altLang="en-US"/>
        </a:p>
      </dgm:t>
    </dgm:pt>
    <dgm:pt modelId="{F3069401-2660-44ED-8391-3F734194E534}" type="pres">
      <dgm:prSet presAssocID="{10313CED-257E-4845-8634-BB269F58A4DB}" presName="hierChild5" presStyleCnt="0"/>
      <dgm:spPr/>
      <dgm:t>
        <a:bodyPr/>
        <a:lstStyle/>
        <a:p>
          <a:pPr latinLnBrk="1"/>
          <a:endParaRPr lang="ko-KR" altLang="en-US"/>
        </a:p>
      </dgm:t>
    </dgm:pt>
    <dgm:pt modelId="{C4BD2D1C-CEF0-40D6-8614-E2F4521450FA}" type="pres">
      <dgm:prSet presAssocID="{7BCB48D7-10B4-4127-966E-915E6B043A0B}" presName="Name64" presStyleLbl="parChTrans1D2" presStyleIdx="1" presStyleCnt="4"/>
      <dgm:spPr/>
      <dgm:t>
        <a:bodyPr/>
        <a:lstStyle/>
        <a:p>
          <a:pPr latinLnBrk="1"/>
          <a:endParaRPr lang="ko-KR" altLang="en-US"/>
        </a:p>
      </dgm:t>
    </dgm:pt>
    <dgm:pt modelId="{8B75DA19-CAC8-4DFE-9C62-3ED4738AF021}" type="pres">
      <dgm:prSet presAssocID="{D94487DE-F08D-4452-B1FB-2D5E83959820}" presName="hierRoot2" presStyleCnt="0">
        <dgm:presLayoutVars>
          <dgm:hierBranch val="init"/>
        </dgm:presLayoutVars>
      </dgm:prSet>
      <dgm:spPr/>
      <dgm:t>
        <a:bodyPr/>
        <a:lstStyle/>
        <a:p>
          <a:pPr latinLnBrk="1"/>
          <a:endParaRPr lang="ko-KR" altLang="en-US"/>
        </a:p>
      </dgm:t>
    </dgm:pt>
    <dgm:pt modelId="{A7A06D56-713C-4986-B13E-6846AFF03309}" type="pres">
      <dgm:prSet presAssocID="{D94487DE-F08D-4452-B1FB-2D5E83959820}" presName="rootComposite" presStyleCnt="0"/>
      <dgm:spPr/>
      <dgm:t>
        <a:bodyPr/>
        <a:lstStyle/>
        <a:p>
          <a:pPr latinLnBrk="1"/>
          <a:endParaRPr lang="ko-KR" altLang="en-US"/>
        </a:p>
      </dgm:t>
    </dgm:pt>
    <dgm:pt modelId="{A3AEE38A-A71B-45EA-9D62-E302CB55C42B}" type="pres">
      <dgm:prSet presAssocID="{D94487DE-F08D-4452-B1FB-2D5E83959820}" presName="rootText" presStyleLbl="node2" presStyleIdx="1" presStyleCnt="4" custScaleX="65162">
        <dgm:presLayoutVars>
          <dgm:chPref val="3"/>
        </dgm:presLayoutVars>
      </dgm:prSet>
      <dgm:spPr/>
      <dgm:t>
        <a:bodyPr/>
        <a:lstStyle/>
        <a:p>
          <a:pPr latinLnBrk="1"/>
          <a:endParaRPr lang="ko-KR" altLang="en-US"/>
        </a:p>
      </dgm:t>
    </dgm:pt>
    <dgm:pt modelId="{03204DA3-CFD5-4958-999A-53C1A1498BE9}" type="pres">
      <dgm:prSet presAssocID="{D94487DE-F08D-4452-B1FB-2D5E83959820}" presName="rootConnector" presStyleLbl="node2" presStyleIdx="1" presStyleCnt="4"/>
      <dgm:spPr/>
      <dgm:t>
        <a:bodyPr/>
        <a:lstStyle/>
        <a:p>
          <a:pPr latinLnBrk="1"/>
          <a:endParaRPr lang="ko-KR" altLang="en-US"/>
        </a:p>
      </dgm:t>
    </dgm:pt>
    <dgm:pt modelId="{3A7CA240-B538-4295-B36E-957157420A05}" type="pres">
      <dgm:prSet presAssocID="{D94487DE-F08D-4452-B1FB-2D5E83959820}" presName="hierChild4" presStyleCnt="0"/>
      <dgm:spPr/>
      <dgm:t>
        <a:bodyPr/>
        <a:lstStyle/>
        <a:p>
          <a:pPr latinLnBrk="1"/>
          <a:endParaRPr lang="ko-KR" altLang="en-US"/>
        </a:p>
      </dgm:t>
    </dgm:pt>
    <dgm:pt modelId="{08C17080-B7A4-430F-9D12-212764203865}" type="pres">
      <dgm:prSet presAssocID="{DC4B44A1-365D-4221-8F89-B4044BFB030F}" presName="Name64" presStyleLbl="parChTrans1D3" presStyleIdx="1" presStyleCnt="4"/>
      <dgm:spPr/>
      <dgm:t>
        <a:bodyPr/>
        <a:lstStyle/>
        <a:p>
          <a:pPr latinLnBrk="1"/>
          <a:endParaRPr lang="ko-KR" altLang="en-US"/>
        </a:p>
      </dgm:t>
    </dgm:pt>
    <dgm:pt modelId="{3ABEF793-DFAF-42CD-A44F-7B7A67B18D0F}" type="pres">
      <dgm:prSet presAssocID="{FE73FFD8-51B0-44BD-8241-AECD7ADFA866}" presName="hierRoot2" presStyleCnt="0">
        <dgm:presLayoutVars>
          <dgm:hierBranch val="init"/>
        </dgm:presLayoutVars>
      </dgm:prSet>
      <dgm:spPr/>
      <dgm:t>
        <a:bodyPr/>
        <a:lstStyle/>
        <a:p>
          <a:pPr latinLnBrk="1"/>
          <a:endParaRPr lang="ko-KR" altLang="en-US"/>
        </a:p>
      </dgm:t>
    </dgm:pt>
    <dgm:pt modelId="{1EFB2300-0163-4F7D-942D-ED8E5B35BF3D}" type="pres">
      <dgm:prSet presAssocID="{FE73FFD8-51B0-44BD-8241-AECD7ADFA866}" presName="rootComposite" presStyleCnt="0"/>
      <dgm:spPr/>
      <dgm:t>
        <a:bodyPr/>
        <a:lstStyle/>
        <a:p>
          <a:pPr latinLnBrk="1"/>
          <a:endParaRPr lang="ko-KR" altLang="en-US"/>
        </a:p>
      </dgm:t>
    </dgm:pt>
    <dgm:pt modelId="{E2633306-CFAE-444B-B095-A3E385F20012}" type="pres">
      <dgm:prSet presAssocID="{FE73FFD8-51B0-44BD-8241-AECD7ADFA866}" presName="rootText" presStyleLbl="node3" presStyleIdx="1" presStyleCnt="4" custScaleX="114624">
        <dgm:presLayoutVars>
          <dgm:chPref val="3"/>
        </dgm:presLayoutVars>
      </dgm:prSet>
      <dgm:spPr/>
      <dgm:t>
        <a:bodyPr/>
        <a:lstStyle/>
        <a:p>
          <a:pPr latinLnBrk="1"/>
          <a:endParaRPr lang="ko-KR" altLang="en-US"/>
        </a:p>
      </dgm:t>
    </dgm:pt>
    <dgm:pt modelId="{1EC69ADD-ACEC-41AE-BA3B-80B58D1BA4A7}" type="pres">
      <dgm:prSet presAssocID="{FE73FFD8-51B0-44BD-8241-AECD7ADFA866}" presName="rootConnector" presStyleLbl="node3" presStyleIdx="1" presStyleCnt="4"/>
      <dgm:spPr/>
      <dgm:t>
        <a:bodyPr/>
        <a:lstStyle/>
        <a:p>
          <a:pPr latinLnBrk="1"/>
          <a:endParaRPr lang="ko-KR" altLang="en-US"/>
        </a:p>
      </dgm:t>
    </dgm:pt>
    <dgm:pt modelId="{839F6369-4340-4A6F-8B9C-5AE181F79CA3}" type="pres">
      <dgm:prSet presAssocID="{FE73FFD8-51B0-44BD-8241-AECD7ADFA866}" presName="hierChild4" presStyleCnt="0"/>
      <dgm:spPr/>
      <dgm:t>
        <a:bodyPr/>
        <a:lstStyle/>
        <a:p>
          <a:pPr latinLnBrk="1"/>
          <a:endParaRPr lang="ko-KR" altLang="en-US"/>
        </a:p>
      </dgm:t>
    </dgm:pt>
    <dgm:pt modelId="{CE638C73-51B3-441B-9289-690CDEFA2AEE}" type="pres">
      <dgm:prSet presAssocID="{FE73FFD8-51B0-44BD-8241-AECD7ADFA866}" presName="hierChild5" presStyleCnt="0"/>
      <dgm:spPr/>
      <dgm:t>
        <a:bodyPr/>
        <a:lstStyle/>
        <a:p>
          <a:pPr latinLnBrk="1"/>
          <a:endParaRPr lang="ko-KR" altLang="en-US"/>
        </a:p>
      </dgm:t>
    </dgm:pt>
    <dgm:pt modelId="{6CEB7DB8-836B-4846-A38D-FA4B76A829C7}" type="pres">
      <dgm:prSet presAssocID="{D94487DE-F08D-4452-B1FB-2D5E83959820}" presName="hierChild5" presStyleCnt="0"/>
      <dgm:spPr/>
      <dgm:t>
        <a:bodyPr/>
        <a:lstStyle/>
        <a:p>
          <a:pPr latinLnBrk="1"/>
          <a:endParaRPr lang="ko-KR" altLang="en-US"/>
        </a:p>
      </dgm:t>
    </dgm:pt>
    <dgm:pt modelId="{EDB9F293-E360-47E1-847A-46F3C5EEEE66}" type="pres">
      <dgm:prSet presAssocID="{31C488FB-4FC3-4FFC-B4BB-9ED075DDEC4E}" presName="Name64" presStyleLbl="parChTrans1D2" presStyleIdx="2" presStyleCnt="4"/>
      <dgm:spPr/>
      <dgm:t>
        <a:bodyPr/>
        <a:lstStyle/>
        <a:p>
          <a:pPr latinLnBrk="1"/>
          <a:endParaRPr lang="ko-KR" altLang="en-US"/>
        </a:p>
      </dgm:t>
    </dgm:pt>
    <dgm:pt modelId="{0352FB7B-98C2-4C89-8F34-4585A596CD97}" type="pres">
      <dgm:prSet presAssocID="{D1ABC7D0-6E0C-4BDF-9835-AF49BAB72655}" presName="hierRoot2" presStyleCnt="0">
        <dgm:presLayoutVars>
          <dgm:hierBranch val="init"/>
        </dgm:presLayoutVars>
      </dgm:prSet>
      <dgm:spPr/>
      <dgm:t>
        <a:bodyPr/>
        <a:lstStyle/>
        <a:p>
          <a:pPr latinLnBrk="1"/>
          <a:endParaRPr lang="ko-KR" altLang="en-US"/>
        </a:p>
      </dgm:t>
    </dgm:pt>
    <dgm:pt modelId="{182A9ECF-47E6-460C-9862-29942B5524A6}" type="pres">
      <dgm:prSet presAssocID="{D1ABC7D0-6E0C-4BDF-9835-AF49BAB72655}" presName="rootComposite" presStyleCnt="0"/>
      <dgm:spPr/>
      <dgm:t>
        <a:bodyPr/>
        <a:lstStyle/>
        <a:p>
          <a:pPr latinLnBrk="1"/>
          <a:endParaRPr lang="ko-KR" altLang="en-US"/>
        </a:p>
      </dgm:t>
    </dgm:pt>
    <dgm:pt modelId="{0A4577A2-7ACA-48BA-9998-89A7EEE3112D}" type="pres">
      <dgm:prSet presAssocID="{D1ABC7D0-6E0C-4BDF-9835-AF49BAB72655}" presName="rootText" presStyleLbl="node2" presStyleIdx="2" presStyleCnt="4" custScaleX="65162">
        <dgm:presLayoutVars>
          <dgm:chPref val="3"/>
        </dgm:presLayoutVars>
      </dgm:prSet>
      <dgm:spPr/>
      <dgm:t>
        <a:bodyPr/>
        <a:lstStyle/>
        <a:p>
          <a:pPr latinLnBrk="1"/>
          <a:endParaRPr lang="ko-KR" altLang="en-US"/>
        </a:p>
      </dgm:t>
    </dgm:pt>
    <dgm:pt modelId="{BB3F94E8-3F80-430F-A9A3-18B55176AC88}" type="pres">
      <dgm:prSet presAssocID="{D1ABC7D0-6E0C-4BDF-9835-AF49BAB72655}" presName="rootConnector" presStyleLbl="node2" presStyleIdx="2" presStyleCnt="4"/>
      <dgm:spPr/>
      <dgm:t>
        <a:bodyPr/>
        <a:lstStyle/>
        <a:p>
          <a:pPr latinLnBrk="1"/>
          <a:endParaRPr lang="ko-KR" altLang="en-US"/>
        </a:p>
      </dgm:t>
    </dgm:pt>
    <dgm:pt modelId="{B273F51F-13DC-48A1-B0FE-D7FDA9B88B59}" type="pres">
      <dgm:prSet presAssocID="{D1ABC7D0-6E0C-4BDF-9835-AF49BAB72655}" presName="hierChild4" presStyleCnt="0"/>
      <dgm:spPr/>
      <dgm:t>
        <a:bodyPr/>
        <a:lstStyle/>
        <a:p>
          <a:pPr latinLnBrk="1"/>
          <a:endParaRPr lang="ko-KR" altLang="en-US"/>
        </a:p>
      </dgm:t>
    </dgm:pt>
    <dgm:pt modelId="{FEA59AF9-B7A6-4363-A9F6-1BAF2F7EAB88}" type="pres">
      <dgm:prSet presAssocID="{672054A9-6D8E-4C49-9360-AB68043FCB2B}" presName="Name64" presStyleLbl="parChTrans1D3" presStyleIdx="2" presStyleCnt="4"/>
      <dgm:spPr/>
      <dgm:t>
        <a:bodyPr/>
        <a:lstStyle/>
        <a:p>
          <a:pPr latinLnBrk="1"/>
          <a:endParaRPr lang="ko-KR" altLang="en-US"/>
        </a:p>
      </dgm:t>
    </dgm:pt>
    <dgm:pt modelId="{64662F16-FA3B-4893-B0EE-2A863BA9C178}" type="pres">
      <dgm:prSet presAssocID="{D988C680-C53C-421F-AFCC-8C9E145898F5}" presName="hierRoot2" presStyleCnt="0">
        <dgm:presLayoutVars>
          <dgm:hierBranch val="init"/>
        </dgm:presLayoutVars>
      </dgm:prSet>
      <dgm:spPr/>
      <dgm:t>
        <a:bodyPr/>
        <a:lstStyle/>
        <a:p>
          <a:pPr latinLnBrk="1"/>
          <a:endParaRPr lang="ko-KR" altLang="en-US"/>
        </a:p>
      </dgm:t>
    </dgm:pt>
    <dgm:pt modelId="{407478A7-76EF-40DF-B52B-5CAD802C758F}" type="pres">
      <dgm:prSet presAssocID="{D988C680-C53C-421F-AFCC-8C9E145898F5}" presName="rootComposite" presStyleCnt="0"/>
      <dgm:spPr/>
      <dgm:t>
        <a:bodyPr/>
        <a:lstStyle/>
        <a:p>
          <a:pPr latinLnBrk="1"/>
          <a:endParaRPr lang="ko-KR" altLang="en-US"/>
        </a:p>
      </dgm:t>
    </dgm:pt>
    <dgm:pt modelId="{C567EDEA-D555-4FEE-8150-AC02033089D9}" type="pres">
      <dgm:prSet presAssocID="{D988C680-C53C-421F-AFCC-8C9E145898F5}" presName="rootText" presStyleLbl="node3" presStyleIdx="2" presStyleCnt="4" custScaleX="114001">
        <dgm:presLayoutVars>
          <dgm:chPref val="3"/>
        </dgm:presLayoutVars>
      </dgm:prSet>
      <dgm:spPr/>
      <dgm:t>
        <a:bodyPr/>
        <a:lstStyle/>
        <a:p>
          <a:pPr latinLnBrk="1"/>
          <a:endParaRPr lang="ko-KR" altLang="en-US"/>
        </a:p>
      </dgm:t>
    </dgm:pt>
    <dgm:pt modelId="{02FB6693-6DFF-469B-A558-59C48B182584}" type="pres">
      <dgm:prSet presAssocID="{D988C680-C53C-421F-AFCC-8C9E145898F5}" presName="rootConnector" presStyleLbl="node3" presStyleIdx="2" presStyleCnt="4"/>
      <dgm:spPr/>
      <dgm:t>
        <a:bodyPr/>
        <a:lstStyle/>
        <a:p>
          <a:pPr latinLnBrk="1"/>
          <a:endParaRPr lang="ko-KR" altLang="en-US"/>
        </a:p>
      </dgm:t>
    </dgm:pt>
    <dgm:pt modelId="{5D30BB51-094F-4091-A966-FCA25248FEDC}" type="pres">
      <dgm:prSet presAssocID="{D988C680-C53C-421F-AFCC-8C9E145898F5}" presName="hierChild4" presStyleCnt="0"/>
      <dgm:spPr/>
      <dgm:t>
        <a:bodyPr/>
        <a:lstStyle/>
        <a:p>
          <a:pPr latinLnBrk="1"/>
          <a:endParaRPr lang="ko-KR" altLang="en-US"/>
        </a:p>
      </dgm:t>
    </dgm:pt>
    <dgm:pt modelId="{694ED2C1-3282-4C71-A5F9-41E6208B948C}" type="pres">
      <dgm:prSet presAssocID="{D988C680-C53C-421F-AFCC-8C9E145898F5}" presName="hierChild5" presStyleCnt="0"/>
      <dgm:spPr/>
      <dgm:t>
        <a:bodyPr/>
        <a:lstStyle/>
        <a:p>
          <a:pPr latinLnBrk="1"/>
          <a:endParaRPr lang="ko-KR" altLang="en-US"/>
        </a:p>
      </dgm:t>
    </dgm:pt>
    <dgm:pt modelId="{1C37428B-520A-4531-AF24-0439DD1B71C5}" type="pres">
      <dgm:prSet presAssocID="{D1ABC7D0-6E0C-4BDF-9835-AF49BAB72655}" presName="hierChild5" presStyleCnt="0"/>
      <dgm:spPr/>
      <dgm:t>
        <a:bodyPr/>
        <a:lstStyle/>
        <a:p>
          <a:pPr latinLnBrk="1"/>
          <a:endParaRPr lang="ko-KR" altLang="en-US"/>
        </a:p>
      </dgm:t>
    </dgm:pt>
    <dgm:pt modelId="{755649C4-A13B-4F8B-8410-6A78C2C13AF1}" type="pres">
      <dgm:prSet presAssocID="{4A1A7D5D-ADFF-4112-A1D8-6E1DA5C97632}" presName="Name64" presStyleLbl="parChTrans1D2" presStyleIdx="3" presStyleCnt="4"/>
      <dgm:spPr/>
      <dgm:t>
        <a:bodyPr/>
        <a:lstStyle/>
        <a:p>
          <a:pPr latinLnBrk="1"/>
          <a:endParaRPr lang="ko-KR" altLang="en-US"/>
        </a:p>
      </dgm:t>
    </dgm:pt>
    <dgm:pt modelId="{EA1138E0-FBDA-434F-813A-FB555E9C77E6}" type="pres">
      <dgm:prSet presAssocID="{6E99B6F7-AB7E-4355-8A7E-25E18E9E1687}" presName="hierRoot2" presStyleCnt="0">
        <dgm:presLayoutVars>
          <dgm:hierBranch val="init"/>
        </dgm:presLayoutVars>
      </dgm:prSet>
      <dgm:spPr/>
      <dgm:t>
        <a:bodyPr/>
        <a:lstStyle/>
        <a:p>
          <a:pPr latinLnBrk="1"/>
          <a:endParaRPr lang="ko-KR" altLang="en-US"/>
        </a:p>
      </dgm:t>
    </dgm:pt>
    <dgm:pt modelId="{352DF94F-70BA-4CB1-9744-104E0071A2BA}" type="pres">
      <dgm:prSet presAssocID="{6E99B6F7-AB7E-4355-8A7E-25E18E9E1687}" presName="rootComposite" presStyleCnt="0"/>
      <dgm:spPr/>
      <dgm:t>
        <a:bodyPr/>
        <a:lstStyle/>
        <a:p>
          <a:pPr latinLnBrk="1"/>
          <a:endParaRPr lang="ko-KR" altLang="en-US"/>
        </a:p>
      </dgm:t>
    </dgm:pt>
    <dgm:pt modelId="{182FAA84-4A66-4179-94E0-22E8F0B46AC2}" type="pres">
      <dgm:prSet presAssocID="{6E99B6F7-AB7E-4355-8A7E-25E18E9E1687}" presName="rootText" presStyleLbl="node2" presStyleIdx="3" presStyleCnt="4" custScaleX="65162">
        <dgm:presLayoutVars>
          <dgm:chPref val="3"/>
        </dgm:presLayoutVars>
      </dgm:prSet>
      <dgm:spPr/>
      <dgm:t>
        <a:bodyPr/>
        <a:lstStyle/>
        <a:p>
          <a:pPr latinLnBrk="1"/>
          <a:endParaRPr lang="ko-KR" altLang="en-US"/>
        </a:p>
      </dgm:t>
    </dgm:pt>
    <dgm:pt modelId="{879EDD6A-A199-4CF2-B6A2-0D95888EC7AB}" type="pres">
      <dgm:prSet presAssocID="{6E99B6F7-AB7E-4355-8A7E-25E18E9E1687}" presName="rootConnector" presStyleLbl="node2" presStyleIdx="3" presStyleCnt="4"/>
      <dgm:spPr/>
      <dgm:t>
        <a:bodyPr/>
        <a:lstStyle/>
        <a:p>
          <a:pPr latinLnBrk="1"/>
          <a:endParaRPr lang="ko-KR" altLang="en-US"/>
        </a:p>
      </dgm:t>
    </dgm:pt>
    <dgm:pt modelId="{BBBA462D-8B59-4541-BCFD-213DA2749D18}" type="pres">
      <dgm:prSet presAssocID="{6E99B6F7-AB7E-4355-8A7E-25E18E9E1687}" presName="hierChild4" presStyleCnt="0"/>
      <dgm:spPr/>
      <dgm:t>
        <a:bodyPr/>
        <a:lstStyle/>
        <a:p>
          <a:pPr latinLnBrk="1"/>
          <a:endParaRPr lang="ko-KR" altLang="en-US"/>
        </a:p>
      </dgm:t>
    </dgm:pt>
    <dgm:pt modelId="{E178E18F-C5C9-436A-894C-DF9D5A7B9F1E}" type="pres">
      <dgm:prSet presAssocID="{585A9406-DE1B-4645-AFC3-B37042DA8338}" presName="Name64" presStyleLbl="parChTrans1D3" presStyleIdx="3" presStyleCnt="4"/>
      <dgm:spPr/>
      <dgm:t>
        <a:bodyPr/>
        <a:lstStyle/>
        <a:p>
          <a:pPr latinLnBrk="1"/>
          <a:endParaRPr lang="ko-KR" altLang="en-US"/>
        </a:p>
      </dgm:t>
    </dgm:pt>
    <dgm:pt modelId="{9DA0F7C8-9CB2-42D4-BB09-1D29A5AEB17A}" type="pres">
      <dgm:prSet presAssocID="{E3D9FD66-B5C9-4651-9597-419077C03F84}" presName="hierRoot2" presStyleCnt="0">
        <dgm:presLayoutVars>
          <dgm:hierBranch val="init"/>
        </dgm:presLayoutVars>
      </dgm:prSet>
      <dgm:spPr/>
      <dgm:t>
        <a:bodyPr/>
        <a:lstStyle/>
        <a:p>
          <a:pPr latinLnBrk="1"/>
          <a:endParaRPr lang="ko-KR" altLang="en-US"/>
        </a:p>
      </dgm:t>
    </dgm:pt>
    <dgm:pt modelId="{6F994CB7-5774-412A-A4CF-81F78EDFA60A}" type="pres">
      <dgm:prSet presAssocID="{E3D9FD66-B5C9-4651-9597-419077C03F84}" presName="rootComposite" presStyleCnt="0"/>
      <dgm:spPr/>
      <dgm:t>
        <a:bodyPr/>
        <a:lstStyle/>
        <a:p>
          <a:pPr latinLnBrk="1"/>
          <a:endParaRPr lang="ko-KR" altLang="en-US"/>
        </a:p>
      </dgm:t>
    </dgm:pt>
    <dgm:pt modelId="{D10382FA-4BDC-4081-9C00-CD28D315A8B2}" type="pres">
      <dgm:prSet presAssocID="{E3D9FD66-B5C9-4651-9597-419077C03F84}" presName="rootText" presStyleLbl="node3" presStyleIdx="3" presStyleCnt="4" custScaleX="114525">
        <dgm:presLayoutVars>
          <dgm:chPref val="3"/>
        </dgm:presLayoutVars>
      </dgm:prSet>
      <dgm:spPr/>
      <dgm:t>
        <a:bodyPr/>
        <a:lstStyle/>
        <a:p>
          <a:pPr latinLnBrk="1"/>
          <a:endParaRPr lang="ko-KR" altLang="en-US"/>
        </a:p>
      </dgm:t>
    </dgm:pt>
    <dgm:pt modelId="{29CCF0D3-C329-4FB8-8981-72D3C1861B32}" type="pres">
      <dgm:prSet presAssocID="{E3D9FD66-B5C9-4651-9597-419077C03F84}" presName="rootConnector" presStyleLbl="node3" presStyleIdx="3" presStyleCnt="4"/>
      <dgm:spPr/>
      <dgm:t>
        <a:bodyPr/>
        <a:lstStyle/>
        <a:p>
          <a:pPr latinLnBrk="1"/>
          <a:endParaRPr lang="ko-KR" altLang="en-US"/>
        </a:p>
      </dgm:t>
    </dgm:pt>
    <dgm:pt modelId="{ACBAF189-1DF6-4E06-A544-156866748142}" type="pres">
      <dgm:prSet presAssocID="{E3D9FD66-B5C9-4651-9597-419077C03F84}" presName="hierChild4" presStyleCnt="0"/>
      <dgm:spPr/>
      <dgm:t>
        <a:bodyPr/>
        <a:lstStyle/>
        <a:p>
          <a:pPr latinLnBrk="1"/>
          <a:endParaRPr lang="ko-KR" altLang="en-US"/>
        </a:p>
      </dgm:t>
    </dgm:pt>
    <dgm:pt modelId="{E8C650BE-254B-4AD5-913E-2F71604A333E}" type="pres">
      <dgm:prSet presAssocID="{E3D9FD66-B5C9-4651-9597-419077C03F84}" presName="hierChild5" presStyleCnt="0"/>
      <dgm:spPr/>
      <dgm:t>
        <a:bodyPr/>
        <a:lstStyle/>
        <a:p>
          <a:pPr latinLnBrk="1"/>
          <a:endParaRPr lang="ko-KR" altLang="en-US"/>
        </a:p>
      </dgm:t>
    </dgm:pt>
    <dgm:pt modelId="{A11AFEF0-66E4-49C0-BEA5-7BEAD9991480}" type="pres">
      <dgm:prSet presAssocID="{6E99B6F7-AB7E-4355-8A7E-25E18E9E1687}" presName="hierChild5" presStyleCnt="0"/>
      <dgm:spPr/>
      <dgm:t>
        <a:bodyPr/>
        <a:lstStyle/>
        <a:p>
          <a:pPr latinLnBrk="1"/>
          <a:endParaRPr lang="ko-KR" altLang="en-US"/>
        </a:p>
      </dgm:t>
    </dgm:pt>
    <dgm:pt modelId="{94D03B12-72A6-4266-A4F1-4D4E73964B39}" type="pres">
      <dgm:prSet presAssocID="{59CB9589-C23D-4269-9B9A-A11F93DA213E}" presName="hierChild3" presStyleCnt="0"/>
      <dgm:spPr/>
      <dgm:t>
        <a:bodyPr/>
        <a:lstStyle/>
        <a:p>
          <a:pPr latinLnBrk="1"/>
          <a:endParaRPr lang="ko-KR" altLang="en-US"/>
        </a:p>
      </dgm:t>
    </dgm:pt>
  </dgm:ptLst>
  <dgm:cxnLst>
    <dgm:cxn modelId="{1105BE1B-7DA5-42D6-8B74-23013FF698CE}" type="presOf" srcId="{E3D9FD66-B5C9-4651-9597-419077C03F84}" destId="{29CCF0D3-C329-4FB8-8981-72D3C1861B32}" srcOrd="1" destOrd="0" presId="urn:microsoft.com/office/officeart/2009/3/layout/HorizontalOrganizationChart"/>
    <dgm:cxn modelId="{0AD573C7-0F28-431D-9C9F-19840C450363}" type="presOf" srcId="{59CB9589-C23D-4269-9B9A-A11F93DA213E}" destId="{1A205C09-0543-47BD-B7EC-961017A0CA61}" srcOrd="1" destOrd="0" presId="urn:microsoft.com/office/officeart/2009/3/layout/HorizontalOrganizationChart"/>
    <dgm:cxn modelId="{3E418002-D6EC-4DBC-8585-FDE11E3F4486}" type="presOf" srcId="{FE73FFD8-51B0-44BD-8241-AECD7ADFA866}" destId="{1EC69ADD-ACEC-41AE-BA3B-80B58D1BA4A7}" srcOrd="1" destOrd="0" presId="urn:microsoft.com/office/officeart/2009/3/layout/HorizontalOrganizationChart"/>
    <dgm:cxn modelId="{266E25AA-866B-4990-9ED6-D41F40AF071F}" type="presOf" srcId="{10313CED-257E-4845-8634-BB269F58A4DB}" destId="{047061A5-E2BB-4327-9247-269DD463FE89}" srcOrd="1" destOrd="0" presId="urn:microsoft.com/office/officeart/2009/3/layout/HorizontalOrganizationChart"/>
    <dgm:cxn modelId="{F7B6F61D-7214-4A7A-8EBB-477F7BA39539}" type="presOf" srcId="{6E99B6F7-AB7E-4355-8A7E-25E18E9E1687}" destId="{182FAA84-4A66-4179-94E0-22E8F0B46AC2}" srcOrd="0" destOrd="0" presId="urn:microsoft.com/office/officeart/2009/3/layout/HorizontalOrganizationChart"/>
    <dgm:cxn modelId="{5046DDC7-AF88-4ACB-84B3-7375B544CE65}" srcId="{59CB9589-C23D-4269-9B9A-A11F93DA213E}" destId="{6E99B6F7-AB7E-4355-8A7E-25E18E9E1687}" srcOrd="3" destOrd="0" parTransId="{4A1A7D5D-ADFF-4112-A1D8-6E1DA5C97632}" sibTransId="{92CD8B8F-9A55-4DC1-8D40-C962AE04FCF3}"/>
    <dgm:cxn modelId="{ABCD88A5-B5D9-4CD2-BD31-9D4648F47989}" type="presOf" srcId="{31C488FB-4FC3-4FFC-B4BB-9ED075DDEC4E}" destId="{EDB9F293-E360-47E1-847A-46F3C5EEEE66}" srcOrd="0" destOrd="0" presId="urn:microsoft.com/office/officeart/2009/3/layout/HorizontalOrganizationChart"/>
    <dgm:cxn modelId="{7CA17CD4-9365-40D3-AC2F-72AF1CF2FD7C}" type="presOf" srcId="{7BCB48D7-10B4-4127-966E-915E6B043A0B}" destId="{C4BD2D1C-CEF0-40D6-8614-E2F4521450FA}" srcOrd="0" destOrd="0" presId="urn:microsoft.com/office/officeart/2009/3/layout/HorizontalOrganizationChart"/>
    <dgm:cxn modelId="{CB33F61A-200A-4057-9CC0-5AF8BD4CF7F8}" type="presOf" srcId="{B0C57D02-8374-4C6C-9417-0945B4CDB565}" destId="{5784B6A8-4F75-4503-A9EE-703374977D39}" srcOrd="0" destOrd="0" presId="urn:microsoft.com/office/officeart/2009/3/layout/HorizontalOrganizationChart"/>
    <dgm:cxn modelId="{B0C9D600-DD42-4DD2-B9DE-D07766197038}" type="presOf" srcId="{D1ABC7D0-6E0C-4BDF-9835-AF49BAB72655}" destId="{BB3F94E8-3F80-430F-A9A3-18B55176AC88}" srcOrd="1" destOrd="0" presId="urn:microsoft.com/office/officeart/2009/3/layout/HorizontalOrganizationChart"/>
    <dgm:cxn modelId="{D255FED9-086C-48E8-896F-4ABD70915161}" srcId="{10313CED-257E-4845-8634-BB269F58A4DB}" destId="{BFDBD0DE-C0E8-49A0-856F-572A73DC47F7}" srcOrd="0" destOrd="0" parTransId="{D737A0F2-2723-437B-B3C7-D9E640C315C7}" sibTransId="{000E377E-AA19-4D13-B7EF-1247D36999C9}"/>
    <dgm:cxn modelId="{68417EAD-DE68-4EA8-9836-CDEFB9FF271D}" type="presOf" srcId="{6E99B6F7-AB7E-4355-8A7E-25E18E9E1687}" destId="{879EDD6A-A199-4CF2-B6A2-0D95888EC7AB}" srcOrd="1" destOrd="0" presId="urn:microsoft.com/office/officeart/2009/3/layout/HorizontalOrganizationChart"/>
    <dgm:cxn modelId="{16B679AB-C0D4-428D-B52C-5095622D9AE9}" srcId="{59CB9589-C23D-4269-9B9A-A11F93DA213E}" destId="{10313CED-257E-4845-8634-BB269F58A4DB}" srcOrd="0" destOrd="0" parTransId="{C95ADB1A-64FC-431C-B8E9-80A4A3FCE0DC}" sibTransId="{11939262-69B5-4B44-8010-20FC6C5FF4A8}"/>
    <dgm:cxn modelId="{802F0354-6836-4C51-B0BD-35E9F85D00EA}" srcId="{59CB9589-C23D-4269-9B9A-A11F93DA213E}" destId="{D94487DE-F08D-4452-B1FB-2D5E83959820}" srcOrd="1" destOrd="0" parTransId="{7BCB48D7-10B4-4127-966E-915E6B043A0B}" sibTransId="{727FB59A-9D72-4544-91AF-583E462952BE}"/>
    <dgm:cxn modelId="{D9E9128A-BFAF-4CB5-BD71-6DE761EF08DE}" type="presOf" srcId="{D988C680-C53C-421F-AFCC-8C9E145898F5}" destId="{C567EDEA-D555-4FEE-8150-AC02033089D9}" srcOrd="0" destOrd="0" presId="urn:microsoft.com/office/officeart/2009/3/layout/HorizontalOrganizationChart"/>
    <dgm:cxn modelId="{1B7CB2CD-CF35-427B-B288-DB86EF2AED62}" type="presOf" srcId="{4A1A7D5D-ADFF-4112-A1D8-6E1DA5C97632}" destId="{755649C4-A13B-4F8B-8410-6A78C2C13AF1}" srcOrd="0" destOrd="0" presId="urn:microsoft.com/office/officeart/2009/3/layout/HorizontalOrganizationChart"/>
    <dgm:cxn modelId="{4AF0DCBE-C962-4A5E-B078-6B0928FF9960}" srcId="{6E99B6F7-AB7E-4355-8A7E-25E18E9E1687}" destId="{E3D9FD66-B5C9-4651-9597-419077C03F84}" srcOrd="0" destOrd="0" parTransId="{585A9406-DE1B-4645-AFC3-B37042DA8338}" sibTransId="{F93CFA76-DC80-426F-B0A7-268CBB256F07}"/>
    <dgm:cxn modelId="{556CB9A4-67EB-4CBC-AE93-661CE957CF9B}" type="presOf" srcId="{10313CED-257E-4845-8634-BB269F58A4DB}" destId="{CA385B20-4A39-48CE-BCB9-63CF68CF0DF2}" srcOrd="0" destOrd="0" presId="urn:microsoft.com/office/officeart/2009/3/layout/HorizontalOrganizationChart"/>
    <dgm:cxn modelId="{53166EAF-8C36-418A-99BF-9945AB91755B}" type="presOf" srcId="{D1ABC7D0-6E0C-4BDF-9835-AF49BAB72655}" destId="{0A4577A2-7ACA-48BA-9998-89A7EEE3112D}" srcOrd="0" destOrd="0" presId="urn:microsoft.com/office/officeart/2009/3/layout/HorizontalOrganizationChart"/>
    <dgm:cxn modelId="{B709345F-0CCE-4BBD-BAF8-A9390F37773C}" type="presOf" srcId="{C95ADB1A-64FC-431C-B8E9-80A4A3FCE0DC}" destId="{48D4C45F-DF43-4B76-87B5-621AF6589D4C}" srcOrd="0" destOrd="0" presId="urn:microsoft.com/office/officeart/2009/3/layout/HorizontalOrganizationChart"/>
    <dgm:cxn modelId="{A2ABA199-5BB1-4C37-9E26-3CA67E5BE109}" type="presOf" srcId="{672054A9-6D8E-4C49-9360-AB68043FCB2B}" destId="{FEA59AF9-B7A6-4363-A9F6-1BAF2F7EAB88}" srcOrd="0" destOrd="0" presId="urn:microsoft.com/office/officeart/2009/3/layout/HorizontalOrganizationChart"/>
    <dgm:cxn modelId="{A1DADF70-239F-4955-BA00-53A1DA2908DF}" type="presOf" srcId="{DC4B44A1-365D-4221-8F89-B4044BFB030F}" destId="{08C17080-B7A4-430F-9D12-212764203865}" srcOrd="0" destOrd="0" presId="urn:microsoft.com/office/officeart/2009/3/layout/HorizontalOrganizationChart"/>
    <dgm:cxn modelId="{53DE9F67-4C58-4CE0-8EC2-F9E1A6541425}" type="presOf" srcId="{E3D9FD66-B5C9-4651-9597-419077C03F84}" destId="{D10382FA-4BDC-4081-9C00-CD28D315A8B2}" srcOrd="0" destOrd="0" presId="urn:microsoft.com/office/officeart/2009/3/layout/HorizontalOrganizationChart"/>
    <dgm:cxn modelId="{E9AB956C-ADA9-45D9-8147-E9846E0A52F7}" type="presOf" srcId="{D988C680-C53C-421F-AFCC-8C9E145898F5}" destId="{02FB6693-6DFF-469B-A558-59C48B182584}" srcOrd="1" destOrd="0" presId="urn:microsoft.com/office/officeart/2009/3/layout/HorizontalOrganizationChart"/>
    <dgm:cxn modelId="{8C08A0F0-44DA-4D58-9D1C-C3F77D9E0CBD}" type="presOf" srcId="{59CB9589-C23D-4269-9B9A-A11F93DA213E}" destId="{257D0E4A-C594-4B61-9BD2-D7A178703C2F}" srcOrd="0" destOrd="0" presId="urn:microsoft.com/office/officeart/2009/3/layout/HorizontalOrganizationChart"/>
    <dgm:cxn modelId="{BFE98C5A-59AB-44C8-9EE6-745FB1369601}" srcId="{B0C57D02-8374-4C6C-9417-0945B4CDB565}" destId="{59CB9589-C23D-4269-9B9A-A11F93DA213E}" srcOrd="0" destOrd="0" parTransId="{AB694F98-CF0A-4395-AC94-DA891C9ABB92}" sibTransId="{3C20AF6E-2B61-44E5-B1FF-F037F95AE3D5}"/>
    <dgm:cxn modelId="{227F950F-9E3E-4BAC-9753-D842CACC0F9C}" type="presOf" srcId="{FE73FFD8-51B0-44BD-8241-AECD7ADFA866}" destId="{E2633306-CFAE-444B-B095-A3E385F20012}" srcOrd="0" destOrd="0" presId="urn:microsoft.com/office/officeart/2009/3/layout/HorizontalOrganizationChart"/>
    <dgm:cxn modelId="{18D91DC1-0B63-4DFD-A62A-DCD1FE36C50D}" srcId="{59CB9589-C23D-4269-9B9A-A11F93DA213E}" destId="{D1ABC7D0-6E0C-4BDF-9835-AF49BAB72655}" srcOrd="2" destOrd="0" parTransId="{31C488FB-4FC3-4FFC-B4BB-9ED075DDEC4E}" sibTransId="{410BC84D-12D0-42BE-BBA5-92C581E511E1}"/>
    <dgm:cxn modelId="{8E9217C4-172C-4E95-9395-50B695F54A60}" type="presOf" srcId="{D737A0F2-2723-437B-B3C7-D9E640C315C7}" destId="{3300BA80-3E47-49CD-8225-CFE8879BD229}" srcOrd="0" destOrd="0" presId="urn:microsoft.com/office/officeart/2009/3/layout/HorizontalOrganizationChart"/>
    <dgm:cxn modelId="{46DD7AF5-7FAC-4A91-9C62-58F965DC49E1}" type="presOf" srcId="{585A9406-DE1B-4645-AFC3-B37042DA8338}" destId="{E178E18F-C5C9-436A-894C-DF9D5A7B9F1E}" srcOrd="0" destOrd="0" presId="urn:microsoft.com/office/officeart/2009/3/layout/HorizontalOrganizationChart"/>
    <dgm:cxn modelId="{1344E93C-6F4C-4F7E-BD84-A8FF3D7CD92F}" srcId="{D94487DE-F08D-4452-B1FB-2D5E83959820}" destId="{FE73FFD8-51B0-44BD-8241-AECD7ADFA866}" srcOrd="0" destOrd="0" parTransId="{DC4B44A1-365D-4221-8F89-B4044BFB030F}" sibTransId="{C0714885-BF2B-45BE-ADC5-063A198A0FC4}"/>
    <dgm:cxn modelId="{86926107-BA9C-48D8-817A-1AD331CECA97}" type="presOf" srcId="{BFDBD0DE-C0E8-49A0-856F-572A73DC47F7}" destId="{7CB84410-D546-4B8B-A1F7-0BAE73F813C6}" srcOrd="0" destOrd="0" presId="urn:microsoft.com/office/officeart/2009/3/layout/HorizontalOrganizationChart"/>
    <dgm:cxn modelId="{4C3A396C-2D64-494B-A046-B09031561776}" type="presOf" srcId="{BFDBD0DE-C0E8-49A0-856F-572A73DC47F7}" destId="{23F4CFA9-8DD1-4042-90CD-7103E116E13F}" srcOrd="1" destOrd="0" presId="urn:microsoft.com/office/officeart/2009/3/layout/HorizontalOrganizationChart"/>
    <dgm:cxn modelId="{EEFB8CBE-C064-4DB8-A190-F71388D7417F}" type="presOf" srcId="{D94487DE-F08D-4452-B1FB-2D5E83959820}" destId="{03204DA3-CFD5-4958-999A-53C1A1498BE9}" srcOrd="1" destOrd="0" presId="urn:microsoft.com/office/officeart/2009/3/layout/HorizontalOrganizationChart"/>
    <dgm:cxn modelId="{EB62AE7C-7DAD-4131-B4AF-C7CF23A0791C}" srcId="{D1ABC7D0-6E0C-4BDF-9835-AF49BAB72655}" destId="{D988C680-C53C-421F-AFCC-8C9E145898F5}" srcOrd="0" destOrd="0" parTransId="{672054A9-6D8E-4C49-9360-AB68043FCB2B}" sibTransId="{BE0A9B6C-9B47-4455-952C-696BBB4867CA}"/>
    <dgm:cxn modelId="{EB29D5E0-40D0-4EF7-99B0-6140E04977A3}" type="presOf" srcId="{D94487DE-F08D-4452-B1FB-2D5E83959820}" destId="{A3AEE38A-A71B-45EA-9D62-E302CB55C42B}" srcOrd="0" destOrd="0" presId="urn:microsoft.com/office/officeart/2009/3/layout/HorizontalOrganizationChart"/>
    <dgm:cxn modelId="{87239410-9A10-4679-882E-A11B52932262}" type="presParOf" srcId="{5784B6A8-4F75-4503-A9EE-703374977D39}" destId="{596F43CA-7146-48B4-A21B-5267B14BDCF2}" srcOrd="0" destOrd="0" presId="urn:microsoft.com/office/officeart/2009/3/layout/HorizontalOrganizationChart"/>
    <dgm:cxn modelId="{F728CB4C-AC2F-4108-AA20-0ECC91EB9C0E}" type="presParOf" srcId="{596F43CA-7146-48B4-A21B-5267B14BDCF2}" destId="{D88EB959-E5DC-4A21-A2AB-ED7F02ACACB4}" srcOrd="0" destOrd="0" presId="urn:microsoft.com/office/officeart/2009/3/layout/HorizontalOrganizationChart"/>
    <dgm:cxn modelId="{DF3D2915-105C-493B-AB39-B5D87350C22B}" type="presParOf" srcId="{D88EB959-E5DC-4A21-A2AB-ED7F02ACACB4}" destId="{257D0E4A-C594-4B61-9BD2-D7A178703C2F}" srcOrd="0" destOrd="0" presId="urn:microsoft.com/office/officeart/2009/3/layout/HorizontalOrganizationChart"/>
    <dgm:cxn modelId="{B80464C1-9A85-46E8-8FCE-3F77108A4A42}" type="presParOf" srcId="{D88EB959-E5DC-4A21-A2AB-ED7F02ACACB4}" destId="{1A205C09-0543-47BD-B7EC-961017A0CA61}" srcOrd="1" destOrd="0" presId="urn:microsoft.com/office/officeart/2009/3/layout/HorizontalOrganizationChart"/>
    <dgm:cxn modelId="{8A5962FA-63A9-4EE4-AA1C-56F27A6216F2}" type="presParOf" srcId="{596F43CA-7146-48B4-A21B-5267B14BDCF2}" destId="{781C0A16-92D1-4959-9295-04777C419491}" srcOrd="1" destOrd="0" presId="urn:microsoft.com/office/officeart/2009/3/layout/HorizontalOrganizationChart"/>
    <dgm:cxn modelId="{BDFBFFA0-FF05-4528-9329-2DD02F0C349B}" type="presParOf" srcId="{781C0A16-92D1-4959-9295-04777C419491}" destId="{48D4C45F-DF43-4B76-87B5-621AF6589D4C}" srcOrd="0" destOrd="0" presId="urn:microsoft.com/office/officeart/2009/3/layout/HorizontalOrganizationChart"/>
    <dgm:cxn modelId="{DB0C7228-E668-4A65-B7E6-174EDB996861}" type="presParOf" srcId="{781C0A16-92D1-4959-9295-04777C419491}" destId="{4A9909D9-7D61-448C-A91E-6312FA92E18B}" srcOrd="1" destOrd="0" presId="urn:microsoft.com/office/officeart/2009/3/layout/HorizontalOrganizationChart"/>
    <dgm:cxn modelId="{8546B74E-4EB6-4B92-A815-3687B4ADED83}" type="presParOf" srcId="{4A9909D9-7D61-448C-A91E-6312FA92E18B}" destId="{D32358B0-DD30-4522-91E5-7DDC808840C9}" srcOrd="0" destOrd="0" presId="urn:microsoft.com/office/officeart/2009/3/layout/HorizontalOrganizationChart"/>
    <dgm:cxn modelId="{80383860-1FE5-4E45-BC46-9B22CB5E9184}" type="presParOf" srcId="{D32358B0-DD30-4522-91E5-7DDC808840C9}" destId="{CA385B20-4A39-48CE-BCB9-63CF68CF0DF2}" srcOrd="0" destOrd="0" presId="urn:microsoft.com/office/officeart/2009/3/layout/HorizontalOrganizationChart"/>
    <dgm:cxn modelId="{98438788-C6E1-464B-9F44-6C07FF5D1A15}" type="presParOf" srcId="{D32358B0-DD30-4522-91E5-7DDC808840C9}" destId="{047061A5-E2BB-4327-9247-269DD463FE89}" srcOrd="1" destOrd="0" presId="urn:microsoft.com/office/officeart/2009/3/layout/HorizontalOrganizationChart"/>
    <dgm:cxn modelId="{2051E171-ED6C-4F94-9156-CF046FCAF97B}" type="presParOf" srcId="{4A9909D9-7D61-448C-A91E-6312FA92E18B}" destId="{54A151CC-9E7B-4E51-A443-8226A58F17B6}" srcOrd="1" destOrd="0" presId="urn:microsoft.com/office/officeart/2009/3/layout/HorizontalOrganizationChart"/>
    <dgm:cxn modelId="{F84F9AFC-A45D-4177-9886-E8DA5171F40C}" type="presParOf" srcId="{54A151CC-9E7B-4E51-A443-8226A58F17B6}" destId="{3300BA80-3E47-49CD-8225-CFE8879BD229}" srcOrd="0" destOrd="0" presId="urn:microsoft.com/office/officeart/2009/3/layout/HorizontalOrganizationChart"/>
    <dgm:cxn modelId="{3B6243DF-6672-409D-8ACC-9185DCB0B1E4}" type="presParOf" srcId="{54A151CC-9E7B-4E51-A443-8226A58F17B6}" destId="{AA7338DC-59CD-4941-9273-947002AD6520}" srcOrd="1" destOrd="0" presId="urn:microsoft.com/office/officeart/2009/3/layout/HorizontalOrganizationChart"/>
    <dgm:cxn modelId="{0D1F0DCE-9D83-4039-B76B-6CADA9693CB0}" type="presParOf" srcId="{AA7338DC-59CD-4941-9273-947002AD6520}" destId="{085B6131-E6A4-4E3E-8FA0-9D711A817C28}" srcOrd="0" destOrd="0" presId="urn:microsoft.com/office/officeart/2009/3/layout/HorizontalOrganizationChart"/>
    <dgm:cxn modelId="{D3277C5B-9C59-4CDC-9331-7F2990B79545}" type="presParOf" srcId="{085B6131-E6A4-4E3E-8FA0-9D711A817C28}" destId="{7CB84410-D546-4B8B-A1F7-0BAE73F813C6}" srcOrd="0" destOrd="0" presId="urn:microsoft.com/office/officeart/2009/3/layout/HorizontalOrganizationChart"/>
    <dgm:cxn modelId="{F522787A-A412-44F2-B61B-3891E0123A58}" type="presParOf" srcId="{085B6131-E6A4-4E3E-8FA0-9D711A817C28}" destId="{23F4CFA9-8DD1-4042-90CD-7103E116E13F}" srcOrd="1" destOrd="0" presId="urn:microsoft.com/office/officeart/2009/3/layout/HorizontalOrganizationChart"/>
    <dgm:cxn modelId="{F526046A-FC84-40A3-8488-6C8DD9EFB82F}" type="presParOf" srcId="{AA7338DC-59CD-4941-9273-947002AD6520}" destId="{3DC1EA8A-8324-4BFA-8DE8-4B2ED0996053}" srcOrd="1" destOrd="0" presId="urn:microsoft.com/office/officeart/2009/3/layout/HorizontalOrganizationChart"/>
    <dgm:cxn modelId="{B089EF21-434E-44FE-AD8D-41036388D0EC}" type="presParOf" srcId="{AA7338DC-59CD-4941-9273-947002AD6520}" destId="{67657857-9A0D-42EE-B08D-270A7F63CF27}" srcOrd="2" destOrd="0" presId="urn:microsoft.com/office/officeart/2009/3/layout/HorizontalOrganizationChart"/>
    <dgm:cxn modelId="{C3E6D6C0-5247-4146-A79E-A1DDA54178E4}" type="presParOf" srcId="{4A9909D9-7D61-448C-A91E-6312FA92E18B}" destId="{F3069401-2660-44ED-8391-3F734194E534}" srcOrd="2" destOrd="0" presId="urn:microsoft.com/office/officeart/2009/3/layout/HorizontalOrganizationChart"/>
    <dgm:cxn modelId="{3FB6C52E-F89A-4852-875E-7B63C5B9130C}" type="presParOf" srcId="{781C0A16-92D1-4959-9295-04777C419491}" destId="{C4BD2D1C-CEF0-40D6-8614-E2F4521450FA}" srcOrd="2" destOrd="0" presId="urn:microsoft.com/office/officeart/2009/3/layout/HorizontalOrganizationChart"/>
    <dgm:cxn modelId="{833B8D10-4B53-4C8D-81BC-413C2F242DD1}" type="presParOf" srcId="{781C0A16-92D1-4959-9295-04777C419491}" destId="{8B75DA19-CAC8-4DFE-9C62-3ED4738AF021}" srcOrd="3" destOrd="0" presId="urn:microsoft.com/office/officeart/2009/3/layout/HorizontalOrganizationChart"/>
    <dgm:cxn modelId="{3F145E17-A970-414E-B1A5-5A0359ACD8FF}" type="presParOf" srcId="{8B75DA19-CAC8-4DFE-9C62-3ED4738AF021}" destId="{A7A06D56-713C-4986-B13E-6846AFF03309}" srcOrd="0" destOrd="0" presId="urn:microsoft.com/office/officeart/2009/3/layout/HorizontalOrganizationChart"/>
    <dgm:cxn modelId="{AE98A8F6-D9C6-40B8-A88D-077AF2C97B05}" type="presParOf" srcId="{A7A06D56-713C-4986-B13E-6846AFF03309}" destId="{A3AEE38A-A71B-45EA-9D62-E302CB55C42B}" srcOrd="0" destOrd="0" presId="urn:microsoft.com/office/officeart/2009/3/layout/HorizontalOrganizationChart"/>
    <dgm:cxn modelId="{B4B83A2D-FE59-44CA-9443-D07011824FD6}" type="presParOf" srcId="{A7A06D56-713C-4986-B13E-6846AFF03309}" destId="{03204DA3-CFD5-4958-999A-53C1A1498BE9}" srcOrd="1" destOrd="0" presId="urn:microsoft.com/office/officeart/2009/3/layout/HorizontalOrganizationChart"/>
    <dgm:cxn modelId="{091DD3A1-B9E2-4AC3-B007-60B1A1D4BD4F}" type="presParOf" srcId="{8B75DA19-CAC8-4DFE-9C62-3ED4738AF021}" destId="{3A7CA240-B538-4295-B36E-957157420A05}" srcOrd="1" destOrd="0" presId="urn:microsoft.com/office/officeart/2009/3/layout/HorizontalOrganizationChart"/>
    <dgm:cxn modelId="{79ECAB46-DA17-47AB-8560-1C6A63FE08EC}" type="presParOf" srcId="{3A7CA240-B538-4295-B36E-957157420A05}" destId="{08C17080-B7A4-430F-9D12-212764203865}" srcOrd="0" destOrd="0" presId="urn:microsoft.com/office/officeart/2009/3/layout/HorizontalOrganizationChart"/>
    <dgm:cxn modelId="{564D9168-6D44-4179-A4F7-93AEE366CDCC}" type="presParOf" srcId="{3A7CA240-B538-4295-B36E-957157420A05}" destId="{3ABEF793-DFAF-42CD-A44F-7B7A67B18D0F}" srcOrd="1" destOrd="0" presId="urn:microsoft.com/office/officeart/2009/3/layout/HorizontalOrganizationChart"/>
    <dgm:cxn modelId="{D3044D8F-DDF6-4028-AB66-B0AAB368E093}" type="presParOf" srcId="{3ABEF793-DFAF-42CD-A44F-7B7A67B18D0F}" destId="{1EFB2300-0163-4F7D-942D-ED8E5B35BF3D}" srcOrd="0" destOrd="0" presId="urn:microsoft.com/office/officeart/2009/3/layout/HorizontalOrganizationChart"/>
    <dgm:cxn modelId="{8E0849FA-C8BC-43BA-B256-6AC1C6C4DB74}" type="presParOf" srcId="{1EFB2300-0163-4F7D-942D-ED8E5B35BF3D}" destId="{E2633306-CFAE-444B-B095-A3E385F20012}" srcOrd="0" destOrd="0" presId="urn:microsoft.com/office/officeart/2009/3/layout/HorizontalOrganizationChart"/>
    <dgm:cxn modelId="{725E808C-B484-4830-8D9B-1F0556D9BF0A}" type="presParOf" srcId="{1EFB2300-0163-4F7D-942D-ED8E5B35BF3D}" destId="{1EC69ADD-ACEC-41AE-BA3B-80B58D1BA4A7}" srcOrd="1" destOrd="0" presId="urn:microsoft.com/office/officeart/2009/3/layout/HorizontalOrganizationChart"/>
    <dgm:cxn modelId="{83D64760-FCDB-4792-AE7E-A205EAFD491D}" type="presParOf" srcId="{3ABEF793-DFAF-42CD-A44F-7B7A67B18D0F}" destId="{839F6369-4340-4A6F-8B9C-5AE181F79CA3}" srcOrd="1" destOrd="0" presId="urn:microsoft.com/office/officeart/2009/3/layout/HorizontalOrganizationChart"/>
    <dgm:cxn modelId="{CCD76BB1-8F30-46C2-819B-8AC025FBB732}" type="presParOf" srcId="{3ABEF793-DFAF-42CD-A44F-7B7A67B18D0F}" destId="{CE638C73-51B3-441B-9289-690CDEFA2AEE}" srcOrd="2" destOrd="0" presId="urn:microsoft.com/office/officeart/2009/3/layout/HorizontalOrganizationChart"/>
    <dgm:cxn modelId="{ED1D8C0A-3AA4-4870-A32B-0BABFACFF890}" type="presParOf" srcId="{8B75DA19-CAC8-4DFE-9C62-3ED4738AF021}" destId="{6CEB7DB8-836B-4846-A38D-FA4B76A829C7}" srcOrd="2" destOrd="0" presId="urn:microsoft.com/office/officeart/2009/3/layout/HorizontalOrganizationChart"/>
    <dgm:cxn modelId="{B8A350BB-C11B-4B8A-AD38-1DA784A6F4A6}" type="presParOf" srcId="{781C0A16-92D1-4959-9295-04777C419491}" destId="{EDB9F293-E360-47E1-847A-46F3C5EEEE66}" srcOrd="4" destOrd="0" presId="urn:microsoft.com/office/officeart/2009/3/layout/HorizontalOrganizationChart"/>
    <dgm:cxn modelId="{10EC92DF-419A-4A04-887F-C68AF25D4AEF}" type="presParOf" srcId="{781C0A16-92D1-4959-9295-04777C419491}" destId="{0352FB7B-98C2-4C89-8F34-4585A596CD97}" srcOrd="5" destOrd="0" presId="urn:microsoft.com/office/officeart/2009/3/layout/HorizontalOrganizationChart"/>
    <dgm:cxn modelId="{23ADA1A7-27FD-4398-BE6D-971E1321CD10}" type="presParOf" srcId="{0352FB7B-98C2-4C89-8F34-4585A596CD97}" destId="{182A9ECF-47E6-460C-9862-29942B5524A6}" srcOrd="0" destOrd="0" presId="urn:microsoft.com/office/officeart/2009/3/layout/HorizontalOrganizationChart"/>
    <dgm:cxn modelId="{A249FD56-4853-43A6-B687-FBEDA48D5DA8}" type="presParOf" srcId="{182A9ECF-47E6-460C-9862-29942B5524A6}" destId="{0A4577A2-7ACA-48BA-9998-89A7EEE3112D}" srcOrd="0" destOrd="0" presId="urn:microsoft.com/office/officeart/2009/3/layout/HorizontalOrganizationChart"/>
    <dgm:cxn modelId="{6B3A671E-13EE-4133-9383-083700647917}" type="presParOf" srcId="{182A9ECF-47E6-460C-9862-29942B5524A6}" destId="{BB3F94E8-3F80-430F-A9A3-18B55176AC88}" srcOrd="1" destOrd="0" presId="urn:microsoft.com/office/officeart/2009/3/layout/HorizontalOrganizationChart"/>
    <dgm:cxn modelId="{39936EF3-4EBF-4DF8-B55E-E727CE276AA2}" type="presParOf" srcId="{0352FB7B-98C2-4C89-8F34-4585A596CD97}" destId="{B273F51F-13DC-48A1-B0FE-D7FDA9B88B59}" srcOrd="1" destOrd="0" presId="urn:microsoft.com/office/officeart/2009/3/layout/HorizontalOrganizationChart"/>
    <dgm:cxn modelId="{79C41C72-66CE-40D2-B6DA-F3EA067ED4FD}" type="presParOf" srcId="{B273F51F-13DC-48A1-B0FE-D7FDA9B88B59}" destId="{FEA59AF9-B7A6-4363-A9F6-1BAF2F7EAB88}" srcOrd="0" destOrd="0" presId="urn:microsoft.com/office/officeart/2009/3/layout/HorizontalOrganizationChart"/>
    <dgm:cxn modelId="{C8D6E1E0-7A9C-4D6C-A3C7-4578F366AADD}" type="presParOf" srcId="{B273F51F-13DC-48A1-B0FE-D7FDA9B88B59}" destId="{64662F16-FA3B-4893-B0EE-2A863BA9C178}" srcOrd="1" destOrd="0" presId="urn:microsoft.com/office/officeart/2009/3/layout/HorizontalOrganizationChart"/>
    <dgm:cxn modelId="{D103942C-3BCB-403D-B901-E1AE8B9420A2}" type="presParOf" srcId="{64662F16-FA3B-4893-B0EE-2A863BA9C178}" destId="{407478A7-76EF-40DF-B52B-5CAD802C758F}" srcOrd="0" destOrd="0" presId="urn:microsoft.com/office/officeart/2009/3/layout/HorizontalOrganizationChart"/>
    <dgm:cxn modelId="{9BF7ACDF-15E3-43D9-BA01-D8A42AF26332}" type="presParOf" srcId="{407478A7-76EF-40DF-B52B-5CAD802C758F}" destId="{C567EDEA-D555-4FEE-8150-AC02033089D9}" srcOrd="0" destOrd="0" presId="urn:microsoft.com/office/officeart/2009/3/layout/HorizontalOrganizationChart"/>
    <dgm:cxn modelId="{CBEF2740-764D-4DFB-80E3-8EAA5D334A6D}" type="presParOf" srcId="{407478A7-76EF-40DF-B52B-5CAD802C758F}" destId="{02FB6693-6DFF-469B-A558-59C48B182584}" srcOrd="1" destOrd="0" presId="urn:microsoft.com/office/officeart/2009/3/layout/HorizontalOrganizationChart"/>
    <dgm:cxn modelId="{197A6B6F-9546-4C80-A67F-133BBB13F125}" type="presParOf" srcId="{64662F16-FA3B-4893-B0EE-2A863BA9C178}" destId="{5D30BB51-094F-4091-A966-FCA25248FEDC}" srcOrd="1" destOrd="0" presId="urn:microsoft.com/office/officeart/2009/3/layout/HorizontalOrganizationChart"/>
    <dgm:cxn modelId="{D57E8F28-AF92-4674-9558-399B6713E81B}" type="presParOf" srcId="{64662F16-FA3B-4893-B0EE-2A863BA9C178}" destId="{694ED2C1-3282-4C71-A5F9-41E6208B948C}" srcOrd="2" destOrd="0" presId="urn:microsoft.com/office/officeart/2009/3/layout/HorizontalOrganizationChart"/>
    <dgm:cxn modelId="{6FE6D98F-4E1D-4DFA-92BF-71A902EAA380}" type="presParOf" srcId="{0352FB7B-98C2-4C89-8F34-4585A596CD97}" destId="{1C37428B-520A-4531-AF24-0439DD1B71C5}" srcOrd="2" destOrd="0" presId="urn:microsoft.com/office/officeart/2009/3/layout/HorizontalOrganizationChart"/>
    <dgm:cxn modelId="{1E488855-4A5F-4CA8-B405-1DFFC3EC3933}" type="presParOf" srcId="{781C0A16-92D1-4959-9295-04777C419491}" destId="{755649C4-A13B-4F8B-8410-6A78C2C13AF1}" srcOrd="6" destOrd="0" presId="urn:microsoft.com/office/officeart/2009/3/layout/HorizontalOrganizationChart"/>
    <dgm:cxn modelId="{80E9DAD2-D60D-4A1B-89E4-F1106D666848}" type="presParOf" srcId="{781C0A16-92D1-4959-9295-04777C419491}" destId="{EA1138E0-FBDA-434F-813A-FB555E9C77E6}" srcOrd="7" destOrd="0" presId="urn:microsoft.com/office/officeart/2009/3/layout/HorizontalOrganizationChart"/>
    <dgm:cxn modelId="{D87C59C8-B587-4A7E-839E-BC3724482C1C}" type="presParOf" srcId="{EA1138E0-FBDA-434F-813A-FB555E9C77E6}" destId="{352DF94F-70BA-4CB1-9744-104E0071A2BA}" srcOrd="0" destOrd="0" presId="urn:microsoft.com/office/officeart/2009/3/layout/HorizontalOrganizationChart"/>
    <dgm:cxn modelId="{0C04AEFC-3574-4036-9E33-093873DAA7E6}" type="presParOf" srcId="{352DF94F-70BA-4CB1-9744-104E0071A2BA}" destId="{182FAA84-4A66-4179-94E0-22E8F0B46AC2}" srcOrd="0" destOrd="0" presId="urn:microsoft.com/office/officeart/2009/3/layout/HorizontalOrganizationChart"/>
    <dgm:cxn modelId="{EB71D220-94DF-460C-A04C-119D18D71F22}" type="presParOf" srcId="{352DF94F-70BA-4CB1-9744-104E0071A2BA}" destId="{879EDD6A-A199-4CF2-B6A2-0D95888EC7AB}" srcOrd="1" destOrd="0" presId="urn:microsoft.com/office/officeart/2009/3/layout/HorizontalOrganizationChart"/>
    <dgm:cxn modelId="{1EAFEB60-222D-465E-B989-C7D2B42F178B}" type="presParOf" srcId="{EA1138E0-FBDA-434F-813A-FB555E9C77E6}" destId="{BBBA462D-8B59-4541-BCFD-213DA2749D18}" srcOrd="1" destOrd="0" presId="urn:microsoft.com/office/officeart/2009/3/layout/HorizontalOrganizationChart"/>
    <dgm:cxn modelId="{E7366561-C259-475D-B640-36A225F02753}" type="presParOf" srcId="{BBBA462D-8B59-4541-BCFD-213DA2749D18}" destId="{E178E18F-C5C9-436A-894C-DF9D5A7B9F1E}" srcOrd="0" destOrd="0" presId="urn:microsoft.com/office/officeart/2009/3/layout/HorizontalOrganizationChart"/>
    <dgm:cxn modelId="{1F58EAC2-8A32-450C-B6C6-D675E1ABAC58}" type="presParOf" srcId="{BBBA462D-8B59-4541-BCFD-213DA2749D18}" destId="{9DA0F7C8-9CB2-42D4-BB09-1D29A5AEB17A}" srcOrd="1" destOrd="0" presId="urn:microsoft.com/office/officeart/2009/3/layout/HorizontalOrganizationChart"/>
    <dgm:cxn modelId="{A7E8890C-1453-44F5-999F-30DFC3176390}" type="presParOf" srcId="{9DA0F7C8-9CB2-42D4-BB09-1D29A5AEB17A}" destId="{6F994CB7-5774-412A-A4CF-81F78EDFA60A}" srcOrd="0" destOrd="0" presId="urn:microsoft.com/office/officeart/2009/3/layout/HorizontalOrganizationChart"/>
    <dgm:cxn modelId="{B868E8BF-1035-44F9-A663-EE7F0D1F88C5}" type="presParOf" srcId="{6F994CB7-5774-412A-A4CF-81F78EDFA60A}" destId="{D10382FA-4BDC-4081-9C00-CD28D315A8B2}" srcOrd="0" destOrd="0" presId="urn:microsoft.com/office/officeart/2009/3/layout/HorizontalOrganizationChart"/>
    <dgm:cxn modelId="{DA1857F3-940A-43E6-8874-7AD327613CAA}" type="presParOf" srcId="{6F994CB7-5774-412A-A4CF-81F78EDFA60A}" destId="{29CCF0D3-C329-4FB8-8981-72D3C1861B32}" srcOrd="1" destOrd="0" presId="urn:microsoft.com/office/officeart/2009/3/layout/HorizontalOrganizationChart"/>
    <dgm:cxn modelId="{2724B3A2-D517-435D-96B9-D035A4896C8F}" type="presParOf" srcId="{9DA0F7C8-9CB2-42D4-BB09-1D29A5AEB17A}" destId="{ACBAF189-1DF6-4E06-A544-156866748142}" srcOrd="1" destOrd="0" presId="urn:microsoft.com/office/officeart/2009/3/layout/HorizontalOrganizationChart"/>
    <dgm:cxn modelId="{7DBAE3DB-1674-4583-8A84-EFCE57A3074E}" type="presParOf" srcId="{9DA0F7C8-9CB2-42D4-BB09-1D29A5AEB17A}" destId="{E8C650BE-254B-4AD5-913E-2F71604A333E}" srcOrd="2" destOrd="0" presId="urn:microsoft.com/office/officeart/2009/3/layout/HorizontalOrganizationChart"/>
    <dgm:cxn modelId="{F5011AEE-2021-49BE-A792-C7E316978AEA}" type="presParOf" srcId="{EA1138E0-FBDA-434F-813A-FB555E9C77E6}" destId="{A11AFEF0-66E4-49C0-BEA5-7BEAD9991480}" srcOrd="2" destOrd="0" presId="urn:microsoft.com/office/officeart/2009/3/layout/HorizontalOrganizationChart"/>
    <dgm:cxn modelId="{1F9A1BB4-9501-429C-85CD-8F5B626AFBF9}" type="presParOf" srcId="{596F43CA-7146-48B4-A21B-5267B14BDCF2}" destId="{94D03B12-72A6-4266-A4F1-4D4E73964B3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8E18F-C5C9-436A-894C-DF9D5A7B9F1E}">
      <dsp:nvSpPr>
        <dsp:cNvPr id="0" name=""/>
        <dsp:cNvSpPr/>
      </dsp:nvSpPr>
      <dsp:spPr>
        <a:xfrm>
          <a:off x="4030961" y="4344812"/>
          <a:ext cx="602251" cy="91440"/>
        </a:xfrm>
        <a:custGeom>
          <a:avLst/>
          <a:gdLst/>
          <a:ahLst/>
          <a:cxnLst/>
          <a:rect l="0" t="0" r="0" b="0"/>
          <a:pathLst>
            <a:path>
              <a:moveTo>
                <a:pt x="0" y="45720"/>
              </a:moveTo>
              <a:lnTo>
                <a:pt x="602251" y="4572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649C4-A13B-4F8B-8410-6A78C2C13AF1}">
      <dsp:nvSpPr>
        <dsp:cNvPr id="0" name=""/>
        <dsp:cNvSpPr/>
      </dsp:nvSpPr>
      <dsp:spPr>
        <a:xfrm>
          <a:off x="1466514" y="2448272"/>
          <a:ext cx="602251" cy="1942260"/>
        </a:xfrm>
        <a:custGeom>
          <a:avLst/>
          <a:gdLst/>
          <a:ahLst/>
          <a:cxnLst/>
          <a:rect l="0" t="0" r="0" b="0"/>
          <a:pathLst>
            <a:path>
              <a:moveTo>
                <a:pt x="0" y="0"/>
              </a:moveTo>
              <a:lnTo>
                <a:pt x="301125" y="0"/>
              </a:lnTo>
              <a:lnTo>
                <a:pt x="301125" y="1942260"/>
              </a:lnTo>
              <a:lnTo>
                <a:pt x="602251" y="194226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A59AF9-B7A6-4363-A9F6-1BAF2F7EAB88}">
      <dsp:nvSpPr>
        <dsp:cNvPr id="0" name=""/>
        <dsp:cNvSpPr/>
      </dsp:nvSpPr>
      <dsp:spPr>
        <a:xfrm>
          <a:off x="4030961" y="3049972"/>
          <a:ext cx="602251" cy="91440"/>
        </a:xfrm>
        <a:custGeom>
          <a:avLst/>
          <a:gdLst/>
          <a:ahLst/>
          <a:cxnLst/>
          <a:rect l="0" t="0" r="0" b="0"/>
          <a:pathLst>
            <a:path>
              <a:moveTo>
                <a:pt x="0" y="45720"/>
              </a:moveTo>
              <a:lnTo>
                <a:pt x="602251" y="4572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9F293-E360-47E1-847A-46F3C5EEEE66}">
      <dsp:nvSpPr>
        <dsp:cNvPr id="0" name=""/>
        <dsp:cNvSpPr/>
      </dsp:nvSpPr>
      <dsp:spPr>
        <a:xfrm>
          <a:off x="1466514" y="2448272"/>
          <a:ext cx="602251" cy="647420"/>
        </a:xfrm>
        <a:custGeom>
          <a:avLst/>
          <a:gdLst/>
          <a:ahLst/>
          <a:cxnLst/>
          <a:rect l="0" t="0" r="0" b="0"/>
          <a:pathLst>
            <a:path>
              <a:moveTo>
                <a:pt x="0" y="0"/>
              </a:moveTo>
              <a:lnTo>
                <a:pt x="301125" y="0"/>
              </a:lnTo>
              <a:lnTo>
                <a:pt x="301125" y="647420"/>
              </a:lnTo>
              <a:lnTo>
                <a:pt x="602251" y="64742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17080-B7A4-430F-9D12-212764203865}">
      <dsp:nvSpPr>
        <dsp:cNvPr id="0" name=""/>
        <dsp:cNvSpPr/>
      </dsp:nvSpPr>
      <dsp:spPr>
        <a:xfrm>
          <a:off x="4030961" y="1755131"/>
          <a:ext cx="602251" cy="91440"/>
        </a:xfrm>
        <a:custGeom>
          <a:avLst/>
          <a:gdLst/>
          <a:ahLst/>
          <a:cxnLst/>
          <a:rect l="0" t="0" r="0" b="0"/>
          <a:pathLst>
            <a:path>
              <a:moveTo>
                <a:pt x="0" y="45720"/>
              </a:moveTo>
              <a:lnTo>
                <a:pt x="602251" y="4572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BD2D1C-CEF0-40D6-8614-E2F4521450FA}">
      <dsp:nvSpPr>
        <dsp:cNvPr id="0" name=""/>
        <dsp:cNvSpPr/>
      </dsp:nvSpPr>
      <dsp:spPr>
        <a:xfrm>
          <a:off x="1466514" y="1800851"/>
          <a:ext cx="602251" cy="647420"/>
        </a:xfrm>
        <a:custGeom>
          <a:avLst/>
          <a:gdLst/>
          <a:ahLst/>
          <a:cxnLst/>
          <a:rect l="0" t="0" r="0" b="0"/>
          <a:pathLst>
            <a:path>
              <a:moveTo>
                <a:pt x="0" y="647420"/>
              </a:moveTo>
              <a:lnTo>
                <a:pt x="301125" y="647420"/>
              </a:lnTo>
              <a:lnTo>
                <a:pt x="301125" y="0"/>
              </a:lnTo>
              <a:lnTo>
                <a:pt x="602251"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0BA80-3E47-49CD-8225-CFE8879BD229}">
      <dsp:nvSpPr>
        <dsp:cNvPr id="0" name=""/>
        <dsp:cNvSpPr/>
      </dsp:nvSpPr>
      <dsp:spPr>
        <a:xfrm>
          <a:off x="4030961" y="460291"/>
          <a:ext cx="602251" cy="91440"/>
        </a:xfrm>
        <a:custGeom>
          <a:avLst/>
          <a:gdLst/>
          <a:ahLst/>
          <a:cxnLst/>
          <a:rect l="0" t="0" r="0" b="0"/>
          <a:pathLst>
            <a:path>
              <a:moveTo>
                <a:pt x="0" y="45720"/>
              </a:moveTo>
              <a:lnTo>
                <a:pt x="602251" y="4572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4C45F-DF43-4B76-87B5-621AF6589D4C}">
      <dsp:nvSpPr>
        <dsp:cNvPr id="0" name=""/>
        <dsp:cNvSpPr/>
      </dsp:nvSpPr>
      <dsp:spPr>
        <a:xfrm>
          <a:off x="1466514" y="506011"/>
          <a:ext cx="602251" cy="1942260"/>
        </a:xfrm>
        <a:custGeom>
          <a:avLst/>
          <a:gdLst/>
          <a:ahLst/>
          <a:cxnLst/>
          <a:rect l="0" t="0" r="0" b="0"/>
          <a:pathLst>
            <a:path>
              <a:moveTo>
                <a:pt x="0" y="1942260"/>
              </a:moveTo>
              <a:lnTo>
                <a:pt x="301125" y="1942260"/>
              </a:lnTo>
              <a:lnTo>
                <a:pt x="301125" y="0"/>
              </a:lnTo>
              <a:lnTo>
                <a:pt x="602251" y="0"/>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D0E4A-C594-4B61-9BD2-D7A178703C2F}">
      <dsp:nvSpPr>
        <dsp:cNvPr id="0" name=""/>
        <dsp:cNvSpPr/>
      </dsp:nvSpPr>
      <dsp:spPr>
        <a:xfrm>
          <a:off x="3104" y="1989055"/>
          <a:ext cx="1463410"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latinLnBrk="1">
            <a:lnSpc>
              <a:spcPct val="90000"/>
            </a:lnSpc>
            <a:spcBef>
              <a:spcPct val="0"/>
            </a:spcBef>
            <a:spcAft>
              <a:spcPct val="35000"/>
            </a:spcAft>
          </a:pPr>
          <a:r>
            <a:rPr lang="en-US" altLang="ko-KR" sz="2000" b="1" kern="1200" dirty="0" smtClean="0">
              <a:latin typeface="+mn-ea"/>
              <a:ea typeface="+mn-ea"/>
            </a:rPr>
            <a:t>Utility</a:t>
          </a:r>
          <a:endParaRPr lang="ko-KR" altLang="en-US" sz="1700" b="1" kern="1200" dirty="0">
            <a:latin typeface="+mn-ea"/>
            <a:ea typeface="+mn-ea"/>
          </a:endParaRPr>
        </a:p>
      </dsp:txBody>
      <dsp:txXfrm>
        <a:off x="3104" y="1989055"/>
        <a:ext cx="1463410" cy="918433"/>
      </dsp:txXfrm>
    </dsp:sp>
    <dsp:sp modelId="{CA385B20-4A39-48CE-BCB9-63CF68CF0DF2}">
      <dsp:nvSpPr>
        <dsp:cNvPr id="0" name=""/>
        <dsp:cNvSpPr/>
      </dsp:nvSpPr>
      <dsp:spPr>
        <a:xfrm>
          <a:off x="2068766" y="46794"/>
          <a:ext cx="1962195"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latinLnBrk="1">
            <a:lnSpc>
              <a:spcPct val="90000"/>
            </a:lnSpc>
            <a:spcBef>
              <a:spcPct val="0"/>
            </a:spcBef>
            <a:spcAft>
              <a:spcPct val="35000"/>
            </a:spcAft>
          </a:pPr>
          <a:r>
            <a:rPr lang="en-US" altLang="ko-KR" sz="2000" b="1" kern="1200" dirty="0" smtClean="0">
              <a:latin typeface="+mn-ea"/>
              <a:ea typeface="+mn-ea"/>
            </a:rPr>
            <a:t>Security</a:t>
          </a:r>
        </a:p>
        <a:p>
          <a:pPr lvl="0" algn="ctr" defTabSz="889000" latinLnBrk="1">
            <a:lnSpc>
              <a:spcPct val="90000"/>
            </a:lnSpc>
            <a:spcBef>
              <a:spcPct val="0"/>
            </a:spcBef>
            <a:spcAft>
              <a:spcPct val="35000"/>
            </a:spcAft>
          </a:pPr>
          <a:r>
            <a:rPr lang="en-US" altLang="ko-KR" sz="2000" b="1" kern="1200" dirty="0" smtClean="0">
              <a:latin typeface="+mn-ea"/>
              <a:ea typeface="+mn-ea"/>
            </a:rPr>
            <a:t>(M, M)</a:t>
          </a:r>
          <a:endParaRPr lang="ko-KR" altLang="en-US" sz="2000" b="1" kern="1200" dirty="0">
            <a:latin typeface="+mn-ea"/>
            <a:ea typeface="+mn-ea"/>
          </a:endParaRPr>
        </a:p>
      </dsp:txBody>
      <dsp:txXfrm>
        <a:off x="2068766" y="46794"/>
        <a:ext cx="1962195" cy="918433"/>
      </dsp:txXfrm>
    </dsp:sp>
    <dsp:sp modelId="{7CB84410-D546-4B8B-A1F7-0BAE73F813C6}">
      <dsp:nvSpPr>
        <dsp:cNvPr id="0" name=""/>
        <dsp:cNvSpPr/>
      </dsp:nvSpPr>
      <dsp:spPr>
        <a:xfrm>
          <a:off x="4633212" y="46794"/>
          <a:ext cx="3443402"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latinLnBrk="1">
            <a:lnSpc>
              <a:spcPct val="90000"/>
            </a:lnSpc>
            <a:spcBef>
              <a:spcPct val="0"/>
            </a:spcBef>
            <a:spcAft>
              <a:spcPct val="35000"/>
            </a:spcAft>
          </a:pPr>
          <a:r>
            <a:rPr lang="en-US" altLang="ko-KR" sz="1600" b="0" kern="1200" dirty="0" smtClean="0">
              <a:latin typeface="+mn-ea"/>
              <a:ea typeface="+mn-ea"/>
            </a:rPr>
            <a:t>User's information should be kept securely</a:t>
          </a:r>
          <a:endParaRPr lang="ko-KR" altLang="en-US" sz="1600" b="0" kern="1200" dirty="0">
            <a:latin typeface="+mn-ea"/>
            <a:ea typeface="+mn-ea"/>
          </a:endParaRPr>
        </a:p>
      </dsp:txBody>
      <dsp:txXfrm>
        <a:off x="4633212" y="46794"/>
        <a:ext cx="3443402" cy="918433"/>
      </dsp:txXfrm>
    </dsp:sp>
    <dsp:sp modelId="{A3AEE38A-A71B-45EA-9D62-E302CB55C42B}">
      <dsp:nvSpPr>
        <dsp:cNvPr id="0" name=""/>
        <dsp:cNvSpPr/>
      </dsp:nvSpPr>
      <dsp:spPr>
        <a:xfrm>
          <a:off x="2068766" y="1341635"/>
          <a:ext cx="1962195"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latinLnBrk="1">
            <a:lnSpc>
              <a:spcPct val="90000"/>
            </a:lnSpc>
            <a:spcBef>
              <a:spcPct val="0"/>
            </a:spcBef>
            <a:spcAft>
              <a:spcPct val="35000"/>
            </a:spcAft>
          </a:pPr>
          <a:r>
            <a:rPr lang="en-US" altLang="ko-KR" sz="2000" b="1" kern="1200" dirty="0" smtClean="0">
              <a:latin typeface="+mn-ea"/>
              <a:ea typeface="+mn-ea"/>
            </a:rPr>
            <a:t>Performance </a:t>
          </a:r>
        </a:p>
        <a:p>
          <a:pPr lvl="0" algn="ctr" defTabSz="889000" latinLnBrk="1">
            <a:lnSpc>
              <a:spcPct val="90000"/>
            </a:lnSpc>
            <a:spcBef>
              <a:spcPct val="0"/>
            </a:spcBef>
            <a:spcAft>
              <a:spcPct val="35000"/>
            </a:spcAft>
          </a:pPr>
          <a:r>
            <a:rPr lang="en-US" altLang="ko-KR" sz="2000" b="1" kern="1200" dirty="0" smtClean="0">
              <a:latin typeface="+mn-ea"/>
              <a:ea typeface="+mn-ea"/>
            </a:rPr>
            <a:t>(M, H)</a:t>
          </a:r>
          <a:endParaRPr lang="ko-KR" altLang="en-US" sz="2000" b="1" kern="1200" dirty="0">
            <a:latin typeface="+mn-ea"/>
            <a:ea typeface="+mn-ea"/>
          </a:endParaRPr>
        </a:p>
      </dsp:txBody>
      <dsp:txXfrm>
        <a:off x="2068766" y="1341635"/>
        <a:ext cx="1962195" cy="918433"/>
      </dsp:txXfrm>
    </dsp:sp>
    <dsp:sp modelId="{E2633306-CFAE-444B-B095-A3E385F20012}">
      <dsp:nvSpPr>
        <dsp:cNvPr id="0" name=""/>
        <dsp:cNvSpPr/>
      </dsp:nvSpPr>
      <dsp:spPr>
        <a:xfrm>
          <a:off x="4633212" y="1341635"/>
          <a:ext cx="3451623"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latinLnBrk="1">
            <a:lnSpc>
              <a:spcPct val="90000"/>
            </a:lnSpc>
            <a:spcBef>
              <a:spcPct val="0"/>
            </a:spcBef>
            <a:spcAft>
              <a:spcPct val="35000"/>
            </a:spcAft>
          </a:pPr>
          <a:r>
            <a:rPr lang="en-US" altLang="ko-KR" sz="1600" b="0" kern="1200" dirty="0" smtClean="0">
              <a:latin typeface="+mn-ea"/>
              <a:ea typeface="+mn-ea"/>
            </a:rPr>
            <a:t>Users should be able to watch video with good quality</a:t>
          </a:r>
          <a:endParaRPr lang="ko-KR" altLang="en-US" sz="1600" b="0" kern="1200" dirty="0">
            <a:latin typeface="+mn-ea"/>
            <a:ea typeface="+mn-ea"/>
          </a:endParaRPr>
        </a:p>
      </dsp:txBody>
      <dsp:txXfrm>
        <a:off x="4633212" y="1341635"/>
        <a:ext cx="3451623" cy="918433"/>
      </dsp:txXfrm>
    </dsp:sp>
    <dsp:sp modelId="{0A4577A2-7ACA-48BA-9998-89A7EEE3112D}">
      <dsp:nvSpPr>
        <dsp:cNvPr id="0" name=""/>
        <dsp:cNvSpPr/>
      </dsp:nvSpPr>
      <dsp:spPr>
        <a:xfrm>
          <a:off x="2068766" y="2636475"/>
          <a:ext cx="1962195"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latinLnBrk="1">
            <a:lnSpc>
              <a:spcPct val="90000"/>
            </a:lnSpc>
            <a:spcBef>
              <a:spcPct val="0"/>
            </a:spcBef>
            <a:spcAft>
              <a:spcPct val="35000"/>
            </a:spcAft>
          </a:pPr>
          <a:r>
            <a:rPr lang="en-US" altLang="ko-KR" sz="2000" b="1" kern="1200" dirty="0" smtClean="0">
              <a:latin typeface="+mn-ea"/>
              <a:ea typeface="+mn-ea"/>
            </a:rPr>
            <a:t>Safety</a:t>
          </a:r>
        </a:p>
        <a:p>
          <a:pPr lvl="0" algn="ctr" defTabSz="889000" latinLnBrk="1">
            <a:lnSpc>
              <a:spcPct val="90000"/>
            </a:lnSpc>
            <a:spcBef>
              <a:spcPct val="0"/>
            </a:spcBef>
            <a:spcAft>
              <a:spcPct val="35000"/>
            </a:spcAft>
          </a:pPr>
          <a:r>
            <a:rPr lang="en-US" altLang="ko-KR" sz="2000" b="1" kern="1200" dirty="0" smtClean="0">
              <a:latin typeface="+mn-ea"/>
              <a:ea typeface="+mn-ea"/>
            </a:rPr>
            <a:t> (H, M)</a:t>
          </a:r>
          <a:endParaRPr lang="ko-KR" altLang="en-US" sz="2000" b="1" kern="1200" dirty="0">
            <a:latin typeface="+mn-ea"/>
            <a:ea typeface="+mn-ea"/>
          </a:endParaRPr>
        </a:p>
      </dsp:txBody>
      <dsp:txXfrm>
        <a:off x="2068766" y="2636475"/>
        <a:ext cx="1962195" cy="918433"/>
      </dsp:txXfrm>
    </dsp:sp>
    <dsp:sp modelId="{C567EDEA-D555-4FEE-8150-AC02033089D9}">
      <dsp:nvSpPr>
        <dsp:cNvPr id="0" name=""/>
        <dsp:cNvSpPr/>
      </dsp:nvSpPr>
      <dsp:spPr>
        <a:xfrm>
          <a:off x="4633212" y="2636475"/>
          <a:ext cx="3432863"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latinLnBrk="1">
            <a:lnSpc>
              <a:spcPct val="90000"/>
            </a:lnSpc>
            <a:spcBef>
              <a:spcPct val="0"/>
            </a:spcBef>
            <a:spcAft>
              <a:spcPct val="35000"/>
            </a:spcAft>
          </a:pPr>
          <a:r>
            <a:rPr lang="en-US" altLang="ko-KR" sz="1600" b="0" kern="1200" dirty="0" smtClean="0">
              <a:latin typeface="+mn-ea"/>
              <a:ea typeface="+mn-ea"/>
            </a:rPr>
            <a:t>Payment should be proceed without any error and when it  should be rollback when it is not available</a:t>
          </a:r>
          <a:endParaRPr lang="ko-KR" altLang="en-US" sz="1600" b="0" kern="1200" dirty="0">
            <a:latin typeface="+mn-ea"/>
            <a:ea typeface="+mn-ea"/>
          </a:endParaRPr>
        </a:p>
      </dsp:txBody>
      <dsp:txXfrm>
        <a:off x="4633212" y="2636475"/>
        <a:ext cx="3432863" cy="918433"/>
      </dsp:txXfrm>
    </dsp:sp>
    <dsp:sp modelId="{182FAA84-4A66-4179-94E0-22E8F0B46AC2}">
      <dsp:nvSpPr>
        <dsp:cNvPr id="0" name=""/>
        <dsp:cNvSpPr/>
      </dsp:nvSpPr>
      <dsp:spPr>
        <a:xfrm>
          <a:off x="2068766" y="3931316"/>
          <a:ext cx="1962195"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latinLnBrk="1">
            <a:lnSpc>
              <a:spcPct val="90000"/>
            </a:lnSpc>
            <a:spcBef>
              <a:spcPct val="0"/>
            </a:spcBef>
            <a:spcAft>
              <a:spcPct val="35000"/>
            </a:spcAft>
          </a:pPr>
          <a:r>
            <a:rPr lang="en-US" altLang="ko-KR" sz="2000" b="1" kern="1200" dirty="0" smtClean="0">
              <a:latin typeface="+mn-ea"/>
              <a:ea typeface="+mn-ea"/>
            </a:rPr>
            <a:t>Usability </a:t>
          </a:r>
        </a:p>
        <a:p>
          <a:pPr lvl="0" algn="ctr" defTabSz="889000" latinLnBrk="1">
            <a:lnSpc>
              <a:spcPct val="90000"/>
            </a:lnSpc>
            <a:spcBef>
              <a:spcPct val="0"/>
            </a:spcBef>
            <a:spcAft>
              <a:spcPct val="35000"/>
            </a:spcAft>
          </a:pPr>
          <a:r>
            <a:rPr lang="en-US" altLang="ko-KR" sz="2000" b="1" kern="1200" dirty="0" smtClean="0">
              <a:latin typeface="+mn-ea"/>
              <a:ea typeface="+mn-ea"/>
            </a:rPr>
            <a:t>(L, L)</a:t>
          </a:r>
          <a:endParaRPr lang="ko-KR" altLang="en-US" sz="2000" b="1" kern="1200" dirty="0">
            <a:latin typeface="+mn-ea"/>
            <a:ea typeface="+mn-ea"/>
          </a:endParaRPr>
        </a:p>
      </dsp:txBody>
      <dsp:txXfrm>
        <a:off x="2068766" y="3931316"/>
        <a:ext cx="1962195" cy="918433"/>
      </dsp:txXfrm>
    </dsp:sp>
    <dsp:sp modelId="{D10382FA-4BDC-4081-9C00-CD28D315A8B2}">
      <dsp:nvSpPr>
        <dsp:cNvPr id="0" name=""/>
        <dsp:cNvSpPr/>
      </dsp:nvSpPr>
      <dsp:spPr>
        <a:xfrm>
          <a:off x="4633212" y="3931316"/>
          <a:ext cx="3448642" cy="918433"/>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latinLnBrk="1">
            <a:lnSpc>
              <a:spcPct val="90000"/>
            </a:lnSpc>
            <a:spcBef>
              <a:spcPct val="0"/>
            </a:spcBef>
            <a:spcAft>
              <a:spcPct val="35000"/>
            </a:spcAft>
          </a:pPr>
          <a:r>
            <a:rPr lang="en-US" altLang="ko-KR" sz="1600" b="0" kern="1200" dirty="0" smtClean="0">
              <a:latin typeface="+mn-ea"/>
              <a:ea typeface="+mn-ea"/>
            </a:rPr>
            <a:t>Users should be able to use system with various type of devices</a:t>
          </a:r>
          <a:endParaRPr lang="ko-KR" altLang="en-US" sz="1600" b="0" kern="1200" dirty="0">
            <a:latin typeface="+mn-ea"/>
            <a:ea typeface="+mn-ea"/>
          </a:endParaRPr>
        </a:p>
      </dsp:txBody>
      <dsp:txXfrm>
        <a:off x="4633212" y="3931316"/>
        <a:ext cx="3448642" cy="91843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1143000" y="685800"/>
            <a:ext cx="4572000" cy="3429000"/>
          </a:xfrm>
          <a:prstGeom prst="rect">
            <a:avLst/>
          </a:prstGeom>
        </p:spPr>
        <p:txBody>
          <a:bodyPr/>
          <a:lstStyle/>
          <a:p>
            <a:endParaRPr/>
          </a:p>
        </p:txBody>
      </p:sp>
      <p:sp>
        <p:nvSpPr>
          <p:cNvPr id="57" name="Shape 5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2547737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0044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099741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0222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2355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15525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6391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6527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7850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5157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46342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0677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83314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849525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542234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7401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25250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91874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653143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6964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6826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56789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59904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6648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961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0748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6827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10386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pic>
        <p:nvPicPr>
          <p:cNvPr id="18" name="image1.png"/>
          <p:cNvPicPr>
            <a:picLocks noChangeAspect="1"/>
          </p:cNvPicPr>
          <p:nvPr/>
        </p:nvPicPr>
        <p:blipFill>
          <a:blip r:embed="rId2">
            <a:extLst/>
          </a:blip>
          <a:srcRect r="3774"/>
          <a:stretch>
            <a:fillRect/>
          </a:stretch>
        </p:blipFill>
        <p:spPr>
          <a:xfrm>
            <a:off x="7308304" y="7861"/>
            <a:ext cx="1835697" cy="635903"/>
          </a:xfrm>
          <a:prstGeom prst="rect">
            <a:avLst/>
          </a:prstGeom>
          <a:ln w="12700">
            <a:miter lim="400000"/>
          </a:ln>
        </p:spPr>
      </p:pic>
      <p:pic>
        <p:nvPicPr>
          <p:cNvPr id="19" name="image2.png"/>
          <p:cNvPicPr>
            <a:picLocks noChangeAspect="1"/>
          </p:cNvPicPr>
          <p:nvPr/>
        </p:nvPicPr>
        <p:blipFill>
          <a:blip r:embed="rId3">
            <a:extLst/>
          </a:blip>
          <a:srcRect l="9854" t="28317" r="9853" b="28317"/>
          <a:stretch>
            <a:fillRect/>
          </a:stretch>
        </p:blipFill>
        <p:spPr>
          <a:xfrm>
            <a:off x="107503" y="6381327"/>
            <a:ext cx="2119162" cy="381514"/>
          </a:xfrm>
          <a:prstGeom prst="rect">
            <a:avLst/>
          </a:prstGeom>
          <a:ln w="12700">
            <a:miter lim="400000"/>
          </a:ln>
        </p:spPr>
      </p:pic>
      <p:sp>
        <p:nvSpPr>
          <p:cNvPr id="20" name="Shape 20"/>
          <p:cNvSpPr>
            <a:spLocks noGrp="1"/>
          </p:cNvSpPr>
          <p:nvPr>
            <p:ph type="title"/>
          </p:nvPr>
        </p:nvSpPr>
        <p:spPr>
          <a:xfrm>
            <a:off x="395537" y="2348878"/>
            <a:ext cx="8352929" cy="1584178"/>
          </a:xfrm>
          <a:prstGeom prst="rect">
            <a:avLst/>
          </a:prstGeom>
        </p:spPr>
        <p:txBody>
          <a:bodyPr anchor="t"/>
          <a:lstStyle>
            <a:lvl1pPr>
              <a:defRPr sz="3600"/>
            </a:lvl1pPr>
          </a:lstStyle>
          <a:p>
            <a:r>
              <a:t>제목 텍스트</a:t>
            </a:r>
          </a:p>
        </p:txBody>
      </p:sp>
      <p:sp>
        <p:nvSpPr>
          <p:cNvPr id="21" name="Shape 21"/>
          <p:cNvSpPr>
            <a:spLocks noGrp="1"/>
          </p:cNvSpPr>
          <p:nvPr>
            <p:ph type="body" sz="quarter" idx="1"/>
          </p:nvPr>
        </p:nvSpPr>
        <p:spPr>
          <a:xfrm>
            <a:off x="5220072" y="3933056"/>
            <a:ext cx="3600401" cy="2924944"/>
          </a:xfrm>
          <a:prstGeom prst="rect">
            <a:avLst/>
          </a:prstGeom>
        </p:spPr>
        <p:txBody>
          <a:bodyPr/>
          <a:lstStyle>
            <a:lvl1pPr marL="0" indent="0" algn="r">
              <a:spcBef>
                <a:spcPts val="300"/>
              </a:spcBef>
              <a:buSzTx/>
              <a:buFontTx/>
              <a:buNone/>
              <a:defRPr sz="1600">
                <a:solidFill>
                  <a:srgbClr val="404040"/>
                </a:solidFill>
              </a:defRPr>
            </a:lvl1pPr>
            <a:lvl2pPr marL="0" indent="457200" algn="r">
              <a:spcBef>
                <a:spcPts val="300"/>
              </a:spcBef>
              <a:buSzTx/>
              <a:buFontTx/>
              <a:buNone/>
              <a:defRPr sz="1600">
                <a:solidFill>
                  <a:srgbClr val="404040"/>
                </a:solidFill>
              </a:defRPr>
            </a:lvl2pPr>
            <a:lvl3pPr marL="0" indent="914400" algn="r">
              <a:spcBef>
                <a:spcPts val="300"/>
              </a:spcBef>
              <a:buSzTx/>
              <a:buFontTx/>
              <a:buNone/>
              <a:defRPr sz="1600">
                <a:solidFill>
                  <a:srgbClr val="404040"/>
                </a:solidFill>
              </a:defRPr>
            </a:lvl3pPr>
            <a:lvl4pPr marL="0" indent="1371600" algn="r">
              <a:spcBef>
                <a:spcPts val="300"/>
              </a:spcBef>
              <a:buSzTx/>
              <a:buFontTx/>
              <a:buNone/>
              <a:defRPr sz="1600">
                <a:solidFill>
                  <a:srgbClr val="404040"/>
                </a:solidFill>
              </a:defRPr>
            </a:lvl4pPr>
            <a:lvl5pPr marL="0" indent="1828800" algn="r">
              <a:spcBef>
                <a:spcPts val="300"/>
              </a:spcBef>
              <a:buSzTx/>
              <a:buFontTx/>
              <a:buNone/>
              <a:defRPr sz="1600">
                <a:solidFill>
                  <a:srgbClr val="404040"/>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2" name="Shape 22"/>
          <p:cNvSpPr/>
          <p:nvPr/>
        </p:nvSpPr>
        <p:spPr>
          <a:xfrm>
            <a:off x="-1" y="3068959"/>
            <a:ext cx="7956378"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a:p>
        </p:txBody>
      </p:sp>
      <p:sp>
        <p:nvSpPr>
          <p:cNvPr id="23" name="Shape 23"/>
          <p:cNvSpPr>
            <a:spLocks noGrp="1"/>
          </p:cNvSpPr>
          <p:nvPr>
            <p:ph type="sldNum" sz="quarter" idx="2"/>
          </p:nvPr>
        </p:nvSpPr>
        <p:spPr>
          <a:xfrm>
            <a:off x="6553200" y="6172200"/>
            <a:ext cx="2133600" cy="368301"/>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86CB4B4D-7CA3-9044-876B-883B54F8677D}" type="slidenum">
              <a:rPr lang="en-US" altLang="ko-KR" smtClean="0"/>
              <a:pPr/>
              <a:t>‹#›</a:t>
            </a:fld>
            <a:endParaRPr lang="en-US" altLang="ko-K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0" name="Shape 30"/>
          <p:cNvSpPr>
            <a:spLocks noGrp="1"/>
          </p:cNvSpPr>
          <p:nvPr>
            <p:ph type="title"/>
          </p:nvPr>
        </p:nvSpPr>
        <p:spPr>
          <a:xfrm>
            <a:off x="179512" y="223524"/>
            <a:ext cx="8075240" cy="410743"/>
          </a:xfrm>
          <a:prstGeom prst="rect">
            <a:avLst/>
          </a:prstGeom>
        </p:spPr>
        <p:txBody>
          <a:bodyPr/>
          <a:lstStyle/>
          <a:p>
            <a:r>
              <a:t>제목 텍스트</a:t>
            </a:r>
          </a:p>
        </p:txBody>
      </p:sp>
      <p:sp>
        <p:nvSpPr>
          <p:cNvPr id="31" name="Shape 31"/>
          <p:cNvSpPr>
            <a:spLocks noGrp="1"/>
          </p:cNvSpPr>
          <p:nvPr>
            <p:ph type="body" idx="1"/>
          </p:nvPr>
        </p:nvSpPr>
        <p:spPr>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32" name="Shape 32"/>
          <p:cNvSpPr>
            <a:spLocks noGrp="1"/>
          </p:cNvSpPr>
          <p:nvPr>
            <p:ph type="sldNum" sz="quarter" idx="2"/>
          </p:nvPr>
        </p:nvSpPr>
        <p:spPr>
          <a:xfrm>
            <a:off x="6565900" y="6223891"/>
            <a:ext cx="2133600" cy="276999"/>
          </a:xfrm>
          <a:prstGeom prst="rect">
            <a:avLst/>
          </a:prstGeom>
        </p:spPr>
        <p:txBody>
          <a:bodyPr/>
          <a:lstStyle/>
          <a:p>
            <a:fld id="{86CB4B4D-7CA3-9044-876B-883B54F8677D}" type="slidenum">
              <a:rPr/>
              <a:pPr/>
              <a:t>‹#›</a:t>
            </a:fld>
            <a:endParaRPr/>
          </a:p>
        </p:txBody>
      </p:sp>
      <p:sp>
        <p:nvSpPr>
          <p:cNvPr id="5" name="직사각형 4"/>
          <p:cNvSpPr/>
          <p:nvPr userDrawn="1"/>
        </p:nvSpPr>
        <p:spPr>
          <a:xfrm>
            <a:off x="0" y="620688"/>
            <a:ext cx="5956136"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내용 개체 틀 2"/>
          <p:cNvSpPr>
            <a:spLocks noGrp="1"/>
          </p:cNvSpPr>
          <p:nvPr>
            <p:ph idx="12" hasCustomPrompt="1"/>
          </p:nvPr>
        </p:nvSpPr>
        <p:spPr>
          <a:xfrm>
            <a:off x="207562" y="620688"/>
            <a:ext cx="8758808" cy="363351"/>
          </a:xfrm>
        </p:spPr>
        <p:txBody>
          <a:bodyPr>
            <a:noAutofit/>
          </a:bodyPr>
          <a:lstStyle>
            <a:lvl1pPr marL="216000" indent="-216000">
              <a:buFont typeface="Wingdings" panose="05000000000000000000" pitchFamily="2" charset="2"/>
              <a:buChar cha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200">
                <a:solidFill>
                  <a:schemeClr val="tx1"/>
                </a:solidFill>
              </a:defRPr>
            </a:lvl5pPr>
          </a:lstStyle>
          <a:p>
            <a:pPr lvl="0"/>
            <a:r>
              <a:rPr lang="ko-KR" altLang="en-US" dirty="0"/>
              <a:t>마스터 텍스트 스타일을 편집합니다</a:t>
            </a:r>
          </a:p>
        </p:txBody>
      </p:sp>
      <p:sp>
        <p:nvSpPr>
          <p:cNvPr id="7" name="직사각형 6"/>
          <p:cNvSpPr/>
          <p:nvPr userDrawn="1"/>
        </p:nvSpPr>
        <p:spPr>
          <a:xfrm>
            <a:off x="-2820" y="6228529"/>
            <a:ext cx="9159984"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제목 및 구분점">
    <p:spTree>
      <p:nvGrpSpPr>
        <p:cNvPr id="1" name=""/>
        <p:cNvGrpSpPr/>
        <p:nvPr/>
      </p:nvGrpSpPr>
      <p:grpSpPr>
        <a:xfrm>
          <a:off x="0" y="0"/>
          <a:ext cx="0" cy="0"/>
          <a:chOff x="0" y="0"/>
          <a:chExt cx="0" cy="0"/>
        </a:xfrm>
      </p:grpSpPr>
      <p:sp>
        <p:nvSpPr>
          <p:cNvPr id="48" name="Shape 48"/>
          <p:cNvSpPr>
            <a:spLocks noGrp="1"/>
          </p:cNvSpPr>
          <p:nvPr>
            <p:ph type="title"/>
          </p:nvPr>
        </p:nvSpPr>
        <p:spPr>
          <a:xfrm>
            <a:off x="669726" y="312539"/>
            <a:ext cx="7804548" cy="1518047"/>
          </a:xfrm>
          <a:prstGeom prst="rect">
            <a:avLst/>
          </a:prstGeom>
        </p:spPr>
        <p:txBody>
          <a:bodyPr lIns="35718" tIns="35718" rIns="35718" bIns="35718"/>
          <a:lstStyle>
            <a:lvl1pPr algn="ctr" defTabSz="584200">
              <a:defRPr sz="5600" b="0">
                <a:latin typeface="맑은 고딕" pitchFamily="50" charset="-127"/>
                <a:ea typeface="맑은 고딕" pitchFamily="50" charset="-127"/>
                <a:cs typeface="맑은 고딕" pitchFamily="50" charset="-127"/>
                <a:sym typeface="Apple SD 산돌고딕 Neo 옅은체"/>
              </a:defRPr>
            </a:lvl1pPr>
          </a:lstStyle>
          <a:p>
            <a:r>
              <a:t>제목 텍스트</a:t>
            </a:r>
          </a:p>
        </p:txBody>
      </p:sp>
      <p:sp>
        <p:nvSpPr>
          <p:cNvPr id="49" name="Shape 49"/>
          <p:cNvSpPr>
            <a:spLocks noGrp="1"/>
          </p:cNvSpPr>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1pPr>
            <a:lvl2pPr marL="740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2pPr>
            <a:lvl3pPr marL="1185333" indent="-296333" defTabSz="584200">
              <a:spcBef>
                <a:spcPts val="4200"/>
              </a:spcBef>
              <a:buSzPct val="75000"/>
              <a:buFontTx/>
              <a:defRPr sz="2400" b="0">
                <a:latin typeface="맑은 고딕" pitchFamily="50" charset="-127"/>
                <a:ea typeface="맑은 고딕" pitchFamily="50" charset="-127"/>
                <a:cs typeface="맑은 고딕" pitchFamily="50" charset="-127"/>
                <a:sym typeface="Apple SD 산돌고딕 Neo 옅은체"/>
              </a:defRPr>
            </a:lvl3pPr>
            <a:lvl4pPr marL="16298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4pPr>
            <a:lvl5pPr marL="2074333" indent="-296333" defTabSz="584200">
              <a:spcBef>
                <a:spcPts val="4200"/>
              </a:spcBef>
              <a:buSzPct val="75000"/>
              <a:buFontTx/>
              <a:buChar char="•"/>
              <a:defRPr sz="2400" b="0">
                <a:latin typeface="맑은 고딕" pitchFamily="50" charset="-127"/>
                <a:ea typeface="맑은 고딕" pitchFamily="50" charset="-127"/>
                <a:cs typeface="맑은 고딕" pitchFamily="50" charset="-127"/>
                <a:sym typeface="Apple SD 산돌고딕 Neo 옅은체"/>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0" name="Shape 50"/>
          <p:cNvSpPr>
            <a:spLocks noGrp="1"/>
          </p:cNvSpPr>
          <p:nvPr>
            <p:ph type="sldNum" sz="quarter" idx="2"/>
          </p:nvPr>
        </p:nvSpPr>
        <p:spPr>
          <a:xfrm>
            <a:off x="4450485" y="6505277"/>
            <a:ext cx="264495" cy="256800"/>
          </a:xfrm>
          <a:prstGeom prst="rect">
            <a:avLst/>
          </a:prstGeom>
        </p:spPr>
        <p:txBody>
          <a:bodyPr wrap="none" lIns="35718" tIns="35718" rIns="35718" bIns="35718" anchor="t"/>
          <a:lstStyle>
            <a:lvl1pPr algn="ctr" defTabSz="584200">
              <a:defRPr>
                <a:latin typeface="맑은 고딕" pitchFamily="50" charset="-127"/>
                <a:ea typeface="맑은 고딕" pitchFamily="50" charset="-127"/>
                <a:cs typeface="맑은 고딕" pitchFamily="50" charset="-127"/>
                <a:sym typeface="Apple SD 산돌고딕 Neo 옅은체"/>
              </a:defRPr>
            </a:lvl1pPr>
          </a:lstStyle>
          <a:p>
            <a:fld id="{86CB4B4D-7CA3-9044-876B-883B54F8677D}" type="slidenum">
              <a:rPr lang="en-US" altLang="ko-KR" smtClean="0"/>
              <a:pPr/>
              <a:t>‹#›</a:t>
            </a:fld>
            <a:endParaRPr lang="en-US" altLang="ko-K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6">
            <a:extLst/>
          </a:blip>
          <a:srcRect r="3774"/>
          <a:stretch>
            <a:fillRect/>
          </a:stretch>
        </p:blipFill>
        <p:spPr>
          <a:xfrm>
            <a:off x="7308304" y="7861"/>
            <a:ext cx="1835697" cy="635903"/>
          </a:xfrm>
          <a:prstGeom prst="rect">
            <a:avLst/>
          </a:prstGeom>
          <a:ln w="12700">
            <a:miter lim="400000"/>
          </a:ln>
        </p:spPr>
      </p:pic>
      <p:pic>
        <p:nvPicPr>
          <p:cNvPr id="3" name="image2.png"/>
          <p:cNvPicPr>
            <a:picLocks noChangeAspect="1"/>
          </p:cNvPicPr>
          <p:nvPr/>
        </p:nvPicPr>
        <p:blipFill>
          <a:blip r:embed="rId7">
            <a:extLst/>
          </a:blip>
          <a:srcRect l="9854" t="28317" r="9853" b="28317"/>
          <a:stretch>
            <a:fillRect/>
          </a:stretch>
        </p:blipFill>
        <p:spPr>
          <a:xfrm>
            <a:off x="107503" y="6381327"/>
            <a:ext cx="2119162" cy="381514"/>
          </a:xfrm>
          <a:prstGeom prst="rect">
            <a:avLst/>
          </a:prstGeom>
          <a:ln w="12700">
            <a:miter lim="400000"/>
          </a:ln>
        </p:spPr>
      </p:pic>
      <p:sp>
        <p:nvSpPr>
          <p:cNvPr id="5" name="Shape 5"/>
          <p:cNvSpPr>
            <a:spLocks noGrp="1"/>
          </p:cNvSpPr>
          <p:nvPr>
            <p:ph type="title"/>
          </p:nvPr>
        </p:nvSpPr>
        <p:spPr>
          <a:xfrm>
            <a:off x="395536" y="0"/>
            <a:ext cx="8075240" cy="117423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제목 텍스트</a:t>
            </a:r>
          </a:p>
        </p:txBody>
      </p:sp>
      <p:sp>
        <p:nvSpPr>
          <p:cNvPr id="6" name="Shape 6"/>
          <p:cNvSpPr>
            <a:spLocks noGrp="1"/>
          </p:cNvSpPr>
          <p:nvPr>
            <p:ph type="body" idx="1"/>
          </p:nvPr>
        </p:nvSpPr>
        <p:spPr>
          <a:xfrm>
            <a:off x="467543" y="1384175"/>
            <a:ext cx="8363273" cy="457808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Shape 7"/>
          <p:cNvSpPr/>
          <p:nvPr/>
        </p:nvSpPr>
        <p:spPr>
          <a:xfrm>
            <a:off x="-1" y="947569"/>
            <a:ext cx="7452322" cy="52584"/>
          </a:xfrm>
          <a:prstGeom prst="rect">
            <a:avLst/>
          </a:prstGeom>
          <a:solidFill>
            <a:srgbClr val="D9D9D9"/>
          </a:solidFill>
          <a:ln w="12700">
            <a:miter lim="400000"/>
          </a:ln>
        </p:spPr>
        <p:txBody>
          <a:bodyPr lIns="45719" rIns="45719" anchor="ctr"/>
          <a:lstStyle/>
          <a:p>
            <a:pPr algn="ctr">
              <a:defRPr>
                <a:solidFill>
                  <a:srgbClr val="FFFFFF"/>
                </a:solidFill>
                <a:latin typeface="나눔고딕"/>
                <a:ea typeface="나눔고딕"/>
                <a:cs typeface="나눔고딕"/>
                <a:sym typeface="나눔고딕"/>
              </a:defRPr>
            </a:pPr>
            <a:endParaRPr>
              <a:latin typeface="맑은 고딕" pitchFamily="50" charset="-127"/>
              <a:ea typeface="맑은 고딕" pitchFamily="50" charset="-127"/>
            </a:endParaRPr>
          </a:p>
        </p:txBody>
      </p:sp>
      <p:pic>
        <p:nvPicPr>
          <p:cNvPr id="8" name="image3.pdf"/>
          <p:cNvPicPr>
            <a:picLocks noChangeAspect="1"/>
          </p:cNvPicPr>
          <p:nvPr/>
        </p:nvPicPr>
        <p:blipFill>
          <a:blip r:embed="rId8">
            <a:extLst/>
          </a:blip>
          <a:stretch>
            <a:fillRect/>
          </a:stretch>
        </p:blipFill>
        <p:spPr>
          <a:xfrm>
            <a:off x="7124700" y="0"/>
            <a:ext cx="2006600" cy="812800"/>
          </a:xfrm>
          <a:prstGeom prst="rect">
            <a:avLst/>
          </a:prstGeom>
          <a:ln w="12700">
            <a:miter lim="400000"/>
          </a:ln>
        </p:spPr>
      </p:pic>
      <p:sp>
        <p:nvSpPr>
          <p:cNvPr id="9" name="Shape 9"/>
          <p:cNvSpPr>
            <a:spLocks noGrp="1"/>
          </p:cNvSpPr>
          <p:nvPr>
            <p:ph type="sldNum" sz="quarter" idx="2"/>
          </p:nvPr>
        </p:nvSpPr>
        <p:spPr>
          <a:xfrm>
            <a:off x="6565900" y="6172200"/>
            <a:ext cx="2133600" cy="276999"/>
          </a:xfrm>
          <a:prstGeom prst="rect">
            <a:avLst/>
          </a:prstGeom>
          <a:ln w="12700">
            <a:miter lim="400000"/>
          </a:ln>
        </p:spPr>
        <p:txBody>
          <a:bodyPr lIns="45719" rIns="45719" anchor="ctr">
            <a:spAutoFit/>
          </a:bodyPr>
          <a:lstStyle>
            <a:lvl1pPr algn="r">
              <a:defRPr sz="1200">
                <a:latin typeface="맑은 고딕" pitchFamily="50" charset="-127"/>
                <a:ea typeface="맑은 고딕" pitchFamily="50" charset="-127"/>
              </a:defRPr>
            </a:lvl1pPr>
          </a:lstStyle>
          <a:p>
            <a:fld id="{86CB4B4D-7CA3-9044-876B-883B54F8677D}" type="slidenum">
              <a:rPr lang="en-US" altLang="ko-KR" smtClean="0"/>
              <a:pPr/>
              <a:t>‹#›</a:t>
            </a:fld>
            <a:endParaRPr lang="en-US" altLang="ko-KR"/>
          </a:p>
        </p:txBody>
      </p:sp>
      <p:sp>
        <p:nvSpPr>
          <p:cNvPr id="10" name="Shape 10"/>
          <p:cNvSpPr/>
          <p:nvPr/>
        </p:nvSpPr>
        <p:spPr>
          <a:xfrm>
            <a:off x="8592121" y="6209029"/>
            <a:ext cx="92396" cy="29238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300"/>
            </a:lvl1pPr>
          </a:lstStyle>
          <a:p>
            <a:endParaRPr>
              <a:latin typeface="맑은 고딕" pitchFamily="50" charset="-127"/>
              <a:ea typeface="맑은 고딕" pitchFamily="50" charset="-127"/>
            </a:endParaRPr>
          </a:p>
        </p:txBody>
      </p:sp>
      <p:pic>
        <p:nvPicPr>
          <p:cNvPr id="11" name="image1.png"/>
          <p:cNvPicPr>
            <a:picLocks noChangeAspect="1"/>
          </p:cNvPicPr>
          <p:nvPr/>
        </p:nvPicPr>
        <p:blipFill>
          <a:blip r:embed="rId6">
            <a:extLst/>
          </a:blip>
          <a:srcRect r="3774"/>
          <a:stretch>
            <a:fillRect/>
          </a:stretch>
        </p:blipFill>
        <p:spPr>
          <a:xfrm>
            <a:off x="7308304" y="7861"/>
            <a:ext cx="1835697" cy="635903"/>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p:titleStyle>
    <p:bodyStyle>
      <a:lvl1pPr marL="215999" marR="0" indent="-215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455999" marR="0" indent="-23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2pPr>
      <a:lvl3pPr marL="773999" marR="0" indent="-26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3pPr>
      <a:lvl4pPr marL="956571" marR="0" indent="-308571"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4pPr>
      <a:lvl5pPr marL="1223999" marR="0" indent="-359999"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403106" y="1787408"/>
            <a:ext cx="8352928" cy="1296144"/>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lvl1pPr marL="0" marR="0" indent="0" algn="l" defTabSz="914400" rtl="0" latinLnBrk="0">
              <a:lnSpc>
                <a:spcPct val="100000"/>
              </a:lnSpc>
              <a:spcBef>
                <a:spcPts val="0"/>
              </a:spcBef>
              <a:spcAft>
                <a:spcPts val="0"/>
              </a:spcAft>
              <a:buClrTx/>
              <a:buSzTx/>
              <a:buFontTx/>
              <a:buNone/>
              <a:tabLst/>
              <a:defRPr sz="3600" b="1" i="0" u="none" strike="noStrike" cap="none" spc="0" baseline="0">
                <a:ln>
                  <a:noFill/>
                </a:ln>
                <a:solidFill>
                  <a:srgbClr val="000000"/>
                </a:solidFill>
                <a:uFillTx/>
                <a:latin typeface="맑은 고딕" pitchFamily="50" charset="-127"/>
                <a:ea typeface="맑은 고딕" pitchFamily="50" charset="-127"/>
                <a:cs typeface="맑은 고딕" pitchFamily="50" charset="-127"/>
                <a:sym typeface="나눔고딕"/>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ln>
                  <a:noFill/>
                </a:ln>
                <a:solidFill>
                  <a:srgbClr val="000000"/>
                </a:solidFill>
                <a:uFillTx/>
                <a:latin typeface="나눔고딕"/>
                <a:ea typeface="나눔고딕"/>
                <a:cs typeface="나눔고딕"/>
                <a:sym typeface="나눔고딕"/>
              </a:defRPr>
            </a:lvl9pPr>
          </a:lstStyle>
          <a:p>
            <a:pPr hangingPunct="1"/>
            <a:r>
              <a:rPr lang="en-US" altLang="ko-KR" dirty="0" smtClean="0"/>
              <a:t>Live commerce(</a:t>
            </a:r>
            <a:r>
              <a:rPr lang="en-US" altLang="ko-KR" dirty="0" err="1" smtClean="0"/>
              <a:t>AliExpress</a:t>
            </a:r>
            <a:r>
              <a:rPr lang="en-US" altLang="ko-KR" dirty="0" smtClean="0"/>
              <a:t> LIVE)</a:t>
            </a:r>
            <a:endParaRPr lang="ko-KR" altLang="en-US" dirty="0"/>
          </a:p>
        </p:txBody>
      </p:sp>
      <p:sp>
        <p:nvSpPr>
          <p:cNvPr id="9" name="부제목 6"/>
          <p:cNvSpPr txBox="1">
            <a:spLocks/>
          </p:cNvSpPr>
          <p:nvPr/>
        </p:nvSpPr>
        <p:spPr>
          <a:xfrm>
            <a:off x="3635896" y="4365104"/>
            <a:ext cx="5120138" cy="13430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1pPr>
            <a:lvl2pPr marL="0" marR="0" indent="4572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2pPr>
            <a:lvl3pPr marL="0" marR="0" indent="9144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3pPr>
            <a:lvl4pPr marL="0" marR="0" indent="13716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4pPr>
            <a:lvl5pPr marL="0" marR="0" indent="1828800" algn="r" defTabSz="914400" rtl="0" latinLnBrk="0">
              <a:lnSpc>
                <a:spcPct val="100000"/>
              </a:lnSpc>
              <a:spcBef>
                <a:spcPts val="300"/>
              </a:spcBef>
              <a:spcAft>
                <a:spcPts val="0"/>
              </a:spcAft>
              <a:buClrTx/>
              <a:buSzTx/>
              <a:buFontTx/>
              <a:buNone/>
              <a:tabLst/>
              <a:defRPr sz="1600" b="1" i="0" u="none" strike="noStrike" cap="none" spc="0" baseline="0">
                <a:ln>
                  <a:noFill/>
                </a:ln>
                <a:solidFill>
                  <a:srgbClr val="404040"/>
                </a:solidFill>
                <a:uFillTx/>
                <a:latin typeface="맑은 고딕" pitchFamily="50" charset="-127"/>
                <a:ea typeface="맑은 고딕" pitchFamily="50" charset="-127"/>
                <a:cs typeface="맑은 고딕" pitchFamily="50" charset="-127"/>
                <a:sym typeface="나눔고딕"/>
              </a:defRPr>
            </a:lvl5pPr>
            <a:lvl6pPr marL="25146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6pPr>
            <a:lvl7pPr marL="29718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7pPr>
            <a:lvl8pPr marL="34290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8pPr>
            <a:lvl9pPr marL="3886200" marR="0" indent="-228600" algn="l" defTabSz="914400" rtl="0" latinLnBrk="0">
              <a:lnSpc>
                <a:spcPct val="100000"/>
              </a:lnSpc>
              <a:spcBef>
                <a:spcPts val="400"/>
              </a:spcBef>
              <a:spcAft>
                <a:spcPts val="0"/>
              </a:spcAft>
              <a:buClrTx/>
              <a:buSzPct val="100000"/>
              <a:buFont typeface="Arial"/>
              <a:buChar char="•"/>
              <a:tabLst/>
              <a:defRPr sz="2000" b="1" i="0" u="none" strike="noStrike" cap="none" spc="0" baseline="0">
                <a:ln>
                  <a:noFill/>
                </a:ln>
                <a:solidFill>
                  <a:srgbClr val="000000"/>
                </a:solidFill>
                <a:uFillTx/>
                <a:latin typeface="나눔고딕"/>
                <a:ea typeface="나눔고딕"/>
                <a:cs typeface="나눔고딕"/>
                <a:sym typeface="나눔고딕"/>
              </a:defRPr>
            </a:lvl9pPr>
          </a:lstStyle>
          <a:p>
            <a:pPr hangingPunct="1"/>
            <a:r>
              <a:rPr lang="en-US" altLang="ko-KR" dirty="0" smtClean="0"/>
              <a:t>2018/11/1</a:t>
            </a:r>
          </a:p>
          <a:p>
            <a:pPr hangingPunct="1"/>
            <a:r>
              <a:rPr lang="en-US" altLang="ko-KR" dirty="0" smtClean="0"/>
              <a:t>SE Team 3</a:t>
            </a:r>
          </a:p>
          <a:p>
            <a:pPr hangingPunct="1"/>
            <a:r>
              <a:rPr lang="en-US" altLang="ko-KR" dirty="0" err="1" smtClean="0"/>
              <a:t>Yazhini</a:t>
            </a:r>
            <a:r>
              <a:rPr lang="en-US" altLang="ko-KR" dirty="0" smtClean="0"/>
              <a:t> </a:t>
            </a:r>
            <a:r>
              <a:rPr lang="en-US" altLang="ko-KR" dirty="0" err="1" smtClean="0"/>
              <a:t>Venugopal</a:t>
            </a:r>
            <a:r>
              <a:rPr lang="en-US" altLang="ko-KR" dirty="0" smtClean="0"/>
              <a:t>,  </a:t>
            </a:r>
            <a:r>
              <a:rPr lang="en-US" altLang="ko-KR" dirty="0" err="1" smtClean="0"/>
              <a:t>Daegeun</a:t>
            </a:r>
            <a:r>
              <a:rPr lang="en-US" altLang="ko-KR" dirty="0" smtClean="0"/>
              <a:t> Choi</a:t>
            </a:r>
          </a:p>
          <a:p>
            <a:pPr hangingPunct="1"/>
            <a:r>
              <a:rPr lang="en-US" altLang="ko-KR" dirty="0" smtClean="0"/>
              <a:t>{Yazhini.yazhl93, asdf123ggg}@gmail.com</a:t>
            </a:r>
            <a:endParaRPr lang="ko-KR" altLang="en-US" dirty="0"/>
          </a:p>
        </p:txBody>
      </p:sp>
      <p:sp>
        <p:nvSpPr>
          <p:cNvPr id="10" name="텍스트 개체 틀 2"/>
          <p:cNvSpPr>
            <a:spLocks noGrp="1"/>
          </p:cNvSpPr>
          <p:nvPr>
            <p:ph type="body" sz="quarter" idx="4294967295"/>
          </p:nvPr>
        </p:nvSpPr>
        <p:spPr>
          <a:xfrm>
            <a:off x="403106" y="3121543"/>
            <a:ext cx="8352928" cy="1167578"/>
          </a:xfrm>
          <a:prstGeom prst="rect">
            <a:avLst/>
          </a:prstGeom>
        </p:spPr>
        <p:txBody>
          <a:bodyPr>
            <a:normAutofit/>
          </a:bodyPr>
          <a:lstStyle/>
          <a:p>
            <a:r>
              <a:rPr lang="en-US" altLang="ko-KR" sz="2400" dirty="0" smtClean="0"/>
              <a:t>Presentation of requirement specification</a:t>
            </a:r>
            <a:endParaRPr lang="ko-KR" altLang="en-US" sz="24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10</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2</a:t>
            </a:r>
            <a:r>
              <a:rPr lang="en-US" altLang="ko-KR" dirty="0" smtClean="0"/>
              <a:t>) Actor Extraction</a:t>
            </a:r>
          </a:p>
        </p:txBody>
      </p:sp>
      <p:graphicFrame>
        <p:nvGraphicFramePr>
          <p:cNvPr id="3" name="표 2"/>
          <p:cNvGraphicFramePr>
            <a:graphicFrameLocks noGrp="1"/>
          </p:cNvGraphicFramePr>
          <p:nvPr>
            <p:extLst>
              <p:ext uri="{D42A27DB-BD31-4B8C-83A1-F6EECF244321}">
                <p14:modId xmlns:p14="http://schemas.microsoft.com/office/powerpoint/2010/main" val="1739624026"/>
              </p:ext>
            </p:extLst>
          </p:nvPr>
        </p:nvGraphicFramePr>
        <p:xfrm>
          <a:off x="660648" y="1614827"/>
          <a:ext cx="7704856" cy="3252192"/>
        </p:xfrm>
        <a:graphic>
          <a:graphicData uri="http://schemas.openxmlformats.org/drawingml/2006/table">
            <a:tbl>
              <a:tblPr firstRow="1" bandRow="1">
                <a:tableStyleId>{5940675A-B579-460E-94D1-54222C63F5DA}</a:tableStyleId>
              </a:tblPr>
              <a:tblGrid>
                <a:gridCol w="2305218"/>
                <a:gridCol w="5399638"/>
              </a:tblGrid>
              <a:tr h="648072">
                <a:tc>
                  <a:txBody>
                    <a:bodyPr/>
                    <a:lstStyle/>
                    <a:p>
                      <a:pPr algn="ctr" latinLnBrk="1"/>
                      <a:r>
                        <a:rPr lang="en-US" altLang="ko-KR" sz="2000" b="1" dirty="0" smtClean="0"/>
                        <a:t>Actor</a:t>
                      </a:r>
                      <a:endParaRPr lang="ko-KR" altLang="en-US" sz="20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algn="l" latinLnBrk="1"/>
                      <a:r>
                        <a:rPr lang="en-US" altLang="ko-KR" sz="2000" b="1" dirty="0" smtClean="0"/>
                        <a:t>Description</a:t>
                      </a:r>
                      <a:endParaRPr lang="ko-KR" altLang="en-US" sz="2000" b="1"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r>
              <a:tr h="868040">
                <a:tc>
                  <a:txBody>
                    <a:bodyPr/>
                    <a:lstStyle/>
                    <a:p>
                      <a:pPr algn="ctr" latinLnBrk="1"/>
                      <a:r>
                        <a:rPr lang="en-US" altLang="ko-KR" sz="2000" dirty="0" smtClean="0"/>
                        <a:t>Customer</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latinLnBrk="1"/>
                      <a:r>
                        <a:rPr lang="en-US" altLang="ko-KR" sz="2000" dirty="0" smtClean="0"/>
                        <a:t>A user of system who purchases products.</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68040">
                <a:tc>
                  <a:txBody>
                    <a:bodyPr/>
                    <a:lstStyle/>
                    <a:p>
                      <a:pPr algn="ctr" latinLnBrk="1"/>
                      <a:r>
                        <a:rPr lang="en-US" altLang="ko-KR" sz="2000" dirty="0" smtClean="0"/>
                        <a:t>Seller</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latinLnBrk="1"/>
                      <a:r>
                        <a:rPr lang="en-US" altLang="ko-KR" sz="2000" dirty="0" smtClean="0"/>
                        <a:t>A user of system who sells products.</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68040">
                <a:tc>
                  <a:txBody>
                    <a:bodyPr/>
                    <a:lstStyle/>
                    <a:p>
                      <a:pPr algn="ctr" latinLnBrk="1"/>
                      <a:r>
                        <a:rPr lang="en-US" altLang="ko-KR" sz="2000" dirty="0" smtClean="0"/>
                        <a:t>Payment System</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latinLnBrk="1"/>
                      <a:r>
                        <a:rPr lang="en-US" altLang="ko-KR" sz="2000" dirty="0" smtClean="0"/>
                        <a:t>An external system which handles payment.</a:t>
                      </a:r>
                      <a:endParaRPr lang="ko-KR" altLang="en-US" sz="20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587578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11</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3</a:t>
            </a:r>
            <a:r>
              <a:rPr lang="en-US" altLang="ko-KR" dirty="0" smtClean="0"/>
              <a:t>) Use cases Diagrams</a:t>
            </a: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12" y="1474479"/>
            <a:ext cx="8038728" cy="4547304"/>
          </a:xfrm>
          <a:prstGeom prst="rect">
            <a:avLst/>
          </a:prstGeom>
        </p:spPr>
      </p:pic>
      <p:sp>
        <p:nvSpPr>
          <p:cNvPr id="6" name="TextBox 5"/>
          <p:cNvSpPr txBox="1"/>
          <p:nvPr/>
        </p:nvSpPr>
        <p:spPr>
          <a:xfrm>
            <a:off x="611560" y="1012816"/>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dirty="0" smtClean="0"/>
              <a:t>Watch </a:t>
            </a:r>
            <a:r>
              <a:rPr lang="en-US" altLang="ko-KR" sz="2400" dirty="0"/>
              <a:t>/ browse live channels</a:t>
            </a:r>
            <a:endParaRPr lang="en-US" altLang="ko-KR" sz="2400" dirty="0" smtClean="0"/>
          </a:p>
        </p:txBody>
      </p:sp>
    </p:spTree>
    <p:extLst>
      <p:ext uri="{BB962C8B-B14F-4D97-AF65-F5344CB8AC3E}">
        <p14:creationId xmlns:p14="http://schemas.microsoft.com/office/powerpoint/2010/main" val="54627017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12</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3</a:t>
            </a:r>
            <a:r>
              <a:rPr lang="en-US" altLang="ko-KR" dirty="0" smtClean="0"/>
              <a:t>) Use cases Diagrams</a:t>
            </a:r>
          </a:p>
        </p:txBody>
      </p:sp>
      <p:sp>
        <p:nvSpPr>
          <p:cNvPr id="6" name="TextBox 5"/>
          <p:cNvSpPr txBox="1"/>
          <p:nvPr/>
        </p:nvSpPr>
        <p:spPr>
          <a:xfrm>
            <a:off x="611560" y="1012816"/>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dirty="0" smtClean="0"/>
              <a:t>Order </a:t>
            </a:r>
            <a:r>
              <a:rPr lang="en-US" altLang="ko-KR" sz="2400" dirty="0"/>
              <a:t>products</a:t>
            </a:r>
            <a:endParaRPr lang="en-US" altLang="ko-KR" sz="2400"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4824"/>
            <a:ext cx="9144000" cy="3180139"/>
          </a:xfrm>
          <a:prstGeom prst="rect">
            <a:avLst/>
          </a:prstGeom>
        </p:spPr>
      </p:pic>
    </p:spTree>
    <p:extLst>
      <p:ext uri="{BB962C8B-B14F-4D97-AF65-F5344CB8AC3E}">
        <p14:creationId xmlns:p14="http://schemas.microsoft.com/office/powerpoint/2010/main" val="95437536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13</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4</a:t>
            </a:r>
            <a:r>
              <a:rPr lang="en-US" altLang="ko-KR" dirty="0" smtClean="0"/>
              <a:t>) Function Descriptions</a:t>
            </a:r>
          </a:p>
        </p:txBody>
      </p:sp>
      <p:graphicFrame>
        <p:nvGraphicFramePr>
          <p:cNvPr id="5" name="표 4"/>
          <p:cNvGraphicFramePr>
            <a:graphicFrameLocks noGrp="1"/>
          </p:cNvGraphicFramePr>
          <p:nvPr>
            <p:extLst>
              <p:ext uri="{D42A27DB-BD31-4B8C-83A1-F6EECF244321}">
                <p14:modId xmlns:p14="http://schemas.microsoft.com/office/powerpoint/2010/main" val="1575286568"/>
              </p:ext>
            </p:extLst>
          </p:nvPr>
        </p:nvGraphicFramePr>
        <p:xfrm>
          <a:off x="539552" y="1272289"/>
          <a:ext cx="6467636" cy="1249680"/>
        </p:xfrm>
        <a:graphic>
          <a:graphicData uri="http://schemas.openxmlformats.org/drawingml/2006/table">
            <a:tbl>
              <a:tblPr firstRow="1" bandRow="1">
                <a:tableStyleId>{5940675A-B579-460E-94D1-54222C63F5DA}</a:tableStyleId>
              </a:tblPr>
              <a:tblGrid>
                <a:gridCol w="6467636"/>
              </a:tblGrid>
              <a:tr h="291667">
                <a:tc>
                  <a:txBody>
                    <a:bodyPr/>
                    <a:lstStyle/>
                    <a:p>
                      <a:pPr algn="l" latinLnBrk="1"/>
                      <a:r>
                        <a:rPr lang="en-US" altLang="ko-KR" sz="1600" b="1" dirty="0" smtClean="0"/>
                        <a:t>User</a:t>
                      </a:r>
                      <a:r>
                        <a:rPr lang="en-US" altLang="ko-KR" sz="1600" b="1" baseline="0" dirty="0" smtClean="0"/>
                        <a:t> Scenario #5 </a:t>
                      </a:r>
                      <a:endParaRPr lang="ko-KR" alt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888855">
                <a:tc>
                  <a:txBody>
                    <a:bodyPr/>
                    <a:lstStyle/>
                    <a:p>
                      <a:pPr algn="l" latinLnBrk="1"/>
                      <a:r>
                        <a:rPr lang="en-US" altLang="ko-KR" sz="1800" dirty="0" smtClean="0"/>
                        <a:t>When </a:t>
                      </a:r>
                      <a:r>
                        <a:rPr lang="en-US" altLang="ko-KR" sz="1800" b="0" dirty="0" smtClean="0"/>
                        <a:t>the</a:t>
                      </a:r>
                      <a:r>
                        <a:rPr lang="en-US" altLang="ko-KR" sz="1800" b="1" dirty="0" smtClean="0"/>
                        <a:t> </a:t>
                      </a:r>
                      <a:r>
                        <a:rPr lang="en-US" altLang="ko-KR" sz="1800" b="1" dirty="0" smtClean="0">
                          <a:solidFill>
                            <a:schemeClr val="accent6">
                              <a:lumMod val="75000"/>
                            </a:schemeClr>
                          </a:solidFill>
                        </a:rPr>
                        <a:t>customer</a:t>
                      </a:r>
                      <a:r>
                        <a:rPr lang="en-US" altLang="ko-KR" sz="1800" dirty="0" smtClean="0">
                          <a:solidFill>
                            <a:schemeClr val="accent6">
                              <a:lumMod val="75000"/>
                            </a:schemeClr>
                          </a:solidFill>
                        </a:rPr>
                        <a:t> </a:t>
                      </a:r>
                      <a:r>
                        <a:rPr lang="en-US" altLang="ko-KR" sz="1800" dirty="0" smtClean="0"/>
                        <a:t>clicks on the Live store, it will go to the broadcast webpage. The video window is put at the top of the broadcast page;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pic>
        <p:nvPicPr>
          <p:cNvPr id="2" name="그림 1"/>
          <p:cNvPicPr>
            <a:picLocks noChangeAspect="1"/>
          </p:cNvPicPr>
          <p:nvPr/>
        </p:nvPicPr>
        <p:blipFill>
          <a:blip r:embed="rId3"/>
          <a:stretch>
            <a:fillRect/>
          </a:stretch>
        </p:blipFill>
        <p:spPr>
          <a:xfrm>
            <a:off x="3995936" y="2790828"/>
            <a:ext cx="3488651" cy="3119264"/>
          </a:xfrm>
          <a:prstGeom prst="rect">
            <a:avLst/>
          </a:prstGeom>
        </p:spPr>
      </p:pic>
      <p:sp>
        <p:nvSpPr>
          <p:cNvPr id="3" name="굽은 화살표 2"/>
          <p:cNvSpPr/>
          <p:nvPr/>
        </p:nvSpPr>
        <p:spPr>
          <a:xfrm flipV="1">
            <a:off x="1547664" y="2996952"/>
            <a:ext cx="2225706" cy="2592288"/>
          </a:xfrm>
          <a:prstGeom prst="bentArrow">
            <a:avLst>
              <a:gd name="adj1" fmla="val 6952"/>
              <a:gd name="adj2" fmla="val 9780"/>
              <a:gd name="adj3" fmla="val 12568"/>
              <a:gd name="adj4" fmla="val 43750"/>
            </a:avLst>
          </a:prstGeom>
          <a:solidFill>
            <a:schemeClr val="accent5">
              <a:lumMod val="40000"/>
              <a:lumOff val="60000"/>
            </a:schemeClr>
          </a:solidFill>
          <a:ln w="25400" cap="flat">
            <a:solidFill>
              <a:schemeClr val="accent5">
                <a:lumMod val="60000"/>
                <a:lumOff val="40000"/>
              </a:schemeClr>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22544216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14</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4</a:t>
            </a:r>
            <a:r>
              <a:rPr lang="en-US" altLang="ko-KR" dirty="0" smtClean="0"/>
              <a:t>) Function Descriptions</a:t>
            </a:r>
          </a:p>
        </p:txBody>
      </p:sp>
      <p:pic>
        <p:nvPicPr>
          <p:cNvPr id="2" name="그림 1"/>
          <p:cNvPicPr>
            <a:picLocks noChangeAspect="1"/>
          </p:cNvPicPr>
          <p:nvPr/>
        </p:nvPicPr>
        <p:blipFill rotWithShape="1">
          <a:blip r:embed="rId3"/>
          <a:srcRect t="57712" r="49912"/>
          <a:stretch/>
        </p:blipFill>
        <p:spPr>
          <a:xfrm>
            <a:off x="467544" y="1208103"/>
            <a:ext cx="1728192" cy="1304583"/>
          </a:xfrm>
          <a:prstGeom prst="rect">
            <a:avLst/>
          </a:prstGeom>
        </p:spPr>
      </p:pic>
      <p:graphicFrame>
        <p:nvGraphicFramePr>
          <p:cNvPr id="3" name="표 2"/>
          <p:cNvGraphicFramePr>
            <a:graphicFrameLocks noGrp="1"/>
          </p:cNvGraphicFramePr>
          <p:nvPr>
            <p:extLst>
              <p:ext uri="{D42A27DB-BD31-4B8C-83A1-F6EECF244321}">
                <p14:modId xmlns:p14="http://schemas.microsoft.com/office/powerpoint/2010/main" val="551285544"/>
              </p:ext>
            </p:extLst>
          </p:nvPr>
        </p:nvGraphicFramePr>
        <p:xfrm>
          <a:off x="602366" y="2717359"/>
          <a:ext cx="7821420" cy="3132051"/>
        </p:xfrm>
        <a:graphic>
          <a:graphicData uri="http://schemas.openxmlformats.org/drawingml/2006/table">
            <a:tbl>
              <a:tblPr firstRow="1" firstCol="1" bandRow="1">
                <a:tableStyleId>{5940675A-B579-460E-94D1-54222C63F5DA}</a:tableStyleId>
              </a:tblPr>
              <a:tblGrid>
                <a:gridCol w="1656183"/>
                <a:gridCol w="6165237"/>
              </a:tblGrid>
              <a:tr h="569463">
                <a:tc>
                  <a:txBody>
                    <a:bodyPr/>
                    <a:lstStyle/>
                    <a:p>
                      <a:pPr marL="152400" marR="152400" algn="ctr" latinLnBrk="1">
                        <a:lnSpc>
                          <a:spcPct val="107000"/>
                        </a:lnSpc>
                        <a:spcAft>
                          <a:spcPts val="0"/>
                        </a:spcAft>
                      </a:pPr>
                      <a:r>
                        <a:rPr lang="en-US" sz="1600" b="1" kern="100" dirty="0">
                          <a:effectLst/>
                        </a:rPr>
                        <a:t>Function </a:t>
                      </a:r>
                      <a:endParaRPr lang="en-US" sz="1600" b="1" kern="100" dirty="0" smtClean="0">
                        <a:effectLst/>
                      </a:endParaRPr>
                    </a:p>
                    <a:p>
                      <a:pPr marL="152400" marR="152400" algn="ctr" latinLnBrk="1">
                        <a:lnSpc>
                          <a:spcPct val="107000"/>
                        </a:lnSpc>
                        <a:spcAft>
                          <a:spcPts val="0"/>
                        </a:spcAft>
                      </a:pPr>
                      <a:r>
                        <a:rPr lang="en-US" sz="1600" b="1" kern="100" dirty="0" smtClean="0">
                          <a:effectLst/>
                        </a:rPr>
                        <a:t>Name</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0" marR="152400" lvl="0" indent="0" algn="just" latinLnBrk="1">
                        <a:lnSpc>
                          <a:spcPct val="107000"/>
                        </a:lnSpc>
                        <a:spcAft>
                          <a:spcPts val="0"/>
                        </a:spcAft>
                        <a:buFont typeface="+mj-lt"/>
                        <a:buNone/>
                      </a:pPr>
                      <a:r>
                        <a:rPr lang="en-US" sz="1800" b="1" kern="100" dirty="0" smtClean="0">
                          <a:effectLst/>
                        </a:rPr>
                        <a:t>   1.</a:t>
                      </a:r>
                      <a:r>
                        <a:rPr lang="en-US" sz="1800" b="1" kern="100" baseline="0" dirty="0" smtClean="0">
                          <a:effectLst/>
                        </a:rPr>
                        <a:t> </a:t>
                      </a:r>
                      <a:r>
                        <a:rPr lang="en-US" sz="1800" b="1" kern="100" dirty="0" smtClean="0">
                          <a:effectLst/>
                        </a:rPr>
                        <a:t>Watch </a:t>
                      </a:r>
                      <a:r>
                        <a:rPr lang="en-US" sz="1800" b="1" kern="100" dirty="0">
                          <a:effectLst/>
                        </a:rPr>
                        <a:t>video</a:t>
                      </a:r>
                      <a:endParaRPr lang="ko-KR" sz="1800" b="1" kern="1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r>
              <a:tr h="854196">
                <a:tc>
                  <a:txBody>
                    <a:bodyPr/>
                    <a:lstStyle/>
                    <a:p>
                      <a:pPr marL="152400" marR="152400" algn="ctr" latinLnBrk="1">
                        <a:lnSpc>
                          <a:spcPct val="107000"/>
                        </a:lnSpc>
                        <a:spcAft>
                          <a:spcPts val="0"/>
                        </a:spcAft>
                      </a:pPr>
                      <a:r>
                        <a:rPr lang="en-US" sz="1600" b="1" kern="100" dirty="0">
                          <a:effectLst/>
                        </a:rPr>
                        <a:t>Definition</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sz="1400" kern="100" dirty="0">
                          <a:effectLst/>
                        </a:rPr>
                        <a:t>Customers open any channel to watch live streaming. If the channel has ongoing live video, it will be displayed to the customer. Customer can click on the video to watch it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284733">
                <a:tc>
                  <a:txBody>
                    <a:bodyPr/>
                    <a:lstStyle/>
                    <a:p>
                      <a:pPr marL="152400" marR="152400" algn="ctr" latinLnBrk="1">
                        <a:lnSpc>
                          <a:spcPct val="107000"/>
                        </a:lnSpc>
                        <a:spcAft>
                          <a:spcPts val="0"/>
                        </a:spcAft>
                      </a:pPr>
                      <a:r>
                        <a:rPr lang="en-US" sz="1600" b="1" kern="100" dirty="0">
                          <a:effectLst/>
                        </a:rPr>
                        <a:t>Input</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sz="1400" kern="100" dirty="0">
                          <a:effectLst/>
                        </a:rPr>
                        <a:t>Customer opens a channel and click on the video to watch it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569463">
                <a:tc>
                  <a:txBody>
                    <a:bodyPr/>
                    <a:lstStyle/>
                    <a:p>
                      <a:pPr marL="152400" marR="152400" algn="ctr" latinLnBrk="1">
                        <a:lnSpc>
                          <a:spcPct val="107000"/>
                        </a:lnSpc>
                        <a:spcAft>
                          <a:spcPts val="0"/>
                        </a:spcAft>
                      </a:pPr>
                      <a:r>
                        <a:rPr lang="en-US" sz="1600" b="1" kern="100" dirty="0">
                          <a:effectLst/>
                        </a:rPr>
                        <a:t>Output</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sz="1400" kern="100" dirty="0">
                          <a:effectLst/>
                        </a:rPr>
                        <a:t>Any ongoing to live available in the store channel will be displayed on top and customer can watch it.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569463">
                <a:tc>
                  <a:txBody>
                    <a:bodyPr/>
                    <a:lstStyle/>
                    <a:p>
                      <a:pPr marL="152400" marR="152400" algn="ctr" latinLnBrk="1">
                        <a:lnSpc>
                          <a:spcPct val="107000"/>
                        </a:lnSpc>
                        <a:spcAft>
                          <a:spcPts val="0"/>
                        </a:spcAft>
                      </a:pPr>
                      <a:r>
                        <a:rPr lang="en-US" sz="1600" b="1" kern="100" dirty="0">
                          <a:effectLst/>
                        </a:rPr>
                        <a:t>Process</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sz="1400" kern="100" dirty="0">
                          <a:effectLst/>
                        </a:rPr>
                        <a:t>Login to the website and open the ongoing live stream to watch. If there is any live available, it will be displayed.</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284733">
                <a:tc>
                  <a:txBody>
                    <a:bodyPr/>
                    <a:lstStyle/>
                    <a:p>
                      <a:pPr marL="152400" marR="152400" algn="ctr" latinLnBrk="1">
                        <a:lnSpc>
                          <a:spcPct val="107000"/>
                        </a:lnSpc>
                        <a:spcAft>
                          <a:spcPts val="0"/>
                        </a:spcAft>
                      </a:pPr>
                      <a:r>
                        <a:rPr lang="en-US" sz="1600" b="1" kern="100" dirty="0">
                          <a:effectLst/>
                        </a:rPr>
                        <a:t>Conditions</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sz="1400" kern="100" dirty="0">
                          <a:effectLst/>
                        </a:rPr>
                        <a:t>1. Store must have ongoing or already ended video.</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sp>
        <p:nvSpPr>
          <p:cNvPr id="8" name="굽은 화살표 7"/>
          <p:cNvSpPr/>
          <p:nvPr/>
        </p:nvSpPr>
        <p:spPr>
          <a:xfrm rot="5400000">
            <a:off x="2629407" y="1627177"/>
            <a:ext cx="667862" cy="1103156"/>
          </a:xfrm>
          <a:prstGeom prst="bentArrow">
            <a:avLst>
              <a:gd name="adj1" fmla="val 16289"/>
              <a:gd name="adj2" fmla="val 24645"/>
              <a:gd name="adj3" fmla="val 25907"/>
              <a:gd name="adj4" fmla="val 43750"/>
            </a:avLst>
          </a:prstGeom>
          <a:solidFill>
            <a:schemeClr val="accent5">
              <a:lumMod val="40000"/>
              <a:lumOff val="60000"/>
            </a:schemeClr>
          </a:solidFill>
          <a:ln w="25400" cap="flat">
            <a:solidFill>
              <a:schemeClr val="accent5">
                <a:lumMod val="60000"/>
                <a:lumOff val="40000"/>
              </a:schemeClr>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155884042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15</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4</a:t>
            </a:r>
            <a:r>
              <a:rPr lang="en-US" altLang="ko-KR" dirty="0" smtClean="0"/>
              <a:t>) Function Descriptions</a:t>
            </a:r>
          </a:p>
        </p:txBody>
      </p:sp>
      <p:graphicFrame>
        <p:nvGraphicFramePr>
          <p:cNvPr id="6" name="표 5"/>
          <p:cNvGraphicFramePr>
            <a:graphicFrameLocks noGrp="1"/>
          </p:cNvGraphicFramePr>
          <p:nvPr>
            <p:extLst>
              <p:ext uri="{D42A27DB-BD31-4B8C-83A1-F6EECF244321}">
                <p14:modId xmlns:p14="http://schemas.microsoft.com/office/powerpoint/2010/main" val="3633080459"/>
              </p:ext>
            </p:extLst>
          </p:nvPr>
        </p:nvGraphicFramePr>
        <p:xfrm>
          <a:off x="539552" y="1374400"/>
          <a:ext cx="7200800" cy="1175260"/>
        </p:xfrm>
        <a:graphic>
          <a:graphicData uri="http://schemas.openxmlformats.org/drawingml/2006/table">
            <a:tbl>
              <a:tblPr firstRow="1" bandRow="1">
                <a:tableStyleId>{5940675A-B579-460E-94D1-54222C63F5DA}</a:tableStyleId>
              </a:tblPr>
              <a:tblGrid>
                <a:gridCol w="7200800"/>
              </a:tblGrid>
              <a:tr h="308996">
                <a:tc>
                  <a:txBody>
                    <a:bodyPr/>
                    <a:lstStyle/>
                    <a:p>
                      <a:pPr algn="l" latinLnBrk="1"/>
                      <a:r>
                        <a:rPr lang="en-US" altLang="ko-KR" sz="1800" b="1" dirty="0" smtClean="0"/>
                        <a:t>User</a:t>
                      </a:r>
                      <a:r>
                        <a:rPr lang="en-US" altLang="ko-KR" sz="1800" b="1" baseline="0" dirty="0" smtClean="0"/>
                        <a:t> Scenario #7-D</a:t>
                      </a:r>
                      <a:endParaRPr lang="ko-KR"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809500">
                <a:tc>
                  <a:txBody>
                    <a:bodyPr/>
                    <a:lstStyle/>
                    <a:p>
                      <a:pPr algn="l" latinLnBrk="1"/>
                      <a:r>
                        <a:rPr lang="en-US" altLang="ko-KR" sz="2000" b="1" dirty="0" smtClean="0">
                          <a:solidFill>
                            <a:schemeClr val="accent6">
                              <a:lumMod val="75000"/>
                            </a:schemeClr>
                          </a:solidFill>
                        </a:rPr>
                        <a:t>Customer</a:t>
                      </a:r>
                      <a:r>
                        <a:rPr lang="en-US" altLang="ko-KR" sz="2000" dirty="0" smtClean="0">
                          <a:solidFill>
                            <a:schemeClr val="accent6">
                              <a:lumMod val="75000"/>
                            </a:schemeClr>
                          </a:solidFill>
                        </a:rPr>
                        <a:t> </a:t>
                      </a:r>
                      <a:r>
                        <a:rPr lang="en-US" altLang="ko-KR" sz="2000" dirty="0" smtClean="0"/>
                        <a:t>selects the quantity of the product, puts the product into the shopping cart or makes </a:t>
                      </a:r>
                      <a:r>
                        <a:rPr lang="en-US" altLang="ko-KR" sz="2000" b="1" dirty="0" smtClean="0">
                          <a:solidFill>
                            <a:schemeClr val="accent6">
                              <a:lumMod val="75000"/>
                            </a:schemeClr>
                          </a:solidFill>
                        </a:rPr>
                        <a:t>payment</a:t>
                      </a:r>
                      <a:r>
                        <a:rPr lang="en-US" altLang="ko-KR" sz="2000" dirty="0" smtClean="0">
                          <a:solidFill>
                            <a:schemeClr val="accent6">
                              <a:lumMod val="75000"/>
                            </a:schemeClr>
                          </a:solidFill>
                        </a:rPr>
                        <a:t> </a:t>
                      </a:r>
                      <a:r>
                        <a:rPr lang="en-US" altLang="ko-KR" sz="2000" dirty="0" smtClean="0"/>
                        <a:t>immediately.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pic>
        <p:nvPicPr>
          <p:cNvPr id="2" name="그림 1"/>
          <p:cNvPicPr>
            <a:picLocks noChangeAspect="1"/>
          </p:cNvPicPr>
          <p:nvPr/>
        </p:nvPicPr>
        <p:blipFill>
          <a:blip r:embed="rId3"/>
          <a:stretch>
            <a:fillRect/>
          </a:stretch>
        </p:blipFill>
        <p:spPr>
          <a:xfrm>
            <a:off x="683568" y="3449030"/>
            <a:ext cx="7505978" cy="2376264"/>
          </a:xfrm>
          <a:prstGeom prst="rect">
            <a:avLst/>
          </a:prstGeom>
        </p:spPr>
      </p:pic>
      <p:sp>
        <p:nvSpPr>
          <p:cNvPr id="3" name="아래쪽 화살표 2"/>
          <p:cNvSpPr/>
          <p:nvPr/>
        </p:nvSpPr>
        <p:spPr>
          <a:xfrm>
            <a:off x="3975974" y="2920630"/>
            <a:ext cx="589148" cy="1008112"/>
          </a:xfrm>
          <a:prstGeom prst="downArrow">
            <a:avLst/>
          </a:prstGeom>
          <a:solidFill>
            <a:schemeClr val="accent5">
              <a:lumMod val="60000"/>
              <a:lumOff val="40000"/>
            </a:schemeClr>
          </a:solidFill>
          <a:ln w="25400" cap="flat">
            <a:solidFill>
              <a:schemeClr val="accent5">
                <a:lumMod val="60000"/>
                <a:lumOff val="40000"/>
              </a:schemeClr>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149448193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16</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4</a:t>
            </a:r>
            <a:r>
              <a:rPr lang="en-US" altLang="ko-KR" dirty="0" smtClean="0"/>
              <a:t>) Function Descriptions</a:t>
            </a:r>
          </a:p>
        </p:txBody>
      </p:sp>
      <p:pic>
        <p:nvPicPr>
          <p:cNvPr id="2" name="그림 1"/>
          <p:cNvPicPr>
            <a:picLocks noChangeAspect="1"/>
          </p:cNvPicPr>
          <p:nvPr/>
        </p:nvPicPr>
        <p:blipFill>
          <a:blip r:embed="rId3"/>
          <a:stretch>
            <a:fillRect/>
          </a:stretch>
        </p:blipFill>
        <p:spPr>
          <a:xfrm>
            <a:off x="602366" y="1025460"/>
            <a:ext cx="5450284" cy="1725467"/>
          </a:xfrm>
          <a:prstGeom prst="rect">
            <a:avLst/>
          </a:prstGeom>
        </p:spPr>
      </p:pic>
      <p:graphicFrame>
        <p:nvGraphicFramePr>
          <p:cNvPr id="8" name="표 7"/>
          <p:cNvGraphicFramePr>
            <a:graphicFrameLocks noGrp="1"/>
          </p:cNvGraphicFramePr>
          <p:nvPr>
            <p:extLst>
              <p:ext uri="{D42A27DB-BD31-4B8C-83A1-F6EECF244321}">
                <p14:modId xmlns:p14="http://schemas.microsoft.com/office/powerpoint/2010/main" val="1695376381"/>
              </p:ext>
            </p:extLst>
          </p:nvPr>
        </p:nvGraphicFramePr>
        <p:xfrm>
          <a:off x="602366" y="2717359"/>
          <a:ext cx="7821420" cy="3190887"/>
        </p:xfrm>
        <a:graphic>
          <a:graphicData uri="http://schemas.openxmlformats.org/drawingml/2006/table">
            <a:tbl>
              <a:tblPr firstRow="1" firstCol="1" bandRow="1">
                <a:tableStyleId>{5940675A-B579-460E-94D1-54222C63F5DA}</a:tableStyleId>
              </a:tblPr>
              <a:tblGrid>
                <a:gridCol w="1656183"/>
                <a:gridCol w="6165237"/>
              </a:tblGrid>
              <a:tr h="419505">
                <a:tc>
                  <a:txBody>
                    <a:bodyPr/>
                    <a:lstStyle/>
                    <a:p>
                      <a:pPr marL="152400" marR="152400" algn="ctr" latinLnBrk="1">
                        <a:lnSpc>
                          <a:spcPct val="107000"/>
                        </a:lnSpc>
                        <a:spcAft>
                          <a:spcPts val="0"/>
                        </a:spcAft>
                      </a:pPr>
                      <a:r>
                        <a:rPr lang="en-US" sz="1600" b="1" kern="100" dirty="0">
                          <a:effectLst/>
                        </a:rPr>
                        <a:t>Function </a:t>
                      </a:r>
                      <a:endParaRPr lang="en-US" sz="1600" b="1" kern="100" dirty="0" smtClean="0">
                        <a:effectLst/>
                      </a:endParaRPr>
                    </a:p>
                    <a:p>
                      <a:pPr marL="152400" marR="152400" algn="ctr" latinLnBrk="1">
                        <a:lnSpc>
                          <a:spcPct val="107000"/>
                        </a:lnSpc>
                        <a:spcAft>
                          <a:spcPts val="0"/>
                        </a:spcAft>
                      </a:pPr>
                      <a:r>
                        <a:rPr lang="en-US" sz="1600" b="1" kern="100" dirty="0" smtClean="0">
                          <a:effectLst/>
                        </a:rPr>
                        <a:t>Name</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0" marR="152400" lvl="0" indent="0" algn="just" latinLnBrk="1">
                        <a:lnSpc>
                          <a:spcPct val="107000"/>
                        </a:lnSpc>
                        <a:spcAft>
                          <a:spcPts val="0"/>
                        </a:spcAft>
                        <a:buFont typeface="+mj-lt"/>
                        <a:buNone/>
                      </a:pPr>
                      <a:r>
                        <a:rPr lang="en-US" altLang="ko-KR" sz="1800" b="1" kern="100" dirty="0" smtClean="0">
                          <a:effectLst/>
                          <a:latin typeface="Calibri" panose="020F0502020204030204" pitchFamily="34" charset="0"/>
                          <a:ea typeface="맑은 고딕" panose="020B0503020000020004" pitchFamily="50" charset="-127"/>
                          <a:cs typeface="Times New Roman" panose="02020603050405020304" pitchFamily="18" charset="0"/>
                        </a:rPr>
                        <a:t> 14. Checkout payment</a:t>
                      </a:r>
                      <a:endParaRPr lang="ko-KR" sz="1800" b="1" kern="100" dirty="0">
                        <a:effectLst/>
                        <a:latin typeface="Calibri" panose="020F0502020204030204" pitchFamily="34" charset="0"/>
                        <a:ea typeface="맑은 고딕" panose="020B0503020000020004" pitchFamily="50" charset="-127"/>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r>
              <a:tr h="582672">
                <a:tc>
                  <a:txBody>
                    <a:bodyPr/>
                    <a:lstStyle/>
                    <a:p>
                      <a:pPr marL="152400" marR="152400" algn="ctr" latinLnBrk="1">
                        <a:lnSpc>
                          <a:spcPct val="107000"/>
                        </a:lnSpc>
                        <a:spcAft>
                          <a:spcPts val="0"/>
                        </a:spcAft>
                      </a:pPr>
                      <a:r>
                        <a:rPr lang="en-US" sz="1600" b="1" kern="100" dirty="0">
                          <a:effectLst/>
                        </a:rPr>
                        <a:t>Definition</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Customer can make order and pay the price finally through checkout payment.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368233">
                <a:tc>
                  <a:txBody>
                    <a:bodyPr/>
                    <a:lstStyle/>
                    <a:p>
                      <a:pPr marL="152400" marR="152400" algn="ctr" latinLnBrk="1">
                        <a:lnSpc>
                          <a:spcPct val="107000"/>
                        </a:lnSpc>
                        <a:spcAft>
                          <a:spcPts val="0"/>
                        </a:spcAft>
                      </a:pPr>
                      <a:r>
                        <a:rPr lang="en-US" sz="1600" b="1" kern="100" dirty="0">
                          <a:effectLst/>
                        </a:rPr>
                        <a:t>Input</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Customer enters his or her private information like card holder information, bank information.</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388447">
                <a:tc>
                  <a:txBody>
                    <a:bodyPr/>
                    <a:lstStyle/>
                    <a:p>
                      <a:pPr marL="152400" marR="152400" algn="ctr" latinLnBrk="1">
                        <a:lnSpc>
                          <a:spcPct val="107000"/>
                        </a:lnSpc>
                        <a:spcAft>
                          <a:spcPts val="0"/>
                        </a:spcAft>
                      </a:pPr>
                      <a:r>
                        <a:rPr lang="en-US" sz="1600" b="1" kern="100" dirty="0">
                          <a:effectLst/>
                        </a:rPr>
                        <a:t>Output</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Send it to the payment system to approve payment.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556512">
                <a:tc>
                  <a:txBody>
                    <a:bodyPr/>
                    <a:lstStyle/>
                    <a:p>
                      <a:pPr marL="152400" marR="152400" algn="ctr" latinLnBrk="1">
                        <a:lnSpc>
                          <a:spcPct val="107000"/>
                        </a:lnSpc>
                        <a:spcAft>
                          <a:spcPts val="0"/>
                        </a:spcAft>
                      </a:pPr>
                      <a:r>
                        <a:rPr lang="en-US" sz="1600" b="1" kern="100" dirty="0">
                          <a:effectLst/>
                        </a:rPr>
                        <a:t>Process</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Customer enters his or her payment information and then click “Place Order” button. Payment information will send to the payment system to approve/reject payment.</a:t>
                      </a:r>
                      <a:endParaRPr lang="ko-K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556512">
                <a:tc>
                  <a:txBody>
                    <a:bodyPr/>
                    <a:lstStyle/>
                    <a:p>
                      <a:pPr marL="152400" marR="152400" algn="ctr" latinLnBrk="1">
                        <a:lnSpc>
                          <a:spcPct val="107000"/>
                        </a:lnSpc>
                        <a:spcAft>
                          <a:spcPts val="0"/>
                        </a:spcAft>
                      </a:pPr>
                      <a:r>
                        <a:rPr lang="en-US" sz="1600" b="1" kern="100" dirty="0">
                          <a:effectLst/>
                        </a:rPr>
                        <a:t>Conditions</a:t>
                      </a:r>
                      <a:endParaRPr lang="ko-K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1.</a:t>
                      </a:r>
                      <a:r>
                        <a:rPr lang="en-US" altLang="ko-KR" sz="1400" kern="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Customer should be in order page.</a:t>
                      </a:r>
                    </a:p>
                    <a:p>
                      <a:pPr marL="152400" marR="152400" algn="just" latinLnBrk="1">
                        <a:lnSpc>
                          <a:spcPct val="107000"/>
                        </a:lnSpc>
                        <a:spcAft>
                          <a:spcPts val="0"/>
                        </a:spcAft>
                      </a:pP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2.</a:t>
                      </a:r>
                      <a:r>
                        <a:rPr lang="en-US" altLang="ko-KR" sz="1400" kern="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altLang="ko-KR" sz="1400" kern="100" dirty="0" smtClean="0">
                          <a:effectLst/>
                          <a:latin typeface="Calibri" panose="020F0502020204030204" pitchFamily="34" charset="0"/>
                          <a:ea typeface="Calibri" panose="020F0502020204030204" pitchFamily="34" charset="0"/>
                          <a:cs typeface="Times New Roman" panose="02020603050405020304" pitchFamily="18" charset="0"/>
                        </a:rPr>
                        <a:t>Customer should have his or her own payment information.</a:t>
                      </a: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sp>
        <p:nvSpPr>
          <p:cNvPr id="9" name="굽은 화살표 8"/>
          <p:cNvSpPr/>
          <p:nvPr/>
        </p:nvSpPr>
        <p:spPr>
          <a:xfrm rot="5400000">
            <a:off x="6517839" y="1457369"/>
            <a:ext cx="667862" cy="1103156"/>
          </a:xfrm>
          <a:prstGeom prst="bentArrow">
            <a:avLst>
              <a:gd name="adj1" fmla="val 16289"/>
              <a:gd name="adj2" fmla="val 24645"/>
              <a:gd name="adj3" fmla="val 25907"/>
              <a:gd name="adj4" fmla="val 43750"/>
            </a:avLst>
          </a:prstGeom>
          <a:solidFill>
            <a:schemeClr val="accent5">
              <a:lumMod val="40000"/>
              <a:lumOff val="60000"/>
            </a:schemeClr>
          </a:solidFill>
          <a:ln w="25400" cap="flat">
            <a:solidFill>
              <a:schemeClr val="accent5">
                <a:lumMod val="60000"/>
                <a:lumOff val="40000"/>
              </a:schemeClr>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맑은 고딕"/>
              <a:ea typeface="맑은 고딕"/>
              <a:cs typeface="맑은 고딕"/>
              <a:sym typeface="맑은 고딕"/>
            </a:endParaRPr>
          </a:p>
        </p:txBody>
      </p:sp>
    </p:spTree>
    <p:extLst>
      <p:ext uri="{BB962C8B-B14F-4D97-AF65-F5344CB8AC3E}">
        <p14:creationId xmlns:p14="http://schemas.microsoft.com/office/powerpoint/2010/main" val="35544913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17</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4. System behavior</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Sequence diagram</a:t>
            </a:r>
          </a:p>
        </p:txBody>
      </p:sp>
      <p:sp>
        <p:nvSpPr>
          <p:cNvPr id="8" name="TextBox 7"/>
          <p:cNvSpPr txBox="1"/>
          <p:nvPr/>
        </p:nvSpPr>
        <p:spPr>
          <a:xfrm>
            <a:off x="611560" y="1012816"/>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dirty="0" smtClean="0"/>
              <a:t>Purchase Procedure </a:t>
            </a:r>
          </a:p>
        </p:txBody>
      </p:sp>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60" y="1536340"/>
            <a:ext cx="7174632" cy="4314814"/>
          </a:xfrm>
          <a:prstGeom prst="rect">
            <a:avLst/>
          </a:prstGeom>
        </p:spPr>
      </p:pic>
    </p:spTree>
    <p:extLst>
      <p:ext uri="{BB962C8B-B14F-4D97-AF65-F5344CB8AC3E}">
        <p14:creationId xmlns:p14="http://schemas.microsoft.com/office/powerpoint/2010/main" val="377274793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18</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4. System behavior</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Sequence diagram</a:t>
            </a:r>
          </a:p>
        </p:txBody>
      </p:sp>
      <p:sp>
        <p:nvSpPr>
          <p:cNvPr id="5" name="TextBox 4"/>
          <p:cNvSpPr txBox="1"/>
          <p:nvPr/>
        </p:nvSpPr>
        <p:spPr>
          <a:xfrm>
            <a:off x="611560" y="1012816"/>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dirty="0" smtClean="0"/>
              <a:t>Live </a:t>
            </a:r>
            <a:r>
              <a:rPr lang="en-US" altLang="ko-KR" sz="2400" dirty="0"/>
              <a:t>Comment Broadcasting </a:t>
            </a:r>
            <a:endParaRPr lang="en-US" altLang="ko-KR" sz="2400" dirty="0" smtClean="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36" y="1886968"/>
            <a:ext cx="7920880" cy="2779010"/>
          </a:xfrm>
          <a:prstGeom prst="rect">
            <a:avLst/>
          </a:prstGeom>
        </p:spPr>
      </p:pic>
    </p:spTree>
    <p:extLst>
      <p:ext uri="{BB962C8B-B14F-4D97-AF65-F5344CB8AC3E}">
        <p14:creationId xmlns:p14="http://schemas.microsoft.com/office/powerpoint/2010/main" val="335389152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19</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Nonfunctional requirements</a:t>
            </a:r>
          </a:p>
        </p:txBody>
      </p:sp>
      <p:graphicFrame>
        <p:nvGraphicFramePr>
          <p:cNvPr id="5" name="표 4"/>
          <p:cNvGraphicFramePr>
            <a:graphicFrameLocks noGrp="1"/>
          </p:cNvGraphicFramePr>
          <p:nvPr>
            <p:extLst>
              <p:ext uri="{D42A27DB-BD31-4B8C-83A1-F6EECF244321}">
                <p14:modId xmlns:p14="http://schemas.microsoft.com/office/powerpoint/2010/main" val="301231412"/>
              </p:ext>
            </p:extLst>
          </p:nvPr>
        </p:nvGraphicFramePr>
        <p:xfrm>
          <a:off x="971600" y="1700808"/>
          <a:ext cx="7308812" cy="3606402"/>
        </p:xfrm>
        <a:graphic>
          <a:graphicData uri="http://schemas.openxmlformats.org/drawingml/2006/table">
            <a:tbl>
              <a:tblPr firstRow="1" bandRow="1">
                <a:tableStyleId>{7E9639D4-E3E2-4D34-9284-5A2195B3D0D7}</a:tableStyleId>
              </a:tblPr>
              <a:tblGrid>
                <a:gridCol w="2046467">
                  <a:extLst>
                    <a:ext uri="{9D8B030D-6E8A-4147-A177-3AD203B41FA5}">
                      <a16:colId xmlns:a16="http://schemas.microsoft.com/office/drawing/2014/main" xmlns="" val="1761789561"/>
                    </a:ext>
                  </a:extLst>
                </a:gridCol>
                <a:gridCol w="5262345">
                  <a:extLst>
                    <a:ext uri="{9D8B030D-6E8A-4147-A177-3AD203B41FA5}">
                      <a16:colId xmlns:a16="http://schemas.microsoft.com/office/drawing/2014/main" xmlns="" val="193713363"/>
                    </a:ext>
                  </a:extLst>
                </a:gridCol>
              </a:tblGrid>
              <a:tr h="427523">
                <a:tc>
                  <a:txBody>
                    <a:bodyPr/>
                    <a:lstStyle/>
                    <a:p>
                      <a:pPr algn="ctr" latinLnBrk="1"/>
                      <a:r>
                        <a:rPr lang="en-US" altLang="ko-KR" sz="2000" dirty="0" smtClean="0">
                          <a:solidFill>
                            <a:schemeClr val="tx1"/>
                          </a:solidFill>
                          <a:latin typeface="맑은 고딕" panose="020B0503020000020004" pitchFamily="50" charset="-127"/>
                          <a:ea typeface="맑은 고딕" panose="020B0503020000020004" pitchFamily="50" charset="-127"/>
                        </a:rPr>
                        <a:t>NFRs</a:t>
                      </a:r>
                      <a:endParaRPr lang="ko-KR" altLang="en-US" sz="2000" dirty="0">
                        <a:solidFill>
                          <a:schemeClr val="tx1"/>
                        </a:solidFill>
                        <a:latin typeface="맑은 고딕" panose="020B0503020000020004" pitchFamily="50" charset="-127"/>
                        <a:ea typeface="맑은 고딕" panose="020B0503020000020004" pitchFamily="50"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pPr algn="ctr" latinLnBrk="1"/>
                      <a:r>
                        <a:rPr lang="en-US" altLang="ko-KR" sz="2000" dirty="0" smtClean="0">
                          <a:solidFill>
                            <a:schemeClr val="tx1"/>
                          </a:solidFill>
                          <a:latin typeface="맑은 고딕" panose="020B0503020000020004" pitchFamily="50" charset="-127"/>
                          <a:ea typeface="맑은 고딕" panose="020B0503020000020004" pitchFamily="50" charset="-127"/>
                        </a:rPr>
                        <a:t>Definitions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1996269752"/>
                  </a:ext>
                </a:extLst>
              </a:tr>
              <a:tr h="687294">
                <a:tc>
                  <a:txBody>
                    <a:bodyPr/>
                    <a:lstStyle/>
                    <a:p>
                      <a:pPr marL="0" algn="ctr" defTabSz="914400" rtl="0" eaLnBrk="1" fontAlgn="ctr" latinLnBrk="1" hangingPunct="1"/>
                      <a:r>
                        <a:rPr lang="en-US" altLang="ko-KR" sz="2000" b="1" kern="1200" dirty="0" smtClean="0">
                          <a:solidFill>
                            <a:schemeClr val="tx1"/>
                          </a:solidFill>
                          <a:latin typeface="맑은 고딕" panose="020B0503020000020004" pitchFamily="50" charset="-127"/>
                          <a:ea typeface="맑은 고딕" panose="020B0503020000020004" pitchFamily="50" charset="-127"/>
                          <a:cs typeface="+mn-cs"/>
                        </a:rPr>
                        <a:t>Performance</a:t>
                      </a:r>
                      <a:endParaRPr lang="ko-KR" altLang="en-US" sz="2000" b="1" kern="1200" dirty="0">
                        <a:solidFill>
                          <a:schemeClr val="tx1"/>
                        </a:solidFill>
                        <a:latin typeface="맑은 고딕" panose="020B0503020000020004" pitchFamily="50" charset="-127"/>
                        <a:ea typeface="맑은 고딕" panose="020B0503020000020004" pitchFamily="50" charset="-127"/>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1" hangingPunct="1"/>
                      <a:r>
                        <a:rPr lang="en-US" altLang="ko-KR" sz="2000" kern="1200" dirty="0" smtClean="0">
                          <a:solidFill>
                            <a:schemeClr val="tx1"/>
                          </a:solidFill>
                          <a:latin typeface="맑은 고딕" panose="020B0503020000020004" pitchFamily="50" charset="-127"/>
                          <a:ea typeface="맑은 고딕" panose="020B0503020000020004" pitchFamily="50" charset="-127"/>
                          <a:cs typeface="+mn-cs"/>
                        </a:rPr>
                        <a:t>How well does it function?</a:t>
                      </a:r>
                    </a:p>
                    <a:p>
                      <a:pPr marL="0" algn="ctr" defTabSz="914400" rtl="0" eaLnBrk="1" fontAlgn="ctr" latinLnBrk="1" hangingPunct="1"/>
                      <a:r>
                        <a:rPr lang="en-US" altLang="ko-KR" sz="1800" kern="1200" dirty="0" smtClean="0">
                          <a:solidFill>
                            <a:schemeClr val="tx1"/>
                          </a:solidFill>
                          <a:latin typeface="맑은 고딕" panose="020B0503020000020004" pitchFamily="50" charset="-127"/>
                          <a:ea typeface="맑은 고딕" panose="020B0503020000020004" pitchFamily="50" charset="-127"/>
                          <a:cs typeface="+mn-cs"/>
                        </a:rPr>
                        <a:t>(Response time, Data throughput, etc.)</a:t>
                      </a:r>
                      <a:endParaRPr lang="ko-KR" altLang="en-US" sz="1800"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xmlns="" val="1435500925"/>
                  </a:ext>
                </a:extLst>
              </a:tr>
              <a:tr h="687294">
                <a:tc>
                  <a:txBody>
                    <a:bodyPr/>
                    <a:lstStyle/>
                    <a:p>
                      <a:pPr marL="0" algn="ctr" defTabSz="914400" rtl="0" eaLnBrk="1" fontAlgn="ctr" latinLnBrk="1" hangingPunct="1"/>
                      <a:r>
                        <a:rPr lang="en-US" altLang="ko-KR" sz="2000" b="1" kern="1200" dirty="0" smtClean="0">
                          <a:solidFill>
                            <a:schemeClr val="tx1"/>
                          </a:solidFill>
                          <a:latin typeface="맑은 고딕" panose="020B0503020000020004" pitchFamily="50" charset="-127"/>
                          <a:ea typeface="맑은 고딕" panose="020B0503020000020004" pitchFamily="50" charset="-127"/>
                          <a:cs typeface="+mn-cs"/>
                        </a:rPr>
                        <a:t>Safety</a:t>
                      </a:r>
                      <a:endParaRPr lang="ko-KR" altLang="en-US" sz="2000" b="1"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1" hangingPunct="1"/>
                      <a:r>
                        <a:rPr lang="en-US" altLang="ko-KR" sz="2000" kern="1200" dirty="0" smtClean="0">
                          <a:solidFill>
                            <a:schemeClr val="tx1"/>
                          </a:solidFill>
                          <a:latin typeface="맑은 고딕" panose="020B0503020000020004" pitchFamily="50" charset="-127"/>
                          <a:ea typeface="맑은 고딕" panose="020B0503020000020004" pitchFamily="50" charset="-127"/>
                          <a:cs typeface="+mn-cs"/>
                        </a:rPr>
                        <a:t>How safe does it function?</a:t>
                      </a:r>
                    </a:p>
                    <a:p>
                      <a:pPr marL="0" algn="ctr" defTabSz="914400" rtl="0" eaLnBrk="1" fontAlgn="ctr" latinLnBrk="1" hangingPunct="1"/>
                      <a:r>
                        <a:rPr lang="en-US" altLang="ko-KR" sz="1800" kern="1200" dirty="0" smtClean="0">
                          <a:solidFill>
                            <a:schemeClr val="tx1"/>
                          </a:solidFill>
                          <a:latin typeface="맑은 고딕" panose="020B0503020000020004" pitchFamily="50" charset="-127"/>
                          <a:ea typeface="맑은 고딕" panose="020B0503020000020004" pitchFamily="50" charset="-127"/>
                          <a:cs typeface="+mn-cs"/>
                        </a:rPr>
                        <a:t>(Data</a:t>
                      </a:r>
                      <a:r>
                        <a:rPr lang="en-US" altLang="ko-KR" sz="1800" kern="1200" baseline="0" dirty="0" smtClean="0">
                          <a:solidFill>
                            <a:schemeClr val="tx1"/>
                          </a:solidFill>
                          <a:latin typeface="맑은 고딕" panose="020B0503020000020004" pitchFamily="50" charset="-127"/>
                          <a:ea typeface="맑은 고딕" panose="020B0503020000020004" pitchFamily="50" charset="-127"/>
                          <a:cs typeface="+mn-cs"/>
                        </a:rPr>
                        <a:t> backup/storage method, Server stability)</a:t>
                      </a:r>
                      <a:endParaRPr lang="ko-KR" altLang="en-US" sz="1800"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xmlns="" val="2657403441"/>
                  </a:ext>
                </a:extLst>
              </a:tr>
              <a:tr h="1152402">
                <a:tc>
                  <a:txBody>
                    <a:bodyPr/>
                    <a:lstStyle/>
                    <a:p>
                      <a:pPr marL="0" algn="ctr" defTabSz="914400" rtl="0" eaLnBrk="1" fontAlgn="ctr" latinLnBrk="1" hangingPunct="1"/>
                      <a:r>
                        <a:rPr lang="en-US" altLang="ko-KR" sz="2000" b="1" kern="1200" dirty="0" smtClean="0">
                          <a:solidFill>
                            <a:schemeClr val="tx1"/>
                          </a:solidFill>
                          <a:latin typeface="맑은 고딕" panose="020B0503020000020004" pitchFamily="50" charset="-127"/>
                          <a:ea typeface="맑은 고딕" panose="020B0503020000020004" pitchFamily="50" charset="-127"/>
                          <a:cs typeface="+mn-cs"/>
                        </a:rPr>
                        <a:t>Security</a:t>
                      </a:r>
                      <a:endParaRPr lang="ko-KR" altLang="en-US" sz="2000" b="1"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fontAlgn="ctr" latinLnBrk="1" hangingPunct="1"/>
                      <a:r>
                        <a:rPr lang="en-US" altLang="ko-KR" sz="2000" kern="1200" dirty="0" smtClean="0">
                          <a:solidFill>
                            <a:schemeClr val="tx1"/>
                          </a:solidFill>
                          <a:latin typeface="맑은 고딕" panose="020B0503020000020004" pitchFamily="50" charset="-127"/>
                          <a:ea typeface="맑은 고딕" panose="020B0503020000020004" pitchFamily="50" charset="-127"/>
                          <a:cs typeface="+mn-cs"/>
                        </a:rPr>
                        <a:t>How secure does it function?</a:t>
                      </a:r>
                    </a:p>
                    <a:p>
                      <a:pPr marL="0" algn="ctr" defTabSz="914400" rtl="0" eaLnBrk="1" fontAlgn="ctr" latinLnBrk="1" hangingPunct="1"/>
                      <a:r>
                        <a:rPr lang="en-US" altLang="ko-KR" sz="1800" kern="1200" dirty="0" smtClean="0">
                          <a:solidFill>
                            <a:schemeClr val="tx1"/>
                          </a:solidFill>
                          <a:latin typeface="맑은 고딕" panose="020B0503020000020004" pitchFamily="50" charset="-127"/>
                          <a:ea typeface="맑은 고딕" panose="020B0503020000020004" pitchFamily="50" charset="-127"/>
                          <a:cs typeface="+mn-cs"/>
                        </a:rPr>
                        <a:t>(Encryption level, Probability/time/resources to detect an attack, etc.)</a:t>
                      </a:r>
                      <a:endParaRPr lang="ko-KR" altLang="en-US" sz="1800"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xmlns="" val="270486423"/>
                  </a:ext>
                </a:extLst>
              </a:tr>
              <a:tr h="651889">
                <a:tc>
                  <a:txBody>
                    <a:bodyPr/>
                    <a:lstStyle/>
                    <a:p>
                      <a:pPr marL="0" algn="ctr" defTabSz="914400" rtl="0" eaLnBrk="1" fontAlgn="ctr" latinLnBrk="1" hangingPunct="1"/>
                      <a:r>
                        <a:rPr lang="en-US" altLang="ko-KR" sz="2000" b="1" kern="1200" dirty="0" smtClean="0">
                          <a:solidFill>
                            <a:schemeClr val="tx1"/>
                          </a:solidFill>
                          <a:latin typeface="맑은 고딕" panose="020B0503020000020004" pitchFamily="50" charset="-127"/>
                          <a:ea typeface="맑은 고딕" panose="020B0503020000020004" pitchFamily="50" charset="-127"/>
                          <a:cs typeface="+mn-cs"/>
                        </a:rPr>
                        <a:t>Usability</a:t>
                      </a:r>
                      <a:endParaRPr lang="ko-KR" altLang="en-US" sz="2000" b="1" kern="1200" dirty="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2000" kern="1200" dirty="0" smtClean="0">
                          <a:solidFill>
                            <a:schemeClr val="tx1"/>
                          </a:solidFill>
                          <a:latin typeface="맑은 고딕" panose="020B0503020000020004" pitchFamily="50" charset="-127"/>
                          <a:ea typeface="맑은 고딕" panose="020B0503020000020004" pitchFamily="50" charset="-127"/>
                          <a:cs typeface="+mn-cs"/>
                        </a:rPr>
                        <a:t>How easy does</a:t>
                      </a:r>
                      <a:r>
                        <a:rPr lang="en-US" altLang="ko-KR" sz="2000" kern="1200" baseline="0" dirty="0" smtClean="0">
                          <a:solidFill>
                            <a:schemeClr val="tx1"/>
                          </a:solidFill>
                          <a:latin typeface="맑은 고딕" panose="020B0503020000020004" pitchFamily="50" charset="-127"/>
                          <a:ea typeface="맑은 고딕" panose="020B0503020000020004" pitchFamily="50" charset="-127"/>
                          <a:cs typeface="+mn-cs"/>
                        </a:rPr>
                        <a:t> it function?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800" kern="1200" baseline="0" dirty="0" smtClean="0">
                          <a:solidFill>
                            <a:schemeClr val="tx1"/>
                          </a:solidFill>
                          <a:latin typeface="맑은 고딕" panose="020B0503020000020004" pitchFamily="50" charset="-127"/>
                          <a:ea typeface="맑은 고딕" panose="020B0503020000020004" pitchFamily="50" charset="-127"/>
                          <a:cs typeface="+mn-cs"/>
                        </a:rPr>
                        <a:t>(Efficiency, Function ease, etc.)</a:t>
                      </a:r>
                      <a:endParaRPr lang="ko-KR" altLang="en-US" sz="1800" kern="1200" dirty="0" smtClean="0">
                        <a:solidFill>
                          <a:schemeClr val="tx1"/>
                        </a:solidFill>
                        <a:latin typeface="맑은 고딕" panose="020B0503020000020004" pitchFamily="50" charset="-127"/>
                        <a:ea typeface="맑은 고딕" panose="020B0503020000020004" pitchFamily="50" charset="-127"/>
                        <a:cs typeface="+mn-cs"/>
                      </a:endParaRPr>
                    </a:p>
                  </a:txBody>
                  <a:tcPr marL="2330" marR="2330" marT="233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xmlns="" val="2194499090"/>
                  </a:ext>
                </a:extLst>
              </a:tr>
            </a:tbl>
          </a:graphicData>
        </a:graphic>
      </p:graphicFrame>
    </p:spTree>
    <p:extLst>
      <p:ext uri="{BB962C8B-B14F-4D97-AF65-F5344CB8AC3E}">
        <p14:creationId xmlns:p14="http://schemas.microsoft.com/office/powerpoint/2010/main" val="267574416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2"/>
          </p:nvPr>
        </p:nvSpPr>
        <p:spPr/>
        <p:txBody>
          <a:bodyPr/>
          <a:lstStyle/>
          <a:p>
            <a:fld id="{86CB4B4D-7CA3-9044-876B-883B54F8677D}" type="slidenum">
              <a:rPr lang="en-US" altLang="ko-KR" smtClean="0"/>
              <a:pPr/>
              <a:t>2</a:t>
            </a:fld>
            <a:endParaRPr lang="en-US" altLang="ko-KR"/>
          </a:p>
        </p:txBody>
      </p:sp>
      <p:sp>
        <p:nvSpPr>
          <p:cNvPr id="1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Table of Contents</a:t>
            </a:r>
            <a:endParaRPr lang="ko-KR" altLang="en-US" dirty="0"/>
          </a:p>
        </p:txBody>
      </p:sp>
      <p:sp>
        <p:nvSpPr>
          <p:cNvPr id="17" name="내용 개체 틀 2"/>
          <p:cNvSpPr>
            <a:spLocks noGrp="1"/>
          </p:cNvSpPr>
          <p:nvPr>
            <p:ph idx="1"/>
          </p:nvPr>
        </p:nvSpPr>
        <p:spPr>
          <a:xfrm>
            <a:off x="390364" y="1003430"/>
            <a:ext cx="8363272" cy="5220461"/>
          </a:xfrm>
        </p:spPr>
        <p:txBody>
          <a:bodyPr>
            <a:normAutofit/>
          </a:bodyPr>
          <a:lstStyle/>
          <a:p>
            <a:r>
              <a:rPr lang="en-US" altLang="ko-KR" dirty="0"/>
              <a:t>1. </a:t>
            </a:r>
            <a:r>
              <a:rPr lang="en-US" altLang="ko-KR" dirty="0" smtClean="0"/>
              <a:t>Overview of target system</a:t>
            </a:r>
          </a:p>
          <a:p>
            <a:pPr marL="0" indent="0">
              <a:buNone/>
            </a:pPr>
            <a:r>
              <a:rPr lang="en-US" altLang="ko-KR" sz="1800" b="0" dirty="0"/>
              <a:t> </a:t>
            </a:r>
            <a:r>
              <a:rPr lang="en-US" altLang="ko-KR" sz="1800" b="0" dirty="0" smtClean="0"/>
              <a:t>  - 1) </a:t>
            </a:r>
            <a:r>
              <a:rPr lang="en-US" altLang="ko-KR" sz="1800" b="0" dirty="0" smtClean="0"/>
              <a:t>Objectives</a:t>
            </a:r>
            <a:endParaRPr lang="en-US" altLang="ko-KR" sz="1800" b="0" dirty="0" smtClean="0"/>
          </a:p>
          <a:p>
            <a:pPr marL="0" indent="0">
              <a:buNone/>
            </a:pPr>
            <a:r>
              <a:rPr lang="en-US" altLang="ko-KR" sz="1800" b="0" dirty="0"/>
              <a:t> </a:t>
            </a:r>
            <a:r>
              <a:rPr lang="en-US" altLang="ko-KR" sz="1800" b="0" dirty="0" smtClean="0"/>
              <a:t>  - 2) Main </a:t>
            </a:r>
            <a:r>
              <a:rPr lang="en-US" altLang="ko-KR" sz="1800" b="0" dirty="0" smtClean="0"/>
              <a:t>features</a:t>
            </a:r>
          </a:p>
          <a:p>
            <a:pPr marL="0" indent="0">
              <a:buNone/>
            </a:pPr>
            <a:r>
              <a:rPr lang="en-US" altLang="ko-KR" sz="1800" b="0" dirty="0" smtClean="0"/>
              <a:t>   </a:t>
            </a:r>
            <a:r>
              <a:rPr lang="en-US" altLang="ko-KR" sz="1800" b="0" dirty="0" smtClean="0"/>
              <a:t>- 3</a:t>
            </a:r>
            <a:r>
              <a:rPr lang="en-US" altLang="ko-KR" sz="1800" b="0" dirty="0"/>
              <a:t>) Context </a:t>
            </a:r>
            <a:r>
              <a:rPr lang="en-US" altLang="ko-KR" sz="1800" b="0" dirty="0" smtClean="0"/>
              <a:t>modeling</a:t>
            </a:r>
            <a:endParaRPr lang="en-US" altLang="ko-KR" sz="1800" b="0" dirty="0" smtClean="0"/>
          </a:p>
          <a:p>
            <a:r>
              <a:rPr lang="en-US" altLang="ko-KR" dirty="0" smtClean="0"/>
              <a:t>2. System </a:t>
            </a:r>
            <a:r>
              <a:rPr lang="en-US" altLang="ko-KR" dirty="0" smtClean="0"/>
              <a:t>architecture</a:t>
            </a:r>
          </a:p>
          <a:p>
            <a:r>
              <a:rPr lang="en-US" altLang="ko-KR" dirty="0" smtClean="0"/>
              <a:t>3</a:t>
            </a:r>
            <a:r>
              <a:rPr lang="en-US" altLang="ko-KR" dirty="0" smtClean="0"/>
              <a:t>. </a:t>
            </a:r>
            <a:r>
              <a:rPr lang="en-US" altLang="ko-KR" dirty="0"/>
              <a:t>System functionalities </a:t>
            </a:r>
          </a:p>
          <a:p>
            <a:pPr marL="0" indent="0">
              <a:buNone/>
            </a:pPr>
            <a:r>
              <a:rPr lang="en-US" altLang="ko-KR" sz="1800" b="0" dirty="0" smtClean="0"/>
              <a:t>   </a:t>
            </a:r>
            <a:r>
              <a:rPr lang="en-US" altLang="ko-KR" sz="1800" b="0" dirty="0"/>
              <a:t>- 1</a:t>
            </a:r>
            <a:r>
              <a:rPr lang="en-US" altLang="ko-KR" sz="1800" b="0" dirty="0" smtClean="0"/>
              <a:t>) User Scenarios</a:t>
            </a:r>
          </a:p>
          <a:p>
            <a:pPr marL="0" indent="0">
              <a:buNone/>
            </a:pPr>
            <a:r>
              <a:rPr lang="en-US" altLang="ko-KR" sz="1800" b="0" dirty="0" smtClean="0"/>
              <a:t>   </a:t>
            </a:r>
            <a:r>
              <a:rPr lang="en-US" altLang="ko-KR" sz="1800" b="0" dirty="0"/>
              <a:t>- </a:t>
            </a:r>
            <a:r>
              <a:rPr lang="en-US" altLang="ko-KR" sz="1800" b="0" dirty="0" smtClean="0"/>
              <a:t>2) Actor Extraction</a:t>
            </a:r>
          </a:p>
          <a:p>
            <a:pPr marL="0" indent="0">
              <a:buNone/>
            </a:pPr>
            <a:r>
              <a:rPr lang="en-US" altLang="ko-KR" sz="1800" b="0" dirty="0"/>
              <a:t> </a:t>
            </a:r>
            <a:r>
              <a:rPr lang="en-US" altLang="ko-KR" sz="1800" b="0" dirty="0" smtClean="0"/>
              <a:t>  - 3) </a:t>
            </a:r>
            <a:r>
              <a:rPr lang="en-US" altLang="ko-KR" sz="1800" b="0" dirty="0"/>
              <a:t>Use cases </a:t>
            </a:r>
            <a:r>
              <a:rPr lang="en-US" altLang="ko-KR" sz="1800" b="0" dirty="0" smtClean="0"/>
              <a:t>Diagrams</a:t>
            </a:r>
          </a:p>
          <a:p>
            <a:pPr marL="0" indent="0">
              <a:buNone/>
            </a:pPr>
            <a:r>
              <a:rPr lang="en-US" altLang="ko-KR" sz="1800" b="0" dirty="0"/>
              <a:t> </a:t>
            </a:r>
            <a:r>
              <a:rPr lang="en-US" altLang="ko-KR" sz="1800" b="0" dirty="0" smtClean="0"/>
              <a:t>  - 4) Function Descriptions</a:t>
            </a:r>
            <a:endParaRPr lang="en-US" altLang="ko-KR" sz="1800" dirty="0" smtClean="0"/>
          </a:p>
          <a:p>
            <a:r>
              <a:rPr lang="en-US" altLang="ko-KR" dirty="0" smtClean="0"/>
              <a:t>4. System behavior</a:t>
            </a:r>
          </a:p>
          <a:p>
            <a:pPr marL="0" indent="0">
              <a:buNone/>
            </a:pPr>
            <a:r>
              <a:rPr lang="en-US" altLang="ko-KR" sz="1800" b="0" dirty="0" smtClean="0"/>
              <a:t>   - 1) Sequence diagram</a:t>
            </a:r>
            <a:endParaRPr lang="en-US" altLang="ko-KR" sz="1800" dirty="0" smtClean="0"/>
          </a:p>
          <a:p>
            <a:r>
              <a:rPr lang="en-US" altLang="ko-KR" dirty="0" smtClean="0"/>
              <a:t>5</a:t>
            </a:r>
            <a:r>
              <a:rPr lang="en-US" altLang="ko-KR" dirty="0"/>
              <a:t>. Quality attributes </a:t>
            </a:r>
            <a:r>
              <a:rPr lang="en-US" altLang="ko-KR" dirty="0" smtClean="0"/>
              <a:t>scenarios</a:t>
            </a:r>
            <a:endParaRPr lang="en-US" altLang="ko-KR" dirty="0"/>
          </a:p>
          <a:p>
            <a:r>
              <a:rPr lang="en-US" altLang="ko-KR" dirty="0"/>
              <a:t>6. System </a:t>
            </a:r>
            <a:r>
              <a:rPr lang="en-US" altLang="ko-KR" dirty="0" smtClean="0"/>
              <a:t>constraints</a:t>
            </a:r>
          </a:p>
          <a:p>
            <a:r>
              <a:rPr lang="en-US" altLang="ko-KR" dirty="0" smtClean="0"/>
              <a:t>7. Future Works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20</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Nonfunctional requirements</a:t>
            </a:r>
          </a:p>
        </p:txBody>
      </p:sp>
      <p:graphicFrame>
        <p:nvGraphicFramePr>
          <p:cNvPr id="2" name="표 1"/>
          <p:cNvGraphicFramePr>
            <a:graphicFrameLocks noGrp="1"/>
          </p:cNvGraphicFramePr>
          <p:nvPr>
            <p:extLst>
              <p:ext uri="{D42A27DB-BD31-4B8C-83A1-F6EECF244321}">
                <p14:modId xmlns:p14="http://schemas.microsoft.com/office/powerpoint/2010/main" val="3976648417"/>
              </p:ext>
            </p:extLst>
          </p:nvPr>
        </p:nvGraphicFramePr>
        <p:xfrm>
          <a:off x="894729" y="1700808"/>
          <a:ext cx="7704855" cy="3429389"/>
        </p:xfrm>
        <a:graphic>
          <a:graphicData uri="http://schemas.openxmlformats.org/drawingml/2006/table">
            <a:tbl>
              <a:tblPr firstRow="1" firstCol="1" bandRow="1">
                <a:tableStyleId>{5940675A-B579-460E-94D1-54222C63F5DA}</a:tableStyleId>
              </a:tblPr>
              <a:tblGrid>
                <a:gridCol w="1877071"/>
                <a:gridCol w="5827784"/>
              </a:tblGrid>
              <a:tr h="545753">
                <a:tc>
                  <a:txBody>
                    <a:bodyPr/>
                    <a:lstStyle/>
                    <a:p>
                      <a:pPr marL="152400" marR="152400" algn="ctr" latinLnBrk="1">
                        <a:lnSpc>
                          <a:spcPct val="107000"/>
                        </a:lnSpc>
                        <a:spcAft>
                          <a:spcPts val="0"/>
                        </a:spcAft>
                      </a:pPr>
                      <a:r>
                        <a:rPr lang="en-US" sz="1800" b="1" kern="100" dirty="0">
                          <a:effectLst/>
                        </a:rPr>
                        <a:t>Source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Individual or system that is correctly identified or unknown identity</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Stimulus</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Tries to access to user information or payment information</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20662">
                <a:tc>
                  <a:txBody>
                    <a:bodyPr/>
                    <a:lstStyle/>
                    <a:p>
                      <a:pPr marL="152400" marR="152400" algn="ctr" latinLnBrk="1">
                        <a:lnSpc>
                          <a:spcPct val="107000"/>
                        </a:lnSpc>
                        <a:spcAft>
                          <a:spcPts val="0"/>
                        </a:spcAft>
                      </a:pPr>
                      <a:r>
                        <a:rPr lang="en-US" sz="1800" b="1" kern="100" dirty="0">
                          <a:effectLst/>
                        </a:rPr>
                        <a:t>Artifact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Data within system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Environment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System is online</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Response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Hides identity of the user except identified user’s own information </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25715">
                <a:tc>
                  <a:txBody>
                    <a:bodyPr/>
                    <a:lstStyle/>
                    <a:p>
                      <a:pPr marL="152400" marR="152400" algn="ctr" latinLnBrk="1">
                        <a:lnSpc>
                          <a:spcPct val="107000"/>
                        </a:lnSpc>
                        <a:spcAft>
                          <a:spcPts val="0"/>
                        </a:spcAft>
                      </a:pPr>
                      <a:r>
                        <a:rPr lang="en-US" sz="1800" b="1" kern="100" dirty="0">
                          <a:effectLst/>
                        </a:rPr>
                        <a:t>Response </a:t>
                      </a:r>
                      <a:endParaRPr lang="en-US" sz="1800" b="1" kern="100" dirty="0" smtClean="0">
                        <a:effectLst/>
                      </a:endParaRPr>
                    </a:p>
                    <a:p>
                      <a:pPr marL="152400" marR="152400" algn="ctr" latinLnBrk="1">
                        <a:lnSpc>
                          <a:spcPct val="107000"/>
                        </a:lnSpc>
                        <a:spcAft>
                          <a:spcPts val="0"/>
                        </a:spcAft>
                      </a:pPr>
                      <a:r>
                        <a:rPr lang="en-US" sz="1800" b="1" kern="100" dirty="0" smtClean="0">
                          <a:effectLst/>
                        </a:rPr>
                        <a:t>Measure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l" latinLnBrk="1">
                        <a:lnSpc>
                          <a:spcPct val="107000"/>
                        </a:lnSpc>
                        <a:spcAft>
                          <a:spcPts val="0"/>
                        </a:spcAft>
                      </a:pPr>
                      <a:r>
                        <a:rPr lang="en-US" sz="1600" kern="100" dirty="0">
                          <a:effectLst/>
                        </a:rPr>
                        <a:t> </a:t>
                      </a:r>
                      <a:r>
                        <a:rPr lang="en-US" sz="1600" kern="100" dirty="0" smtClean="0">
                          <a:effectLst/>
                        </a:rPr>
                        <a:t>Probability </a:t>
                      </a:r>
                      <a:r>
                        <a:rPr lang="en-US" sz="1600" kern="100" dirty="0">
                          <a:effectLst/>
                        </a:rPr>
                        <a:t>of detecting attack.</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8" name="TextBox 7"/>
          <p:cNvSpPr txBox="1"/>
          <p:nvPr/>
        </p:nvSpPr>
        <p:spPr>
          <a:xfrm>
            <a:off x="611560" y="1095129"/>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b="1" dirty="0" smtClean="0"/>
              <a:t>Security</a:t>
            </a:r>
          </a:p>
        </p:txBody>
      </p:sp>
    </p:spTree>
    <p:extLst>
      <p:ext uri="{BB962C8B-B14F-4D97-AF65-F5344CB8AC3E}">
        <p14:creationId xmlns:p14="http://schemas.microsoft.com/office/powerpoint/2010/main" val="415281591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21</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Nonfunctional requirements</a:t>
            </a:r>
          </a:p>
        </p:txBody>
      </p:sp>
      <p:graphicFrame>
        <p:nvGraphicFramePr>
          <p:cNvPr id="2" name="표 1"/>
          <p:cNvGraphicFramePr>
            <a:graphicFrameLocks noGrp="1"/>
          </p:cNvGraphicFramePr>
          <p:nvPr>
            <p:extLst>
              <p:ext uri="{D42A27DB-BD31-4B8C-83A1-F6EECF244321}">
                <p14:modId xmlns:p14="http://schemas.microsoft.com/office/powerpoint/2010/main" val="1057759374"/>
              </p:ext>
            </p:extLst>
          </p:nvPr>
        </p:nvGraphicFramePr>
        <p:xfrm>
          <a:off x="894729" y="1700808"/>
          <a:ext cx="7704855" cy="3429389"/>
        </p:xfrm>
        <a:graphic>
          <a:graphicData uri="http://schemas.openxmlformats.org/drawingml/2006/table">
            <a:tbl>
              <a:tblPr firstRow="1" firstCol="1" bandRow="1">
                <a:tableStyleId>{5940675A-B579-460E-94D1-54222C63F5DA}</a:tableStyleId>
              </a:tblPr>
              <a:tblGrid>
                <a:gridCol w="1877071"/>
                <a:gridCol w="5827784"/>
              </a:tblGrid>
              <a:tr h="545753">
                <a:tc>
                  <a:txBody>
                    <a:bodyPr/>
                    <a:lstStyle/>
                    <a:p>
                      <a:pPr marL="152400" marR="152400" algn="ctr" latinLnBrk="1">
                        <a:lnSpc>
                          <a:spcPct val="107000"/>
                        </a:lnSpc>
                        <a:spcAft>
                          <a:spcPts val="0"/>
                        </a:spcAft>
                      </a:pPr>
                      <a:r>
                        <a:rPr lang="en-US" sz="1800" b="1" kern="100" dirty="0">
                          <a:effectLst/>
                        </a:rPr>
                        <a:t>Source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Users</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Stimulus</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Requests video stream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20662">
                <a:tc>
                  <a:txBody>
                    <a:bodyPr/>
                    <a:lstStyle/>
                    <a:p>
                      <a:pPr marL="152400" marR="152400" algn="ctr" latinLnBrk="1">
                        <a:lnSpc>
                          <a:spcPct val="107000"/>
                        </a:lnSpc>
                        <a:spcAft>
                          <a:spcPts val="0"/>
                        </a:spcAft>
                      </a:pPr>
                      <a:r>
                        <a:rPr lang="en-US" sz="1800" b="1" kern="100" dirty="0">
                          <a:effectLst/>
                        </a:rPr>
                        <a:t>Artifact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System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Environment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Under normal/overload mode</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Response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Returns video stream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25715">
                <a:tc>
                  <a:txBody>
                    <a:bodyPr/>
                    <a:lstStyle/>
                    <a:p>
                      <a:pPr marL="152400" marR="152400" algn="ctr" latinLnBrk="1">
                        <a:lnSpc>
                          <a:spcPct val="107000"/>
                        </a:lnSpc>
                        <a:spcAft>
                          <a:spcPts val="0"/>
                        </a:spcAft>
                      </a:pPr>
                      <a:r>
                        <a:rPr lang="en-US" sz="1800" b="1" kern="100" dirty="0">
                          <a:effectLst/>
                        </a:rPr>
                        <a:t>Response </a:t>
                      </a:r>
                      <a:endParaRPr lang="en-US" sz="1800" b="1" kern="100" dirty="0" smtClean="0">
                        <a:effectLst/>
                      </a:endParaRPr>
                    </a:p>
                    <a:p>
                      <a:pPr marL="152400" marR="152400" algn="ctr" latinLnBrk="1">
                        <a:lnSpc>
                          <a:spcPct val="107000"/>
                        </a:lnSpc>
                        <a:spcAft>
                          <a:spcPts val="0"/>
                        </a:spcAft>
                      </a:pPr>
                      <a:r>
                        <a:rPr lang="en-US" sz="1800" b="1" kern="100" dirty="0" smtClean="0">
                          <a:effectLst/>
                        </a:rPr>
                        <a:t>Measure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Latency and throughput</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8" name="TextBox 7"/>
          <p:cNvSpPr txBox="1"/>
          <p:nvPr/>
        </p:nvSpPr>
        <p:spPr>
          <a:xfrm>
            <a:off x="611560" y="1095129"/>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b="1" dirty="0" smtClean="0"/>
              <a:t>Performance</a:t>
            </a:r>
          </a:p>
        </p:txBody>
      </p:sp>
    </p:spTree>
    <p:extLst>
      <p:ext uri="{BB962C8B-B14F-4D97-AF65-F5344CB8AC3E}">
        <p14:creationId xmlns:p14="http://schemas.microsoft.com/office/powerpoint/2010/main" val="32084485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22</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Nonfunctional requirements</a:t>
            </a:r>
          </a:p>
        </p:txBody>
      </p:sp>
      <p:graphicFrame>
        <p:nvGraphicFramePr>
          <p:cNvPr id="2" name="표 1"/>
          <p:cNvGraphicFramePr>
            <a:graphicFrameLocks noGrp="1"/>
          </p:cNvGraphicFramePr>
          <p:nvPr>
            <p:extLst>
              <p:ext uri="{D42A27DB-BD31-4B8C-83A1-F6EECF244321}">
                <p14:modId xmlns:p14="http://schemas.microsoft.com/office/powerpoint/2010/main" val="92763573"/>
              </p:ext>
            </p:extLst>
          </p:nvPr>
        </p:nvGraphicFramePr>
        <p:xfrm>
          <a:off x="894729" y="1700808"/>
          <a:ext cx="7704855" cy="3429389"/>
        </p:xfrm>
        <a:graphic>
          <a:graphicData uri="http://schemas.openxmlformats.org/drawingml/2006/table">
            <a:tbl>
              <a:tblPr firstRow="1" firstCol="1" bandRow="1">
                <a:tableStyleId>{5940675A-B579-460E-94D1-54222C63F5DA}</a:tableStyleId>
              </a:tblPr>
              <a:tblGrid>
                <a:gridCol w="1877071"/>
                <a:gridCol w="5827784"/>
              </a:tblGrid>
              <a:tr h="545753">
                <a:tc>
                  <a:txBody>
                    <a:bodyPr/>
                    <a:lstStyle/>
                    <a:p>
                      <a:pPr marL="152400" marR="152400" algn="ctr" latinLnBrk="1">
                        <a:lnSpc>
                          <a:spcPct val="107000"/>
                        </a:lnSpc>
                        <a:spcAft>
                          <a:spcPts val="0"/>
                        </a:spcAft>
                      </a:pPr>
                      <a:r>
                        <a:rPr lang="en-US" sz="1800" b="1" kern="100" dirty="0">
                          <a:effectLst/>
                        </a:rPr>
                        <a:t>Source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Users</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Stimulus</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Requests to pay</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20662">
                <a:tc>
                  <a:txBody>
                    <a:bodyPr/>
                    <a:lstStyle/>
                    <a:p>
                      <a:pPr marL="152400" marR="152400" algn="ctr" latinLnBrk="1">
                        <a:lnSpc>
                          <a:spcPct val="107000"/>
                        </a:lnSpc>
                        <a:spcAft>
                          <a:spcPts val="0"/>
                        </a:spcAft>
                      </a:pPr>
                      <a:r>
                        <a:rPr lang="en-US" sz="1800" b="1" kern="100" dirty="0">
                          <a:effectLst/>
                        </a:rPr>
                        <a:t>Artifact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System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Environment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Payment system is online or offline</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Response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Proceeds the payment or rollback when it is not available</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25715">
                <a:tc>
                  <a:txBody>
                    <a:bodyPr/>
                    <a:lstStyle/>
                    <a:p>
                      <a:pPr marL="152400" marR="152400" algn="ctr" latinLnBrk="1">
                        <a:lnSpc>
                          <a:spcPct val="107000"/>
                        </a:lnSpc>
                        <a:spcAft>
                          <a:spcPts val="0"/>
                        </a:spcAft>
                      </a:pPr>
                      <a:r>
                        <a:rPr lang="en-US" sz="1800" b="1" kern="100" dirty="0">
                          <a:effectLst/>
                        </a:rPr>
                        <a:t>Response </a:t>
                      </a:r>
                      <a:endParaRPr lang="en-US" sz="1800" b="1" kern="100" dirty="0" smtClean="0">
                        <a:effectLst/>
                      </a:endParaRPr>
                    </a:p>
                    <a:p>
                      <a:pPr marL="152400" marR="152400" algn="ctr" latinLnBrk="1">
                        <a:lnSpc>
                          <a:spcPct val="107000"/>
                        </a:lnSpc>
                        <a:spcAft>
                          <a:spcPts val="0"/>
                        </a:spcAft>
                      </a:pPr>
                      <a:r>
                        <a:rPr lang="en-US" sz="1800" b="1" kern="100" dirty="0" smtClean="0">
                          <a:effectLst/>
                        </a:rPr>
                        <a:t>Measure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Probability of incorrect payment</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8" name="TextBox 7"/>
          <p:cNvSpPr txBox="1"/>
          <p:nvPr/>
        </p:nvSpPr>
        <p:spPr>
          <a:xfrm>
            <a:off x="611560" y="1095129"/>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b="1" dirty="0" smtClean="0"/>
              <a:t>Safety</a:t>
            </a:r>
          </a:p>
        </p:txBody>
      </p:sp>
    </p:spTree>
    <p:extLst>
      <p:ext uri="{BB962C8B-B14F-4D97-AF65-F5344CB8AC3E}">
        <p14:creationId xmlns:p14="http://schemas.microsoft.com/office/powerpoint/2010/main" val="29719781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23</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Nonfunctional requirements</a:t>
            </a:r>
          </a:p>
        </p:txBody>
      </p:sp>
      <p:graphicFrame>
        <p:nvGraphicFramePr>
          <p:cNvPr id="2" name="표 1"/>
          <p:cNvGraphicFramePr>
            <a:graphicFrameLocks noGrp="1"/>
          </p:cNvGraphicFramePr>
          <p:nvPr>
            <p:extLst>
              <p:ext uri="{D42A27DB-BD31-4B8C-83A1-F6EECF244321}">
                <p14:modId xmlns:p14="http://schemas.microsoft.com/office/powerpoint/2010/main" val="409587721"/>
              </p:ext>
            </p:extLst>
          </p:nvPr>
        </p:nvGraphicFramePr>
        <p:xfrm>
          <a:off x="894729" y="1700808"/>
          <a:ext cx="7704855" cy="3429389"/>
        </p:xfrm>
        <a:graphic>
          <a:graphicData uri="http://schemas.openxmlformats.org/drawingml/2006/table">
            <a:tbl>
              <a:tblPr firstRow="1" firstCol="1" bandRow="1">
                <a:tableStyleId>{5940675A-B579-460E-94D1-54222C63F5DA}</a:tableStyleId>
              </a:tblPr>
              <a:tblGrid>
                <a:gridCol w="1877071"/>
                <a:gridCol w="5827784"/>
              </a:tblGrid>
              <a:tr h="545753">
                <a:tc>
                  <a:txBody>
                    <a:bodyPr/>
                    <a:lstStyle/>
                    <a:p>
                      <a:pPr marL="152400" marR="152400" algn="ctr" latinLnBrk="1">
                        <a:lnSpc>
                          <a:spcPct val="107000"/>
                        </a:lnSpc>
                        <a:spcAft>
                          <a:spcPts val="0"/>
                        </a:spcAft>
                      </a:pPr>
                      <a:r>
                        <a:rPr lang="en-US" sz="1800" b="1" kern="100" dirty="0">
                          <a:effectLst/>
                        </a:rPr>
                        <a:t>Source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Users</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Stimulus</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Tries to connect to system with PC or mobile devices.</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420662">
                <a:tc>
                  <a:txBody>
                    <a:bodyPr/>
                    <a:lstStyle/>
                    <a:p>
                      <a:pPr marL="152400" marR="152400" algn="ctr" latinLnBrk="1">
                        <a:lnSpc>
                          <a:spcPct val="107000"/>
                        </a:lnSpc>
                        <a:spcAft>
                          <a:spcPts val="0"/>
                        </a:spcAft>
                      </a:pPr>
                      <a:r>
                        <a:rPr lang="en-US" sz="1800" b="1" kern="100" dirty="0">
                          <a:effectLst/>
                        </a:rPr>
                        <a:t>Artifact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System</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Environment</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At runtime</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545753">
                <a:tc>
                  <a:txBody>
                    <a:bodyPr/>
                    <a:lstStyle/>
                    <a:p>
                      <a:pPr marL="152400" marR="152400" algn="ctr" latinLnBrk="1">
                        <a:lnSpc>
                          <a:spcPct val="107000"/>
                        </a:lnSpc>
                        <a:spcAft>
                          <a:spcPts val="0"/>
                        </a:spcAft>
                      </a:pPr>
                      <a:r>
                        <a:rPr lang="en-US" sz="1800" b="1" kern="100" dirty="0">
                          <a:effectLst/>
                        </a:rPr>
                        <a:t>Response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Shows different GUI for each devices</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r h="825715">
                <a:tc>
                  <a:txBody>
                    <a:bodyPr/>
                    <a:lstStyle/>
                    <a:p>
                      <a:pPr marL="152400" marR="152400" algn="ctr" latinLnBrk="1">
                        <a:lnSpc>
                          <a:spcPct val="107000"/>
                        </a:lnSpc>
                        <a:spcAft>
                          <a:spcPts val="0"/>
                        </a:spcAft>
                      </a:pPr>
                      <a:r>
                        <a:rPr lang="en-US" sz="1800" b="1" kern="100" dirty="0">
                          <a:effectLst/>
                        </a:rPr>
                        <a:t>Response </a:t>
                      </a:r>
                      <a:endParaRPr lang="en-US" sz="1800" b="1" kern="100" dirty="0" smtClean="0">
                        <a:effectLst/>
                      </a:endParaRPr>
                    </a:p>
                    <a:p>
                      <a:pPr marL="152400" marR="152400" algn="ctr" latinLnBrk="1">
                        <a:lnSpc>
                          <a:spcPct val="107000"/>
                        </a:lnSpc>
                        <a:spcAft>
                          <a:spcPts val="0"/>
                        </a:spcAft>
                      </a:pPr>
                      <a:r>
                        <a:rPr lang="en-US" sz="1800" b="1" kern="100" dirty="0" smtClean="0">
                          <a:effectLst/>
                        </a:rPr>
                        <a:t>Measure</a:t>
                      </a:r>
                      <a:endParaRPr lang="ko-KR"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40000"/>
                        <a:lumOff val="60000"/>
                      </a:schemeClr>
                    </a:solidFill>
                  </a:tcPr>
                </a:tc>
                <a:tc>
                  <a:txBody>
                    <a:bodyPr/>
                    <a:lstStyle/>
                    <a:p>
                      <a:pPr marL="152400" marR="152400" algn="just" latinLnBrk="1">
                        <a:lnSpc>
                          <a:spcPct val="107000"/>
                        </a:lnSpc>
                        <a:spcAft>
                          <a:spcPts val="0"/>
                        </a:spcAft>
                      </a:pPr>
                      <a:r>
                        <a:rPr lang="en-US" sz="1600" kern="100" dirty="0">
                          <a:effectLst/>
                          <a:latin typeface="Calibri" panose="020F0502020204030204" pitchFamily="34" charset="0"/>
                          <a:ea typeface="맑은 고딕" panose="020B0503020000020004" pitchFamily="50" charset="-127"/>
                          <a:cs typeface="Times New Roman" panose="02020603050405020304" pitchFamily="18" charset="0"/>
                        </a:rPr>
                        <a:t>User satisfaction</a:t>
                      </a:r>
                      <a:endParaRPr lang="ko-K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865" marR="62865"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8" name="TextBox 7"/>
          <p:cNvSpPr txBox="1"/>
          <p:nvPr/>
        </p:nvSpPr>
        <p:spPr>
          <a:xfrm>
            <a:off x="611560" y="1095129"/>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b="1" dirty="0" smtClean="0"/>
              <a:t>Usability</a:t>
            </a:r>
          </a:p>
        </p:txBody>
      </p:sp>
    </p:spTree>
    <p:extLst>
      <p:ext uri="{BB962C8B-B14F-4D97-AF65-F5344CB8AC3E}">
        <p14:creationId xmlns:p14="http://schemas.microsoft.com/office/powerpoint/2010/main" val="347054141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24</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5</a:t>
            </a:r>
            <a:r>
              <a:rPr lang="en-US" altLang="ko-KR" dirty="0"/>
              <a:t>. Quality attributes scenarios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2</a:t>
            </a:r>
            <a:r>
              <a:rPr lang="en-US" altLang="ko-KR" dirty="0"/>
              <a:t>) </a:t>
            </a:r>
            <a:r>
              <a:rPr lang="en-US" altLang="ko-KR" dirty="0" smtClean="0"/>
              <a:t>Priority </a:t>
            </a:r>
            <a:r>
              <a:rPr lang="en-US" altLang="ko-KR" dirty="0"/>
              <a:t>of Each Non-Functional Requirements</a:t>
            </a:r>
            <a:endParaRPr lang="en-US" altLang="ko-KR" dirty="0" smtClean="0"/>
          </a:p>
        </p:txBody>
      </p:sp>
      <p:graphicFrame>
        <p:nvGraphicFramePr>
          <p:cNvPr id="9" name="다이어그램 8"/>
          <p:cNvGraphicFramePr/>
          <p:nvPr>
            <p:extLst>
              <p:ext uri="{D42A27DB-BD31-4B8C-83A1-F6EECF244321}">
                <p14:modId xmlns:p14="http://schemas.microsoft.com/office/powerpoint/2010/main" val="3766708221"/>
              </p:ext>
            </p:extLst>
          </p:nvPr>
        </p:nvGraphicFramePr>
        <p:xfrm>
          <a:off x="444500" y="1165225"/>
          <a:ext cx="808794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996537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25</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6</a:t>
            </a:r>
            <a:r>
              <a:rPr lang="en-US" altLang="ko-KR" dirty="0"/>
              <a:t>. System constraints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System constraints</a:t>
            </a:r>
            <a:endParaRPr lang="en-US" altLang="ko-KR" dirty="0" smtClean="0"/>
          </a:p>
        </p:txBody>
      </p:sp>
      <p:sp>
        <p:nvSpPr>
          <p:cNvPr id="2" name="직사각형 1"/>
          <p:cNvSpPr/>
          <p:nvPr/>
        </p:nvSpPr>
        <p:spPr>
          <a:xfrm>
            <a:off x="539552" y="1628800"/>
            <a:ext cx="7871916" cy="3600986"/>
          </a:xfrm>
          <a:prstGeom prst="rect">
            <a:avLst/>
          </a:prstGeom>
        </p:spPr>
        <p:txBody>
          <a:bodyPr wrap="square">
            <a:spAutoFit/>
          </a:bodyPr>
          <a:lstStyle/>
          <a:p>
            <a:pPr marL="342900" marR="152400" lvl="0" indent="-342900" algn="just" latinLnBrk="1">
              <a:spcBef>
                <a:spcPts val="1200"/>
              </a:spcBef>
              <a:spcAft>
                <a:spcPts val="1200"/>
              </a:spcAft>
              <a:buFont typeface="+mj-lt"/>
              <a:buAutoNum type="arabicPeriod"/>
            </a:pPr>
            <a:r>
              <a:rPr lang="en-US" altLang="ko-KR" sz="2400" b="1" kern="100" dirty="0">
                <a:latin typeface="Calibri" panose="020F0502020204030204" pitchFamily="34" charset="0"/>
                <a:ea typeface="Calibri" panose="020F0502020204030204" pitchFamily="34" charset="0"/>
                <a:cs typeface="Times New Roman" panose="02020603050405020304" pitchFamily="18" charset="0"/>
              </a:rPr>
              <a:t>Technical constraints</a:t>
            </a:r>
            <a:endParaRPr lang="ko-KR" altLang="ko-KR" sz="2400" b="1" kern="100" dirty="0">
              <a:latin typeface="Calibri" panose="020F0502020204030204" pitchFamily="34" charset="0"/>
              <a:ea typeface="Calibri" panose="020F0502020204030204" pitchFamily="34" charset="0"/>
              <a:cs typeface="Times New Roman" panose="02020603050405020304" pitchFamily="18" charset="0"/>
            </a:endParaRPr>
          </a:p>
          <a:p>
            <a:pPr marL="742950" marR="152400" lvl="1" indent="-285750" algn="just">
              <a:lnSpc>
                <a:spcPct val="150000"/>
              </a:lnSpc>
              <a:buFont typeface="+mj-lt"/>
              <a:buAutoNum type="alphaUcPeriod"/>
            </a:pPr>
            <a:r>
              <a:rPr lang="en-US" altLang="ko-KR" sz="2000" kern="100" dirty="0">
                <a:latin typeface="Calibri" panose="020F0502020204030204" pitchFamily="34" charset="0"/>
                <a:ea typeface="맑은 고딕" panose="020B0503020000020004" pitchFamily="50" charset="-127"/>
                <a:cs typeface="Times New Roman" panose="02020603050405020304" pitchFamily="18" charset="0"/>
              </a:rPr>
              <a:t>The system should not use Active X and support payment on all kind of web browsers.</a:t>
            </a:r>
            <a:endParaRPr lang="ko-KR" altLang="ko-KR" sz="2000" kern="100" dirty="0">
              <a:latin typeface="Calibri" panose="020F0502020204030204" pitchFamily="34" charset="0"/>
              <a:ea typeface="Calibri" panose="020F0502020204030204" pitchFamily="34" charset="0"/>
              <a:cs typeface="Times New Roman" panose="02020603050405020304" pitchFamily="18" charset="0"/>
            </a:endParaRPr>
          </a:p>
          <a:p>
            <a:pPr marL="742950" marR="152400" lvl="1" indent="-285750" algn="just">
              <a:lnSpc>
                <a:spcPct val="150000"/>
              </a:lnSpc>
              <a:buFont typeface="+mj-lt"/>
              <a:buAutoNum type="alphaUcPeriod"/>
            </a:pPr>
            <a:r>
              <a:rPr lang="en-US" altLang="ko-KR" sz="2000" kern="100" dirty="0">
                <a:latin typeface="Calibri" panose="020F0502020204030204" pitchFamily="34" charset="0"/>
                <a:ea typeface="맑은 고딕" panose="020B0503020000020004" pitchFamily="50" charset="-127"/>
                <a:cs typeface="Times New Roman" panose="02020603050405020304" pitchFamily="18" charset="0"/>
              </a:rPr>
              <a:t>The system should work on IOS, Android and Windows.</a:t>
            </a:r>
            <a:endParaRPr lang="ko-KR" altLang="ko-KR" sz="2000" kern="100" dirty="0">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latinLnBrk="1">
              <a:spcBef>
                <a:spcPts val="1200"/>
              </a:spcBef>
              <a:spcAft>
                <a:spcPts val="1200"/>
              </a:spcAft>
              <a:buFont typeface="+mj-lt"/>
              <a:buAutoNum type="arabicPeriod"/>
            </a:pPr>
            <a:r>
              <a:rPr lang="en-US" altLang="ko-KR" sz="2400" b="1" kern="100" dirty="0">
                <a:latin typeface="Calibri" panose="020F0502020204030204" pitchFamily="34" charset="0"/>
                <a:ea typeface="Calibri" panose="020F0502020204030204" pitchFamily="34" charset="0"/>
                <a:cs typeface="Times New Roman" panose="02020603050405020304" pitchFamily="18" charset="0"/>
              </a:rPr>
              <a:t>Business constrains</a:t>
            </a:r>
            <a:endParaRPr lang="ko-KR" altLang="ko-KR" sz="2400" b="1" kern="100" dirty="0">
              <a:latin typeface="Calibri" panose="020F0502020204030204" pitchFamily="34" charset="0"/>
              <a:ea typeface="Calibri" panose="020F0502020204030204" pitchFamily="34" charset="0"/>
              <a:cs typeface="Times New Roman" panose="02020603050405020304" pitchFamily="18" charset="0"/>
            </a:endParaRPr>
          </a:p>
          <a:p>
            <a:pPr marL="742950" marR="152400" lvl="1" indent="-285750" algn="just">
              <a:lnSpc>
                <a:spcPct val="150000"/>
              </a:lnSpc>
              <a:buFont typeface="+mj-lt"/>
              <a:buAutoNum type="alphaUcPeriod"/>
            </a:pPr>
            <a:r>
              <a:rPr lang="en-US" altLang="ko-KR" sz="2000" kern="100" dirty="0">
                <a:latin typeface="Calibri" panose="020F0502020204030204" pitchFamily="34" charset="0"/>
                <a:ea typeface="맑은 고딕" panose="020B0503020000020004" pitchFamily="50" charset="-127"/>
                <a:cs typeface="Times New Roman" panose="02020603050405020304" pitchFamily="18" charset="0"/>
              </a:rPr>
              <a:t>The system should be ready to demo until August </a:t>
            </a:r>
            <a:r>
              <a:rPr lang="en-US" altLang="ko-KR" sz="2000" kern="100" dirty="0" smtClean="0">
                <a:latin typeface="Calibri" panose="020F0502020204030204" pitchFamily="34" charset="0"/>
                <a:ea typeface="맑은 고딕" panose="020B0503020000020004" pitchFamily="50" charset="-127"/>
                <a:cs typeface="Times New Roman" panose="02020603050405020304" pitchFamily="18" charset="0"/>
              </a:rPr>
              <a:t>2019</a:t>
            </a:r>
          </a:p>
          <a:p>
            <a:pPr marL="742950" marR="152400" lvl="1" indent="-285750" algn="just">
              <a:lnSpc>
                <a:spcPct val="150000"/>
              </a:lnSpc>
              <a:buFont typeface="+mj-lt"/>
              <a:buAutoNum type="alphaUcPeriod"/>
            </a:pPr>
            <a:r>
              <a:rPr lang="en-US" altLang="ko-KR" sz="2000" dirty="0" smtClean="0">
                <a:latin typeface="Calibri" panose="020F0502020204030204" pitchFamily="34" charset="0"/>
                <a:ea typeface="맑은 고딕" panose="020B0503020000020004" pitchFamily="50" charset="-127"/>
                <a:cs typeface="Times New Roman" panose="02020603050405020304" pitchFamily="18" charset="0"/>
              </a:rPr>
              <a:t>The </a:t>
            </a:r>
            <a:r>
              <a:rPr lang="en-US" altLang="ko-KR" sz="2000" dirty="0">
                <a:latin typeface="Calibri" panose="020F0502020204030204" pitchFamily="34" charset="0"/>
                <a:ea typeface="맑은 고딕" panose="020B0503020000020004" pitchFamily="50" charset="-127"/>
                <a:cs typeface="Times New Roman" panose="02020603050405020304" pitchFamily="18" charset="0"/>
              </a:rPr>
              <a:t>system should spend less than 1 billion dollars</a:t>
            </a:r>
            <a:endParaRPr lang="ko-KR" altLang="en-US" sz="3200" dirty="0"/>
          </a:p>
        </p:txBody>
      </p:sp>
    </p:spTree>
    <p:extLst>
      <p:ext uri="{BB962C8B-B14F-4D97-AF65-F5344CB8AC3E}">
        <p14:creationId xmlns:p14="http://schemas.microsoft.com/office/powerpoint/2010/main" val="72401589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26</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7. Future works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a:t>
            </a:r>
            <a:r>
              <a:rPr lang="en-US" altLang="ko-KR" dirty="0" smtClean="0"/>
              <a:t>Architecture design</a:t>
            </a:r>
            <a:endParaRPr lang="en-US" altLang="ko-KR" dirty="0" smtClean="0"/>
          </a:p>
        </p:txBody>
      </p:sp>
    </p:spTree>
    <p:extLst>
      <p:ext uri="{BB962C8B-B14F-4D97-AF65-F5344CB8AC3E}">
        <p14:creationId xmlns:p14="http://schemas.microsoft.com/office/powerpoint/2010/main" val="191189614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p:cNvSpPr>
            <a:spLocks noGrp="1"/>
          </p:cNvSpPr>
          <p:nvPr>
            <p:ph type="title"/>
          </p:nvPr>
        </p:nvSpPr>
        <p:spPr>
          <a:xfrm>
            <a:off x="133672" y="188640"/>
            <a:ext cx="8470776" cy="442053"/>
          </a:xfrm>
        </p:spPr>
        <p:txBody>
          <a:bodyPr>
            <a:normAutofit fontScale="90000"/>
          </a:bodyPr>
          <a:lstStyle/>
          <a:p>
            <a:r>
              <a:rPr lang="en-US" altLang="ko-KR" dirty="0" smtClean="0"/>
              <a:t>Q&amp;A</a:t>
            </a:r>
            <a:endParaRPr lang="ko-KR" altLang="ko-KR" dirty="0"/>
          </a:p>
        </p:txBody>
      </p:sp>
      <p:sp>
        <p:nvSpPr>
          <p:cNvPr id="12" name="내용 개체 틀 2"/>
          <p:cNvSpPr>
            <a:spLocks noGrp="1"/>
          </p:cNvSpPr>
          <p:nvPr>
            <p:ph idx="1"/>
          </p:nvPr>
        </p:nvSpPr>
        <p:spPr>
          <a:xfrm>
            <a:off x="2987824" y="2924944"/>
            <a:ext cx="2988332" cy="1008112"/>
          </a:xfrm>
        </p:spPr>
        <p:txBody>
          <a:bodyPr anchor="ctr">
            <a:normAutofit/>
          </a:bodyPr>
          <a:lstStyle/>
          <a:p>
            <a:pPr marL="216000" lvl="1" indent="0" algn="ctr">
              <a:buNone/>
            </a:pPr>
            <a:r>
              <a:rPr lang="en-US" altLang="ko-KR" sz="4400" b="1" dirty="0">
                <a:solidFill>
                  <a:srgbClr val="26A0F0"/>
                </a:solidFill>
              </a:rPr>
              <a:t>Thanks</a:t>
            </a:r>
            <a:endParaRPr lang="ko-KR" altLang="ko-KR" sz="4400" b="1" dirty="0">
              <a:ln w="9525">
                <a:solidFill>
                  <a:schemeClr val="bg1"/>
                </a:solidFill>
                <a:prstDash val="solid"/>
              </a:ln>
              <a:solidFill>
                <a:srgbClr val="26A0F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40360611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28</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Appendix</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Relationship </a:t>
            </a:r>
            <a:r>
              <a:rPr lang="en-US" altLang="ko-KR" dirty="0"/>
              <a:t>Among Components</a:t>
            </a:r>
            <a:endParaRPr lang="en-US" altLang="ko-KR" dirty="0" smtClean="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412776"/>
            <a:ext cx="7128792" cy="4386950"/>
          </a:xfrm>
          <a:prstGeom prst="rect">
            <a:avLst/>
          </a:prstGeom>
        </p:spPr>
      </p:pic>
    </p:spTree>
    <p:extLst>
      <p:ext uri="{BB962C8B-B14F-4D97-AF65-F5344CB8AC3E}">
        <p14:creationId xmlns:p14="http://schemas.microsoft.com/office/powerpoint/2010/main" val="393399386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29</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Appendix</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Relationship </a:t>
            </a:r>
            <a:r>
              <a:rPr lang="en-US" altLang="ko-KR" dirty="0"/>
              <a:t>Among Components</a:t>
            </a:r>
            <a:endParaRPr lang="en-US" altLang="ko-KR"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10" y="2132856"/>
            <a:ext cx="8050257" cy="2828255"/>
          </a:xfrm>
          <a:prstGeom prst="rect">
            <a:avLst/>
          </a:prstGeom>
        </p:spPr>
      </p:pic>
    </p:spTree>
    <p:extLst>
      <p:ext uri="{BB962C8B-B14F-4D97-AF65-F5344CB8AC3E}">
        <p14:creationId xmlns:p14="http://schemas.microsoft.com/office/powerpoint/2010/main" val="9205420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3</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a:t>1. </a:t>
            </a:r>
            <a:r>
              <a:rPr lang="en-US" altLang="ko-KR" dirty="0" smtClean="0"/>
              <a:t>Overview of target system</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1</a:t>
            </a:r>
            <a:r>
              <a:rPr lang="en-US" altLang="ko-KR" dirty="0" smtClean="0"/>
              <a:t>) Objectives</a:t>
            </a:r>
            <a:endParaRPr lang="en-US" altLang="ko-KR" dirty="0"/>
          </a:p>
        </p:txBody>
      </p:sp>
      <p:grpSp>
        <p:nvGrpSpPr>
          <p:cNvPr id="4" name="그룹 3"/>
          <p:cNvGrpSpPr/>
          <p:nvPr/>
        </p:nvGrpSpPr>
        <p:grpSpPr>
          <a:xfrm>
            <a:off x="1092696" y="1370867"/>
            <a:ext cx="6840760" cy="4429231"/>
            <a:chOff x="1092696" y="1437089"/>
            <a:chExt cx="6840760" cy="4429231"/>
          </a:xfrm>
        </p:grpSpPr>
        <p:pic>
          <p:nvPicPr>
            <p:cNvPr id="5" name="그림 4"/>
            <p:cNvPicPr/>
            <p:nvPr/>
          </p:nvPicPr>
          <p:blipFill rotWithShape="1">
            <a:blip r:embed="rId3" cstate="print">
              <a:extLst>
                <a:ext uri="{28A0092B-C50C-407E-A947-70E740481C1C}">
                  <a14:useLocalDpi xmlns:a14="http://schemas.microsoft.com/office/drawing/2010/main" val="0"/>
                </a:ext>
              </a:extLst>
            </a:blip>
            <a:srcRect t="10790"/>
            <a:stretch/>
          </p:blipFill>
          <p:spPr bwMode="auto">
            <a:xfrm>
              <a:off x="1956792" y="1437089"/>
              <a:ext cx="4824536" cy="3672408"/>
            </a:xfrm>
            <a:prstGeom prst="rect">
              <a:avLst/>
            </a:prstGeom>
            <a:noFill/>
            <a:ln w="3175">
              <a:solidFill>
                <a:schemeClr val="tx1">
                  <a:lumMod val="50000"/>
                  <a:lumOff val="50000"/>
                </a:schemeClr>
              </a:solidFill>
            </a:ln>
            <a:extLst>
              <a:ext uri="{53640926-AAD7-44D8-BBD7-CCE9431645EC}">
                <a14:shadowObscured xmlns:a14="http://schemas.microsoft.com/office/drawing/2010/main"/>
              </a:ext>
            </a:extLst>
          </p:spPr>
        </p:pic>
        <p:sp>
          <p:nvSpPr>
            <p:cNvPr id="2" name="TextBox 1"/>
            <p:cNvSpPr txBox="1"/>
            <p:nvPr/>
          </p:nvSpPr>
          <p:spPr>
            <a:xfrm>
              <a:off x="1092696" y="5219991"/>
              <a:ext cx="684076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altLang="ko-KR" b="1" dirty="0" smtClean="0"/>
                <a:t>Annual </a:t>
              </a:r>
              <a:r>
                <a:rPr lang="en-US" altLang="ko-KR" b="1" dirty="0"/>
                <a:t>e-commerce revenue of Alibaba from 2010 to </a:t>
              </a:r>
              <a:r>
                <a:rPr lang="en-US" altLang="ko-KR" b="1" dirty="0" smtClean="0"/>
                <a:t>2018</a:t>
              </a:r>
            </a:p>
            <a:p>
              <a:pPr algn="ctr"/>
              <a:r>
                <a:rPr lang="en-US" altLang="ko-KR" dirty="0" smtClean="0"/>
                <a:t>(</a:t>
              </a:r>
              <a:r>
                <a:rPr lang="en-US" altLang="ko-KR" dirty="0"/>
                <a:t>in million yuan)</a:t>
              </a:r>
              <a:endParaRPr kumimoji="0" lang="ko-KR" altLang="en-US" sz="1800" b="0" i="0" u="none" strike="noStrike" cap="none" spc="0" normalizeH="0" baseline="0" dirty="0">
                <a:ln>
                  <a:noFill/>
                </a:ln>
                <a:solidFill>
                  <a:srgbClr val="000000"/>
                </a:solidFill>
                <a:effectLst/>
                <a:uFillTx/>
                <a:latin typeface="맑은 고딕"/>
                <a:ea typeface="맑은 고딕"/>
                <a:cs typeface="맑은 고딕"/>
                <a:sym typeface="맑은 고딕"/>
              </a:endParaRPr>
            </a:p>
          </p:txBody>
        </p:sp>
      </p:gr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30</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Appendix</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Component Diagram</a:t>
            </a: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13" y="1268760"/>
            <a:ext cx="8106526" cy="4296773"/>
          </a:xfrm>
          <a:prstGeom prst="rect">
            <a:avLst/>
          </a:prstGeom>
        </p:spPr>
      </p:pic>
    </p:spTree>
    <p:extLst>
      <p:ext uri="{BB962C8B-B14F-4D97-AF65-F5344CB8AC3E}">
        <p14:creationId xmlns:p14="http://schemas.microsoft.com/office/powerpoint/2010/main" val="266021829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4</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a:t>1. </a:t>
            </a:r>
            <a:r>
              <a:rPr lang="en-US" altLang="ko-KR" dirty="0" smtClean="0"/>
              <a:t>Overview of target system</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a:t>1</a:t>
            </a:r>
            <a:r>
              <a:rPr lang="en-US" altLang="ko-KR" dirty="0" smtClean="0"/>
              <a:t>) Objectives</a:t>
            </a:r>
            <a:endParaRPr lang="en-US" altLang="ko-KR" dirty="0"/>
          </a:p>
        </p:txBody>
      </p:sp>
      <p:grpSp>
        <p:nvGrpSpPr>
          <p:cNvPr id="8" name="그룹 7"/>
          <p:cNvGrpSpPr/>
          <p:nvPr/>
        </p:nvGrpSpPr>
        <p:grpSpPr>
          <a:xfrm>
            <a:off x="877360" y="1476727"/>
            <a:ext cx="7271432" cy="4040505"/>
            <a:chOff x="877360" y="1476727"/>
            <a:chExt cx="7271432" cy="4040505"/>
          </a:xfrm>
        </p:grpSpPr>
        <p:pic>
          <p:nvPicPr>
            <p:cNvPr id="6" name="그림 5" descr="http://img.newspim.com/news/2017/04/19/1704191601544390.jpg"/>
            <p:cNvPicPr/>
            <p:nvPr/>
          </p:nvPicPr>
          <p:blipFill>
            <a:blip r:embed="rId3">
              <a:extLst>
                <a:ext uri="{28A0092B-C50C-407E-A947-70E740481C1C}">
                  <a14:useLocalDpi xmlns:a14="http://schemas.microsoft.com/office/drawing/2010/main" val="0"/>
                </a:ext>
              </a:extLst>
            </a:blip>
            <a:srcRect/>
            <a:stretch>
              <a:fillRect/>
            </a:stretch>
          </p:blipFill>
          <p:spPr bwMode="auto">
            <a:xfrm>
              <a:off x="877360" y="1476727"/>
              <a:ext cx="7271432" cy="3528392"/>
            </a:xfrm>
            <a:prstGeom prst="rect">
              <a:avLst/>
            </a:prstGeom>
            <a:noFill/>
            <a:ln w="3175">
              <a:solidFill>
                <a:schemeClr val="tx1">
                  <a:lumMod val="50000"/>
                  <a:lumOff val="50000"/>
                </a:schemeClr>
              </a:solidFill>
            </a:ln>
          </p:spPr>
        </p:pic>
        <p:sp>
          <p:nvSpPr>
            <p:cNvPr id="3" name="TextBox 2"/>
            <p:cNvSpPr txBox="1"/>
            <p:nvPr/>
          </p:nvSpPr>
          <p:spPr>
            <a:xfrm>
              <a:off x="1200708" y="5147902"/>
              <a:ext cx="63367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latinLnBrk="1"/>
              <a:r>
                <a:rPr lang="en-US" altLang="ko-KR" b="1" dirty="0" smtClean="0"/>
                <a:t>Distributions of number of customers of </a:t>
              </a:r>
              <a:r>
                <a:rPr lang="en-US" altLang="ko-KR" b="1" dirty="0" err="1" smtClean="0"/>
                <a:t>AliExpress</a:t>
              </a:r>
              <a:endParaRPr lang="ko-KR" altLang="ko-KR" b="1" dirty="0"/>
            </a:p>
          </p:txBody>
        </p:sp>
      </p:grpSp>
    </p:spTree>
    <p:extLst>
      <p:ext uri="{BB962C8B-B14F-4D97-AF65-F5344CB8AC3E}">
        <p14:creationId xmlns:p14="http://schemas.microsoft.com/office/powerpoint/2010/main" val="63144436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5</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a:t>1. </a:t>
            </a:r>
            <a:r>
              <a:rPr lang="en-US" altLang="ko-KR" dirty="0" smtClean="0"/>
              <a:t>Overview of target system</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2) Main features</a:t>
            </a:r>
            <a:endParaRPr lang="en-US" altLang="ko-KR" dirty="0"/>
          </a:p>
        </p:txBody>
      </p:sp>
      <p:sp>
        <p:nvSpPr>
          <p:cNvPr id="2" name="TextBox 1"/>
          <p:cNvSpPr txBox="1"/>
          <p:nvPr/>
        </p:nvSpPr>
        <p:spPr>
          <a:xfrm>
            <a:off x="344558" y="1487831"/>
            <a:ext cx="439248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lang="en-US" altLang="ko-KR" sz="2400" b="1" dirty="0" smtClean="0"/>
              <a:t>Live Video Streaming</a:t>
            </a:r>
          </a:p>
        </p:txBody>
      </p:sp>
      <p:sp>
        <p:nvSpPr>
          <p:cNvPr id="6" name="TextBox 5"/>
          <p:cNvSpPr txBox="1"/>
          <p:nvPr/>
        </p:nvSpPr>
        <p:spPr>
          <a:xfrm>
            <a:off x="4572000" y="1527177"/>
            <a:ext cx="439248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lang="en-US" altLang="ko-KR" sz="2400" b="1" dirty="0" smtClean="0"/>
              <a:t>Online </a:t>
            </a:r>
            <a:r>
              <a:rPr lang="en-US" altLang="ko-KR" sz="2400" b="1" dirty="0"/>
              <a:t>S</a:t>
            </a:r>
            <a:r>
              <a:rPr lang="en-US" altLang="ko-KR" sz="2400" b="1" dirty="0" smtClean="0"/>
              <a:t>hopping System</a:t>
            </a:r>
            <a:endParaRPr kumimoji="0" lang="ko-KR" altLang="en-US" sz="2400" b="1" i="0" u="none" strike="noStrike" cap="none" spc="0" normalizeH="0" baseline="0" dirty="0">
              <a:ln>
                <a:noFill/>
              </a:ln>
              <a:solidFill>
                <a:srgbClr val="000000"/>
              </a:solidFill>
              <a:effectLst/>
              <a:uFillTx/>
              <a:sym typeface="맑은 고딕"/>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850" y="2160239"/>
            <a:ext cx="1925241" cy="3429000"/>
          </a:xfrm>
          <a:prstGeom prst="rect">
            <a:avLst/>
          </a:prstGeom>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0802" y="2160239"/>
            <a:ext cx="1925241" cy="3429001"/>
          </a:xfrm>
          <a:prstGeom prst="rect">
            <a:avLst/>
          </a:prstGeom>
        </p:spPr>
      </p:pic>
      <p:pic>
        <p:nvPicPr>
          <p:cNvPr id="5" name="그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2734" y="2160239"/>
            <a:ext cx="1926251" cy="3430800"/>
          </a:xfrm>
          <a:prstGeom prst="rect">
            <a:avLst/>
          </a:prstGeom>
        </p:spPr>
      </p:pic>
      <p:pic>
        <p:nvPicPr>
          <p:cNvPr id="8" name="그림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6718" y="2158439"/>
            <a:ext cx="1926252" cy="3430800"/>
          </a:xfrm>
          <a:prstGeom prst="rect">
            <a:avLst/>
          </a:prstGeom>
        </p:spPr>
      </p:pic>
    </p:spTree>
    <p:extLst>
      <p:ext uri="{BB962C8B-B14F-4D97-AF65-F5344CB8AC3E}">
        <p14:creationId xmlns:p14="http://schemas.microsoft.com/office/powerpoint/2010/main" val="17355532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6</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a:t>1. </a:t>
            </a:r>
            <a:r>
              <a:rPr lang="en-US" altLang="ko-KR" dirty="0" smtClean="0"/>
              <a:t>Overview of target system</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3) Context modeling</a:t>
            </a:r>
            <a:endParaRPr lang="en-US" altLang="ko-KR" dirty="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556792"/>
            <a:ext cx="6148922" cy="3869921"/>
          </a:xfrm>
          <a:prstGeom prst="rect">
            <a:avLst/>
          </a:prstGeom>
        </p:spPr>
      </p:pic>
    </p:spTree>
    <p:extLst>
      <p:ext uri="{BB962C8B-B14F-4D97-AF65-F5344CB8AC3E}">
        <p14:creationId xmlns:p14="http://schemas.microsoft.com/office/powerpoint/2010/main" val="25564559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7</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2. System architecture</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a:t>
            </a:r>
            <a:r>
              <a:rPr lang="en-US" altLang="ko-KR" dirty="0" err="1" smtClean="0"/>
              <a:t>AliExpress</a:t>
            </a:r>
            <a:r>
              <a:rPr lang="en-US" altLang="ko-KR" dirty="0" smtClean="0"/>
              <a:t> system architecture</a:t>
            </a:r>
            <a:endParaRPr lang="en-US" altLang="ko-KR" dirty="0"/>
          </a:p>
        </p:txBody>
      </p:sp>
      <p:pic>
        <p:nvPicPr>
          <p:cNvPr id="5" name="그림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242642"/>
            <a:ext cx="6264696" cy="4608512"/>
          </a:xfrm>
          <a:prstGeom prst="rect">
            <a:avLst/>
          </a:prstGeom>
          <a:noFill/>
          <a:ln w="3175">
            <a:noFill/>
          </a:ln>
        </p:spPr>
      </p:pic>
    </p:spTree>
    <p:extLst>
      <p:ext uri="{BB962C8B-B14F-4D97-AF65-F5344CB8AC3E}">
        <p14:creationId xmlns:p14="http://schemas.microsoft.com/office/powerpoint/2010/main" val="200184425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2"/>
          </p:nvPr>
        </p:nvSpPr>
        <p:spPr/>
        <p:txBody>
          <a:bodyPr/>
          <a:lstStyle/>
          <a:p>
            <a:fld id="{86CB4B4D-7CA3-9044-876B-883B54F8677D}" type="slidenum">
              <a:rPr lang="en-US" altLang="ko-KR" smtClean="0"/>
              <a:pPr/>
              <a:t>8</a:t>
            </a:fld>
            <a:endParaRPr lang="en-US" altLang="ko-KR"/>
          </a:p>
        </p:txBody>
      </p:sp>
      <p:sp>
        <p:nvSpPr>
          <p:cNvPr id="56" name="제목 1"/>
          <p:cNvSpPr>
            <a:spLocks noGrp="1"/>
          </p:cNvSpPr>
          <p:nvPr>
            <p:ph type="title"/>
          </p:nvPr>
        </p:nvSpPr>
        <p:spPr>
          <a:xfrm>
            <a:off x="133672" y="188640"/>
            <a:ext cx="8470776" cy="442053"/>
          </a:xfrm>
        </p:spPr>
        <p:txBody>
          <a:bodyPr>
            <a:normAutofit fontScale="90000"/>
          </a:bodyPr>
          <a:lstStyle/>
          <a:p>
            <a:pPr fontAlgn="base"/>
            <a:r>
              <a:rPr lang="en-US" altLang="ko-KR" dirty="0" smtClean="0"/>
              <a:t>3. System functionalities</a:t>
            </a:r>
            <a:endParaRPr lang="ko-KR" altLang="en-US" dirty="0"/>
          </a:p>
        </p:txBody>
      </p:sp>
      <p:sp>
        <p:nvSpPr>
          <p:cNvPr id="57" name="내용 개체 틀 4"/>
          <p:cNvSpPr>
            <a:spLocks noGrp="1"/>
          </p:cNvSpPr>
          <p:nvPr>
            <p:ph idx="12"/>
          </p:nvPr>
        </p:nvSpPr>
        <p:spPr>
          <a:xfrm>
            <a:off x="133672" y="640079"/>
            <a:ext cx="8758808" cy="363351"/>
          </a:xfrm>
        </p:spPr>
        <p:txBody>
          <a:bodyPr/>
          <a:lstStyle/>
          <a:p>
            <a:pPr marL="216000" lvl="1" indent="0">
              <a:buNone/>
            </a:pPr>
            <a:r>
              <a:rPr lang="en-US" altLang="ko-KR" dirty="0" smtClean="0"/>
              <a:t>1) User Scenarios</a:t>
            </a:r>
          </a:p>
        </p:txBody>
      </p:sp>
      <p:sp>
        <p:nvSpPr>
          <p:cNvPr id="6" name="TextBox 5"/>
          <p:cNvSpPr txBox="1"/>
          <p:nvPr/>
        </p:nvSpPr>
        <p:spPr>
          <a:xfrm>
            <a:off x="611560" y="1012816"/>
            <a:ext cx="547260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ltLang="ko-KR" sz="2400" dirty="0" smtClean="0"/>
              <a:t>Examples of User Scenario </a:t>
            </a:r>
          </a:p>
        </p:txBody>
      </p:sp>
      <p:graphicFrame>
        <p:nvGraphicFramePr>
          <p:cNvPr id="3" name="표 2"/>
          <p:cNvGraphicFramePr>
            <a:graphicFrameLocks noGrp="1"/>
          </p:cNvGraphicFramePr>
          <p:nvPr>
            <p:extLst>
              <p:ext uri="{D42A27DB-BD31-4B8C-83A1-F6EECF244321}">
                <p14:modId xmlns:p14="http://schemas.microsoft.com/office/powerpoint/2010/main" val="3258527122"/>
              </p:ext>
            </p:extLst>
          </p:nvPr>
        </p:nvGraphicFramePr>
        <p:xfrm>
          <a:off x="899592" y="1772816"/>
          <a:ext cx="7200800" cy="1622553"/>
        </p:xfrm>
        <a:graphic>
          <a:graphicData uri="http://schemas.openxmlformats.org/drawingml/2006/table">
            <a:tbl>
              <a:tblPr firstRow="1" bandRow="1">
                <a:tableStyleId>{5940675A-B579-460E-94D1-54222C63F5DA}</a:tableStyleId>
              </a:tblPr>
              <a:tblGrid>
                <a:gridCol w="7200800"/>
              </a:tblGrid>
              <a:tr h="373196">
                <a:tc>
                  <a:txBody>
                    <a:bodyPr/>
                    <a:lstStyle/>
                    <a:p>
                      <a:pPr algn="l" latinLnBrk="1"/>
                      <a:r>
                        <a:rPr lang="en-US" altLang="ko-KR" sz="2000" b="1" dirty="0" smtClean="0"/>
                        <a:t>User</a:t>
                      </a:r>
                      <a:r>
                        <a:rPr lang="en-US" altLang="ko-KR" sz="2000" b="1" baseline="0" dirty="0" smtClean="0"/>
                        <a:t> Scenario #5 </a:t>
                      </a:r>
                      <a:endParaRPr lang="ko-KR"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1226313">
                <a:tc>
                  <a:txBody>
                    <a:bodyPr/>
                    <a:lstStyle/>
                    <a:p>
                      <a:pPr algn="l" latinLnBrk="1"/>
                      <a:r>
                        <a:rPr lang="en-US" altLang="ko-KR" sz="2400" dirty="0" smtClean="0"/>
                        <a:t>When </a:t>
                      </a:r>
                      <a:r>
                        <a:rPr lang="en-US" altLang="ko-KR" sz="2400" b="0" dirty="0" smtClean="0"/>
                        <a:t>the</a:t>
                      </a:r>
                      <a:r>
                        <a:rPr lang="en-US" altLang="ko-KR" sz="2400" b="1" dirty="0" smtClean="0"/>
                        <a:t> </a:t>
                      </a:r>
                      <a:r>
                        <a:rPr lang="en-US" altLang="ko-KR" sz="2400" b="1" dirty="0" smtClean="0">
                          <a:solidFill>
                            <a:schemeClr val="accent6">
                              <a:lumMod val="75000"/>
                            </a:schemeClr>
                          </a:solidFill>
                        </a:rPr>
                        <a:t>customer</a:t>
                      </a:r>
                      <a:r>
                        <a:rPr lang="en-US" altLang="ko-KR" sz="2400" dirty="0" smtClean="0">
                          <a:solidFill>
                            <a:schemeClr val="accent6">
                              <a:lumMod val="75000"/>
                            </a:schemeClr>
                          </a:solidFill>
                        </a:rPr>
                        <a:t> </a:t>
                      </a:r>
                      <a:r>
                        <a:rPr lang="en-US" altLang="ko-KR" sz="2400" dirty="0" smtClean="0"/>
                        <a:t>clicks on the Live store, it will go to the broadcast webpage. The video window is put at the top of the broadcast page;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169529536"/>
              </p:ext>
            </p:extLst>
          </p:nvPr>
        </p:nvGraphicFramePr>
        <p:xfrm>
          <a:off x="912676" y="3770992"/>
          <a:ext cx="7200800" cy="1622553"/>
        </p:xfrm>
        <a:graphic>
          <a:graphicData uri="http://schemas.openxmlformats.org/drawingml/2006/table">
            <a:tbl>
              <a:tblPr firstRow="1" bandRow="1">
                <a:tableStyleId>{5940675A-B579-460E-94D1-54222C63F5DA}</a:tableStyleId>
              </a:tblPr>
              <a:tblGrid>
                <a:gridCol w="7200800"/>
              </a:tblGrid>
              <a:tr h="373196">
                <a:tc>
                  <a:txBody>
                    <a:bodyPr/>
                    <a:lstStyle/>
                    <a:p>
                      <a:pPr algn="l" latinLnBrk="1"/>
                      <a:r>
                        <a:rPr lang="en-US" altLang="ko-KR" sz="2000" b="1" dirty="0" smtClean="0"/>
                        <a:t>User</a:t>
                      </a:r>
                      <a:r>
                        <a:rPr lang="en-US" altLang="ko-KR" sz="2000" b="1" baseline="0" dirty="0" smtClean="0"/>
                        <a:t> Scenario #7-D</a:t>
                      </a:r>
                      <a:endParaRPr lang="ko-KR"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1226313">
                <a:tc>
                  <a:txBody>
                    <a:bodyPr/>
                    <a:lstStyle/>
                    <a:p>
                      <a:pPr algn="l" latinLnBrk="1"/>
                      <a:r>
                        <a:rPr lang="en-US" altLang="ko-KR" sz="2400" b="1" dirty="0" smtClean="0">
                          <a:solidFill>
                            <a:schemeClr val="accent6">
                              <a:lumMod val="75000"/>
                            </a:schemeClr>
                          </a:solidFill>
                        </a:rPr>
                        <a:t>Customer</a:t>
                      </a:r>
                      <a:r>
                        <a:rPr lang="en-US" altLang="ko-KR" sz="2400" dirty="0" smtClean="0">
                          <a:solidFill>
                            <a:schemeClr val="accent6">
                              <a:lumMod val="75000"/>
                            </a:schemeClr>
                          </a:solidFill>
                        </a:rPr>
                        <a:t> </a:t>
                      </a:r>
                      <a:r>
                        <a:rPr lang="en-US" altLang="ko-KR" sz="2400" dirty="0" smtClean="0"/>
                        <a:t>selects the quantity of the product, puts the product into the shopping cart or makes </a:t>
                      </a:r>
                      <a:r>
                        <a:rPr lang="en-US" altLang="ko-KR" sz="2400" b="1" dirty="0" smtClean="0">
                          <a:solidFill>
                            <a:schemeClr val="accent6">
                              <a:lumMod val="75000"/>
                            </a:schemeClr>
                          </a:solidFill>
                        </a:rPr>
                        <a:t>payment</a:t>
                      </a:r>
                      <a:r>
                        <a:rPr lang="en-US" altLang="ko-KR" sz="2400" dirty="0" smtClean="0">
                          <a:solidFill>
                            <a:schemeClr val="accent6">
                              <a:lumMod val="75000"/>
                            </a:schemeClr>
                          </a:solidFill>
                        </a:rPr>
                        <a:t> </a:t>
                      </a:r>
                      <a:r>
                        <a:rPr lang="en-US" altLang="ko-KR" sz="2400" dirty="0" smtClean="0"/>
                        <a:t>immediately.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bl>
          </a:graphicData>
        </a:graphic>
      </p:graphicFrame>
    </p:spTree>
    <p:extLst>
      <p:ext uri="{BB962C8B-B14F-4D97-AF65-F5344CB8AC3E}">
        <p14:creationId xmlns:p14="http://schemas.microsoft.com/office/powerpoint/2010/main" val="168948815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endParaRPr lang="ko-KR" altLang="en-US"/>
          </a:p>
        </p:txBody>
      </p:sp>
      <p:sp>
        <p:nvSpPr>
          <p:cNvPr id="3" name="텍스트 개체 틀 2"/>
          <p:cNvSpPr>
            <a:spLocks noGrp="1"/>
          </p:cNvSpPr>
          <p:nvPr>
            <p:ph type="body" idx="1"/>
          </p:nvPr>
        </p:nvSpPr>
        <p:spPr/>
        <p:txBody>
          <a:bodyPr/>
          <a:lstStyle/>
          <a:p>
            <a:r>
              <a:rPr lang="en-US" altLang="ko-KR" dirty="0" smtClean="0"/>
              <a:t>User Scenario </a:t>
            </a:r>
            <a:r>
              <a:rPr lang="ko-KR" altLang="en-US" dirty="0" smtClean="0"/>
              <a:t>목록 등을 좀 보여줄 필요가 있다 </a:t>
            </a:r>
            <a:endParaRPr lang="en-US" altLang="ko-KR" dirty="0" smtClean="0"/>
          </a:p>
          <a:p>
            <a:r>
              <a:rPr lang="en-US" altLang="ko-KR" dirty="0" smtClean="0"/>
              <a:t>( APPENDIX )</a:t>
            </a:r>
            <a:endParaRPr lang="ko-KR" altLang="en-US" dirty="0"/>
          </a:p>
        </p:txBody>
      </p:sp>
      <p:sp>
        <p:nvSpPr>
          <p:cNvPr id="4" name="슬라이드 번호 개체 틀 3"/>
          <p:cNvSpPr>
            <a:spLocks noGrp="1"/>
          </p:cNvSpPr>
          <p:nvPr>
            <p:ph type="sldNum" sz="quarter" idx="2"/>
          </p:nvPr>
        </p:nvSpPr>
        <p:spPr/>
        <p:txBody>
          <a:bodyPr/>
          <a:lstStyle/>
          <a:p>
            <a:fld id="{86CB4B4D-7CA3-9044-876B-883B54F8677D}" type="slidenum">
              <a:rPr lang="en-US" altLang="ko-KR" smtClean="0"/>
              <a:pPr/>
              <a:t>9</a:t>
            </a:fld>
            <a:endParaRPr lang="en-US" altLang="ko-KR"/>
          </a:p>
        </p:txBody>
      </p:sp>
      <p:sp>
        <p:nvSpPr>
          <p:cNvPr id="5" name="내용 개체 틀 4"/>
          <p:cNvSpPr>
            <a:spLocks noGrp="1"/>
          </p:cNvSpPr>
          <p:nvPr>
            <p:ph idx="12"/>
          </p:nvPr>
        </p:nvSpPr>
        <p:spPr/>
        <p:txBody>
          <a:bodyPr/>
          <a:lstStyle/>
          <a:p>
            <a:endParaRPr lang="ko-KR" altLang="en-US"/>
          </a:p>
        </p:txBody>
      </p:sp>
    </p:spTree>
    <p:extLst>
      <p:ext uri="{BB962C8B-B14F-4D97-AF65-F5344CB8AC3E}">
        <p14:creationId xmlns:p14="http://schemas.microsoft.com/office/powerpoint/2010/main" val="335076421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44409</TotalTime>
  <Words>1079</Words>
  <Application>Microsoft Office PowerPoint</Application>
  <PresentationFormat>화면 슬라이드 쇼(4:3)</PresentationFormat>
  <Paragraphs>248</Paragraphs>
  <Slides>30</Slides>
  <Notes>27</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30</vt:i4>
      </vt:variant>
    </vt:vector>
  </HeadingPairs>
  <TitlesOfParts>
    <vt:vector size="40" baseType="lpstr">
      <vt:lpstr>Apple SD 산돌고딕 Neo 옅은체</vt:lpstr>
      <vt:lpstr>Helvetica Neue</vt:lpstr>
      <vt:lpstr>나눔고딕</vt:lpstr>
      <vt:lpstr>맑은 고딕</vt:lpstr>
      <vt:lpstr>Arial</vt:lpstr>
      <vt:lpstr>Calibri</vt:lpstr>
      <vt:lpstr>Helvetica</vt:lpstr>
      <vt:lpstr>Times New Roman</vt:lpstr>
      <vt:lpstr>Wingdings</vt:lpstr>
      <vt:lpstr>Default</vt:lpstr>
      <vt:lpstr>PowerPoint 프레젠테이션</vt:lpstr>
      <vt:lpstr>Table of Contents</vt:lpstr>
      <vt:lpstr>1. Overview of target system</vt:lpstr>
      <vt:lpstr>1. Overview of target system</vt:lpstr>
      <vt:lpstr>1. Overview of target system</vt:lpstr>
      <vt:lpstr>1. Overview of target system</vt:lpstr>
      <vt:lpstr>2. System architecture</vt:lpstr>
      <vt:lpstr>3. System functionalities</vt:lpstr>
      <vt:lpstr>PowerPoint 프레젠테이션</vt:lpstr>
      <vt:lpstr>3. System functionalities</vt:lpstr>
      <vt:lpstr>3. System functionalities</vt:lpstr>
      <vt:lpstr>3. System functionalities</vt:lpstr>
      <vt:lpstr>3. System functionalities</vt:lpstr>
      <vt:lpstr>3. System functionalities</vt:lpstr>
      <vt:lpstr>3. System functionalities</vt:lpstr>
      <vt:lpstr>3. System functionalities</vt:lpstr>
      <vt:lpstr>4. System behavior</vt:lpstr>
      <vt:lpstr>4. System behavior</vt:lpstr>
      <vt:lpstr>5. Quality attributes scenarios</vt:lpstr>
      <vt:lpstr>5. Quality attributes scenarios</vt:lpstr>
      <vt:lpstr>5. Quality attributes scenarios</vt:lpstr>
      <vt:lpstr>5. Quality attributes scenarios</vt:lpstr>
      <vt:lpstr>5. Quality attributes scenarios</vt:lpstr>
      <vt:lpstr>5. Quality attributes scenarios</vt:lpstr>
      <vt:lpstr>6. System constraints</vt:lpstr>
      <vt:lpstr>7. Future works</vt:lpstr>
      <vt:lpstr>Q&amp;A</vt:lpstr>
      <vt:lpstr>Appendix</vt:lpstr>
      <vt:lpstr>Appendix</vt:lpstr>
      <vt:lpstr>Appendix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general framework for comparing automatic testing techniques of Android mobile apps</dc:title>
  <dc:creator>Dongmin Jang</dc:creator>
  <cp:lastModifiedBy>Windows 사용자</cp:lastModifiedBy>
  <cp:revision>268</cp:revision>
  <dcterms:modified xsi:type="dcterms:W3CDTF">2018-10-30T12:34:25Z</dcterms:modified>
</cp:coreProperties>
</file>