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  <p:sldMasterId id="2147483720" r:id="rId2"/>
  </p:sldMasterIdLst>
  <p:notesMasterIdLst>
    <p:notesMasterId r:id="rId20"/>
  </p:notesMasterIdLst>
  <p:sldIdLst>
    <p:sldId id="307" r:id="rId3"/>
    <p:sldId id="257" r:id="rId4"/>
    <p:sldId id="263" r:id="rId5"/>
    <p:sldId id="294" r:id="rId6"/>
    <p:sldId id="296" r:id="rId7"/>
    <p:sldId id="262" r:id="rId8"/>
    <p:sldId id="295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264" r:id="rId17"/>
    <p:sldId id="305" r:id="rId18"/>
    <p:sldId id="306" r:id="rId19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B277E-63DC-4827-80EF-B5AEE3CD9EFF}" v="2" dt="2019-10-16T05:55:34.390"/>
    <p1510:client id="{07D76B07-D81D-4A1C-BAD1-D1F611A3497E}" v="5881" dt="2019-10-17T04:03:05.983"/>
    <p1510:client id="{280AB708-F0D0-4E60-B878-8CD41407FB28}" v="36" dt="2019-10-16T00:35:50.847"/>
    <p1510:client id="{435AE389-EDAD-476E-9A4A-65D329D078E0}" v="65" dt="2019-10-17T03:47:47.408"/>
    <p1510:client id="{499EA06A-9C19-4E79-9C9B-8939267ADC7A}" v="372" dt="2019-10-16T02:50:10.756"/>
    <p1510:client id="{4B19D858-9064-49CC-A260-951A116625E2}" v="574" dt="2019-10-15T07:39:58.459"/>
    <p1510:client id="{4BDDDF36-5D7D-4C4A-ADB7-9DE5770AC45F}" v="104" dt="2019-10-16T14:36:44.714"/>
    <p1510:client id="{54E2D1A5-EB98-4DFA-A945-46101653D997}" v="67" dt="2019-10-15T08:22:52.956"/>
    <p1510:client id="{5C8E3D24-C4E1-4E49-908B-487640D62076}" v="212" dt="2019-10-16T03:39:12.413"/>
    <p1510:client id="{62B91D81-2FCE-4D01-A39E-6803C095D6E5}" v="476" dt="2019-10-16T12:17:36.855"/>
    <p1510:client id="{73D5D67C-39F0-4ACB-8C70-102683072957}" v="345" dt="2019-10-16T02:57:00.232"/>
    <p1510:client id="{90AB75F3-7721-434E-AE16-4AC721B0D08C}" v="5" dt="2019-10-17T06:02:40.098"/>
    <p1510:client id="{A4DEF051-0D71-415E-B628-F6CC0E2DFEB1}" v="267" dt="2019-10-17T03:44:31.330"/>
    <p1510:client id="{A8C78F49-5D87-47AB-8E03-43D83E7DB341}" v="340" dt="2019-10-16T03:20:51.637"/>
    <p1510:client id="{ADBCE94E-A9E4-49A7-99AB-197982A45A23}" v="1650" dt="2019-10-17T02:12:17.147"/>
    <p1510:client id="{C625CD00-35FB-4B10-AA75-68E2F799E473}" v="153" dt="2019-10-17T05:44:39.511"/>
    <p1510:client id="{DBBE7EA6-295C-49A8-9725-FE6E29A86834}" v="450" dt="2019-10-17T02:29:32.463"/>
    <p1510:client id="{F05AD4B5-4D52-4194-AFA6-0A23D94299FF}" v="122" dt="2019-10-17T02:02:40.642"/>
    <p1510:client id="{FC3D2251-57C5-4067-B065-F2615B6F748E}" v="9" dt="2019-10-17T05:26:05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8B653-69EA-4F63-B3F0-C6DAD59F3AB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65C71C-1EC1-4900-BAA8-80EC0945E53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System</a:t>
          </a:r>
          <a:r>
            <a:rPr lang="en-US" dirty="0"/>
            <a:t> Overview</a:t>
          </a:r>
        </a:p>
      </dgm:t>
    </dgm:pt>
    <dgm:pt modelId="{81F9C809-02C5-46F6-9AA3-059088FA878A}" type="parTrans" cxnId="{B4B8DE44-E670-450B-9652-2F2F6ECC5E7A}">
      <dgm:prSet/>
      <dgm:spPr/>
      <dgm:t>
        <a:bodyPr/>
        <a:lstStyle/>
        <a:p>
          <a:endParaRPr lang="en-US"/>
        </a:p>
      </dgm:t>
    </dgm:pt>
    <dgm:pt modelId="{D445986A-7168-4DE7-8C9C-63E512A2AB96}" type="sibTrans" cxnId="{B4B8DE44-E670-450B-9652-2F2F6ECC5E7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5AE9BD9-1E43-4C70-BC9F-F74EDDD61C52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Architecture Design</a:t>
          </a:r>
          <a:endParaRPr lang="en-US" dirty="0"/>
        </a:p>
      </dgm:t>
    </dgm:pt>
    <dgm:pt modelId="{9275C02B-1103-4FB9-91E3-14C27A4A151B}" type="parTrans" cxnId="{145172E4-B302-4445-9965-8FAE48C39C16}">
      <dgm:prSet/>
      <dgm:spPr/>
      <dgm:t>
        <a:bodyPr/>
        <a:lstStyle/>
        <a:p>
          <a:endParaRPr lang="en-US"/>
        </a:p>
      </dgm:t>
    </dgm:pt>
    <dgm:pt modelId="{86ECBF87-1EC5-4471-A04A-179E52930F08}" type="sibTrans" cxnId="{145172E4-B302-4445-9965-8FAE48C39C1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7B91FFF-4C5D-4D04-A40A-E7E0165D49F9}">
      <dgm:prSet/>
      <dgm:spPr/>
      <dgm:t>
        <a:bodyPr/>
        <a:lstStyle/>
        <a:p>
          <a:pPr rtl="0"/>
          <a:r>
            <a:rPr lang="en-US" dirty="0"/>
            <a:t>Conclusion</a:t>
          </a:r>
        </a:p>
      </dgm:t>
    </dgm:pt>
    <dgm:pt modelId="{9C1D221C-B958-46E0-BC8C-ED75D005F254}" type="parTrans" cxnId="{8B57F1C6-561F-46D2-BB72-BED14A4016A9}">
      <dgm:prSet/>
      <dgm:spPr/>
      <dgm:t>
        <a:bodyPr/>
        <a:lstStyle/>
        <a:p>
          <a:endParaRPr lang="en-US"/>
        </a:p>
      </dgm:t>
    </dgm:pt>
    <dgm:pt modelId="{1D8D9DA8-6825-46E1-B725-79A81F2B62D9}" type="sibTrans" cxnId="{8B57F1C6-561F-46D2-BB72-BED14A4016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F306B0A-868C-40DD-8B84-87B1653C4A18}" type="pres">
      <dgm:prSet presAssocID="{7978B653-69EA-4F63-B3F0-C6DAD59F3AB1}" presName="Name0" presStyleCnt="0">
        <dgm:presLayoutVars>
          <dgm:animLvl val="lvl"/>
          <dgm:resizeHandles val="exact"/>
        </dgm:presLayoutVars>
      </dgm:prSet>
      <dgm:spPr/>
    </dgm:pt>
    <dgm:pt modelId="{8B929AD7-0FB4-4237-B1AA-B828B3290462}" type="pres">
      <dgm:prSet presAssocID="{7F65C71C-1EC1-4900-BAA8-80EC0945E539}" presName="compositeNode" presStyleCnt="0">
        <dgm:presLayoutVars>
          <dgm:bulletEnabled val="1"/>
        </dgm:presLayoutVars>
      </dgm:prSet>
      <dgm:spPr/>
    </dgm:pt>
    <dgm:pt modelId="{389C532F-6756-4B92-ADC9-01EC9D06D51A}" type="pres">
      <dgm:prSet presAssocID="{7F65C71C-1EC1-4900-BAA8-80EC0945E539}" presName="bgRect" presStyleLbl="alignNode1" presStyleIdx="0" presStyleCnt="3"/>
      <dgm:spPr/>
    </dgm:pt>
    <dgm:pt modelId="{B175D7CC-16FD-488D-86B0-E69CA979735B}" type="pres">
      <dgm:prSet presAssocID="{D445986A-7168-4DE7-8C9C-63E512A2AB9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48F82F9-299B-4D57-B6C3-2536355D175A}" type="pres">
      <dgm:prSet presAssocID="{7F65C71C-1EC1-4900-BAA8-80EC0945E539}" presName="nodeRect" presStyleLbl="alignNode1" presStyleIdx="0" presStyleCnt="3">
        <dgm:presLayoutVars>
          <dgm:bulletEnabled val="1"/>
        </dgm:presLayoutVars>
      </dgm:prSet>
      <dgm:spPr/>
    </dgm:pt>
    <dgm:pt modelId="{4555CE03-910D-4F6B-9993-C381DB3636FD}" type="pres">
      <dgm:prSet presAssocID="{D445986A-7168-4DE7-8C9C-63E512A2AB96}" presName="sibTrans" presStyleCnt="0"/>
      <dgm:spPr/>
    </dgm:pt>
    <dgm:pt modelId="{67B5DCE6-1012-40A0-A153-63312EBCBC8D}" type="pres">
      <dgm:prSet presAssocID="{55AE9BD9-1E43-4C70-BC9F-F74EDDD61C52}" presName="compositeNode" presStyleCnt="0">
        <dgm:presLayoutVars>
          <dgm:bulletEnabled val="1"/>
        </dgm:presLayoutVars>
      </dgm:prSet>
      <dgm:spPr/>
    </dgm:pt>
    <dgm:pt modelId="{F8E60E42-CCB6-4F4B-B5AC-19C0792C5454}" type="pres">
      <dgm:prSet presAssocID="{55AE9BD9-1E43-4C70-BC9F-F74EDDD61C52}" presName="bgRect" presStyleLbl="alignNode1" presStyleIdx="1" presStyleCnt="3"/>
      <dgm:spPr/>
    </dgm:pt>
    <dgm:pt modelId="{99550091-74B3-4CE4-85DD-33E687EED877}" type="pres">
      <dgm:prSet presAssocID="{86ECBF87-1EC5-4471-A04A-179E52930F0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18A9101-B872-4DCA-9040-0AC3DE447F1F}" type="pres">
      <dgm:prSet presAssocID="{55AE9BD9-1E43-4C70-BC9F-F74EDDD61C52}" presName="nodeRect" presStyleLbl="alignNode1" presStyleIdx="1" presStyleCnt="3">
        <dgm:presLayoutVars>
          <dgm:bulletEnabled val="1"/>
        </dgm:presLayoutVars>
      </dgm:prSet>
      <dgm:spPr/>
    </dgm:pt>
    <dgm:pt modelId="{87F6BE5F-CD7F-40C8-88F8-0FB1EA2BDEBF}" type="pres">
      <dgm:prSet presAssocID="{86ECBF87-1EC5-4471-A04A-179E52930F08}" presName="sibTrans" presStyleCnt="0"/>
      <dgm:spPr/>
    </dgm:pt>
    <dgm:pt modelId="{02A8D3F9-292D-4748-9366-33CEA0B37C6A}" type="pres">
      <dgm:prSet presAssocID="{87B91FFF-4C5D-4D04-A40A-E7E0165D49F9}" presName="compositeNode" presStyleCnt="0">
        <dgm:presLayoutVars>
          <dgm:bulletEnabled val="1"/>
        </dgm:presLayoutVars>
      </dgm:prSet>
      <dgm:spPr/>
    </dgm:pt>
    <dgm:pt modelId="{72F162F3-4346-4826-B2ED-778C921D54FD}" type="pres">
      <dgm:prSet presAssocID="{87B91FFF-4C5D-4D04-A40A-E7E0165D49F9}" presName="bgRect" presStyleLbl="alignNode1" presStyleIdx="2" presStyleCnt="3"/>
      <dgm:spPr/>
    </dgm:pt>
    <dgm:pt modelId="{FDEB8514-7754-47CB-A657-4F2F03BB5793}" type="pres">
      <dgm:prSet presAssocID="{1D8D9DA8-6825-46E1-B725-79A81F2B62D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EA519C7-4F75-4887-9D80-02579AA44039}" type="pres">
      <dgm:prSet presAssocID="{87B91FFF-4C5D-4D04-A40A-E7E0165D49F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D578816-14F2-4578-934C-0C9AAEE27D53}" type="presOf" srcId="{7F65C71C-1EC1-4900-BAA8-80EC0945E539}" destId="{389C532F-6756-4B92-ADC9-01EC9D06D51A}" srcOrd="0" destOrd="0" presId="urn:microsoft.com/office/officeart/2016/7/layout/LinearBlockProcessNumbered"/>
    <dgm:cxn modelId="{88750426-DB4B-4780-96C0-740A191477FA}" type="presOf" srcId="{7F65C71C-1EC1-4900-BAA8-80EC0945E539}" destId="{948F82F9-299B-4D57-B6C3-2536355D175A}" srcOrd="1" destOrd="0" presId="urn:microsoft.com/office/officeart/2016/7/layout/LinearBlockProcessNumbered"/>
    <dgm:cxn modelId="{00427440-D670-4933-B574-5D08071DED72}" type="presOf" srcId="{55AE9BD9-1E43-4C70-BC9F-F74EDDD61C52}" destId="{F8E60E42-CCB6-4F4B-B5AC-19C0792C5454}" srcOrd="0" destOrd="0" presId="urn:microsoft.com/office/officeart/2016/7/layout/LinearBlockProcessNumbered"/>
    <dgm:cxn modelId="{B4B8DE44-E670-450B-9652-2F2F6ECC5E7A}" srcId="{7978B653-69EA-4F63-B3F0-C6DAD59F3AB1}" destId="{7F65C71C-1EC1-4900-BAA8-80EC0945E539}" srcOrd="0" destOrd="0" parTransId="{81F9C809-02C5-46F6-9AA3-059088FA878A}" sibTransId="{D445986A-7168-4DE7-8C9C-63E512A2AB96}"/>
    <dgm:cxn modelId="{B3BF1245-460A-4CB1-97CE-55C96DD5695E}" type="presOf" srcId="{D445986A-7168-4DE7-8C9C-63E512A2AB96}" destId="{B175D7CC-16FD-488D-86B0-E69CA979735B}" srcOrd="0" destOrd="0" presId="urn:microsoft.com/office/officeart/2016/7/layout/LinearBlockProcessNumbered"/>
    <dgm:cxn modelId="{903F5B66-78C7-47BC-B6F0-D0FA8B111325}" type="presOf" srcId="{87B91FFF-4C5D-4D04-A40A-E7E0165D49F9}" destId="{72F162F3-4346-4826-B2ED-778C921D54FD}" srcOrd="0" destOrd="0" presId="urn:microsoft.com/office/officeart/2016/7/layout/LinearBlockProcessNumbered"/>
    <dgm:cxn modelId="{80F0234C-E97A-421C-BC02-19365D31993D}" type="presOf" srcId="{55AE9BD9-1E43-4C70-BC9F-F74EDDD61C52}" destId="{118A9101-B872-4DCA-9040-0AC3DE447F1F}" srcOrd="1" destOrd="0" presId="urn:microsoft.com/office/officeart/2016/7/layout/LinearBlockProcessNumbered"/>
    <dgm:cxn modelId="{BF23CF9A-C8BD-4D89-B862-EB5B031AAAEC}" type="presOf" srcId="{7978B653-69EA-4F63-B3F0-C6DAD59F3AB1}" destId="{3F306B0A-868C-40DD-8B84-87B1653C4A18}" srcOrd="0" destOrd="0" presId="urn:microsoft.com/office/officeart/2016/7/layout/LinearBlockProcessNumbered"/>
    <dgm:cxn modelId="{2A7198A3-C6D8-48AD-ADAA-C615FF2B8231}" type="presOf" srcId="{86ECBF87-1EC5-4471-A04A-179E52930F08}" destId="{99550091-74B3-4CE4-85DD-33E687EED877}" srcOrd="0" destOrd="0" presId="urn:microsoft.com/office/officeart/2016/7/layout/LinearBlockProcessNumbered"/>
    <dgm:cxn modelId="{8B57F1C6-561F-46D2-BB72-BED14A4016A9}" srcId="{7978B653-69EA-4F63-B3F0-C6DAD59F3AB1}" destId="{87B91FFF-4C5D-4D04-A40A-E7E0165D49F9}" srcOrd="2" destOrd="0" parTransId="{9C1D221C-B958-46E0-BC8C-ED75D005F254}" sibTransId="{1D8D9DA8-6825-46E1-B725-79A81F2B62D9}"/>
    <dgm:cxn modelId="{1F6123DE-3F92-48CA-ADCF-E8957F5C466C}" type="presOf" srcId="{1D8D9DA8-6825-46E1-B725-79A81F2B62D9}" destId="{FDEB8514-7754-47CB-A657-4F2F03BB5793}" srcOrd="0" destOrd="0" presId="urn:microsoft.com/office/officeart/2016/7/layout/LinearBlockProcessNumbered"/>
    <dgm:cxn modelId="{DCF9E1E3-30D0-41F3-9BA2-B4C1E288767F}" type="presOf" srcId="{87B91FFF-4C5D-4D04-A40A-E7E0165D49F9}" destId="{EEA519C7-4F75-4887-9D80-02579AA44039}" srcOrd="1" destOrd="0" presId="urn:microsoft.com/office/officeart/2016/7/layout/LinearBlockProcessNumbered"/>
    <dgm:cxn modelId="{145172E4-B302-4445-9965-8FAE48C39C16}" srcId="{7978B653-69EA-4F63-B3F0-C6DAD59F3AB1}" destId="{55AE9BD9-1E43-4C70-BC9F-F74EDDD61C52}" srcOrd="1" destOrd="0" parTransId="{9275C02B-1103-4FB9-91E3-14C27A4A151B}" sibTransId="{86ECBF87-1EC5-4471-A04A-179E52930F08}"/>
    <dgm:cxn modelId="{18A7465F-7A44-4800-9D4A-EACD22084BFA}" type="presParOf" srcId="{3F306B0A-868C-40DD-8B84-87B1653C4A18}" destId="{8B929AD7-0FB4-4237-B1AA-B828B3290462}" srcOrd="0" destOrd="0" presId="urn:microsoft.com/office/officeart/2016/7/layout/LinearBlockProcessNumbered"/>
    <dgm:cxn modelId="{DC2522A9-C3AD-451E-971E-4F86344AB889}" type="presParOf" srcId="{8B929AD7-0FB4-4237-B1AA-B828B3290462}" destId="{389C532F-6756-4B92-ADC9-01EC9D06D51A}" srcOrd="0" destOrd="0" presId="urn:microsoft.com/office/officeart/2016/7/layout/LinearBlockProcessNumbered"/>
    <dgm:cxn modelId="{0D053322-90D9-466C-A2A5-3AF8EE3999E3}" type="presParOf" srcId="{8B929AD7-0FB4-4237-B1AA-B828B3290462}" destId="{B175D7CC-16FD-488D-86B0-E69CA979735B}" srcOrd="1" destOrd="0" presId="urn:microsoft.com/office/officeart/2016/7/layout/LinearBlockProcessNumbered"/>
    <dgm:cxn modelId="{4EB94DC4-6D1C-43A7-9A47-68FB712C42E9}" type="presParOf" srcId="{8B929AD7-0FB4-4237-B1AA-B828B3290462}" destId="{948F82F9-299B-4D57-B6C3-2536355D175A}" srcOrd="2" destOrd="0" presId="urn:microsoft.com/office/officeart/2016/7/layout/LinearBlockProcessNumbered"/>
    <dgm:cxn modelId="{768D15DA-D238-465E-A669-A90BE043066D}" type="presParOf" srcId="{3F306B0A-868C-40DD-8B84-87B1653C4A18}" destId="{4555CE03-910D-4F6B-9993-C381DB3636FD}" srcOrd="1" destOrd="0" presId="urn:microsoft.com/office/officeart/2016/7/layout/LinearBlockProcessNumbered"/>
    <dgm:cxn modelId="{798C1EA0-1DFD-4242-9243-E7EED7523BFA}" type="presParOf" srcId="{3F306B0A-868C-40DD-8B84-87B1653C4A18}" destId="{67B5DCE6-1012-40A0-A153-63312EBCBC8D}" srcOrd="2" destOrd="0" presId="urn:microsoft.com/office/officeart/2016/7/layout/LinearBlockProcessNumbered"/>
    <dgm:cxn modelId="{BE559F96-2782-4262-99D8-4DA13FDB7132}" type="presParOf" srcId="{67B5DCE6-1012-40A0-A153-63312EBCBC8D}" destId="{F8E60E42-CCB6-4F4B-B5AC-19C0792C5454}" srcOrd="0" destOrd="0" presId="urn:microsoft.com/office/officeart/2016/7/layout/LinearBlockProcessNumbered"/>
    <dgm:cxn modelId="{08EC3723-0504-4738-9DEB-311B790F87F5}" type="presParOf" srcId="{67B5DCE6-1012-40A0-A153-63312EBCBC8D}" destId="{99550091-74B3-4CE4-85DD-33E687EED877}" srcOrd="1" destOrd="0" presId="urn:microsoft.com/office/officeart/2016/7/layout/LinearBlockProcessNumbered"/>
    <dgm:cxn modelId="{33447DDD-1D17-4AC4-AA9F-695471463EB9}" type="presParOf" srcId="{67B5DCE6-1012-40A0-A153-63312EBCBC8D}" destId="{118A9101-B872-4DCA-9040-0AC3DE447F1F}" srcOrd="2" destOrd="0" presId="urn:microsoft.com/office/officeart/2016/7/layout/LinearBlockProcessNumbered"/>
    <dgm:cxn modelId="{80D39AB3-8FC7-4FD5-A559-B1FCB9209842}" type="presParOf" srcId="{3F306B0A-868C-40DD-8B84-87B1653C4A18}" destId="{87F6BE5F-CD7F-40C8-88F8-0FB1EA2BDEBF}" srcOrd="3" destOrd="0" presId="urn:microsoft.com/office/officeart/2016/7/layout/LinearBlockProcessNumbered"/>
    <dgm:cxn modelId="{3A6F8E74-4B1C-4178-8390-250174492281}" type="presParOf" srcId="{3F306B0A-868C-40DD-8B84-87B1653C4A18}" destId="{02A8D3F9-292D-4748-9366-33CEA0B37C6A}" srcOrd="4" destOrd="0" presId="urn:microsoft.com/office/officeart/2016/7/layout/LinearBlockProcessNumbered"/>
    <dgm:cxn modelId="{CEAA0D8F-F360-4C76-92EC-7618D63F5CBA}" type="presParOf" srcId="{02A8D3F9-292D-4748-9366-33CEA0B37C6A}" destId="{72F162F3-4346-4826-B2ED-778C921D54FD}" srcOrd="0" destOrd="0" presId="urn:microsoft.com/office/officeart/2016/7/layout/LinearBlockProcessNumbered"/>
    <dgm:cxn modelId="{4AE4AB35-1130-4364-ABA8-D8526DD22E70}" type="presParOf" srcId="{02A8D3F9-292D-4748-9366-33CEA0B37C6A}" destId="{FDEB8514-7754-47CB-A657-4F2F03BB5793}" srcOrd="1" destOrd="0" presId="urn:microsoft.com/office/officeart/2016/7/layout/LinearBlockProcessNumbered"/>
    <dgm:cxn modelId="{081D0478-55E2-4EFD-8DE9-79AB0A25077D}" type="presParOf" srcId="{02A8D3F9-292D-4748-9366-33CEA0B37C6A}" destId="{EEA519C7-4F75-4887-9D80-02579AA4403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0C359A-3BF8-439F-BF40-EAE1DDEB637D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8277ACB-4258-46C4-B41C-40A832D7D8E7}">
      <dgm:prSet phldrT="[텍스트]" custT="1"/>
      <dgm:spPr/>
      <dgm:t>
        <a:bodyPr/>
        <a:lstStyle/>
        <a:p>
          <a:pPr latinLnBrk="1"/>
          <a:r>
            <a:rPr lang="en-US" altLang="ko-KR" sz="1300" b="1" dirty="0"/>
            <a:t>live streaming</a:t>
          </a:r>
          <a:endParaRPr lang="ko-KR" altLang="en-US" sz="1300" b="1" dirty="0"/>
        </a:p>
      </dgm:t>
    </dgm:pt>
    <dgm:pt modelId="{4779DDCA-A9AD-4AF2-860D-5F3FFEFCE624}" type="parTrans" cxnId="{12272B37-1D1A-4B46-8458-8D225018D76C}">
      <dgm:prSet/>
      <dgm:spPr/>
      <dgm:t>
        <a:bodyPr/>
        <a:lstStyle/>
        <a:p>
          <a:pPr latinLnBrk="1"/>
          <a:endParaRPr lang="ko-KR" altLang="en-US"/>
        </a:p>
      </dgm:t>
    </dgm:pt>
    <dgm:pt modelId="{9CC62B95-2D32-42F7-99DA-8A88DFAB3BDF}" type="sibTrans" cxnId="{12272B37-1D1A-4B46-8458-8D225018D76C}">
      <dgm:prSet/>
      <dgm:spPr/>
      <dgm:t>
        <a:bodyPr/>
        <a:lstStyle/>
        <a:p>
          <a:pPr latinLnBrk="1"/>
          <a:endParaRPr lang="ko-KR" altLang="en-US"/>
        </a:p>
      </dgm:t>
    </dgm:pt>
    <dgm:pt modelId="{A2D0921D-63C0-4C43-A3CA-D54C5E4965D3}">
      <dgm:prSet custT="1"/>
      <dgm:spPr/>
      <dgm:t>
        <a:bodyPr/>
        <a:lstStyle/>
        <a:p>
          <a:pPr latinLnBrk="1"/>
          <a:r>
            <a:rPr lang="en-US" altLang="ko-KR" sz="1300" b="1" dirty="0"/>
            <a:t>online chat</a:t>
          </a:r>
        </a:p>
      </dgm:t>
    </dgm:pt>
    <dgm:pt modelId="{EBFE4D35-B610-4337-9C8B-6E3C428890F5}" type="parTrans" cxnId="{9D5F32EA-E116-4621-A1AC-EEF15C61D9BF}">
      <dgm:prSet/>
      <dgm:spPr/>
      <dgm:t>
        <a:bodyPr/>
        <a:lstStyle/>
        <a:p>
          <a:pPr latinLnBrk="1"/>
          <a:endParaRPr lang="ko-KR" altLang="en-US"/>
        </a:p>
      </dgm:t>
    </dgm:pt>
    <dgm:pt modelId="{63649B0C-1223-4BB2-937D-B851FD9CC607}" type="sibTrans" cxnId="{9D5F32EA-E116-4621-A1AC-EEF15C61D9BF}">
      <dgm:prSet/>
      <dgm:spPr/>
      <dgm:t>
        <a:bodyPr/>
        <a:lstStyle/>
        <a:p>
          <a:pPr latinLnBrk="1"/>
          <a:endParaRPr lang="ko-KR" altLang="en-US"/>
        </a:p>
      </dgm:t>
    </dgm:pt>
    <dgm:pt modelId="{BC34D90F-C262-4996-BE88-A392B7D13F00}">
      <dgm:prSet/>
      <dgm:spPr/>
      <dgm:t>
        <a:bodyPr/>
        <a:lstStyle/>
        <a:p>
          <a:pPr latinLnBrk="1"/>
          <a:r>
            <a:rPr lang="en-US" altLang="ko-KR" b="1" dirty="0"/>
            <a:t>online purchasing system</a:t>
          </a:r>
        </a:p>
      </dgm:t>
    </dgm:pt>
    <dgm:pt modelId="{C4BB0C86-47F8-4A85-BD52-D06A2BDB5422}" type="parTrans" cxnId="{25181E2C-15CB-4C1B-9EAA-BABB0CE01940}">
      <dgm:prSet/>
      <dgm:spPr/>
      <dgm:t>
        <a:bodyPr/>
        <a:lstStyle/>
        <a:p>
          <a:pPr latinLnBrk="1"/>
          <a:endParaRPr lang="ko-KR" altLang="en-US"/>
        </a:p>
      </dgm:t>
    </dgm:pt>
    <dgm:pt modelId="{DAC6A8A4-50EA-480B-BB9F-C50488ED3671}" type="sibTrans" cxnId="{25181E2C-15CB-4C1B-9EAA-BABB0CE01940}">
      <dgm:prSet/>
      <dgm:spPr/>
      <dgm:t>
        <a:bodyPr/>
        <a:lstStyle/>
        <a:p>
          <a:pPr latinLnBrk="1"/>
          <a:endParaRPr lang="ko-KR" altLang="en-US"/>
        </a:p>
      </dgm:t>
    </dgm:pt>
    <dgm:pt modelId="{2A4329FF-3B29-4725-99B5-5767840A4C22}">
      <dgm:prSet/>
      <dgm:spPr/>
      <dgm:t>
        <a:bodyPr/>
        <a:lstStyle/>
        <a:p>
          <a:pPr rtl="0" latinLnBrk="1"/>
          <a:r>
            <a:rPr lang="en-US" i="0" dirty="0">
              <a:latin typeface="Calibri"/>
              <a:cs typeface="Calibri"/>
            </a:rPr>
            <a:t>Live Shop</a:t>
          </a:r>
        </a:p>
      </dgm:t>
    </dgm:pt>
    <dgm:pt modelId="{22D6E927-19A6-41A4-8253-538CD25D0D0B}" type="parTrans" cxnId="{02D4B9DA-0289-49E8-9628-E7D9D1887AF8}">
      <dgm:prSet/>
      <dgm:spPr/>
      <dgm:t>
        <a:bodyPr/>
        <a:lstStyle/>
        <a:p>
          <a:pPr latinLnBrk="1"/>
          <a:endParaRPr lang="ko-KR" altLang="en-US"/>
        </a:p>
      </dgm:t>
    </dgm:pt>
    <dgm:pt modelId="{6F0E67DD-7EC8-4A67-A4E7-20CF407C4680}" type="sibTrans" cxnId="{02D4B9DA-0289-49E8-9628-E7D9D1887AF8}">
      <dgm:prSet/>
      <dgm:spPr/>
      <dgm:t>
        <a:bodyPr/>
        <a:lstStyle/>
        <a:p>
          <a:pPr latinLnBrk="1"/>
          <a:endParaRPr lang="ko-KR" altLang="en-US"/>
        </a:p>
      </dgm:t>
    </dgm:pt>
    <dgm:pt modelId="{4D81F3F7-9C62-495E-9BEC-05AB7D5C2210}" type="pres">
      <dgm:prSet presAssocID="{D30C359A-3BF8-439F-BF40-EAE1DDEB637D}" presName="Name0" presStyleCnt="0">
        <dgm:presLayoutVars>
          <dgm:dir/>
          <dgm:resizeHandles val="exact"/>
        </dgm:presLayoutVars>
      </dgm:prSet>
      <dgm:spPr/>
    </dgm:pt>
    <dgm:pt modelId="{3A84AF25-E758-4DCF-89BD-8C63D503893A}" type="pres">
      <dgm:prSet presAssocID="{D30C359A-3BF8-439F-BF40-EAE1DDEB637D}" presName="vNodes" presStyleCnt="0"/>
      <dgm:spPr/>
    </dgm:pt>
    <dgm:pt modelId="{4D35D9B0-7BBB-4465-A462-31188667764A}" type="pres">
      <dgm:prSet presAssocID="{98277ACB-4258-46C4-B41C-40A832D7D8E7}" presName="node" presStyleLbl="node1" presStyleIdx="0" presStyleCnt="4" custScaleX="128787">
        <dgm:presLayoutVars>
          <dgm:bulletEnabled val="1"/>
        </dgm:presLayoutVars>
      </dgm:prSet>
      <dgm:spPr/>
    </dgm:pt>
    <dgm:pt modelId="{02157DDF-DDCF-4F26-9CC7-D1D81ECA94DE}" type="pres">
      <dgm:prSet presAssocID="{9CC62B95-2D32-42F7-99DA-8A88DFAB3BDF}" presName="spacerT" presStyleCnt="0"/>
      <dgm:spPr/>
    </dgm:pt>
    <dgm:pt modelId="{501AE894-3F58-498D-ACCD-22ECC364191E}" type="pres">
      <dgm:prSet presAssocID="{9CC62B95-2D32-42F7-99DA-8A88DFAB3BDF}" presName="sibTrans" presStyleLbl="sibTrans2D1" presStyleIdx="0" presStyleCnt="3"/>
      <dgm:spPr/>
    </dgm:pt>
    <dgm:pt modelId="{CB98E074-3849-4110-97F1-92CB3B1ABA4E}" type="pres">
      <dgm:prSet presAssocID="{9CC62B95-2D32-42F7-99DA-8A88DFAB3BDF}" presName="spacerB" presStyleCnt="0"/>
      <dgm:spPr/>
    </dgm:pt>
    <dgm:pt modelId="{BC132C77-E599-4FC5-AA86-B9B35EC355F1}" type="pres">
      <dgm:prSet presAssocID="{A2D0921D-63C0-4C43-A3CA-D54C5E4965D3}" presName="node" presStyleLbl="node1" presStyleIdx="1" presStyleCnt="4" custScaleX="121346">
        <dgm:presLayoutVars>
          <dgm:bulletEnabled val="1"/>
        </dgm:presLayoutVars>
      </dgm:prSet>
      <dgm:spPr/>
    </dgm:pt>
    <dgm:pt modelId="{22DFC67D-1F7D-4A40-B603-C972CF9C5295}" type="pres">
      <dgm:prSet presAssocID="{63649B0C-1223-4BB2-937D-B851FD9CC607}" presName="spacerT" presStyleCnt="0"/>
      <dgm:spPr/>
    </dgm:pt>
    <dgm:pt modelId="{6A0CBE89-009F-421F-B641-D04F6CF7EFD0}" type="pres">
      <dgm:prSet presAssocID="{63649B0C-1223-4BB2-937D-B851FD9CC607}" presName="sibTrans" presStyleLbl="sibTrans2D1" presStyleIdx="1" presStyleCnt="3"/>
      <dgm:spPr/>
    </dgm:pt>
    <dgm:pt modelId="{21F2F611-76E6-4732-854C-3EED2EA0B0F7}" type="pres">
      <dgm:prSet presAssocID="{63649B0C-1223-4BB2-937D-B851FD9CC607}" presName="spacerB" presStyleCnt="0"/>
      <dgm:spPr/>
    </dgm:pt>
    <dgm:pt modelId="{1DA6AB2A-CD6C-4191-86E9-0636134678CD}" type="pres">
      <dgm:prSet presAssocID="{BC34D90F-C262-4996-BE88-A392B7D13F00}" presName="node" presStyleLbl="node1" presStyleIdx="2" presStyleCnt="4" custScaleX="128787">
        <dgm:presLayoutVars>
          <dgm:bulletEnabled val="1"/>
        </dgm:presLayoutVars>
      </dgm:prSet>
      <dgm:spPr/>
    </dgm:pt>
    <dgm:pt modelId="{57F83D49-7DAA-47BC-B705-E72A2C0A577A}" type="pres">
      <dgm:prSet presAssocID="{D30C359A-3BF8-439F-BF40-EAE1DDEB637D}" presName="sibTransLast" presStyleLbl="sibTrans2D1" presStyleIdx="2" presStyleCnt="3"/>
      <dgm:spPr/>
    </dgm:pt>
    <dgm:pt modelId="{EF6FD8CC-FBDE-4498-A9EA-7F3039F61D11}" type="pres">
      <dgm:prSet presAssocID="{D30C359A-3BF8-439F-BF40-EAE1DDEB637D}" presName="connectorText" presStyleLbl="sibTrans2D1" presStyleIdx="2" presStyleCnt="3"/>
      <dgm:spPr/>
    </dgm:pt>
    <dgm:pt modelId="{960B83CE-1337-41C5-A9FA-AA1DDD70E2EB}" type="pres">
      <dgm:prSet presAssocID="{D30C359A-3BF8-439F-BF40-EAE1DDEB637D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1092A510-9306-4DCC-9445-7EC97CD464DA}" type="presOf" srcId="{BC34D90F-C262-4996-BE88-A392B7D13F00}" destId="{1DA6AB2A-CD6C-4191-86E9-0636134678CD}" srcOrd="0" destOrd="0" presId="urn:microsoft.com/office/officeart/2005/8/layout/equation2"/>
    <dgm:cxn modelId="{34EF4125-34A5-4DCB-AE49-3BFD30373B6F}" type="presOf" srcId="{9CC62B95-2D32-42F7-99DA-8A88DFAB3BDF}" destId="{501AE894-3F58-498D-ACCD-22ECC364191E}" srcOrd="0" destOrd="0" presId="urn:microsoft.com/office/officeart/2005/8/layout/equation2"/>
    <dgm:cxn modelId="{25181E2C-15CB-4C1B-9EAA-BABB0CE01940}" srcId="{D30C359A-3BF8-439F-BF40-EAE1DDEB637D}" destId="{BC34D90F-C262-4996-BE88-A392B7D13F00}" srcOrd="2" destOrd="0" parTransId="{C4BB0C86-47F8-4A85-BD52-D06A2BDB5422}" sibTransId="{DAC6A8A4-50EA-480B-BB9F-C50488ED3671}"/>
    <dgm:cxn modelId="{12272B37-1D1A-4B46-8458-8D225018D76C}" srcId="{D30C359A-3BF8-439F-BF40-EAE1DDEB637D}" destId="{98277ACB-4258-46C4-B41C-40A832D7D8E7}" srcOrd="0" destOrd="0" parTransId="{4779DDCA-A9AD-4AF2-860D-5F3FFEFCE624}" sibTransId="{9CC62B95-2D32-42F7-99DA-8A88DFAB3BDF}"/>
    <dgm:cxn modelId="{B7D32469-6B5F-4EDD-BC1C-50C876ACAD53}" type="presOf" srcId="{2A4329FF-3B29-4725-99B5-5767840A4C22}" destId="{960B83CE-1337-41C5-A9FA-AA1DDD70E2EB}" srcOrd="0" destOrd="0" presId="urn:microsoft.com/office/officeart/2005/8/layout/equation2"/>
    <dgm:cxn modelId="{E8C6E79A-3668-4FBB-8098-EC2409D29E33}" type="presOf" srcId="{63649B0C-1223-4BB2-937D-B851FD9CC607}" destId="{6A0CBE89-009F-421F-B641-D04F6CF7EFD0}" srcOrd="0" destOrd="0" presId="urn:microsoft.com/office/officeart/2005/8/layout/equation2"/>
    <dgm:cxn modelId="{33D126B8-297D-4CEA-AF10-08D2F7CA2728}" type="presOf" srcId="{DAC6A8A4-50EA-480B-BB9F-C50488ED3671}" destId="{57F83D49-7DAA-47BC-B705-E72A2C0A577A}" srcOrd="0" destOrd="0" presId="urn:microsoft.com/office/officeart/2005/8/layout/equation2"/>
    <dgm:cxn modelId="{CC7CEEC6-AF81-4AF7-841B-80DFE9CF8439}" type="presOf" srcId="{A2D0921D-63C0-4C43-A3CA-D54C5E4965D3}" destId="{BC132C77-E599-4FC5-AA86-B9B35EC355F1}" srcOrd="0" destOrd="0" presId="urn:microsoft.com/office/officeart/2005/8/layout/equation2"/>
    <dgm:cxn modelId="{CC95ECCB-338C-433E-A191-FEF2944E1525}" type="presOf" srcId="{DAC6A8A4-50EA-480B-BB9F-C50488ED3671}" destId="{EF6FD8CC-FBDE-4498-A9EA-7F3039F61D11}" srcOrd="1" destOrd="0" presId="urn:microsoft.com/office/officeart/2005/8/layout/equation2"/>
    <dgm:cxn modelId="{F701ADCD-C29F-41F9-8301-AA5FF368FE6B}" type="presOf" srcId="{98277ACB-4258-46C4-B41C-40A832D7D8E7}" destId="{4D35D9B0-7BBB-4465-A462-31188667764A}" srcOrd="0" destOrd="0" presId="urn:microsoft.com/office/officeart/2005/8/layout/equation2"/>
    <dgm:cxn modelId="{02D4B9DA-0289-49E8-9628-E7D9D1887AF8}" srcId="{D30C359A-3BF8-439F-BF40-EAE1DDEB637D}" destId="{2A4329FF-3B29-4725-99B5-5767840A4C22}" srcOrd="3" destOrd="0" parTransId="{22D6E927-19A6-41A4-8253-538CD25D0D0B}" sibTransId="{6F0E67DD-7EC8-4A67-A4E7-20CF407C4680}"/>
    <dgm:cxn modelId="{9D5F32EA-E116-4621-A1AC-EEF15C61D9BF}" srcId="{D30C359A-3BF8-439F-BF40-EAE1DDEB637D}" destId="{A2D0921D-63C0-4C43-A3CA-D54C5E4965D3}" srcOrd="1" destOrd="0" parTransId="{EBFE4D35-B610-4337-9C8B-6E3C428890F5}" sibTransId="{63649B0C-1223-4BB2-937D-B851FD9CC607}"/>
    <dgm:cxn modelId="{6F20A5EC-55BD-4548-8D02-5729DB9485DD}" type="presOf" srcId="{D30C359A-3BF8-439F-BF40-EAE1DDEB637D}" destId="{4D81F3F7-9C62-495E-9BEC-05AB7D5C2210}" srcOrd="0" destOrd="0" presId="urn:microsoft.com/office/officeart/2005/8/layout/equation2"/>
    <dgm:cxn modelId="{B0D3582B-1E42-4B39-B8E6-A0C0FEB508EA}" type="presParOf" srcId="{4D81F3F7-9C62-495E-9BEC-05AB7D5C2210}" destId="{3A84AF25-E758-4DCF-89BD-8C63D503893A}" srcOrd="0" destOrd="0" presId="urn:microsoft.com/office/officeart/2005/8/layout/equation2"/>
    <dgm:cxn modelId="{597FC802-6EAB-4631-A274-71E23A62F5EB}" type="presParOf" srcId="{3A84AF25-E758-4DCF-89BD-8C63D503893A}" destId="{4D35D9B0-7BBB-4465-A462-31188667764A}" srcOrd="0" destOrd="0" presId="urn:microsoft.com/office/officeart/2005/8/layout/equation2"/>
    <dgm:cxn modelId="{2C193AA3-2E80-4A3B-A52A-1DDBFF02F211}" type="presParOf" srcId="{3A84AF25-E758-4DCF-89BD-8C63D503893A}" destId="{02157DDF-DDCF-4F26-9CC7-D1D81ECA94DE}" srcOrd="1" destOrd="0" presId="urn:microsoft.com/office/officeart/2005/8/layout/equation2"/>
    <dgm:cxn modelId="{3A7A4E70-17AF-41D6-B262-8486DA6BF205}" type="presParOf" srcId="{3A84AF25-E758-4DCF-89BD-8C63D503893A}" destId="{501AE894-3F58-498D-ACCD-22ECC364191E}" srcOrd="2" destOrd="0" presId="urn:microsoft.com/office/officeart/2005/8/layout/equation2"/>
    <dgm:cxn modelId="{79689BD2-25DA-4F2F-9C2B-EAB23C1FA34D}" type="presParOf" srcId="{3A84AF25-E758-4DCF-89BD-8C63D503893A}" destId="{CB98E074-3849-4110-97F1-92CB3B1ABA4E}" srcOrd="3" destOrd="0" presId="urn:microsoft.com/office/officeart/2005/8/layout/equation2"/>
    <dgm:cxn modelId="{DF632136-1D07-4DDA-BF69-278B96E4A8DB}" type="presParOf" srcId="{3A84AF25-E758-4DCF-89BD-8C63D503893A}" destId="{BC132C77-E599-4FC5-AA86-B9B35EC355F1}" srcOrd="4" destOrd="0" presId="urn:microsoft.com/office/officeart/2005/8/layout/equation2"/>
    <dgm:cxn modelId="{238D1184-6F6E-44FD-A3AE-5E631C1C6247}" type="presParOf" srcId="{3A84AF25-E758-4DCF-89BD-8C63D503893A}" destId="{22DFC67D-1F7D-4A40-B603-C972CF9C5295}" srcOrd="5" destOrd="0" presId="urn:microsoft.com/office/officeart/2005/8/layout/equation2"/>
    <dgm:cxn modelId="{2ED57C2A-3974-41C1-83C2-88C35AF66001}" type="presParOf" srcId="{3A84AF25-E758-4DCF-89BD-8C63D503893A}" destId="{6A0CBE89-009F-421F-B641-D04F6CF7EFD0}" srcOrd="6" destOrd="0" presId="urn:microsoft.com/office/officeart/2005/8/layout/equation2"/>
    <dgm:cxn modelId="{CDB17AFB-D8EB-467B-8F3F-FB2A9F0029E1}" type="presParOf" srcId="{3A84AF25-E758-4DCF-89BD-8C63D503893A}" destId="{21F2F611-76E6-4732-854C-3EED2EA0B0F7}" srcOrd="7" destOrd="0" presId="urn:microsoft.com/office/officeart/2005/8/layout/equation2"/>
    <dgm:cxn modelId="{935AB77B-8740-4349-B394-9BEBBEB955F5}" type="presParOf" srcId="{3A84AF25-E758-4DCF-89BD-8C63D503893A}" destId="{1DA6AB2A-CD6C-4191-86E9-0636134678CD}" srcOrd="8" destOrd="0" presId="urn:microsoft.com/office/officeart/2005/8/layout/equation2"/>
    <dgm:cxn modelId="{FABE5962-03EB-4DC5-88E0-5B74BE13EB10}" type="presParOf" srcId="{4D81F3F7-9C62-495E-9BEC-05AB7D5C2210}" destId="{57F83D49-7DAA-47BC-B705-E72A2C0A577A}" srcOrd="1" destOrd="0" presId="urn:microsoft.com/office/officeart/2005/8/layout/equation2"/>
    <dgm:cxn modelId="{F4BAADC5-22E8-4086-B2FE-C772267414ED}" type="presParOf" srcId="{57F83D49-7DAA-47BC-B705-E72A2C0A577A}" destId="{EF6FD8CC-FBDE-4498-A9EA-7F3039F61D11}" srcOrd="0" destOrd="0" presId="urn:microsoft.com/office/officeart/2005/8/layout/equation2"/>
    <dgm:cxn modelId="{3EE2DEE6-7454-4D7A-B307-BF8B825FBC51}" type="presParOf" srcId="{4D81F3F7-9C62-495E-9BEC-05AB7D5C2210}" destId="{960B83CE-1337-41C5-A9FA-AA1DDD70E2E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532F-6756-4B92-ADC9-01EC9D06D51A}">
      <dsp:nvSpPr>
        <dsp:cNvPr id="0" name=""/>
        <dsp:cNvSpPr/>
      </dsp:nvSpPr>
      <dsp:spPr>
        <a:xfrm>
          <a:off x="849" y="0"/>
          <a:ext cx="3440050" cy="35012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0" rIns="33980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System</a:t>
          </a:r>
          <a:r>
            <a:rPr lang="en-US" sz="2600" kern="1200" dirty="0"/>
            <a:t> Overview</a:t>
          </a:r>
        </a:p>
      </dsp:txBody>
      <dsp:txXfrm>
        <a:off x="849" y="1400495"/>
        <a:ext cx="3440050" cy="2100742"/>
      </dsp:txXfrm>
    </dsp:sp>
    <dsp:sp modelId="{B175D7CC-16FD-488D-86B0-E69CA979735B}">
      <dsp:nvSpPr>
        <dsp:cNvPr id="0" name=""/>
        <dsp:cNvSpPr/>
      </dsp:nvSpPr>
      <dsp:spPr>
        <a:xfrm>
          <a:off x="849" y="0"/>
          <a:ext cx="3440050" cy="140049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165100" rIns="3398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9" y="0"/>
        <a:ext cx="3440050" cy="1400495"/>
      </dsp:txXfrm>
    </dsp:sp>
    <dsp:sp modelId="{F8E60E42-CCB6-4F4B-B5AC-19C0792C5454}">
      <dsp:nvSpPr>
        <dsp:cNvPr id="0" name=""/>
        <dsp:cNvSpPr/>
      </dsp:nvSpPr>
      <dsp:spPr>
        <a:xfrm>
          <a:off x="3716103" y="0"/>
          <a:ext cx="3440050" cy="3501238"/>
        </a:xfrm>
        <a:prstGeom prst="rect">
          <a:avLst/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 w="12700" cap="flat" cmpd="sng" algn="ctr">
          <a:solidFill>
            <a:schemeClr val="accent5">
              <a:hueOff val="2430022"/>
              <a:satOff val="859"/>
              <a:lumOff val="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0" rIns="33980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Architecture Design</a:t>
          </a:r>
          <a:endParaRPr lang="en-US" sz="2600" kern="1200" dirty="0"/>
        </a:p>
      </dsp:txBody>
      <dsp:txXfrm>
        <a:off x="3716103" y="1400495"/>
        <a:ext cx="3440050" cy="2100742"/>
      </dsp:txXfrm>
    </dsp:sp>
    <dsp:sp modelId="{99550091-74B3-4CE4-85DD-33E687EED877}">
      <dsp:nvSpPr>
        <dsp:cNvPr id="0" name=""/>
        <dsp:cNvSpPr/>
      </dsp:nvSpPr>
      <dsp:spPr>
        <a:xfrm>
          <a:off x="3716103" y="0"/>
          <a:ext cx="3440050" cy="140049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165100" rIns="3398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16103" y="0"/>
        <a:ext cx="3440050" cy="1400495"/>
      </dsp:txXfrm>
    </dsp:sp>
    <dsp:sp modelId="{72F162F3-4346-4826-B2ED-778C921D54FD}">
      <dsp:nvSpPr>
        <dsp:cNvPr id="0" name=""/>
        <dsp:cNvSpPr/>
      </dsp:nvSpPr>
      <dsp:spPr>
        <a:xfrm>
          <a:off x="7431358" y="0"/>
          <a:ext cx="3440050" cy="3501238"/>
        </a:xfrm>
        <a:prstGeom prst="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2700" cap="flat" cmpd="sng" algn="ctr">
          <a:solidFill>
            <a:schemeClr val="accent5">
              <a:hueOff val="4860045"/>
              <a:satOff val="1718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0" rIns="33980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31358" y="1400495"/>
        <a:ext cx="3440050" cy="2100742"/>
      </dsp:txXfrm>
    </dsp:sp>
    <dsp:sp modelId="{FDEB8514-7754-47CB-A657-4F2F03BB5793}">
      <dsp:nvSpPr>
        <dsp:cNvPr id="0" name=""/>
        <dsp:cNvSpPr/>
      </dsp:nvSpPr>
      <dsp:spPr>
        <a:xfrm>
          <a:off x="7431358" y="0"/>
          <a:ext cx="3440050" cy="140049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801" tIns="165100" rIns="3398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31358" y="0"/>
        <a:ext cx="3440050" cy="1400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5D9B0-7BBB-4465-A462-31188667764A}">
      <dsp:nvSpPr>
        <dsp:cNvPr id="0" name=""/>
        <dsp:cNvSpPr/>
      </dsp:nvSpPr>
      <dsp:spPr>
        <a:xfrm>
          <a:off x="1078779" y="2069"/>
          <a:ext cx="1110508" cy="862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live streaming</a:t>
          </a:r>
          <a:endParaRPr lang="ko-KR" altLang="en-US" sz="1300" b="1" kern="1200" dirty="0"/>
        </a:p>
      </dsp:txBody>
      <dsp:txXfrm>
        <a:off x="1241409" y="128347"/>
        <a:ext cx="785248" cy="609727"/>
      </dsp:txXfrm>
    </dsp:sp>
    <dsp:sp modelId="{501AE894-3F58-498D-ACCD-22ECC364191E}">
      <dsp:nvSpPr>
        <dsp:cNvPr id="0" name=""/>
        <dsp:cNvSpPr/>
      </dsp:nvSpPr>
      <dsp:spPr>
        <a:xfrm>
          <a:off x="1383971" y="934369"/>
          <a:ext cx="500124" cy="50012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450262" y="1125616"/>
        <a:ext cx="367542" cy="117630"/>
      </dsp:txXfrm>
    </dsp:sp>
    <dsp:sp modelId="{BC132C77-E599-4FC5-AA86-B9B35EC355F1}">
      <dsp:nvSpPr>
        <dsp:cNvPr id="0" name=""/>
        <dsp:cNvSpPr/>
      </dsp:nvSpPr>
      <dsp:spPr>
        <a:xfrm>
          <a:off x="1110860" y="1504511"/>
          <a:ext cx="1046346" cy="8622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online chat</a:t>
          </a:r>
        </a:p>
      </dsp:txBody>
      <dsp:txXfrm>
        <a:off x="1264094" y="1630789"/>
        <a:ext cx="739878" cy="609727"/>
      </dsp:txXfrm>
    </dsp:sp>
    <dsp:sp modelId="{6A0CBE89-009F-421F-B641-D04F6CF7EFD0}">
      <dsp:nvSpPr>
        <dsp:cNvPr id="0" name=""/>
        <dsp:cNvSpPr/>
      </dsp:nvSpPr>
      <dsp:spPr>
        <a:xfrm>
          <a:off x="1383971" y="2436811"/>
          <a:ext cx="500124" cy="500124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450262" y="2628058"/>
        <a:ext cx="367542" cy="117630"/>
      </dsp:txXfrm>
    </dsp:sp>
    <dsp:sp modelId="{1DA6AB2A-CD6C-4191-86E9-0636134678CD}">
      <dsp:nvSpPr>
        <dsp:cNvPr id="0" name=""/>
        <dsp:cNvSpPr/>
      </dsp:nvSpPr>
      <dsp:spPr>
        <a:xfrm>
          <a:off x="1078779" y="3006953"/>
          <a:ext cx="1110508" cy="862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online purchasing system</a:t>
          </a:r>
        </a:p>
      </dsp:txBody>
      <dsp:txXfrm>
        <a:off x="1241409" y="3133231"/>
        <a:ext cx="785248" cy="609727"/>
      </dsp:txXfrm>
    </dsp:sp>
    <dsp:sp modelId="{57F83D49-7DAA-47BC-B705-E72A2C0A577A}">
      <dsp:nvSpPr>
        <dsp:cNvPr id="0" name=""/>
        <dsp:cNvSpPr/>
      </dsp:nvSpPr>
      <dsp:spPr>
        <a:xfrm>
          <a:off x="2318630" y="1775268"/>
          <a:ext cx="274206" cy="320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318630" y="1839422"/>
        <a:ext cx="191944" cy="192461"/>
      </dsp:txXfrm>
    </dsp:sp>
    <dsp:sp modelId="{960B83CE-1337-41C5-A9FA-AA1DDD70E2EB}">
      <dsp:nvSpPr>
        <dsp:cNvPr id="0" name=""/>
        <dsp:cNvSpPr/>
      </dsp:nvSpPr>
      <dsp:spPr>
        <a:xfrm>
          <a:off x="2706657" y="1073369"/>
          <a:ext cx="1724566" cy="17245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i="0" kern="1200" dirty="0">
              <a:latin typeface="Calibri"/>
              <a:cs typeface="Calibri"/>
            </a:rPr>
            <a:t>Live Shop</a:t>
          </a:r>
        </a:p>
      </dsp:txBody>
      <dsp:txXfrm>
        <a:off x="2959214" y="1325926"/>
        <a:ext cx="1219452" cy="121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C7A-F0F3-4EA1-AA05-017B8AD1DC1B}" type="datetimeFigureOut">
              <a:rPr lang="vi-VN"/>
              <a:t>12/12/2019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464FC-00B9-4191-B017-0F74EA1E454F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4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464FC-00B9-4191-B017-0F74EA1E454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51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464FC-00B9-4191-B017-0F74EA1E454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914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464FC-00B9-4191-B017-0F74EA1E454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240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464FC-00B9-4191-B017-0F74EA1E454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7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2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5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71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3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6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14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9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0570A-9EC2-4CAF-953B-F09DCD106FD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B9AA-1C4F-42CD-9FC1-26DC497C9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A9D530D-1EEE-4D98-9A24-A7E0BDB88FF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DA55CD1-D546-4B25-9550-454B123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err="1"/>
              <a:t>LiveShop</a:t>
            </a:r>
            <a:endParaRPr lang="en-US" altLang="ko-KR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48C6486-8861-47A1-AA3A-3C3B39934614}"/>
              </a:ext>
            </a:extLst>
          </p:cNvPr>
          <p:cNvSpPr txBox="1">
            <a:spLocks/>
          </p:cNvSpPr>
          <p:nvPr/>
        </p:nvSpPr>
        <p:spPr>
          <a:xfrm>
            <a:off x="372594" y="4914455"/>
            <a:ext cx="9228201" cy="800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</a:rPr>
              <a:t>Team #1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Pham Cong Vinh           Hyung-Joon Jeon     Taekwon Ka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Vo Van Vi                        </a:t>
            </a:r>
            <a:r>
              <a:rPr lang="en-US" altLang="ko-KR" sz="2800" b="1" dirty="0" err="1">
                <a:solidFill>
                  <a:schemeClr val="bg1"/>
                </a:solidFill>
              </a:rPr>
              <a:t>Mwasinga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Lusungu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09612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System Requirement : Architectural Concern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CE80C-6C13-4703-AF73-FDE525E7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49" y="2157731"/>
            <a:ext cx="6418891" cy="28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62001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ADD Process 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A28A0E-0792-427A-9BE9-EB982779FD63}"/>
              </a:ext>
            </a:extLst>
          </p:cNvPr>
          <p:cNvSpPr/>
          <p:nvPr/>
        </p:nvSpPr>
        <p:spPr>
          <a:xfrm>
            <a:off x="3196839" y="1882425"/>
            <a:ext cx="5432256" cy="654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Start from a greenfield system in mature domain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EEB5BB-8C50-4F28-A4F3-DBC4E4CFCCA3}"/>
              </a:ext>
            </a:extLst>
          </p:cNvPr>
          <p:cNvSpPr/>
          <p:nvPr/>
        </p:nvSpPr>
        <p:spPr>
          <a:xfrm>
            <a:off x="3196839" y="2804271"/>
            <a:ext cx="5432256" cy="654555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70C0"/>
                </a:solidFill>
              </a:rPr>
              <a:t>Iteration 1 :  System Architecture</a:t>
            </a:r>
          </a:p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Goal :  To establish an overall system architecture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D9AD2C-69F1-4EA7-8A0E-F211BA7B6E53}"/>
              </a:ext>
            </a:extLst>
          </p:cNvPr>
          <p:cNvSpPr/>
          <p:nvPr/>
        </p:nvSpPr>
        <p:spPr>
          <a:xfrm>
            <a:off x="3196839" y="3657210"/>
            <a:ext cx="5432256" cy="654555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70C0"/>
                </a:solidFill>
              </a:rPr>
              <a:t>Iteration 2 :  Selection of Technologies</a:t>
            </a:r>
          </a:p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Goal : To establish an overall initial system structure while leveraging the team's knowledge.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7C72D2-31CA-4AEB-8B67-AB735A603E0E}"/>
              </a:ext>
            </a:extLst>
          </p:cNvPr>
          <p:cNvSpPr/>
          <p:nvPr/>
        </p:nvSpPr>
        <p:spPr>
          <a:xfrm>
            <a:off x="3196839" y="4566655"/>
            <a:ext cx="5432256" cy="654555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70C0"/>
                </a:solidFill>
              </a:rPr>
              <a:t>Iteration 3 :  Refining elements for Video Streaming functionality</a:t>
            </a:r>
          </a:p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Goal : To decide design concepts from existing software solutions related to video streaming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7DFEB-C571-4F9A-8D32-5901F765BAE9}"/>
              </a:ext>
            </a:extLst>
          </p:cNvPr>
          <p:cNvSpPr/>
          <p:nvPr/>
        </p:nvSpPr>
        <p:spPr>
          <a:xfrm>
            <a:off x="3196839" y="5476101"/>
            <a:ext cx="5432256" cy="654555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70C0"/>
                </a:solidFill>
              </a:rPr>
              <a:t>Iteration 4 :  Commenting</a:t>
            </a:r>
          </a:p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Goal : To add the commenting feature to the system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BECBD5-6DFB-4A09-A0CA-9038899CC390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912967" y="2536980"/>
            <a:ext cx="0" cy="2672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65FD52-355E-4B10-925B-BEFA7B2AC6E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12967" y="3429000"/>
            <a:ext cx="0" cy="2282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B42EB5-E3A7-4CB4-8E0D-96F84A97B4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10043" y="4311765"/>
            <a:ext cx="2924" cy="254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7387E-9AF6-45CF-BD78-B7BA7EAC267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10043" y="5221210"/>
            <a:ext cx="2924" cy="2548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1D367B-2697-4963-A2E6-4C07A4C9305E}"/>
              </a:ext>
            </a:extLst>
          </p:cNvPr>
          <p:cNvCxnSpPr>
            <a:cxnSpLocks/>
          </p:cNvCxnSpPr>
          <p:nvPr/>
        </p:nvCxnSpPr>
        <p:spPr>
          <a:xfrm>
            <a:off x="5919279" y="6130656"/>
            <a:ext cx="0" cy="2282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3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62001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Sketch view of Iteration 1 :  System Architecture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29" name="Picture 7">
            <a:extLst>
              <a:ext uri="{FF2B5EF4-FFF2-40B4-BE49-F238E27FC236}">
                <a16:creationId xmlns:a16="http://schemas.microsoft.com/office/drawing/2014/main" id="{1874F0AE-B67A-4709-B0DA-3CB8A5932C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82" y="2316704"/>
            <a:ext cx="7190236" cy="35697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4C6D15-CE69-49EC-AE49-68114935046C}"/>
              </a:ext>
            </a:extLst>
          </p:cNvPr>
          <p:cNvSpPr txBox="1"/>
          <p:nvPr/>
        </p:nvSpPr>
        <p:spPr>
          <a:xfrm>
            <a:off x="3869953" y="5985605"/>
            <a:ext cx="542462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Sketch view of Action-Domain-Responder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6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62001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Sketch view of Iteration 2 :  Selection of Technologies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B7A86C1E-C404-405E-BF3E-34FCE1212A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07" y="2577196"/>
            <a:ext cx="6706575" cy="3131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C4A0-506E-4911-AD71-26133B373B43}"/>
              </a:ext>
            </a:extLst>
          </p:cNvPr>
          <p:cNvSpPr txBox="1"/>
          <p:nvPr/>
        </p:nvSpPr>
        <p:spPr>
          <a:xfrm>
            <a:off x="4627335" y="5755258"/>
            <a:ext cx="542462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Sketch view of streaming server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6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62001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Sketch view of Iteration 4 :  Commenting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C6E443D8-0F96-42EF-A6E8-729368B981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7540" y="2503054"/>
            <a:ext cx="7496920" cy="3013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B75D3-85B6-4AD6-9113-2D6C99B2BE9D}"/>
              </a:ext>
            </a:extLst>
          </p:cNvPr>
          <p:cNvSpPr txBox="1"/>
          <p:nvPr/>
        </p:nvSpPr>
        <p:spPr>
          <a:xfrm>
            <a:off x="4599626" y="5700041"/>
            <a:ext cx="542462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Sketch view of commenting feature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DA55CD1-D546-4B25-9550-454B123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Conclusion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751F2C7-A248-4B0E-8B66-5FEE6D70C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Conclusion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C8DF4-A105-4039-A032-711D92A31892}"/>
              </a:ext>
            </a:extLst>
          </p:cNvPr>
          <p:cNvSpPr txBox="1"/>
          <p:nvPr/>
        </p:nvSpPr>
        <p:spPr>
          <a:xfrm>
            <a:off x="868218" y="1865745"/>
            <a:ext cx="9199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The overall architecture design is based on the principle of </a:t>
            </a:r>
            <a:r>
              <a:rPr lang="en-US" altLang="ko-KR" b="1" dirty="0">
                <a:latin typeface="+mj-lt"/>
              </a:rPr>
              <a:t>Action Domain Responder </a:t>
            </a:r>
            <a:r>
              <a:rPr lang="en-US" altLang="ko-KR" dirty="0">
                <a:latin typeface="+mj-lt"/>
              </a:rPr>
              <a:t>architecture. The decision to adopt this design principle was necessitated by the need to separate components in order to eliminate the possibility of single point of failure instances.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In our initial architectural design, we adopted a very simple model which comprised a single apache2 server on which all services such as the video streaming RTMP. This architecture had various drawbacks including the issue of a single point of failure. </a:t>
            </a:r>
            <a:r>
              <a:rPr lang="en-US" altLang="ko-KR" b="1" dirty="0"/>
              <a:t>Applying ADD principles in design the architecture helped us to come up with a better architectural design.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Rather than the requirement specification through reverse engineering, </a:t>
            </a:r>
            <a:r>
              <a:rPr lang="en-US" altLang="ko-KR" b="1" dirty="0"/>
              <a:t>more </a:t>
            </a:r>
            <a:r>
              <a:rPr lang="en-US" altLang="ko-KR" b="1" dirty="0" err="1"/>
              <a:t>detatiled</a:t>
            </a:r>
            <a:r>
              <a:rPr lang="en-US" altLang="ko-KR" b="1" dirty="0"/>
              <a:t> and diverse system architectures </a:t>
            </a:r>
            <a:r>
              <a:rPr lang="en-US" altLang="ko-KR" dirty="0"/>
              <a:t>were obtained when we focus on quality attributes and design the architecture by ADD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2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A9D530D-1EEE-4D98-9A24-A7E0BDB88FF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DA55CD1-D546-4B25-9550-454B123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48C6486-8861-47A1-AA3A-3C3B39934614}"/>
              </a:ext>
            </a:extLst>
          </p:cNvPr>
          <p:cNvSpPr txBox="1">
            <a:spLocks/>
          </p:cNvSpPr>
          <p:nvPr/>
        </p:nvSpPr>
        <p:spPr>
          <a:xfrm>
            <a:off x="372594" y="4914455"/>
            <a:ext cx="9228201" cy="800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</a:rPr>
              <a:t>Team #1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Pham Cong Vinh           Hyung-Joon Jeon     Taekwon Ka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Vo Van Vi                        </a:t>
            </a:r>
            <a:r>
              <a:rPr lang="en-US" altLang="ko-KR" sz="2800" b="1" dirty="0" err="1">
                <a:solidFill>
                  <a:schemeClr val="bg1"/>
                </a:solidFill>
              </a:rPr>
              <a:t>Mwasinga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Lusungu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97A360-3279-470D-92D6-25E4136F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78" y="4781745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Contents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A7200CD-0D2C-4AC4-96DD-4705E70E7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32560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58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DA55CD1-D546-4B25-9550-454B123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751F2C7-A248-4B0E-8B66-5FEE6D70C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System Overview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CED7C194-3F6C-4A07-8AA6-05A73D2E0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11686"/>
              </p:ext>
            </p:extLst>
          </p:nvPr>
        </p:nvGraphicFramePr>
        <p:xfrm>
          <a:off x="361407" y="2277979"/>
          <a:ext cx="5510003" cy="387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6" descr="사진, 화면, 쥐고있는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DA43D04A-A4CE-4BD3-B036-9D5028AF0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705" y="1972452"/>
            <a:ext cx="2139831" cy="4202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05A6A-3E3F-4E9F-9B26-36ADD4EDF94E}"/>
              </a:ext>
            </a:extLst>
          </p:cNvPr>
          <p:cNvSpPr txBox="1"/>
          <p:nvPr/>
        </p:nvSpPr>
        <p:spPr>
          <a:xfrm>
            <a:off x="7229300" y="6172036"/>
            <a:ext cx="542462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Design Concept of </a:t>
            </a:r>
            <a:r>
              <a:rPr lang="en-US" altLang="ko-KR" b="1" dirty="0" err="1">
                <a:solidFill>
                  <a:schemeClr val="accent1"/>
                </a:solidFill>
              </a:rPr>
              <a:t>LiveShop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9FD88B-ABF6-47AF-BA71-5BD11D65B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5085" y="2128547"/>
            <a:ext cx="2271014" cy="4025733"/>
          </a:xfrm>
          <a:prstGeom prst="rect">
            <a:avLst/>
          </a:prstGeom>
        </p:spPr>
      </p:pic>
      <p:pic>
        <p:nvPicPr>
          <p:cNvPr id="9" name="그림 2" descr="스크린샷, 사진, 남자, 정장이(가) 표시된 사진&#10;&#10;매우 높은 신뢰도로 생성된 설명">
            <a:extLst>
              <a:ext uri="{FF2B5EF4-FFF2-40B4-BE49-F238E27FC236}">
                <a16:creationId xmlns:a16="http://schemas.microsoft.com/office/drawing/2014/main" id="{B39FA036-635B-4682-A827-F46AC61B1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8536" y="2112856"/>
            <a:ext cx="2139831" cy="40257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9923C-6E7E-4749-BDDA-079C3B0321DF}"/>
              </a:ext>
            </a:extLst>
          </p:cNvPr>
          <p:cNvSpPr/>
          <p:nvPr/>
        </p:nvSpPr>
        <p:spPr>
          <a:xfrm>
            <a:off x="5844776" y="2618914"/>
            <a:ext cx="1052637" cy="10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  <a:latin typeface="Georgia"/>
                <a:ea typeface="맑은 고딕"/>
                <a:cs typeface="Calibri Light"/>
              </a:rPr>
              <a:t>LiveShop</a:t>
            </a:r>
            <a:endParaRPr lang="ko-KR" altLang="en-US" sz="1200" b="1" dirty="0">
              <a:solidFill>
                <a:schemeClr val="accent1"/>
              </a:solidFill>
              <a:latin typeface="Georgia"/>
              <a:ea typeface="맑은 고딕"/>
              <a:cs typeface="Calibri 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C9839-EE57-4B1F-B842-847A8AE2B9A5}"/>
              </a:ext>
            </a:extLst>
          </p:cNvPr>
          <p:cNvSpPr/>
          <p:nvPr/>
        </p:nvSpPr>
        <p:spPr>
          <a:xfrm>
            <a:off x="10148706" y="2471886"/>
            <a:ext cx="1110752" cy="24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/>
                </a:solidFill>
                <a:latin typeface="Georgia"/>
                <a:ea typeface="맑은 고딕"/>
                <a:cs typeface="Calibri Light"/>
              </a:rPr>
              <a:t>LiveShop</a:t>
            </a:r>
            <a:endParaRPr lang="ko-KR" altLang="en-US" sz="1200" b="1" dirty="0">
              <a:solidFill>
                <a:schemeClr val="accent1"/>
              </a:solidFill>
              <a:latin typeface="Georgia"/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29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>
                <a:ea typeface="맑은 고딕"/>
              </a:rPr>
              <a:t>System Overview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03B92-0835-44D3-B0AB-F01E76CB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1" y="1488110"/>
            <a:ext cx="4771299" cy="4870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A5EB0C-2C92-4B3E-8EF8-E17693AA77F1}"/>
              </a:ext>
            </a:extLst>
          </p:cNvPr>
          <p:cNvSpPr txBox="1"/>
          <p:nvPr/>
        </p:nvSpPr>
        <p:spPr>
          <a:xfrm>
            <a:off x="4876717" y="6358467"/>
            <a:ext cx="5424629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Overall system of </a:t>
            </a:r>
            <a:r>
              <a:rPr lang="en-US" altLang="ko-KR" b="1" dirty="0" err="1">
                <a:solidFill>
                  <a:schemeClr val="accent1"/>
                </a:solidFill>
              </a:rPr>
              <a:t>LiveShop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5E5B7B61-FB24-4671-ABFE-39A31314FB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2830619"/>
            <a:ext cx="594360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DA55CD1-D546-4B25-9550-454B123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Architecture Design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751F2C7-A248-4B0E-8B66-5FEE6D70C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09612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System Requirement : Use Case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4F80C8F7-E40D-4299-B607-0BF020744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3264" y="2145431"/>
            <a:ext cx="4118405" cy="40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CBCAC7-246A-4A0B-8621-4405713C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110" y="1888141"/>
            <a:ext cx="3267356" cy="46802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B9C946-9EB3-49E2-924F-D4548220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762" y="2199028"/>
            <a:ext cx="3689594" cy="1903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421BB2-1A74-4565-BC14-C0701CC3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762" y="1888141"/>
            <a:ext cx="3689594" cy="3108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D40AEB-2E41-43FC-AE1A-B09F8292E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285" y="6562058"/>
            <a:ext cx="3267356" cy="2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09612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System Requirement : Quality Attribute Scenario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AACC6-C634-407E-AE53-1A1792AC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12" y="1850745"/>
            <a:ext cx="3654619" cy="47550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53940A-C21C-4C73-8F25-42979AD9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69" y="1835983"/>
            <a:ext cx="3654619" cy="410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67618-C8F9-4454-B6EE-8F947EE94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919" y="2246549"/>
            <a:ext cx="3654619" cy="46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505F2E-F1F5-4AED-BA1C-2459D8CC3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69" y="2702713"/>
            <a:ext cx="3654619" cy="36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82FC-0D72-4620-BB99-42A16507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Architecture Design</a:t>
            </a:r>
            <a:endParaRPr lang="en-US" dirty="0"/>
          </a:p>
          <a:p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4784CE-5767-43A0-A391-FB3A8847A069}"/>
              </a:ext>
            </a:extLst>
          </p:cNvPr>
          <p:cNvSpPr txBox="1">
            <a:spLocks/>
          </p:cNvSpPr>
          <p:nvPr/>
        </p:nvSpPr>
        <p:spPr>
          <a:xfrm>
            <a:off x="709612" y="97152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ea typeface="맑은 고딕"/>
              </a:rPr>
              <a:t>System Requirement : Constraints</a:t>
            </a:r>
            <a:endParaRPr lang="en-US" sz="3000" dirty="0">
              <a:solidFill>
                <a:srgbClr val="0070C0"/>
              </a:solidFill>
            </a:endParaRPr>
          </a:p>
          <a:p>
            <a:endParaRPr lang="ko-KR" altLang="en-US" sz="3000" dirty="0">
              <a:solidFill>
                <a:srgbClr val="0070C0"/>
              </a:solidFill>
              <a:ea typeface="맑은 고딕"/>
              <a:cs typeface="Calibri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703D2-E54E-4882-8BC6-C6EAB0D9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96" y="2003389"/>
            <a:ext cx="603016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51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94</TotalTime>
  <Words>370</Words>
  <Application>Microsoft Office PowerPoint</Application>
  <PresentationFormat>와이드스크린</PresentationFormat>
  <Paragraphs>70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Wingdings</vt:lpstr>
      <vt:lpstr>Wingdings 2</vt:lpstr>
      <vt:lpstr>Metropolitan</vt:lpstr>
      <vt:lpstr>HDOfficeLightV0</vt:lpstr>
      <vt:lpstr>LiveShop</vt:lpstr>
      <vt:lpstr>Contents</vt:lpstr>
      <vt:lpstr>System Overview</vt:lpstr>
      <vt:lpstr>System Overview </vt:lpstr>
      <vt:lpstr>System Overview </vt:lpstr>
      <vt:lpstr>Architecture Design</vt:lpstr>
      <vt:lpstr>Architecture Design </vt:lpstr>
      <vt:lpstr>Architecture Design </vt:lpstr>
      <vt:lpstr>Architecture Design </vt:lpstr>
      <vt:lpstr>Architecture Design </vt:lpstr>
      <vt:lpstr>Architecture Design </vt:lpstr>
      <vt:lpstr>Architecture Design </vt:lpstr>
      <vt:lpstr>Architecture Design </vt:lpstr>
      <vt:lpstr>Architecture Design </vt:lpstr>
      <vt:lpstr>Conclusion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가 태권</cp:lastModifiedBy>
  <cp:revision>12</cp:revision>
  <dcterms:created xsi:type="dcterms:W3CDTF">2019-10-15T00:11:22Z</dcterms:created>
  <dcterms:modified xsi:type="dcterms:W3CDTF">2019-12-12T14:39:35Z</dcterms:modified>
</cp:coreProperties>
</file>