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3" r:id="rId3"/>
    <p:sldId id="334" r:id="rId4"/>
    <p:sldId id="340" r:id="rId5"/>
    <p:sldId id="335" r:id="rId6"/>
    <p:sldId id="336" r:id="rId7"/>
    <p:sldId id="337" r:id="rId8"/>
    <p:sldId id="338" r:id="rId9"/>
    <p:sldId id="339" r:id="rId10"/>
    <p:sldId id="325" r:id="rId11"/>
    <p:sldId id="326" r:id="rId12"/>
    <p:sldId id="328" r:id="rId13"/>
    <p:sldId id="327" r:id="rId14"/>
    <p:sldId id="331" r:id="rId15"/>
    <p:sldId id="332" r:id="rId16"/>
    <p:sldId id="329" r:id="rId17"/>
    <p:sldId id="324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5D9C-6CFE-4C6C-9C5A-7E913537C09A}" v="142" dt="2019-12-12T09:05:52.738"/>
    <p1510:client id="{1144A277-F35D-4BC3-ABB6-6D3051DE6DD4}" v="1385" dt="2019-12-12T09:09:02.857"/>
    <p1510:client id="{307A0E8E-D473-4A79-9CDF-D18BEC4B1CC3}" v="3" dt="2019-12-12T08:54:35.073"/>
    <p1510:client id="{309268C6-55F0-4E9D-9A92-F916B4A9C315}" v="108" dt="2019-12-12T09:10:26.416"/>
    <p1510:client id="{3946B1BA-DF30-4C36-8823-46BAD2D89E6D}" v="4028" dt="2019-12-08T13:22:31.092"/>
    <p1510:client id="{9E9D8BCA-7726-444F-8AA7-D3C48AF8DB75}" v="3" dt="2019-12-12T08:52:33.642"/>
    <p1510:client id="{D14300F0-16AE-B846-A1EA-BEEBEF8B868C}" v="19" dt="2019-12-03T12:09:27.680"/>
    <p1510:client id="{E6354616-E028-4310-9FD5-3C6567D8BE89}" v="54" dt="2019-12-12T08:32:58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  <p:guide pos="224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IQ HAMZAH" userId="1f7ddc90051541f1" providerId="Windows Live" clId="Web-{1144A277-F35D-4BC3-ABB6-6D3051DE6DD4}"/>
    <pc:docChg chg="addSld delSld modSld sldOrd">
      <pc:chgData name="HAZIQ HAMZAH" userId="1f7ddc90051541f1" providerId="Windows Live" clId="Web-{1144A277-F35D-4BC3-ABB6-6D3051DE6DD4}" dt="2019-12-12T09:09:02.857" v="1369" actId="20577"/>
      <pc:docMkLst>
        <pc:docMk/>
      </pc:docMkLst>
      <pc:sldChg chg="del">
        <pc:chgData name="HAZIQ HAMZAH" userId="1f7ddc90051541f1" providerId="Windows Live" clId="Web-{1144A277-F35D-4BC3-ABB6-6D3051DE6DD4}" dt="2019-12-12T09:03:25.528" v="1177"/>
        <pc:sldMkLst>
          <pc:docMk/>
          <pc:sldMk cId="788019139" sldId="319"/>
        </pc:sldMkLst>
      </pc:sldChg>
      <pc:sldChg chg="del">
        <pc:chgData name="HAZIQ HAMZAH" userId="1f7ddc90051541f1" providerId="Windows Live" clId="Web-{1144A277-F35D-4BC3-ABB6-6D3051DE6DD4}" dt="2019-12-12T09:03:41.996" v="1190"/>
        <pc:sldMkLst>
          <pc:docMk/>
          <pc:sldMk cId="3477518437" sldId="321"/>
        </pc:sldMkLst>
      </pc:sldChg>
      <pc:sldChg chg="addSp delSp modSp del mod setBg">
        <pc:chgData name="HAZIQ HAMZAH" userId="1f7ddc90051541f1" providerId="Windows Live" clId="Web-{1144A277-F35D-4BC3-ABB6-6D3051DE6DD4}" dt="2019-12-12T09:04:03.840" v="1191"/>
        <pc:sldMkLst>
          <pc:docMk/>
          <pc:sldMk cId="3049450669" sldId="322"/>
        </pc:sldMkLst>
        <pc:spChg chg="del">
          <ac:chgData name="HAZIQ HAMZAH" userId="1f7ddc90051541f1" providerId="Windows Live" clId="Web-{1144A277-F35D-4BC3-ABB6-6D3051DE6DD4}" dt="2019-12-12T08:29:39.945" v="15"/>
          <ac:spMkLst>
            <pc:docMk/>
            <pc:sldMk cId="3049450669" sldId="322"/>
            <ac:spMk id="3" creationId="{00000000-0000-0000-0000-000000000000}"/>
          </ac:spMkLst>
        </pc:spChg>
        <pc:spChg chg="add del mod">
          <ac:chgData name="HAZIQ HAMZAH" userId="1f7ddc90051541f1" providerId="Windows Live" clId="Web-{1144A277-F35D-4BC3-ABB6-6D3051DE6DD4}" dt="2019-12-12T08:29:40.616" v="16"/>
          <ac:spMkLst>
            <pc:docMk/>
            <pc:sldMk cId="3049450669" sldId="322"/>
            <ac:spMk id="8" creationId="{5E8D1500-0D90-45F7-AFD4-DF8A9CE89505}"/>
          </ac:spMkLst>
        </pc:spChg>
        <pc:spChg chg="mod ord">
          <ac:chgData name="HAZIQ HAMZAH" userId="1f7ddc90051541f1" providerId="Windows Live" clId="Web-{1144A277-F35D-4BC3-ABB6-6D3051DE6DD4}" dt="2019-12-12T08:43:44.853" v="655" actId="20577"/>
          <ac:spMkLst>
            <pc:docMk/>
            <pc:sldMk cId="3049450669" sldId="322"/>
            <ac:spMk id="11" creationId="{79003A21-6617-46F8-83BC-9ECB3114AE17}"/>
          </ac:spMkLst>
        </pc:spChg>
        <pc:spChg chg="add del">
          <ac:chgData name="HAZIQ HAMZAH" userId="1f7ddc90051541f1" providerId="Windows Live" clId="Web-{1144A277-F35D-4BC3-ABB6-6D3051DE6DD4}" dt="2019-12-12T08:29:44.476" v="18"/>
          <ac:spMkLst>
            <pc:docMk/>
            <pc:sldMk cId="3049450669" sldId="322"/>
            <ac:spMk id="15" creationId="{685F5064-3E48-4FD3-8B53-58BFE32B71A8}"/>
          </ac:spMkLst>
        </pc:spChg>
        <pc:picChg chg="add mod ord modCrop">
          <ac:chgData name="HAZIQ HAMZAH" userId="1f7ddc90051541f1" providerId="Windows Live" clId="Web-{1144A277-F35D-4BC3-ABB6-6D3051DE6DD4}" dt="2019-12-12T08:29:58.913" v="20"/>
          <ac:picMkLst>
            <pc:docMk/>
            <pc:sldMk cId="3049450669" sldId="322"/>
            <ac:picMk id="9" creationId="{EAB38E63-6D3A-4EBC-858D-06906E741F4F}"/>
          </ac:picMkLst>
        </pc:picChg>
      </pc:sldChg>
      <pc:sldChg chg="del">
        <pc:chgData name="HAZIQ HAMZAH" userId="1f7ddc90051541f1" providerId="Windows Live" clId="Web-{1144A277-F35D-4BC3-ABB6-6D3051DE6DD4}" dt="2019-12-12T08:54:45.620" v="1146"/>
        <pc:sldMkLst>
          <pc:docMk/>
          <pc:sldMk cId="14027244" sldId="323"/>
        </pc:sldMkLst>
      </pc:sldChg>
      <pc:sldChg chg="addSp delSp modSp">
        <pc:chgData name="HAZIQ HAMZAH" userId="1f7ddc90051541f1" providerId="Windows Live" clId="Web-{1144A277-F35D-4BC3-ABB6-6D3051DE6DD4}" dt="2019-12-12T09:00:13.605" v="1157" actId="20577"/>
        <pc:sldMkLst>
          <pc:docMk/>
          <pc:sldMk cId="1315408759" sldId="324"/>
        </pc:sldMkLst>
        <pc:spChg chg="del mod">
          <ac:chgData name="HAZIQ HAMZAH" userId="1f7ddc90051541f1" providerId="Windows Live" clId="Web-{1144A277-F35D-4BC3-ABB6-6D3051DE6DD4}" dt="2019-12-12T08:52:26.510" v="902"/>
          <ac:spMkLst>
            <pc:docMk/>
            <pc:sldMk cId="1315408759" sldId="324"/>
            <ac:spMk id="3" creationId="{00000000-0000-0000-0000-000000000000}"/>
          </ac:spMkLst>
        </pc:spChg>
        <pc:spChg chg="add mod">
          <ac:chgData name="HAZIQ HAMZAH" userId="1f7ddc90051541f1" providerId="Windows Live" clId="Web-{1144A277-F35D-4BC3-ABB6-6D3051DE6DD4}" dt="2019-12-12T08:54:31.058" v="1145" actId="20577"/>
          <ac:spMkLst>
            <pc:docMk/>
            <pc:sldMk cId="1315408759" sldId="324"/>
            <ac:spMk id="8" creationId="{9DC23E50-7023-417F-A012-34EC30DD3B98}"/>
          </ac:spMkLst>
        </pc:spChg>
        <pc:spChg chg="mod">
          <ac:chgData name="HAZIQ HAMZAH" userId="1f7ddc90051541f1" providerId="Windows Live" clId="Web-{1144A277-F35D-4BC3-ABB6-6D3051DE6DD4}" dt="2019-12-12T09:00:13.605" v="1157" actId="20577"/>
          <ac:spMkLst>
            <pc:docMk/>
            <pc:sldMk cId="1315408759" sldId="324"/>
            <ac:spMk id="11" creationId="{79003A21-6617-46F8-83BC-9ECB3114AE17}"/>
          </ac:spMkLst>
        </pc:spChg>
      </pc:sldChg>
      <pc:sldChg chg="modSp">
        <pc:chgData name="HAZIQ HAMZAH" userId="1f7ddc90051541f1" providerId="Windows Live" clId="Web-{1144A277-F35D-4BC3-ABB6-6D3051DE6DD4}" dt="2019-12-12T09:03:33.090" v="1184" actId="20577"/>
        <pc:sldMkLst>
          <pc:docMk/>
          <pc:sldMk cId="1610324380" sldId="325"/>
        </pc:sldMkLst>
        <pc:spChg chg="mod">
          <ac:chgData name="HAZIQ HAMZAH" userId="1f7ddc90051541f1" providerId="Windows Live" clId="Web-{1144A277-F35D-4BC3-ABB6-6D3051DE6DD4}" dt="2019-12-12T09:03:33.090" v="1184" actId="20577"/>
          <ac:spMkLst>
            <pc:docMk/>
            <pc:sldMk cId="1610324380" sldId="325"/>
            <ac:spMk id="2" creationId="{AF137D87-34B1-49E5-BE24-600782FF9F6C}"/>
          </ac:spMkLst>
        </pc:spChg>
      </pc:sldChg>
      <pc:sldChg chg="modSp">
        <pc:chgData name="HAZIQ HAMZAH" userId="1f7ddc90051541f1" providerId="Windows Live" clId="Web-{1144A277-F35D-4BC3-ABB6-6D3051DE6DD4}" dt="2019-12-12T09:03:37.434" v="1189" actId="20577"/>
        <pc:sldMkLst>
          <pc:docMk/>
          <pc:sldMk cId="1725585555" sldId="326"/>
        </pc:sldMkLst>
        <pc:spChg chg="mod">
          <ac:chgData name="HAZIQ HAMZAH" userId="1f7ddc90051541f1" providerId="Windows Live" clId="Web-{1144A277-F35D-4BC3-ABB6-6D3051DE6DD4}" dt="2019-12-12T09:03:37.434" v="1189" actId="20577"/>
          <ac:spMkLst>
            <pc:docMk/>
            <pc:sldMk cId="1725585555" sldId="326"/>
            <ac:spMk id="2" creationId="{AF137D87-34B1-49E5-BE24-600782FF9F6C}"/>
          </ac:spMkLst>
        </pc:spChg>
      </pc:sldChg>
      <pc:sldChg chg="addSp delSp modSp add replId">
        <pc:chgData name="HAZIQ HAMZAH" userId="1f7ddc90051541f1" providerId="Windows Live" clId="Web-{1144A277-F35D-4BC3-ABB6-6D3051DE6DD4}" dt="2019-12-12T09:04:57.684" v="1260" actId="20577"/>
        <pc:sldMkLst>
          <pc:docMk/>
          <pc:sldMk cId="2738710747" sldId="327"/>
        </pc:sldMkLst>
        <pc:spChg chg="add del mod">
          <ac:chgData name="HAZIQ HAMZAH" userId="1f7ddc90051541f1" providerId="Windows Live" clId="Web-{1144A277-F35D-4BC3-ABB6-6D3051DE6DD4}" dt="2019-12-12T08:32:21.617" v="95"/>
          <ac:spMkLst>
            <pc:docMk/>
            <pc:sldMk cId="2738710747" sldId="327"/>
            <ac:spMk id="3" creationId="{4780012C-2EB5-490A-9D46-0130F6D64B28}"/>
          </ac:spMkLst>
        </pc:spChg>
        <pc:spChg chg="mod">
          <ac:chgData name="HAZIQ HAMZAH" userId="1f7ddc90051541f1" providerId="Windows Live" clId="Web-{1144A277-F35D-4BC3-ABB6-6D3051DE6DD4}" dt="2019-12-12T09:04:57.684" v="1260" actId="20577"/>
          <ac:spMkLst>
            <pc:docMk/>
            <pc:sldMk cId="2738710747" sldId="327"/>
            <ac:spMk id="11" creationId="{79003A21-6617-46F8-83BC-9ECB3114AE17}"/>
          </ac:spMkLst>
        </pc:spChg>
        <pc:picChg chg="add mod">
          <ac:chgData name="HAZIQ HAMZAH" userId="1f7ddc90051541f1" providerId="Windows Live" clId="Web-{1144A277-F35D-4BC3-ABB6-6D3051DE6DD4}" dt="2019-12-12T08:34:17.055" v="114" actId="1076"/>
          <ac:picMkLst>
            <pc:docMk/>
            <pc:sldMk cId="2738710747" sldId="327"/>
            <ac:picMk id="8" creationId="{445DDDB7-9153-4178-832C-5F957CA8012E}"/>
          </ac:picMkLst>
        </pc:picChg>
        <pc:picChg chg="del">
          <ac:chgData name="HAZIQ HAMZAH" userId="1f7ddc90051541f1" providerId="Windows Live" clId="Web-{1144A277-F35D-4BC3-ABB6-6D3051DE6DD4}" dt="2019-12-12T08:31:04.210" v="94"/>
          <ac:picMkLst>
            <pc:docMk/>
            <pc:sldMk cId="2738710747" sldId="327"/>
            <ac:picMk id="9" creationId="{EAB38E63-6D3A-4EBC-858D-06906E741F4F}"/>
          </ac:picMkLst>
        </pc:picChg>
        <pc:picChg chg="add del mod">
          <ac:chgData name="HAZIQ HAMZAH" userId="1f7ddc90051541f1" providerId="Windows Live" clId="Web-{1144A277-F35D-4BC3-ABB6-6D3051DE6DD4}" dt="2019-12-12T08:44:03.494" v="665"/>
          <ac:picMkLst>
            <pc:docMk/>
            <pc:sldMk cId="2738710747" sldId="327"/>
            <ac:picMk id="12" creationId="{F6017E4B-3E47-4AA4-A1CF-95C3EE67C762}"/>
          </ac:picMkLst>
        </pc:picChg>
        <pc:picChg chg="add del mod">
          <ac:chgData name="HAZIQ HAMZAH" userId="1f7ddc90051541f1" providerId="Windows Live" clId="Web-{1144A277-F35D-4BC3-ABB6-6D3051DE6DD4}" dt="2019-12-12T08:44:04.119" v="666"/>
          <ac:picMkLst>
            <pc:docMk/>
            <pc:sldMk cId="2738710747" sldId="327"/>
            <ac:picMk id="14" creationId="{349AFDE5-2C75-446D-B6E1-86A30B26C6F1}"/>
          </ac:picMkLst>
        </pc:picChg>
      </pc:sldChg>
      <pc:sldChg chg="addSp delSp modSp add ord replId">
        <pc:chgData name="HAZIQ HAMZAH" userId="1f7ddc90051541f1" providerId="Windows Live" clId="Web-{1144A277-F35D-4BC3-ABB6-6D3051DE6DD4}" dt="2019-12-12T09:04:46.778" v="1251" actId="20577"/>
        <pc:sldMkLst>
          <pc:docMk/>
          <pc:sldMk cId="1596654440" sldId="328"/>
        </pc:sldMkLst>
        <pc:spChg chg="add del mod">
          <ac:chgData name="HAZIQ HAMZAH" userId="1f7ddc90051541f1" providerId="Windows Live" clId="Web-{1144A277-F35D-4BC3-ABB6-6D3051DE6DD4}" dt="2019-12-12T08:32:24.351" v="96"/>
          <ac:spMkLst>
            <pc:docMk/>
            <pc:sldMk cId="1596654440" sldId="328"/>
            <ac:spMk id="3" creationId="{90EBBD2C-E238-4BA0-9C41-79F20550801F}"/>
          </ac:spMkLst>
        </pc:spChg>
        <pc:spChg chg="mod">
          <ac:chgData name="HAZIQ HAMZAH" userId="1f7ddc90051541f1" providerId="Windows Live" clId="Web-{1144A277-F35D-4BC3-ABB6-6D3051DE6DD4}" dt="2019-12-12T09:04:46.778" v="1251" actId="20577"/>
          <ac:spMkLst>
            <pc:docMk/>
            <pc:sldMk cId="1596654440" sldId="328"/>
            <ac:spMk id="11" creationId="{79003A21-6617-46F8-83BC-9ECB3114AE17}"/>
          </ac:spMkLst>
        </pc:spChg>
        <pc:picChg chg="add mod">
          <ac:chgData name="HAZIQ HAMZAH" userId="1f7ddc90051541f1" providerId="Windows Live" clId="Web-{1144A277-F35D-4BC3-ABB6-6D3051DE6DD4}" dt="2019-12-12T08:33:13.883" v="103" actId="14100"/>
          <ac:picMkLst>
            <pc:docMk/>
            <pc:sldMk cId="1596654440" sldId="328"/>
            <ac:picMk id="8" creationId="{7D17A6D0-FFBA-4415-8C2E-5A8B452619EF}"/>
          </ac:picMkLst>
        </pc:picChg>
        <pc:picChg chg="del">
          <ac:chgData name="HAZIQ HAMZAH" userId="1f7ddc90051541f1" providerId="Windows Live" clId="Web-{1144A277-F35D-4BC3-ABB6-6D3051DE6DD4}" dt="2019-12-12T08:30:29.257" v="47"/>
          <ac:picMkLst>
            <pc:docMk/>
            <pc:sldMk cId="1596654440" sldId="328"/>
            <ac:picMk id="9" creationId="{EAB38E63-6D3A-4EBC-858D-06906E741F4F}"/>
          </ac:picMkLst>
        </pc:picChg>
        <pc:picChg chg="add mod">
          <ac:chgData name="HAZIQ HAMZAH" userId="1f7ddc90051541f1" providerId="Windows Live" clId="Web-{1144A277-F35D-4BC3-ABB6-6D3051DE6DD4}" dt="2019-12-12T08:33:51.336" v="107" actId="1076"/>
          <ac:picMkLst>
            <pc:docMk/>
            <pc:sldMk cId="1596654440" sldId="328"/>
            <ac:picMk id="12" creationId="{0F8C591C-438E-4DE5-9CDD-0C1B50214903}"/>
          </ac:picMkLst>
        </pc:picChg>
      </pc:sldChg>
      <pc:sldChg chg="add del replId">
        <pc:chgData name="HAZIQ HAMZAH" userId="1f7ddc90051541f1" providerId="Windows Live" clId="Web-{1144A277-F35D-4BC3-ABB6-6D3051DE6DD4}" dt="2019-12-12T08:32:27.570" v="98"/>
        <pc:sldMkLst>
          <pc:docMk/>
          <pc:sldMk cId="1234350025" sldId="329"/>
        </pc:sldMkLst>
      </pc:sldChg>
      <pc:sldChg chg="add del replId">
        <pc:chgData name="HAZIQ HAMZAH" userId="1f7ddc90051541f1" providerId="Windows Live" clId="Web-{1144A277-F35D-4BC3-ABB6-6D3051DE6DD4}" dt="2019-12-12T08:32:41.945" v="100"/>
        <pc:sldMkLst>
          <pc:docMk/>
          <pc:sldMk cId="2296402548" sldId="329"/>
        </pc:sldMkLst>
      </pc:sldChg>
      <pc:sldChg chg="addSp delSp modSp add replId">
        <pc:chgData name="HAZIQ HAMZAH" userId="1f7ddc90051541f1" providerId="Windows Live" clId="Web-{1144A277-F35D-4BC3-ABB6-6D3051DE6DD4}" dt="2019-12-12T09:05:23.481" v="1282" actId="20577"/>
        <pc:sldMkLst>
          <pc:docMk/>
          <pc:sldMk cId="4268241862" sldId="329"/>
        </pc:sldMkLst>
        <pc:spChg chg="add mod">
          <ac:chgData name="HAZIQ HAMZAH" userId="1f7ddc90051541f1" providerId="Windows Live" clId="Web-{1144A277-F35D-4BC3-ABB6-6D3051DE6DD4}" dt="2019-12-12T08:46:53.853" v="764" actId="20577"/>
          <ac:spMkLst>
            <pc:docMk/>
            <pc:sldMk cId="4268241862" sldId="329"/>
            <ac:spMk id="9" creationId="{5F954D8B-51C7-452C-A420-9DF47C06F045}"/>
          </ac:spMkLst>
        </pc:spChg>
        <pc:spChg chg="mod">
          <ac:chgData name="HAZIQ HAMZAH" userId="1f7ddc90051541f1" providerId="Windows Live" clId="Web-{1144A277-F35D-4BC3-ABB6-6D3051DE6DD4}" dt="2019-12-12T09:05:23.481" v="1282" actId="20577"/>
          <ac:spMkLst>
            <pc:docMk/>
            <pc:sldMk cId="4268241862" sldId="329"/>
            <ac:spMk id="11" creationId="{79003A21-6617-46F8-83BC-9ECB3114AE17}"/>
          </ac:spMkLst>
        </pc:spChg>
        <pc:picChg chg="add del mod">
          <ac:chgData name="HAZIQ HAMZAH" userId="1f7ddc90051541f1" providerId="Windows Live" clId="Web-{1144A277-F35D-4BC3-ABB6-6D3051DE6DD4}" dt="2019-12-12T08:43:20.212" v="626"/>
          <ac:picMkLst>
            <pc:docMk/>
            <pc:sldMk cId="4268241862" sldId="329"/>
            <ac:picMk id="2" creationId="{33B19A82-24F6-436C-AF17-504072922682}"/>
          </ac:picMkLst>
        </pc:picChg>
        <pc:picChg chg="del">
          <ac:chgData name="HAZIQ HAMZAH" userId="1f7ddc90051541f1" providerId="Windows Live" clId="Web-{1144A277-F35D-4BC3-ABB6-6D3051DE6DD4}" dt="2019-12-12T08:37:12.258" v="122"/>
          <ac:picMkLst>
            <pc:docMk/>
            <pc:sldMk cId="4268241862" sldId="329"/>
            <ac:picMk id="8" creationId="{445DDDB7-9153-4178-832C-5F957CA8012E}"/>
          </ac:picMkLst>
        </pc:picChg>
        <pc:picChg chg="del">
          <ac:chgData name="HAZIQ HAMZAH" userId="1f7ddc90051541f1" providerId="Windows Live" clId="Web-{1144A277-F35D-4BC3-ABB6-6D3051DE6DD4}" dt="2019-12-12T08:37:12.258" v="121"/>
          <ac:picMkLst>
            <pc:docMk/>
            <pc:sldMk cId="4268241862" sldId="329"/>
            <ac:picMk id="12" creationId="{F6017E4B-3E47-4AA4-A1CF-95C3EE67C762}"/>
          </ac:picMkLst>
        </pc:picChg>
        <pc:picChg chg="del">
          <ac:chgData name="HAZIQ HAMZAH" userId="1f7ddc90051541f1" providerId="Windows Live" clId="Web-{1144A277-F35D-4BC3-ABB6-6D3051DE6DD4}" dt="2019-12-12T08:37:12.258" v="120"/>
          <ac:picMkLst>
            <pc:docMk/>
            <pc:sldMk cId="4268241862" sldId="329"/>
            <ac:picMk id="14" creationId="{349AFDE5-2C75-446D-B6E1-86A30B26C6F1}"/>
          </ac:picMkLst>
        </pc:picChg>
      </pc:sldChg>
      <pc:sldChg chg="addSp delSp modSp add del replId">
        <pc:chgData name="HAZIQ HAMZAH" userId="1f7ddc90051541f1" providerId="Windows Live" clId="Web-{1144A277-F35D-4BC3-ABB6-6D3051DE6DD4}" dt="2019-12-12T08:44:33.322" v="675"/>
        <pc:sldMkLst>
          <pc:docMk/>
          <pc:sldMk cId="892690727" sldId="330"/>
        </pc:sldMkLst>
        <pc:spChg chg="mod">
          <ac:chgData name="HAZIQ HAMZAH" userId="1f7ddc90051541f1" providerId="Windows Live" clId="Web-{1144A277-F35D-4BC3-ABB6-6D3051DE6DD4}" dt="2019-12-12T08:44:07.415" v="667" actId="20577"/>
          <ac:spMkLst>
            <pc:docMk/>
            <pc:sldMk cId="892690727" sldId="330"/>
            <ac:spMk id="11" creationId="{79003A21-6617-46F8-83BC-9ECB3114AE17}"/>
          </ac:spMkLst>
        </pc:spChg>
        <pc:picChg chg="add del">
          <ac:chgData name="HAZIQ HAMZAH" userId="1f7ddc90051541f1" providerId="Windows Live" clId="Web-{1144A277-F35D-4BC3-ABB6-6D3051DE6DD4}" dt="2019-12-12T08:44:20.384" v="671"/>
          <ac:picMkLst>
            <pc:docMk/>
            <pc:sldMk cId="892690727" sldId="330"/>
            <ac:picMk id="8" creationId="{445DDDB7-9153-4178-832C-5F957CA8012E}"/>
          </ac:picMkLst>
        </pc:picChg>
        <pc:picChg chg="del">
          <ac:chgData name="HAZIQ HAMZAH" userId="1f7ddc90051541f1" providerId="Windows Live" clId="Web-{1144A277-F35D-4BC3-ABB6-6D3051DE6DD4}" dt="2019-12-12T08:44:23.290" v="672"/>
          <ac:picMkLst>
            <pc:docMk/>
            <pc:sldMk cId="892690727" sldId="330"/>
            <ac:picMk id="12" creationId="{F6017E4B-3E47-4AA4-A1CF-95C3EE67C762}"/>
          </ac:picMkLst>
        </pc:picChg>
        <pc:picChg chg="del">
          <ac:chgData name="HAZIQ HAMZAH" userId="1f7ddc90051541f1" providerId="Windows Live" clId="Web-{1144A277-F35D-4BC3-ABB6-6D3051DE6DD4}" dt="2019-12-12T08:44:24.650" v="673"/>
          <ac:picMkLst>
            <pc:docMk/>
            <pc:sldMk cId="892690727" sldId="330"/>
            <ac:picMk id="14" creationId="{349AFDE5-2C75-446D-B6E1-86A30B26C6F1}"/>
          </ac:picMkLst>
        </pc:picChg>
      </pc:sldChg>
      <pc:sldChg chg="delSp modSp add replId">
        <pc:chgData name="HAZIQ HAMZAH" userId="1f7ddc90051541f1" providerId="Windows Live" clId="Web-{1144A277-F35D-4BC3-ABB6-6D3051DE6DD4}" dt="2019-12-12T09:05:10.434" v="1268" actId="20577"/>
        <pc:sldMkLst>
          <pc:docMk/>
          <pc:sldMk cId="1097507591" sldId="331"/>
        </pc:sldMkLst>
        <pc:spChg chg="mod">
          <ac:chgData name="HAZIQ HAMZAH" userId="1f7ddc90051541f1" providerId="Windows Live" clId="Web-{1144A277-F35D-4BC3-ABB6-6D3051DE6DD4}" dt="2019-12-12T09:05:10.434" v="1268" actId="20577"/>
          <ac:spMkLst>
            <pc:docMk/>
            <pc:sldMk cId="1097507591" sldId="331"/>
            <ac:spMk id="11" creationId="{79003A21-6617-46F8-83BC-9ECB3114AE17}"/>
          </ac:spMkLst>
        </pc:spChg>
        <pc:picChg chg="del">
          <ac:chgData name="HAZIQ HAMZAH" userId="1f7ddc90051541f1" providerId="Windows Live" clId="Web-{1144A277-F35D-4BC3-ABB6-6D3051DE6DD4}" dt="2019-12-12T08:44:45.025" v="705"/>
          <ac:picMkLst>
            <pc:docMk/>
            <pc:sldMk cId="1097507591" sldId="331"/>
            <ac:picMk id="8" creationId="{445DDDB7-9153-4178-832C-5F957CA8012E}"/>
          </ac:picMkLst>
        </pc:picChg>
        <pc:picChg chg="mod">
          <ac:chgData name="HAZIQ HAMZAH" userId="1f7ddc90051541f1" providerId="Windows Live" clId="Web-{1144A277-F35D-4BC3-ABB6-6D3051DE6DD4}" dt="2019-12-12T08:44:52.509" v="711" actId="1076"/>
          <ac:picMkLst>
            <pc:docMk/>
            <pc:sldMk cId="1097507591" sldId="331"/>
            <ac:picMk id="12" creationId="{F6017E4B-3E47-4AA4-A1CF-95C3EE67C762}"/>
          </ac:picMkLst>
        </pc:picChg>
        <pc:picChg chg="del mod">
          <ac:chgData name="HAZIQ HAMZAH" userId="1f7ddc90051541f1" providerId="Windows Live" clId="Web-{1144A277-F35D-4BC3-ABB6-6D3051DE6DD4}" dt="2019-12-12T08:44:47.135" v="707"/>
          <ac:picMkLst>
            <pc:docMk/>
            <pc:sldMk cId="1097507591" sldId="331"/>
            <ac:picMk id="14" creationId="{349AFDE5-2C75-446D-B6E1-86A30B26C6F1}"/>
          </ac:picMkLst>
        </pc:picChg>
      </pc:sldChg>
      <pc:sldChg chg="delSp modSp add replId">
        <pc:chgData name="HAZIQ HAMZAH" userId="1f7ddc90051541f1" providerId="Windows Live" clId="Web-{1144A277-F35D-4BC3-ABB6-6D3051DE6DD4}" dt="2019-12-12T09:05:18.278" v="1276" actId="20577"/>
        <pc:sldMkLst>
          <pc:docMk/>
          <pc:sldMk cId="1464952448" sldId="332"/>
        </pc:sldMkLst>
        <pc:spChg chg="mod">
          <ac:chgData name="HAZIQ HAMZAH" userId="1f7ddc90051541f1" providerId="Windows Live" clId="Web-{1144A277-F35D-4BC3-ABB6-6D3051DE6DD4}" dt="2019-12-12T09:05:18.278" v="1276" actId="20577"/>
          <ac:spMkLst>
            <pc:docMk/>
            <pc:sldMk cId="1464952448" sldId="332"/>
            <ac:spMk id="11" creationId="{79003A21-6617-46F8-83BC-9ECB3114AE17}"/>
          </ac:spMkLst>
        </pc:spChg>
        <pc:picChg chg="del">
          <ac:chgData name="HAZIQ HAMZAH" userId="1f7ddc90051541f1" providerId="Windows Live" clId="Web-{1144A277-F35D-4BC3-ABB6-6D3051DE6DD4}" dt="2019-12-12T08:45:08.587" v="726"/>
          <ac:picMkLst>
            <pc:docMk/>
            <pc:sldMk cId="1464952448" sldId="332"/>
            <ac:picMk id="8" creationId="{445DDDB7-9153-4178-832C-5F957CA8012E}"/>
          </ac:picMkLst>
        </pc:picChg>
        <pc:picChg chg="del">
          <ac:chgData name="HAZIQ HAMZAH" userId="1f7ddc90051541f1" providerId="Windows Live" clId="Web-{1144A277-F35D-4BC3-ABB6-6D3051DE6DD4}" dt="2019-12-12T08:45:09.400" v="727"/>
          <ac:picMkLst>
            <pc:docMk/>
            <pc:sldMk cId="1464952448" sldId="332"/>
            <ac:picMk id="12" creationId="{F6017E4B-3E47-4AA4-A1CF-95C3EE67C762}"/>
          </ac:picMkLst>
        </pc:picChg>
        <pc:picChg chg="mod">
          <ac:chgData name="HAZIQ HAMZAH" userId="1f7ddc90051541f1" providerId="Windows Live" clId="Web-{1144A277-F35D-4BC3-ABB6-6D3051DE6DD4}" dt="2019-12-12T08:45:13.541" v="731" actId="1076"/>
          <ac:picMkLst>
            <pc:docMk/>
            <pc:sldMk cId="1464952448" sldId="332"/>
            <ac:picMk id="14" creationId="{349AFDE5-2C75-446D-B6E1-86A30B26C6F1}"/>
          </ac:picMkLst>
        </pc:picChg>
      </pc:sldChg>
      <pc:sldChg chg="modSp">
        <pc:chgData name="HAZIQ HAMZAH" userId="1f7ddc90051541f1" providerId="Windows Live" clId="Web-{1144A277-F35D-4BC3-ABB6-6D3051DE6DD4}" dt="2019-12-12T09:06:12.872" v="1317" actId="20577"/>
        <pc:sldMkLst>
          <pc:docMk/>
          <pc:sldMk cId="4179296074" sldId="333"/>
        </pc:sldMkLst>
        <pc:spChg chg="mod">
          <ac:chgData name="HAZIQ HAMZAH" userId="1f7ddc90051541f1" providerId="Windows Live" clId="Web-{1144A277-F35D-4BC3-ABB6-6D3051DE6DD4}" dt="2019-12-12T09:06:12.872" v="1317" actId="20577"/>
          <ac:spMkLst>
            <pc:docMk/>
            <pc:sldMk cId="4179296074" sldId="333"/>
            <ac:spMk id="10" creationId="{C343B1F5-8465-469C-8CB9-004F1FD97A25}"/>
          </ac:spMkLst>
        </pc:spChg>
        <pc:spChg chg="mod">
          <ac:chgData name="HAZIQ HAMZAH" userId="1f7ddc90051541f1" providerId="Windows Live" clId="Web-{1144A277-F35D-4BC3-ABB6-6D3051DE6DD4}" dt="2019-12-12T09:06:01.075" v="1304"/>
          <ac:spMkLst>
            <pc:docMk/>
            <pc:sldMk cId="4179296074" sldId="333"/>
            <ac:spMk id="11" creationId="{9B26F650-94E2-40BB-9B45-EE330048A98F}"/>
          </ac:spMkLst>
        </pc:spChg>
      </pc:sldChg>
      <pc:sldChg chg="modSp">
        <pc:chgData name="HAZIQ HAMZAH" userId="1f7ddc90051541f1" providerId="Windows Live" clId="Web-{1144A277-F35D-4BC3-ABB6-6D3051DE6DD4}" dt="2019-12-12T09:08:37.856" v="1355" actId="20577"/>
        <pc:sldMkLst>
          <pc:docMk/>
          <pc:sldMk cId="1875338481" sldId="334"/>
        </pc:sldMkLst>
        <pc:spChg chg="mod">
          <ac:chgData name="HAZIQ HAMZAH" userId="1f7ddc90051541f1" providerId="Windows Live" clId="Web-{1144A277-F35D-4BC3-ABB6-6D3051DE6DD4}" dt="2019-12-12T09:08:37.856" v="1355" actId="20577"/>
          <ac:spMkLst>
            <pc:docMk/>
            <pc:sldMk cId="1875338481" sldId="334"/>
            <ac:spMk id="11" creationId="{79003A21-6617-46F8-83BC-9ECB3114AE17}"/>
          </ac:spMkLst>
        </pc:spChg>
      </pc:sldChg>
      <pc:sldChg chg="modSp">
        <pc:chgData name="HAZIQ HAMZAH" userId="1f7ddc90051541f1" providerId="Windows Live" clId="Web-{1144A277-F35D-4BC3-ABB6-6D3051DE6DD4}" dt="2019-12-12T09:09:01.950" v="1367" actId="20577"/>
        <pc:sldMkLst>
          <pc:docMk/>
          <pc:sldMk cId="2870365014" sldId="337"/>
        </pc:sldMkLst>
        <pc:spChg chg="mod">
          <ac:chgData name="HAZIQ HAMZAH" userId="1f7ddc90051541f1" providerId="Windows Live" clId="Web-{1144A277-F35D-4BC3-ABB6-6D3051DE6DD4}" dt="2019-12-12T09:09:01.950" v="1367" actId="20577"/>
          <ac:spMkLst>
            <pc:docMk/>
            <pc:sldMk cId="2870365014" sldId="337"/>
            <ac:spMk id="6" creationId="{79003A21-6617-46F8-83BC-9ECB3114AE17}"/>
          </ac:spMkLst>
        </pc:spChg>
      </pc:sldChg>
      <pc:sldChg chg="modSp">
        <pc:chgData name="HAZIQ HAMZAH" userId="1f7ddc90051541f1" providerId="Windows Live" clId="Web-{1144A277-F35D-4BC3-ABB6-6D3051DE6DD4}" dt="2019-12-12T09:08:51.450" v="1362" actId="20577"/>
        <pc:sldMkLst>
          <pc:docMk/>
          <pc:sldMk cId="2437229578" sldId="339"/>
        </pc:sldMkLst>
        <pc:spChg chg="mod">
          <ac:chgData name="HAZIQ HAMZAH" userId="1f7ddc90051541f1" providerId="Windows Live" clId="Web-{1144A277-F35D-4BC3-ABB6-6D3051DE6DD4}" dt="2019-12-12T09:08:51.450" v="1362" actId="20577"/>
          <ac:spMkLst>
            <pc:docMk/>
            <pc:sldMk cId="2437229578" sldId="339"/>
            <ac:spMk id="6" creationId="{79003A21-6617-46F8-83BC-9ECB3114AE17}"/>
          </ac:spMkLst>
        </pc:spChg>
      </pc:sldChg>
    </pc:docChg>
  </pc:docChgLst>
  <pc:docChgLst>
    <pc:chgData name="Geunsik Lim geunsik.lim" userId="cd266ed695e72ae1" providerId="Windows Live" clId="Web-{04AA5D9C-6CFE-4C6C-9C5A-7E913537C09A}"/>
    <pc:docChg chg="modSld">
      <pc:chgData name="Geunsik Lim geunsik.lim" userId="cd266ed695e72ae1" providerId="Windows Live" clId="Web-{04AA5D9C-6CFE-4C6C-9C5A-7E913537C09A}" dt="2019-12-12T09:05:52.738" v="136" actId="20577"/>
      <pc:docMkLst>
        <pc:docMk/>
      </pc:docMkLst>
      <pc:sldChg chg="addSp delSp modSp">
        <pc:chgData name="Geunsik Lim geunsik.lim" userId="cd266ed695e72ae1" providerId="Windows Live" clId="Web-{04AA5D9C-6CFE-4C6C-9C5A-7E913537C09A}" dt="2019-12-12T09:05:52.725" v="135"/>
        <pc:sldMkLst>
          <pc:docMk/>
          <pc:sldMk cId="1704304848" sldId="256"/>
        </pc:sldMkLst>
        <pc:spChg chg="del mod">
          <ac:chgData name="Geunsik Lim geunsik.lim" userId="cd266ed695e72ae1" providerId="Windows Live" clId="Web-{04AA5D9C-6CFE-4C6C-9C5A-7E913537C09A}" dt="2019-12-12T09:05:36.684" v="130"/>
          <ac:spMkLst>
            <pc:docMk/>
            <pc:sldMk cId="1704304848" sldId="256"/>
            <ac:spMk id="2" creationId="{00000000-0000-0000-0000-000000000000}"/>
          </ac:spMkLst>
        </pc:spChg>
        <pc:spChg chg="mod">
          <ac:chgData name="Geunsik Lim geunsik.lim" userId="cd266ed695e72ae1" providerId="Windows Live" clId="Web-{04AA5D9C-6CFE-4C6C-9C5A-7E913537C09A}" dt="2019-12-12T08:59:07.362" v="89" actId="20577"/>
          <ac:spMkLst>
            <pc:docMk/>
            <pc:sldMk cId="1704304848" sldId="256"/>
            <ac:spMk id="5" creationId="{1AA855E8-1EC1-489E-9C6D-2B1CE788FBFF}"/>
          </ac:spMkLst>
        </pc:spChg>
        <pc:spChg chg="add mod">
          <ac:chgData name="Geunsik Lim geunsik.lim" userId="cd266ed695e72ae1" providerId="Windows Live" clId="Web-{04AA5D9C-6CFE-4C6C-9C5A-7E913537C09A}" dt="2019-12-12T09:05:52.725" v="135"/>
          <ac:spMkLst>
            <pc:docMk/>
            <pc:sldMk cId="1704304848" sldId="256"/>
            <ac:spMk id="6" creationId="{9C933F50-4880-4423-B291-262AB125FBB8}"/>
          </ac:spMkLst>
        </pc:spChg>
      </pc:sldChg>
      <pc:sldChg chg="modSp">
        <pc:chgData name="Geunsik Lim geunsik.lim" userId="cd266ed695e72ae1" providerId="Windows Live" clId="Web-{04AA5D9C-6CFE-4C6C-9C5A-7E913537C09A}" dt="2019-12-12T09:04:25.521" v="122" actId="14100"/>
        <pc:sldMkLst>
          <pc:docMk/>
          <pc:sldMk cId="1315408759" sldId="324"/>
        </pc:sldMkLst>
        <pc:spChg chg="mod">
          <ac:chgData name="Geunsik Lim geunsik.lim" userId="cd266ed695e72ae1" providerId="Windows Live" clId="Web-{04AA5D9C-6CFE-4C6C-9C5A-7E913537C09A}" dt="2019-12-12T09:04:25.521" v="122" actId="14100"/>
          <ac:spMkLst>
            <pc:docMk/>
            <pc:sldMk cId="1315408759" sldId="324"/>
            <ac:spMk id="8" creationId="{9DC23E50-7023-417F-A012-34EC30DD3B98}"/>
          </ac:spMkLst>
        </pc:spChg>
      </pc:sldChg>
      <pc:sldChg chg="modSp">
        <pc:chgData name="Geunsik Lim geunsik.lim" userId="cd266ed695e72ae1" providerId="Windows Live" clId="Web-{04AA5D9C-6CFE-4C6C-9C5A-7E913537C09A}" dt="2019-12-12T08:57:38.737" v="76" actId="20577"/>
        <pc:sldMkLst>
          <pc:docMk/>
          <pc:sldMk cId="1875338481" sldId="334"/>
        </pc:sldMkLst>
        <pc:spChg chg="mod">
          <ac:chgData name="Geunsik Lim geunsik.lim" userId="cd266ed695e72ae1" providerId="Windows Live" clId="Web-{04AA5D9C-6CFE-4C6C-9C5A-7E913537C09A}" dt="2019-12-12T08:57:38.737" v="76" actId="20577"/>
          <ac:spMkLst>
            <pc:docMk/>
            <pc:sldMk cId="1875338481" sldId="334"/>
            <ac:spMk id="3" creationId="{00000000-0000-0000-0000-000000000000}"/>
          </ac:spMkLst>
        </pc:spChg>
        <pc:picChg chg="mod">
          <ac:chgData name="Geunsik Lim geunsik.lim" userId="cd266ed695e72ae1" providerId="Windows Live" clId="Web-{04AA5D9C-6CFE-4C6C-9C5A-7E913537C09A}" dt="2019-12-12T08:57:04.565" v="2" actId="1076"/>
          <ac:picMkLst>
            <pc:docMk/>
            <pc:sldMk cId="1875338481" sldId="334"/>
            <ac:picMk id="9" creationId="{00000000-0000-0000-0000-000000000000}"/>
          </ac:picMkLst>
        </pc:picChg>
        <pc:picChg chg="mod">
          <ac:chgData name="Geunsik Lim geunsik.lim" userId="cd266ed695e72ae1" providerId="Windows Live" clId="Web-{04AA5D9C-6CFE-4C6C-9C5A-7E913537C09A}" dt="2019-12-12T08:56:59.065" v="1" actId="1076"/>
          <ac:picMkLst>
            <pc:docMk/>
            <pc:sldMk cId="1875338481" sldId="334"/>
            <ac:picMk id="1026" creationId="{00000000-0000-0000-0000-000000000000}"/>
          </ac:picMkLst>
        </pc:picChg>
      </pc:sldChg>
      <pc:sldChg chg="modSp">
        <pc:chgData name="Geunsik Lim geunsik.lim" userId="cd266ed695e72ae1" providerId="Windows Live" clId="Web-{04AA5D9C-6CFE-4C6C-9C5A-7E913537C09A}" dt="2019-12-12T08:57:58.862" v="80" actId="1076"/>
        <pc:sldMkLst>
          <pc:docMk/>
          <pc:sldMk cId="206618309" sldId="340"/>
        </pc:sldMkLst>
        <pc:spChg chg="mod">
          <ac:chgData name="Geunsik Lim geunsik.lim" userId="cd266ed695e72ae1" providerId="Windows Live" clId="Web-{04AA5D9C-6CFE-4C6C-9C5A-7E913537C09A}" dt="2019-12-12T08:57:58.862" v="80" actId="1076"/>
          <ac:spMkLst>
            <pc:docMk/>
            <pc:sldMk cId="206618309" sldId="340"/>
            <ac:spMk id="10" creationId="{00000000-0000-0000-0000-000000000000}"/>
          </ac:spMkLst>
        </pc:spChg>
        <pc:picChg chg="mod">
          <ac:chgData name="Geunsik Lim geunsik.lim" userId="cd266ed695e72ae1" providerId="Windows Live" clId="Web-{04AA5D9C-6CFE-4C6C-9C5A-7E913537C09A}" dt="2019-12-12T08:57:45.909" v="78" actId="14100"/>
          <ac:picMkLst>
            <pc:docMk/>
            <pc:sldMk cId="206618309" sldId="340"/>
            <ac:picMk id="9" creationId="{00000000-0000-0000-0000-000000000000}"/>
          </ac:picMkLst>
        </pc:picChg>
        <pc:picChg chg="mod">
          <ac:chgData name="Geunsik Lim geunsik.lim" userId="cd266ed695e72ae1" providerId="Windows Live" clId="Web-{04AA5D9C-6CFE-4C6C-9C5A-7E913537C09A}" dt="2019-12-12T08:57:49.706" v="79" actId="14100"/>
          <ac:picMkLst>
            <pc:docMk/>
            <pc:sldMk cId="206618309" sldId="340"/>
            <ac:picMk id="11" creationId="{00000000-0000-0000-0000-000000000000}"/>
          </ac:picMkLst>
        </pc:picChg>
      </pc:sldChg>
    </pc:docChg>
  </pc:docChgLst>
  <pc:docChgLst>
    <pc:chgData name="Geunsik Lim geunsik.lim" userId="cd266ed695e72ae1" providerId="Windows Live" clId="Web-{9E9D8BCA-7726-444F-8AA7-D3C48AF8DB75}"/>
    <pc:docChg chg="modSld">
      <pc:chgData name="Geunsik Lim geunsik.lim" userId="cd266ed695e72ae1" providerId="Windows Live" clId="Web-{9E9D8BCA-7726-444F-8AA7-D3C48AF8DB75}" dt="2019-12-12T08:52:33.642" v="1"/>
      <pc:docMkLst>
        <pc:docMk/>
      </pc:docMkLst>
      <pc:sldChg chg="addSp delSp modSp">
        <pc:chgData name="Geunsik Lim geunsik.lim" userId="cd266ed695e72ae1" providerId="Windows Live" clId="Web-{9E9D8BCA-7726-444F-8AA7-D3C48AF8DB75}" dt="2019-12-12T08:52:33.642" v="1"/>
        <pc:sldMkLst>
          <pc:docMk/>
          <pc:sldMk cId="1639755732" sldId="316"/>
        </pc:sldMkLst>
        <pc:picChg chg="add del mod">
          <ac:chgData name="Geunsik Lim geunsik.lim" userId="cd266ed695e72ae1" providerId="Windows Live" clId="Web-{9E9D8BCA-7726-444F-8AA7-D3C48AF8DB75}" dt="2019-12-12T08:52:33.642" v="1"/>
          <ac:picMkLst>
            <pc:docMk/>
            <pc:sldMk cId="1639755732" sldId="316"/>
            <ac:picMk id="2" creationId="{9DA5CA60-0585-43AD-BEDE-ECDC70285E3D}"/>
          </ac:picMkLst>
        </pc:picChg>
      </pc:sldChg>
    </pc:docChg>
  </pc:docChgLst>
  <pc:docChgLst>
    <pc:chgData name="Geunsik Lim geunsik.lim" userId="cd266ed695e72ae1" providerId="Windows Live" clId="Web-{4C8D8FF5-D0F4-431A-A7E2-3B3D0F4FF0F7}"/>
    <pc:docChg chg="addSld delSld modSld">
      <pc:chgData name="Geunsik Lim geunsik.lim" userId="cd266ed695e72ae1" providerId="Windows Live" clId="Web-{4C8D8FF5-D0F4-431A-A7E2-3B3D0F4FF0F7}" dt="2019-11-30T13:39:31.158" v="296"/>
      <pc:docMkLst>
        <pc:docMk/>
      </pc:docMkLst>
    </pc:docChg>
  </pc:docChgLst>
  <pc:docChgLst>
    <pc:chgData name="Lim geunsik.lim Geunsik" userId="cd266ed695e72ae1" providerId="LiveId" clId="{D14300F0-16AE-B846-A1EA-BEEBEF8B868C}"/>
    <pc:docChg chg="custSel modSld">
      <pc:chgData name="Lim geunsik.lim Geunsik" userId="cd266ed695e72ae1" providerId="LiveId" clId="{D14300F0-16AE-B846-A1EA-BEEBEF8B868C}" dt="2019-12-05T00:43:43.737" v="272" actId="20577"/>
      <pc:docMkLst>
        <pc:docMk/>
      </pc:docMkLst>
      <pc:sldChg chg="modSp">
        <pc:chgData name="Lim geunsik.lim Geunsik" userId="cd266ed695e72ae1" providerId="LiveId" clId="{D14300F0-16AE-B846-A1EA-BEEBEF8B868C}" dt="2019-12-05T00:43:43.737" v="272" actId="20577"/>
        <pc:sldMkLst>
          <pc:docMk/>
          <pc:sldMk cId="3694690217" sldId="310"/>
        </pc:sldMkLst>
        <pc:spChg chg="mod">
          <ac:chgData name="Lim geunsik.lim Geunsik" userId="cd266ed695e72ae1" providerId="LiveId" clId="{D14300F0-16AE-B846-A1EA-BEEBEF8B868C}" dt="2019-12-05T00:43:43.737" v="272" actId="20577"/>
          <ac:spMkLst>
            <pc:docMk/>
            <pc:sldMk cId="3694690217" sldId="310"/>
            <ac:spMk id="3" creationId="{E370E43E-53F5-46DE-A156-839C742025D1}"/>
          </ac:spMkLst>
        </pc:spChg>
      </pc:sldChg>
    </pc:docChg>
  </pc:docChgLst>
  <pc:docChgLst>
    <pc:chgData name="Geunsik Lim geunsik.lim" userId="cd266ed695e72ae1" providerId="Windows Live" clId="Web-{307A0E8E-D473-4A79-9CDF-D18BEC4B1CC3}"/>
    <pc:docChg chg="addSld modSld">
      <pc:chgData name="Geunsik Lim geunsik.lim" userId="cd266ed695e72ae1" providerId="Windows Live" clId="Web-{307A0E8E-D473-4A79-9CDF-D18BEC4B1CC3}" dt="2019-12-12T08:54:35.073" v="2"/>
      <pc:docMkLst>
        <pc:docMk/>
      </pc:docMkLst>
      <pc:sldChg chg="delSp new">
        <pc:chgData name="Geunsik Lim geunsik.lim" userId="cd266ed695e72ae1" providerId="Windows Live" clId="Web-{307A0E8E-D473-4A79-9CDF-D18BEC4B1CC3}" dt="2019-12-12T08:54:35.073" v="2"/>
        <pc:sldMkLst>
          <pc:docMk/>
          <pc:sldMk cId="206618309" sldId="340"/>
        </pc:sldMkLst>
        <pc:spChg chg="del">
          <ac:chgData name="Geunsik Lim geunsik.lim" userId="cd266ed695e72ae1" providerId="Windows Live" clId="Web-{307A0E8E-D473-4A79-9CDF-D18BEC4B1CC3}" dt="2019-12-12T08:54:35.073" v="2"/>
          <ac:spMkLst>
            <pc:docMk/>
            <pc:sldMk cId="206618309" sldId="340"/>
            <ac:spMk id="2" creationId="{93568126-B15B-4AF5-A4D6-C87B9251B604}"/>
          </ac:spMkLst>
        </pc:spChg>
        <pc:spChg chg="del">
          <ac:chgData name="Geunsik Lim geunsik.lim" userId="cd266ed695e72ae1" providerId="Windows Live" clId="Web-{307A0E8E-D473-4A79-9CDF-D18BEC4B1CC3}" dt="2019-12-12T08:54:35.073" v="1"/>
          <ac:spMkLst>
            <pc:docMk/>
            <pc:sldMk cId="206618309" sldId="340"/>
            <ac:spMk id="3" creationId="{924D2F6D-0C0D-4CA9-84D5-B3A0A24D9D4E}"/>
          </ac:spMkLst>
        </pc:spChg>
      </pc:sldChg>
    </pc:docChg>
  </pc:docChgLst>
  <pc:docChgLst>
    <pc:chgData name="seungmin han" userId="2effc4630f9feb34" providerId="LiveId" clId="{F39C43CC-1D4E-4A3B-9F83-5E748D5E0359}"/>
    <pc:docChg chg="undo custSel addSld delSld modSld modMainMaster">
      <pc:chgData name="seungmin han" userId="2effc4630f9feb34" providerId="LiveId" clId="{F39C43CC-1D4E-4A3B-9F83-5E748D5E0359}" dt="2019-12-03T08:12:11.532" v="1932" actId="20577"/>
      <pc:docMkLst>
        <pc:docMk/>
      </pc:docMkLst>
      <pc:sldChg chg="modSp modTransition">
        <pc:chgData name="seungmin han" userId="2effc4630f9feb34" providerId="LiveId" clId="{F39C43CC-1D4E-4A3B-9F83-5E748D5E0359}" dt="2019-12-03T07:53:36.259" v="172" actId="113"/>
        <pc:sldMkLst>
          <pc:docMk/>
          <pc:sldMk cId="1704304848" sldId="256"/>
        </pc:sldMkLst>
        <pc:spChg chg="mod">
          <ac:chgData name="seungmin han" userId="2effc4630f9feb34" providerId="LiveId" clId="{F39C43CC-1D4E-4A3B-9F83-5E748D5E0359}" dt="2019-12-03T07:52:44.494" v="165" actId="1035"/>
          <ac:spMkLst>
            <pc:docMk/>
            <pc:sldMk cId="1704304848" sldId="256"/>
            <ac:spMk id="2" creationId="{00000000-0000-0000-0000-000000000000}"/>
          </ac:spMkLst>
        </pc:spChg>
        <pc:spChg chg="mod">
          <ac:chgData name="seungmin han" userId="2effc4630f9feb34" providerId="LiveId" clId="{F39C43CC-1D4E-4A3B-9F83-5E748D5E0359}" dt="2019-12-03T07:53:36.259" v="172" actId="113"/>
          <ac:spMkLst>
            <pc:docMk/>
            <pc:sldMk cId="1704304848" sldId="256"/>
            <ac:spMk id="3" creationId="{00000000-0000-0000-0000-000000000000}"/>
          </ac:spMkLst>
        </pc:spChg>
        <pc:spChg chg="mod">
          <ac:chgData name="seungmin han" userId="2effc4630f9feb34" providerId="LiveId" clId="{F39C43CC-1D4E-4A3B-9F83-5E748D5E0359}" dt="2019-12-03T07:52:10.963" v="96" actId="2711"/>
          <ac:spMkLst>
            <pc:docMk/>
            <pc:sldMk cId="1704304848" sldId="256"/>
            <ac:spMk id="4" creationId="{00000000-0000-0000-0000-000000000000}"/>
          </ac:spMkLst>
        </pc:spChg>
        <pc:spChg chg="mod">
          <ac:chgData name="seungmin han" userId="2effc4630f9feb34" providerId="LiveId" clId="{F39C43CC-1D4E-4A3B-9F83-5E748D5E0359}" dt="2019-12-03T07:52:36.203" v="134" actId="1035"/>
          <ac:spMkLst>
            <pc:docMk/>
            <pc:sldMk cId="1704304848" sldId="256"/>
            <ac:spMk id="5" creationId="{1AA855E8-1EC1-489E-9C6D-2B1CE788FBFF}"/>
          </ac:spMkLst>
        </pc:spChg>
      </pc:sldChg>
      <pc:sldChg chg="addSp delSp modSp modTransition">
        <pc:chgData name="seungmin han" userId="2effc4630f9feb34" providerId="LiveId" clId="{F39C43CC-1D4E-4A3B-9F83-5E748D5E0359}" dt="2019-12-03T08:10:44.429" v="1844" actId="1036"/>
        <pc:sldMkLst>
          <pc:docMk/>
          <pc:sldMk cId="3604655746" sldId="267"/>
        </pc:sldMkLst>
        <pc:spChg chg="del">
          <ac:chgData name="seungmin han" userId="2effc4630f9feb34" providerId="LiveId" clId="{F39C43CC-1D4E-4A3B-9F83-5E748D5E0359}" dt="2019-12-03T07:55:20.211" v="286" actId="478"/>
          <ac:spMkLst>
            <pc:docMk/>
            <pc:sldMk cId="3604655746" sldId="267"/>
            <ac:spMk id="2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10:16.091" v="1781"/>
          <ac:spMkLst>
            <pc:docMk/>
            <pc:sldMk cId="3604655746" sldId="267"/>
            <ac:spMk id="3" creationId="{00000000-0000-0000-0000-000000000000}"/>
          </ac:spMkLst>
        </pc:spChg>
        <pc:spChg chg="add del mod">
          <ac:chgData name="seungmin han" userId="2effc4630f9feb34" providerId="LiveId" clId="{F39C43CC-1D4E-4A3B-9F83-5E748D5E0359}" dt="2019-12-03T07:55:21.881" v="287" actId="478"/>
          <ac:spMkLst>
            <pc:docMk/>
            <pc:sldMk cId="3604655746" sldId="267"/>
            <ac:spMk id="9" creationId="{96120E73-A187-4E38-B02F-EA7F30E78559}"/>
          </ac:spMkLst>
        </pc:spChg>
        <pc:spChg chg="add mod">
          <ac:chgData name="seungmin han" userId="2effc4630f9feb34" providerId="LiveId" clId="{F39C43CC-1D4E-4A3B-9F83-5E748D5E0359}" dt="2019-12-03T07:55:25.513" v="304"/>
          <ac:spMkLst>
            <pc:docMk/>
            <pc:sldMk cId="3604655746" sldId="267"/>
            <ac:spMk id="11" creationId="{79003A21-6617-46F8-83BC-9ECB3114AE17}"/>
          </ac:spMkLst>
        </pc:spChg>
        <pc:picChg chg="mod">
          <ac:chgData name="seungmin han" userId="2effc4630f9feb34" providerId="LiveId" clId="{F39C43CC-1D4E-4A3B-9F83-5E748D5E0359}" dt="2019-12-03T08:10:39.064" v="1826" actId="1036"/>
          <ac:picMkLst>
            <pc:docMk/>
            <pc:sldMk cId="3604655746" sldId="267"/>
            <ac:picMk id="8" creationId="{48D6DE1E-F95B-4C22-8BA5-BA0DF2E912F9}"/>
          </ac:picMkLst>
        </pc:picChg>
        <pc:picChg chg="mod">
          <ac:chgData name="seungmin han" userId="2effc4630f9feb34" providerId="LiveId" clId="{F39C43CC-1D4E-4A3B-9F83-5E748D5E0359}" dt="2019-12-03T08:10:44.429" v="1844" actId="1036"/>
          <ac:picMkLst>
            <pc:docMk/>
            <pc:sldMk cId="3604655746" sldId="267"/>
            <ac:picMk id="1036" creationId="{00000000-0000-0000-0000-000000000000}"/>
          </ac:picMkLst>
        </pc:picChg>
      </pc:sldChg>
      <pc:sldChg chg="modSp modTransition">
        <pc:chgData name="seungmin han" userId="2effc4630f9feb34" providerId="LiveId" clId="{F39C43CC-1D4E-4A3B-9F83-5E748D5E0359}" dt="2019-12-03T07:56:05.469" v="419" actId="1037"/>
        <pc:sldMkLst>
          <pc:docMk/>
          <pc:sldMk cId="2569688501" sldId="270"/>
        </pc:sldMkLst>
        <pc:spChg chg="mod">
          <ac:chgData name="seungmin han" userId="2effc4630f9feb34" providerId="LiveId" clId="{F39C43CC-1D4E-4A3B-9F83-5E748D5E0359}" dt="2019-12-03T07:56:05.469" v="419" actId="1037"/>
          <ac:spMkLst>
            <pc:docMk/>
            <pc:sldMk cId="2569688501" sldId="270"/>
            <ac:spMk id="2" creationId="{00000000-0000-0000-0000-000000000000}"/>
          </ac:spMkLst>
        </pc:spChg>
      </pc:sldChg>
      <pc:sldChg chg="addSp modSp modTransition">
        <pc:chgData name="seungmin han" userId="2effc4630f9feb34" providerId="LiveId" clId="{F39C43CC-1D4E-4A3B-9F83-5E748D5E0359}" dt="2019-12-03T08:11:42.683" v="1928"/>
        <pc:sldMkLst>
          <pc:docMk/>
          <pc:sldMk cId="3615075056" sldId="283"/>
        </pc:sldMkLst>
        <pc:spChg chg="mod">
          <ac:chgData name="seungmin han" userId="2effc4630f9feb34" providerId="LiveId" clId="{F39C43CC-1D4E-4A3B-9F83-5E748D5E0359}" dt="2019-12-03T07:50:03.317" v="5" actId="27636"/>
          <ac:spMkLst>
            <pc:docMk/>
            <pc:sldMk cId="3615075056" sldId="283"/>
            <ac:spMk id="2" creationId="{00000000-0000-0000-0000-000000000000}"/>
          </ac:spMkLst>
        </pc:spChg>
        <pc:spChg chg="add">
          <ac:chgData name="seungmin han" userId="2effc4630f9feb34" providerId="LiveId" clId="{F39C43CC-1D4E-4A3B-9F83-5E748D5E0359}" dt="2019-12-03T08:11:42.683" v="1928"/>
          <ac:spMkLst>
            <pc:docMk/>
            <pc:sldMk cId="3615075056" sldId="283"/>
            <ac:spMk id="5" creationId="{E3CEEF4C-AF83-4620-886A-A1F708F9AF33}"/>
          </ac:spMkLst>
        </pc:spChg>
      </pc:sldChg>
      <pc:sldChg chg="modSp modTransition">
        <pc:chgData name="seungmin han" userId="2effc4630f9feb34" providerId="LiveId" clId="{F39C43CC-1D4E-4A3B-9F83-5E748D5E0359}" dt="2019-12-03T07:53:53.132" v="179" actId="1036"/>
        <pc:sldMkLst>
          <pc:docMk/>
          <pc:sldMk cId="1996098722" sldId="295"/>
        </pc:sldMkLst>
        <pc:spChg chg="mod">
          <ac:chgData name="seungmin han" userId="2effc4630f9feb34" providerId="LiveId" clId="{F39C43CC-1D4E-4A3B-9F83-5E748D5E0359}" dt="2019-12-03T07:53:53.132" v="179" actId="1036"/>
          <ac:spMkLst>
            <pc:docMk/>
            <pc:sldMk cId="1996098722" sldId="295"/>
            <ac:spMk id="2" creationId="{00000000-0000-0000-0000-000000000000}"/>
          </ac:spMkLst>
        </pc:spChg>
      </pc:sldChg>
      <pc:sldChg chg="addSp delSp modSp modTransition">
        <pc:chgData name="seungmin han" userId="2effc4630f9feb34" providerId="LiveId" clId="{F39C43CC-1D4E-4A3B-9F83-5E748D5E0359}" dt="2019-12-03T08:09:25.601" v="1776" actId="20577"/>
        <pc:sldMkLst>
          <pc:docMk/>
          <pc:sldMk cId="906473326" sldId="297"/>
        </pc:sldMkLst>
        <pc:spChg chg="del">
          <ac:chgData name="seungmin han" userId="2effc4630f9feb34" providerId="LiveId" clId="{F39C43CC-1D4E-4A3B-9F83-5E748D5E0359}" dt="2019-12-03T07:54:38.216" v="225" actId="478"/>
          <ac:spMkLst>
            <pc:docMk/>
            <pc:sldMk cId="906473326" sldId="297"/>
            <ac:spMk id="2" creationId="{00000000-0000-0000-0000-000000000000}"/>
          </ac:spMkLst>
        </pc:spChg>
        <pc:spChg chg="add del mod">
          <ac:chgData name="seungmin han" userId="2effc4630f9feb34" providerId="LiveId" clId="{F39C43CC-1D4E-4A3B-9F83-5E748D5E0359}" dt="2019-12-03T07:54:40.567" v="226" actId="478"/>
          <ac:spMkLst>
            <pc:docMk/>
            <pc:sldMk cId="906473326" sldId="297"/>
            <ac:spMk id="3" creationId="{6CDC7681-4B7E-45EF-9474-48F681D849E5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17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18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19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24" creationId="{00000000-0000-0000-0000-000000000000}"/>
          </ac:spMkLst>
        </pc:spChg>
        <pc:spChg chg="add 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27" creationId="{973A6FB4-3233-413C-82B6-5C7DE22C5B2C}"/>
          </ac:spMkLst>
        </pc:spChg>
        <pc:spChg chg="mod">
          <ac:chgData name="seungmin han" userId="2effc4630f9feb34" providerId="LiveId" clId="{F39C43CC-1D4E-4A3B-9F83-5E748D5E0359}" dt="2019-12-03T08:08:53.621" v="1770" actId="207"/>
          <ac:spMkLst>
            <pc:docMk/>
            <pc:sldMk cId="906473326" sldId="297"/>
            <ac:spMk id="34" creationId="{0D81D5CE-590A-40C9-8DFB-FE7A2459068C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36" creationId="{1745FFBF-D9A4-4FD6-B9FB-414024C2C19E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40" creationId="{E35D7338-1ECA-46BD-8C38-DA6A55D4AC03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41" creationId="{BBCFFF29-21B7-4499-81FD-B5BC16E13739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45" creationId="{2692D6B0-9984-44BB-841A-A996843EA299}"/>
          </ac:spMkLst>
        </pc:spChg>
        <pc:spChg chg="mod">
          <ac:chgData name="seungmin han" userId="2effc4630f9feb34" providerId="LiveId" clId="{F39C43CC-1D4E-4A3B-9F83-5E748D5E0359}" dt="2019-12-03T08:08:05.599" v="1754" actId="2711"/>
          <ac:spMkLst>
            <pc:docMk/>
            <pc:sldMk cId="906473326" sldId="297"/>
            <ac:spMk id="46" creationId="{0F826576-E1F5-4B7B-AB4E-1C9AC827E553}"/>
          </ac:spMkLst>
        </pc:spChg>
        <pc:graphicFrameChg chg="mod modGraphic">
          <ac:chgData name="seungmin han" userId="2effc4630f9feb34" providerId="LiveId" clId="{F39C43CC-1D4E-4A3B-9F83-5E748D5E0359}" dt="2019-12-03T08:09:25.601" v="1776" actId="20577"/>
          <ac:graphicFrameMkLst>
            <pc:docMk/>
            <pc:sldMk cId="906473326" sldId="297"/>
            <ac:graphicFrameMk id="4" creationId="{00000000-0000-0000-0000-000000000000}"/>
          </ac:graphicFrameMkLst>
        </pc:graphicFrame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6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8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11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15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16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9:08.905" v="1771" actId="208"/>
          <ac:cxnSpMkLst>
            <pc:docMk/>
            <pc:sldMk cId="906473326" sldId="297"/>
            <ac:cxnSpMk id="21" creationId="{2EA76ABB-440E-46F3-9EFF-B69CEB6CFEDD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23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26" creationId="{00000000-0000-0000-0000-000000000000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28" creationId="{371812C6-6E15-4C8D-83B6-3E4FFF9EA569}"/>
          </ac:cxnSpMkLst>
        </pc:cxnChg>
        <pc:cxnChg chg="mod">
          <ac:chgData name="seungmin han" userId="2effc4630f9feb34" providerId="LiveId" clId="{F39C43CC-1D4E-4A3B-9F83-5E748D5E0359}" dt="2019-12-03T08:09:08.905" v="1771" actId="208"/>
          <ac:cxnSpMkLst>
            <pc:docMk/>
            <pc:sldMk cId="906473326" sldId="297"/>
            <ac:cxnSpMk id="33" creationId="{50E9F073-AB45-453C-B3DB-F36EF9C873F8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37" creationId="{1F23C684-06FB-4350-9855-20B4C70B0178}"/>
          </ac:cxnSpMkLst>
        </pc:cxnChg>
        <pc:cxnChg chg="mod">
          <ac:chgData name="seungmin han" userId="2effc4630f9feb34" providerId="LiveId" clId="{F39C43CC-1D4E-4A3B-9F83-5E748D5E0359}" dt="2019-12-03T08:09:15.026" v="1772" actId="108"/>
          <ac:cxnSpMkLst>
            <pc:docMk/>
            <pc:sldMk cId="906473326" sldId="297"/>
            <ac:cxnSpMk id="38" creationId="{51D7B547-1BE9-46D3-8C57-750A3CEEF74B}"/>
          </ac:cxnSpMkLst>
        </pc:cxnChg>
        <pc:cxnChg chg="mod">
          <ac:chgData name="seungmin han" userId="2effc4630f9feb34" providerId="LiveId" clId="{F39C43CC-1D4E-4A3B-9F83-5E748D5E0359}" dt="2019-12-03T08:08:05.599" v="1754" actId="2711"/>
          <ac:cxnSpMkLst>
            <pc:docMk/>
            <pc:sldMk cId="906473326" sldId="297"/>
            <ac:cxnSpMk id="39" creationId="{53763B30-6F46-4592-9B0A-BEC2B0066991}"/>
          </ac:cxnSpMkLst>
        </pc:cxnChg>
      </pc:sldChg>
      <pc:sldChg chg="addSp delSp modSp modTransition">
        <pc:chgData name="seungmin han" userId="2effc4630f9feb34" providerId="LiveId" clId="{F39C43CC-1D4E-4A3B-9F83-5E748D5E0359}" dt="2019-12-03T08:07:21.753" v="1744" actId="14100"/>
        <pc:sldMkLst>
          <pc:docMk/>
          <pc:sldMk cId="3533525723" sldId="298"/>
        </pc:sldMkLst>
        <pc:spChg chg="del mod">
          <ac:chgData name="seungmin han" userId="2effc4630f9feb34" providerId="LiveId" clId="{F39C43CC-1D4E-4A3B-9F83-5E748D5E0359}" dt="2019-12-03T07:54:18.582" v="192" actId="478"/>
          <ac:spMkLst>
            <pc:docMk/>
            <pc:sldMk cId="3533525723" sldId="298"/>
            <ac:spMk id="2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03:27.860" v="1609" actId="2711"/>
          <ac:spMkLst>
            <pc:docMk/>
            <pc:sldMk cId="3533525723" sldId="298"/>
            <ac:spMk id="4" creationId="{0290F7B9-535F-4300-AEC5-3BF46481876E}"/>
          </ac:spMkLst>
        </pc:spChg>
        <pc:spChg chg="mod">
          <ac:chgData name="seungmin han" userId="2effc4630f9feb34" providerId="LiveId" clId="{F39C43CC-1D4E-4A3B-9F83-5E748D5E0359}" dt="2019-12-03T08:05:23.153" v="1708" actId="1038"/>
          <ac:spMkLst>
            <pc:docMk/>
            <pc:sldMk cId="3533525723" sldId="298"/>
            <ac:spMk id="5" creationId="{40A16A95-9455-4D21-99B4-9D3BEF43DD59}"/>
          </ac:spMkLst>
        </pc:spChg>
        <pc:spChg chg="add del">
          <ac:chgData name="seungmin han" userId="2effc4630f9feb34" providerId="LiveId" clId="{F39C43CC-1D4E-4A3B-9F83-5E748D5E0359}" dt="2019-12-03T07:54:11.748" v="189"/>
          <ac:spMkLst>
            <pc:docMk/>
            <pc:sldMk cId="3533525723" sldId="298"/>
            <ac:spMk id="6" creationId="{869F4636-FA83-477B-9417-8488649BA303}"/>
          </ac:spMkLst>
        </pc:spChg>
        <pc:spChg chg="add del mod">
          <ac:chgData name="seungmin han" userId="2effc4630f9feb34" providerId="LiveId" clId="{F39C43CC-1D4E-4A3B-9F83-5E748D5E0359}" dt="2019-12-03T07:54:20.358" v="193" actId="478"/>
          <ac:spMkLst>
            <pc:docMk/>
            <pc:sldMk cId="3533525723" sldId="298"/>
            <ac:spMk id="7" creationId="{0491C03F-DC4C-4069-862A-44658F3FD7E9}"/>
          </ac:spMkLst>
        </pc:spChg>
        <pc:spChg chg="mod">
          <ac:chgData name="seungmin han" userId="2effc4630f9feb34" providerId="LiveId" clId="{F39C43CC-1D4E-4A3B-9F83-5E748D5E0359}" dt="2019-12-03T08:05:29.869" v="1712" actId="113"/>
          <ac:spMkLst>
            <pc:docMk/>
            <pc:sldMk cId="3533525723" sldId="298"/>
            <ac:spMk id="10" creationId="{B947751F-ACBB-4420-ABE1-3C4E2E0447B5}"/>
          </ac:spMkLst>
        </pc:spChg>
        <pc:spChg chg="add mod">
          <ac:chgData name="seungmin han" userId="2effc4630f9feb34" providerId="LiveId" clId="{F39C43CC-1D4E-4A3B-9F83-5E748D5E0359}" dt="2019-12-03T08:03:27.860" v="1609" actId="2711"/>
          <ac:spMkLst>
            <pc:docMk/>
            <pc:sldMk cId="3533525723" sldId="298"/>
            <ac:spMk id="31" creationId="{D1F8AE28-FB52-4021-921C-6FE632723FBB}"/>
          </ac:spMkLst>
        </pc:spChg>
        <pc:spChg chg="mod">
          <ac:chgData name="seungmin han" userId="2effc4630f9feb34" providerId="LiveId" clId="{F39C43CC-1D4E-4A3B-9F83-5E748D5E0359}" dt="2019-12-03T08:03:27.860" v="1609" actId="2711"/>
          <ac:spMkLst>
            <pc:docMk/>
            <pc:sldMk cId="3533525723" sldId="298"/>
            <ac:spMk id="54" creationId="{48A3AF7A-31AF-4B84-AA83-F4F42A8C7F34}"/>
          </ac:spMkLst>
        </pc:spChg>
        <pc:spChg chg="mod">
          <ac:chgData name="seungmin han" userId="2effc4630f9feb34" providerId="LiveId" clId="{F39C43CC-1D4E-4A3B-9F83-5E748D5E0359}" dt="2019-12-03T08:04:45.824" v="1656" actId="1036"/>
          <ac:spMkLst>
            <pc:docMk/>
            <pc:sldMk cId="3533525723" sldId="298"/>
            <ac:spMk id="55" creationId="{664CD835-C5F3-4069-AB9D-D164D10233E3}"/>
          </ac:spMkLst>
        </pc:spChg>
        <pc:spChg chg="mod">
          <ac:chgData name="seungmin han" userId="2effc4630f9feb34" providerId="LiveId" clId="{F39C43CC-1D4E-4A3B-9F83-5E748D5E0359}" dt="2019-12-03T08:03:27.860" v="1609" actId="2711"/>
          <ac:spMkLst>
            <pc:docMk/>
            <pc:sldMk cId="3533525723" sldId="298"/>
            <ac:spMk id="73" creationId="{9D4ABDED-ED24-4DDD-A6E2-B7AEF5B92B95}"/>
          </ac:spMkLst>
        </pc:spChg>
        <pc:spChg chg="mod">
          <ac:chgData name="seungmin han" userId="2effc4630f9feb34" providerId="LiveId" clId="{F39C43CC-1D4E-4A3B-9F83-5E748D5E0359}" dt="2019-12-03T08:05:25.305" v="1709" actId="113"/>
          <ac:spMkLst>
            <pc:docMk/>
            <pc:sldMk cId="3533525723" sldId="298"/>
            <ac:spMk id="74" creationId="{B0FC30A8-FBA2-4CEF-9D9D-1ACC424BC3A6}"/>
          </ac:spMkLst>
        </pc:spChg>
        <pc:spChg chg="mod">
          <ac:chgData name="seungmin han" userId="2effc4630f9feb34" providerId="LiveId" clId="{F39C43CC-1D4E-4A3B-9F83-5E748D5E0359}" dt="2019-12-03T08:03:59.876" v="1625" actId="1038"/>
          <ac:spMkLst>
            <pc:docMk/>
            <pc:sldMk cId="3533525723" sldId="298"/>
            <ac:spMk id="75" creationId="{DBE3AF1C-CCE9-450D-B606-533BAF1DBE7B}"/>
          </ac:spMkLst>
        </pc:spChg>
        <pc:spChg chg="mod">
          <ac:chgData name="seungmin han" userId="2effc4630f9feb34" providerId="LiveId" clId="{F39C43CC-1D4E-4A3B-9F83-5E748D5E0359}" dt="2019-12-03T08:03:27.860" v="1609" actId="2711"/>
          <ac:spMkLst>
            <pc:docMk/>
            <pc:sldMk cId="3533525723" sldId="298"/>
            <ac:spMk id="76" creationId="{6DBACD10-1C2D-4A03-A836-3380244647E2}"/>
          </ac:spMkLst>
        </pc:spChg>
        <pc:spChg chg="mod">
          <ac:chgData name="seungmin han" userId="2effc4630f9feb34" providerId="LiveId" clId="{F39C43CC-1D4E-4A3B-9F83-5E748D5E0359}" dt="2019-12-03T08:06:57.074" v="1737" actId="14100"/>
          <ac:spMkLst>
            <pc:docMk/>
            <pc:sldMk cId="3533525723" sldId="298"/>
            <ac:spMk id="83" creationId="{FA2012F9-2C3F-4DA5-BA33-3863AE292E2E}"/>
          </ac:spMkLst>
        </pc:spChg>
        <pc:spChg chg="mod">
          <ac:chgData name="seungmin han" userId="2effc4630f9feb34" providerId="LiveId" clId="{F39C43CC-1D4E-4A3B-9F83-5E748D5E0359}" dt="2019-12-03T08:05:27.003" v="1710" actId="113"/>
          <ac:spMkLst>
            <pc:docMk/>
            <pc:sldMk cId="3533525723" sldId="298"/>
            <ac:spMk id="99" creationId="{6256A7A3-4F55-46B1-81AF-448EEA0DD875}"/>
          </ac:spMkLst>
        </pc:spChg>
        <pc:spChg chg="mod">
          <ac:chgData name="seungmin han" userId="2effc4630f9feb34" providerId="LiveId" clId="{F39C43CC-1D4E-4A3B-9F83-5E748D5E0359}" dt="2019-12-03T08:05:17.068" v="1689" actId="113"/>
          <ac:spMkLst>
            <pc:docMk/>
            <pc:sldMk cId="3533525723" sldId="298"/>
            <ac:spMk id="105" creationId="{6992AE4E-29D9-43B7-B123-6558EFF5EC6A}"/>
          </ac:spMkLst>
        </pc:spChg>
        <pc:grpChg chg="mod">
          <ac:chgData name="seungmin han" userId="2effc4630f9feb34" providerId="LiveId" clId="{F39C43CC-1D4E-4A3B-9F83-5E748D5E0359}" dt="2019-12-03T08:07:21.753" v="1744" actId="14100"/>
          <ac:grpSpMkLst>
            <pc:docMk/>
            <pc:sldMk cId="3533525723" sldId="298"/>
            <ac:grpSpMk id="86" creationId="{00FFAD0A-3418-4852-B751-B3372F09C44F}"/>
          </ac:grpSpMkLst>
        </pc:grpChg>
        <pc:grpChg chg="mod">
          <ac:chgData name="seungmin han" userId="2effc4630f9feb34" providerId="LiveId" clId="{F39C43CC-1D4E-4A3B-9F83-5E748D5E0359}" dt="2019-12-03T08:03:27.860" v="1609" actId="2711"/>
          <ac:grpSpMkLst>
            <pc:docMk/>
            <pc:sldMk cId="3533525723" sldId="298"/>
            <ac:grpSpMk id="95" creationId="{25F531AE-C9AC-41A0-A043-9D856257A246}"/>
          </ac:grpSpMkLst>
        </pc:grpChg>
        <pc:picChg chg="mod">
          <ac:chgData name="seungmin han" userId="2effc4630f9feb34" providerId="LiveId" clId="{F39C43CC-1D4E-4A3B-9F83-5E748D5E0359}" dt="2019-12-03T08:03:53.784" v="1612" actId="12788"/>
          <ac:picMkLst>
            <pc:docMk/>
            <pc:sldMk cId="3533525723" sldId="298"/>
            <ac:picMk id="3" creationId="{904304C3-B6F9-4457-8648-BE03DD4DD38B}"/>
          </ac:picMkLst>
        </pc:picChg>
        <pc:picChg chg="mod">
          <ac:chgData name="seungmin han" userId="2effc4630f9feb34" providerId="LiveId" clId="{F39C43CC-1D4E-4A3B-9F83-5E748D5E0359}" dt="2019-12-03T08:03:53.784" v="1612" actId="12788"/>
          <ac:picMkLst>
            <pc:docMk/>
            <pc:sldMk cId="3533525723" sldId="298"/>
            <ac:picMk id="91" creationId="{4A8B46D5-DBEC-4DE5-89A4-DCE4757CA027}"/>
          </ac:picMkLst>
        </pc:picChg>
        <pc:cxnChg chg="mod">
          <ac:chgData name="seungmin han" userId="2effc4630f9feb34" providerId="LiveId" clId="{F39C43CC-1D4E-4A3B-9F83-5E748D5E0359}" dt="2019-12-03T08:06:33.583" v="1730" actId="14100"/>
          <ac:cxnSpMkLst>
            <pc:docMk/>
            <pc:sldMk cId="3533525723" sldId="298"/>
            <ac:cxnSpMk id="29" creationId="{B53AF0F4-EE8A-48AB-9506-EF1316107576}"/>
          </ac:cxnSpMkLst>
        </pc:cxnChg>
        <pc:cxnChg chg="mod">
          <ac:chgData name="seungmin han" userId="2effc4630f9feb34" providerId="LiveId" clId="{F39C43CC-1D4E-4A3B-9F83-5E748D5E0359}" dt="2019-12-03T08:06:51.313" v="1734" actId="14100"/>
          <ac:cxnSpMkLst>
            <pc:docMk/>
            <pc:sldMk cId="3533525723" sldId="298"/>
            <ac:cxnSpMk id="77" creationId="{29C2D39D-C986-4173-9B60-22D267F119FB}"/>
          </ac:cxnSpMkLst>
        </pc:cxnChg>
        <pc:cxnChg chg="mod">
          <ac:chgData name="seungmin han" userId="2effc4630f9feb34" providerId="LiveId" clId="{F39C43CC-1D4E-4A3B-9F83-5E748D5E0359}" dt="2019-12-03T08:05:53.618" v="1722" actId="1037"/>
          <ac:cxnSpMkLst>
            <pc:docMk/>
            <pc:sldMk cId="3533525723" sldId="298"/>
            <ac:cxnSpMk id="78" creationId="{C11B4F4A-7F20-4713-BD54-41D23474F24D}"/>
          </ac:cxnSpMkLst>
        </pc:cxnChg>
        <pc:cxnChg chg="mod">
          <ac:chgData name="seungmin han" userId="2effc4630f9feb34" providerId="LiveId" clId="{F39C43CC-1D4E-4A3B-9F83-5E748D5E0359}" dt="2019-12-03T08:06:53.557" v="1735" actId="14100"/>
          <ac:cxnSpMkLst>
            <pc:docMk/>
            <pc:sldMk cId="3533525723" sldId="298"/>
            <ac:cxnSpMk id="80" creationId="{D6EE6437-78AA-483B-9E29-6D0045C12C9B}"/>
          </ac:cxnSpMkLst>
        </pc:cxnChg>
        <pc:cxnChg chg="mod">
          <ac:chgData name="seungmin han" userId="2effc4630f9feb34" providerId="LiveId" clId="{F39C43CC-1D4E-4A3B-9F83-5E748D5E0359}" dt="2019-12-03T08:06:48.255" v="1733" actId="14100"/>
          <ac:cxnSpMkLst>
            <pc:docMk/>
            <pc:sldMk cId="3533525723" sldId="298"/>
            <ac:cxnSpMk id="81" creationId="{B40E92F8-594D-49A2-A770-7767BD492C51}"/>
          </ac:cxnSpMkLst>
        </pc:cxnChg>
        <pc:cxnChg chg="mod">
          <ac:chgData name="seungmin han" userId="2effc4630f9feb34" providerId="LiveId" clId="{F39C43CC-1D4E-4A3B-9F83-5E748D5E0359}" dt="2019-12-03T08:06:46.107" v="1732" actId="14100"/>
          <ac:cxnSpMkLst>
            <pc:docMk/>
            <pc:sldMk cId="3533525723" sldId="298"/>
            <ac:cxnSpMk id="89" creationId="{22EE0BB9-E0F5-4E4F-8D39-5DAF223891C5}"/>
          </ac:cxnSpMkLst>
        </pc:cxnChg>
        <pc:cxnChg chg="mod">
          <ac:chgData name="seungmin han" userId="2effc4630f9feb34" providerId="LiveId" clId="{F39C43CC-1D4E-4A3B-9F83-5E748D5E0359}" dt="2019-12-03T08:07:01.618" v="1738" actId="14100"/>
          <ac:cxnSpMkLst>
            <pc:docMk/>
            <pc:sldMk cId="3533525723" sldId="298"/>
            <ac:cxnSpMk id="103" creationId="{609BC03F-1C54-4C85-8593-D2FE1D6453EB}"/>
          </ac:cxnSpMkLst>
        </pc:cxnChg>
        <pc:cxnChg chg="mod">
          <ac:chgData name="seungmin han" userId="2effc4630f9feb34" providerId="LiveId" clId="{F39C43CC-1D4E-4A3B-9F83-5E748D5E0359}" dt="2019-12-03T08:05:53.618" v="1722" actId="1037"/>
          <ac:cxnSpMkLst>
            <pc:docMk/>
            <pc:sldMk cId="3533525723" sldId="298"/>
            <ac:cxnSpMk id="104" creationId="{26BEB659-A2F9-46CD-B7CA-76435EAA3D2A}"/>
          </ac:cxnSpMkLst>
        </pc:cxnChg>
      </pc:sldChg>
      <pc:sldChg chg="addSp delSp modSp modTransition">
        <pc:chgData name="seungmin han" userId="2effc4630f9feb34" providerId="LiveId" clId="{F39C43CC-1D4E-4A3B-9F83-5E748D5E0359}" dt="2019-12-03T08:11:36.275" v="1925" actId="6549"/>
        <pc:sldMkLst>
          <pc:docMk/>
          <pc:sldMk cId="837466194" sldId="304"/>
        </pc:sldMkLst>
        <pc:spChg chg="del">
          <ac:chgData name="seungmin han" userId="2effc4630f9feb34" providerId="LiveId" clId="{F39C43CC-1D4E-4A3B-9F83-5E748D5E0359}" dt="2019-12-03T07:54:50.232" v="229" actId="478"/>
          <ac:spMkLst>
            <pc:docMk/>
            <pc:sldMk cId="837466194" sldId="304"/>
            <ac:spMk id="2" creationId="{CD2A0268-F9B1-47F5-918C-B491AEEB3AE7}"/>
          </ac:spMkLst>
        </pc:spChg>
        <pc:spChg chg="add del mod">
          <ac:chgData name="seungmin han" userId="2effc4630f9feb34" providerId="LiveId" clId="{F39C43CC-1D4E-4A3B-9F83-5E748D5E0359}" dt="2019-12-03T07:55:03.126" v="268" actId="478"/>
          <ac:spMkLst>
            <pc:docMk/>
            <pc:sldMk cId="837466194" sldId="304"/>
            <ac:spMk id="3" creationId="{67C3DBC8-9A4F-4BFF-9031-72E8E2833DD9}"/>
          </ac:spMkLst>
        </pc:spChg>
        <pc:spChg chg="add del">
          <ac:chgData name="seungmin han" userId="2effc4630f9feb34" providerId="LiveId" clId="{F39C43CC-1D4E-4A3B-9F83-5E748D5E0359}" dt="2019-12-03T07:54:47.921" v="228"/>
          <ac:spMkLst>
            <pc:docMk/>
            <pc:sldMk cId="837466194" sldId="304"/>
            <ac:spMk id="4" creationId="{0BEE212F-E118-4A16-A171-E6DE6FE26403}"/>
          </ac:spMkLst>
        </pc:spChg>
        <pc:spChg chg="add del mod">
          <ac:chgData name="seungmin han" userId="2effc4630f9feb34" providerId="LiveId" clId="{F39C43CC-1D4E-4A3B-9F83-5E748D5E0359}" dt="2019-12-03T07:55:07.888" v="274" actId="20577"/>
          <ac:spMkLst>
            <pc:docMk/>
            <pc:sldMk cId="837466194" sldId="304"/>
            <ac:spMk id="6" creationId="{96D3C1DC-216D-44F6-B04A-8B7FEAF59C83}"/>
          </ac:spMkLst>
        </pc:spChg>
        <pc:spChg chg="add mod">
          <ac:chgData name="seungmin han" userId="2effc4630f9feb34" providerId="LiveId" clId="{F39C43CC-1D4E-4A3B-9F83-5E748D5E0359}" dt="2019-12-03T08:11:36.275" v="1925" actId="6549"/>
          <ac:spMkLst>
            <pc:docMk/>
            <pc:sldMk cId="837466194" sldId="304"/>
            <ac:spMk id="7" creationId="{A8BDBF4C-AD42-44DA-8F56-738525C47BA1}"/>
          </ac:spMkLst>
        </pc:spChg>
      </pc:sldChg>
      <pc:sldChg chg="addSp delSp modSp modTransition">
        <pc:chgData name="seungmin han" userId="2effc4630f9feb34" providerId="LiveId" clId="{F39C43CC-1D4E-4A3B-9F83-5E748D5E0359}" dt="2019-12-03T07:55:18.574" v="285"/>
        <pc:sldMkLst>
          <pc:docMk/>
          <pc:sldMk cId="410794279" sldId="306"/>
        </pc:sldMkLst>
        <pc:spChg chg="del">
          <ac:chgData name="seungmin han" userId="2effc4630f9feb34" providerId="LiveId" clId="{F39C43CC-1D4E-4A3B-9F83-5E748D5E0359}" dt="2019-12-03T07:55:13.700" v="277" actId="478"/>
          <ac:spMkLst>
            <pc:docMk/>
            <pc:sldMk cId="410794279" sldId="306"/>
            <ac:spMk id="2" creationId="{00000000-0000-0000-0000-000000000000}"/>
          </ac:spMkLst>
        </pc:spChg>
        <pc:spChg chg="add del mod">
          <ac:chgData name="seungmin han" userId="2effc4630f9feb34" providerId="LiveId" clId="{F39C43CC-1D4E-4A3B-9F83-5E748D5E0359}" dt="2019-12-03T07:55:15.166" v="278" actId="478"/>
          <ac:spMkLst>
            <pc:docMk/>
            <pc:sldMk cId="410794279" sldId="306"/>
            <ac:spMk id="3" creationId="{26A9681D-E2C5-4B76-B772-D204B8F0DF4C}"/>
          </ac:spMkLst>
        </pc:spChg>
        <pc:spChg chg="add del">
          <ac:chgData name="seungmin han" userId="2effc4630f9feb34" providerId="LiveId" clId="{F39C43CC-1D4E-4A3B-9F83-5E748D5E0359}" dt="2019-12-03T07:55:12.704" v="276"/>
          <ac:spMkLst>
            <pc:docMk/>
            <pc:sldMk cId="410794279" sldId="306"/>
            <ac:spMk id="4" creationId="{BD91C491-06ED-4B59-A659-831399522202}"/>
          </ac:spMkLst>
        </pc:spChg>
        <pc:spChg chg="add mod">
          <ac:chgData name="seungmin han" userId="2effc4630f9feb34" providerId="LiveId" clId="{F39C43CC-1D4E-4A3B-9F83-5E748D5E0359}" dt="2019-12-03T07:55:18.574" v="285"/>
          <ac:spMkLst>
            <pc:docMk/>
            <pc:sldMk cId="410794279" sldId="306"/>
            <ac:spMk id="6" creationId="{131FB1F3-6DB5-460F-97B5-2604CFD9547A}"/>
          </ac:spMkLst>
        </pc:spChg>
      </pc:sldChg>
      <pc:sldChg chg="modTransition">
        <pc:chgData name="seungmin han" userId="2effc4630f9feb34" providerId="LiveId" clId="{F39C43CC-1D4E-4A3B-9F83-5E748D5E0359}" dt="2019-12-03T07:50:03.052" v="0"/>
        <pc:sldMkLst>
          <pc:docMk/>
          <pc:sldMk cId="2878953682" sldId="308"/>
        </pc:sldMkLst>
      </pc:sldChg>
      <pc:sldChg chg="modTransition">
        <pc:chgData name="seungmin han" userId="2effc4630f9feb34" providerId="LiveId" clId="{F39C43CC-1D4E-4A3B-9F83-5E748D5E0359}" dt="2019-12-03T07:50:03.052" v="0"/>
        <pc:sldMkLst>
          <pc:docMk/>
          <pc:sldMk cId="259734271" sldId="309"/>
        </pc:sldMkLst>
      </pc:sldChg>
      <pc:sldChg chg="addSp delSp modSp modTransition">
        <pc:chgData name="seungmin han" userId="2effc4630f9feb34" providerId="LiveId" clId="{F39C43CC-1D4E-4A3B-9F83-5E748D5E0359}" dt="2019-12-03T08:12:11.532" v="1932" actId="20577"/>
        <pc:sldMkLst>
          <pc:docMk/>
          <pc:sldMk cId="3694690217" sldId="310"/>
        </pc:sldMkLst>
        <pc:spChg chg="del">
          <ac:chgData name="seungmin han" userId="2effc4630f9feb34" providerId="LiveId" clId="{F39C43CC-1D4E-4A3B-9F83-5E748D5E0359}" dt="2019-12-03T07:56:24.678" v="525" actId="478"/>
          <ac:spMkLst>
            <pc:docMk/>
            <pc:sldMk cId="3694690217" sldId="310"/>
            <ac:spMk id="2" creationId="{94AA011A-3A93-4200-AF94-BB6BD7BCB11F}"/>
          </ac:spMkLst>
        </pc:spChg>
        <pc:spChg chg="mod">
          <ac:chgData name="seungmin han" userId="2effc4630f9feb34" providerId="LiveId" clId="{F39C43CC-1D4E-4A3B-9F83-5E748D5E0359}" dt="2019-12-03T08:12:11.532" v="1932" actId="20577"/>
          <ac:spMkLst>
            <pc:docMk/>
            <pc:sldMk cId="3694690217" sldId="310"/>
            <ac:spMk id="3" creationId="{E370E43E-53F5-46DE-A156-839C742025D1}"/>
          </ac:spMkLst>
        </pc:spChg>
        <pc:spChg chg="add del">
          <ac:chgData name="seungmin han" userId="2effc4630f9feb34" providerId="LiveId" clId="{F39C43CC-1D4E-4A3B-9F83-5E748D5E0359}" dt="2019-12-03T07:56:23.679" v="524"/>
          <ac:spMkLst>
            <pc:docMk/>
            <pc:sldMk cId="3694690217" sldId="310"/>
            <ac:spMk id="4" creationId="{E1E9D344-1489-4783-A104-9728C80722E7}"/>
          </ac:spMkLst>
        </pc:spChg>
        <pc:spChg chg="add del mod">
          <ac:chgData name="seungmin han" userId="2effc4630f9feb34" providerId="LiveId" clId="{F39C43CC-1D4E-4A3B-9F83-5E748D5E0359}" dt="2019-12-03T07:56:26.373" v="526" actId="478"/>
          <ac:spMkLst>
            <pc:docMk/>
            <pc:sldMk cId="3694690217" sldId="310"/>
            <ac:spMk id="5" creationId="{1F52DAEA-5D84-4B01-8544-0352551AD896}"/>
          </ac:spMkLst>
        </pc:spChg>
        <pc:spChg chg="add mod">
          <ac:chgData name="seungmin han" userId="2effc4630f9feb34" providerId="LiveId" clId="{F39C43CC-1D4E-4A3B-9F83-5E748D5E0359}" dt="2019-12-03T07:56:31.655" v="546"/>
          <ac:spMkLst>
            <pc:docMk/>
            <pc:sldMk cId="3694690217" sldId="310"/>
            <ac:spMk id="6" creationId="{2CC55F51-358B-4DE2-9FB9-784F46B7E449}"/>
          </ac:spMkLst>
        </pc:spChg>
      </pc:sldChg>
      <pc:sldChg chg="addSp delSp modSp modTransition">
        <pc:chgData name="seungmin han" userId="2effc4630f9feb34" providerId="LiveId" clId="{F39C43CC-1D4E-4A3B-9F83-5E748D5E0359}" dt="2019-12-03T08:11:38.887" v="1926"/>
        <pc:sldMkLst>
          <pc:docMk/>
          <pc:sldMk cId="2171977927" sldId="313"/>
        </pc:sldMkLst>
        <pc:spChg chg="del mod">
          <ac:chgData name="seungmin han" userId="2effc4630f9feb34" providerId="LiveId" clId="{F39C43CC-1D4E-4A3B-9F83-5E748D5E0359}" dt="2019-12-03T07:55:29.920" v="305" actId="478"/>
          <ac:spMkLst>
            <pc:docMk/>
            <pc:sldMk cId="2171977927" sldId="313"/>
            <ac:spMk id="2" creationId="{00000000-0000-0000-0000-000000000000}"/>
          </ac:spMkLst>
        </pc:spChg>
        <pc:spChg chg="add del mod">
          <ac:chgData name="seungmin han" userId="2effc4630f9feb34" providerId="LiveId" clId="{F39C43CC-1D4E-4A3B-9F83-5E748D5E0359}" dt="2019-12-03T07:55:30.912" v="306" actId="478"/>
          <ac:spMkLst>
            <pc:docMk/>
            <pc:sldMk cId="2171977927" sldId="313"/>
            <ac:spMk id="3" creationId="{82B160EA-5A70-4851-AA58-B88EF4BED13D}"/>
          </ac:spMkLst>
        </pc:spChg>
        <pc:spChg chg="add mod">
          <ac:chgData name="seungmin han" userId="2effc4630f9feb34" providerId="LiveId" clId="{F39C43CC-1D4E-4A3B-9F83-5E748D5E0359}" dt="2019-12-03T07:55:34.480" v="325"/>
          <ac:spMkLst>
            <pc:docMk/>
            <pc:sldMk cId="2171977927" sldId="313"/>
            <ac:spMk id="5" creationId="{69323767-E1FE-46A9-BA7E-D35021545639}"/>
          </ac:spMkLst>
        </pc:spChg>
        <pc:spChg chg="add">
          <ac:chgData name="seungmin han" userId="2effc4630f9feb34" providerId="LiveId" clId="{F39C43CC-1D4E-4A3B-9F83-5E748D5E0359}" dt="2019-12-03T08:11:38.887" v="1926"/>
          <ac:spMkLst>
            <pc:docMk/>
            <pc:sldMk cId="2171977927" sldId="313"/>
            <ac:spMk id="6" creationId="{B7C8707B-FFF0-47C4-8ABE-F6440BB865D7}"/>
          </ac:spMkLst>
        </pc:spChg>
      </pc:sldChg>
      <pc:sldChg chg="addSp modTransition">
        <pc:chgData name="seungmin han" userId="2effc4630f9feb34" providerId="LiveId" clId="{F39C43CC-1D4E-4A3B-9F83-5E748D5E0359}" dt="2019-12-03T08:11:41.184" v="1927"/>
        <pc:sldMkLst>
          <pc:docMk/>
          <pc:sldMk cId="628717206" sldId="314"/>
        </pc:sldMkLst>
        <pc:spChg chg="add">
          <ac:chgData name="seungmin han" userId="2effc4630f9feb34" providerId="LiveId" clId="{F39C43CC-1D4E-4A3B-9F83-5E748D5E0359}" dt="2019-12-03T08:11:41.184" v="1927"/>
          <ac:spMkLst>
            <pc:docMk/>
            <pc:sldMk cId="628717206" sldId="314"/>
            <ac:spMk id="4" creationId="{3DB2E247-BCA3-4CE9-9EB7-6C5FF2961616}"/>
          </ac:spMkLst>
        </pc:spChg>
      </pc:sldChg>
      <pc:sldChg chg="modSp modTransition">
        <pc:chgData name="seungmin han" userId="2effc4630f9feb34" providerId="LiveId" clId="{F39C43CC-1D4E-4A3B-9F83-5E748D5E0359}" dt="2019-12-03T07:56:18.283" v="522" actId="1035"/>
        <pc:sldMkLst>
          <pc:docMk/>
          <pc:sldMk cId="3169471224" sldId="315"/>
        </pc:sldMkLst>
        <pc:spChg chg="mod">
          <ac:chgData name="seungmin han" userId="2effc4630f9feb34" providerId="LiveId" clId="{F39C43CC-1D4E-4A3B-9F83-5E748D5E0359}" dt="2019-12-03T07:56:18.283" v="522" actId="1035"/>
          <ac:spMkLst>
            <pc:docMk/>
            <pc:sldMk cId="3169471224" sldId="315"/>
            <ac:spMk id="2" creationId="{00000000-0000-0000-0000-000000000000}"/>
          </ac:spMkLst>
        </pc:spChg>
      </pc:sldChg>
      <pc:sldChg chg="addSp delSp modSp add">
        <pc:chgData name="seungmin han" userId="2effc4630f9feb34" providerId="LiveId" clId="{F39C43CC-1D4E-4A3B-9F83-5E748D5E0359}" dt="2019-12-03T07:58:13.161" v="563" actId="27636"/>
        <pc:sldMkLst>
          <pc:docMk/>
          <pc:sldMk cId="1639755732" sldId="316"/>
        </pc:sldMkLst>
        <pc:spChg chg="del">
          <ac:chgData name="seungmin han" userId="2effc4630f9feb34" providerId="LiveId" clId="{F39C43CC-1D4E-4A3B-9F83-5E748D5E0359}" dt="2019-12-03T07:56:46.793" v="548" actId="478"/>
          <ac:spMkLst>
            <pc:docMk/>
            <pc:sldMk cId="1639755732" sldId="316"/>
            <ac:spMk id="2" creationId="{00000000-0000-0000-0000-000000000000}"/>
          </ac:spMkLst>
        </pc:spChg>
        <pc:spChg chg="del">
          <ac:chgData name="seungmin han" userId="2effc4630f9feb34" providerId="LiveId" clId="{F39C43CC-1D4E-4A3B-9F83-5E748D5E0359}" dt="2019-12-03T07:56:52.164" v="550" actId="478"/>
          <ac:spMkLst>
            <pc:docMk/>
            <pc:sldMk cId="1639755732" sldId="316"/>
            <ac:spMk id="3" creationId="{DAAB2AC1-EB72-4F23-9EBE-44E2545DFFD7}"/>
          </ac:spMkLst>
        </pc:spChg>
        <pc:spChg chg="del">
          <ac:chgData name="seungmin han" userId="2effc4630f9feb34" providerId="LiveId" clId="{F39C43CC-1D4E-4A3B-9F83-5E748D5E0359}" dt="2019-12-03T07:56:52.164" v="550" actId="478"/>
          <ac:spMkLst>
            <pc:docMk/>
            <pc:sldMk cId="1639755732" sldId="316"/>
            <ac:spMk id="4" creationId="{00000000-0000-0000-0000-000000000000}"/>
          </ac:spMkLst>
        </pc:spChg>
        <pc:spChg chg="add del mod">
          <ac:chgData name="seungmin han" userId="2effc4630f9feb34" providerId="LiveId" clId="{F39C43CC-1D4E-4A3B-9F83-5E748D5E0359}" dt="2019-12-03T07:56:49.083" v="549" actId="478"/>
          <ac:spMkLst>
            <pc:docMk/>
            <pc:sldMk cId="1639755732" sldId="316"/>
            <ac:spMk id="5" creationId="{31D7C678-EAC9-471B-91B6-02FD02F19B42}"/>
          </ac:spMkLst>
        </pc:spChg>
        <pc:spChg chg="del">
          <ac:chgData name="seungmin han" userId="2effc4630f9feb34" providerId="LiveId" clId="{F39C43CC-1D4E-4A3B-9F83-5E748D5E0359}" dt="2019-12-03T07:56:52.164" v="550" actId="478"/>
          <ac:spMkLst>
            <pc:docMk/>
            <pc:sldMk cId="1639755732" sldId="316"/>
            <ac:spMk id="8" creationId="{8F6BD74B-8342-4341-81B5-A0C0977681F7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0" creationId="{C343B1F5-8465-469C-8CB9-004F1FD97A25}"/>
          </ac:spMkLst>
        </pc:spChg>
        <pc:spChg chg="add mod">
          <ac:chgData name="seungmin han" userId="2effc4630f9feb34" providerId="LiveId" clId="{F39C43CC-1D4E-4A3B-9F83-5E748D5E0359}" dt="2019-12-03T07:58:13.161" v="563" actId="27636"/>
          <ac:spMkLst>
            <pc:docMk/>
            <pc:sldMk cId="1639755732" sldId="316"/>
            <ac:spMk id="11" creationId="{9B26F650-94E2-40BB-9B45-EE330048A98F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2" creationId="{FA95E75E-D55B-4BAF-9778-50223C0D5D4C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3" creationId="{58158532-C456-4E6A-A64F-BCC5AAC506EA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4" creationId="{8EBCD96D-E7CC-417A-8A4F-F4ACE40AD9A1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5" creationId="{673F2226-E84D-4E08-8874-9F4553AB8292}"/>
          </ac:spMkLst>
        </pc:spChg>
        <pc:spChg chg="add">
          <ac:chgData name="seungmin han" userId="2effc4630f9feb34" providerId="LiveId" clId="{F39C43CC-1D4E-4A3B-9F83-5E748D5E0359}" dt="2019-12-03T07:56:58.606" v="551"/>
          <ac:spMkLst>
            <pc:docMk/>
            <pc:sldMk cId="1639755732" sldId="316"/>
            <ac:spMk id="16" creationId="{C5657481-E1FB-4F0A-9005-49649490700E}"/>
          </ac:spMkLst>
        </pc:spChg>
        <pc:picChg chg="del">
          <ac:chgData name="seungmin han" userId="2effc4630f9feb34" providerId="LiveId" clId="{F39C43CC-1D4E-4A3B-9F83-5E748D5E0359}" dt="2019-12-03T07:56:52.164" v="550" actId="478"/>
          <ac:picMkLst>
            <pc:docMk/>
            <pc:sldMk cId="1639755732" sldId="316"/>
            <ac:picMk id="1026" creationId="{00000000-0000-0000-0000-000000000000}"/>
          </ac:picMkLst>
        </pc:picChg>
        <pc:picChg chg="del">
          <ac:chgData name="seungmin han" userId="2effc4630f9feb34" providerId="LiveId" clId="{F39C43CC-1D4E-4A3B-9F83-5E748D5E0359}" dt="2019-12-03T07:56:52.164" v="550" actId="478"/>
          <ac:picMkLst>
            <pc:docMk/>
            <pc:sldMk cId="1639755732" sldId="316"/>
            <ac:picMk id="1028" creationId="{00000000-0000-0000-0000-000000000000}"/>
          </ac:picMkLst>
        </pc:picChg>
        <pc:cxnChg chg="del">
          <ac:chgData name="seungmin han" userId="2effc4630f9feb34" providerId="LiveId" clId="{F39C43CC-1D4E-4A3B-9F83-5E748D5E0359}" dt="2019-12-03T07:56:52.164" v="550" actId="478"/>
          <ac:cxnSpMkLst>
            <pc:docMk/>
            <pc:sldMk cId="1639755732" sldId="316"/>
            <ac:cxnSpMk id="6" creationId="{00000000-0000-0000-0000-000000000000}"/>
          </ac:cxnSpMkLst>
        </pc:cxnChg>
      </pc:sldChg>
      <pc:sldChg chg="delSp modSp add">
        <pc:chgData name="seungmin han" userId="2effc4630f9feb34" providerId="LiveId" clId="{F39C43CC-1D4E-4A3B-9F83-5E748D5E0359}" dt="2019-12-03T08:03:08.148" v="1606" actId="20577"/>
        <pc:sldMkLst>
          <pc:docMk/>
          <pc:sldMk cId="1457844755" sldId="318"/>
        </pc:sldMkLst>
        <pc:spChg chg="mod">
          <ac:chgData name="seungmin han" userId="2effc4630f9feb34" providerId="LiveId" clId="{F39C43CC-1D4E-4A3B-9F83-5E748D5E0359}" dt="2019-12-03T08:03:08.148" v="1606" actId="20577"/>
          <ac:spMkLst>
            <pc:docMk/>
            <pc:sldMk cId="1457844755" sldId="318"/>
            <ac:spMk id="3" creationId="{00000000-0000-0000-0000-000000000000}"/>
          </ac:spMkLst>
        </pc:spChg>
        <pc:spChg chg="mod">
          <ac:chgData name="seungmin han" userId="2effc4630f9feb34" providerId="LiveId" clId="{F39C43CC-1D4E-4A3B-9F83-5E748D5E0359}" dt="2019-12-03T08:00:21.869" v="612"/>
          <ac:spMkLst>
            <pc:docMk/>
            <pc:sldMk cId="1457844755" sldId="318"/>
            <ac:spMk id="11" creationId="{79003A21-6617-46F8-83BC-9ECB3114AE17}"/>
          </ac:spMkLst>
        </pc:spChg>
        <pc:picChg chg="del">
          <ac:chgData name="seungmin han" userId="2effc4630f9feb34" providerId="LiveId" clId="{F39C43CC-1D4E-4A3B-9F83-5E748D5E0359}" dt="2019-12-03T08:00:27.831" v="614" actId="478"/>
          <ac:picMkLst>
            <pc:docMk/>
            <pc:sldMk cId="1457844755" sldId="318"/>
            <ac:picMk id="8" creationId="{48D6DE1E-F95B-4C22-8BA5-BA0DF2E912F9}"/>
          </ac:picMkLst>
        </pc:picChg>
        <pc:picChg chg="del">
          <ac:chgData name="seungmin han" userId="2effc4630f9feb34" providerId="LiveId" clId="{F39C43CC-1D4E-4A3B-9F83-5E748D5E0359}" dt="2019-12-03T08:00:27.381" v="613" actId="478"/>
          <ac:picMkLst>
            <pc:docMk/>
            <pc:sldMk cId="1457844755" sldId="318"/>
            <ac:picMk id="1036" creationId="{00000000-0000-0000-0000-000000000000}"/>
          </ac:picMkLst>
        </pc:picChg>
      </pc:sldChg>
      <pc:sldMasterChg chg="delSldLayout modSldLayout">
        <pc:chgData name="seungmin han" userId="2effc4630f9feb34" providerId="LiveId" clId="{F39C43CC-1D4E-4A3B-9F83-5E748D5E0359}" dt="2019-12-03T07:51:49.677" v="95" actId="2696"/>
        <pc:sldMasterMkLst>
          <pc:docMk/>
          <pc:sldMasterMk cId="370866389" sldId="2147483660"/>
        </pc:sldMasterMkLst>
        <pc:sldLayoutChg chg="modSp">
          <pc:chgData name="seungmin han" userId="2effc4630f9feb34" providerId="LiveId" clId="{F39C43CC-1D4E-4A3B-9F83-5E748D5E0359}" dt="2019-12-03T07:51:04.698" v="79" actId="404"/>
          <pc:sldLayoutMkLst>
            <pc:docMk/>
            <pc:sldMasterMk cId="370866389" sldId="2147483660"/>
            <pc:sldLayoutMk cId="3777253726" sldId="2147483661"/>
          </pc:sldLayoutMkLst>
          <pc:spChg chg="mod">
            <ac:chgData name="seungmin han" userId="2effc4630f9feb34" providerId="LiveId" clId="{F39C43CC-1D4E-4A3B-9F83-5E748D5E0359}" dt="2019-12-03T07:50:58.643" v="72" actId="2711"/>
            <ac:spMkLst>
              <pc:docMk/>
              <pc:sldMasterMk cId="370866389" sldId="2147483660"/>
              <pc:sldLayoutMk cId="3777253726" sldId="2147483661"/>
              <ac:spMk id="120845" creationId="{00000000-0000-0000-0000-000000000000}"/>
            </ac:spMkLst>
          </pc:spChg>
          <pc:spChg chg="mod">
            <ac:chgData name="seungmin han" userId="2effc4630f9feb34" providerId="LiveId" clId="{F39C43CC-1D4E-4A3B-9F83-5E748D5E0359}" dt="2019-12-03T07:51:04.698" v="79" actId="404"/>
            <ac:spMkLst>
              <pc:docMk/>
              <pc:sldMasterMk cId="370866389" sldId="2147483660"/>
              <pc:sldLayoutMk cId="3777253726" sldId="2147483661"/>
              <ac:spMk id="120846" creationId="{00000000-0000-0000-0000-000000000000}"/>
            </ac:spMkLst>
          </pc:spChg>
        </pc:sldLayoutChg>
        <pc:sldLayoutChg chg="modSp">
          <pc:chgData name="seungmin han" userId="2effc4630f9feb34" providerId="LiveId" clId="{F39C43CC-1D4E-4A3B-9F83-5E748D5E0359}" dt="2019-12-03T07:51:36.974" v="86" actId="113"/>
          <pc:sldLayoutMkLst>
            <pc:docMk/>
            <pc:sldMasterMk cId="370866389" sldId="2147483660"/>
            <pc:sldLayoutMk cId="445936047" sldId="2147483662"/>
          </pc:sldLayoutMkLst>
          <pc:spChg chg="mod">
            <ac:chgData name="seungmin han" userId="2effc4630f9feb34" providerId="LiveId" clId="{F39C43CC-1D4E-4A3B-9F83-5E748D5E0359}" dt="2019-12-03T07:51:07.347" v="81"/>
            <ac:spMkLst>
              <pc:docMk/>
              <pc:sldMasterMk cId="370866389" sldId="2147483660"/>
              <pc:sldLayoutMk cId="445936047" sldId="2147483662"/>
              <ac:spMk id="2" creationId="{00000000-0000-0000-0000-000000000000}"/>
            </ac:spMkLst>
          </pc:spChg>
          <pc:spChg chg="mod">
            <ac:chgData name="seungmin han" userId="2effc4630f9feb34" providerId="LiveId" clId="{F39C43CC-1D4E-4A3B-9F83-5E748D5E0359}" dt="2019-12-03T07:51:36.974" v="86" actId="113"/>
            <ac:spMkLst>
              <pc:docMk/>
              <pc:sldMasterMk cId="370866389" sldId="2147483660"/>
              <pc:sldLayoutMk cId="445936047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Geunsik Lim geunsik.lim" userId="cd266ed695e72ae1" providerId="Windows Live" clId="Web-{47CD05F0-F063-4477-BE9B-1C1CB4FCE85F}"/>
    <pc:docChg chg="modSld">
      <pc:chgData name="Geunsik Lim geunsik.lim" userId="cd266ed695e72ae1" providerId="Windows Live" clId="Web-{47CD05F0-F063-4477-BE9B-1C1CB4FCE85F}" dt="2019-11-30T12:32:19.388" v="82" actId="20577"/>
      <pc:docMkLst>
        <pc:docMk/>
      </pc:docMkLst>
    </pc:docChg>
  </pc:docChgLst>
  <pc:docChgLst>
    <pc:chgData name="Lim geunsik.lim Geunsik" userId="cd266ed695e72ae1" providerId="LiveId" clId="{7BDD101C-62DD-40B1-AA3E-D003D10A62D9}"/>
    <pc:docChg chg="undo custSel addSld delSld modSld">
      <pc:chgData name="Lim geunsik.lim Geunsik" userId="cd266ed695e72ae1" providerId="LiveId" clId="{7BDD101C-62DD-40B1-AA3E-D003D10A62D9}" dt="2019-12-01T00:51:42.988" v="1514" actId="20577"/>
      <pc:docMkLst>
        <pc:docMk/>
      </pc:docMkLst>
      <pc:sldChg chg="modSp">
        <pc:chgData name="Lim geunsik.lim Geunsik" userId="cd266ed695e72ae1" providerId="LiveId" clId="{7BDD101C-62DD-40B1-AA3E-D003D10A62D9}" dt="2019-12-01T00:47:52.930" v="1365"/>
        <pc:sldMkLst>
          <pc:docMk/>
          <pc:sldMk cId="1704304848" sldId="256"/>
        </pc:sldMkLst>
        <pc:spChg chg="mod">
          <ac:chgData name="Lim geunsik.lim Geunsik" userId="cd266ed695e72ae1" providerId="LiveId" clId="{7BDD101C-62DD-40B1-AA3E-D003D10A62D9}" dt="2019-12-01T00:47:52.930" v="1365"/>
          <ac:spMkLst>
            <pc:docMk/>
            <pc:sldMk cId="1704304848" sldId="256"/>
            <ac:spMk id="3" creationId="{00000000-0000-0000-0000-000000000000}"/>
          </ac:spMkLst>
        </pc:spChg>
      </pc:sldChg>
      <pc:sldChg chg="delSp modSp">
        <pc:chgData name="Lim geunsik.lim Geunsik" userId="cd266ed695e72ae1" providerId="LiveId" clId="{7BDD101C-62DD-40B1-AA3E-D003D10A62D9}" dt="2019-12-01T00:50:53.033" v="1463" actId="27636"/>
        <pc:sldMkLst>
          <pc:docMk/>
          <pc:sldMk cId="3604655746" sldId="267"/>
        </pc:sldMkLst>
        <pc:spChg chg="mod">
          <ac:chgData name="Lim geunsik.lim Geunsik" userId="cd266ed695e72ae1" providerId="LiveId" clId="{7BDD101C-62DD-40B1-AA3E-D003D10A62D9}" dt="2019-12-01T00:36:53.163" v="939" actId="6549"/>
          <ac:spMkLst>
            <pc:docMk/>
            <pc:sldMk cId="3604655746" sldId="267"/>
            <ac:spMk id="2" creationId="{00000000-0000-0000-0000-000000000000}"/>
          </ac:spMkLst>
        </pc:spChg>
        <pc:spChg chg="mod">
          <ac:chgData name="Lim geunsik.lim Geunsik" userId="cd266ed695e72ae1" providerId="LiveId" clId="{7BDD101C-62DD-40B1-AA3E-D003D10A62D9}" dt="2019-12-01T00:50:53.033" v="1463" actId="27636"/>
          <ac:spMkLst>
            <pc:docMk/>
            <pc:sldMk cId="3604655746" sldId="267"/>
            <ac:spMk id="3" creationId="{00000000-0000-0000-0000-000000000000}"/>
          </ac:spMkLst>
        </pc:spChg>
        <pc:picChg chg="mod">
          <ac:chgData name="Lim geunsik.lim Geunsik" userId="cd266ed695e72ae1" providerId="LiveId" clId="{7BDD101C-62DD-40B1-AA3E-D003D10A62D9}" dt="2019-12-01T00:41:53.458" v="1283" actId="1076"/>
          <ac:picMkLst>
            <pc:docMk/>
            <pc:sldMk cId="3604655746" sldId="267"/>
            <ac:picMk id="8" creationId="{48D6DE1E-F95B-4C22-8BA5-BA0DF2E912F9}"/>
          </ac:picMkLst>
        </pc:picChg>
        <pc:picChg chg="del mod">
          <ac:chgData name="Lim geunsik.lim Geunsik" userId="cd266ed695e72ae1" providerId="LiveId" clId="{7BDD101C-62DD-40B1-AA3E-D003D10A62D9}" dt="2019-12-01T00:41:39.138" v="1278" actId="478"/>
          <ac:picMkLst>
            <pc:docMk/>
            <pc:sldMk cId="3604655746" sldId="267"/>
            <ac:picMk id="1034" creationId="{00000000-0000-0000-0000-000000000000}"/>
          </ac:picMkLst>
        </pc:picChg>
        <pc:picChg chg="mod">
          <ac:chgData name="Lim geunsik.lim Geunsik" userId="cd266ed695e72ae1" providerId="LiveId" clId="{7BDD101C-62DD-40B1-AA3E-D003D10A62D9}" dt="2019-12-01T00:41:58.306" v="1285" actId="1076"/>
          <ac:picMkLst>
            <pc:docMk/>
            <pc:sldMk cId="3604655746" sldId="267"/>
            <ac:picMk id="1036" creationId="{00000000-0000-0000-0000-000000000000}"/>
          </ac:picMkLst>
        </pc:picChg>
      </pc:sldChg>
      <pc:sldChg chg="add">
        <pc:chgData name="Lim geunsik.lim Geunsik" userId="cd266ed695e72ae1" providerId="LiveId" clId="{7BDD101C-62DD-40B1-AA3E-D003D10A62D9}" dt="2019-12-01T00:35:31.828" v="921"/>
        <pc:sldMkLst>
          <pc:docMk/>
          <pc:sldMk cId="3615075056" sldId="283"/>
        </pc:sldMkLst>
      </pc:sldChg>
      <pc:sldChg chg="addSp delSp modSp">
        <pc:chgData name="Lim geunsik.lim Geunsik" userId="cd266ed695e72ae1" providerId="LiveId" clId="{7BDD101C-62DD-40B1-AA3E-D003D10A62D9}" dt="2019-12-01T00:48:25.850" v="1378"/>
        <pc:sldMkLst>
          <pc:docMk/>
          <pc:sldMk cId="906473326" sldId="297"/>
        </pc:sldMkLst>
        <pc:spChg chg="mod">
          <ac:chgData name="Lim geunsik.lim Geunsik" userId="cd266ed695e72ae1" providerId="LiveId" clId="{7BDD101C-62DD-40B1-AA3E-D003D10A62D9}" dt="2019-12-01T00:48:20.674" v="1370"/>
          <ac:spMkLst>
            <pc:docMk/>
            <pc:sldMk cId="906473326" sldId="297"/>
            <ac:spMk id="17" creationId="{00000000-0000-0000-0000-000000000000}"/>
          </ac:spMkLst>
        </pc:spChg>
        <pc:spChg chg="mod topLvl">
          <ac:chgData name="Lim geunsik.lim Geunsik" userId="cd266ed695e72ae1" providerId="LiveId" clId="{7BDD101C-62DD-40B1-AA3E-D003D10A62D9}" dt="2019-12-01T00:31:13.349" v="860" actId="1036"/>
          <ac:spMkLst>
            <pc:docMk/>
            <pc:sldMk cId="906473326" sldId="297"/>
            <ac:spMk id="18" creationId="{00000000-0000-0000-0000-000000000000}"/>
          </ac:spMkLst>
        </pc:spChg>
        <pc:spChg chg="mod topLvl">
          <ac:chgData name="Lim geunsik.lim Geunsik" userId="cd266ed695e72ae1" providerId="LiveId" clId="{7BDD101C-62DD-40B1-AA3E-D003D10A62D9}" dt="2019-12-01T00:29:17.733" v="773" actId="1036"/>
          <ac:spMkLst>
            <pc:docMk/>
            <pc:sldMk cId="906473326" sldId="297"/>
            <ac:spMk id="19" creationId="{00000000-0000-0000-0000-000000000000}"/>
          </ac:spMkLst>
        </pc:spChg>
        <pc:spChg chg="add del mod">
          <ac:chgData name="Lim geunsik.lim Geunsik" userId="cd266ed695e72ae1" providerId="LiveId" clId="{7BDD101C-62DD-40B1-AA3E-D003D10A62D9}" dt="2019-12-01T00:24:54.438" v="662" actId="478"/>
          <ac:spMkLst>
            <pc:docMk/>
            <pc:sldMk cId="906473326" sldId="297"/>
            <ac:spMk id="22" creationId="{CFCB2765-76FD-4D5B-A415-831F36916157}"/>
          </ac:spMkLst>
        </pc:spChg>
        <pc:spChg chg="mod topLvl">
          <ac:chgData name="Lim geunsik.lim Geunsik" userId="cd266ed695e72ae1" providerId="LiveId" clId="{7BDD101C-62DD-40B1-AA3E-D003D10A62D9}" dt="2019-12-01T00:29:17.733" v="773" actId="1036"/>
          <ac:spMkLst>
            <pc:docMk/>
            <pc:sldMk cId="906473326" sldId="297"/>
            <ac:spMk id="24" creationId="{00000000-0000-0000-0000-000000000000}"/>
          </ac:spMkLst>
        </pc:spChg>
        <pc:spChg chg="del mod topLvl">
          <ac:chgData name="Lim geunsik.lim Geunsik" userId="cd266ed695e72ae1" providerId="LiveId" clId="{7BDD101C-62DD-40B1-AA3E-D003D10A62D9}" dt="2019-12-01T00:21:44.159" v="482" actId="478"/>
          <ac:spMkLst>
            <pc:docMk/>
            <pc:sldMk cId="906473326" sldId="297"/>
            <ac:spMk id="27" creationId="{00000000-0000-0000-0000-000000000000}"/>
          </ac:spMkLst>
        </pc:spChg>
        <pc:spChg chg="add del mod">
          <ac:chgData name="Lim geunsik.lim Geunsik" userId="cd266ed695e72ae1" providerId="LiveId" clId="{7BDD101C-62DD-40B1-AA3E-D003D10A62D9}" dt="2019-12-01T00:24:56.956" v="663" actId="478"/>
          <ac:spMkLst>
            <pc:docMk/>
            <pc:sldMk cId="906473326" sldId="297"/>
            <ac:spMk id="29" creationId="{3900C522-6F00-4540-9C5C-E3D158FEBCFD}"/>
          </ac:spMkLst>
        </pc:spChg>
        <pc:spChg chg="add del mod">
          <ac:chgData name="Lim geunsik.lim Geunsik" userId="cd266ed695e72ae1" providerId="LiveId" clId="{7BDD101C-62DD-40B1-AA3E-D003D10A62D9}" dt="2019-12-01T00:17:07.352" v="216" actId="478"/>
          <ac:spMkLst>
            <pc:docMk/>
            <pc:sldMk cId="906473326" sldId="297"/>
            <ac:spMk id="31" creationId="{60EF2F63-895C-4985-9B02-0FAD1E07AFC4}"/>
          </ac:spMkLst>
        </pc:spChg>
        <pc:spChg chg="add mod">
          <ac:chgData name="Lim geunsik.lim Geunsik" userId="cd266ed695e72ae1" providerId="LiveId" clId="{7BDD101C-62DD-40B1-AA3E-D003D10A62D9}" dt="2019-12-01T00:32:19.354" v="881" actId="1036"/>
          <ac:spMkLst>
            <pc:docMk/>
            <pc:sldMk cId="906473326" sldId="297"/>
            <ac:spMk id="34" creationId="{0D81D5CE-590A-40C9-8DFB-FE7A2459068C}"/>
          </ac:spMkLst>
        </pc:spChg>
        <pc:spChg chg="add mod">
          <ac:chgData name="Lim geunsik.lim Geunsik" userId="cd266ed695e72ae1" providerId="LiveId" clId="{7BDD101C-62DD-40B1-AA3E-D003D10A62D9}" dt="2019-12-01T00:31:19.925" v="871" actId="1036"/>
          <ac:spMkLst>
            <pc:docMk/>
            <pc:sldMk cId="906473326" sldId="297"/>
            <ac:spMk id="36" creationId="{1745FFBF-D9A4-4FD6-B9FB-414024C2C19E}"/>
          </ac:spMkLst>
        </pc:spChg>
        <pc:spChg chg="add mod">
          <ac:chgData name="Lim geunsik.lim Geunsik" userId="cd266ed695e72ae1" providerId="LiveId" clId="{7BDD101C-62DD-40B1-AA3E-D003D10A62D9}" dt="2019-12-01T00:32:19.354" v="881" actId="1036"/>
          <ac:spMkLst>
            <pc:docMk/>
            <pc:sldMk cId="906473326" sldId="297"/>
            <ac:spMk id="40" creationId="{E35D7338-1ECA-46BD-8C38-DA6A55D4AC03}"/>
          </ac:spMkLst>
        </pc:spChg>
        <pc:spChg chg="add mod">
          <ac:chgData name="Lim geunsik.lim Geunsik" userId="cd266ed695e72ae1" providerId="LiveId" clId="{7BDD101C-62DD-40B1-AA3E-D003D10A62D9}" dt="2019-12-01T00:29:17.733" v="773" actId="1036"/>
          <ac:spMkLst>
            <pc:docMk/>
            <pc:sldMk cId="906473326" sldId="297"/>
            <ac:spMk id="41" creationId="{BBCFFF29-21B7-4499-81FD-B5BC16E13739}"/>
          </ac:spMkLst>
        </pc:spChg>
        <pc:spChg chg="add mod">
          <ac:chgData name="Lim geunsik.lim Geunsik" userId="cd266ed695e72ae1" providerId="LiveId" clId="{7BDD101C-62DD-40B1-AA3E-D003D10A62D9}" dt="2019-12-01T00:48:23.290" v="1374"/>
          <ac:spMkLst>
            <pc:docMk/>
            <pc:sldMk cId="906473326" sldId="297"/>
            <ac:spMk id="45" creationId="{2692D6B0-9984-44BB-841A-A996843EA299}"/>
          </ac:spMkLst>
        </pc:spChg>
        <pc:spChg chg="add mod">
          <ac:chgData name="Lim geunsik.lim Geunsik" userId="cd266ed695e72ae1" providerId="LiveId" clId="{7BDD101C-62DD-40B1-AA3E-D003D10A62D9}" dt="2019-12-01T00:48:25.850" v="1378"/>
          <ac:spMkLst>
            <pc:docMk/>
            <pc:sldMk cId="906473326" sldId="297"/>
            <ac:spMk id="46" creationId="{0F826576-E1F5-4B7B-AB4E-1C9AC827E553}"/>
          </ac:spMkLst>
        </pc:spChg>
        <pc:grpChg chg="add del mod">
          <ac:chgData name="Lim geunsik.lim Geunsik" userId="cd266ed695e72ae1" providerId="LiveId" clId="{7BDD101C-62DD-40B1-AA3E-D003D10A62D9}" dt="2019-12-01T00:15:57.521" v="144" actId="165"/>
          <ac:grpSpMkLst>
            <pc:docMk/>
            <pc:sldMk cId="906473326" sldId="297"/>
            <ac:grpSpMk id="3" creationId="{8EDCB429-DFC9-4A0D-BB50-D4D3E6CAE994}"/>
          </ac:grpSpMkLst>
        </pc:grpChg>
        <pc:graphicFrameChg chg="mod modGraphic">
          <ac:chgData name="Lim geunsik.lim Geunsik" userId="cd266ed695e72ae1" providerId="LiveId" clId="{7BDD101C-62DD-40B1-AA3E-D003D10A62D9}" dt="2019-12-01T00:28:49.147" v="768" actId="3064"/>
          <ac:graphicFrameMkLst>
            <pc:docMk/>
            <pc:sldMk cId="906473326" sldId="297"/>
            <ac:graphicFrameMk id="4" creationId="{00000000-0000-0000-0000-000000000000}"/>
          </ac:graphicFrameMkLst>
        </pc:graphicFrameChg>
        <pc:cxnChg chg="mod">
          <ac:chgData name="Lim geunsik.lim Geunsik" userId="cd266ed695e72ae1" providerId="LiveId" clId="{7BDD101C-62DD-40B1-AA3E-D003D10A62D9}" dt="2019-12-01T00:29:17.733" v="773" actId="1036"/>
          <ac:cxnSpMkLst>
            <pc:docMk/>
            <pc:sldMk cId="906473326" sldId="297"/>
            <ac:cxnSpMk id="6" creationId="{00000000-0000-0000-0000-000000000000}"/>
          </ac:cxnSpMkLst>
        </pc:cxnChg>
        <pc:cxnChg chg="mod topLvl">
          <ac:chgData name="Lim geunsik.lim Geunsik" userId="cd266ed695e72ae1" providerId="LiveId" clId="{7BDD101C-62DD-40B1-AA3E-D003D10A62D9}" dt="2019-12-01T00:48:04.991" v="1366" actId="1037"/>
          <ac:cxnSpMkLst>
            <pc:docMk/>
            <pc:sldMk cId="906473326" sldId="297"/>
            <ac:cxnSpMk id="8" creationId="{00000000-0000-0000-0000-000000000000}"/>
          </ac:cxnSpMkLst>
        </pc:cxnChg>
        <pc:cxnChg chg="mod topLvl">
          <ac:chgData name="Lim geunsik.lim Geunsik" userId="cd266ed695e72ae1" providerId="LiveId" clId="{7BDD101C-62DD-40B1-AA3E-D003D10A62D9}" dt="2019-12-01T00:33:01.760" v="896" actId="14100"/>
          <ac:cxnSpMkLst>
            <pc:docMk/>
            <pc:sldMk cId="906473326" sldId="297"/>
            <ac:cxnSpMk id="11" creationId="{00000000-0000-0000-0000-000000000000}"/>
          </ac:cxnSpMkLst>
        </pc:cxnChg>
        <pc:cxnChg chg="add del mod topLvl">
          <ac:chgData name="Lim geunsik.lim Geunsik" userId="cd266ed695e72ae1" providerId="LiveId" clId="{7BDD101C-62DD-40B1-AA3E-D003D10A62D9}" dt="2019-12-01T00:32:08.518" v="880" actId="14100"/>
          <ac:cxnSpMkLst>
            <pc:docMk/>
            <pc:sldMk cId="906473326" sldId="297"/>
            <ac:cxnSpMk id="15" creationId="{00000000-0000-0000-0000-000000000000}"/>
          </ac:cxnSpMkLst>
        </pc:cxnChg>
        <pc:cxnChg chg="add del mod topLvl">
          <ac:chgData name="Lim geunsik.lim Geunsik" userId="cd266ed695e72ae1" providerId="LiveId" clId="{7BDD101C-62DD-40B1-AA3E-D003D10A62D9}" dt="2019-12-01T00:32:50.098" v="892" actId="1038"/>
          <ac:cxnSpMkLst>
            <pc:docMk/>
            <pc:sldMk cId="906473326" sldId="297"/>
            <ac:cxnSpMk id="16" creationId="{00000000-0000-0000-0000-000000000000}"/>
          </ac:cxnSpMkLst>
        </pc:cxnChg>
        <pc:cxnChg chg="add mod">
          <ac:chgData name="Lim geunsik.lim Geunsik" userId="cd266ed695e72ae1" providerId="LiveId" clId="{7BDD101C-62DD-40B1-AA3E-D003D10A62D9}" dt="2019-12-01T00:32:19.354" v="881" actId="1036"/>
          <ac:cxnSpMkLst>
            <pc:docMk/>
            <pc:sldMk cId="906473326" sldId="297"/>
            <ac:cxnSpMk id="21" creationId="{2EA76ABB-440E-46F3-9EFF-B69CEB6CFEDD}"/>
          </ac:cxnSpMkLst>
        </pc:cxnChg>
        <pc:cxnChg chg="mod topLvl">
          <ac:chgData name="Lim geunsik.lim Geunsik" userId="cd266ed695e72ae1" providerId="LiveId" clId="{7BDD101C-62DD-40B1-AA3E-D003D10A62D9}" dt="2019-12-01T00:32:59.161" v="895" actId="14100"/>
          <ac:cxnSpMkLst>
            <pc:docMk/>
            <pc:sldMk cId="906473326" sldId="297"/>
            <ac:cxnSpMk id="23" creationId="{00000000-0000-0000-0000-000000000000}"/>
          </ac:cxnSpMkLst>
        </pc:cxnChg>
        <pc:cxnChg chg="del mod topLvl">
          <ac:chgData name="Lim geunsik.lim Geunsik" userId="cd266ed695e72ae1" providerId="LiveId" clId="{7BDD101C-62DD-40B1-AA3E-D003D10A62D9}" dt="2019-12-01T00:19:30.595" v="267" actId="478"/>
          <ac:cxnSpMkLst>
            <pc:docMk/>
            <pc:sldMk cId="906473326" sldId="297"/>
            <ac:cxnSpMk id="25" creationId="{00000000-0000-0000-0000-000000000000}"/>
          </ac:cxnSpMkLst>
        </pc:cxnChg>
        <pc:cxnChg chg="add del mod topLvl">
          <ac:chgData name="Lim geunsik.lim Geunsik" userId="cd266ed695e72ae1" providerId="LiveId" clId="{7BDD101C-62DD-40B1-AA3E-D003D10A62D9}" dt="2019-12-01T00:31:56.943" v="878" actId="14100"/>
          <ac:cxnSpMkLst>
            <pc:docMk/>
            <pc:sldMk cId="906473326" sldId="297"/>
            <ac:cxnSpMk id="26" creationId="{00000000-0000-0000-0000-000000000000}"/>
          </ac:cxnSpMkLst>
        </pc:cxnChg>
        <pc:cxnChg chg="add mod">
          <ac:chgData name="Lim geunsik.lim Geunsik" userId="cd266ed695e72ae1" providerId="LiveId" clId="{7BDD101C-62DD-40B1-AA3E-D003D10A62D9}" dt="2019-12-01T00:32:26.644" v="883" actId="1036"/>
          <ac:cxnSpMkLst>
            <pc:docMk/>
            <pc:sldMk cId="906473326" sldId="297"/>
            <ac:cxnSpMk id="28" creationId="{371812C6-6E15-4C8D-83B6-3E4FFF9EA569}"/>
          </ac:cxnSpMkLst>
        </pc:cxnChg>
        <pc:cxnChg chg="add del mod">
          <ac:chgData name="Lim geunsik.lim Geunsik" userId="cd266ed695e72ae1" providerId="LiveId" clId="{7BDD101C-62DD-40B1-AA3E-D003D10A62D9}" dt="2019-12-01T00:17:07.352" v="216" actId="478"/>
          <ac:cxnSpMkLst>
            <pc:docMk/>
            <pc:sldMk cId="906473326" sldId="297"/>
            <ac:cxnSpMk id="30" creationId="{FD3DC816-4816-40E0-A7F7-34B57A0205A2}"/>
          </ac:cxnSpMkLst>
        </pc:cxnChg>
        <pc:cxnChg chg="add mod">
          <ac:chgData name="Lim geunsik.lim Geunsik" userId="cd266ed695e72ae1" providerId="LiveId" clId="{7BDD101C-62DD-40B1-AA3E-D003D10A62D9}" dt="2019-12-01T00:32:19.354" v="881" actId="1036"/>
          <ac:cxnSpMkLst>
            <pc:docMk/>
            <pc:sldMk cId="906473326" sldId="297"/>
            <ac:cxnSpMk id="33" creationId="{50E9F073-AB45-453C-B3DB-F36EF9C873F8}"/>
          </ac:cxnSpMkLst>
        </pc:cxnChg>
        <pc:cxnChg chg="add del mod">
          <ac:chgData name="Lim geunsik.lim Geunsik" userId="cd266ed695e72ae1" providerId="LiveId" clId="{7BDD101C-62DD-40B1-AA3E-D003D10A62D9}" dt="2019-12-01T00:19:27.955" v="266" actId="478"/>
          <ac:cxnSpMkLst>
            <pc:docMk/>
            <pc:sldMk cId="906473326" sldId="297"/>
            <ac:cxnSpMk id="35" creationId="{55B2DA99-6D19-458B-A4FF-ED92E94229F8}"/>
          </ac:cxnSpMkLst>
        </pc:cxnChg>
        <pc:cxnChg chg="add mod">
          <ac:chgData name="Lim geunsik.lim Geunsik" userId="cd266ed695e72ae1" providerId="LiveId" clId="{7BDD101C-62DD-40B1-AA3E-D003D10A62D9}" dt="2019-12-01T00:29:17.733" v="773" actId="1036"/>
          <ac:cxnSpMkLst>
            <pc:docMk/>
            <pc:sldMk cId="906473326" sldId="297"/>
            <ac:cxnSpMk id="37" creationId="{1F23C684-06FB-4350-9855-20B4C70B0178}"/>
          </ac:cxnSpMkLst>
        </pc:cxnChg>
        <pc:cxnChg chg="add mod">
          <ac:chgData name="Lim geunsik.lim Geunsik" userId="cd266ed695e72ae1" providerId="LiveId" clId="{7BDD101C-62DD-40B1-AA3E-D003D10A62D9}" dt="2019-12-01T00:33:09.576" v="897" actId="14100"/>
          <ac:cxnSpMkLst>
            <pc:docMk/>
            <pc:sldMk cId="906473326" sldId="297"/>
            <ac:cxnSpMk id="38" creationId="{51D7B547-1BE9-46D3-8C57-750A3CEEF74B}"/>
          </ac:cxnSpMkLst>
        </pc:cxnChg>
        <pc:cxnChg chg="add mod">
          <ac:chgData name="Lim geunsik.lim Geunsik" userId="cd266ed695e72ae1" providerId="LiveId" clId="{7BDD101C-62DD-40B1-AA3E-D003D10A62D9}" dt="2019-12-01T00:33:12.976" v="898" actId="14100"/>
          <ac:cxnSpMkLst>
            <pc:docMk/>
            <pc:sldMk cId="906473326" sldId="297"/>
            <ac:cxnSpMk id="39" creationId="{53763B30-6F46-4592-9B0A-BEC2B0066991}"/>
          </ac:cxnSpMkLst>
        </pc:cxnChg>
      </pc:sldChg>
      <pc:sldChg chg="addSp modSp">
        <pc:chgData name="Lim geunsik.lim Geunsik" userId="cd266ed695e72ae1" providerId="LiveId" clId="{7BDD101C-62DD-40B1-AA3E-D003D10A62D9}" dt="2019-12-01T00:49:11.530" v="1384" actId="692"/>
        <pc:sldMkLst>
          <pc:docMk/>
          <pc:sldMk cId="3533525723" sldId="298"/>
        </pc:sldMkLst>
        <pc:spChg chg="add mod ord">
          <ac:chgData name="Lim geunsik.lim Geunsik" userId="cd266ed695e72ae1" providerId="LiveId" clId="{7BDD101C-62DD-40B1-AA3E-D003D10A62D9}" dt="2019-12-01T00:49:11.530" v="1384" actId="692"/>
          <ac:spMkLst>
            <pc:docMk/>
            <pc:sldMk cId="3533525723" sldId="298"/>
            <ac:spMk id="4" creationId="{0290F7B9-535F-4300-AEC5-3BF46481876E}"/>
          </ac:spMkLst>
        </pc:spChg>
      </pc:sldChg>
      <pc:sldChg chg="delSp modSp add">
        <pc:chgData name="Lim geunsik.lim Geunsik" userId="cd266ed695e72ae1" providerId="LiveId" clId="{7BDD101C-62DD-40B1-AA3E-D003D10A62D9}" dt="2019-12-01T00:43:55.485" v="1305" actId="478"/>
        <pc:sldMkLst>
          <pc:docMk/>
          <pc:sldMk cId="837466194" sldId="304"/>
        </pc:sldMkLst>
        <pc:spChg chg="del">
          <ac:chgData name="Lim geunsik.lim Geunsik" userId="cd266ed695e72ae1" providerId="LiveId" clId="{7BDD101C-62DD-40B1-AA3E-D003D10A62D9}" dt="2019-12-01T00:43:55.485" v="1305" actId="478"/>
          <ac:spMkLst>
            <pc:docMk/>
            <pc:sldMk cId="837466194" sldId="304"/>
            <ac:spMk id="3" creationId="{1181458F-7588-4745-9FFB-8E70C6AAE3EC}"/>
          </ac:spMkLst>
        </pc:spChg>
        <pc:spChg chg="mod">
          <ac:chgData name="Lim geunsik.lim Geunsik" userId="cd266ed695e72ae1" providerId="LiveId" clId="{7BDD101C-62DD-40B1-AA3E-D003D10A62D9}" dt="2019-12-01T00:40:08.036" v="1172" actId="20577"/>
          <ac:spMkLst>
            <pc:docMk/>
            <pc:sldMk cId="837466194" sldId="304"/>
            <ac:spMk id="5" creationId="{67D9FD6E-6B55-48F6-97A2-4583A5EBB27C}"/>
          </ac:spMkLst>
        </pc:spChg>
      </pc:sldChg>
      <pc:sldChg chg="addSp delSp modSp">
        <pc:chgData name="Lim geunsik.lim Geunsik" userId="cd266ed695e72ae1" providerId="LiveId" clId="{7BDD101C-62DD-40B1-AA3E-D003D10A62D9}" dt="2019-12-01T00:46:29.577" v="1322" actId="6549"/>
        <pc:sldMkLst>
          <pc:docMk/>
          <pc:sldMk cId="410794279" sldId="306"/>
        </pc:sldMkLst>
        <pc:spChg chg="add del mod">
          <ac:chgData name="Lim geunsik.lim Geunsik" userId="cd266ed695e72ae1" providerId="LiveId" clId="{7BDD101C-62DD-40B1-AA3E-D003D10A62D9}" dt="2019-12-01T00:34:50.341" v="913" actId="478"/>
          <ac:spMkLst>
            <pc:docMk/>
            <pc:sldMk cId="410794279" sldId="306"/>
            <ac:spMk id="4" creationId="{46C562F0-A43A-4698-B46C-AE698975E0FD}"/>
          </ac:spMkLst>
        </pc:spChg>
        <pc:spChg chg="del">
          <ac:chgData name="Lim geunsik.lim Geunsik" userId="cd266ed695e72ae1" providerId="LiveId" clId="{7BDD101C-62DD-40B1-AA3E-D003D10A62D9}" dt="2019-12-01T00:34:48.893" v="912" actId="478"/>
          <ac:spMkLst>
            <pc:docMk/>
            <pc:sldMk cId="410794279" sldId="306"/>
            <ac:spMk id="6" creationId="{564B018A-3E80-4D4D-85C5-48CE64AAC900}"/>
          </ac:spMkLst>
        </pc:spChg>
        <pc:spChg chg="add mod">
          <ac:chgData name="Lim geunsik.lim Geunsik" userId="cd266ed695e72ae1" providerId="LiveId" clId="{7BDD101C-62DD-40B1-AA3E-D003D10A62D9}" dt="2019-12-01T00:46:29.577" v="1322" actId="6549"/>
          <ac:spMkLst>
            <pc:docMk/>
            <pc:sldMk cId="410794279" sldId="306"/>
            <ac:spMk id="7" creationId="{65AE0981-9B96-44DD-8A80-C55EDC4B00F6}"/>
          </ac:spMkLst>
        </pc:spChg>
      </pc:sldChg>
      <pc:sldChg chg="addSp delSp modSp">
        <pc:chgData name="Lim geunsik.lim Geunsik" userId="cd266ed695e72ae1" providerId="LiveId" clId="{7BDD101C-62DD-40B1-AA3E-D003D10A62D9}" dt="2019-12-01T00:46:36.584" v="1330" actId="6549"/>
        <pc:sldMkLst>
          <pc:docMk/>
          <pc:sldMk cId="2878953682" sldId="308"/>
        </pc:sldMkLst>
        <pc:spChg chg="add del mod">
          <ac:chgData name="Lim geunsik.lim Geunsik" userId="cd266ed695e72ae1" providerId="LiveId" clId="{7BDD101C-62DD-40B1-AA3E-D003D10A62D9}" dt="2019-12-01T00:34:42.260" v="910" actId="478"/>
          <ac:spMkLst>
            <pc:docMk/>
            <pc:sldMk cId="2878953682" sldId="308"/>
            <ac:spMk id="4" creationId="{B1E5DE44-EC30-48B1-BE65-F5CD399E21C4}"/>
          </ac:spMkLst>
        </pc:spChg>
        <pc:spChg chg="del">
          <ac:chgData name="Lim geunsik.lim Geunsik" userId="cd266ed695e72ae1" providerId="LiveId" clId="{7BDD101C-62DD-40B1-AA3E-D003D10A62D9}" dt="2019-12-01T00:34:40.881" v="909" actId="478"/>
          <ac:spMkLst>
            <pc:docMk/>
            <pc:sldMk cId="2878953682" sldId="308"/>
            <ac:spMk id="6" creationId="{B626B2BD-7466-4A9E-9AA5-F1E94F4E1CFE}"/>
          </ac:spMkLst>
        </pc:spChg>
        <pc:spChg chg="add mod">
          <ac:chgData name="Lim geunsik.lim Geunsik" userId="cd266ed695e72ae1" providerId="LiveId" clId="{7BDD101C-62DD-40B1-AA3E-D003D10A62D9}" dt="2019-12-01T00:46:36.584" v="1330" actId="6549"/>
          <ac:spMkLst>
            <pc:docMk/>
            <pc:sldMk cId="2878953682" sldId="308"/>
            <ac:spMk id="7" creationId="{D1771F7C-4EE8-4D8F-B063-7C3FE9F6AB71}"/>
          </ac:spMkLst>
        </pc:spChg>
      </pc:sldChg>
      <pc:sldChg chg="addSp delSp modSp">
        <pc:chgData name="Lim geunsik.lim Geunsik" userId="cd266ed695e72ae1" providerId="LiveId" clId="{7BDD101C-62DD-40B1-AA3E-D003D10A62D9}" dt="2019-12-01T00:46:44.718" v="1338" actId="6549"/>
        <pc:sldMkLst>
          <pc:docMk/>
          <pc:sldMk cId="259734271" sldId="309"/>
        </pc:sldMkLst>
        <pc:spChg chg="add del mod">
          <ac:chgData name="Lim geunsik.lim Geunsik" userId="cd266ed695e72ae1" providerId="LiveId" clId="{7BDD101C-62DD-40B1-AA3E-D003D10A62D9}" dt="2019-12-01T00:34:28.076" v="907" actId="478"/>
          <ac:spMkLst>
            <pc:docMk/>
            <pc:sldMk cId="259734271" sldId="309"/>
            <ac:spMk id="4" creationId="{52CC6382-D203-41D5-A8F6-C5CB7C9D25D1}"/>
          </ac:spMkLst>
        </pc:spChg>
        <pc:spChg chg="del">
          <ac:chgData name="Lim geunsik.lim Geunsik" userId="cd266ed695e72ae1" providerId="LiveId" clId="{7BDD101C-62DD-40B1-AA3E-D003D10A62D9}" dt="2019-12-01T00:34:26.391" v="906" actId="478"/>
          <ac:spMkLst>
            <pc:docMk/>
            <pc:sldMk cId="259734271" sldId="309"/>
            <ac:spMk id="6" creationId="{27109135-EB1B-465B-BB5A-82CDC100693A}"/>
          </ac:spMkLst>
        </pc:spChg>
        <pc:spChg chg="add mod">
          <ac:chgData name="Lim geunsik.lim Geunsik" userId="cd266ed695e72ae1" providerId="LiveId" clId="{7BDD101C-62DD-40B1-AA3E-D003D10A62D9}" dt="2019-12-01T00:46:44.718" v="1338" actId="6549"/>
          <ac:spMkLst>
            <pc:docMk/>
            <pc:sldMk cId="259734271" sldId="309"/>
            <ac:spMk id="7" creationId="{55202234-34FD-4EED-862F-9D6EA29E87E3}"/>
          </ac:spMkLst>
        </pc:spChg>
      </pc:sldChg>
      <pc:sldChg chg="modSp">
        <pc:chgData name="Lim geunsik.lim Geunsik" userId="cd266ed695e72ae1" providerId="LiveId" clId="{7BDD101C-62DD-40B1-AA3E-D003D10A62D9}" dt="2019-12-01T00:51:42.988" v="1514" actId="20577"/>
        <pc:sldMkLst>
          <pc:docMk/>
          <pc:sldMk cId="3694690217" sldId="310"/>
        </pc:sldMkLst>
        <pc:spChg chg="mod">
          <ac:chgData name="Lim geunsik.lim Geunsik" userId="cd266ed695e72ae1" providerId="LiveId" clId="{7BDD101C-62DD-40B1-AA3E-D003D10A62D9}" dt="2019-12-01T00:51:42.988" v="1514" actId="20577"/>
          <ac:spMkLst>
            <pc:docMk/>
            <pc:sldMk cId="3694690217" sldId="310"/>
            <ac:spMk id="3" creationId="{E370E43E-53F5-46DE-A156-839C742025D1}"/>
          </ac:spMkLst>
        </pc:spChg>
      </pc:sldChg>
      <pc:sldChg chg="add">
        <pc:chgData name="Lim geunsik.lim Geunsik" userId="cd266ed695e72ae1" providerId="LiveId" clId="{7BDD101C-62DD-40B1-AA3E-D003D10A62D9}" dt="2019-12-01T00:35:38.034" v="924"/>
        <pc:sldMkLst>
          <pc:docMk/>
          <pc:sldMk cId="2171977927" sldId="313"/>
        </pc:sldMkLst>
      </pc:sldChg>
      <pc:sldChg chg="delSp modSp add">
        <pc:chgData name="Lim geunsik.lim Geunsik" userId="cd266ed695e72ae1" providerId="LiveId" clId="{7BDD101C-62DD-40B1-AA3E-D003D10A62D9}" dt="2019-12-01T00:44:02.841" v="1306" actId="478"/>
        <pc:sldMkLst>
          <pc:docMk/>
          <pc:sldMk cId="628717206" sldId="314"/>
        </pc:sldMkLst>
        <pc:spChg chg="del">
          <ac:chgData name="Lim geunsik.lim Geunsik" userId="cd266ed695e72ae1" providerId="LiveId" clId="{7BDD101C-62DD-40B1-AA3E-D003D10A62D9}" dt="2019-12-01T00:44:02.841" v="1306" actId="478"/>
          <ac:spMkLst>
            <pc:docMk/>
            <pc:sldMk cId="628717206" sldId="314"/>
            <ac:spMk id="3" creationId="{1181458F-7588-4745-9FFB-8E70C6AAE3EC}"/>
          </ac:spMkLst>
        </pc:spChg>
        <pc:spChg chg="mod">
          <ac:chgData name="Lim geunsik.lim Geunsik" userId="cd266ed695e72ae1" providerId="LiveId" clId="{7BDD101C-62DD-40B1-AA3E-D003D10A62D9}" dt="2019-12-01T00:39:45.873" v="1147" actId="20577"/>
          <ac:spMkLst>
            <pc:docMk/>
            <pc:sldMk cId="628717206" sldId="314"/>
            <ac:spMk id="5" creationId="{67D9FD6E-6B55-48F6-97A2-4583A5EBB27C}"/>
          </ac:spMkLst>
        </pc:spChg>
      </pc:sldChg>
      <pc:sldChg chg="modSp add">
        <pc:chgData name="Lim geunsik.lim Geunsik" userId="cd266ed695e72ae1" providerId="LiveId" clId="{7BDD101C-62DD-40B1-AA3E-D003D10A62D9}" dt="2019-12-01T00:36:30.523" v="936" actId="20577"/>
        <pc:sldMkLst>
          <pc:docMk/>
          <pc:sldMk cId="3169471224" sldId="315"/>
        </pc:sldMkLst>
        <pc:spChg chg="mod">
          <ac:chgData name="Lim geunsik.lim Geunsik" userId="cd266ed695e72ae1" providerId="LiveId" clId="{7BDD101C-62DD-40B1-AA3E-D003D10A62D9}" dt="2019-12-01T00:36:30.523" v="936" actId="20577"/>
          <ac:spMkLst>
            <pc:docMk/>
            <pc:sldMk cId="3169471224" sldId="315"/>
            <ac:spMk id="2" creationId="{00000000-0000-0000-0000-000000000000}"/>
          </ac:spMkLst>
        </pc:spChg>
      </pc:sldChg>
    </pc:docChg>
  </pc:docChgLst>
  <pc:docChgLst>
    <pc:chgData name="Lim geunsik.lim Geunsik" userId="cd266ed695e72ae1" providerId="LiveId" clId="{BAE61175-2178-4CA8-BA12-186638643E01}"/>
    <pc:docChg chg="undo custSel addSld delSld modSld sldOrd">
      <pc:chgData name="Lim geunsik.lim Geunsik" userId="cd266ed695e72ae1" providerId="LiveId" clId="{BAE61175-2178-4CA8-BA12-186638643E01}" dt="2019-11-30T12:18:54.094" v="2118" actId="14100"/>
      <pc:docMkLst>
        <pc:docMk/>
      </pc:docMkLst>
      <pc:sldChg chg="modSp">
        <pc:chgData name="Lim geunsik.lim Geunsik" userId="cd266ed695e72ae1" providerId="LiveId" clId="{BAE61175-2178-4CA8-BA12-186638643E01}" dt="2019-11-30T12:11:48.070" v="1707" actId="122"/>
        <pc:sldMkLst>
          <pc:docMk/>
          <pc:sldMk cId="1704304848" sldId="256"/>
        </pc:sldMkLst>
        <pc:spChg chg="mod">
          <ac:chgData name="Lim geunsik.lim Geunsik" userId="cd266ed695e72ae1" providerId="LiveId" clId="{BAE61175-2178-4CA8-BA12-186638643E01}" dt="2019-11-30T12:11:48.070" v="1707" actId="122"/>
          <ac:spMkLst>
            <pc:docMk/>
            <pc:sldMk cId="1704304848" sldId="256"/>
            <ac:spMk id="2" creationId="{00000000-0000-0000-0000-000000000000}"/>
          </ac:spMkLst>
        </pc:spChg>
        <pc:spChg chg="mod">
          <ac:chgData name="Lim geunsik.lim Geunsik" userId="cd266ed695e72ae1" providerId="LiveId" clId="{BAE61175-2178-4CA8-BA12-186638643E01}" dt="2019-11-30T12:11:35.920" v="1704" actId="12"/>
          <ac:spMkLst>
            <pc:docMk/>
            <pc:sldMk cId="1704304848" sldId="256"/>
            <ac:spMk id="3" creationId="{00000000-0000-0000-0000-000000000000}"/>
          </ac:spMkLst>
        </pc:spChg>
      </pc:sldChg>
      <pc:sldChg chg="modSp">
        <pc:chgData name="Lim geunsik.lim Geunsik" userId="cd266ed695e72ae1" providerId="LiveId" clId="{BAE61175-2178-4CA8-BA12-186638643E01}" dt="2019-11-30T11:45:24.635" v="212"/>
        <pc:sldMkLst>
          <pc:docMk/>
          <pc:sldMk cId="3604655746" sldId="267"/>
        </pc:sldMkLst>
        <pc:spChg chg="mod">
          <ac:chgData name="Lim geunsik.lim Geunsik" userId="cd266ed695e72ae1" providerId="LiveId" clId="{BAE61175-2178-4CA8-BA12-186638643E01}" dt="2019-11-30T11:44:38.933" v="149"/>
          <ac:spMkLst>
            <pc:docMk/>
            <pc:sldMk cId="3604655746" sldId="267"/>
            <ac:spMk id="2" creationId="{00000000-0000-0000-0000-000000000000}"/>
          </ac:spMkLst>
        </pc:spChg>
        <pc:spChg chg="mod">
          <ac:chgData name="Lim geunsik.lim Geunsik" userId="cd266ed695e72ae1" providerId="LiveId" clId="{BAE61175-2178-4CA8-BA12-186638643E01}" dt="2019-11-30T11:45:24.635" v="212"/>
          <ac:spMkLst>
            <pc:docMk/>
            <pc:sldMk cId="3604655746" sldId="267"/>
            <ac:spMk id="3" creationId="{00000000-0000-0000-0000-000000000000}"/>
          </ac:spMkLst>
        </pc:spChg>
      </pc:sldChg>
      <pc:sldChg chg="delSp modSp">
        <pc:chgData name="Lim geunsik.lim Geunsik" userId="cd266ed695e72ae1" providerId="LiveId" clId="{BAE61175-2178-4CA8-BA12-186638643E01}" dt="2019-11-30T11:47:30.380" v="292" actId="478"/>
        <pc:sldMkLst>
          <pc:docMk/>
          <pc:sldMk cId="906473326" sldId="297"/>
        </pc:sldMkLst>
        <pc:spChg chg="del">
          <ac:chgData name="Lim geunsik.lim Geunsik" userId="cd266ed695e72ae1" providerId="LiveId" clId="{BAE61175-2178-4CA8-BA12-186638643E01}" dt="2019-11-30T11:47:30.380" v="292" actId="478"/>
          <ac:spMkLst>
            <pc:docMk/>
            <pc:sldMk cId="906473326" sldId="297"/>
            <ac:spMk id="21" creationId="{00000000-0000-0000-0000-000000000000}"/>
          </ac:spMkLst>
        </pc:spChg>
        <pc:spChg chg="del">
          <ac:chgData name="Lim geunsik.lim Geunsik" userId="cd266ed695e72ae1" providerId="LiveId" clId="{BAE61175-2178-4CA8-BA12-186638643E01}" dt="2019-11-30T11:47:30.380" v="292" actId="478"/>
          <ac:spMkLst>
            <pc:docMk/>
            <pc:sldMk cId="906473326" sldId="297"/>
            <ac:spMk id="22" creationId="{00000000-0000-0000-0000-000000000000}"/>
          </ac:spMkLst>
        </pc:spChg>
        <pc:spChg chg="mod">
          <ac:chgData name="Lim geunsik.lim Geunsik" userId="cd266ed695e72ae1" providerId="LiveId" clId="{BAE61175-2178-4CA8-BA12-186638643E01}" dt="2019-11-30T11:47:26.363" v="291" actId="14100"/>
          <ac:spMkLst>
            <pc:docMk/>
            <pc:sldMk cId="906473326" sldId="297"/>
            <ac:spMk id="24" creationId="{00000000-0000-0000-0000-000000000000}"/>
          </ac:spMkLst>
        </pc:spChg>
      </pc:sldChg>
      <pc:sldChg chg="addSp delSp modSp ord">
        <pc:chgData name="Lim geunsik.lim Geunsik" userId="cd266ed695e72ae1" providerId="LiveId" clId="{BAE61175-2178-4CA8-BA12-186638643E01}" dt="2019-11-30T12:12:43.538" v="1767" actId="14100"/>
        <pc:sldMkLst>
          <pc:docMk/>
          <pc:sldMk cId="3533525723" sldId="298"/>
        </pc:sldMkLst>
        <pc:spChg chg="mod">
          <ac:chgData name="Lim geunsik.lim Geunsik" userId="cd266ed695e72ae1" providerId="LiveId" clId="{BAE61175-2178-4CA8-BA12-186638643E01}" dt="2019-11-30T11:56:08.309" v="1288" actId="20577"/>
          <ac:spMkLst>
            <pc:docMk/>
            <pc:sldMk cId="3533525723" sldId="298"/>
            <ac:spMk id="2" creationId="{00000000-0000-0000-0000-000000000000}"/>
          </ac:spMkLst>
        </pc:spChg>
        <pc:spChg chg="mod topLvl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5" creationId="{40A16A95-9455-4D21-99B4-9D3BEF43DD59}"/>
          </ac:spMkLst>
        </pc:spChg>
        <pc:spChg chg="add mod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10" creationId="{B947751F-ACBB-4420-ABE1-3C4E2E0447B5}"/>
          </ac:spMkLst>
        </pc:spChg>
        <pc:spChg chg="add mod">
          <ac:chgData name="Lim geunsik.lim Geunsik" userId="cd266ed695e72ae1" providerId="LiveId" clId="{BAE61175-2178-4CA8-BA12-186638643E01}" dt="2019-11-30T12:12:27.012" v="1759" actId="255"/>
          <ac:spMkLst>
            <pc:docMk/>
            <pc:sldMk cId="3533525723" sldId="298"/>
            <ac:spMk id="54" creationId="{48A3AF7A-31AF-4B84-AA83-F4F42A8C7F34}"/>
          </ac:spMkLst>
        </pc:spChg>
        <pc:spChg chg="add mod">
          <ac:chgData name="Lim geunsik.lim Geunsik" userId="cd266ed695e72ae1" providerId="LiveId" clId="{BAE61175-2178-4CA8-BA12-186638643E01}" dt="2019-11-30T12:12:31.754" v="1760" actId="255"/>
          <ac:spMkLst>
            <pc:docMk/>
            <pc:sldMk cId="3533525723" sldId="298"/>
            <ac:spMk id="55" creationId="{664CD835-C5F3-4069-AB9D-D164D10233E3}"/>
          </ac:spMkLst>
        </pc:spChg>
        <pc:spChg chg="del mod topLvl">
          <ac:chgData name="Lim geunsik.lim Geunsik" userId="cd266ed695e72ae1" providerId="LiveId" clId="{BAE61175-2178-4CA8-BA12-186638643E01}" dt="2019-11-30T11:56:58.355" v="1295" actId="478"/>
          <ac:spMkLst>
            <pc:docMk/>
            <pc:sldMk cId="3533525723" sldId="298"/>
            <ac:spMk id="57" creationId="{601ED8D8-860C-4702-9941-D81B75676006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1" creationId="{1434CF78-2754-4A53-9D82-233AD7CC9076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2" creationId="{ADA0AF2D-B9B7-462C-950D-9079F179424C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4" creationId="{DD71CC7F-4279-42E7-ABA7-47E58D560C05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5" creationId="{15B3B7AD-F858-43B8-9B0F-F81DB32F5130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6" creationId="{AB7A99D2-C303-48C8-BA52-80B72ACE7202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7" creationId="{F9491F52-2235-44A3-A1FE-2D36F25D7A65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8" creationId="{3E7F039C-50F1-4ADB-8D88-4215815F716E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69" creationId="{9F1668C5-DF0C-4D9F-9DB7-4625382F1B9C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70" creationId="{D59FA2D7-6C26-4C7F-875A-52B28D8EF374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71" creationId="{508996C7-9429-455A-A308-A112812C7368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72" creationId="{8A95C481-2BA8-421C-A8C2-AC796147AEB0}"/>
          </ac:spMkLst>
        </pc:spChg>
        <pc:spChg chg="mod topLvl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73" creationId="{9D4ABDED-ED24-4DDD-A6E2-B7AEF5B92B95}"/>
          </ac:spMkLst>
        </pc:spChg>
        <pc:spChg chg="mod topLvl">
          <ac:chgData name="Lim geunsik.lim Geunsik" userId="cd266ed695e72ae1" providerId="LiveId" clId="{BAE61175-2178-4CA8-BA12-186638643E01}" dt="2019-11-30T12:12:43.538" v="1767" actId="14100"/>
          <ac:spMkLst>
            <pc:docMk/>
            <pc:sldMk cId="3533525723" sldId="298"/>
            <ac:spMk id="74" creationId="{B0FC30A8-FBA2-4CEF-9D9D-1ACC424BC3A6}"/>
          </ac:spMkLst>
        </pc:spChg>
        <pc:spChg chg="mod topLvl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75" creationId="{DBE3AF1C-CCE9-450D-B606-533BAF1DBE7B}"/>
          </ac:spMkLst>
        </pc:spChg>
        <pc:spChg chg="mod topLvl">
          <ac:chgData name="Lim geunsik.lim Geunsik" userId="cd266ed695e72ae1" providerId="LiveId" clId="{BAE61175-2178-4CA8-BA12-186638643E01}" dt="2019-11-30T12:12:27.012" v="1759" actId="255"/>
          <ac:spMkLst>
            <pc:docMk/>
            <pc:sldMk cId="3533525723" sldId="298"/>
            <ac:spMk id="76" creationId="{6DBACD10-1C2D-4A03-A836-3380244647E2}"/>
          </ac:spMkLst>
        </pc:spChg>
        <pc:spChg chg="mod topLvl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83" creationId="{FA2012F9-2C3F-4DA5-BA33-3863AE292E2E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85" creationId="{E42E69AF-67B3-4660-BEC5-626630D62883}"/>
          </ac:spMkLst>
        </pc:spChg>
        <pc:spChg chg="mod">
          <ac:chgData name="Lim geunsik.lim Geunsik" userId="cd266ed695e72ae1" providerId="LiveId" clId="{BAE61175-2178-4CA8-BA12-186638643E01}" dt="2019-11-30T12:07:28.265" v="1636"/>
          <ac:spMkLst>
            <pc:docMk/>
            <pc:sldMk cId="3533525723" sldId="298"/>
            <ac:spMk id="87" creationId="{B2B9455C-5B1C-4DCD-BCD2-0F700F29C322}"/>
          </ac:spMkLst>
        </pc:spChg>
        <pc:spChg chg="del mod topLvl">
          <ac:chgData name="Lim geunsik.lim Geunsik" userId="cd266ed695e72ae1" providerId="LiveId" clId="{BAE61175-2178-4CA8-BA12-186638643E01}" dt="2019-11-30T11:59:12.112" v="1368" actId="478"/>
          <ac:spMkLst>
            <pc:docMk/>
            <pc:sldMk cId="3533525723" sldId="298"/>
            <ac:spMk id="94" creationId="{0132E763-DF95-4DE6-9E35-C63F5AF9900F}"/>
          </ac:spMkLst>
        </pc:spChg>
        <pc:spChg chg="mod">
          <ac:chgData name="Lim geunsik.lim Geunsik" userId="cd266ed695e72ae1" providerId="LiveId" clId="{BAE61175-2178-4CA8-BA12-186638643E01}" dt="2019-11-30T12:04:31.752" v="1519" actId="20577"/>
          <ac:spMkLst>
            <pc:docMk/>
            <pc:sldMk cId="3533525723" sldId="298"/>
            <ac:spMk id="99" creationId="{6256A7A3-4F55-46B1-81AF-448EEA0DD875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100" creationId="{266FD1A2-60C2-4A66-ACBD-F200691DD9A4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101" creationId="{EB13B260-ED01-4C0E-BF25-C90D5A59BB29}"/>
          </ac:spMkLst>
        </pc:spChg>
        <pc:spChg chg="del mod topLvl">
          <ac:chgData name="Lim geunsik.lim Geunsik" userId="cd266ed695e72ae1" providerId="LiveId" clId="{BAE61175-2178-4CA8-BA12-186638643E01}" dt="2019-11-30T11:56:41.994" v="1292" actId="478"/>
          <ac:spMkLst>
            <pc:docMk/>
            <pc:sldMk cId="3533525723" sldId="298"/>
            <ac:spMk id="102" creationId="{BD65FB0F-1CFD-4615-B05A-EE89F3762182}"/>
          </ac:spMkLst>
        </pc:spChg>
        <pc:spChg chg="add mod">
          <ac:chgData name="Lim geunsik.lim Geunsik" userId="cd266ed695e72ae1" providerId="LiveId" clId="{BAE61175-2178-4CA8-BA12-186638643E01}" dt="2019-11-30T12:08:27.578" v="1684" actId="1035"/>
          <ac:spMkLst>
            <pc:docMk/>
            <pc:sldMk cId="3533525723" sldId="298"/>
            <ac:spMk id="105" creationId="{6992AE4E-29D9-43B7-B123-6558EFF5EC6A}"/>
          </ac:spMkLst>
        </pc:spChg>
        <pc:grpChg chg="add del mod">
          <ac:chgData name="Lim geunsik.lim Geunsik" userId="cd266ed695e72ae1" providerId="LiveId" clId="{BAE61175-2178-4CA8-BA12-186638643E01}" dt="2019-11-30T11:58:33.385" v="1344" actId="165"/>
          <ac:grpSpMkLst>
            <pc:docMk/>
            <pc:sldMk cId="3533525723" sldId="298"/>
            <ac:grpSpMk id="4" creationId="{5C83951D-F696-4103-94CB-FF2AD5BFA7FF}"/>
          </ac:grpSpMkLst>
        </pc:grpChg>
        <pc:grpChg chg="del">
          <ac:chgData name="Lim geunsik.lim Geunsik" userId="cd266ed695e72ae1" providerId="LiveId" clId="{BAE61175-2178-4CA8-BA12-186638643E01}" dt="2019-11-30T11:56:36.344" v="1291" actId="165"/>
          <ac:grpSpMkLst>
            <pc:docMk/>
            <pc:sldMk cId="3533525723" sldId="298"/>
            <ac:grpSpMk id="8" creationId="{CC6E264A-C393-445E-9E96-BF53539B22DE}"/>
          </ac:grpSpMkLst>
        </pc:grpChg>
        <pc:grpChg chg="del mod topLvl">
          <ac:chgData name="Lim geunsik.lim Geunsik" userId="cd266ed695e72ae1" providerId="LiveId" clId="{BAE61175-2178-4CA8-BA12-186638643E01}" dt="2019-11-30T12:00:28.410" v="1408" actId="165"/>
          <ac:grpSpMkLst>
            <pc:docMk/>
            <pc:sldMk cId="3533525723" sldId="298"/>
            <ac:grpSpMk id="82" creationId="{01F266C6-4D27-46E0-AE3A-76A41A493BC3}"/>
          </ac:grpSpMkLst>
        </pc:grpChg>
        <pc:grpChg chg="mod topLvl">
          <ac:chgData name="Lim geunsik.lim Geunsik" userId="cd266ed695e72ae1" providerId="LiveId" clId="{BAE61175-2178-4CA8-BA12-186638643E01}" dt="2019-11-30T12:08:27.578" v="1684" actId="1035"/>
          <ac:grpSpMkLst>
            <pc:docMk/>
            <pc:sldMk cId="3533525723" sldId="298"/>
            <ac:grpSpMk id="86" creationId="{00FFAD0A-3418-4852-B751-B3372F09C44F}"/>
          </ac:grpSpMkLst>
        </pc:grpChg>
        <pc:grpChg chg="mod ord topLvl">
          <ac:chgData name="Lim geunsik.lim Geunsik" userId="cd266ed695e72ae1" providerId="LiveId" clId="{BAE61175-2178-4CA8-BA12-186638643E01}" dt="2019-11-30T12:08:27.578" v="1684" actId="1035"/>
          <ac:grpSpMkLst>
            <pc:docMk/>
            <pc:sldMk cId="3533525723" sldId="298"/>
            <ac:grpSpMk id="95" creationId="{25F531AE-C9AC-41A0-A043-9D856257A246}"/>
          </ac:grpSpMkLst>
        </pc:grpChg>
        <pc:grpChg chg="del mod">
          <ac:chgData name="Lim geunsik.lim Geunsik" userId="cd266ed695e72ae1" providerId="LiveId" clId="{BAE61175-2178-4CA8-BA12-186638643E01}" dt="2019-11-30T12:02:06.321" v="1421" actId="478"/>
          <ac:grpSpMkLst>
            <pc:docMk/>
            <pc:sldMk cId="3533525723" sldId="298"/>
            <ac:grpSpMk id="97" creationId="{C038DEF1-791E-4A49-8858-797AC78CA60C}"/>
          </ac:grpSpMkLst>
        </pc:grpChg>
        <pc:picChg chg="mod topLvl">
          <ac:chgData name="Lim geunsik.lim Geunsik" userId="cd266ed695e72ae1" providerId="LiveId" clId="{BAE61175-2178-4CA8-BA12-186638643E01}" dt="2019-11-30T12:08:27.578" v="1684" actId="1035"/>
          <ac:picMkLst>
            <pc:docMk/>
            <pc:sldMk cId="3533525723" sldId="298"/>
            <ac:picMk id="3" creationId="{904304C3-B6F9-4457-8648-BE03DD4DD38B}"/>
          </ac:picMkLst>
        </pc:picChg>
        <pc:picChg chg="del mod topLvl">
          <ac:chgData name="Lim geunsik.lim Geunsik" userId="cd266ed695e72ae1" providerId="LiveId" clId="{BAE61175-2178-4CA8-BA12-186638643E01}" dt="2019-11-30T11:56:41.994" v="1292" actId="478"/>
          <ac:picMkLst>
            <pc:docMk/>
            <pc:sldMk cId="3533525723" sldId="298"/>
            <ac:picMk id="58" creationId="{06EFB54C-610B-4923-92DC-E46317D7AAF4}"/>
          </ac:picMkLst>
        </pc:picChg>
        <pc:picChg chg="del mod topLvl">
          <ac:chgData name="Lim geunsik.lim Geunsik" userId="cd266ed695e72ae1" providerId="LiveId" clId="{BAE61175-2178-4CA8-BA12-186638643E01}" dt="2019-11-30T11:56:41.994" v="1292" actId="478"/>
          <ac:picMkLst>
            <pc:docMk/>
            <pc:sldMk cId="3533525723" sldId="298"/>
            <ac:picMk id="59" creationId="{B1081A66-67F3-4D2A-8323-41FD173B7F06}"/>
          </ac:picMkLst>
        </pc:picChg>
        <pc:picChg chg="del mod topLvl">
          <ac:chgData name="Lim geunsik.lim Geunsik" userId="cd266ed695e72ae1" providerId="LiveId" clId="{BAE61175-2178-4CA8-BA12-186638643E01}" dt="2019-11-30T11:56:41.994" v="1292" actId="478"/>
          <ac:picMkLst>
            <pc:docMk/>
            <pc:sldMk cId="3533525723" sldId="298"/>
            <ac:picMk id="60" creationId="{86730524-E5B1-4A09-BBFB-CA1090346304}"/>
          </ac:picMkLst>
        </pc:picChg>
        <pc:picChg chg="del mod topLvl">
          <ac:chgData name="Lim geunsik.lim Geunsik" userId="cd266ed695e72ae1" providerId="LiveId" clId="{BAE61175-2178-4CA8-BA12-186638643E01}" dt="2019-11-30T11:56:41.994" v="1292" actId="478"/>
          <ac:picMkLst>
            <pc:docMk/>
            <pc:sldMk cId="3533525723" sldId="298"/>
            <ac:picMk id="63" creationId="{5709E545-95EE-4DB5-98E9-113E80CA1D19}"/>
          </ac:picMkLst>
        </pc:picChg>
        <pc:picChg chg="del mod topLvl">
          <ac:chgData name="Lim geunsik.lim Geunsik" userId="cd266ed695e72ae1" providerId="LiveId" clId="{BAE61175-2178-4CA8-BA12-186638643E01}" dt="2019-11-30T11:59:07.282" v="1367" actId="478"/>
          <ac:picMkLst>
            <pc:docMk/>
            <pc:sldMk cId="3533525723" sldId="298"/>
            <ac:picMk id="79" creationId="{48E4FC69-386A-40FD-96E0-37E6A1C64E56}"/>
          </ac:picMkLst>
        </pc:picChg>
        <pc:picChg chg="del mod topLvl">
          <ac:chgData name="Lim geunsik.lim Geunsik" userId="cd266ed695e72ae1" providerId="LiveId" clId="{BAE61175-2178-4CA8-BA12-186638643E01}" dt="2019-11-30T12:01:59.101" v="1419" actId="478"/>
          <ac:picMkLst>
            <pc:docMk/>
            <pc:sldMk cId="3533525723" sldId="298"/>
            <ac:picMk id="84" creationId="{3A849C60-6AD6-411A-9BD5-E548AB7CA6FC}"/>
          </ac:picMkLst>
        </pc:picChg>
        <pc:picChg chg="mod">
          <ac:chgData name="Lim geunsik.lim Geunsik" userId="cd266ed695e72ae1" providerId="LiveId" clId="{BAE61175-2178-4CA8-BA12-186638643E01}" dt="2019-11-30T11:58:24.579" v="1343" actId="1076"/>
          <ac:picMkLst>
            <pc:docMk/>
            <pc:sldMk cId="3533525723" sldId="298"/>
            <ac:picMk id="88" creationId="{0E6C88D0-594B-44A7-969E-C8D6F18F264F}"/>
          </ac:picMkLst>
        </pc:picChg>
        <pc:picChg chg="mod topLvl">
          <ac:chgData name="Lim geunsik.lim Geunsik" userId="cd266ed695e72ae1" providerId="LiveId" clId="{BAE61175-2178-4CA8-BA12-186638643E01}" dt="2019-11-30T12:08:27.578" v="1684" actId="1035"/>
          <ac:picMkLst>
            <pc:docMk/>
            <pc:sldMk cId="3533525723" sldId="298"/>
            <ac:picMk id="91" creationId="{4A8B46D5-DBEC-4DE5-89A4-DCE4757CA027}"/>
          </ac:picMkLst>
        </pc:picChg>
        <pc:picChg chg="del mod topLvl">
          <ac:chgData name="Lim geunsik.lim Geunsik" userId="cd266ed695e72ae1" providerId="LiveId" clId="{BAE61175-2178-4CA8-BA12-186638643E01}" dt="2019-11-30T12:05:36.728" v="1546" actId="478"/>
          <ac:picMkLst>
            <pc:docMk/>
            <pc:sldMk cId="3533525723" sldId="298"/>
            <ac:picMk id="92" creationId="{CF9A386C-758A-4BA7-9F92-489AF4F3074D}"/>
          </ac:picMkLst>
        </pc:picChg>
        <pc:picChg chg="del mod topLvl">
          <ac:chgData name="Lim geunsik.lim Geunsik" userId="cd266ed695e72ae1" providerId="LiveId" clId="{BAE61175-2178-4CA8-BA12-186638643E01}" dt="2019-11-30T12:05:55.230" v="1551" actId="478"/>
          <ac:picMkLst>
            <pc:docMk/>
            <pc:sldMk cId="3533525723" sldId="298"/>
            <ac:picMk id="93" creationId="{04094072-8BE6-49AB-91E7-E9999722E5F1}"/>
          </ac:picMkLst>
        </pc:picChg>
        <pc:picChg chg="del mod">
          <ac:chgData name="Lim geunsik.lim Geunsik" userId="cd266ed695e72ae1" providerId="LiveId" clId="{BAE61175-2178-4CA8-BA12-186638643E01}" dt="2019-11-30T12:02:06.321" v="1421" actId="478"/>
          <ac:picMkLst>
            <pc:docMk/>
            <pc:sldMk cId="3533525723" sldId="298"/>
            <ac:picMk id="98" creationId="{7BF031EE-3D9B-4EAE-B101-74C4636A3F88}"/>
          </ac:picMkLst>
        </pc:pic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77" creationId="{29C2D39D-C986-4173-9B60-22D267F119FB}"/>
          </ac:cxnSpMkLst>
        </pc:cxn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78" creationId="{C11B4F4A-7F20-4713-BD54-41D23474F24D}"/>
          </ac:cxnSpMkLst>
        </pc:cxn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80" creationId="{D6EE6437-78AA-483B-9E29-6D0045C12C9B}"/>
          </ac:cxnSpMkLst>
        </pc:cxn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81" creationId="{B40E92F8-594D-49A2-A770-7767BD492C51}"/>
          </ac:cxnSpMkLst>
        </pc:cxn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89" creationId="{22EE0BB9-E0F5-4E4F-8D39-5DAF223891C5}"/>
          </ac:cxnSpMkLst>
        </pc:cxnChg>
        <pc:cxnChg chg="mod topLvl">
          <ac:chgData name="Lim geunsik.lim Geunsik" userId="cd266ed695e72ae1" providerId="LiveId" clId="{BAE61175-2178-4CA8-BA12-186638643E01}" dt="2019-11-30T12:12:40.003" v="1766" actId="1036"/>
          <ac:cxnSpMkLst>
            <pc:docMk/>
            <pc:sldMk cId="3533525723" sldId="298"/>
            <ac:cxnSpMk id="90" creationId="{2B9C6050-0405-40CE-B55E-C66D7B653CBC}"/>
          </ac:cxnSpMkLst>
        </pc:cxnChg>
        <pc:cxnChg chg="mod topLvl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103" creationId="{609BC03F-1C54-4C85-8593-D2FE1D6453EB}"/>
          </ac:cxnSpMkLst>
        </pc:cxnChg>
        <pc:cxnChg chg="add mod">
          <ac:chgData name="Lim geunsik.lim Geunsik" userId="cd266ed695e72ae1" providerId="LiveId" clId="{BAE61175-2178-4CA8-BA12-186638643E01}" dt="2019-11-30T12:08:27.578" v="1684" actId="1035"/>
          <ac:cxnSpMkLst>
            <pc:docMk/>
            <pc:sldMk cId="3533525723" sldId="298"/>
            <ac:cxnSpMk id="104" creationId="{26BEB659-A2F9-46CD-B7CA-76435EAA3D2A}"/>
          </ac:cxnSpMkLst>
        </pc:cxnChg>
      </pc:sldChg>
      <pc:sldChg chg="addSp delSp modSp">
        <pc:chgData name="Lim geunsik.lim Geunsik" userId="cd266ed695e72ae1" providerId="LiveId" clId="{BAE61175-2178-4CA8-BA12-186638643E01}" dt="2019-11-30T12:11:18.880" v="1701" actId="113"/>
        <pc:sldMkLst>
          <pc:docMk/>
          <pc:sldMk cId="410794279" sldId="306"/>
        </pc:sldMkLst>
        <pc:spChg chg="add del mod">
          <ac:chgData name="Lim geunsik.lim Geunsik" userId="cd266ed695e72ae1" providerId="LiveId" clId="{BAE61175-2178-4CA8-BA12-186638643E01}" dt="2019-11-30T11:55:40.859" v="1253" actId="478"/>
          <ac:spMkLst>
            <pc:docMk/>
            <pc:sldMk cId="410794279" sldId="306"/>
            <ac:spMk id="4" creationId="{39D64329-D47B-4B4C-AD07-E4CA56182742}"/>
          </ac:spMkLst>
        </pc:spChg>
        <pc:spChg chg="del">
          <ac:chgData name="Lim geunsik.lim Geunsik" userId="cd266ed695e72ae1" providerId="LiveId" clId="{BAE61175-2178-4CA8-BA12-186638643E01}" dt="2019-11-30T11:55:37.190" v="1252" actId="478"/>
          <ac:spMkLst>
            <pc:docMk/>
            <pc:sldMk cId="410794279" sldId="306"/>
            <ac:spMk id="5" creationId="{F704EAFF-1D0A-409E-92A5-40493572D22F}"/>
          </ac:spMkLst>
        </pc:spChg>
        <pc:spChg chg="add mod">
          <ac:chgData name="Lim geunsik.lim Geunsik" userId="cd266ed695e72ae1" providerId="LiveId" clId="{BAE61175-2178-4CA8-BA12-186638643E01}" dt="2019-11-30T12:11:18.880" v="1701" actId="113"/>
          <ac:spMkLst>
            <pc:docMk/>
            <pc:sldMk cId="410794279" sldId="306"/>
            <ac:spMk id="6" creationId="{564B018A-3E80-4D4D-85C5-48CE64AAC900}"/>
          </ac:spMkLst>
        </pc:spChg>
      </pc:sldChg>
      <pc:sldChg chg="addSp delSp modSp">
        <pc:chgData name="Lim geunsik.lim Geunsik" userId="cd266ed695e72ae1" providerId="LiveId" clId="{BAE61175-2178-4CA8-BA12-186638643E01}" dt="2019-11-30T12:10:46.560" v="1694" actId="113"/>
        <pc:sldMkLst>
          <pc:docMk/>
          <pc:sldMk cId="2878953682" sldId="308"/>
        </pc:sldMkLst>
        <pc:spChg chg="add del mod">
          <ac:chgData name="Lim geunsik.lim Geunsik" userId="cd266ed695e72ae1" providerId="LiveId" clId="{BAE61175-2178-4CA8-BA12-186638643E01}" dt="2019-11-30T12:10:20.471" v="1688" actId="478"/>
          <ac:spMkLst>
            <pc:docMk/>
            <pc:sldMk cId="2878953682" sldId="308"/>
            <ac:spMk id="4" creationId="{E9CEDF0D-A41D-4C52-92E8-BDB646F6E30E}"/>
          </ac:spMkLst>
        </pc:spChg>
        <pc:spChg chg="add mod">
          <ac:chgData name="Lim geunsik.lim Geunsik" userId="cd266ed695e72ae1" providerId="LiveId" clId="{BAE61175-2178-4CA8-BA12-186638643E01}" dt="2019-11-30T12:10:46.560" v="1694" actId="113"/>
          <ac:spMkLst>
            <pc:docMk/>
            <pc:sldMk cId="2878953682" sldId="308"/>
            <ac:spMk id="6" creationId="{B626B2BD-7466-4A9E-9AA5-F1E94F4E1CFE}"/>
          </ac:spMkLst>
        </pc:spChg>
        <pc:spChg chg="del">
          <ac:chgData name="Lim geunsik.lim Geunsik" userId="cd266ed695e72ae1" providerId="LiveId" clId="{BAE61175-2178-4CA8-BA12-186638643E01}" dt="2019-11-30T12:10:19.698" v="1687" actId="478"/>
          <ac:spMkLst>
            <pc:docMk/>
            <pc:sldMk cId="2878953682" sldId="308"/>
            <ac:spMk id="7" creationId="{F704EAFF-1D0A-409E-92A5-40493572D22F}"/>
          </ac:spMkLst>
        </pc:spChg>
      </pc:sldChg>
      <pc:sldChg chg="addSp delSp modSp">
        <pc:chgData name="Lim geunsik.lim Geunsik" userId="cd266ed695e72ae1" providerId="LiveId" clId="{BAE61175-2178-4CA8-BA12-186638643E01}" dt="2019-11-30T12:10:37.050" v="1693" actId="113"/>
        <pc:sldMkLst>
          <pc:docMk/>
          <pc:sldMk cId="259734271" sldId="309"/>
        </pc:sldMkLst>
        <pc:spChg chg="add del mod">
          <ac:chgData name="Lim geunsik.lim Geunsik" userId="cd266ed695e72ae1" providerId="LiveId" clId="{BAE61175-2178-4CA8-BA12-186638643E01}" dt="2019-11-30T12:10:28.102" v="1691" actId="478"/>
          <ac:spMkLst>
            <pc:docMk/>
            <pc:sldMk cId="259734271" sldId="309"/>
            <ac:spMk id="4" creationId="{FB8CAAAA-CAA6-4777-A11C-DE453C49283B}"/>
          </ac:spMkLst>
        </pc:spChg>
        <pc:spChg chg="del">
          <ac:chgData name="Lim geunsik.lim Geunsik" userId="cd266ed695e72ae1" providerId="LiveId" clId="{BAE61175-2178-4CA8-BA12-186638643E01}" dt="2019-11-30T12:10:26.288" v="1690" actId="478"/>
          <ac:spMkLst>
            <pc:docMk/>
            <pc:sldMk cId="259734271" sldId="309"/>
            <ac:spMk id="5" creationId="{F704EAFF-1D0A-409E-92A5-40493572D22F}"/>
          </ac:spMkLst>
        </pc:spChg>
        <pc:spChg chg="add mod">
          <ac:chgData name="Lim geunsik.lim Geunsik" userId="cd266ed695e72ae1" providerId="LiveId" clId="{BAE61175-2178-4CA8-BA12-186638643E01}" dt="2019-11-30T12:10:37.050" v="1693" actId="113"/>
          <ac:spMkLst>
            <pc:docMk/>
            <pc:sldMk cId="259734271" sldId="309"/>
            <ac:spMk id="6" creationId="{27109135-EB1B-465B-BB5A-82CDC100693A}"/>
          </ac:spMkLst>
        </pc:spChg>
      </pc:sldChg>
      <pc:sldChg chg="modSp">
        <pc:chgData name="Lim geunsik.lim Geunsik" userId="cd266ed695e72ae1" providerId="LiveId" clId="{BAE61175-2178-4CA8-BA12-186638643E01}" dt="2019-11-30T12:14:03.283" v="1837" actId="20577"/>
        <pc:sldMkLst>
          <pc:docMk/>
          <pc:sldMk cId="3694690217" sldId="310"/>
        </pc:sldMkLst>
        <pc:spChg chg="mod">
          <ac:chgData name="Lim geunsik.lim Geunsik" userId="cd266ed695e72ae1" providerId="LiveId" clId="{BAE61175-2178-4CA8-BA12-186638643E01}" dt="2019-11-30T12:14:03.283" v="1837" actId="20577"/>
          <ac:spMkLst>
            <pc:docMk/>
            <pc:sldMk cId="3694690217" sldId="310"/>
            <ac:spMk id="3" creationId="{E370E43E-53F5-46DE-A156-839C742025D1}"/>
          </ac:spMkLst>
        </pc:spChg>
      </pc:sldChg>
    </pc:docChg>
  </pc:docChgLst>
  <pc:docChgLst>
    <pc:chgData name="Geunsik Lim geunsik.lim" userId="cd266ed695e72ae1" providerId="Windows Live" clId="Web-{2BFA2A95-CBB2-4045-9AE4-7CEE16887FE3}"/>
    <pc:docChg chg="addSld delSld modSld">
      <pc:chgData name="Geunsik Lim geunsik.lim" userId="cd266ed695e72ae1" providerId="Windows Live" clId="Web-{2BFA2A95-CBB2-4045-9AE4-7CEE16887FE3}" dt="2019-11-30T13:43:28.210" v="41" actId="1076"/>
      <pc:docMkLst>
        <pc:docMk/>
      </pc:docMkLst>
      <pc:sldChg chg="addSp delSp modSp">
        <pc:chgData name="Geunsik Lim geunsik.lim" userId="cd266ed695e72ae1" providerId="Windows Live" clId="Web-{2BFA2A95-CBB2-4045-9AE4-7CEE16887FE3}" dt="2019-11-30T13:43:28.210" v="41" actId="1076"/>
        <pc:sldMkLst>
          <pc:docMk/>
          <pc:sldMk cId="3533525723" sldId="298"/>
        </pc:sldMkLst>
        <pc:cxnChg chg="add mod">
          <ac:chgData name="Geunsik Lim geunsik.lim" userId="cd266ed695e72ae1" providerId="Windows Live" clId="Web-{2BFA2A95-CBB2-4045-9AE4-7CEE16887FE3}" dt="2019-11-30T13:43:28.210" v="41" actId="1076"/>
          <ac:cxnSpMkLst>
            <pc:docMk/>
            <pc:sldMk cId="3533525723" sldId="298"/>
            <ac:cxnSpMk id="29" creationId="{B53AF0F4-EE8A-48AB-9506-EF1316107576}"/>
          </ac:cxnSpMkLst>
        </pc:cxnChg>
        <pc:cxnChg chg="del mod">
          <ac:chgData name="Geunsik Lim geunsik.lim" userId="cd266ed695e72ae1" providerId="Windows Live" clId="Web-{2BFA2A95-CBB2-4045-9AE4-7CEE16887FE3}" dt="2019-11-30T13:43:12.632" v="39"/>
          <ac:cxnSpMkLst>
            <pc:docMk/>
            <pc:sldMk cId="3533525723" sldId="298"/>
            <ac:cxnSpMk id="90" creationId="{2B9C6050-0405-40CE-B55E-C66D7B653CBC}"/>
          </ac:cxnSpMkLst>
        </pc:cxnChg>
      </pc:sldChg>
      <pc:sldChg chg="modSp">
        <pc:chgData name="Geunsik Lim geunsik.lim" userId="cd266ed695e72ae1" providerId="Windows Live" clId="Web-{2BFA2A95-CBB2-4045-9AE4-7CEE16887FE3}" dt="2019-11-30T13:42:44.413" v="35" actId="20577"/>
        <pc:sldMkLst>
          <pc:docMk/>
          <pc:sldMk cId="3694690217" sldId="310"/>
        </pc:sldMkLst>
        <pc:spChg chg="mod">
          <ac:chgData name="Geunsik Lim geunsik.lim" userId="cd266ed695e72ae1" providerId="Windows Live" clId="Web-{2BFA2A95-CBB2-4045-9AE4-7CEE16887FE3}" dt="2019-11-30T13:42:44.413" v="35" actId="20577"/>
          <ac:spMkLst>
            <pc:docMk/>
            <pc:sldMk cId="3694690217" sldId="310"/>
            <ac:spMk id="3" creationId="{E370E43E-53F5-46DE-A156-839C742025D1}"/>
          </ac:spMkLst>
        </pc:spChg>
      </pc:sldChg>
    </pc:docChg>
  </pc:docChgLst>
  <pc:docChgLst>
    <pc:chgData name="Geunsik Lim geunsik.lim" userId="cd266ed695e72ae1" providerId="Windows Live" clId="Web-{144985F7-C6FA-48D6-B8E1-6773BA39D553}"/>
    <pc:docChg chg="modSld sldOrd">
      <pc:chgData name="Geunsik Lim geunsik.lim" userId="cd266ed695e72ae1" providerId="Windows Live" clId="Web-{144985F7-C6FA-48D6-B8E1-6773BA39D553}" dt="2019-11-30T11:38:52.174" v="8" actId="20577"/>
      <pc:docMkLst>
        <pc:docMk/>
      </pc:docMkLst>
      <pc:sldChg chg="ord">
        <pc:chgData name="Geunsik Lim geunsik.lim" userId="cd266ed695e72ae1" providerId="Windows Live" clId="Web-{144985F7-C6FA-48D6-B8E1-6773BA39D553}" dt="2019-11-30T11:37:23.376" v="0"/>
        <pc:sldMkLst>
          <pc:docMk/>
          <pc:sldMk cId="3533525723" sldId="298"/>
        </pc:sldMkLst>
      </pc:sldChg>
    </pc:docChg>
  </pc:docChgLst>
  <pc:docChgLst>
    <pc:chgData name="Nguyễn Khánh Bình" userId="1e8e87703c2184b4" providerId="Windows Live" clId="Web-{E6354616-E028-4310-9FD5-3C6567D8BE89}"/>
    <pc:docChg chg="addSld delSld modSld">
      <pc:chgData name="Nguyễn Khánh Bình" userId="1e8e87703c2184b4" providerId="Windows Live" clId="Web-{E6354616-E028-4310-9FD5-3C6567D8BE89}" dt="2019-12-12T08:32:58.421" v="49" actId="1076"/>
      <pc:docMkLst>
        <pc:docMk/>
      </pc:docMkLst>
      <pc:sldChg chg="del">
        <pc:chgData name="Nguyễn Khánh Bình" userId="1e8e87703c2184b4" providerId="Windows Live" clId="Web-{E6354616-E028-4310-9FD5-3C6567D8BE89}" dt="2019-12-12T08:29:40.885" v="28"/>
        <pc:sldMkLst>
          <pc:docMk/>
          <pc:sldMk cId="863186561" sldId="320"/>
        </pc:sldMkLst>
      </pc:sldChg>
      <pc:sldChg chg="addSp delSp modSp new">
        <pc:chgData name="Nguyễn Khánh Bình" userId="1e8e87703c2184b4" providerId="Windows Live" clId="Web-{E6354616-E028-4310-9FD5-3C6567D8BE89}" dt="2019-12-12T08:32:44.437" v="41" actId="20577"/>
        <pc:sldMkLst>
          <pc:docMk/>
          <pc:sldMk cId="1610324380" sldId="325"/>
        </pc:sldMkLst>
        <pc:spChg chg="mod">
          <ac:chgData name="Nguyễn Khánh Bình" userId="1e8e87703c2184b4" providerId="Windows Live" clId="Web-{E6354616-E028-4310-9FD5-3C6567D8BE89}" dt="2019-12-12T08:27:17.006" v="9" actId="20577"/>
          <ac:spMkLst>
            <pc:docMk/>
            <pc:sldMk cId="1610324380" sldId="325"/>
            <ac:spMk id="2" creationId="{AF137D87-34B1-49E5-BE24-600782FF9F6C}"/>
          </ac:spMkLst>
        </pc:spChg>
        <pc:spChg chg="del">
          <ac:chgData name="Nguyễn Khánh Bình" userId="1e8e87703c2184b4" providerId="Windows Live" clId="Web-{E6354616-E028-4310-9FD5-3C6567D8BE89}" dt="2019-12-12T08:27:05.709" v="1"/>
          <ac:spMkLst>
            <pc:docMk/>
            <pc:sldMk cId="1610324380" sldId="325"/>
            <ac:spMk id="3" creationId="{BDCF147E-A816-4882-BAD7-F465690D7E86}"/>
          </ac:spMkLst>
        </pc:spChg>
        <pc:spChg chg="add mod">
          <ac:chgData name="Nguyễn Khánh Bình" userId="1e8e87703c2184b4" providerId="Windows Live" clId="Web-{E6354616-E028-4310-9FD5-3C6567D8BE89}" dt="2019-12-12T08:32:44.437" v="41" actId="20577"/>
          <ac:spMkLst>
            <pc:docMk/>
            <pc:sldMk cId="1610324380" sldId="325"/>
            <ac:spMk id="6" creationId="{DD5F4AEF-BEFA-4BEC-882D-9D8735C3A26E}"/>
          </ac:spMkLst>
        </pc:spChg>
        <pc:spChg chg="add del">
          <ac:chgData name="Nguyễn Khánh Bình" userId="1e8e87703c2184b4" providerId="Windows Live" clId="Web-{E6354616-E028-4310-9FD5-3C6567D8BE89}" dt="2019-12-12T08:28:26.258" v="12"/>
          <ac:spMkLst>
            <pc:docMk/>
            <pc:sldMk cId="1610324380" sldId="325"/>
            <ac:spMk id="7" creationId="{52866141-81A4-46D6-B928-C7812EC28DCD}"/>
          </ac:spMkLst>
        </pc:spChg>
        <pc:spChg chg="add del mod">
          <ac:chgData name="Nguyễn Khánh Bình" userId="1e8e87703c2184b4" providerId="Windows Live" clId="Web-{E6354616-E028-4310-9FD5-3C6567D8BE89}" dt="2019-12-12T08:30:14.432" v="30"/>
          <ac:spMkLst>
            <pc:docMk/>
            <pc:sldMk cId="1610324380" sldId="325"/>
            <ac:spMk id="9" creationId="{F1D60B8A-EA2E-4C8B-88A9-6919FE556F9E}"/>
          </ac:spMkLst>
        </pc:spChg>
        <pc:picChg chg="add del mod ord">
          <ac:chgData name="Nguyễn Khánh Bình" userId="1e8e87703c2184b4" providerId="Windows Live" clId="Web-{E6354616-E028-4310-9FD5-3C6567D8BE89}" dt="2019-12-12T08:29:43.291" v="29"/>
          <ac:picMkLst>
            <pc:docMk/>
            <pc:sldMk cId="1610324380" sldId="325"/>
            <ac:picMk id="4" creationId="{498D18FE-717B-4E39-8FC9-483319B3D257}"/>
          </ac:picMkLst>
        </pc:picChg>
        <pc:picChg chg="add mod ord">
          <ac:chgData name="Nguyễn Khánh Bình" userId="1e8e87703c2184b4" providerId="Windows Live" clId="Web-{E6354616-E028-4310-9FD5-3C6567D8BE89}" dt="2019-12-12T08:32:27.608" v="39" actId="1076"/>
          <ac:picMkLst>
            <pc:docMk/>
            <pc:sldMk cId="1610324380" sldId="325"/>
            <ac:picMk id="10" creationId="{9C079709-87F3-45B9-A6F9-FDB40230D190}"/>
          </ac:picMkLst>
        </pc:picChg>
      </pc:sldChg>
      <pc:sldChg chg="addSp delSp modSp add mod replId setBg">
        <pc:chgData name="Nguyễn Khánh Bình" userId="1e8e87703c2184b4" providerId="Windows Live" clId="Web-{E6354616-E028-4310-9FD5-3C6567D8BE89}" dt="2019-12-12T08:32:58.421" v="49" actId="1076"/>
        <pc:sldMkLst>
          <pc:docMk/>
          <pc:sldMk cId="1725585555" sldId="326"/>
        </pc:sldMkLst>
        <pc:spChg chg="mod">
          <ac:chgData name="Nguyễn Khánh Bình" userId="1e8e87703c2184b4" providerId="Windows Live" clId="Web-{E6354616-E028-4310-9FD5-3C6567D8BE89}" dt="2019-12-12T08:30:51.808" v="38"/>
          <ac:spMkLst>
            <pc:docMk/>
            <pc:sldMk cId="1725585555" sldId="326"/>
            <ac:spMk id="2" creationId="{AF137D87-34B1-49E5-BE24-600782FF9F6C}"/>
          </ac:spMkLst>
        </pc:spChg>
        <pc:spChg chg="add del mod">
          <ac:chgData name="Nguyễn Khánh Bình" userId="1e8e87703c2184b4" providerId="Windows Live" clId="Web-{E6354616-E028-4310-9FD5-3C6567D8BE89}" dt="2019-12-12T08:32:58.421" v="49" actId="1076"/>
          <ac:spMkLst>
            <pc:docMk/>
            <pc:sldMk cId="1725585555" sldId="326"/>
            <ac:spMk id="6" creationId="{DD5F4AEF-BEFA-4BEC-882D-9D8735C3A26E}"/>
          </ac:spMkLst>
        </pc:spChg>
        <pc:spChg chg="add del">
          <ac:chgData name="Nguyễn Khánh Bình" userId="1e8e87703c2184b4" providerId="Windows Live" clId="Web-{E6354616-E028-4310-9FD5-3C6567D8BE89}" dt="2019-12-12T08:30:51.808" v="38"/>
          <ac:spMkLst>
            <pc:docMk/>
            <pc:sldMk cId="1725585555" sldId="326"/>
            <ac:spMk id="10" creationId="{E9A977C5-3F65-40E0-89D9-508DF0B0FFCB}"/>
          </ac:spMkLst>
        </pc:spChg>
        <pc:spChg chg="add del">
          <ac:chgData name="Nguyễn Khánh Bình" userId="1e8e87703c2184b4" providerId="Windows Live" clId="Web-{E6354616-E028-4310-9FD5-3C6567D8BE89}" dt="2019-12-12T08:30:51.808" v="38"/>
          <ac:spMkLst>
            <pc:docMk/>
            <pc:sldMk cId="1725585555" sldId="326"/>
            <ac:spMk id="15" creationId="{823AC064-BC96-4F32-8AE1-B2FD38754823}"/>
          </ac:spMkLst>
        </pc:spChg>
        <pc:picChg chg="mod">
          <ac:chgData name="Nguyễn Khánh Bình" userId="1e8e87703c2184b4" providerId="Windows Live" clId="Web-{E6354616-E028-4310-9FD5-3C6567D8BE89}" dt="2019-12-12T08:32:54.390" v="48" actId="1076"/>
          <ac:picMkLst>
            <pc:docMk/>
            <pc:sldMk cId="1725585555" sldId="326"/>
            <ac:picMk id="4" creationId="{498D18FE-717B-4E39-8FC9-483319B3D257}"/>
          </ac:picMkLst>
        </pc:picChg>
        <pc:cxnChg chg="add del">
          <ac:chgData name="Nguyễn Khánh Bình" userId="1e8e87703c2184b4" providerId="Windows Live" clId="Web-{E6354616-E028-4310-9FD5-3C6567D8BE89}" dt="2019-12-12T08:30:51.808" v="38"/>
          <ac:cxnSpMkLst>
            <pc:docMk/>
            <pc:sldMk cId="1725585555" sldId="326"/>
            <ac:cxnSpMk id="13" creationId="{DB146403-F3D6-484B-B2ED-97F9565D0370}"/>
          </ac:cxnSpMkLst>
        </pc:cxnChg>
        <pc:cxnChg chg="add del">
          <ac:chgData name="Nguyễn Khánh Bình" userId="1e8e87703c2184b4" providerId="Windows Live" clId="Web-{E6354616-E028-4310-9FD5-3C6567D8BE89}" dt="2019-12-12T08:30:51.808" v="38"/>
          <ac:cxnSpMkLst>
            <pc:docMk/>
            <pc:sldMk cId="1725585555" sldId="326"/>
            <ac:cxnSpMk id="17" creationId="{7E7C77BC-7138-40B1-A15B-20F57A494629}"/>
          </ac:cxnSpMkLst>
        </pc:cxnChg>
      </pc:sldChg>
      <pc:sldChg chg="new del">
        <pc:chgData name="Nguyễn Khánh Bình" userId="1e8e87703c2184b4" providerId="Windows Live" clId="Web-{E6354616-E028-4310-9FD5-3C6567D8BE89}" dt="2019-12-12T08:29:34.759" v="26"/>
        <pc:sldMkLst>
          <pc:docMk/>
          <pc:sldMk cId="3409583379" sldId="326"/>
        </pc:sldMkLst>
      </pc:sldChg>
    </pc:docChg>
  </pc:docChgLst>
  <pc:docChgLst>
    <pc:chgData name="Geunsik Lim geunsik.lim" userId="cd266ed695e72ae1" providerId="Windows Live" clId="Web-{309268C6-55F0-4E9D-9A92-F916B4A9C315}"/>
    <pc:docChg chg="modSld">
      <pc:chgData name="Geunsik Lim geunsik.lim" userId="cd266ed695e72ae1" providerId="Windows Live" clId="Web-{309268C6-55F0-4E9D-9A92-F916B4A9C315}" dt="2019-12-12T09:10:26.416" v="106" actId="20577"/>
      <pc:docMkLst>
        <pc:docMk/>
      </pc:docMkLst>
      <pc:sldChg chg="modSp">
        <pc:chgData name="Geunsik Lim geunsik.lim" userId="cd266ed695e72ae1" providerId="Windows Live" clId="Web-{309268C6-55F0-4E9D-9A92-F916B4A9C315}" dt="2019-12-12T09:08:00.397" v="5"/>
        <pc:sldMkLst>
          <pc:docMk/>
          <pc:sldMk cId="1704304848" sldId="256"/>
        </pc:sldMkLst>
        <pc:spChg chg="mod">
          <ac:chgData name="Geunsik Lim geunsik.lim" userId="cd266ed695e72ae1" providerId="Windows Live" clId="Web-{309268C6-55F0-4E9D-9A92-F916B4A9C315}" dt="2019-12-12T09:07:53.192" v="4" actId="1076"/>
          <ac:spMkLst>
            <pc:docMk/>
            <pc:sldMk cId="1704304848" sldId="256"/>
            <ac:spMk id="5" creationId="{1AA855E8-1EC1-489E-9C6D-2B1CE788FBFF}"/>
          </ac:spMkLst>
        </pc:spChg>
        <pc:spChg chg="mod">
          <ac:chgData name="Geunsik Lim geunsik.lim" userId="cd266ed695e72ae1" providerId="Windows Live" clId="Web-{309268C6-55F0-4E9D-9A92-F916B4A9C315}" dt="2019-12-12T09:08:00.397" v="5"/>
          <ac:spMkLst>
            <pc:docMk/>
            <pc:sldMk cId="1704304848" sldId="256"/>
            <ac:spMk id="6" creationId="{9C933F50-4880-4423-B291-262AB125FBB8}"/>
          </ac:spMkLst>
        </pc:spChg>
      </pc:sldChg>
      <pc:sldChg chg="modSp">
        <pc:chgData name="Geunsik Lim geunsik.lim" userId="cd266ed695e72ae1" providerId="Windows Live" clId="Web-{309268C6-55F0-4E9D-9A92-F916B4A9C315}" dt="2019-12-12T09:08:26.334" v="12" actId="20577"/>
        <pc:sldMkLst>
          <pc:docMk/>
          <pc:sldMk cId="1875338481" sldId="334"/>
        </pc:sldMkLst>
        <pc:spChg chg="mod">
          <ac:chgData name="Geunsik Lim geunsik.lim" userId="cd266ed695e72ae1" providerId="Windows Live" clId="Web-{309268C6-55F0-4E9D-9A92-F916B4A9C315}" dt="2019-12-12T09:08:26.334" v="12" actId="20577"/>
          <ac:spMkLst>
            <pc:docMk/>
            <pc:sldMk cId="1875338481" sldId="334"/>
            <ac:spMk id="11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09:59.650" v="71" actId="20577"/>
        <pc:sldMkLst>
          <pc:docMk/>
          <pc:sldMk cId="2606834623" sldId="335"/>
        </pc:sldMkLst>
        <pc:spChg chg="mod">
          <ac:chgData name="Geunsik Lim geunsik.lim" userId="cd266ed695e72ae1" providerId="Windows Live" clId="Web-{309268C6-55F0-4E9D-9A92-F916B4A9C315}" dt="2019-12-12T09:09:59.650" v="71" actId="20577"/>
          <ac:spMkLst>
            <pc:docMk/>
            <pc:sldMk cId="2606834623" sldId="335"/>
            <ac:spMk id="11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10:06.119" v="84" actId="20577"/>
        <pc:sldMkLst>
          <pc:docMk/>
          <pc:sldMk cId="988567304" sldId="336"/>
        </pc:sldMkLst>
        <pc:spChg chg="mod">
          <ac:chgData name="Geunsik Lim geunsik.lim" userId="cd266ed695e72ae1" providerId="Windows Live" clId="Web-{309268C6-55F0-4E9D-9A92-F916B4A9C315}" dt="2019-12-12T09:10:06.119" v="84" actId="20577"/>
          <ac:spMkLst>
            <pc:docMk/>
            <pc:sldMk cId="988567304" sldId="336"/>
            <ac:spMk id="11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08:49.101" v="31" actId="20577"/>
        <pc:sldMkLst>
          <pc:docMk/>
          <pc:sldMk cId="2870365014" sldId="337"/>
        </pc:sldMkLst>
        <pc:spChg chg="mod">
          <ac:chgData name="Geunsik Lim geunsik.lim" userId="cd266ed695e72ae1" providerId="Windows Live" clId="Web-{309268C6-55F0-4E9D-9A92-F916B4A9C315}" dt="2019-12-12T09:08:49.101" v="31" actId="20577"/>
          <ac:spMkLst>
            <pc:docMk/>
            <pc:sldMk cId="2870365014" sldId="337"/>
            <ac:spMk id="6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10:16.994" v="95" actId="20577"/>
        <pc:sldMkLst>
          <pc:docMk/>
          <pc:sldMk cId="2835801058" sldId="338"/>
        </pc:sldMkLst>
        <pc:spChg chg="mod">
          <ac:chgData name="Geunsik Lim geunsik.lim" userId="cd266ed695e72ae1" providerId="Windows Live" clId="Web-{309268C6-55F0-4E9D-9A92-F916B4A9C315}" dt="2019-12-12T09:10:16.994" v="95" actId="20577"/>
          <ac:spMkLst>
            <pc:docMk/>
            <pc:sldMk cId="2835801058" sldId="338"/>
            <ac:spMk id="6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10:23.791" v="104" actId="20577"/>
        <pc:sldMkLst>
          <pc:docMk/>
          <pc:sldMk cId="2437229578" sldId="339"/>
        </pc:sldMkLst>
        <pc:spChg chg="mod">
          <ac:chgData name="Geunsik Lim geunsik.lim" userId="cd266ed695e72ae1" providerId="Windows Live" clId="Web-{309268C6-55F0-4E9D-9A92-F916B4A9C315}" dt="2019-12-12T09:10:23.791" v="104" actId="20577"/>
          <ac:spMkLst>
            <pc:docMk/>
            <pc:sldMk cId="2437229578" sldId="339"/>
            <ac:spMk id="6" creationId="{79003A21-6617-46F8-83BC-9ECB3114AE17}"/>
          </ac:spMkLst>
        </pc:spChg>
      </pc:sldChg>
      <pc:sldChg chg="modSp">
        <pc:chgData name="Geunsik Lim geunsik.lim" userId="cd266ed695e72ae1" providerId="Windows Live" clId="Web-{309268C6-55F0-4E9D-9A92-F916B4A9C315}" dt="2019-12-12T09:09:50.899" v="58" actId="20577"/>
        <pc:sldMkLst>
          <pc:docMk/>
          <pc:sldMk cId="206618309" sldId="340"/>
        </pc:sldMkLst>
        <pc:spChg chg="mod">
          <ac:chgData name="Geunsik Lim geunsik.lim" userId="cd266ed695e72ae1" providerId="Windows Live" clId="Web-{309268C6-55F0-4E9D-9A92-F916B4A9C315}" dt="2019-12-12T09:09:50.899" v="58" actId="20577"/>
          <ac:spMkLst>
            <pc:docMk/>
            <pc:sldMk cId="206618309" sldId="340"/>
            <ac:spMk id="7" creationId="{79003A21-6617-46F8-83BC-9ECB3114AE17}"/>
          </ac:spMkLst>
        </pc:spChg>
      </pc:sldChg>
    </pc:docChg>
  </pc:docChgLst>
  <pc:docChgLst>
    <pc:chgData name="오 철환" userId="abc8522d8f5e5bdd" providerId="Windows Live" clId="Web-{3946B1BA-DF30-4C36-8823-46BAD2D89E6D}"/>
    <pc:docChg chg="addSld modSld sldOrd">
      <pc:chgData name="오 철환" userId="abc8522d8f5e5bdd" providerId="Windows Live" clId="Web-{3946B1BA-DF30-4C36-8823-46BAD2D89E6D}" dt="2019-12-08T13:22:31.092" v="4013"/>
      <pc:docMkLst>
        <pc:docMk/>
      </pc:docMkLst>
      <pc:sldChg chg="delSp modSp">
        <pc:chgData name="오 철환" userId="abc8522d8f5e5bdd" providerId="Windows Live" clId="Web-{3946B1BA-DF30-4C36-8823-46BAD2D89E6D}" dt="2019-12-08T13:09:06.275" v="3076"/>
        <pc:sldMkLst>
          <pc:docMk/>
          <pc:sldMk cId="837466194" sldId="304"/>
        </pc:sldMkLst>
        <pc:spChg chg="del">
          <ac:chgData name="오 철환" userId="abc8522d8f5e5bdd" providerId="Windows Live" clId="Web-{3946B1BA-DF30-4C36-8823-46BAD2D89E6D}" dt="2019-12-08T13:09:06.275" v="3076"/>
          <ac:spMkLst>
            <pc:docMk/>
            <pc:sldMk cId="837466194" sldId="304"/>
            <ac:spMk id="5" creationId="{67D9FD6E-6B55-48F6-97A2-4583A5EBB27C}"/>
          </ac:spMkLst>
        </pc:spChg>
        <pc:spChg chg="mod">
          <ac:chgData name="오 철환" userId="abc8522d8f5e5bdd" providerId="Windows Live" clId="Web-{3946B1BA-DF30-4C36-8823-46BAD2D89E6D}" dt="2019-12-08T12:52:33.627" v="4" actId="20577"/>
          <ac:spMkLst>
            <pc:docMk/>
            <pc:sldMk cId="837466194" sldId="304"/>
            <ac:spMk id="6" creationId="{96D3C1DC-216D-44F6-B04A-8B7FEAF59C83}"/>
          </ac:spMkLst>
        </pc:spChg>
        <pc:spChg chg="mod">
          <ac:chgData name="오 철환" userId="abc8522d8f5e5bdd" providerId="Windows Live" clId="Web-{3946B1BA-DF30-4C36-8823-46BAD2D89E6D}" dt="2019-12-08T13:01:39.618" v="2982" actId="20577"/>
          <ac:spMkLst>
            <pc:docMk/>
            <pc:sldMk cId="837466194" sldId="304"/>
            <ac:spMk id="7" creationId="{A8BDBF4C-AD42-44DA-8F56-738525C47BA1}"/>
          </ac:spMkLst>
        </pc:spChg>
      </pc:sldChg>
      <pc:sldChg chg="addSp delSp modSp">
        <pc:chgData name="오 철환" userId="abc8522d8f5e5bdd" providerId="Windows Live" clId="Web-{3946B1BA-DF30-4C36-8823-46BAD2D89E6D}" dt="2019-12-08T13:13:32.635" v="3189" actId="20577"/>
        <pc:sldMkLst>
          <pc:docMk/>
          <pc:sldMk cId="2171977927" sldId="313"/>
        </pc:sldMkLst>
        <pc:spChg chg="add del mod">
          <ac:chgData name="오 철환" userId="abc8522d8f5e5bdd" providerId="Windows Live" clId="Web-{3946B1BA-DF30-4C36-8823-46BAD2D89E6D}" dt="2019-12-08T13:13:19.119" v="3178"/>
          <ac:spMkLst>
            <pc:docMk/>
            <pc:sldMk cId="2171977927" sldId="313"/>
            <ac:spMk id="3" creationId="{EFF0D03F-B0A2-416F-A904-43A7A6DCF73D}"/>
          </ac:spMkLst>
        </pc:spChg>
        <pc:spChg chg="del">
          <ac:chgData name="오 철환" userId="abc8522d8f5e5bdd" providerId="Windows Live" clId="Web-{3946B1BA-DF30-4C36-8823-46BAD2D89E6D}" dt="2019-12-08T13:13:15.400" v="3177"/>
          <ac:spMkLst>
            <pc:docMk/>
            <pc:sldMk cId="2171977927" sldId="313"/>
            <ac:spMk id="4" creationId="{3810516E-7F3B-4FFA-AB3E-D85DBA17866F}"/>
          </ac:spMkLst>
        </pc:spChg>
        <pc:spChg chg="mod">
          <ac:chgData name="오 철환" userId="abc8522d8f5e5bdd" providerId="Windows Live" clId="Web-{3946B1BA-DF30-4C36-8823-46BAD2D89E6D}" dt="2019-12-08T13:13:32.635" v="3189" actId="20577"/>
          <ac:spMkLst>
            <pc:docMk/>
            <pc:sldMk cId="2171977927" sldId="313"/>
            <ac:spMk id="5" creationId="{69323767-E1FE-46A9-BA7E-D35021545639}"/>
          </ac:spMkLst>
        </pc:spChg>
        <pc:spChg chg="del">
          <ac:chgData name="오 철환" userId="abc8522d8f5e5bdd" providerId="Windows Live" clId="Web-{3946B1BA-DF30-4C36-8823-46BAD2D89E6D}" dt="2019-12-08T13:13:15.400" v="3176"/>
          <ac:spMkLst>
            <pc:docMk/>
            <pc:sldMk cId="2171977927" sldId="313"/>
            <ac:spMk id="6" creationId="{B7C8707B-FFF0-47C4-8ABE-F6440BB865D7}"/>
          </ac:spMkLst>
        </pc:spChg>
      </pc:sldChg>
      <pc:sldChg chg="addSp delSp modSp add replId">
        <pc:chgData name="오 철환" userId="abc8522d8f5e5bdd" providerId="Windows Live" clId="Web-{3946B1BA-DF30-4C36-8823-46BAD2D89E6D}" dt="2019-12-08T13:12:51.416" v="3175" actId="1076"/>
        <pc:sldMkLst>
          <pc:docMk/>
          <pc:sldMk cId="3389912184" sldId="319"/>
        </pc:sldMkLst>
        <pc:spChg chg="add del mod">
          <ac:chgData name="오 철환" userId="abc8522d8f5e5bdd" providerId="Windows Live" clId="Web-{3946B1BA-DF30-4C36-8823-46BAD2D89E6D}" dt="2019-12-08T13:02:09.649" v="2987"/>
          <ac:spMkLst>
            <pc:docMk/>
            <pc:sldMk cId="3389912184" sldId="319"/>
            <ac:spMk id="3" creationId="{8E5880C1-0282-4444-BC50-71A11B9DCE09}"/>
          </ac:spMkLst>
        </pc:spChg>
        <pc:spChg chg="del">
          <ac:chgData name="오 철환" userId="abc8522d8f5e5bdd" providerId="Windows Live" clId="Web-{3946B1BA-DF30-4C36-8823-46BAD2D89E6D}" dt="2019-12-08T13:01:46.399" v="2986"/>
          <ac:spMkLst>
            <pc:docMk/>
            <pc:sldMk cId="3389912184" sldId="319"/>
            <ac:spMk id="5" creationId="{67D9FD6E-6B55-48F6-97A2-4583A5EBB27C}"/>
          </ac:spMkLst>
        </pc:spChg>
        <pc:spChg chg="del">
          <ac:chgData name="오 철환" userId="abc8522d8f5e5bdd" providerId="Windows Live" clId="Web-{3946B1BA-DF30-4C36-8823-46BAD2D89E6D}" dt="2019-12-08T13:01:46.399" v="2985"/>
          <ac:spMkLst>
            <pc:docMk/>
            <pc:sldMk cId="3389912184" sldId="319"/>
            <ac:spMk id="7" creationId="{A8BDBF4C-AD42-44DA-8F56-738525C47BA1}"/>
          </ac:spMkLst>
        </pc:spChg>
        <pc:spChg chg="add del">
          <ac:chgData name="오 철환" userId="abc8522d8f5e5bdd" providerId="Windows Live" clId="Web-{3946B1BA-DF30-4C36-8823-46BAD2D89E6D}" dt="2019-12-08T13:06:00.587" v="3002"/>
          <ac:spMkLst>
            <pc:docMk/>
            <pc:sldMk cId="3389912184" sldId="319"/>
            <ac:spMk id="11" creationId="{EA747AFA-05AF-4164-A13E-07AABF9FE780}"/>
          </ac:spMkLst>
        </pc:spChg>
        <pc:spChg chg="add del mod">
          <ac:chgData name="오 철환" userId="abc8522d8f5e5bdd" providerId="Windows Live" clId="Web-{3946B1BA-DF30-4C36-8823-46BAD2D89E6D}" dt="2019-12-08T13:06:00.587" v="3001"/>
          <ac:spMkLst>
            <pc:docMk/>
            <pc:sldMk cId="3389912184" sldId="319"/>
            <ac:spMk id="12" creationId="{BA100DF5-3C90-41D6-8645-C8E56EDAF1C4}"/>
          </ac:spMkLst>
        </pc:spChg>
        <pc:spChg chg="add del mod">
          <ac:chgData name="오 철환" userId="abc8522d8f5e5bdd" providerId="Windows Live" clId="Web-{3946B1BA-DF30-4C36-8823-46BAD2D89E6D}" dt="2019-12-08T13:09:29.025" v="3134"/>
          <ac:spMkLst>
            <pc:docMk/>
            <pc:sldMk cId="3389912184" sldId="319"/>
            <ac:spMk id="13" creationId="{A4201BD2-AF34-4D1E-9167-C12DC86ED6FC}"/>
          </ac:spMkLst>
        </pc:spChg>
        <pc:spChg chg="add del mod">
          <ac:chgData name="오 철환" userId="abc8522d8f5e5bdd" providerId="Windows Live" clId="Web-{3946B1BA-DF30-4C36-8823-46BAD2D89E6D}" dt="2019-12-08T13:08:53.212" v="3071"/>
          <ac:spMkLst>
            <pc:docMk/>
            <pc:sldMk cId="3389912184" sldId="319"/>
            <ac:spMk id="14" creationId="{298717A1-D740-4942-8512-AC9F4DEE51EC}"/>
          </ac:spMkLst>
        </pc:spChg>
        <pc:spChg chg="add del mod">
          <ac:chgData name="오 철환" userId="abc8522d8f5e5bdd" providerId="Windows Live" clId="Web-{3946B1BA-DF30-4C36-8823-46BAD2D89E6D}" dt="2019-12-08T13:06:46.165" v="3018"/>
          <ac:spMkLst>
            <pc:docMk/>
            <pc:sldMk cId="3389912184" sldId="319"/>
            <ac:spMk id="15" creationId="{E06C8317-0BF9-4A24-900F-670D31D28029}"/>
          </ac:spMkLst>
        </pc:spChg>
        <pc:spChg chg="add del mod">
          <ac:chgData name="오 철환" userId="abc8522d8f5e5bdd" providerId="Windows Live" clId="Web-{3946B1BA-DF30-4C36-8823-46BAD2D89E6D}" dt="2019-12-08T13:07:59.962" v="3059"/>
          <ac:spMkLst>
            <pc:docMk/>
            <pc:sldMk cId="3389912184" sldId="319"/>
            <ac:spMk id="20" creationId="{F271A76D-84C2-461A-B033-73F4715C449A}"/>
          </ac:spMkLst>
        </pc:spChg>
        <pc:spChg chg="add del">
          <ac:chgData name="오 철환" userId="abc8522d8f5e5bdd" providerId="Windows Live" clId="Web-{3946B1BA-DF30-4C36-8823-46BAD2D89E6D}" dt="2019-12-08T13:07:55.791" v="3056"/>
          <ac:spMkLst>
            <pc:docMk/>
            <pc:sldMk cId="3389912184" sldId="319"/>
            <ac:spMk id="21" creationId="{35191F32-8CB1-4749-A365-E3D4BC252130}"/>
          </ac:spMkLst>
        </pc:spChg>
        <pc:spChg chg="add del mod">
          <ac:chgData name="오 철환" userId="abc8522d8f5e5bdd" providerId="Windows Live" clId="Web-{3946B1BA-DF30-4C36-8823-46BAD2D89E6D}" dt="2019-12-08T13:08:59.712" v="3075"/>
          <ac:spMkLst>
            <pc:docMk/>
            <pc:sldMk cId="3389912184" sldId="319"/>
            <ac:spMk id="24" creationId="{71A4DFE3-652A-417D-90BF-498A68358E75}"/>
          </ac:spMkLst>
        </pc:spChg>
        <pc:spChg chg="add mod">
          <ac:chgData name="오 철환" userId="abc8522d8f5e5bdd" providerId="Windows Live" clId="Web-{3946B1BA-DF30-4C36-8823-46BAD2D89E6D}" dt="2019-12-08T13:12:32.572" v="3171" actId="1076"/>
          <ac:spMkLst>
            <pc:docMk/>
            <pc:sldMk cId="3389912184" sldId="319"/>
            <ac:spMk id="26" creationId="{6AA46386-7E3F-4ED2-ACB9-B7134CE50848}"/>
          </ac:spMkLst>
        </pc:spChg>
        <pc:picChg chg="add mod ord">
          <ac:chgData name="오 철환" userId="abc8522d8f5e5bdd" providerId="Windows Live" clId="Web-{3946B1BA-DF30-4C36-8823-46BAD2D89E6D}" dt="2019-12-08T13:12:10.432" v="3165" actId="1076"/>
          <ac:picMkLst>
            <pc:docMk/>
            <pc:sldMk cId="3389912184" sldId="319"/>
            <ac:picMk id="4" creationId="{DDC6C763-514F-436D-8E3E-2A960097E93B}"/>
          </ac:picMkLst>
        </pc:picChg>
        <pc:picChg chg="add del mod">
          <ac:chgData name="오 철환" userId="abc8522d8f5e5bdd" providerId="Windows Live" clId="Web-{3946B1BA-DF30-4C36-8823-46BAD2D89E6D}" dt="2019-12-08T13:07:00.994" v="3038"/>
          <ac:picMkLst>
            <pc:docMk/>
            <pc:sldMk cId="3389912184" sldId="319"/>
            <ac:picMk id="9" creationId="{DE77A455-A777-4347-B086-F0DFF143E3C8}"/>
          </ac:picMkLst>
        </pc:picChg>
        <pc:picChg chg="add del mod">
          <ac:chgData name="오 철환" userId="abc8522d8f5e5bdd" providerId="Windows Live" clId="Web-{3946B1BA-DF30-4C36-8823-46BAD2D89E6D}" dt="2019-12-08T13:08:00.415" v="3060"/>
          <ac:picMkLst>
            <pc:docMk/>
            <pc:sldMk cId="3389912184" sldId="319"/>
            <ac:picMk id="16" creationId="{15677EB1-6A89-4743-8688-1096CB104861}"/>
          </ac:picMkLst>
        </pc:picChg>
        <pc:picChg chg="add del mod">
          <ac:chgData name="오 철환" userId="abc8522d8f5e5bdd" providerId="Windows Live" clId="Web-{3946B1BA-DF30-4C36-8823-46BAD2D89E6D}" dt="2019-12-08T13:07:59.369" v="3058"/>
          <ac:picMkLst>
            <pc:docMk/>
            <pc:sldMk cId="3389912184" sldId="319"/>
            <ac:picMk id="18" creationId="{1F3B8D99-C62D-42AA-99AA-E859D9039845}"/>
          </ac:picMkLst>
        </pc:picChg>
        <pc:picChg chg="add del mod ord">
          <ac:chgData name="오 철환" userId="abc8522d8f5e5bdd" providerId="Windows Live" clId="Web-{3946B1BA-DF30-4C36-8823-46BAD2D89E6D}" dt="2019-12-08T13:10:00.760" v="3135"/>
          <ac:picMkLst>
            <pc:docMk/>
            <pc:sldMk cId="3389912184" sldId="319"/>
            <ac:picMk id="22" creationId="{5E9BD326-F11A-4149-929C-83AB928C2791}"/>
          </ac:picMkLst>
        </pc:picChg>
        <pc:picChg chg="add del mod">
          <ac:chgData name="오 철환" userId="abc8522d8f5e5bdd" providerId="Windows Live" clId="Web-{3946B1BA-DF30-4C36-8823-46BAD2D89E6D}" dt="2019-12-08T13:10:03.181" v="3137"/>
          <ac:picMkLst>
            <pc:docMk/>
            <pc:sldMk cId="3389912184" sldId="319"/>
            <ac:picMk id="27" creationId="{7029F526-706C-4B1A-9C52-E7CE31BCEF26}"/>
          </ac:picMkLst>
        </pc:picChg>
        <pc:picChg chg="add mod ord">
          <ac:chgData name="오 철환" userId="abc8522d8f5e5bdd" providerId="Windows Live" clId="Web-{3946B1BA-DF30-4C36-8823-46BAD2D89E6D}" dt="2019-12-08T13:12:10.416" v="3164" actId="1076"/>
          <ac:picMkLst>
            <pc:docMk/>
            <pc:sldMk cId="3389912184" sldId="319"/>
            <ac:picMk id="29" creationId="{3CC88C2E-BFD6-4487-A381-CC2BCAF432F7}"/>
          </ac:picMkLst>
        </pc:picChg>
        <pc:picChg chg="add mod">
          <ac:chgData name="오 철환" userId="abc8522d8f5e5bdd" providerId="Windows Live" clId="Web-{3946B1BA-DF30-4C36-8823-46BAD2D89E6D}" dt="2019-12-08T13:12:10.447" v="3166" actId="1076"/>
          <ac:picMkLst>
            <pc:docMk/>
            <pc:sldMk cId="3389912184" sldId="319"/>
            <ac:picMk id="31" creationId="{8285576A-9803-4D05-822F-35A2C8DF5302}"/>
          </ac:picMkLst>
        </pc:picChg>
        <pc:picChg chg="add mod">
          <ac:chgData name="오 철환" userId="abc8522d8f5e5bdd" providerId="Windows Live" clId="Web-{3946B1BA-DF30-4C36-8823-46BAD2D89E6D}" dt="2019-12-08T13:12:10.447" v="3167" actId="1076"/>
          <ac:picMkLst>
            <pc:docMk/>
            <pc:sldMk cId="3389912184" sldId="319"/>
            <ac:picMk id="33" creationId="{1FB87F65-9DAC-4E2D-97FC-6AEA52D483F1}"/>
          </ac:picMkLst>
        </pc:picChg>
        <pc:picChg chg="add mod ord">
          <ac:chgData name="오 철환" userId="abc8522d8f5e5bdd" providerId="Windows Live" clId="Web-{3946B1BA-DF30-4C36-8823-46BAD2D89E6D}" dt="2019-12-08T13:12:51.416" v="3175" actId="1076"/>
          <ac:picMkLst>
            <pc:docMk/>
            <pc:sldMk cId="3389912184" sldId="319"/>
            <ac:picMk id="35" creationId="{887294CB-528F-4738-903D-99FB8C18FC65}"/>
          </ac:picMkLst>
        </pc:picChg>
      </pc:sldChg>
      <pc:sldChg chg="addSp delSp modSp add ord replId">
        <pc:chgData name="오 철환" userId="abc8522d8f5e5bdd" providerId="Windows Live" clId="Web-{3946B1BA-DF30-4C36-8823-46BAD2D89E6D}" dt="2019-12-08T13:15:44.466" v="3220" actId="1076"/>
        <pc:sldMkLst>
          <pc:docMk/>
          <pc:sldMk cId="4228612047" sldId="320"/>
        </pc:sldMkLst>
        <pc:spChg chg="add del mod">
          <ac:chgData name="오 철환" userId="abc8522d8f5e5bdd" providerId="Windows Live" clId="Web-{3946B1BA-DF30-4C36-8823-46BAD2D89E6D}" dt="2019-12-08T13:13:44.729" v="3193"/>
          <ac:spMkLst>
            <pc:docMk/>
            <pc:sldMk cId="4228612047" sldId="320"/>
            <ac:spMk id="3" creationId="{03AEAA0A-6C1D-472B-90F7-9DAC36135525}"/>
          </ac:spMkLst>
        </pc:spChg>
        <pc:spChg chg="add mod">
          <ac:chgData name="오 철환" userId="abc8522d8f5e5bdd" providerId="Windows Live" clId="Web-{3946B1BA-DF30-4C36-8823-46BAD2D89E6D}" dt="2019-12-08T13:14:01.072" v="3206" actId="20577"/>
          <ac:spMkLst>
            <pc:docMk/>
            <pc:sldMk cId="4228612047" sldId="320"/>
            <ac:spMk id="5" creationId="{343439F1-1979-4DDB-9714-00F7C9DBFE9E}"/>
          </ac:spMkLst>
        </pc:spChg>
        <pc:spChg chg="del">
          <ac:chgData name="오 철환" userId="abc8522d8f5e5bdd" providerId="Windows Live" clId="Web-{3946B1BA-DF30-4C36-8823-46BAD2D89E6D}" dt="2019-12-08T13:13:51.557" v="3196"/>
          <ac:spMkLst>
            <pc:docMk/>
            <pc:sldMk cId="4228612047" sldId="320"/>
            <ac:spMk id="26" creationId="{6AA46386-7E3F-4ED2-ACB9-B7134CE50848}"/>
          </ac:spMkLst>
        </pc:spChg>
        <pc:picChg chg="del">
          <ac:chgData name="오 철환" userId="abc8522d8f5e5bdd" providerId="Windows Live" clId="Web-{3946B1BA-DF30-4C36-8823-46BAD2D89E6D}" dt="2019-12-08T13:13:41.604" v="3192"/>
          <ac:picMkLst>
            <pc:docMk/>
            <pc:sldMk cId="4228612047" sldId="320"/>
            <ac:picMk id="4" creationId="{DDC6C763-514F-436D-8E3E-2A960097E93B}"/>
          </ac:picMkLst>
        </pc:picChg>
        <pc:picChg chg="add mod">
          <ac:chgData name="오 철환" userId="abc8522d8f5e5bdd" providerId="Windows Live" clId="Web-{3946B1BA-DF30-4C36-8823-46BAD2D89E6D}" dt="2019-12-08T13:15:44.466" v="3220" actId="1076"/>
          <ac:picMkLst>
            <pc:docMk/>
            <pc:sldMk cId="4228612047" sldId="320"/>
            <ac:picMk id="7" creationId="{7694B7E9-E70D-4A15-952B-1BF1BFF869D8}"/>
          </ac:picMkLst>
        </pc:picChg>
        <pc:picChg chg="add mod ord">
          <ac:chgData name="오 철환" userId="abc8522d8f5e5bdd" providerId="Windows Live" clId="Web-{3946B1BA-DF30-4C36-8823-46BAD2D89E6D}" dt="2019-12-08T13:15:42.717" v="3219" actId="14100"/>
          <ac:picMkLst>
            <pc:docMk/>
            <pc:sldMk cId="4228612047" sldId="320"/>
            <ac:picMk id="9" creationId="{FA40C86A-4F5C-4D85-A232-D2E0C766150B}"/>
          </ac:picMkLst>
        </pc:picChg>
        <pc:picChg chg="del">
          <ac:chgData name="오 철환" userId="abc8522d8f5e5bdd" providerId="Windows Live" clId="Web-{3946B1BA-DF30-4C36-8823-46BAD2D89E6D}" dt="2019-12-08T13:13:51.557" v="3197"/>
          <ac:picMkLst>
            <pc:docMk/>
            <pc:sldMk cId="4228612047" sldId="320"/>
            <ac:picMk id="29" creationId="{3CC88C2E-BFD6-4487-A381-CC2BCAF432F7}"/>
          </ac:picMkLst>
        </pc:picChg>
        <pc:picChg chg="del">
          <ac:chgData name="오 철환" userId="abc8522d8f5e5bdd" providerId="Windows Live" clId="Web-{3946B1BA-DF30-4C36-8823-46BAD2D89E6D}" dt="2019-12-08T13:13:51.557" v="3195"/>
          <ac:picMkLst>
            <pc:docMk/>
            <pc:sldMk cId="4228612047" sldId="320"/>
            <ac:picMk id="31" creationId="{8285576A-9803-4D05-822F-35A2C8DF5302}"/>
          </ac:picMkLst>
        </pc:picChg>
        <pc:picChg chg="del">
          <ac:chgData name="오 철환" userId="abc8522d8f5e5bdd" providerId="Windows Live" clId="Web-{3946B1BA-DF30-4C36-8823-46BAD2D89E6D}" dt="2019-12-08T13:13:51.557" v="3194"/>
          <ac:picMkLst>
            <pc:docMk/>
            <pc:sldMk cId="4228612047" sldId="320"/>
            <ac:picMk id="33" creationId="{1FB87F65-9DAC-4E2D-97FC-6AEA52D483F1}"/>
          </ac:picMkLst>
        </pc:picChg>
        <pc:picChg chg="del">
          <ac:chgData name="오 철환" userId="abc8522d8f5e5bdd" providerId="Windows Live" clId="Web-{3946B1BA-DF30-4C36-8823-46BAD2D89E6D}" dt="2019-12-08T13:13:51.557" v="3198"/>
          <ac:picMkLst>
            <pc:docMk/>
            <pc:sldMk cId="4228612047" sldId="320"/>
            <ac:picMk id="35" creationId="{887294CB-528F-4738-903D-99FB8C18FC65}"/>
          </ac:picMkLst>
        </pc:picChg>
      </pc:sldChg>
      <pc:sldChg chg="addSp delSp modSp add replId">
        <pc:chgData name="오 철환" userId="abc8522d8f5e5bdd" providerId="Windows Live" clId="Web-{3946B1BA-DF30-4C36-8823-46BAD2D89E6D}" dt="2019-12-08T13:19:53.311" v="3479" actId="14100"/>
        <pc:sldMkLst>
          <pc:docMk/>
          <pc:sldMk cId="1962671548" sldId="321"/>
        </pc:sldMkLst>
        <pc:spChg chg="mod">
          <ac:chgData name="오 철환" userId="abc8522d8f5e5bdd" providerId="Windows Live" clId="Web-{3946B1BA-DF30-4C36-8823-46BAD2D89E6D}" dt="2019-12-08T13:19:53.311" v="3479" actId="14100"/>
          <ac:spMkLst>
            <pc:docMk/>
            <pc:sldMk cId="1962671548" sldId="321"/>
            <ac:spMk id="5" creationId="{343439F1-1979-4DDB-9714-00F7C9DBFE9E}"/>
          </ac:spMkLst>
        </pc:spChg>
        <pc:picChg chg="add mod">
          <ac:chgData name="오 철환" userId="abc8522d8f5e5bdd" providerId="Windows Live" clId="Web-{3946B1BA-DF30-4C36-8823-46BAD2D89E6D}" dt="2019-12-08T13:17:29.701" v="3241" actId="1076"/>
          <ac:picMkLst>
            <pc:docMk/>
            <pc:sldMk cId="1962671548" sldId="321"/>
            <ac:picMk id="2" creationId="{5F238630-EA28-4294-B1AA-C19460B1F28A}"/>
          </ac:picMkLst>
        </pc:picChg>
        <pc:picChg chg="del">
          <ac:chgData name="오 철환" userId="abc8522d8f5e5bdd" providerId="Windows Live" clId="Web-{3946B1BA-DF30-4C36-8823-46BAD2D89E6D}" dt="2019-12-08T13:16:48.748" v="3231"/>
          <ac:picMkLst>
            <pc:docMk/>
            <pc:sldMk cId="1962671548" sldId="321"/>
            <ac:picMk id="7" creationId="{7694B7E9-E70D-4A15-952B-1BF1BFF869D8}"/>
          </ac:picMkLst>
        </pc:picChg>
        <pc:picChg chg="del">
          <ac:chgData name="오 철환" userId="abc8522d8f5e5bdd" providerId="Windows Live" clId="Web-{3946B1BA-DF30-4C36-8823-46BAD2D89E6D}" dt="2019-12-08T13:16:49.482" v="3232"/>
          <ac:picMkLst>
            <pc:docMk/>
            <pc:sldMk cId="1962671548" sldId="321"/>
            <ac:picMk id="9" creationId="{FA40C86A-4F5C-4D85-A232-D2E0C766150B}"/>
          </ac:picMkLst>
        </pc:picChg>
      </pc:sldChg>
      <pc:sldChg chg="delSp modSp add replId">
        <pc:chgData name="오 철환" userId="abc8522d8f5e5bdd" providerId="Windows Live" clId="Web-{3946B1BA-DF30-4C36-8823-46BAD2D89E6D}" dt="2019-12-08T13:22:31.092" v="4013"/>
        <pc:sldMkLst>
          <pc:docMk/>
          <pc:sldMk cId="4250924305" sldId="322"/>
        </pc:sldMkLst>
        <pc:spChg chg="mod">
          <ac:chgData name="오 철환" userId="abc8522d8f5e5bdd" providerId="Windows Live" clId="Web-{3946B1BA-DF30-4C36-8823-46BAD2D89E6D}" dt="2019-12-08T13:22:28.545" v="4010" actId="20577"/>
          <ac:spMkLst>
            <pc:docMk/>
            <pc:sldMk cId="4250924305" sldId="322"/>
            <ac:spMk id="5" creationId="{343439F1-1979-4DDB-9714-00F7C9DBFE9E}"/>
          </ac:spMkLst>
        </pc:spChg>
        <pc:picChg chg="del mod">
          <ac:chgData name="오 철환" userId="abc8522d8f5e5bdd" providerId="Windows Live" clId="Web-{3946B1BA-DF30-4C36-8823-46BAD2D89E6D}" dt="2019-12-08T13:22:31.092" v="4013"/>
          <ac:picMkLst>
            <pc:docMk/>
            <pc:sldMk cId="4250924305" sldId="322"/>
            <ac:picMk id="2" creationId="{5F238630-EA28-4294-B1AA-C19460B1F2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82F3-434C-40C6-A90C-352B12313C4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C65A-71A8-4364-9AB2-A5681BC8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4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6CA798B-6EAD-4F3A-B208-69B90C57B0A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65BBC5-BEEA-4847-9E7F-2382B531ECB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46D724-D6B6-4FCA-8A60-75CF020FF3A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23177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96329B-3033-442B-959D-02BE1FD0CB3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4766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0B4A9E-9363-4837-9ADA-D2524040E23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46355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F9B1B79-91AB-47EB-98C1-847FBFC31B3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57943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F659C74-DDED-4743-8374-8971A0A812D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9532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77CD584-4E42-4EF4-A118-6ED893D65FD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81121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52C8313-3468-4102-A70E-B9E0106C221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0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3B1AE52-C253-47B9-B33F-B2E3BA2BB1A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0429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A177F00-19A7-420F-A513-838660228E2D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58875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5" name="Picture 15" descr="Emblem_02">
            <a:extLst>
              <a:ext uri="{FF2B5EF4-FFF2-40B4-BE49-F238E27FC236}">
                <a16:creationId xmlns:a16="http://schemas.microsoft.com/office/drawing/2014/main" id="{E3D034CF-F65E-49D3-B099-86D4CFCF0E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14815" r="16049" b="14992"/>
          <a:stretch>
            <a:fillRect/>
          </a:stretch>
        </p:blipFill>
        <p:spPr bwMode="auto">
          <a:xfrm>
            <a:off x="8251825" y="134938"/>
            <a:ext cx="892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6">
            <a:extLst>
              <a:ext uri="{FF2B5EF4-FFF2-40B4-BE49-F238E27FC236}">
                <a16:creationId xmlns:a16="http://schemas.microsoft.com/office/drawing/2014/main" id="{2EF4FC8B-386D-4D47-8009-819B604D9A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87900" y="393700"/>
            <a:ext cx="342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i="1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Sungkyunkwan University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2599E64-90B7-4F84-AB74-26829132AE9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3500438"/>
            <a:ext cx="9144000" cy="17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D2C97B3-C649-45F0-ABF3-9D4BBD159D6A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553200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DDF69FA-897A-49B5-8C92-21E9905012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6A3D2BA-0BC4-42EC-809B-C0A8BEC1C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738" y="6565900"/>
            <a:ext cx="51482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Copyright </a:t>
            </a:r>
            <a:r>
              <a:rPr kumimoji="1" lang="en-US" altLang="ko-KR" sz="1200" b="1" i="1" kern="1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2019. Software Engineering Technologies (ECE596641)​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95288" y="1557338"/>
            <a:ext cx="8353425" cy="1470025"/>
          </a:xfrm>
        </p:spPr>
        <p:txBody>
          <a:bodyPr anchor="ctr"/>
          <a:lstStyle>
            <a:lvl1pPr algn="ctr">
              <a:defRPr sz="2700" b="1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263"/>
            <a:ext cx="7343775" cy="2016125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kumimoji="1" lang="ko-KR" altLang="en-US" sz="1800" b="1" i="1" kern="120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7725372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4593604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F14D0C-EC93-4399-AF24-A56EB6E158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7" name="Picture 3" descr="n_logo">
            <a:extLst>
              <a:ext uri="{FF2B5EF4-FFF2-40B4-BE49-F238E27FC236}">
                <a16:creationId xmlns:a16="http://schemas.microsoft.com/office/drawing/2014/main" id="{F8A4AA5D-1E98-4E89-82B9-37B4582C5F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0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4">
            <a:extLst>
              <a:ext uri="{FF2B5EF4-FFF2-40B4-BE49-F238E27FC236}">
                <a16:creationId xmlns:a16="http://schemas.microsoft.com/office/drawing/2014/main" id="{CB9F5413-6DA3-487B-89F6-96EBE0F11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2C609D-49F3-4DA9-A872-550E37A8B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A5DABDB0-4DDA-41F1-B4A0-28B123E494D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23850" y="1295400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C32396BB-7F41-4344-88D6-D5DFDADE3D88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553200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1032" name="Text Box 9">
            <a:extLst>
              <a:ext uri="{FF2B5EF4-FFF2-40B4-BE49-F238E27FC236}">
                <a16:creationId xmlns:a16="http://schemas.microsoft.com/office/drawing/2014/main" id="{6E007926-A7B0-4B37-A08F-A1BBC33A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7488"/>
            <a:ext cx="284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defRPr/>
            </a:pPr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Dec 2019</a:t>
            </a: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7FC17AE4-3173-47DB-8DEE-5582253853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6583363"/>
            <a:ext cx="37798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1" i="1">
                <a:solidFill>
                  <a:schemeClr val="bg1"/>
                </a:solidFill>
                <a:latin typeface="Arial" panose="020B0604020202020204" pitchFamily="34" charset="0"/>
              </a:rPr>
              <a:t>Software Engineering Technologies  </a:t>
            </a:r>
            <a:fld id="{CED114DC-B872-4C4F-AEA5-AD5B3880348F}" type="slidenum">
              <a:rPr lang="en-US" altLang="ko-KR" sz="1200" b="1" i="1" smtClean="0">
                <a:solidFill>
                  <a:schemeClr val="bg1"/>
                </a:solidFill>
                <a:latin typeface="Arial" panose="020B0604020202020204" pitchFamily="34" charset="0"/>
              </a:rPr>
              <a:pPr algn="r" eaLnBrk="1" latinLnBrk="1" hangingPunct="1">
                <a:defRPr/>
              </a:pPr>
              <a:t>‹#›</a:t>
            </a:fld>
            <a:endParaRPr lang="en-US" altLang="ko-KR" sz="1200" b="1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 thruBlk="1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 b="1" i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111111"/>
        </a:buClr>
        <a:buSzPct val="80000"/>
        <a:buFont typeface="Wingdings 2" panose="05020102010507070707" pitchFamily="18" charset="2"/>
        <a:buChar char="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5F5F5F"/>
        </a:buClr>
        <a:buSzPct val="85000"/>
        <a:buFont typeface="Wingdings 3" panose="05040102010807070707" pitchFamily="18" charset="2"/>
        <a:buChar char=""/>
        <a:defRPr kumimoji="1"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8080"/>
        </a:buClr>
        <a:buSzPct val="80000"/>
        <a:buFont typeface="Wingdings 2" panose="05020102010507070707" pitchFamily="18" charset="2"/>
        <a:buChar char="ê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969696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66FF"/>
        </a:buClr>
        <a:buFont typeface="Wingdings 2" panose="05020102010507070707" pitchFamily="18" charset="2"/>
        <a:buChar char="?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kuse-adv/2019Fall_team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03585" y="4800600"/>
            <a:ext cx="5307039" cy="13422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0" i="0">
                <a:solidFill>
                  <a:schemeClr val="tx1"/>
                </a:solidFill>
              </a:rPr>
              <a:t>Team Name: Team2</a:t>
            </a:r>
          </a:p>
          <a:p>
            <a:pPr algn="l"/>
            <a:r>
              <a:rPr lang="en-US" altLang="ko-KR" b="0" i="0">
                <a:solidFill>
                  <a:schemeClr val="tx1"/>
                </a:solidFill>
              </a:rPr>
              <a:t>Members: </a:t>
            </a:r>
            <a:r>
              <a:rPr lang="ko-KR" altLang="en-US" b="0" i="0">
                <a:solidFill>
                  <a:schemeClr val="tx1"/>
                </a:solidFill>
              </a:rPr>
              <a:t>빙 </a:t>
            </a:r>
            <a:r>
              <a:rPr lang="en-US" altLang="ko-KR" b="0" i="0">
                <a:solidFill>
                  <a:schemeClr val="tx1"/>
                </a:solidFill>
              </a:rPr>
              <a:t>(2019711305), </a:t>
            </a:r>
          </a:p>
          <a:p>
            <a:pPr algn="l"/>
            <a:r>
              <a:rPr lang="en-US" altLang="ko-KR" b="0" i="0">
                <a:solidFill>
                  <a:schemeClr val="tx1"/>
                </a:solidFill>
              </a:rPr>
              <a:t>                 </a:t>
            </a:r>
            <a:r>
              <a:rPr lang="ko-KR" altLang="en-US" b="0" i="0" err="1">
                <a:solidFill>
                  <a:schemeClr val="tx1"/>
                </a:solidFill>
              </a:rPr>
              <a:t>임근식</a:t>
            </a:r>
            <a:r>
              <a:rPr lang="en-US" altLang="ko-KR" b="0" i="0">
                <a:solidFill>
                  <a:schemeClr val="tx1"/>
                </a:solidFill>
              </a:rPr>
              <a:t>(2019711699), </a:t>
            </a:r>
          </a:p>
          <a:p>
            <a:pPr algn="l"/>
            <a:r>
              <a:rPr lang="en-US" altLang="ko-KR" b="0" i="0">
                <a:solidFill>
                  <a:schemeClr val="tx1"/>
                </a:solidFill>
              </a:rPr>
              <a:t>                 </a:t>
            </a:r>
            <a:r>
              <a:rPr lang="ko-KR" altLang="en-US" b="0" i="0" err="1">
                <a:solidFill>
                  <a:schemeClr val="tx1"/>
                </a:solidFill>
              </a:rPr>
              <a:t>하지크</a:t>
            </a:r>
            <a:r>
              <a:rPr lang="ko-KR" altLang="en-US" b="0" i="0">
                <a:solidFill>
                  <a:schemeClr val="tx1"/>
                </a:solidFill>
              </a:rPr>
              <a:t> </a:t>
            </a:r>
            <a:r>
              <a:rPr lang="en-US" altLang="ko-KR" b="0" i="0">
                <a:solidFill>
                  <a:schemeClr val="tx1"/>
                </a:solidFill>
              </a:rPr>
              <a:t>(2019711435)</a:t>
            </a:r>
          </a:p>
        </p:txBody>
      </p:sp>
      <p:sp>
        <p:nvSpPr>
          <p:cNvPr id="4" name="AutoShape 4" descr="전통 시장 아이콘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855E8-1EC1-489E-9C6D-2B1CE788FBFF}"/>
              </a:ext>
            </a:extLst>
          </p:cNvPr>
          <p:cNvSpPr txBox="1"/>
          <p:nvPr/>
        </p:nvSpPr>
        <p:spPr>
          <a:xfrm>
            <a:off x="304799" y="2425661"/>
            <a:ext cx="8346831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>
                <a:latin typeface="HY견고딕"/>
                <a:ea typeface="HY견고딕"/>
              </a:rPr>
              <a:t>Fitts: Recommendation System</a:t>
            </a:r>
          </a:p>
          <a:p>
            <a:pPr algn="ctr"/>
            <a:r>
              <a:rPr lang="en-US" altLang="ko-KR" sz="3200">
                <a:latin typeface="HY견고딕"/>
                <a:ea typeface="HY견고딕"/>
              </a:rPr>
              <a:t>with ADD</a:t>
            </a:r>
            <a:endParaRPr lang="ko-KR" altLang="en-US" sz="3200">
              <a:latin typeface="HY견고딕"/>
              <a:ea typeface="HY견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33F50-4880-4423-B291-262AB125FBB8}"/>
              </a:ext>
            </a:extLst>
          </p:cNvPr>
          <p:cNvSpPr txBox="1"/>
          <p:nvPr/>
        </p:nvSpPr>
        <p:spPr bwMode="auto">
          <a:xfrm>
            <a:off x="1183342" y="3891963"/>
            <a:ext cx="67485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kumimoji="1"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HY견고딕"/>
                <a:ea typeface="HY견고딕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https://github.com/skkuse-adv/2019Fall_team2</a:t>
            </a:r>
            <a:endParaRPr kumimoji="1" lang="en-US" altLang="ko-KR" sz="1400">
              <a:effectLst>
                <a:outerShdw blurRad="38100" dist="38100" dir="2700000" algn="tl">
                  <a:srgbClr val="C0C0C0"/>
                </a:outerShdw>
              </a:effectLst>
              <a:latin typeface="HY견고딕"/>
              <a:ea typeface="HY견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430484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137D87-34B1-49E5-BE24-600782FF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ea typeface="HY견고딕"/>
              </a:rPr>
              <a:t>System</a:t>
            </a:r>
            <a:r>
              <a:rPr lang="vi-VN">
                <a:ea typeface="HY견고딕"/>
              </a:rPr>
              <a:t> </a:t>
            </a:r>
            <a:r>
              <a:rPr lang="vi-VN" err="1">
                <a:ea typeface="HY견고딕"/>
              </a:rPr>
              <a:t>overview</a:t>
            </a:r>
            <a:r>
              <a:rPr lang="vi-VN">
                <a:ea typeface="HY견고딕"/>
              </a:rPr>
              <a:t> (1/2)</a:t>
            </a:r>
            <a:endParaRPr lang="vi-VN" err="1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D5F4AEF-BEFA-4BEC-882D-9D8735C3A26E}"/>
              </a:ext>
            </a:extLst>
          </p:cNvPr>
          <p:cNvSpPr txBox="1"/>
          <p:nvPr/>
        </p:nvSpPr>
        <p:spPr bwMode="auto">
          <a:xfrm>
            <a:off x="2603312" y="5324333"/>
            <a:ext cx="39373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1400" err="1">
                <a:ea typeface="+mn-lt"/>
                <a:cs typeface="+mn-lt"/>
              </a:rPr>
              <a:t>Figure</a:t>
            </a:r>
            <a:r>
              <a:rPr lang="vi-VN" sz="1400">
                <a:ea typeface="+mn-lt"/>
                <a:cs typeface="+mn-lt"/>
              </a:rPr>
              <a:t> 1. </a:t>
            </a:r>
            <a:r>
              <a:rPr lang="vi-VN" sz="1400" err="1">
                <a:ea typeface="+mn-lt"/>
                <a:cs typeface="+mn-lt"/>
              </a:rPr>
              <a:t>Major</a:t>
            </a:r>
            <a:r>
              <a:rPr lang="vi-VN" sz="1400">
                <a:ea typeface="+mn-lt"/>
                <a:cs typeface="+mn-lt"/>
              </a:rPr>
              <a:t> </a:t>
            </a:r>
            <a:r>
              <a:rPr lang="vi-VN" sz="1400" err="1">
                <a:ea typeface="+mn-lt"/>
                <a:cs typeface="+mn-lt"/>
              </a:rPr>
              <a:t>functions</a:t>
            </a:r>
            <a:r>
              <a:rPr lang="vi-VN" sz="1400">
                <a:ea typeface="+mn-lt"/>
                <a:cs typeface="+mn-lt"/>
              </a:rPr>
              <a:t> </a:t>
            </a:r>
            <a:r>
              <a:rPr lang="vi-VN" sz="1400" err="1">
                <a:ea typeface="+mn-lt"/>
                <a:cs typeface="+mn-lt"/>
              </a:rPr>
              <a:t>of</a:t>
            </a:r>
            <a:r>
              <a:rPr lang="vi-VN" sz="1400">
                <a:ea typeface="+mn-lt"/>
                <a:cs typeface="+mn-lt"/>
              </a:rPr>
              <a:t> the </a:t>
            </a:r>
            <a:r>
              <a:rPr lang="vi-VN" sz="1400" err="1">
                <a:ea typeface="+mn-lt"/>
                <a:cs typeface="+mn-lt"/>
              </a:rPr>
              <a:t>Fitts</a:t>
            </a:r>
            <a:r>
              <a:rPr lang="vi-VN" sz="1400">
                <a:ea typeface="+mn-lt"/>
                <a:cs typeface="+mn-lt"/>
              </a:rPr>
              <a:t> </a:t>
            </a:r>
            <a:r>
              <a:rPr lang="vi-VN" sz="1400" err="1">
                <a:ea typeface="+mn-lt"/>
                <a:cs typeface="+mn-lt"/>
              </a:rPr>
              <a:t>system</a:t>
            </a:r>
            <a:endParaRPr lang="vi-VN" err="1">
              <a:ea typeface="+mn-lt"/>
              <a:cs typeface="+mn-lt"/>
            </a:endParaRPr>
          </a:p>
        </p:txBody>
      </p:sp>
      <p:pic>
        <p:nvPicPr>
          <p:cNvPr id="10" name="Hình ảnh 10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C079709-87F3-45B9-A6F9-FDB40230D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843265"/>
            <a:ext cx="5734050" cy="3228975"/>
          </a:xfrm>
        </p:spPr>
      </p:pic>
    </p:spTree>
    <p:extLst>
      <p:ext uri="{BB962C8B-B14F-4D97-AF65-F5344CB8AC3E}">
        <p14:creationId xmlns:p14="http://schemas.microsoft.com/office/powerpoint/2010/main" val="161032438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137D87-34B1-49E5-BE24-600782FF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ea typeface="HY견고딕"/>
              </a:rPr>
              <a:t>System</a:t>
            </a:r>
            <a:r>
              <a:rPr lang="vi-VN">
                <a:ea typeface="HY견고딕"/>
              </a:rPr>
              <a:t> </a:t>
            </a:r>
            <a:r>
              <a:rPr lang="vi-VN" err="1">
                <a:ea typeface="HY견고딕"/>
              </a:rPr>
              <a:t>overview</a:t>
            </a:r>
            <a:r>
              <a:rPr lang="vi-VN">
                <a:ea typeface="HY견고딕"/>
              </a:rPr>
              <a:t> (2/2)</a:t>
            </a:r>
            <a:endParaRPr lang="vi-VN" err="1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498D18FE-717B-4E39-8FC9-483319B3D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818458"/>
            <a:ext cx="5743575" cy="3295650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D5F4AEF-BEFA-4BEC-882D-9D8735C3A26E}"/>
              </a:ext>
            </a:extLst>
          </p:cNvPr>
          <p:cNvSpPr txBox="1"/>
          <p:nvPr/>
        </p:nvSpPr>
        <p:spPr bwMode="auto">
          <a:xfrm>
            <a:off x="2859207" y="5435221"/>
            <a:ext cx="3417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1400" err="1">
                <a:ea typeface="+mn-lt"/>
                <a:cs typeface="+mn-lt"/>
              </a:rPr>
              <a:t>Figure</a:t>
            </a:r>
            <a:r>
              <a:rPr lang="vi-VN" sz="1400">
                <a:ea typeface="+mn-lt"/>
                <a:cs typeface="+mn-lt"/>
              </a:rPr>
              <a:t> 2. </a:t>
            </a:r>
            <a:r>
              <a:rPr lang="vi-VN" sz="1400" err="1">
                <a:ea typeface="+mn-lt"/>
                <a:cs typeface="+mn-lt"/>
              </a:rPr>
              <a:t>Overall</a:t>
            </a:r>
            <a:r>
              <a:rPr lang="vi-VN" sz="1400">
                <a:ea typeface="+mn-lt"/>
                <a:cs typeface="+mn-lt"/>
              </a:rPr>
              <a:t> </a:t>
            </a:r>
            <a:r>
              <a:rPr lang="vi-VN" sz="1400" err="1">
                <a:ea typeface="+mn-lt"/>
                <a:cs typeface="+mn-lt"/>
              </a:rPr>
              <a:t>system</a:t>
            </a:r>
            <a:r>
              <a:rPr lang="vi-VN" sz="1400">
                <a:ea typeface="+mn-lt"/>
                <a:cs typeface="+mn-lt"/>
              </a:rPr>
              <a:t> </a:t>
            </a:r>
            <a:r>
              <a:rPr lang="vi-VN" sz="1400" err="1">
                <a:ea typeface="+mn-lt"/>
                <a:cs typeface="+mn-lt"/>
              </a:rPr>
              <a:t>architecture</a:t>
            </a:r>
            <a:endParaRPr lang="vi-VN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58555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err="1">
                <a:latin typeface="HY견고딕"/>
                <a:ea typeface="HY견고딕"/>
              </a:rPr>
              <a:t>Architectural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Design</a:t>
            </a:r>
            <a:r>
              <a:rPr lang="ko-KR" altLang="en-US">
                <a:latin typeface="HY견고딕"/>
                <a:ea typeface="HY견고딕"/>
              </a:rPr>
              <a:t> (1/5)</a:t>
            </a:r>
          </a:p>
          <a:p>
            <a:r>
              <a:rPr lang="ko-KR" altLang="en-US" err="1">
                <a:latin typeface="HY견고딕"/>
                <a:ea typeface="HY견고딕"/>
              </a:rPr>
              <a:t>Review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input</a:t>
            </a:r>
            <a:r>
              <a:rPr lang="ko-KR" altLang="en-US">
                <a:latin typeface="HY견고딕"/>
                <a:ea typeface="HY견고딕"/>
              </a:rPr>
              <a:t>: </a:t>
            </a:r>
            <a:r>
              <a:rPr lang="ko-KR" altLang="en-US" err="1">
                <a:latin typeface="HY견고딕"/>
                <a:ea typeface="HY견고딕"/>
              </a:rPr>
              <a:t>Use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case</a:t>
            </a:r>
            <a:endParaRPr lang="ko-KR" altLang="en-US"/>
          </a:p>
        </p:txBody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7D17A6D0-FFBA-4415-8C2E-5A8B4526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" y="1594238"/>
            <a:ext cx="4390845" cy="4713321"/>
          </a:xfrm>
          <a:prstGeom prst="rect">
            <a:avLst/>
          </a:prstGeom>
        </p:spPr>
      </p:pic>
      <p:pic>
        <p:nvPicPr>
          <p:cNvPr id="12" name="Picture 1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F8C591C-438E-4DE5-9CDD-0C1B5021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68" y="1647955"/>
            <a:ext cx="4554747" cy="45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444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>
                <a:latin typeface="HYGothic-Extra"/>
                <a:ea typeface="HYGothic-Extra"/>
              </a:rPr>
              <a:t>Architectural Design (</a:t>
            </a:r>
            <a:r>
              <a:rPr lang="en-US" altLang="ko-KR">
                <a:latin typeface="HYGothic-Extra"/>
                <a:ea typeface="HYGothic-Extra"/>
              </a:rPr>
              <a:t>2/5</a:t>
            </a:r>
            <a:r>
              <a:rPr lang="ko-KR">
                <a:latin typeface="HYGothic-Extra"/>
                <a:ea typeface="HYGothic-Extra"/>
              </a:rPr>
              <a:t>)</a:t>
            </a:r>
            <a:endParaRPr lang="en-US" altLang="ko-KR"/>
          </a:p>
          <a:p>
            <a:r>
              <a:rPr lang="ko-KR" altLang="en-US" err="1">
                <a:latin typeface="HY견고딕"/>
                <a:ea typeface="HY견고딕"/>
              </a:rPr>
              <a:t>Review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input</a:t>
            </a:r>
            <a:r>
              <a:rPr lang="ko-KR" altLang="en-US">
                <a:latin typeface="HY견고딕"/>
                <a:ea typeface="HY견고딕"/>
              </a:rPr>
              <a:t>: </a:t>
            </a:r>
            <a:r>
              <a:rPr lang="ko-KR" altLang="en-US" err="1">
                <a:latin typeface="HY견고딕"/>
                <a:ea typeface="HY견고딕"/>
              </a:rPr>
              <a:t>Quality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Attribute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Scenario</a:t>
            </a:r>
            <a:endParaRPr lang="ko-KR" altLang="en-US"/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5DDDB7-9153-4178-832C-5F957CA8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9" y="1797377"/>
            <a:ext cx="5357004" cy="39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074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>
                <a:latin typeface="HYGothic-Extra"/>
                <a:ea typeface="HYGothic-Extra"/>
              </a:rPr>
              <a:t>Architectural Design (</a:t>
            </a:r>
            <a:r>
              <a:rPr lang="en-US" altLang="ko-KR">
                <a:latin typeface="HYGothic-Extra"/>
                <a:ea typeface="HYGothic-Extra"/>
              </a:rPr>
              <a:t>3/5</a:t>
            </a:r>
            <a:r>
              <a:rPr lang="ko-KR">
                <a:latin typeface="HYGothic-Extra"/>
                <a:ea typeface="HYGothic-Extra"/>
              </a:rPr>
              <a:t>)</a:t>
            </a:r>
            <a:endParaRPr lang="en-US" altLang="ko-KR"/>
          </a:p>
          <a:p>
            <a:r>
              <a:rPr lang="ko-KR" altLang="en-US" err="1">
                <a:latin typeface="HY견고딕"/>
                <a:ea typeface="HY견고딕"/>
              </a:rPr>
              <a:t>Review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input</a:t>
            </a:r>
            <a:r>
              <a:rPr lang="ko-KR" altLang="en-US">
                <a:latin typeface="HY견고딕"/>
                <a:ea typeface="HY견고딕"/>
              </a:rPr>
              <a:t>: </a:t>
            </a:r>
            <a:r>
              <a:rPr lang="ko-KR" altLang="en-US" err="1">
                <a:latin typeface="HY견고딕"/>
                <a:ea typeface="HY견고딕"/>
              </a:rPr>
              <a:t>Constraints</a:t>
            </a:r>
            <a:endParaRPr lang="ko-KR" altLang="en-US" err="1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017E4B-3E47-4AA4-A1CF-95C3EE67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2021093"/>
            <a:ext cx="5943600" cy="33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759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>
                <a:latin typeface="HYGothic-Extra"/>
                <a:ea typeface="HYGothic-Extra"/>
              </a:rPr>
              <a:t>Architectural Design (</a:t>
            </a:r>
            <a:r>
              <a:rPr lang="en-US" altLang="ko-KR">
                <a:latin typeface="HYGothic-Extra"/>
                <a:ea typeface="HYGothic-Extra"/>
              </a:rPr>
              <a:t>4/5</a:t>
            </a:r>
            <a:r>
              <a:rPr lang="ko-KR">
                <a:latin typeface="HYGothic-Extra"/>
                <a:ea typeface="HYGothic-Extra"/>
              </a:rPr>
              <a:t>)</a:t>
            </a:r>
            <a:endParaRPr lang="en-US" altLang="ko-KR"/>
          </a:p>
          <a:p>
            <a:r>
              <a:rPr lang="ko-KR" altLang="en-US" err="1">
                <a:latin typeface="HY견고딕"/>
                <a:ea typeface="HY견고딕"/>
              </a:rPr>
              <a:t>Review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input</a:t>
            </a:r>
            <a:r>
              <a:rPr lang="ko-KR" altLang="en-US">
                <a:latin typeface="HY견고딕"/>
                <a:ea typeface="HY견고딕"/>
              </a:rPr>
              <a:t>: </a:t>
            </a:r>
            <a:r>
              <a:rPr lang="ko-KR" altLang="en-US" err="1">
                <a:latin typeface="HY견고딕"/>
                <a:ea typeface="HY견고딕"/>
              </a:rPr>
              <a:t>Architectural</a:t>
            </a:r>
            <a:r>
              <a:rPr lang="ko-KR" altLang="en-US">
                <a:latin typeface="HY견고딕"/>
                <a:ea typeface="HY견고딕"/>
              </a:rPr>
              <a:t> </a:t>
            </a:r>
            <a:r>
              <a:rPr lang="ko-KR" altLang="en-US" err="1">
                <a:latin typeface="HY견고딕"/>
                <a:ea typeface="HY견고딕"/>
              </a:rPr>
              <a:t>Concern</a:t>
            </a:r>
            <a:endParaRPr lang="ko-KR" altLang="en-US"/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9AFDE5-2C75-446D-B6E1-86A30B26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8" y="2310770"/>
            <a:ext cx="6193766" cy="20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5244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>
                <a:latin typeface="HYGothic-Extra"/>
                <a:ea typeface="HYGothic-Extra"/>
              </a:rPr>
              <a:t>Architectural Design (</a:t>
            </a:r>
            <a:r>
              <a:rPr lang="en-US" altLang="ko-KR">
                <a:latin typeface="HYGothic-Extra"/>
                <a:ea typeface="HYGothic-Extra"/>
              </a:rPr>
              <a:t>5/5</a:t>
            </a:r>
            <a:r>
              <a:rPr lang="ko-KR">
                <a:latin typeface="HYGothic-Extra"/>
                <a:ea typeface="HYGothic-Extra"/>
              </a:rPr>
              <a:t>)</a:t>
            </a:r>
            <a:endParaRPr lang="en-US" altLang="ko-KR"/>
          </a:p>
          <a:p>
            <a:r>
              <a:rPr lang="ko-KR" altLang="en-US">
                <a:latin typeface="HY견고딕"/>
                <a:ea typeface="HY견고딕"/>
              </a:rPr>
              <a:t>Summary of ADD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54D8B-51C7-452C-A420-9DF47C06F045}"/>
              </a:ext>
            </a:extLst>
          </p:cNvPr>
          <p:cNvSpPr txBox="1"/>
          <p:nvPr/>
        </p:nvSpPr>
        <p:spPr bwMode="auto">
          <a:xfrm>
            <a:off x="474453" y="1759789"/>
            <a:ext cx="821234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Start from a </a:t>
            </a:r>
            <a:r>
              <a:rPr lang="en-US" sz="1400" b="1">
                <a:latin typeface="Arial"/>
                <a:cs typeface="Arial"/>
              </a:rPr>
              <a:t>greenfield system</a:t>
            </a:r>
          </a:p>
          <a:p>
            <a:pPr marL="285750" indent="-285750">
              <a:buFont typeface="Arial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Iteration 1: System architecture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Goal: Depict the </a:t>
            </a:r>
            <a:r>
              <a:rPr lang="en-US" sz="1400" b="1">
                <a:latin typeface="Arial"/>
                <a:cs typeface="Arial"/>
              </a:rPr>
              <a:t>reference </a:t>
            </a:r>
            <a:r>
              <a:rPr lang="en-US" sz="1400" b="1">
                <a:latin typeface="Arial"/>
                <a:ea typeface="+mn-lt"/>
                <a:cs typeface="Arial"/>
              </a:rPr>
              <a:t>architecture and overall system structure</a:t>
            </a:r>
          </a:p>
          <a:p>
            <a:pPr marL="742950" lvl="1" indent="-285750">
              <a:buFont typeface="Arial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Iteration 2: Selecting technologies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Goal: </a:t>
            </a:r>
            <a:r>
              <a:rPr lang="en-US" sz="1400" b="1">
                <a:latin typeface="Arial"/>
                <a:ea typeface="+mn-lt"/>
                <a:cs typeface="Arial"/>
              </a:rPr>
              <a:t>Select technologies</a:t>
            </a:r>
            <a:r>
              <a:rPr lang="en-US" sz="1400">
                <a:latin typeface="Arial"/>
                <a:ea typeface="+mn-lt"/>
                <a:cs typeface="Arial"/>
              </a:rPr>
              <a:t> in order to enhance the existing recommendation system</a:t>
            </a:r>
          </a:p>
          <a:p>
            <a:pPr marL="742950" lvl="1" indent="-285750">
              <a:buFont typeface="Arial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Iteration 3: Quality Attribute Scenario driver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Goal: </a:t>
            </a:r>
            <a:r>
              <a:rPr lang="en-US" sz="1400" b="1">
                <a:latin typeface="Arial"/>
                <a:cs typeface="Arial"/>
              </a:rPr>
              <a:t>R</a:t>
            </a:r>
            <a:r>
              <a:rPr lang="en-US" sz="1400" b="1">
                <a:latin typeface="Arial"/>
                <a:ea typeface="+mn-lt"/>
                <a:cs typeface="Arial"/>
              </a:rPr>
              <a:t>eview QAS driver</a:t>
            </a:r>
            <a:r>
              <a:rPr lang="en-US" sz="1400">
                <a:latin typeface="Arial"/>
                <a:ea typeface="+mn-lt"/>
                <a:cs typeface="Arial"/>
              </a:rPr>
              <a:t> is because we decided to integrate a recommendation system with the existing Fitts system architecture</a:t>
            </a:r>
          </a:p>
          <a:p>
            <a:pPr marL="742950" lvl="1" indent="-285750">
              <a:buFont typeface="Arial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Iteration 4: Constraints driver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Goal: </a:t>
            </a:r>
            <a:r>
              <a:rPr lang="en-US" sz="1400" b="1">
                <a:latin typeface="Arial"/>
                <a:cs typeface="Arial"/>
              </a:rPr>
              <a:t>Review constraints driver</a:t>
            </a:r>
            <a:endParaRPr lang="en-US" sz="14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Iteration 5: Architectural concern driver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Goal: </a:t>
            </a:r>
            <a:r>
              <a:rPr lang="en-US" sz="1400" b="1">
                <a:latin typeface="Arial"/>
                <a:cs typeface="Arial"/>
              </a:rPr>
              <a:t>Review architectural concern driver</a:t>
            </a:r>
          </a:p>
        </p:txBody>
      </p:sp>
    </p:spTree>
    <p:extLst>
      <p:ext uri="{BB962C8B-B14F-4D97-AF65-F5344CB8AC3E}">
        <p14:creationId xmlns:p14="http://schemas.microsoft.com/office/powerpoint/2010/main" val="426824186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HY견고딕"/>
                <a:ea typeface="HY견고딕"/>
              </a:rPr>
              <a:t>Conclusion</a:t>
            </a:r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23E50-7023-417F-A012-34EC30DD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57338"/>
            <a:ext cx="8140914" cy="4824412"/>
          </a:xfrm>
        </p:spPr>
        <p:txBody>
          <a:bodyPr/>
          <a:lstStyle/>
          <a:p>
            <a:r>
              <a:rPr lang="en-US" altLang="ko-KR">
                <a:latin typeface="Arial"/>
                <a:ea typeface="HY헤드라인M"/>
                <a:cs typeface="Arial"/>
              </a:rPr>
              <a:t>We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added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a</a:t>
            </a:r>
            <a:r>
              <a:rPr lang="ko-KR" altLang="en-US">
                <a:latin typeface="Arial"/>
                <a:ea typeface="HY헤드라인M"/>
                <a:cs typeface="Arial"/>
              </a:rPr>
              <a:t> "</a:t>
            </a:r>
            <a:r>
              <a:rPr lang="en-US" altLang="ko-KR">
                <a:latin typeface="Arial"/>
                <a:ea typeface="HY헤드라인M"/>
                <a:cs typeface="Arial"/>
              </a:rPr>
              <a:t>Recommendation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System"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to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the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existing</a:t>
            </a:r>
            <a:r>
              <a:rPr lang="ko-KR" altLang="en-US">
                <a:latin typeface="Arial"/>
                <a:ea typeface="HY헤드라인M"/>
                <a:cs typeface="Arial"/>
              </a:rPr>
              <a:t> </a:t>
            </a:r>
            <a:r>
              <a:rPr lang="en-US" altLang="ko-KR">
                <a:latin typeface="Arial"/>
                <a:ea typeface="HY헤드라인M"/>
                <a:cs typeface="Arial"/>
              </a:rPr>
              <a:t>Fitts application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ea typeface="HY헤드라인M"/>
                <a:cs typeface="Arial"/>
              </a:rPr>
              <a:t>The way we integrate the "Recommendation System" is done by iteration of ADD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ea typeface="HY헤드라인M"/>
                <a:cs typeface="Arial"/>
              </a:rPr>
              <a:t>Our "Recommendation System" employs the state of the art AI-technology in order to give Fitts customer a better shopping experience compare to other personalization apps</a:t>
            </a:r>
            <a:endParaRPr lang="en-US" altLang="ko-K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40875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577" y="2574032"/>
            <a:ext cx="7622931" cy="1143000"/>
          </a:xfrm>
        </p:spPr>
        <p:txBody>
          <a:bodyPr/>
          <a:lstStyle/>
          <a:p>
            <a:pPr algn="ctr"/>
            <a:r>
              <a:rPr lang="en-US" altLang="ko-KR" sz="3600"/>
              <a:t>Thank you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56968850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C343B1F5-8465-469C-8CB9-004F1FD9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 err="1">
                <a:latin typeface="HY견고딕"/>
                <a:ea typeface="HY견고딕"/>
              </a:rPr>
              <a:t>Presentation</a:t>
            </a:r>
            <a:r>
              <a:rPr lang="ko-KR" altLang="en-US">
                <a:latin typeface="HY견고딕"/>
                <a:ea typeface="HY견고딕"/>
              </a:rPr>
              <a:t> Outline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B26F650-94E2-40BB-9B45-EE330048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4930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0" indent="-457200">
              <a:lnSpc>
                <a:spcPct val="100000"/>
              </a:lnSpc>
              <a:spcBef>
                <a:spcPts val="1180"/>
              </a:spcBef>
              <a:buAutoNum type="arabicPeriod"/>
            </a:pPr>
            <a:r>
              <a:rPr lang="en-US" altLang="ko-KR" sz="3200" spc="-30">
                <a:latin typeface="Arial"/>
                <a:ea typeface="HY헤드라인M"/>
                <a:cs typeface="Arial"/>
              </a:rPr>
              <a:t>Project management</a:t>
            </a:r>
            <a:endParaRPr lang="en-US" altLang="ko-KR" sz="3200">
              <a:latin typeface="Arial"/>
              <a:ea typeface="HY헤드라인M"/>
              <a:cs typeface="Arial"/>
            </a:endParaRPr>
          </a:p>
          <a:p>
            <a:pPr marL="742950" indent="-74295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altLang="ko-KR" sz="4800">
              <a:latin typeface="Arial"/>
              <a:cs typeface="Arial"/>
            </a:endParaRPr>
          </a:p>
          <a:p>
            <a:pPr marL="127000" indent="-457200">
              <a:lnSpc>
                <a:spcPct val="100000"/>
              </a:lnSpc>
              <a:buAutoNum type="arabicPeriod"/>
            </a:pPr>
            <a:r>
              <a:rPr lang="en-US" altLang="ko-KR" sz="3200" spc="40">
                <a:latin typeface="Arial"/>
                <a:ea typeface="HY헤드라인M"/>
                <a:cs typeface="Arial"/>
              </a:rPr>
              <a:t>S</a:t>
            </a:r>
            <a:r>
              <a:rPr lang="en-US" altLang="ko-KR" sz="3200" spc="15">
                <a:latin typeface="Arial"/>
                <a:ea typeface="HY헤드라인M"/>
                <a:cs typeface="Arial"/>
              </a:rPr>
              <a:t>ystem overview</a:t>
            </a:r>
            <a:endParaRPr lang="en-US" altLang="ko-KR" sz="3200">
              <a:latin typeface="Arial"/>
              <a:ea typeface="HY헤드라인M"/>
              <a:cs typeface="Arial"/>
            </a:endParaRPr>
          </a:p>
          <a:p>
            <a:pPr marL="742950" indent="-74295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altLang="ko-KR" sz="4800">
              <a:latin typeface="Arial"/>
              <a:cs typeface="Arial"/>
            </a:endParaRPr>
          </a:p>
          <a:p>
            <a:pPr marL="127000" indent="-457200">
              <a:lnSpc>
                <a:spcPct val="100000"/>
              </a:lnSpc>
              <a:buAutoNum type="arabicPeriod"/>
            </a:pPr>
            <a:r>
              <a:rPr lang="en-US" altLang="ko-KR" sz="3200" spc="40">
                <a:latin typeface="Arial"/>
                <a:ea typeface="HY헤드라인M"/>
                <a:cs typeface="Arial"/>
              </a:rPr>
              <a:t>A</a:t>
            </a:r>
            <a:r>
              <a:rPr lang="en-US" altLang="ko-KR" sz="3200" spc="25">
                <a:latin typeface="Arial"/>
                <a:ea typeface="HY헤드라인M"/>
                <a:cs typeface="Arial"/>
              </a:rPr>
              <a:t>rchitecture design</a:t>
            </a:r>
            <a:endParaRPr lang="en-US" altLang="ko-KR" sz="3200">
              <a:latin typeface="Arial"/>
              <a:ea typeface="HY헤드라인M"/>
              <a:cs typeface="Arial"/>
            </a:endParaRPr>
          </a:p>
          <a:p>
            <a:pPr marL="742950" indent="-742950">
              <a:lnSpc>
                <a:spcPct val="100000"/>
              </a:lnSpc>
              <a:spcBef>
                <a:spcPts val="25"/>
              </a:spcBef>
              <a:buAutoNum type="arabicPeriod"/>
            </a:pPr>
            <a:endParaRPr lang="en-US" altLang="ko-KR" sz="4800">
              <a:latin typeface="Arial"/>
              <a:cs typeface="Arial"/>
            </a:endParaRPr>
          </a:p>
          <a:p>
            <a:pPr marL="127000" indent="-457200">
              <a:lnSpc>
                <a:spcPct val="100000"/>
              </a:lnSpc>
              <a:buAutoNum type="arabicPeriod"/>
            </a:pPr>
            <a:r>
              <a:rPr lang="en-US" altLang="ko-KR" sz="3200" spc="-70">
                <a:latin typeface="Arial"/>
                <a:ea typeface="HY헤드라인M"/>
                <a:cs typeface="Arial"/>
              </a:rPr>
              <a:t>Conclusion</a:t>
            </a:r>
            <a:endParaRPr lang="en-US" altLang="ko-KR" sz="3200">
              <a:latin typeface="Arial"/>
              <a:cs typeface="Arial"/>
            </a:endParaRPr>
          </a:p>
          <a:p>
            <a:pPr marL="742950" indent="-742950">
              <a:lnSpc>
                <a:spcPct val="100000"/>
              </a:lnSpc>
              <a:spcBef>
                <a:spcPts val="30"/>
              </a:spcBef>
              <a:buAutoNum type="arabicPeriod"/>
            </a:pPr>
            <a:endParaRPr lang="en-US" altLang="ko-KR"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9607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>
                <a:latin typeface="HY헤드라인M"/>
                <a:ea typeface="HY헤드라인M"/>
              </a:rPr>
              <a:t>Analyze the target system with open-source software</a:t>
            </a:r>
            <a:endParaRPr lang="ko-KR" altLang="en-US"/>
          </a:p>
          <a:p>
            <a:pPr lvl="1">
              <a:lnSpc>
                <a:spcPct val="120000"/>
              </a:lnSpc>
            </a:pPr>
            <a:r>
              <a:rPr lang="en-US" altLang="ko-KR" sz="1400">
                <a:latin typeface="HY헤드라인M"/>
                <a:ea typeface="HY헤드라인M"/>
              </a:rPr>
              <a:t>Utilize reverse-engineering tool, Java </a:t>
            </a:r>
            <a:r>
              <a:rPr lang="en-US" altLang="ko-KR" sz="1400" err="1">
                <a:latin typeface="HY헤드라인M"/>
                <a:ea typeface="HY헤드라인M"/>
              </a:rPr>
              <a:t>Decompiler</a:t>
            </a:r>
            <a:endParaRPr lang="en-US" sz="1400" err="1"/>
          </a:p>
        </p:txBody>
      </p:sp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HY견고딕"/>
                <a:ea typeface="HY견고딕"/>
              </a:rPr>
              <a:t>Project management (1/7)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39" y="5382971"/>
            <a:ext cx="2113988" cy="637481"/>
          </a:xfrm>
          <a:prstGeom prst="rect">
            <a:avLst/>
          </a:prstGeom>
        </p:spPr>
      </p:pic>
      <p:pic>
        <p:nvPicPr>
          <p:cNvPr id="1026" name="Picture 2" descr="http://java-decompiler.github.io/img/jd-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" y="2413860"/>
            <a:ext cx="5674193" cy="36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3848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824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Summarize the internals of the target system with </a:t>
            </a:r>
            <a:r>
              <a:rPr lang="en-US" altLang="ko-KR" sz="1800" err="1"/>
              <a:t>Git</a:t>
            </a:r>
            <a:r>
              <a:rPr lang="en-US" altLang="ko-KR" sz="1800"/>
              <a:t>/GitHub</a:t>
            </a:r>
          </a:p>
        </p:txBody>
      </p:sp>
      <p:sp>
        <p:nvSpPr>
          <p:cNvPr id="3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(2/7)</a:t>
            </a:r>
            <a:endParaRPr lang="en-US" b="0" i="0">
              <a:latin typeface="HY견고딕"/>
              <a:ea typeface="HY견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039092"/>
            <a:ext cx="6405287" cy="44247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5475" y="2833189"/>
            <a:ext cx="5790565" cy="2844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782" y="2566322"/>
            <a:ext cx="1534101" cy="8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3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Discuss new idea &amp; topic with GitHub Issue</a:t>
            </a:r>
          </a:p>
        </p:txBody>
      </p:sp>
      <p:sp>
        <p:nvSpPr>
          <p:cNvPr id="4" name="AutoShape 2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ì°ë¶í¬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(3/7)</a:t>
            </a:r>
            <a:endParaRPr lang="en-US" b="0" i="0">
              <a:latin typeface="HY견고딕"/>
              <a:ea typeface="HY견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2275140"/>
            <a:ext cx="7370445" cy="37729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8755" y="2611120"/>
            <a:ext cx="715645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3462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Review and merge tasks among members with Pull Request (PR)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(4/7)</a:t>
            </a:r>
            <a:endParaRPr lang="en-US" b="0" i="0">
              <a:latin typeface="HY견고딕"/>
              <a:ea typeface="HY견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1976415"/>
            <a:ext cx="6870382" cy="4214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31035" y="2336800"/>
            <a:ext cx="952524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6730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2269002"/>
            <a:ext cx="6583680" cy="4190217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824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Share the survey and study with Wiki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(5/7)</a:t>
            </a: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264804" y="2590800"/>
            <a:ext cx="650586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6501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7866088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4" y="2060257"/>
            <a:ext cx="7628255" cy="423894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824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Manage the work status of items with Kanban board of GitHub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(6/7)</a:t>
            </a:r>
            <a:endParaRPr lang="en-US" b="0" i="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54244" y="2060257"/>
            <a:ext cx="3131676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0105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0" y="2113280"/>
            <a:ext cx="7522800" cy="426847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824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Manage the schedule of the each step with Milestone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003A21-6617-46F8-83BC-9ECB3114AE17}"/>
              </a:ext>
            </a:extLst>
          </p:cNvPr>
          <p:cNvSpPr txBox="1">
            <a:spLocks/>
          </p:cNvSpPr>
          <p:nvPr/>
        </p:nvSpPr>
        <p:spPr bwMode="auto">
          <a:xfrm>
            <a:off x="457200" y="653150"/>
            <a:ext cx="8229600" cy="63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700" b="1" i="1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>
                <a:latin typeface="HYGothic-Extra"/>
                <a:ea typeface="HYGothic-Extra"/>
              </a:rPr>
              <a:t>Project management (7/7)</a:t>
            </a:r>
            <a:endParaRPr lang="en-US" b="0" i="0">
              <a:latin typeface="HY견고딕"/>
              <a:ea typeface="HY견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2564" y="2805422"/>
            <a:ext cx="896476" cy="22671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295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net Master">
  <a:themeElements>
    <a:clrScheme name="Mone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net Maste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굴림" panose="020B0600000101010101" pitchFamily="50" charset="-127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marL="0" indent="0" algn="l">
          <a:buNone/>
          <a:defRPr sz="1400" dirty="0" smtClean="0">
            <a:latin typeface="Arial" panose="020B0604020202020204" pitchFamily="34" charset="0"/>
          </a:defRPr>
        </a:defPPr>
      </a:lstStyle>
    </a:txDef>
  </a:objectDefaults>
  <a:extraClrSchemeLst>
    <a:extraClrScheme>
      <a:clrScheme name="Mone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ne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e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Monet Master</vt:lpstr>
      <vt:lpstr>PowerPoint Presentation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overview (1/2)</vt:lpstr>
      <vt:lpstr>System overview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신토불이</dc:title>
  <dc:creator>team-prj</dc:creator>
  <cp:revision>1</cp:revision>
  <dcterms:created xsi:type="dcterms:W3CDTF">2018-05-26T15:44:19Z</dcterms:created>
  <dcterms:modified xsi:type="dcterms:W3CDTF">2019-12-12T09:10:38Z</dcterms:modified>
</cp:coreProperties>
</file>