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89" r:id="rId2"/>
    <p:sldId id="290" r:id="rId3"/>
    <p:sldId id="277" r:id="rId4"/>
    <p:sldId id="278" r:id="rId5"/>
    <p:sldId id="285" r:id="rId6"/>
    <p:sldId id="284" r:id="rId7"/>
    <p:sldId id="286" r:id="rId8"/>
    <p:sldId id="287" r:id="rId9"/>
    <p:sldId id="288" r:id="rId10"/>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3" r:id="rId27"/>
    <p:sldId id="274" r:id="rId28"/>
    <p:sldId id="276" r:id="rId29"/>
    <p:sldId id="275" r:id="rId30"/>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7E6"/>
          </a:solidFill>
        </a:fill>
      </a:tcStyle>
    </a:wholeTbl>
    <a:band2H>
      <a:tcTxStyle/>
      <a:tcStyle>
        <a:tcBdr/>
        <a:fill>
          <a:solidFill>
            <a:srgbClr val="E7ECF3"/>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AE2CD"/>
          </a:solidFill>
        </a:fill>
      </a:tcStyle>
    </a:wholeTbl>
    <a:band2H>
      <a:tcTxStyle/>
      <a:tcStyle>
        <a:tcBdr/>
        <a:fill>
          <a:solidFill>
            <a:srgbClr val="ED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CCCC"/>
          </a:solidFill>
        </a:fill>
      </a:tcStyle>
    </a:wholeTbl>
    <a:band2H>
      <a:tcTxStyle/>
      <a:tcStyle>
        <a:tcBdr/>
        <a:fill>
          <a:solidFill>
            <a:srgbClr val="EEE7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77" autoAdjust="0"/>
    <p:restoredTop sz="84433" autoAdjust="0"/>
  </p:normalViewPr>
  <p:slideViewPr>
    <p:cSldViewPr snapToGrid="0">
      <p:cViewPr varScale="1">
        <p:scale>
          <a:sx n="77" d="100"/>
          <a:sy n="77" d="100"/>
        </p:scale>
        <p:origin x="90" y="12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8" name="Shape 58"/>
          <p:cNvSpPr>
            <a:spLocks noGrp="1" noRot="1" noChangeAspect="1"/>
          </p:cNvSpPr>
          <p:nvPr>
            <p:ph type="sldImg"/>
          </p:nvPr>
        </p:nvSpPr>
        <p:spPr>
          <a:xfrm>
            <a:off x="1143000" y="685800"/>
            <a:ext cx="4572000" cy="3429000"/>
          </a:xfrm>
          <a:prstGeom prst="rect">
            <a:avLst/>
          </a:prstGeom>
        </p:spPr>
        <p:txBody>
          <a:bodyPr/>
          <a:lstStyle/>
          <a:p>
            <a:endParaRPr/>
          </a:p>
        </p:txBody>
      </p:sp>
      <p:sp>
        <p:nvSpPr>
          <p:cNvPr id="59" name="Shape 5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hape 68"/>
          <p:cNvSpPr>
            <a:spLocks noGrp="1" noRot="1" noChangeAspect="1"/>
          </p:cNvSpPr>
          <p:nvPr>
            <p:ph type="sldImg"/>
          </p:nvPr>
        </p:nvSpPr>
        <p:spPr>
          <a:xfrm>
            <a:off x="381000" y="685800"/>
            <a:ext cx="6096000" cy="3429000"/>
          </a:xfrm>
          <a:prstGeom prst="rect">
            <a:avLst/>
          </a:prstGeom>
        </p:spPr>
        <p:txBody>
          <a:bodyPr/>
          <a:lstStyle/>
          <a:p>
            <a:endParaRPr/>
          </a:p>
        </p:txBody>
      </p:sp>
      <p:sp>
        <p:nvSpPr>
          <p:cNvPr id="69" name="Shape 69"/>
          <p:cNvSpPr>
            <a:spLocks noGrp="1"/>
          </p:cNvSpPr>
          <p:nvPr>
            <p:ph type="body" sz="quarter" idx="1"/>
          </p:nvPr>
        </p:nvSpPr>
        <p:spPr>
          <a:prstGeom prst="rect">
            <a:avLst/>
          </a:prstGeom>
        </p:spPr>
        <p:txBody>
          <a:bodyPr/>
          <a:lstStyle/>
          <a:p>
            <a:pPr>
              <a:defRPr sz="1100"/>
            </a:pPr>
            <a:r>
              <a:t>이 슬라이드에서는 우리가 타겟으로 삼는 고객층이 2종류이고, 고객층에 대한 설명을 전달하면 됩니다.</a:t>
            </a:r>
          </a:p>
          <a:p>
            <a:pPr>
              <a:defRPr sz="1100"/>
            </a:pPr>
            <a:r>
              <a:t>Seller는 핸드메이드 굿즈를 개인 인스타그램이나 블로그를 마켓으로 삼아 업로드하여 DM이나 쪽지를 받아 주문제작하여 판매하는 사람들입니다.</a:t>
            </a:r>
          </a:p>
          <a:p>
            <a:pPr>
              <a:defRPr sz="1100"/>
            </a:pPr>
            <a:r>
              <a:t>자신의 물건이 더욱 홍보될 채널이 많아지면 좋겠다고 생각하는 사람입니다.</a:t>
            </a:r>
          </a:p>
          <a:p>
            <a:pPr>
              <a:defRPr sz="1100"/>
            </a:pPr>
            <a:endParaRPr/>
          </a:p>
          <a:p>
            <a:pPr>
              <a:defRPr sz="1100"/>
            </a:pPr>
            <a:r>
              <a:t>Buyer는 흔한 인스타그램이나 블로그마켓을 사용하는 사람입니다. 독특하고, 자신의 개성을 표현해줄 굿즈를 찾고 있지만, 마땅한 검색처를 모르는 사람들입니다.</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noRot="1" noChangeAspect="1"/>
          </p:cNvSpPr>
          <p:nvPr>
            <p:ph type="sldImg"/>
          </p:nvPr>
        </p:nvSpPr>
        <p:spPr>
          <a:xfrm>
            <a:off x="381000" y="685800"/>
            <a:ext cx="6096000" cy="3429000"/>
          </a:xfrm>
          <a:prstGeom prst="rect">
            <a:avLst/>
          </a:prstGeom>
        </p:spPr>
        <p:txBody>
          <a:bodyPr/>
          <a:lstStyle/>
          <a:p>
            <a:endParaRPr/>
          </a:p>
        </p:txBody>
      </p:sp>
      <p:sp>
        <p:nvSpPr>
          <p:cNvPr id="77" name="Shape 77"/>
          <p:cNvSpPr>
            <a:spLocks noGrp="1"/>
          </p:cNvSpPr>
          <p:nvPr>
            <p:ph type="body" sz="quarter" idx="1"/>
          </p:nvPr>
        </p:nvSpPr>
        <p:spPr>
          <a:prstGeom prst="rect">
            <a:avLst/>
          </a:prstGeom>
        </p:spPr>
        <p:txBody>
          <a:bodyPr/>
          <a:lstStyle/>
          <a:p>
            <a:pPr>
              <a:defRPr sz="1100"/>
            </a:pPr>
            <a:r>
              <a:rPr dirty="0" err="1"/>
              <a:t>각각</a:t>
            </a:r>
            <a:r>
              <a:rPr dirty="0"/>
              <a:t> </a:t>
            </a:r>
            <a:r>
              <a:rPr dirty="0" err="1"/>
              <a:t>Seller와</a:t>
            </a:r>
            <a:r>
              <a:rPr dirty="0"/>
              <a:t> </a:t>
            </a:r>
            <a:r>
              <a:rPr dirty="0" err="1"/>
              <a:t>Buyer에게</a:t>
            </a:r>
            <a:r>
              <a:rPr dirty="0"/>
              <a:t> </a:t>
            </a:r>
            <a:r>
              <a:rPr dirty="0" err="1"/>
              <a:t>제공될</a:t>
            </a:r>
            <a:r>
              <a:rPr dirty="0"/>
              <a:t> </a:t>
            </a:r>
            <a:r>
              <a:rPr dirty="0" err="1"/>
              <a:t>주요</a:t>
            </a:r>
            <a:r>
              <a:rPr dirty="0"/>
              <a:t> </a:t>
            </a:r>
            <a:r>
              <a:rPr dirty="0" err="1"/>
              <a:t>기능입니다</a:t>
            </a:r>
            <a:r>
              <a:rPr dirty="0"/>
              <a:t>.</a:t>
            </a:r>
          </a:p>
          <a:p>
            <a:pPr>
              <a:defRPr sz="1100"/>
            </a:pPr>
            <a:endParaRPr dirty="0"/>
          </a:p>
          <a:p>
            <a:pPr>
              <a:defRPr sz="1100"/>
            </a:pPr>
            <a:r>
              <a:rPr dirty="0" err="1"/>
              <a:t>Seller는</a:t>
            </a:r>
            <a:r>
              <a:rPr dirty="0"/>
              <a:t> </a:t>
            </a:r>
            <a:r>
              <a:rPr dirty="0" err="1"/>
              <a:t>계정을</a:t>
            </a:r>
            <a:r>
              <a:rPr dirty="0"/>
              <a:t> </a:t>
            </a:r>
            <a:r>
              <a:rPr dirty="0" err="1"/>
              <a:t>생성가능하고</a:t>
            </a:r>
            <a:r>
              <a:rPr dirty="0"/>
              <a:t>, </a:t>
            </a:r>
            <a:r>
              <a:rPr dirty="0" err="1"/>
              <a:t>물건을</a:t>
            </a:r>
            <a:r>
              <a:rPr dirty="0"/>
              <a:t> </a:t>
            </a:r>
            <a:r>
              <a:rPr dirty="0" err="1"/>
              <a:t>업로드할</a:t>
            </a:r>
            <a:r>
              <a:rPr dirty="0"/>
              <a:t> 2개의 </a:t>
            </a:r>
            <a:r>
              <a:rPr dirty="0" err="1"/>
              <a:t>방식</a:t>
            </a:r>
            <a:r>
              <a:rPr dirty="0"/>
              <a:t>(</a:t>
            </a:r>
            <a:r>
              <a:rPr dirty="0" err="1"/>
              <a:t>직접</a:t>
            </a:r>
            <a:r>
              <a:rPr dirty="0"/>
              <a:t> </a:t>
            </a:r>
            <a:r>
              <a:rPr dirty="0" err="1"/>
              <a:t>업로드</a:t>
            </a:r>
            <a:r>
              <a:rPr dirty="0"/>
              <a:t>, </a:t>
            </a:r>
            <a:r>
              <a:rPr dirty="0" err="1"/>
              <a:t>링크</a:t>
            </a:r>
            <a:r>
              <a:rPr dirty="0"/>
              <a:t> </a:t>
            </a:r>
            <a:r>
              <a:rPr dirty="0" err="1"/>
              <a:t>업로드</a:t>
            </a:r>
            <a:r>
              <a:rPr dirty="0"/>
              <a:t>)이 </a:t>
            </a:r>
            <a:r>
              <a:rPr dirty="0" err="1"/>
              <a:t>주어집니다</a:t>
            </a:r>
            <a:r>
              <a:rPr dirty="0"/>
              <a:t>. </a:t>
            </a:r>
          </a:p>
          <a:p>
            <a:pPr>
              <a:defRPr sz="1100"/>
            </a:pPr>
            <a:endParaRPr dirty="0"/>
          </a:p>
          <a:p>
            <a:pPr>
              <a:defRPr sz="1100"/>
            </a:pPr>
            <a:r>
              <a:rPr dirty="0" err="1"/>
              <a:t>Buyer는</a:t>
            </a:r>
            <a:r>
              <a:rPr dirty="0"/>
              <a:t> </a:t>
            </a:r>
            <a:r>
              <a:rPr dirty="0" err="1"/>
              <a:t>해시태그를</a:t>
            </a:r>
            <a:r>
              <a:rPr dirty="0"/>
              <a:t> </a:t>
            </a:r>
            <a:r>
              <a:rPr dirty="0" err="1"/>
              <a:t>이용한</a:t>
            </a:r>
            <a:r>
              <a:rPr dirty="0"/>
              <a:t> </a:t>
            </a:r>
            <a:r>
              <a:rPr dirty="0" err="1"/>
              <a:t>검색과</a:t>
            </a:r>
            <a:r>
              <a:rPr dirty="0"/>
              <a:t> </a:t>
            </a:r>
            <a:r>
              <a:rPr dirty="0" err="1"/>
              <a:t>키워드를</a:t>
            </a:r>
            <a:r>
              <a:rPr dirty="0"/>
              <a:t> </a:t>
            </a:r>
            <a:r>
              <a:rPr dirty="0" err="1"/>
              <a:t>이용한</a:t>
            </a:r>
            <a:r>
              <a:rPr dirty="0"/>
              <a:t> </a:t>
            </a:r>
            <a:r>
              <a:rPr dirty="0" err="1"/>
              <a:t>검색</a:t>
            </a:r>
            <a:r>
              <a:rPr dirty="0"/>
              <a:t> </a:t>
            </a:r>
            <a:r>
              <a:rPr dirty="0" err="1"/>
              <a:t>방식을</a:t>
            </a:r>
            <a:r>
              <a:rPr dirty="0"/>
              <a:t> </a:t>
            </a:r>
            <a:r>
              <a:rPr dirty="0" err="1"/>
              <a:t>사용할</a:t>
            </a:r>
            <a:r>
              <a:rPr dirty="0"/>
              <a:t> 수 </a:t>
            </a:r>
            <a:r>
              <a:rPr dirty="0" err="1"/>
              <a:t>있습니다</a:t>
            </a:r>
            <a:r>
              <a:rPr dirty="0"/>
              <a:t>.</a:t>
            </a:r>
          </a:p>
          <a:p>
            <a:pPr>
              <a:defRPr sz="1100"/>
            </a:pPr>
            <a:r>
              <a:rPr dirty="0" err="1"/>
              <a:t>검색결과는</a:t>
            </a:r>
            <a:r>
              <a:rPr dirty="0"/>
              <a:t> </a:t>
            </a:r>
            <a:r>
              <a:rPr dirty="0" err="1"/>
              <a:t>직접</a:t>
            </a:r>
            <a:r>
              <a:rPr dirty="0"/>
              <a:t> </a:t>
            </a:r>
            <a:r>
              <a:rPr dirty="0" err="1"/>
              <a:t>업로드된</a:t>
            </a:r>
            <a:r>
              <a:rPr dirty="0"/>
              <a:t> </a:t>
            </a:r>
            <a:r>
              <a:rPr dirty="0" err="1"/>
              <a:t>굿즈</a:t>
            </a:r>
            <a:r>
              <a:rPr dirty="0"/>
              <a:t>, </a:t>
            </a:r>
            <a:r>
              <a:rPr dirty="0" err="1"/>
              <a:t>링크된</a:t>
            </a:r>
            <a:r>
              <a:rPr dirty="0"/>
              <a:t> </a:t>
            </a:r>
            <a:r>
              <a:rPr dirty="0" err="1"/>
              <a:t>굿즈</a:t>
            </a:r>
            <a:r>
              <a:rPr dirty="0"/>
              <a:t>, </a:t>
            </a:r>
            <a:r>
              <a:rPr dirty="0" err="1"/>
              <a:t>크롤링된</a:t>
            </a:r>
            <a:r>
              <a:rPr dirty="0"/>
              <a:t> </a:t>
            </a:r>
            <a:r>
              <a:rPr dirty="0" err="1"/>
              <a:t>굿즈</a:t>
            </a:r>
            <a:r>
              <a:rPr dirty="0"/>
              <a:t> </a:t>
            </a:r>
            <a:r>
              <a:rPr dirty="0" err="1"/>
              <a:t>순서대로</a:t>
            </a:r>
            <a:r>
              <a:rPr dirty="0"/>
              <a:t> </a:t>
            </a:r>
            <a:r>
              <a:rPr dirty="0" err="1"/>
              <a:t>노출됩니다</a:t>
            </a:r>
            <a:r>
              <a:rPr dirty="0"/>
              <a:t>. </a:t>
            </a:r>
            <a:r>
              <a:rPr dirty="0" err="1"/>
              <a:t>이와</a:t>
            </a:r>
            <a:r>
              <a:rPr dirty="0"/>
              <a:t> </a:t>
            </a:r>
            <a:r>
              <a:rPr dirty="0" err="1"/>
              <a:t>같은</a:t>
            </a:r>
            <a:r>
              <a:rPr dirty="0"/>
              <a:t> </a:t>
            </a:r>
            <a:r>
              <a:rPr dirty="0" err="1"/>
              <a:t>순서로</a:t>
            </a:r>
            <a:r>
              <a:rPr dirty="0"/>
              <a:t> </a:t>
            </a:r>
            <a:r>
              <a:rPr dirty="0" err="1"/>
              <a:t>직접</a:t>
            </a:r>
            <a:r>
              <a:rPr dirty="0"/>
              <a:t> </a:t>
            </a:r>
            <a:r>
              <a:rPr dirty="0" err="1"/>
              <a:t>업로드된</a:t>
            </a:r>
            <a:r>
              <a:rPr dirty="0"/>
              <a:t> </a:t>
            </a:r>
            <a:r>
              <a:rPr dirty="0" err="1"/>
              <a:t>굿즈에</a:t>
            </a:r>
            <a:r>
              <a:rPr dirty="0"/>
              <a:t> 더 큰 </a:t>
            </a:r>
            <a:r>
              <a:rPr dirty="0" err="1"/>
              <a:t>보상을</a:t>
            </a:r>
            <a:r>
              <a:rPr dirty="0"/>
              <a:t> </a:t>
            </a:r>
            <a:r>
              <a:rPr dirty="0" err="1"/>
              <a:t>자연스럽게</a:t>
            </a:r>
            <a:r>
              <a:rPr dirty="0"/>
              <a:t> 줄 수 </a:t>
            </a:r>
            <a:r>
              <a:rPr dirty="0" err="1"/>
              <a:t>있습니다</a:t>
            </a:r>
            <a:r>
              <a:rPr dirty="0"/>
              <a:t>.</a:t>
            </a:r>
          </a:p>
          <a:p>
            <a:pPr>
              <a:defRPr sz="1100"/>
            </a:pPr>
            <a:endParaRPr dirty="0"/>
          </a:p>
          <a:p>
            <a:pPr>
              <a:defRPr sz="1100"/>
            </a:pPr>
            <a:r>
              <a:rPr dirty="0"/>
              <a:t>Seller-</a:t>
            </a:r>
            <a:r>
              <a:rPr dirty="0" err="1"/>
              <a:t>Buyer간의</a:t>
            </a:r>
            <a:r>
              <a:rPr dirty="0"/>
              <a:t> </a:t>
            </a:r>
            <a:r>
              <a:rPr dirty="0" err="1"/>
              <a:t>거래는</a:t>
            </a:r>
            <a:r>
              <a:rPr dirty="0"/>
              <a:t> </a:t>
            </a:r>
            <a:r>
              <a:rPr dirty="0" err="1"/>
              <a:t>외부에서의</a:t>
            </a:r>
            <a:r>
              <a:rPr dirty="0"/>
              <a:t> </a:t>
            </a:r>
            <a:r>
              <a:rPr dirty="0" err="1"/>
              <a:t>거래가</a:t>
            </a:r>
            <a:r>
              <a:rPr dirty="0"/>
              <a:t> </a:t>
            </a:r>
            <a:r>
              <a:rPr dirty="0" err="1"/>
              <a:t>아닌</a:t>
            </a:r>
            <a:r>
              <a:rPr dirty="0"/>
              <a:t>, </a:t>
            </a:r>
            <a:r>
              <a:rPr dirty="0" err="1"/>
              <a:t>플랫폼위에서</a:t>
            </a:r>
            <a:r>
              <a:rPr dirty="0"/>
              <a:t> </a:t>
            </a:r>
            <a:r>
              <a:rPr dirty="0" err="1"/>
              <a:t>거래가</a:t>
            </a:r>
            <a:r>
              <a:rPr dirty="0"/>
              <a:t> </a:t>
            </a:r>
            <a:r>
              <a:rPr dirty="0" err="1"/>
              <a:t>가능하도록</a:t>
            </a:r>
            <a:r>
              <a:rPr dirty="0"/>
              <a:t> </a:t>
            </a:r>
            <a:r>
              <a:rPr dirty="0" err="1"/>
              <a:t>합니다</a:t>
            </a:r>
            <a:r>
              <a:rPr dirty="0"/>
              <a:t>. </a:t>
            </a:r>
            <a:r>
              <a:rPr dirty="0" err="1"/>
              <a:t>링크된</a:t>
            </a:r>
            <a:r>
              <a:rPr dirty="0"/>
              <a:t> </a:t>
            </a:r>
            <a:r>
              <a:rPr dirty="0" err="1"/>
              <a:t>굿즈의</a:t>
            </a:r>
            <a:r>
              <a:rPr dirty="0"/>
              <a:t> </a:t>
            </a:r>
            <a:r>
              <a:rPr dirty="0" err="1"/>
              <a:t>경우</a:t>
            </a:r>
            <a:r>
              <a:rPr dirty="0"/>
              <a:t> </a:t>
            </a:r>
            <a:r>
              <a:rPr dirty="0" err="1"/>
              <a:t>자동</a:t>
            </a:r>
            <a:r>
              <a:rPr dirty="0"/>
              <a:t> </a:t>
            </a:r>
            <a:r>
              <a:rPr dirty="0" err="1"/>
              <a:t>DM이나</a:t>
            </a:r>
            <a:r>
              <a:rPr dirty="0"/>
              <a:t> </a:t>
            </a:r>
            <a:r>
              <a:rPr dirty="0" err="1"/>
              <a:t>쪽지발송</a:t>
            </a:r>
            <a:r>
              <a:rPr dirty="0"/>
              <a:t> </a:t>
            </a:r>
            <a:r>
              <a:rPr dirty="0" err="1"/>
              <a:t>기능을</a:t>
            </a:r>
            <a:r>
              <a:rPr dirty="0"/>
              <a:t> </a:t>
            </a:r>
            <a:r>
              <a:rPr dirty="0" err="1"/>
              <a:t>검토중입니다</a:t>
            </a:r>
            <a:r>
              <a:rPr dirty="0"/>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a:spLocks noGrp="1" noRot="1" noChangeAspect="1"/>
          </p:cNvSpPr>
          <p:nvPr>
            <p:ph type="sldImg"/>
          </p:nvPr>
        </p:nvSpPr>
        <p:spPr>
          <a:xfrm>
            <a:off x="381000" y="685800"/>
            <a:ext cx="6096000" cy="3429000"/>
          </a:xfrm>
          <a:prstGeom prst="rect">
            <a:avLst/>
          </a:prstGeom>
        </p:spPr>
        <p:txBody>
          <a:bodyPr/>
          <a:lstStyle/>
          <a:p>
            <a:endParaRPr/>
          </a:p>
        </p:txBody>
      </p:sp>
      <p:sp>
        <p:nvSpPr>
          <p:cNvPr id="103" name="Shape 103"/>
          <p:cNvSpPr>
            <a:spLocks noGrp="1"/>
          </p:cNvSpPr>
          <p:nvPr>
            <p:ph type="body" sz="quarter" idx="1"/>
          </p:nvPr>
        </p:nvSpPr>
        <p:spPr>
          <a:prstGeom prst="rect">
            <a:avLst/>
          </a:prstGeom>
        </p:spPr>
        <p:txBody>
          <a:bodyPr/>
          <a:lstStyle/>
          <a:p>
            <a:pPr>
              <a:defRPr sz="1100"/>
            </a:pPr>
            <a:r>
              <a:t>앞서 말한 Seller의 프로세스를 간략히 표현하였습니다.</a:t>
            </a:r>
          </a:p>
          <a:p>
            <a:pPr>
              <a:defRPr sz="1100"/>
            </a:pPr>
            <a:endParaRPr/>
          </a:p>
          <a:p>
            <a:pPr>
              <a:defRPr sz="1100"/>
            </a:pPr>
            <a:r>
              <a:t>(뒤에 5.에서 자세히 설명해도 됨)</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noRot="1" noChangeAspect="1"/>
          </p:cNvSpPr>
          <p:nvPr>
            <p:ph type="sldImg"/>
          </p:nvPr>
        </p:nvSpPr>
        <p:spPr>
          <a:xfrm>
            <a:off x="381000" y="685800"/>
            <a:ext cx="6096000" cy="3429000"/>
          </a:xfrm>
          <a:prstGeom prst="rect">
            <a:avLst/>
          </a:prstGeom>
        </p:spPr>
        <p:txBody>
          <a:bodyPr/>
          <a:lstStyle/>
          <a:p>
            <a:endParaRPr/>
          </a:p>
        </p:txBody>
      </p:sp>
      <p:sp>
        <p:nvSpPr>
          <p:cNvPr id="129" name="Shape 129"/>
          <p:cNvSpPr>
            <a:spLocks noGrp="1"/>
          </p:cNvSpPr>
          <p:nvPr>
            <p:ph type="body" sz="quarter" idx="1"/>
          </p:nvPr>
        </p:nvSpPr>
        <p:spPr>
          <a:prstGeom prst="rect">
            <a:avLst/>
          </a:prstGeom>
        </p:spPr>
        <p:txBody>
          <a:bodyPr/>
          <a:lstStyle/>
          <a:p>
            <a:pPr>
              <a:defRPr sz="1100"/>
            </a:pPr>
            <a:r>
              <a:t>앞서 말한 Buyer의 프로세스를 간략히 표현하였습니다.</a:t>
            </a:r>
          </a:p>
          <a:p>
            <a:pPr>
              <a:defRPr sz="1100"/>
            </a:pPr>
            <a:endParaRPr/>
          </a:p>
          <a:p>
            <a:pPr>
              <a:defRPr sz="1100"/>
            </a:pPr>
            <a:r>
              <a:t>(뒤에 5.에서 자세히 설명해도 됨)</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noRot="1" noChangeAspect="1"/>
          </p:cNvSpPr>
          <p:nvPr>
            <p:ph type="sldImg"/>
          </p:nvPr>
        </p:nvSpPr>
        <p:spPr>
          <a:xfrm>
            <a:off x="381000" y="685800"/>
            <a:ext cx="6096000" cy="3429000"/>
          </a:xfrm>
          <a:prstGeom prst="rect">
            <a:avLst/>
          </a:prstGeom>
        </p:spPr>
        <p:txBody>
          <a:bodyPr/>
          <a:lstStyle/>
          <a:p>
            <a:endParaRPr/>
          </a:p>
        </p:txBody>
      </p:sp>
      <p:sp>
        <p:nvSpPr>
          <p:cNvPr id="151" name="Shape 151"/>
          <p:cNvSpPr>
            <a:spLocks noGrp="1"/>
          </p:cNvSpPr>
          <p:nvPr>
            <p:ph type="body" sz="quarter" idx="1"/>
          </p:nvPr>
        </p:nvSpPr>
        <p:spPr>
          <a:prstGeom prst="rect">
            <a:avLst/>
          </a:prstGeom>
        </p:spPr>
        <p:txBody>
          <a:bodyPr/>
          <a:lstStyle/>
          <a:p>
            <a:pPr marL="543790" indent="-404090">
              <a:buClr>
                <a:srgbClr val="000000"/>
              </a:buClr>
              <a:buSzPts val="1400"/>
              <a:buFont typeface="Arial"/>
              <a:buChar char="●"/>
            </a:pPr>
            <a:r>
              <a:rPr dirty="0" err="1"/>
              <a:t>저희는</a:t>
            </a:r>
            <a:r>
              <a:rPr dirty="0"/>
              <a:t> </a:t>
            </a:r>
            <a:r>
              <a:rPr dirty="0" err="1"/>
              <a:t>프로젝트를</a:t>
            </a:r>
            <a:r>
              <a:rPr dirty="0"/>
              <a:t> </a:t>
            </a:r>
            <a:r>
              <a:rPr dirty="0" err="1"/>
              <a:t>진행하며</a:t>
            </a:r>
            <a:r>
              <a:rPr dirty="0"/>
              <a:t> </a:t>
            </a:r>
            <a:r>
              <a:rPr dirty="0" err="1"/>
              <a:t>크게</a:t>
            </a:r>
            <a:r>
              <a:rPr dirty="0"/>
              <a:t> 두 </a:t>
            </a:r>
            <a:r>
              <a:rPr dirty="0" err="1"/>
              <a:t>가지</a:t>
            </a:r>
            <a:r>
              <a:rPr dirty="0"/>
              <a:t> </a:t>
            </a:r>
            <a:r>
              <a:rPr dirty="0" err="1"/>
              <a:t>유용한</a:t>
            </a:r>
            <a:r>
              <a:rPr dirty="0"/>
              <a:t> </a:t>
            </a:r>
            <a:r>
              <a:rPr dirty="0" err="1"/>
              <a:t>소스를</a:t>
            </a:r>
            <a:r>
              <a:rPr dirty="0"/>
              <a:t> </a:t>
            </a:r>
            <a:r>
              <a:rPr dirty="0" err="1"/>
              <a:t>사용합니다</a:t>
            </a:r>
            <a:r>
              <a:rPr dirty="0"/>
              <a:t>.</a:t>
            </a:r>
          </a:p>
          <a:p>
            <a:pPr marL="543790" indent="-404090">
              <a:buClr>
                <a:srgbClr val="000000"/>
              </a:buClr>
              <a:buSzPts val="1400"/>
              <a:buFont typeface="Arial"/>
              <a:buChar char="●"/>
            </a:pPr>
            <a:endParaRPr dirty="0"/>
          </a:p>
          <a:p>
            <a:pPr marL="543790" indent="-404090">
              <a:buClr>
                <a:srgbClr val="000000"/>
              </a:buClr>
              <a:buSzPts val="1400"/>
              <a:buFont typeface="Arial"/>
              <a:buChar char="●"/>
            </a:pPr>
            <a:r>
              <a:rPr dirty="0" err="1"/>
              <a:t>먼저</a:t>
            </a:r>
            <a:r>
              <a:rPr dirty="0"/>
              <a:t>, </a:t>
            </a:r>
            <a:r>
              <a:rPr dirty="0" err="1"/>
              <a:t>firebase는</a:t>
            </a:r>
            <a:r>
              <a:rPr dirty="0"/>
              <a:t> </a:t>
            </a:r>
            <a:r>
              <a:rPr b="1" dirty="0" err="1"/>
              <a:t>backend에서</a:t>
            </a:r>
            <a:r>
              <a:rPr b="1" dirty="0"/>
              <a:t> </a:t>
            </a:r>
            <a:r>
              <a:rPr b="1" dirty="0" err="1"/>
              <a:t>이루어지는</a:t>
            </a:r>
            <a:r>
              <a:rPr b="1" dirty="0"/>
              <a:t> </a:t>
            </a:r>
            <a:r>
              <a:rPr b="1" dirty="0" err="1"/>
              <a:t>거의</a:t>
            </a:r>
            <a:r>
              <a:rPr b="1" dirty="0"/>
              <a:t> </a:t>
            </a:r>
            <a:r>
              <a:rPr b="1" dirty="0" err="1"/>
              <a:t>모든</a:t>
            </a:r>
            <a:r>
              <a:rPr b="1" dirty="0"/>
              <a:t> </a:t>
            </a:r>
            <a:r>
              <a:rPr b="1" dirty="0" err="1"/>
              <a:t>부분을</a:t>
            </a:r>
            <a:r>
              <a:rPr b="1" dirty="0"/>
              <a:t> </a:t>
            </a:r>
            <a:r>
              <a:rPr b="1" dirty="0" err="1"/>
              <a:t>제공하는</a:t>
            </a:r>
            <a:r>
              <a:rPr b="1" dirty="0"/>
              <a:t> backend-as-a-</a:t>
            </a:r>
            <a:r>
              <a:rPr b="1" dirty="0" err="1"/>
              <a:t>service입니다</a:t>
            </a:r>
            <a:r>
              <a:rPr b="1" dirty="0"/>
              <a:t>.</a:t>
            </a:r>
          </a:p>
          <a:p>
            <a:pPr marL="543790" indent="-404090">
              <a:buClr>
                <a:srgbClr val="000000"/>
              </a:buClr>
              <a:buSzPts val="1400"/>
              <a:buFont typeface="Arial"/>
              <a:buChar char="●"/>
            </a:pPr>
            <a:r>
              <a:rPr b="1" dirty="0" err="1"/>
              <a:t>Firebase는</a:t>
            </a:r>
            <a:r>
              <a:rPr b="1" dirty="0"/>
              <a:t> </a:t>
            </a:r>
            <a:r>
              <a:rPr b="1" dirty="0" err="1"/>
              <a:t>호스팅</a:t>
            </a:r>
            <a:r>
              <a:rPr b="1" dirty="0"/>
              <a:t>, </a:t>
            </a:r>
            <a:r>
              <a:rPr b="1" dirty="0" err="1"/>
              <a:t>db</a:t>
            </a:r>
            <a:r>
              <a:rPr b="1" dirty="0"/>
              <a:t>, storage </a:t>
            </a:r>
            <a:r>
              <a:rPr b="1" dirty="0" err="1"/>
              <a:t>등이</a:t>
            </a:r>
            <a:r>
              <a:rPr b="1" dirty="0"/>
              <a:t> </a:t>
            </a:r>
            <a:r>
              <a:rPr b="1" dirty="0" err="1"/>
              <a:t>기능을</a:t>
            </a:r>
            <a:r>
              <a:rPr b="1" dirty="0"/>
              <a:t> </a:t>
            </a:r>
            <a:r>
              <a:rPr b="1" dirty="0" err="1"/>
              <a:t>별도</a:t>
            </a:r>
            <a:r>
              <a:rPr b="1" dirty="0"/>
              <a:t> </a:t>
            </a:r>
            <a:r>
              <a:rPr b="1" dirty="0" err="1"/>
              <a:t>코드</a:t>
            </a:r>
            <a:r>
              <a:rPr b="1" dirty="0"/>
              <a:t> </a:t>
            </a:r>
            <a:r>
              <a:rPr b="1" dirty="0" err="1"/>
              <a:t>작성</a:t>
            </a:r>
            <a:r>
              <a:rPr b="1" dirty="0"/>
              <a:t> </a:t>
            </a:r>
            <a:r>
              <a:rPr b="1" dirty="0" err="1"/>
              <a:t>없이</a:t>
            </a:r>
            <a:r>
              <a:rPr b="1" dirty="0"/>
              <a:t> </a:t>
            </a:r>
            <a:r>
              <a:rPr b="1" dirty="0" err="1"/>
              <a:t>편리하게</a:t>
            </a:r>
            <a:r>
              <a:rPr b="1" dirty="0"/>
              <a:t> </a:t>
            </a:r>
            <a:r>
              <a:rPr b="1" dirty="0" err="1"/>
              <a:t>사용하게</a:t>
            </a:r>
            <a:r>
              <a:rPr b="1" dirty="0"/>
              <a:t> </a:t>
            </a:r>
            <a:r>
              <a:rPr b="1" dirty="0" err="1"/>
              <a:t>해줘</a:t>
            </a:r>
            <a:r>
              <a:rPr b="1" dirty="0"/>
              <a:t> </a:t>
            </a:r>
            <a:r>
              <a:rPr b="1" dirty="0" err="1"/>
              <a:t>많은</a:t>
            </a:r>
            <a:r>
              <a:rPr b="1" dirty="0"/>
              <a:t> </a:t>
            </a:r>
            <a:r>
              <a:rPr b="1" dirty="0" err="1"/>
              <a:t>cost를</a:t>
            </a:r>
            <a:r>
              <a:rPr b="1" dirty="0"/>
              <a:t> </a:t>
            </a:r>
            <a:r>
              <a:rPr b="1" dirty="0" err="1"/>
              <a:t>줄일것으로</a:t>
            </a:r>
            <a:r>
              <a:rPr b="1" dirty="0"/>
              <a:t> </a:t>
            </a:r>
            <a:r>
              <a:rPr b="1" dirty="0" err="1"/>
              <a:t>기대됩니다</a:t>
            </a:r>
            <a:r>
              <a:rPr b="1" dirty="0"/>
              <a:t>.</a:t>
            </a:r>
          </a:p>
          <a:p>
            <a:pPr marL="543790" indent="-404090">
              <a:buClr>
                <a:srgbClr val="000000"/>
              </a:buClr>
              <a:buSzPts val="1400"/>
              <a:buFont typeface="Arial"/>
              <a:buChar char="●"/>
            </a:pPr>
            <a:endParaRPr b="1" dirty="0"/>
          </a:p>
          <a:p>
            <a:pPr marL="543790" indent="-404090">
              <a:buClr>
                <a:srgbClr val="000000"/>
              </a:buClr>
              <a:buSzPts val="1400"/>
              <a:buFont typeface="Arial"/>
              <a:buChar char="●"/>
            </a:pPr>
            <a:r>
              <a:rPr b="1" dirty="0" err="1"/>
              <a:t>다음으로</a:t>
            </a:r>
            <a:r>
              <a:rPr b="1" dirty="0"/>
              <a:t> </a:t>
            </a:r>
            <a:r>
              <a:rPr b="1" dirty="0" err="1"/>
              <a:t>vue.js는</a:t>
            </a:r>
            <a:r>
              <a:rPr b="1" dirty="0"/>
              <a:t> </a:t>
            </a:r>
            <a:r>
              <a:rPr b="1" dirty="0" err="1"/>
              <a:t>frontend에서</a:t>
            </a:r>
            <a:r>
              <a:rPr b="1" dirty="0"/>
              <a:t> </a:t>
            </a:r>
            <a:r>
              <a:rPr b="1" dirty="0" err="1"/>
              <a:t>필요한</a:t>
            </a:r>
            <a:r>
              <a:rPr b="1" dirty="0"/>
              <a:t> </a:t>
            </a:r>
            <a:r>
              <a:rPr b="1" dirty="0" err="1"/>
              <a:t>많은</a:t>
            </a:r>
            <a:r>
              <a:rPr b="1" dirty="0"/>
              <a:t> </a:t>
            </a:r>
            <a:r>
              <a:rPr b="1" dirty="0" err="1"/>
              <a:t>기능을</a:t>
            </a:r>
            <a:r>
              <a:rPr b="1" dirty="0"/>
              <a:t> </a:t>
            </a:r>
            <a:r>
              <a:rPr b="1" dirty="0" err="1"/>
              <a:t>제공하는</a:t>
            </a:r>
            <a:r>
              <a:rPr b="1" dirty="0"/>
              <a:t> </a:t>
            </a:r>
            <a:r>
              <a:rPr b="1" dirty="0" err="1"/>
              <a:t>framework로</a:t>
            </a:r>
            <a:r>
              <a:rPr b="1" dirty="0"/>
              <a:t>, </a:t>
            </a:r>
            <a:r>
              <a:rPr b="1" dirty="0" err="1"/>
              <a:t>단순</a:t>
            </a:r>
            <a:r>
              <a:rPr b="1" dirty="0"/>
              <a:t> </a:t>
            </a:r>
            <a:r>
              <a:rPr b="1" dirty="0" err="1"/>
              <a:t>코딩</a:t>
            </a:r>
            <a:r>
              <a:rPr b="1" dirty="0"/>
              <a:t> 및 </a:t>
            </a:r>
            <a:r>
              <a:rPr b="1" dirty="0" err="1"/>
              <a:t>빌드뿐</a:t>
            </a:r>
            <a:r>
              <a:rPr b="1" dirty="0"/>
              <a:t> </a:t>
            </a:r>
            <a:r>
              <a:rPr b="1" dirty="0" err="1"/>
              <a:t>아니라</a:t>
            </a:r>
            <a:r>
              <a:rPr b="1" dirty="0"/>
              <a:t> test, lint </a:t>
            </a:r>
            <a:r>
              <a:rPr b="1" dirty="0" err="1"/>
              <a:t>등의</a:t>
            </a:r>
            <a:r>
              <a:rPr b="1" dirty="0"/>
              <a:t> </a:t>
            </a:r>
            <a:r>
              <a:rPr b="1" dirty="0" err="1"/>
              <a:t>기능도</a:t>
            </a:r>
            <a:r>
              <a:rPr b="1" dirty="0"/>
              <a:t> </a:t>
            </a:r>
            <a:r>
              <a:rPr b="1" dirty="0" err="1"/>
              <a:t>쉽게</a:t>
            </a:r>
            <a:r>
              <a:rPr b="1" dirty="0"/>
              <a:t> </a:t>
            </a:r>
            <a:r>
              <a:rPr b="1" dirty="0" err="1"/>
              <a:t>사용할</a:t>
            </a:r>
            <a:r>
              <a:rPr b="1" dirty="0"/>
              <a:t> 수 </a:t>
            </a:r>
            <a:r>
              <a:rPr b="1" dirty="0" err="1"/>
              <a:t>있게</a:t>
            </a:r>
            <a:r>
              <a:rPr b="1" dirty="0"/>
              <a:t> </a:t>
            </a:r>
            <a:r>
              <a:rPr b="1" dirty="0" err="1"/>
              <a:t>해줍니다</a:t>
            </a:r>
            <a:r>
              <a:rPr b="1" dirty="0"/>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noRot="1" noChangeAspect="1"/>
          </p:cNvSpPr>
          <p:nvPr>
            <p:ph type="sldImg"/>
          </p:nvPr>
        </p:nvSpPr>
        <p:spPr>
          <a:xfrm>
            <a:off x="381000" y="685800"/>
            <a:ext cx="6096000" cy="3429000"/>
          </a:xfrm>
          <a:prstGeom prst="rect">
            <a:avLst/>
          </a:prstGeom>
        </p:spPr>
        <p:txBody>
          <a:bodyPr/>
          <a:lstStyle/>
          <a:p>
            <a:endParaRPr/>
          </a:p>
        </p:txBody>
      </p:sp>
      <p:sp>
        <p:nvSpPr>
          <p:cNvPr id="160" name="Shape 160"/>
          <p:cNvSpPr>
            <a:spLocks noGrp="1"/>
          </p:cNvSpPr>
          <p:nvPr>
            <p:ph type="body" sz="quarter" idx="1"/>
          </p:nvPr>
        </p:nvSpPr>
        <p:spPr>
          <a:prstGeom prst="rect">
            <a:avLst/>
          </a:prstGeom>
        </p:spPr>
        <p:txBody>
          <a:bodyPr/>
          <a:lstStyle>
            <a:lvl1pPr marL="543790" indent="-404090">
              <a:buClr>
                <a:srgbClr val="000000"/>
              </a:buClr>
              <a:buSzPts val="1400"/>
              <a:buFont typeface="Arial"/>
              <a:buChar char="●"/>
            </a:lvl1pPr>
          </a:lstStyle>
          <a:p>
            <a:r>
              <a:t>저희의 서비스를 가장 단순하게 표현하면 이와 같습니다. 많은 수의 소규모 seller와 buyer들을 이어주는 다리의 역할을 하는 것입니다.</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a:spLocks noGrp="1" noRot="1" noChangeAspect="1"/>
          </p:cNvSpPr>
          <p:nvPr>
            <p:ph type="sldImg"/>
          </p:nvPr>
        </p:nvSpPr>
        <p:spPr>
          <a:xfrm>
            <a:off x="381000" y="685800"/>
            <a:ext cx="6096000" cy="3429000"/>
          </a:xfrm>
          <a:prstGeom prst="rect">
            <a:avLst/>
          </a:prstGeom>
        </p:spPr>
        <p:txBody>
          <a:bodyPr/>
          <a:lstStyle/>
          <a:p>
            <a:endParaRPr/>
          </a:p>
        </p:txBody>
      </p:sp>
      <p:sp>
        <p:nvSpPr>
          <p:cNvPr id="167" name="Shape 167"/>
          <p:cNvSpPr>
            <a:spLocks noGrp="1"/>
          </p:cNvSpPr>
          <p:nvPr>
            <p:ph type="body" sz="quarter" idx="1"/>
          </p:nvPr>
        </p:nvSpPr>
        <p:spPr>
          <a:prstGeom prst="rect">
            <a:avLst/>
          </a:prstGeom>
        </p:spPr>
        <p:txBody>
          <a:bodyPr/>
          <a:lstStyle/>
          <a:p>
            <a:pPr marL="457200" indent="-317500">
              <a:buClr>
                <a:srgbClr val="000000"/>
              </a:buClr>
              <a:buSzPts val="1100"/>
              <a:buFont typeface="Arial"/>
              <a:buChar char="●"/>
              <a:defRPr sz="1100"/>
            </a:pPr>
            <a:r>
              <a:t>먼저 가장 보편적인 기능이라고 할 수 있는 사용자 등록입니다. 원칙적으로 사용자 등록 단계에서는 seller와 buyer를 구분하지 않습니다. 누구라도 seller와 buyer가 될 수 있는것이 저희 프로젝트의 핵심이기 때문입니다.</a:t>
            </a:r>
          </a:p>
          <a:p>
            <a:pPr marL="457200" indent="-317500">
              <a:buClr>
                <a:srgbClr val="000000"/>
              </a:buClr>
              <a:buSzPts val="1100"/>
              <a:buFont typeface="Arial"/>
              <a:buChar char="●"/>
              <a:defRPr sz="1100"/>
            </a:pPr>
            <a:r>
              <a:t>단, seller가 본격적으로 상품을 판매하기 위해서는 입금계좌, 판매정책 등의 정보가 필요하므로 이후 시점에 별도 인증을 진행합니다.</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noRot="1" noChangeAspect="1"/>
          </p:cNvSpPr>
          <p:nvPr>
            <p:ph type="sldImg"/>
          </p:nvPr>
        </p:nvSpPr>
        <p:spPr>
          <a:xfrm>
            <a:off x="381000" y="685800"/>
            <a:ext cx="6096000" cy="3429000"/>
          </a:xfrm>
          <a:prstGeom prst="rect">
            <a:avLst/>
          </a:prstGeom>
        </p:spPr>
        <p:txBody>
          <a:bodyPr/>
          <a:lstStyle/>
          <a:p>
            <a:endParaRPr/>
          </a:p>
        </p:txBody>
      </p:sp>
      <p:sp>
        <p:nvSpPr>
          <p:cNvPr id="174" name="Shape 174"/>
          <p:cNvSpPr>
            <a:spLocks noGrp="1"/>
          </p:cNvSpPr>
          <p:nvPr>
            <p:ph type="body" sz="quarter" idx="1"/>
          </p:nvPr>
        </p:nvSpPr>
        <p:spPr>
          <a:prstGeom prst="rect">
            <a:avLst/>
          </a:prstGeom>
        </p:spPr>
        <p:txBody>
          <a:bodyPr/>
          <a:lstStyle>
            <a:lvl1pPr marL="543790" indent="-404090">
              <a:buClr>
                <a:srgbClr val="000000"/>
              </a:buClr>
              <a:buSzPts val="1400"/>
              <a:buFont typeface="Arial"/>
              <a:buChar char="●"/>
            </a:lvl1pPr>
          </a:lstStyle>
          <a:p>
            <a:r>
              <a:rPr dirty="0" err="1"/>
              <a:t>인증이</a:t>
            </a:r>
            <a:r>
              <a:rPr dirty="0"/>
              <a:t> </a:t>
            </a:r>
            <a:r>
              <a:rPr dirty="0" err="1"/>
              <a:t>완료된</a:t>
            </a:r>
            <a:r>
              <a:rPr dirty="0"/>
              <a:t> </a:t>
            </a:r>
            <a:r>
              <a:rPr dirty="0" err="1"/>
              <a:t>판매자는</a:t>
            </a:r>
            <a:r>
              <a:rPr dirty="0"/>
              <a:t> </a:t>
            </a:r>
            <a:r>
              <a:rPr dirty="0" err="1"/>
              <a:t>커뮤니티</a:t>
            </a:r>
            <a:r>
              <a:rPr dirty="0"/>
              <a:t> </a:t>
            </a:r>
            <a:r>
              <a:rPr dirty="0" err="1"/>
              <a:t>사이트에</a:t>
            </a:r>
            <a:r>
              <a:rPr dirty="0"/>
              <a:t> </a:t>
            </a:r>
            <a:r>
              <a:rPr dirty="0" err="1"/>
              <a:t>게시판에</a:t>
            </a:r>
            <a:r>
              <a:rPr dirty="0"/>
              <a:t> </a:t>
            </a:r>
            <a:r>
              <a:rPr dirty="0" err="1"/>
              <a:t>게시글을</a:t>
            </a:r>
            <a:r>
              <a:rPr dirty="0"/>
              <a:t> </a:t>
            </a:r>
            <a:r>
              <a:rPr dirty="0" err="1"/>
              <a:t>올리듯</a:t>
            </a:r>
            <a:r>
              <a:rPr dirty="0"/>
              <a:t> </a:t>
            </a:r>
            <a:r>
              <a:rPr dirty="0" err="1"/>
              <a:t>간단하게</a:t>
            </a:r>
            <a:r>
              <a:rPr dirty="0"/>
              <a:t> </a:t>
            </a:r>
            <a:r>
              <a:rPr dirty="0" err="1"/>
              <a:t>물품을</a:t>
            </a:r>
            <a:r>
              <a:rPr dirty="0"/>
              <a:t> </a:t>
            </a:r>
            <a:r>
              <a:rPr dirty="0" err="1"/>
              <a:t>등록하여</a:t>
            </a:r>
            <a:r>
              <a:rPr dirty="0"/>
              <a:t> </a:t>
            </a:r>
            <a:r>
              <a:rPr dirty="0" err="1"/>
              <a:t>판매합니다</a:t>
            </a:r>
            <a:r>
              <a:rPr dirty="0"/>
              <a:t>. </a:t>
            </a:r>
            <a:r>
              <a:rPr dirty="0" err="1"/>
              <a:t>상품명</a:t>
            </a:r>
            <a:r>
              <a:rPr dirty="0"/>
              <a:t>, </a:t>
            </a:r>
            <a:r>
              <a:rPr dirty="0" err="1"/>
              <a:t>상품사진</a:t>
            </a:r>
            <a:r>
              <a:rPr dirty="0"/>
              <a:t>, </a:t>
            </a:r>
            <a:r>
              <a:rPr dirty="0" err="1"/>
              <a:t>상품</a:t>
            </a:r>
            <a:r>
              <a:rPr dirty="0"/>
              <a:t> </a:t>
            </a:r>
            <a:r>
              <a:rPr dirty="0" err="1"/>
              <a:t>상세설명</a:t>
            </a:r>
            <a:r>
              <a:rPr dirty="0"/>
              <a:t>, </a:t>
            </a:r>
            <a:r>
              <a:rPr dirty="0" err="1"/>
              <a:t>가격</a:t>
            </a:r>
            <a:r>
              <a:rPr dirty="0"/>
              <a:t> </a:t>
            </a:r>
            <a:r>
              <a:rPr dirty="0" err="1"/>
              <a:t>등의</a:t>
            </a:r>
            <a:r>
              <a:rPr dirty="0"/>
              <a:t> </a:t>
            </a:r>
            <a:r>
              <a:rPr dirty="0" err="1"/>
              <a:t>필수</a:t>
            </a:r>
            <a:r>
              <a:rPr dirty="0"/>
              <a:t> </a:t>
            </a:r>
            <a:r>
              <a:rPr dirty="0" err="1"/>
              <a:t>정보를</a:t>
            </a:r>
            <a:r>
              <a:rPr dirty="0"/>
              <a:t> </a:t>
            </a:r>
            <a:r>
              <a:rPr dirty="0" err="1"/>
              <a:t>입력하기만</a:t>
            </a:r>
            <a:r>
              <a:rPr dirty="0"/>
              <a:t> </a:t>
            </a:r>
            <a:r>
              <a:rPr dirty="0" err="1"/>
              <a:t>하면</a:t>
            </a:r>
            <a:r>
              <a:rPr dirty="0"/>
              <a:t> </a:t>
            </a:r>
            <a:r>
              <a:rPr dirty="0" err="1"/>
              <a:t>즉시</a:t>
            </a:r>
            <a:r>
              <a:rPr dirty="0"/>
              <a:t> </a:t>
            </a:r>
            <a:r>
              <a:rPr dirty="0" err="1"/>
              <a:t>쇼핑물의</a:t>
            </a:r>
            <a:r>
              <a:rPr dirty="0"/>
              <a:t> </a:t>
            </a:r>
            <a:r>
              <a:rPr dirty="0" err="1"/>
              <a:t>상품으로</a:t>
            </a:r>
            <a:r>
              <a:rPr dirty="0"/>
              <a:t> </a:t>
            </a:r>
            <a:r>
              <a:rPr dirty="0" err="1"/>
              <a:t>등록될</a:t>
            </a:r>
            <a:r>
              <a:rPr dirty="0"/>
              <a:t> </a:t>
            </a:r>
            <a:r>
              <a:rPr dirty="0" err="1"/>
              <a:t>것입니다</a:t>
            </a:r>
            <a:r>
              <a:rPr dirty="0"/>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a:spLocks noGrp="1" noRot="1" noChangeAspect="1"/>
          </p:cNvSpPr>
          <p:nvPr>
            <p:ph type="sldImg"/>
          </p:nvPr>
        </p:nvSpPr>
        <p:spPr>
          <a:xfrm>
            <a:off x="381000" y="685800"/>
            <a:ext cx="6096000" cy="3429000"/>
          </a:xfrm>
          <a:prstGeom prst="rect">
            <a:avLst/>
          </a:prstGeom>
        </p:spPr>
        <p:txBody>
          <a:bodyPr/>
          <a:lstStyle/>
          <a:p>
            <a:endParaRPr/>
          </a:p>
        </p:txBody>
      </p:sp>
      <p:sp>
        <p:nvSpPr>
          <p:cNvPr id="198" name="Shape 198"/>
          <p:cNvSpPr>
            <a:spLocks noGrp="1"/>
          </p:cNvSpPr>
          <p:nvPr>
            <p:ph type="body" sz="quarter" idx="1"/>
          </p:nvPr>
        </p:nvSpPr>
        <p:spPr>
          <a:prstGeom prst="rect">
            <a:avLst/>
          </a:prstGeom>
        </p:spPr>
        <p:txBody>
          <a:bodyPr/>
          <a:lstStyle>
            <a:lvl1pPr marL="543790" indent="-404090">
              <a:buClr>
                <a:srgbClr val="000000"/>
              </a:buClr>
              <a:buSzPts val="1400"/>
              <a:buFont typeface="Arial"/>
              <a:buChar char="●"/>
            </a:lvl1pPr>
          </a:lstStyle>
          <a:p>
            <a:r>
              <a:rPr dirty="0" err="1"/>
              <a:t>저희는</a:t>
            </a:r>
            <a:r>
              <a:rPr dirty="0"/>
              <a:t> </a:t>
            </a:r>
            <a:r>
              <a:rPr dirty="0" err="1"/>
              <a:t>직접</a:t>
            </a:r>
            <a:r>
              <a:rPr dirty="0"/>
              <a:t> </a:t>
            </a:r>
            <a:r>
              <a:rPr dirty="0" err="1"/>
              <a:t>판매</a:t>
            </a:r>
            <a:r>
              <a:rPr dirty="0"/>
              <a:t> </a:t>
            </a:r>
            <a:r>
              <a:rPr dirty="0" err="1"/>
              <a:t>뿐만</a:t>
            </a:r>
            <a:r>
              <a:rPr dirty="0"/>
              <a:t> </a:t>
            </a:r>
            <a:r>
              <a:rPr dirty="0" err="1"/>
              <a:t>아니라</a:t>
            </a:r>
            <a:r>
              <a:rPr dirty="0"/>
              <a:t> </a:t>
            </a:r>
            <a:r>
              <a:rPr dirty="0" err="1"/>
              <a:t>각자의</a:t>
            </a:r>
            <a:r>
              <a:rPr dirty="0"/>
              <a:t> </a:t>
            </a:r>
            <a:r>
              <a:rPr dirty="0" err="1"/>
              <a:t>개인</a:t>
            </a:r>
            <a:r>
              <a:rPr dirty="0"/>
              <a:t> </a:t>
            </a:r>
            <a:r>
              <a:rPr dirty="0" err="1"/>
              <a:t>마켓을</a:t>
            </a:r>
            <a:r>
              <a:rPr dirty="0"/>
              <a:t> </a:t>
            </a:r>
            <a:r>
              <a:rPr dirty="0" err="1"/>
              <a:t>홍보할</a:t>
            </a:r>
            <a:r>
              <a:rPr dirty="0"/>
              <a:t> 수 </a:t>
            </a:r>
            <a:r>
              <a:rPr dirty="0" err="1"/>
              <a:t>있는</a:t>
            </a:r>
            <a:r>
              <a:rPr dirty="0"/>
              <a:t> </a:t>
            </a:r>
            <a:r>
              <a:rPr dirty="0" err="1"/>
              <a:t>기능도</a:t>
            </a:r>
            <a:r>
              <a:rPr dirty="0"/>
              <a:t> </a:t>
            </a:r>
            <a:r>
              <a:rPr dirty="0" err="1"/>
              <a:t>제공합니다</a:t>
            </a:r>
            <a:r>
              <a:rPr dirty="0"/>
              <a:t>. 이 </a:t>
            </a:r>
            <a:r>
              <a:rPr dirty="0" err="1"/>
              <a:t>역시</a:t>
            </a:r>
            <a:r>
              <a:rPr dirty="0"/>
              <a:t> </a:t>
            </a:r>
            <a:r>
              <a:rPr dirty="0" err="1"/>
              <a:t>물품</a:t>
            </a:r>
            <a:r>
              <a:rPr dirty="0"/>
              <a:t> </a:t>
            </a:r>
            <a:r>
              <a:rPr dirty="0" err="1"/>
              <a:t>직접</a:t>
            </a:r>
            <a:r>
              <a:rPr dirty="0"/>
              <a:t> </a:t>
            </a:r>
            <a:r>
              <a:rPr dirty="0" err="1"/>
              <a:t>등록과</a:t>
            </a:r>
            <a:r>
              <a:rPr dirty="0"/>
              <a:t> </a:t>
            </a:r>
            <a:r>
              <a:rPr dirty="0" err="1"/>
              <a:t>크게</a:t>
            </a:r>
            <a:r>
              <a:rPr dirty="0"/>
              <a:t> </a:t>
            </a:r>
            <a:r>
              <a:rPr dirty="0" err="1"/>
              <a:t>다르지</a:t>
            </a:r>
            <a:r>
              <a:rPr dirty="0"/>
              <a:t> </a:t>
            </a:r>
            <a:r>
              <a:rPr dirty="0" err="1"/>
              <a:t>않고</a:t>
            </a:r>
            <a:r>
              <a:rPr dirty="0"/>
              <a:t> </a:t>
            </a:r>
            <a:r>
              <a:rPr dirty="0" err="1"/>
              <a:t>매우</a:t>
            </a:r>
            <a:r>
              <a:rPr dirty="0"/>
              <a:t> </a:t>
            </a:r>
            <a:r>
              <a:rPr dirty="0" err="1"/>
              <a:t>쉽지만</a:t>
            </a:r>
            <a:r>
              <a:rPr dirty="0"/>
              <a:t>, </a:t>
            </a:r>
            <a:r>
              <a:rPr dirty="0" err="1"/>
              <a:t>상품의</a:t>
            </a:r>
            <a:r>
              <a:rPr dirty="0"/>
              <a:t> </a:t>
            </a:r>
            <a:r>
              <a:rPr dirty="0" err="1"/>
              <a:t>가격과</a:t>
            </a:r>
            <a:r>
              <a:rPr dirty="0"/>
              <a:t> </a:t>
            </a:r>
            <a:r>
              <a:rPr dirty="0" err="1"/>
              <a:t>판매정책</a:t>
            </a:r>
            <a:r>
              <a:rPr dirty="0"/>
              <a:t> </a:t>
            </a:r>
            <a:r>
              <a:rPr dirty="0" err="1"/>
              <a:t>대신</a:t>
            </a:r>
            <a:r>
              <a:rPr dirty="0"/>
              <a:t> </a:t>
            </a:r>
            <a:r>
              <a:rPr dirty="0" err="1"/>
              <a:t>판매자의</a:t>
            </a:r>
            <a:r>
              <a:rPr dirty="0"/>
              <a:t> </a:t>
            </a:r>
            <a:r>
              <a:rPr dirty="0" err="1"/>
              <a:t>개인</a:t>
            </a:r>
            <a:r>
              <a:rPr dirty="0"/>
              <a:t> </a:t>
            </a:r>
            <a:r>
              <a:rPr dirty="0" err="1"/>
              <a:t>마켓</a:t>
            </a:r>
            <a:r>
              <a:rPr dirty="0"/>
              <a:t> </a:t>
            </a:r>
            <a:r>
              <a:rPr dirty="0" err="1"/>
              <a:t>링크로</a:t>
            </a:r>
            <a:r>
              <a:rPr dirty="0"/>
              <a:t> </a:t>
            </a:r>
            <a:r>
              <a:rPr dirty="0" err="1"/>
              <a:t>연결된다는</a:t>
            </a:r>
            <a:r>
              <a:rPr dirty="0"/>
              <a:t> </a:t>
            </a:r>
            <a:r>
              <a:rPr dirty="0" err="1"/>
              <a:t>차이점이</a:t>
            </a:r>
            <a:r>
              <a:rPr dirty="0"/>
              <a:t> </a:t>
            </a:r>
            <a:r>
              <a:rPr dirty="0" err="1"/>
              <a:t>있습니다</a:t>
            </a:r>
            <a:r>
              <a:rPr dirty="0"/>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noRot="1" noChangeAspect="1"/>
          </p:cNvSpPr>
          <p:nvPr>
            <p:ph type="sldImg"/>
          </p:nvPr>
        </p:nvSpPr>
        <p:spPr>
          <a:xfrm>
            <a:off x="381000" y="685800"/>
            <a:ext cx="6096000" cy="3429000"/>
          </a:xfrm>
          <a:prstGeom prst="rect">
            <a:avLst/>
          </a:prstGeom>
        </p:spPr>
        <p:txBody>
          <a:bodyPr/>
          <a:lstStyle/>
          <a:p>
            <a:endParaRPr/>
          </a:p>
        </p:txBody>
      </p:sp>
      <p:sp>
        <p:nvSpPr>
          <p:cNvPr id="250" name="Shape 250"/>
          <p:cNvSpPr>
            <a:spLocks noGrp="1"/>
          </p:cNvSpPr>
          <p:nvPr>
            <p:ph type="body" sz="quarter" idx="1"/>
          </p:nvPr>
        </p:nvSpPr>
        <p:spPr>
          <a:prstGeom prst="rect">
            <a:avLst/>
          </a:prstGeom>
        </p:spPr>
        <p:txBody>
          <a:bodyPr/>
          <a:lstStyle>
            <a:lvl1pPr marL="543790" indent="-404090">
              <a:buClr>
                <a:srgbClr val="000000"/>
              </a:buClr>
              <a:buSzPts val="1400"/>
              <a:buFont typeface="Arial"/>
              <a:buChar char="●"/>
            </a:lvl1pPr>
          </a:lstStyle>
          <a:p>
            <a:r>
              <a:rPr dirty="0" err="1"/>
              <a:t>여느</a:t>
            </a:r>
            <a:r>
              <a:rPr dirty="0"/>
              <a:t> </a:t>
            </a:r>
            <a:r>
              <a:rPr dirty="0" err="1"/>
              <a:t>쇼핑몰과</a:t>
            </a:r>
            <a:r>
              <a:rPr dirty="0"/>
              <a:t> </a:t>
            </a:r>
            <a:r>
              <a:rPr dirty="0" err="1"/>
              <a:t>같이</a:t>
            </a:r>
            <a:r>
              <a:rPr dirty="0"/>
              <a:t> </a:t>
            </a:r>
            <a:r>
              <a:rPr dirty="0" err="1"/>
              <a:t>buyer들은</a:t>
            </a:r>
            <a:r>
              <a:rPr dirty="0"/>
              <a:t> </a:t>
            </a:r>
            <a:r>
              <a:rPr dirty="0" err="1"/>
              <a:t>물건을</a:t>
            </a:r>
            <a:r>
              <a:rPr dirty="0"/>
              <a:t> </a:t>
            </a:r>
            <a:r>
              <a:rPr dirty="0" err="1"/>
              <a:t>키워드</a:t>
            </a:r>
            <a:r>
              <a:rPr dirty="0"/>
              <a:t> </a:t>
            </a:r>
            <a:r>
              <a:rPr dirty="0" err="1"/>
              <a:t>혹은</a:t>
            </a:r>
            <a:r>
              <a:rPr dirty="0"/>
              <a:t> </a:t>
            </a:r>
            <a:r>
              <a:rPr dirty="0" err="1"/>
              <a:t>카테고리로</a:t>
            </a:r>
            <a:r>
              <a:rPr dirty="0"/>
              <a:t> </a:t>
            </a:r>
            <a:r>
              <a:rPr dirty="0" err="1"/>
              <a:t>찾아볼</a:t>
            </a:r>
            <a:r>
              <a:rPr dirty="0"/>
              <a:t> 수 </a:t>
            </a:r>
            <a:r>
              <a:rPr dirty="0" err="1"/>
              <a:t>있습니다</a:t>
            </a:r>
            <a:r>
              <a:rPr dirty="0"/>
              <a:t>. </a:t>
            </a:r>
            <a:r>
              <a:rPr dirty="0" err="1"/>
              <a:t>이는</a:t>
            </a:r>
            <a:r>
              <a:rPr dirty="0"/>
              <a:t> </a:t>
            </a:r>
            <a:r>
              <a:rPr dirty="0" err="1"/>
              <a:t>소규모</a:t>
            </a:r>
            <a:r>
              <a:rPr dirty="0"/>
              <a:t> </a:t>
            </a:r>
            <a:r>
              <a:rPr dirty="0" err="1"/>
              <a:t>seller들의</a:t>
            </a:r>
            <a:r>
              <a:rPr dirty="0"/>
              <a:t> </a:t>
            </a:r>
            <a:r>
              <a:rPr dirty="0" err="1"/>
              <a:t>unique한</a:t>
            </a:r>
            <a:r>
              <a:rPr dirty="0"/>
              <a:t> </a:t>
            </a:r>
            <a:r>
              <a:rPr dirty="0" err="1"/>
              <a:t>물건들을</a:t>
            </a:r>
            <a:r>
              <a:rPr dirty="0"/>
              <a:t> </a:t>
            </a:r>
            <a:r>
              <a:rPr dirty="0" err="1"/>
              <a:t>대형</a:t>
            </a:r>
            <a:r>
              <a:rPr dirty="0"/>
              <a:t> </a:t>
            </a:r>
            <a:r>
              <a:rPr dirty="0" err="1"/>
              <a:t>쇼핑몰과</a:t>
            </a:r>
            <a:r>
              <a:rPr dirty="0"/>
              <a:t> </a:t>
            </a:r>
            <a:r>
              <a:rPr dirty="0" err="1"/>
              <a:t>같은</a:t>
            </a:r>
            <a:r>
              <a:rPr dirty="0"/>
              <a:t> </a:t>
            </a:r>
            <a:r>
              <a:rPr dirty="0" err="1"/>
              <a:t>편리한</a:t>
            </a:r>
            <a:r>
              <a:rPr dirty="0"/>
              <a:t> </a:t>
            </a:r>
            <a:r>
              <a:rPr dirty="0" err="1"/>
              <a:t>방법으로</a:t>
            </a:r>
            <a:r>
              <a:rPr dirty="0"/>
              <a:t> </a:t>
            </a:r>
            <a:r>
              <a:rPr dirty="0" err="1"/>
              <a:t>쇼핑할</a:t>
            </a:r>
            <a:r>
              <a:rPr dirty="0"/>
              <a:t> 수 </a:t>
            </a:r>
            <a:r>
              <a:rPr dirty="0" err="1"/>
              <a:t>있다는</a:t>
            </a:r>
            <a:r>
              <a:rPr dirty="0"/>
              <a:t> </a:t>
            </a:r>
            <a:r>
              <a:rPr dirty="0" err="1"/>
              <a:t>장점이</a:t>
            </a:r>
            <a:r>
              <a:rPr dirty="0"/>
              <a:t> </a:t>
            </a:r>
            <a:r>
              <a:rPr dirty="0" err="1"/>
              <a:t>있습니다</a:t>
            </a:r>
            <a:r>
              <a:rPr dirty="0"/>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Shape 304"/>
          <p:cNvSpPr>
            <a:spLocks noGrp="1" noRot="1" noChangeAspect="1"/>
          </p:cNvSpPr>
          <p:nvPr>
            <p:ph type="sldImg"/>
          </p:nvPr>
        </p:nvSpPr>
        <p:spPr>
          <a:xfrm>
            <a:off x="381000" y="685800"/>
            <a:ext cx="6096000" cy="3429000"/>
          </a:xfrm>
          <a:prstGeom prst="rect">
            <a:avLst/>
          </a:prstGeom>
        </p:spPr>
        <p:txBody>
          <a:bodyPr/>
          <a:lstStyle/>
          <a:p>
            <a:endParaRPr/>
          </a:p>
        </p:txBody>
      </p:sp>
      <p:sp>
        <p:nvSpPr>
          <p:cNvPr id="305" name="Shape 305"/>
          <p:cNvSpPr>
            <a:spLocks noGrp="1"/>
          </p:cNvSpPr>
          <p:nvPr>
            <p:ph type="body" sz="quarter" idx="1"/>
          </p:nvPr>
        </p:nvSpPr>
        <p:spPr>
          <a:prstGeom prst="rect">
            <a:avLst/>
          </a:prstGeom>
        </p:spPr>
        <p:txBody>
          <a:bodyPr/>
          <a:lstStyle/>
          <a:p>
            <a:pPr marL="457200" indent="-317500">
              <a:buClr>
                <a:srgbClr val="000000"/>
              </a:buClr>
              <a:buSzPts val="1100"/>
              <a:buFont typeface="Arial"/>
              <a:buChar char="●"/>
              <a:defRPr sz="1100"/>
            </a:pPr>
            <a:r>
              <a:rPr dirty="0" err="1"/>
              <a:t>기존의</a:t>
            </a:r>
            <a:r>
              <a:rPr dirty="0"/>
              <a:t> </a:t>
            </a:r>
            <a:r>
              <a:rPr dirty="0" err="1"/>
              <a:t>소규모</a:t>
            </a:r>
            <a:r>
              <a:rPr dirty="0"/>
              <a:t> </a:t>
            </a:r>
            <a:r>
              <a:rPr dirty="0" err="1"/>
              <a:t>seller들은</a:t>
            </a:r>
            <a:r>
              <a:rPr dirty="0"/>
              <a:t> </a:t>
            </a:r>
            <a:r>
              <a:rPr dirty="0" err="1"/>
              <a:t>대부분</a:t>
            </a:r>
            <a:r>
              <a:rPr dirty="0"/>
              <a:t> </a:t>
            </a:r>
            <a:r>
              <a:rPr dirty="0" err="1"/>
              <a:t>계좌로</a:t>
            </a:r>
            <a:r>
              <a:rPr dirty="0"/>
              <a:t> </a:t>
            </a:r>
            <a:r>
              <a:rPr dirty="0" err="1"/>
              <a:t>직접</a:t>
            </a:r>
            <a:r>
              <a:rPr dirty="0"/>
              <a:t> </a:t>
            </a:r>
            <a:r>
              <a:rPr dirty="0" err="1"/>
              <a:t>입금을</a:t>
            </a:r>
            <a:r>
              <a:rPr dirty="0"/>
              <a:t> </a:t>
            </a:r>
            <a:r>
              <a:rPr dirty="0" err="1"/>
              <a:t>결제</a:t>
            </a:r>
            <a:r>
              <a:rPr dirty="0"/>
              <a:t> </a:t>
            </a:r>
            <a:r>
              <a:rPr dirty="0" err="1"/>
              <a:t>방법으로</a:t>
            </a:r>
            <a:r>
              <a:rPr dirty="0"/>
              <a:t> </a:t>
            </a:r>
            <a:r>
              <a:rPr dirty="0" err="1"/>
              <a:t>사용했는데</a:t>
            </a:r>
            <a:r>
              <a:rPr dirty="0"/>
              <a:t>, </a:t>
            </a:r>
            <a:r>
              <a:rPr dirty="0" err="1"/>
              <a:t>이로인해</a:t>
            </a:r>
            <a:r>
              <a:rPr dirty="0"/>
              <a:t> </a:t>
            </a:r>
            <a:r>
              <a:rPr dirty="0" err="1"/>
              <a:t>사용자는</a:t>
            </a:r>
            <a:r>
              <a:rPr dirty="0"/>
              <a:t> </a:t>
            </a:r>
            <a:r>
              <a:rPr dirty="0" err="1"/>
              <a:t>불편함과</a:t>
            </a:r>
            <a:r>
              <a:rPr dirty="0"/>
              <a:t> </a:t>
            </a:r>
            <a:r>
              <a:rPr dirty="0" err="1"/>
              <a:t>위험부담을</a:t>
            </a:r>
            <a:r>
              <a:rPr dirty="0"/>
              <a:t> </a:t>
            </a:r>
            <a:r>
              <a:rPr dirty="0" err="1"/>
              <a:t>감수해야</a:t>
            </a:r>
            <a:r>
              <a:rPr dirty="0"/>
              <a:t> </a:t>
            </a:r>
            <a:r>
              <a:rPr dirty="0" err="1"/>
              <a:t>했습니다</a:t>
            </a:r>
            <a:r>
              <a:rPr dirty="0"/>
              <a:t>. </a:t>
            </a:r>
            <a:r>
              <a:rPr dirty="0" err="1"/>
              <a:t>하지만</a:t>
            </a:r>
            <a:r>
              <a:rPr dirty="0"/>
              <a:t> </a:t>
            </a:r>
            <a:r>
              <a:rPr dirty="0" err="1"/>
              <a:t>우리의</a:t>
            </a:r>
            <a:r>
              <a:rPr dirty="0"/>
              <a:t> </a:t>
            </a:r>
            <a:r>
              <a:rPr dirty="0" err="1"/>
              <a:t>서비스는</a:t>
            </a:r>
            <a:r>
              <a:rPr dirty="0"/>
              <a:t> </a:t>
            </a:r>
            <a:r>
              <a:rPr dirty="0" err="1"/>
              <a:t>이러한</a:t>
            </a:r>
            <a:r>
              <a:rPr dirty="0"/>
              <a:t> </a:t>
            </a:r>
            <a:r>
              <a:rPr dirty="0" err="1"/>
              <a:t>단점은</a:t>
            </a:r>
            <a:r>
              <a:rPr dirty="0"/>
              <a:t> </a:t>
            </a:r>
            <a:r>
              <a:rPr dirty="0" err="1"/>
              <a:t>없이</a:t>
            </a:r>
            <a:r>
              <a:rPr dirty="0"/>
              <a:t>, </a:t>
            </a:r>
            <a:r>
              <a:rPr dirty="0" err="1"/>
              <a:t>그들의</a:t>
            </a:r>
            <a:r>
              <a:rPr dirty="0"/>
              <a:t> </a:t>
            </a:r>
            <a:r>
              <a:rPr dirty="0" err="1"/>
              <a:t>unique한</a:t>
            </a:r>
            <a:r>
              <a:rPr dirty="0"/>
              <a:t> </a:t>
            </a:r>
            <a:r>
              <a:rPr dirty="0" err="1"/>
              <a:t>물건을</a:t>
            </a:r>
            <a:r>
              <a:rPr dirty="0"/>
              <a:t> </a:t>
            </a:r>
            <a:r>
              <a:rPr dirty="0" err="1"/>
              <a:t>쇼핑할</a:t>
            </a:r>
            <a:r>
              <a:rPr dirty="0"/>
              <a:t> 수 </a:t>
            </a:r>
            <a:r>
              <a:rPr dirty="0" err="1"/>
              <a:t>있도록</a:t>
            </a:r>
            <a:r>
              <a:rPr dirty="0"/>
              <a:t> </a:t>
            </a:r>
            <a:r>
              <a:rPr dirty="0" err="1"/>
              <a:t>편리한</a:t>
            </a:r>
            <a:r>
              <a:rPr dirty="0"/>
              <a:t> </a:t>
            </a:r>
            <a:r>
              <a:rPr dirty="0" err="1"/>
              <a:t>여러</a:t>
            </a:r>
            <a:r>
              <a:rPr dirty="0"/>
              <a:t> </a:t>
            </a:r>
            <a:r>
              <a:rPr dirty="0" err="1"/>
              <a:t>결제</a:t>
            </a:r>
            <a:r>
              <a:rPr dirty="0"/>
              <a:t> </a:t>
            </a:r>
            <a:r>
              <a:rPr dirty="0" err="1"/>
              <a:t>방법과</a:t>
            </a:r>
            <a:r>
              <a:rPr dirty="0"/>
              <a:t> </a:t>
            </a:r>
            <a:r>
              <a:rPr dirty="0" err="1"/>
              <a:t>안전거래를</a:t>
            </a:r>
            <a:r>
              <a:rPr dirty="0"/>
              <a:t> </a:t>
            </a:r>
            <a:r>
              <a:rPr dirty="0" err="1"/>
              <a:t>보장합니다</a:t>
            </a:r>
            <a:r>
              <a:rPr dirty="0"/>
              <a:t>.</a:t>
            </a:r>
          </a:p>
          <a:p>
            <a:pPr marL="457200" indent="-317500">
              <a:buClr>
                <a:srgbClr val="000000"/>
              </a:buClr>
              <a:buSzPts val="1100"/>
              <a:buFont typeface="Arial"/>
              <a:buChar char="●"/>
              <a:defRPr sz="1100"/>
            </a:pPr>
            <a:r>
              <a:rPr dirty="0"/>
              <a:t>단, </a:t>
            </a:r>
            <a:r>
              <a:rPr dirty="0" err="1"/>
              <a:t>advertise를</a:t>
            </a:r>
            <a:r>
              <a:rPr dirty="0"/>
              <a:t> </a:t>
            </a:r>
            <a:r>
              <a:rPr dirty="0" err="1"/>
              <a:t>선택한</a:t>
            </a:r>
            <a:r>
              <a:rPr dirty="0"/>
              <a:t> </a:t>
            </a:r>
            <a:r>
              <a:rPr dirty="0" err="1"/>
              <a:t>seller의</a:t>
            </a:r>
            <a:r>
              <a:rPr dirty="0"/>
              <a:t> </a:t>
            </a:r>
            <a:r>
              <a:rPr dirty="0" err="1"/>
              <a:t>상품의</a:t>
            </a:r>
            <a:r>
              <a:rPr dirty="0"/>
              <a:t> </a:t>
            </a:r>
            <a:r>
              <a:rPr dirty="0" err="1"/>
              <a:t>경우에는</a:t>
            </a:r>
            <a:r>
              <a:rPr dirty="0"/>
              <a:t> </a:t>
            </a:r>
            <a:r>
              <a:rPr dirty="0" err="1"/>
              <a:t>결제단계를</a:t>
            </a:r>
            <a:r>
              <a:rPr dirty="0"/>
              <a:t> </a:t>
            </a:r>
            <a:r>
              <a:rPr dirty="0" err="1"/>
              <a:t>seller에게</a:t>
            </a:r>
            <a:r>
              <a:rPr dirty="0"/>
              <a:t> </a:t>
            </a:r>
            <a:r>
              <a:rPr dirty="0" err="1"/>
              <a:t>전부</a:t>
            </a:r>
            <a:r>
              <a:rPr dirty="0"/>
              <a:t> </a:t>
            </a:r>
            <a:r>
              <a:rPr dirty="0" err="1"/>
              <a:t>위임하며</a:t>
            </a:r>
            <a:r>
              <a:rPr dirty="0"/>
              <a:t>, </a:t>
            </a:r>
            <a:r>
              <a:rPr dirty="0" err="1"/>
              <a:t>이는</a:t>
            </a:r>
            <a:r>
              <a:rPr dirty="0"/>
              <a:t> </a:t>
            </a:r>
            <a:r>
              <a:rPr dirty="0" err="1"/>
              <a:t>안전을</a:t>
            </a:r>
            <a:r>
              <a:rPr dirty="0"/>
              <a:t> </a:t>
            </a:r>
            <a:r>
              <a:rPr dirty="0" err="1"/>
              <a:t>보장하지는</a:t>
            </a:r>
            <a:r>
              <a:rPr dirty="0"/>
              <a:t> </a:t>
            </a:r>
            <a:r>
              <a:rPr dirty="0" err="1"/>
              <a:t>못합니다</a:t>
            </a:r>
            <a:r>
              <a:rPr dirty="0"/>
              <a: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74338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0762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ko-KR" dirty="0"/>
              <a:t>(It’s not the</a:t>
            </a:r>
            <a:r>
              <a:rPr lang="en-US" altLang="ko-KR" baseline="0" dirty="0"/>
              <a:t> important part so the slide may be deleted.) The increase of the SNS users led the small stores to have an interest on the SNS e-commerce.</a:t>
            </a:r>
            <a:endParaRPr dirty="0"/>
          </a:p>
        </p:txBody>
      </p:sp>
    </p:spTree>
    <p:extLst>
      <p:ext uri="{BB962C8B-B14F-4D97-AF65-F5344CB8AC3E}">
        <p14:creationId xmlns:p14="http://schemas.microsoft.com/office/powerpoint/2010/main" val="4138483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the SNS markets, especially the ones on the Instagram or blog, are growing due</a:t>
            </a:r>
            <a:r>
              <a:rPr lang="en-US" baseline="0" dirty="0"/>
              <a:t> to some features of trendiness, accessibility, and trustworthiness.</a:t>
            </a:r>
          </a:p>
          <a:p>
            <a:pPr marL="0" lvl="0" indent="0" algn="l" rtl="0">
              <a:spcBef>
                <a:spcPts val="0"/>
              </a:spcBef>
              <a:spcAft>
                <a:spcPts val="0"/>
              </a:spcAft>
              <a:buNone/>
            </a:pPr>
            <a:r>
              <a:rPr lang="en-US" baseline="0" dirty="0"/>
              <a:t>Trendiness: The SNS markets catch the new trend very fast. -&gt; Fashion, trendy toys like slime.</a:t>
            </a:r>
          </a:p>
          <a:p>
            <a:pPr marL="0" lvl="0" indent="0" algn="l" rtl="0">
              <a:spcBef>
                <a:spcPts val="0"/>
              </a:spcBef>
              <a:spcAft>
                <a:spcPts val="0"/>
              </a:spcAft>
              <a:buNone/>
            </a:pPr>
            <a:r>
              <a:rPr lang="en-US" baseline="0" dirty="0"/>
              <a:t>Accessibility: By searching hashtag or following the seller’s account, finding the products the buyer is likely to purchase gets easier.</a:t>
            </a:r>
          </a:p>
          <a:p>
            <a:pPr marL="0" lvl="0" indent="0" algn="l" rtl="0">
              <a:spcBef>
                <a:spcPts val="0"/>
              </a:spcBef>
              <a:spcAft>
                <a:spcPts val="0"/>
              </a:spcAft>
              <a:buNone/>
            </a:pPr>
            <a:r>
              <a:rPr lang="en-US" baseline="0" dirty="0"/>
              <a:t>Trustworthiness: The photo uploaded on the Instagram or the blog acts as a review or an expected result of the product.</a:t>
            </a:r>
            <a:endParaRPr dirty="0"/>
          </a:p>
        </p:txBody>
      </p:sp>
    </p:spTree>
    <p:extLst>
      <p:ext uri="{BB962C8B-B14F-4D97-AF65-F5344CB8AC3E}">
        <p14:creationId xmlns:p14="http://schemas.microsoft.com/office/powerpoint/2010/main" val="3762212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objective of our project is to provide</a:t>
            </a:r>
            <a:r>
              <a:rPr lang="en-US" baseline="0" dirty="0"/>
              <a:t> a new system that can solve existing difficulties of the both sides in shopping: the seller and the buyer.</a:t>
            </a:r>
            <a:endParaRPr dirty="0"/>
          </a:p>
        </p:txBody>
      </p:sp>
    </p:spTree>
    <p:extLst>
      <p:ext uri="{BB962C8B-B14F-4D97-AF65-F5344CB8AC3E}">
        <p14:creationId xmlns:p14="http://schemas.microsoft.com/office/powerpoint/2010/main" val="2572514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sellers, especially</a:t>
            </a:r>
            <a:r>
              <a:rPr lang="en-US" baseline="0" dirty="0"/>
              <a:t> who are running small business have difficulties on the selling process itself.</a:t>
            </a:r>
          </a:p>
          <a:p>
            <a:pPr marL="0" lvl="0" indent="0" algn="l" rtl="0">
              <a:spcBef>
                <a:spcPts val="0"/>
              </a:spcBef>
              <a:spcAft>
                <a:spcPts val="0"/>
              </a:spcAft>
              <a:buNone/>
            </a:pPr>
            <a:r>
              <a:rPr lang="en-US" baseline="0" dirty="0"/>
              <a:t>Although the selling platform like Etsy, </a:t>
            </a:r>
            <a:r>
              <a:rPr lang="en-US" baseline="0" dirty="0" err="1"/>
              <a:t>Idus</a:t>
            </a:r>
            <a:r>
              <a:rPr lang="en-US" baseline="0" dirty="0"/>
              <a:t> or else exist, they have comparably low accessibility to the markets of SNS.</a:t>
            </a:r>
          </a:p>
          <a:p>
            <a:pPr marL="0" lvl="0" indent="0" algn="l" rtl="0">
              <a:spcBef>
                <a:spcPts val="0"/>
              </a:spcBef>
              <a:spcAft>
                <a:spcPts val="0"/>
              </a:spcAft>
              <a:buNone/>
            </a:pPr>
            <a:r>
              <a:rPr lang="en-US" baseline="0" dirty="0"/>
              <a:t>Even they make a business account on the SNS to sell the product, managing all the posts of the product and inserting the exact hashtags that can attract the buyers are quite a burden for them.</a:t>
            </a:r>
            <a:endParaRPr dirty="0"/>
          </a:p>
        </p:txBody>
      </p:sp>
    </p:spTree>
    <p:extLst>
      <p:ext uri="{BB962C8B-B14F-4D97-AF65-F5344CB8AC3E}">
        <p14:creationId xmlns:p14="http://schemas.microsoft.com/office/powerpoint/2010/main" val="497026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difficulties also exist while buying</a:t>
            </a:r>
            <a:r>
              <a:rPr lang="en-US" baseline="0" dirty="0"/>
              <a:t> something at the Instagram or blog market.</a:t>
            </a:r>
          </a:p>
          <a:p>
            <a:pPr marL="0" lvl="0" indent="0" algn="l" rtl="0">
              <a:spcBef>
                <a:spcPts val="0"/>
              </a:spcBef>
              <a:spcAft>
                <a:spcPts val="0"/>
              </a:spcAft>
              <a:buNone/>
            </a:pPr>
            <a:r>
              <a:rPr lang="en-US" baseline="0" dirty="0"/>
              <a:t>Since most markets don’t show the detailed information including price or size on the Instagram or blog posts, the buyer has to check every market’s website, sending direct message or mail to the seller.</a:t>
            </a:r>
          </a:p>
          <a:p>
            <a:pPr marL="0" lvl="0" indent="0" algn="l" rtl="0">
              <a:spcBef>
                <a:spcPts val="0"/>
              </a:spcBef>
              <a:spcAft>
                <a:spcPts val="0"/>
              </a:spcAft>
              <a:buNone/>
            </a:pPr>
            <a:r>
              <a:rPr lang="en-US" baseline="0" dirty="0"/>
              <a:t>Also, the hashtag which the seller writes in the post becomes a problem while shopping too. As the hashtag depends entirely to the seller, the post of the product may be missed or included into unrelated hashtag.</a:t>
            </a:r>
            <a:endParaRPr dirty="0"/>
          </a:p>
        </p:txBody>
      </p:sp>
    </p:spTree>
    <p:extLst>
      <p:ext uri="{BB962C8B-B14F-4D97-AF65-F5344CB8AC3E}">
        <p14:creationId xmlns:p14="http://schemas.microsoft.com/office/powerpoint/2010/main" val="715068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 altLang="ko-KR" dirty="0"/>
              <a:t>Provide a platform for small shops to promote the product easily and more eifficiently.</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 altLang="ko-KR" dirty="0"/>
              <a:t>Easy, broad</a:t>
            </a:r>
            <a:r>
              <a:rPr lang="en" altLang="ko-KR" baseline="0" dirty="0"/>
              <a:t> and correct</a:t>
            </a:r>
            <a:r>
              <a:rPr lang="en" altLang="ko-KR" dirty="0"/>
              <a:t> search result of the product for buyers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 altLang="ko-KR" dirty="0"/>
              <a:t>Give detailed information which are not shown at the post of the most</a:t>
            </a:r>
            <a:r>
              <a:rPr lang="en" altLang="ko-KR" baseline="0" dirty="0"/>
              <a:t> </a:t>
            </a:r>
            <a:r>
              <a:rPr lang="en-US" altLang="ko-KR" baseline="0" dirty="0"/>
              <a:t>SNS markets </a:t>
            </a:r>
            <a:r>
              <a:rPr lang="en" altLang="ko-KR" dirty="0"/>
              <a:t>to the buyers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238516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_1">
    <p:spTree>
      <p:nvGrpSpPr>
        <p:cNvPr id="1" name=""/>
        <p:cNvGrpSpPr/>
        <p:nvPr/>
      </p:nvGrpSpPr>
      <p:grpSpPr>
        <a:xfrm>
          <a:off x="0" y="0"/>
          <a:ext cx="0" cy="0"/>
          <a:chOff x="0" y="0"/>
          <a:chExt cx="0" cy="0"/>
        </a:xfrm>
      </p:grpSpPr>
      <p:pic>
        <p:nvPicPr>
          <p:cNvPr id="11" name="Google Shape;13;p3" descr="Google Shape;13;p3"/>
          <p:cNvPicPr>
            <a:picLocks noChangeAspect="1"/>
          </p:cNvPicPr>
          <p:nvPr/>
        </p:nvPicPr>
        <p:blipFill>
          <a:blip r:embed="rId2">
            <a:extLst/>
          </a:blip>
          <a:stretch>
            <a:fillRect/>
          </a:stretch>
        </p:blipFill>
        <p:spPr>
          <a:xfrm>
            <a:off x="5150275" y="2175624"/>
            <a:ext cx="3879001" cy="2870462"/>
          </a:xfrm>
          <a:prstGeom prst="rect">
            <a:avLst/>
          </a:prstGeom>
          <a:ln w="12700">
            <a:miter lim="400000"/>
          </a:ln>
        </p:spPr>
      </p:pic>
      <p:sp>
        <p:nvSpPr>
          <p:cNvPr id="12" name="제목 텍스트"/>
          <p:cNvSpPr txBox="1">
            <a:spLocks noGrp="1"/>
          </p:cNvSpPr>
          <p:nvPr>
            <p:ph type="title"/>
          </p:nvPr>
        </p:nvSpPr>
        <p:spPr>
          <a:xfrm>
            <a:off x="685800" y="1811950"/>
            <a:ext cx="4973100" cy="1159801"/>
          </a:xfrm>
          <a:prstGeom prst="rect">
            <a:avLst/>
          </a:prstGeom>
        </p:spPr>
        <p:txBody>
          <a:bodyPr>
            <a:normAutofit/>
          </a:bodyPr>
          <a:lstStyle/>
          <a:p>
            <a:r>
              <a:t>제목 텍스트</a:t>
            </a:r>
          </a:p>
        </p:txBody>
      </p:sp>
      <p:sp>
        <p:nvSpPr>
          <p:cNvPr id="13" name="본문 첫 번째 줄…"/>
          <p:cNvSpPr txBox="1">
            <a:spLocks noGrp="1"/>
          </p:cNvSpPr>
          <p:nvPr>
            <p:ph type="body" sz="quarter" idx="1"/>
          </p:nvPr>
        </p:nvSpPr>
        <p:spPr>
          <a:xfrm>
            <a:off x="685800" y="3144850"/>
            <a:ext cx="2493600" cy="784801"/>
          </a:xfrm>
          <a:prstGeom prst="rect">
            <a:avLst/>
          </a:prstGeom>
        </p:spPr>
        <p:txBody>
          <a:bodyPr>
            <a:normAutofit/>
          </a:bodyPr>
          <a:lstStyle>
            <a:lvl1pPr marL="368300" indent="-279400">
              <a:spcBef>
                <a:spcPts val="0"/>
              </a:spcBef>
              <a:buClrTx/>
              <a:buSzTx/>
              <a:buFontTx/>
              <a:buNone/>
              <a:defRPr sz="1800">
                <a:solidFill>
                  <a:srgbClr val="A7A4BC"/>
                </a:solidFill>
              </a:defRPr>
            </a:lvl1pPr>
            <a:lvl2pPr marL="368300" indent="177800">
              <a:spcBef>
                <a:spcPts val="0"/>
              </a:spcBef>
              <a:buClrTx/>
              <a:buSzTx/>
              <a:buFontTx/>
              <a:buNone/>
              <a:defRPr sz="1800">
                <a:solidFill>
                  <a:srgbClr val="A7A4BC"/>
                </a:solidFill>
              </a:defRPr>
            </a:lvl2pPr>
            <a:lvl3pPr marL="368300" indent="635000">
              <a:spcBef>
                <a:spcPts val="0"/>
              </a:spcBef>
              <a:buClrTx/>
              <a:buSzTx/>
              <a:buFontTx/>
              <a:buNone/>
              <a:defRPr sz="1800">
                <a:solidFill>
                  <a:srgbClr val="A7A4BC"/>
                </a:solidFill>
              </a:defRPr>
            </a:lvl3pPr>
            <a:lvl4pPr marL="368300" indent="1092200">
              <a:spcBef>
                <a:spcPts val="0"/>
              </a:spcBef>
              <a:buClrTx/>
              <a:buSzTx/>
              <a:buFontTx/>
              <a:buNone/>
              <a:defRPr sz="1800">
                <a:solidFill>
                  <a:srgbClr val="A7A4BC"/>
                </a:solidFill>
              </a:defRPr>
            </a:lvl4pPr>
            <a:lvl5pPr marL="368300" indent="1549400">
              <a:spcBef>
                <a:spcPts val="0"/>
              </a:spcBef>
              <a:buClrTx/>
              <a:buSzTx/>
              <a:buFontTx/>
              <a:buNone/>
              <a:defRPr sz="1800">
                <a:solidFill>
                  <a:srgbClr val="A7A4BC"/>
                </a:solidFill>
              </a:defRPr>
            </a:lvl5pPr>
          </a:lstStyle>
          <a:p>
            <a:r>
              <a:t>본문 첫 번째 줄</a:t>
            </a:r>
          </a:p>
          <a:p>
            <a:pPr lvl="1"/>
            <a:r>
              <a:t>본문 두 번째 줄</a:t>
            </a:r>
          </a:p>
          <a:p>
            <a:pPr lvl="2"/>
            <a:r>
              <a:t>본문 세 번째 줄</a:t>
            </a:r>
          </a:p>
          <a:p>
            <a:pPr lvl="3"/>
            <a:r>
              <a:t>본문 네 번째 줄</a:t>
            </a:r>
          </a:p>
          <a:p>
            <a:pPr lvl="4"/>
            <a:r>
              <a:t>본문 다섯 번째 줄</a:t>
            </a:r>
          </a:p>
        </p:txBody>
      </p:sp>
      <p:sp>
        <p:nvSpPr>
          <p:cNvPr id="14" name="슬라이드 번호"/>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1 column + image mask">
  <p:cSld name="Title + 1 column + image mask">
    <p:bg>
      <p:bgPr>
        <a:solidFill>
          <a:srgbClr val="A7D86D"/>
        </a:solidFill>
        <a:effectLst/>
      </p:bgPr>
    </p:bg>
    <p:spTree>
      <p:nvGrpSpPr>
        <p:cNvPr id="1" name="Shape 26"/>
        <p:cNvGrpSpPr/>
        <p:nvPr/>
      </p:nvGrpSpPr>
      <p:grpSpPr>
        <a:xfrm>
          <a:off x="0" y="0"/>
          <a:ext cx="0" cy="0"/>
          <a:chOff x="0" y="0"/>
          <a:chExt cx="0" cy="0"/>
        </a:xfrm>
      </p:grpSpPr>
      <p:grpSp>
        <p:nvGrpSpPr>
          <p:cNvPr id="27" name="Google Shape;27;p6"/>
          <p:cNvGrpSpPr/>
          <p:nvPr/>
        </p:nvGrpSpPr>
        <p:grpSpPr>
          <a:xfrm>
            <a:off x="-144" y="4104"/>
            <a:ext cx="9144000" cy="5143488"/>
            <a:chOff x="238125" y="848325"/>
            <a:chExt cx="7143750" cy="4018350"/>
          </a:xfrm>
        </p:grpSpPr>
        <p:sp>
          <p:nvSpPr>
            <p:cNvPr id="28" name="Google Shape;28;p6"/>
            <p:cNvSpPr/>
            <p:nvPr/>
          </p:nvSpPr>
          <p:spPr>
            <a:xfrm>
              <a:off x="238125" y="848325"/>
              <a:ext cx="7143750" cy="4018350"/>
            </a:xfrm>
            <a:custGeom>
              <a:avLst/>
              <a:gdLst/>
              <a:ahLst/>
              <a:cxnLst/>
              <a:rect l="l" t="t" r="r" b="b"/>
              <a:pathLst>
                <a:path w="285750" h="160734" extrusionOk="0">
                  <a:moveTo>
                    <a:pt x="206722" y="15292"/>
                  </a:moveTo>
                  <a:lnTo>
                    <a:pt x="207057" y="15348"/>
                  </a:lnTo>
                  <a:lnTo>
                    <a:pt x="207671" y="15515"/>
                  </a:lnTo>
                  <a:lnTo>
                    <a:pt x="208229" y="15850"/>
                  </a:lnTo>
                  <a:lnTo>
                    <a:pt x="208731" y="16241"/>
                  </a:lnTo>
                  <a:lnTo>
                    <a:pt x="209122" y="16743"/>
                  </a:lnTo>
                  <a:lnTo>
                    <a:pt x="209457" y="17301"/>
                  </a:lnTo>
                  <a:lnTo>
                    <a:pt x="209624" y="17915"/>
                  </a:lnTo>
                  <a:lnTo>
                    <a:pt x="209680" y="18250"/>
                  </a:lnTo>
                  <a:lnTo>
                    <a:pt x="209736" y="18585"/>
                  </a:lnTo>
                  <a:lnTo>
                    <a:pt x="209680" y="18920"/>
                  </a:lnTo>
                  <a:lnTo>
                    <a:pt x="209624" y="19255"/>
                  </a:lnTo>
                  <a:lnTo>
                    <a:pt x="209457" y="19869"/>
                  </a:lnTo>
                  <a:lnTo>
                    <a:pt x="209122" y="20427"/>
                  </a:lnTo>
                  <a:lnTo>
                    <a:pt x="208731" y="20929"/>
                  </a:lnTo>
                  <a:lnTo>
                    <a:pt x="208229" y="21320"/>
                  </a:lnTo>
                  <a:lnTo>
                    <a:pt x="207671" y="21654"/>
                  </a:lnTo>
                  <a:lnTo>
                    <a:pt x="207057" y="21822"/>
                  </a:lnTo>
                  <a:lnTo>
                    <a:pt x="206722" y="21878"/>
                  </a:lnTo>
                  <a:lnTo>
                    <a:pt x="206053" y="21878"/>
                  </a:lnTo>
                  <a:lnTo>
                    <a:pt x="205718" y="21822"/>
                  </a:lnTo>
                  <a:lnTo>
                    <a:pt x="205104" y="21654"/>
                  </a:lnTo>
                  <a:lnTo>
                    <a:pt x="204546" y="21320"/>
                  </a:lnTo>
                  <a:lnTo>
                    <a:pt x="204043" y="20929"/>
                  </a:lnTo>
                  <a:lnTo>
                    <a:pt x="203653" y="20427"/>
                  </a:lnTo>
                  <a:lnTo>
                    <a:pt x="203374" y="19869"/>
                  </a:lnTo>
                  <a:lnTo>
                    <a:pt x="203150" y="19255"/>
                  </a:lnTo>
                  <a:lnTo>
                    <a:pt x="203095" y="18920"/>
                  </a:lnTo>
                  <a:lnTo>
                    <a:pt x="203095" y="18585"/>
                  </a:lnTo>
                  <a:lnTo>
                    <a:pt x="203095" y="18250"/>
                  </a:lnTo>
                  <a:lnTo>
                    <a:pt x="203150" y="17915"/>
                  </a:lnTo>
                  <a:lnTo>
                    <a:pt x="203374" y="17301"/>
                  </a:lnTo>
                  <a:lnTo>
                    <a:pt x="203653" y="16743"/>
                  </a:lnTo>
                  <a:lnTo>
                    <a:pt x="204043" y="16241"/>
                  </a:lnTo>
                  <a:lnTo>
                    <a:pt x="204546" y="15850"/>
                  </a:lnTo>
                  <a:lnTo>
                    <a:pt x="205104" y="15515"/>
                  </a:lnTo>
                  <a:lnTo>
                    <a:pt x="205718" y="15348"/>
                  </a:lnTo>
                  <a:lnTo>
                    <a:pt x="206053" y="15292"/>
                  </a:lnTo>
                  <a:close/>
                  <a:moveTo>
                    <a:pt x="255947" y="30138"/>
                  </a:moveTo>
                  <a:lnTo>
                    <a:pt x="256282" y="30193"/>
                  </a:lnTo>
                  <a:lnTo>
                    <a:pt x="256896" y="30417"/>
                  </a:lnTo>
                  <a:lnTo>
                    <a:pt x="257454" y="30696"/>
                  </a:lnTo>
                  <a:lnTo>
                    <a:pt x="257956" y="31086"/>
                  </a:lnTo>
                  <a:lnTo>
                    <a:pt x="258347" y="31589"/>
                  </a:lnTo>
                  <a:lnTo>
                    <a:pt x="258682" y="32147"/>
                  </a:lnTo>
                  <a:lnTo>
                    <a:pt x="258849" y="32761"/>
                  </a:lnTo>
                  <a:lnTo>
                    <a:pt x="258905" y="33096"/>
                  </a:lnTo>
                  <a:lnTo>
                    <a:pt x="258905" y="33430"/>
                  </a:lnTo>
                  <a:lnTo>
                    <a:pt x="258905" y="33765"/>
                  </a:lnTo>
                  <a:lnTo>
                    <a:pt x="258849" y="34100"/>
                  </a:lnTo>
                  <a:lnTo>
                    <a:pt x="258682" y="34714"/>
                  </a:lnTo>
                  <a:lnTo>
                    <a:pt x="258347" y="35328"/>
                  </a:lnTo>
                  <a:lnTo>
                    <a:pt x="257956" y="35774"/>
                  </a:lnTo>
                  <a:lnTo>
                    <a:pt x="257454" y="36221"/>
                  </a:lnTo>
                  <a:lnTo>
                    <a:pt x="256896" y="36500"/>
                  </a:lnTo>
                  <a:lnTo>
                    <a:pt x="256282" y="36723"/>
                  </a:lnTo>
                  <a:lnTo>
                    <a:pt x="255947" y="36723"/>
                  </a:lnTo>
                  <a:lnTo>
                    <a:pt x="255612" y="36779"/>
                  </a:lnTo>
                  <a:lnTo>
                    <a:pt x="255277" y="36723"/>
                  </a:lnTo>
                  <a:lnTo>
                    <a:pt x="254943" y="36723"/>
                  </a:lnTo>
                  <a:lnTo>
                    <a:pt x="254329" y="36500"/>
                  </a:lnTo>
                  <a:lnTo>
                    <a:pt x="253771" y="36221"/>
                  </a:lnTo>
                  <a:lnTo>
                    <a:pt x="253268" y="35774"/>
                  </a:lnTo>
                  <a:lnTo>
                    <a:pt x="252878" y="35328"/>
                  </a:lnTo>
                  <a:lnTo>
                    <a:pt x="252543" y="34714"/>
                  </a:lnTo>
                  <a:lnTo>
                    <a:pt x="252375" y="34100"/>
                  </a:lnTo>
                  <a:lnTo>
                    <a:pt x="252319" y="33765"/>
                  </a:lnTo>
                  <a:lnTo>
                    <a:pt x="252264" y="33430"/>
                  </a:lnTo>
                  <a:lnTo>
                    <a:pt x="252319" y="33096"/>
                  </a:lnTo>
                  <a:lnTo>
                    <a:pt x="252375" y="32761"/>
                  </a:lnTo>
                  <a:lnTo>
                    <a:pt x="252543" y="32147"/>
                  </a:lnTo>
                  <a:lnTo>
                    <a:pt x="252878" y="31589"/>
                  </a:lnTo>
                  <a:lnTo>
                    <a:pt x="253268" y="31086"/>
                  </a:lnTo>
                  <a:lnTo>
                    <a:pt x="253771" y="30696"/>
                  </a:lnTo>
                  <a:lnTo>
                    <a:pt x="254329" y="30417"/>
                  </a:lnTo>
                  <a:lnTo>
                    <a:pt x="254943" y="30193"/>
                  </a:lnTo>
                  <a:lnTo>
                    <a:pt x="255277" y="30138"/>
                  </a:lnTo>
                  <a:close/>
                  <a:moveTo>
                    <a:pt x="113463" y="32593"/>
                  </a:moveTo>
                  <a:lnTo>
                    <a:pt x="113798" y="32649"/>
                  </a:lnTo>
                  <a:lnTo>
                    <a:pt x="114412" y="32817"/>
                  </a:lnTo>
                  <a:lnTo>
                    <a:pt x="115026" y="33151"/>
                  </a:lnTo>
                  <a:lnTo>
                    <a:pt x="115472" y="33542"/>
                  </a:lnTo>
                  <a:lnTo>
                    <a:pt x="115919" y="34044"/>
                  </a:lnTo>
                  <a:lnTo>
                    <a:pt x="116198" y="34602"/>
                  </a:lnTo>
                  <a:lnTo>
                    <a:pt x="116365" y="35216"/>
                  </a:lnTo>
                  <a:lnTo>
                    <a:pt x="116421" y="35551"/>
                  </a:lnTo>
                  <a:lnTo>
                    <a:pt x="116477" y="35886"/>
                  </a:lnTo>
                  <a:lnTo>
                    <a:pt x="116421" y="36221"/>
                  </a:lnTo>
                  <a:lnTo>
                    <a:pt x="116365" y="36556"/>
                  </a:lnTo>
                  <a:lnTo>
                    <a:pt x="116198" y="37170"/>
                  </a:lnTo>
                  <a:lnTo>
                    <a:pt x="115919" y="37728"/>
                  </a:lnTo>
                  <a:lnTo>
                    <a:pt x="115472" y="38230"/>
                  </a:lnTo>
                  <a:lnTo>
                    <a:pt x="115026" y="38621"/>
                  </a:lnTo>
                  <a:lnTo>
                    <a:pt x="114412" y="38956"/>
                  </a:lnTo>
                  <a:lnTo>
                    <a:pt x="113798" y="39123"/>
                  </a:lnTo>
                  <a:lnTo>
                    <a:pt x="113463" y="39179"/>
                  </a:lnTo>
                  <a:lnTo>
                    <a:pt x="112793" y="39179"/>
                  </a:lnTo>
                  <a:lnTo>
                    <a:pt x="112458" y="39123"/>
                  </a:lnTo>
                  <a:lnTo>
                    <a:pt x="111844" y="38956"/>
                  </a:lnTo>
                  <a:lnTo>
                    <a:pt x="111286" y="38621"/>
                  </a:lnTo>
                  <a:lnTo>
                    <a:pt x="110784" y="38230"/>
                  </a:lnTo>
                  <a:lnTo>
                    <a:pt x="110393" y="37728"/>
                  </a:lnTo>
                  <a:lnTo>
                    <a:pt x="110114" y="37170"/>
                  </a:lnTo>
                  <a:lnTo>
                    <a:pt x="109891" y="36556"/>
                  </a:lnTo>
                  <a:lnTo>
                    <a:pt x="109835" y="36221"/>
                  </a:lnTo>
                  <a:lnTo>
                    <a:pt x="109835" y="35886"/>
                  </a:lnTo>
                  <a:lnTo>
                    <a:pt x="109835" y="35551"/>
                  </a:lnTo>
                  <a:lnTo>
                    <a:pt x="109891" y="35216"/>
                  </a:lnTo>
                  <a:lnTo>
                    <a:pt x="110114" y="34602"/>
                  </a:lnTo>
                  <a:lnTo>
                    <a:pt x="110393" y="34044"/>
                  </a:lnTo>
                  <a:lnTo>
                    <a:pt x="110784" y="33542"/>
                  </a:lnTo>
                  <a:lnTo>
                    <a:pt x="111286" y="33151"/>
                  </a:lnTo>
                  <a:lnTo>
                    <a:pt x="111844" y="32817"/>
                  </a:lnTo>
                  <a:lnTo>
                    <a:pt x="112458" y="32649"/>
                  </a:lnTo>
                  <a:lnTo>
                    <a:pt x="112793" y="32593"/>
                  </a:lnTo>
                  <a:close/>
                  <a:moveTo>
                    <a:pt x="120328" y="48611"/>
                  </a:moveTo>
                  <a:lnTo>
                    <a:pt x="120886" y="48722"/>
                  </a:lnTo>
                  <a:lnTo>
                    <a:pt x="121444" y="48834"/>
                  </a:lnTo>
                  <a:lnTo>
                    <a:pt x="121946" y="49057"/>
                  </a:lnTo>
                  <a:lnTo>
                    <a:pt x="122393" y="49281"/>
                  </a:lnTo>
                  <a:lnTo>
                    <a:pt x="122895" y="49560"/>
                  </a:lnTo>
                  <a:lnTo>
                    <a:pt x="123286" y="49895"/>
                  </a:lnTo>
                  <a:lnTo>
                    <a:pt x="123676" y="50229"/>
                  </a:lnTo>
                  <a:lnTo>
                    <a:pt x="124067" y="50620"/>
                  </a:lnTo>
                  <a:lnTo>
                    <a:pt x="124346" y="51067"/>
                  </a:lnTo>
                  <a:lnTo>
                    <a:pt x="124625" y="51513"/>
                  </a:lnTo>
                  <a:lnTo>
                    <a:pt x="124904" y="52015"/>
                  </a:lnTo>
                  <a:lnTo>
                    <a:pt x="125071" y="52518"/>
                  </a:lnTo>
                  <a:lnTo>
                    <a:pt x="125183" y="53020"/>
                  </a:lnTo>
                  <a:lnTo>
                    <a:pt x="125295" y="53578"/>
                  </a:lnTo>
                  <a:lnTo>
                    <a:pt x="125295" y="54136"/>
                  </a:lnTo>
                  <a:lnTo>
                    <a:pt x="125295" y="54750"/>
                  </a:lnTo>
                  <a:lnTo>
                    <a:pt x="125183" y="55252"/>
                  </a:lnTo>
                  <a:lnTo>
                    <a:pt x="125071" y="55810"/>
                  </a:lnTo>
                  <a:lnTo>
                    <a:pt x="124904" y="56313"/>
                  </a:lnTo>
                  <a:lnTo>
                    <a:pt x="124625" y="56815"/>
                  </a:lnTo>
                  <a:lnTo>
                    <a:pt x="124346" y="57261"/>
                  </a:lnTo>
                  <a:lnTo>
                    <a:pt x="124067" y="57708"/>
                  </a:lnTo>
                  <a:lnTo>
                    <a:pt x="123676" y="58099"/>
                  </a:lnTo>
                  <a:lnTo>
                    <a:pt x="123286" y="58434"/>
                  </a:lnTo>
                  <a:lnTo>
                    <a:pt x="122895" y="58768"/>
                  </a:lnTo>
                  <a:lnTo>
                    <a:pt x="122393" y="59047"/>
                  </a:lnTo>
                  <a:lnTo>
                    <a:pt x="121946" y="59271"/>
                  </a:lnTo>
                  <a:lnTo>
                    <a:pt x="121444" y="59438"/>
                  </a:lnTo>
                  <a:lnTo>
                    <a:pt x="120886" y="59606"/>
                  </a:lnTo>
                  <a:lnTo>
                    <a:pt x="120328" y="59661"/>
                  </a:lnTo>
                  <a:lnTo>
                    <a:pt x="119769" y="59717"/>
                  </a:lnTo>
                  <a:lnTo>
                    <a:pt x="119211" y="59661"/>
                  </a:lnTo>
                  <a:lnTo>
                    <a:pt x="118653" y="59606"/>
                  </a:lnTo>
                  <a:lnTo>
                    <a:pt x="118095" y="59438"/>
                  </a:lnTo>
                  <a:lnTo>
                    <a:pt x="117593" y="59271"/>
                  </a:lnTo>
                  <a:lnTo>
                    <a:pt x="117146" y="59047"/>
                  </a:lnTo>
                  <a:lnTo>
                    <a:pt x="116644" y="58768"/>
                  </a:lnTo>
                  <a:lnTo>
                    <a:pt x="116253" y="58434"/>
                  </a:lnTo>
                  <a:lnTo>
                    <a:pt x="115863" y="58099"/>
                  </a:lnTo>
                  <a:lnTo>
                    <a:pt x="115472" y="57708"/>
                  </a:lnTo>
                  <a:lnTo>
                    <a:pt x="115193" y="57261"/>
                  </a:lnTo>
                  <a:lnTo>
                    <a:pt x="114914" y="56815"/>
                  </a:lnTo>
                  <a:lnTo>
                    <a:pt x="114635" y="56313"/>
                  </a:lnTo>
                  <a:lnTo>
                    <a:pt x="114467" y="55810"/>
                  </a:lnTo>
                  <a:lnTo>
                    <a:pt x="114356" y="55252"/>
                  </a:lnTo>
                  <a:lnTo>
                    <a:pt x="114244" y="54750"/>
                  </a:lnTo>
                  <a:lnTo>
                    <a:pt x="114244" y="54136"/>
                  </a:lnTo>
                  <a:lnTo>
                    <a:pt x="114244" y="53578"/>
                  </a:lnTo>
                  <a:lnTo>
                    <a:pt x="114356" y="53020"/>
                  </a:lnTo>
                  <a:lnTo>
                    <a:pt x="114467" y="52518"/>
                  </a:lnTo>
                  <a:lnTo>
                    <a:pt x="114635" y="52015"/>
                  </a:lnTo>
                  <a:lnTo>
                    <a:pt x="114914" y="51513"/>
                  </a:lnTo>
                  <a:lnTo>
                    <a:pt x="115193" y="51067"/>
                  </a:lnTo>
                  <a:lnTo>
                    <a:pt x="115472" y="50620"/>
                  </a:lnTo>
                  <a:lnTo>
                    <a:pt x="115863" y="50229"/>
                  </a:lnTo>
                  <a:lnTo>
                    <a:pt x="116253" y="49895"/>
                  </a:lnTo>
                  <a:lnTo>
                    <a:pt x="116644" y="49560"/>
                  </a:lnTo>
                  <a:lnTo>
                    <a:pt x="117146" y="49281"/>
                  </a:lnTo>
                  <a:lnTo>
                    <a:pt x="117593" y="49057"/>
                  </a:lnTo>
                  <a:lnTo>
                    <a:pt x="118095" y="48834"/>
                  </a:lnTo>
                  <a:lnTo>
                    <a:pt x="118653" y="48722"/>
                  </a:lnTo>
                  <a:lnTo>
                    <a:pt x="119211" y="48611"/>
                  </a:lnTo>
                  <a:close/>
                  <a:moveTo>
                    <a:pt x="267109" y="134782"/>
                  </a:moveTo>
                  <a:lnTo>
                    <a:pt x="267667" y="134838"/>
                  </a:lnTo>
                  <a:lnTo>
                    <a:pt x="268226" y="134894"/>
                  </a:lnTo>
                  <a:lnTo>
                    <a:pt x="268728" y="135061"/>
                  </a:lnTo>
                  <a:lnTo>
                    <a:pt x="269286" y="135229"/>
                  </a:lnTo>
                  <a:lnTo>
                    <a:pt x="269732" y="135452"/>
                  </a:lnTo>
                  <a:lnTo>
                    <a:pt x="270235" y="135731"/>
                  </a:lnTo>
                  <a:lnTo>
                    <a:pt x="270625" y="136066"/>
                  </a:lnTo>
                  <a:lnTo>
                    <a:pt x="271016" y="136401"/>
                  </a:lnTo>
                  <a:lnTo>
                    <a:pt x="271407" y="136791"/>
                  </a:lnTo>
                  <a:lnTo>
                    <a:pt x="271686" y="137238"/>
                  </a:lnTo>
                  <a:lnTo>
                    <a:pt x="271965" y="137684"/>
                  </a:lnTo>
                  <a:lnTo>
                    <a:pt x="272244" y="138187"/>
                  </a:lnTo>
                  <a:lnTo>
                    <a:pt x="272411" y="138689"/>
                  </a:lnTo>
                  <a:lnTo>
                    <a:pt x="272523" y="139191"/>
                  </a:lnTo>
                  <a:lnTo>
                    <a:pt x="272635" y="139749"/>
                  </a:lnTo>
                  <a:lnTo>
                    <a:pt x="272635" y="140363"/>
                  </a:lnTo>
                  <a:lnTo>
                    <a:pt x="272635" y="140921"/>
                  </a:lnTo>
                  <a:lnTo>
                    <a:pt x="272523" y="141479"/>
                  </a:lnTo>
                  <a:lnTo>
                    <a:pt x="272411" y="141982"/>
                  </a:lnTo>
                  <a:lnTo>
                    <a:pt x="272244" y="142484"/>
                  </a:lnTo>
                  <a:lnTo>
                    <a:pt x="271965" y="142986"/>
                  </a:lnTo>
                  <a:lnTo>
                    <a:pt x="271686" y="143433"/>
                  </a:lnTo>
                  <a:lnTo>
                    <a:pt x="271407" y="143879"/>
                  </a:lnTo>
                  <a:lnTo>
                    <a:pt x="271016" y="144270"/>
                  </a:lnTo>
                  <a:lnTo>
                    <a:pt x="270625" y="144605"/>
                  </a:lnTo>
                  <a:lnTo>
                    <a:pt x="270235" y="144940"/>
                  </a:lnTo>
                  <a:lnTo>
                    <a:pt x="269732" y="145219"/>
                  </a:lnTo>
                  <a:lnTo>
                    <a:pt x="269286" y="145442"/>
                  </a:lnTo>
                  <a:lnTo>
                    <a:pt x="268728" y="145665"/>
                  </a:lnTo>
                  <a:lnTo>
                    <a:pt x="268226" y="145777"/>
                  </a:lnTo>
                  <a:lnTo>
                    <a:pt x="267667" y="145833"/>
                  </a:lnTo>
                  <a:lnTo>
                    <a:pt x="267109" y="145888"/>
                  </a:lnTo>
                  <a:lnTo>
                    <a:pt x="266551" y="145833"/>
                  </a:lnTo>
                  <a:lnTo>
                    <a:pt x="265993" y="145777"/>
                  </a:lnTo>
                  <a:lnTo>
                    <a:pt x="265435" y="145665"/>
                  </a:lnTo>
                  <a:lnTo>
                    <a:pt x="264933" y="145442"/>
                  </a:lnTo>
                  <a:lnTo>
                    <a:pt x="264430" y="145219"/>
                  </a:lnTo>
                  <a:lnTo>
                    <a:pt x="263984" y="144940"/>
                  </a:lnTo>
                  <a:lnTo>
                    <a:pt x="263593" y="144605"/>
                  </a:lnTo>
                  <a:lnTo>
                    <a:pt x="263203" y="144270"/>
                  </a:lnTo>
                  <a:lnTo>
                    <a:pt x="262812" y="143879"/>
                  </a:lnTo>
                  <a:lnTo>
                    <a:pt x="262477" y="143433"/>
                  </a:lnTo>
                  <a:lnTo>
                    <a:pt x="262198" y="142986"/>
                  </a:lnTo>
                  <a:lnTo>
                    <a:pt x="261975" y="142484"/>
                  </a:lnTo>
                  <a:lnTo>
                    <a:pt x="261807" y="141982"/>
                  </a:lnTo>
                  <a:lnTo>
                    <a:pt x="261640" y="141479"/>
                  </a:lnTo>
                  <a:lnTo>
                    <a:pt x="261584" y="140921"/>
                  </a:lnTo>
                  <a:lnTo>
                    <a:pt x="261528" y="140363"/>
                  </a:lnTo>
                  <a:lnTo>
                    <a:pt x="261584" y="139749"/>
                  </a:lnTo>
                  <a:lnTo>
                    <a:pt x="261640" y="139191"/>
                  </a:lnTo>
                  <a:lnTo>
                    <a:pt x="261807" y="138689"/>
                  </a:lnTo>
                  <a:lnTo>
                    <a:pt x="261975" y="138187"/>
                  </a:lnTo>
                  <a:lnTo>
                    <a:pt x="262198" y="137684"/>
                  </a:lnTo>
                  <a:lnTo>
                    <a:pt x="262477" y="137238"/>
                  </a:lnTo>
                  <a:lnTo>
                    <a:pt x="262812" y="136791"/>
                  </a:lnTo>
                  <a:lnTo>
                    <a:pt x="263203" y="136401"/>
                  </a:lnTo>
                  <a:lnTo>
                    <a:pt x="263593" y="136066"/>
                  </a:lnTo>
                  <a:lnTo>
                    <a:pt x="263984" y="135731"/>
                  </a:lnTo>
                  <a:lnTo>
                    <a:pt x="264430" y="135452"/>
                  </a:lnTo>
                  <a:lnTo>
                    <a:pt x="264933" y="135229"/>
                  </a:lnTo>
                  <a:lnTo>
                    <a:pt x="265435" y="135061"/>
                  </a:lnTo>
                  <a:lnTo>
                    <a:pt x="265993" y="134894"/>
                  </a:lnTo>
                  <a:lnTo>
                    <a:pt x="266551" y="134838"/>
                  </a:lnTo>
                  <a:lnTo>
                    <a:pt x="267109" y="134782"/>
                  </a:lnTo>
                  <a:close/>
                  <a:moveTo>
                    <a:pt x="165199" y="11385"/>
                  </a:moveTo>
                  <a:lnTo>
                    <a:pt x="166594" y="11441"/>
                  </a:lnTo>
                  <a:lnTo>
                    <a:pt x="167934" y="11497"/>
                  </a:lnTo>
                  <a:lnTo>
                    <a:pt x="169273" y="11664"/>
                  </a:lnTo>
                  <a:lnTo>
                    <a:pt x="170613" y="11888"/>
                  </a:lnTo>
                  <a:lnTo>
                    <a:pt x="171952" y="12167"/>
                  </a:lnTo>
                  <a:lnTo>
                    <a:pt x="173292" y="12446"/>
                  </a:lnTo>
                  <a:lnTo>
                    <a:pt x="174631" y="12781"/>
                  </a:lnTo>
                  <a:lnTo>
                    <a:pt x="175971" y="13171"/>
                  </a:lnTo>
                  <a:lnTo>
                    <a:pt x="177254" y="13618"/>
                  </a:lnTo>
                  <a:lnTo>
                    <a:pt x="179877" y="14567"/>
                  </a:lnTo>
                  <a:lnTo>
                    <a:pt x="182445" y="15627"/>
                  </a:lnTo>
                  <a:lnTo>
                    <a:pt x="185012" y="16743"/>
                  </a:lnTo>
                  <a:lnTo>
                    <a:pt x="186630" y="17469"/>
                  </a:lnTo>
                  <a:lnTo>
                    <a:pt x="188249" y="18306"/>
                  </a:lnTo>
                  <a:lnTo>
                    <a:pt x="189867" y="19143"/>
                  </a:lnTo>
                  <a:lnTo>
                    <a:pt x="191430" y="20036"/>
                  </a:lnTo>
                  <a:lnTo>
                    <a:pt x="194556" y="21822"/>
                  </a:lnTo>
                  <a:lnTo>
                    <a:pt x="197569" y="23719"/>
                  </a:lnTo>
                  <a:lnTo>
                    <a:pt x="203653" y="27570"/>
                  </a:lnTo>
                  <a:lnTo>
                    <a:pt x="206722" y="29468"/>
                  </a:lnTo>
                  <a:lnTo>
                    <a:pt x="209848" y="31254"/>
                  </a:lnTo>
                  <a:lnTo>
                    <a:pt x="211522" y="32147"/>
                  </a:lnTo>
                  <a:lnTo>
                    <a:pt x="213252" y="32872"/>
                  </a:lnTo>
                  <a:lnTo>
                    <a:pt x="215038" y="33598"/>
                  </a:lnTo>
                  <a:lnTo>
                    <a:pt x="216824" y="34156"/>
                  </a:lnTo>
                  <a:lnTo>
                    <a:pt x="218666" y="34658"/>
                  </a:lnTo>
                  <a:lnTo>
                    <a:pt x="220563" y="35105"/>
                  </a:lnTo>
                  <a:lnTo>
                    <a:pt x="222405" y="35551"/>
                  </a:lnTo>
                  <a:lnTo>
                    <a:pt x="224303" y="35886"/>
                  </a:lnTo>
                  <a:lnTo>
                    <a:pt x="228098" y="36500"/>
                  </a:lnTo>
                  <a:lnTo>
                    <a:pt x="231949" y="37002"/>
                  </a:lnTo>
                  <a:lnTo>
                    <a:pt x="235688" y="37560"/>
                  </a:lnTo>
                  <a:lnTo>
                    <a:pt x="237530" y="37895"/>
                  </a:lnTo>
                  <a:lnTo>
                    <a:pt x="239316" y="38230"/>
                  </a:lnTo>
                  <a:lnTo>
                    <a:pt x="241269" y="38621"/>
                  </a:lnTo>
                  <a:lnTo>
                    <a:pt x="243278" y="39067"/>
                  </a:lnTo>
                  <a:lnTo>
                    <a:pt x="245232" y="39570"/>
                  </a:lnTo>
                  <a:lnTo>
                    <a:pt x="247185" y="40072"/>
                  </a:lnTo>
                  <a:lnTo>
                    <a:pt x="249138" y="40686"/>
                  </a:lnTo>
                  <a:lnTo>
                    <a:pt x="251092" y="41300"/>
                  </a:lnTo>
                  <a:lnTo>
                    <a:pt x="252989" y="41969"/>
                  </a:lnTo>
                  <a:lnTo>
                    <a:pt x="254887" y="42751"/>
                  </a:lnTo>
                  <a:lnTo>
                    <a:pt x="256729" y="43588"/>
                  </a:lnTo>
                  <a:lnTo>
                    <a:pt x="258570" y="44481"/>
                  </a:lnTo>
                  <a:lnTo>
                    <a:pt x="260356" y="45430"/>
                  </a:lnTo>
                  <a:lnTo>
                    <a:pt x="262086" y="46490"/>
                  </a:lnTo>
                  <a:lnTo>
                    <a:pt x="263761" y="47606"/>
                  </a:lnTo>
                  <a:lnTo>
                    <a:pt x="265435" y="48890"/>
                  </a:lnTo>
                  <a:lnTo>
                    <a:pt x="266998" y="50174"/>
                  </a:lnTo>
                  <a:lnTo>
                    <a:pt x="268560" y="51625"/>
                  </a:lnTo>
                  <a:lnTo>
                    <a:pt x="269453" y="52518"/>
                  </a:lnTo>
                  <a:lnTo>
                    <a:pt x="270290" y="53466"/>
                  </a:lnTo>
                  <a:lnTo>
                    <a:pt x="271128" y="54471"/>
                  </a:lnTo>
                  <a:lnTo>
                    <a:pt x="271909" y="55476"/>
                  </a:lnTo>
                  <a:lnTo>
                    <a:pt x="272690" y="56536"/>
                  </a:lnTo>
                  <a:lnTo>
                    <a:pt x="273416" y="57596"/>
                  </a:lnTo>
                  <a:lnTo>
                    <a:pt x="274086" y="58657"/>
                  </a:lnTo>
                  <a:lnTo>
                    <a:pt x="274755" y="59829"/>
                  </a:lnTo>
                  <a:lnTo>
                    <a:pt x="275369" y="60945"/>
                  </a:lnTo>
                  <a:lnTo>
                    <a:pt x="275983" y="62117"/>
                  </a:lnTo>
                  <a:lnTo>
                    <a:pt x="276541" y="63345"/>
                  </a:lnTo>
                  <a:lnTo>
                    <a:pt x="277044" y="64517"/>
                  </a:lnTo>
                  <a:lnTo>
                    <a:pt x="277546" y="65800"/>
                  </a:lnTo>
                  <a:lnTo>
                    <a:pt x="277992" y="67028"/>
                  </a:lnTo>
                  <a:lnTo>
                    <a:pt x="278383" y="68312"/>
                  </a:lnTo>
                  <a:lnTo>
                    <a:pt x="278774" y="69596"/>
                  </a:lnTo>
                  <a:lnTo>
                    <a:pt x="279109" y="70879"/>
                  </a:lnTo>
                  <a:lnTo>
                    <a:pt x="279388" y="72163"/>
                  </a:lnTo>
                  <a:lnTo>
                    <a:pt x="279667" y="73502"/>
                  </a:lnTo>
                  <a:lnTo>
                    <a:pt x="279890" y="74786"/>
                  </a:lnTo>
                  <a:lnTo>
                    <a:pt x="280057" y="76125"/>
                  </a:lnTo>
                  <a:lnTo>
                    <a:pt x="280225" y="77465"/>
                  </a:lnTo>
                  <a:lnTo>
                    <a:pt x="280281" y="78804"/>
                  </a:lnTo>
                  <a:lnTo>
                    <a:pt x="280392" y="80144"/>
                  </a:lnTo>
                  <a:lnTo>
                    <a:pt x="280392" y="81539"/>
                  </a:lnTo>
                  <a:lnTo>
                    <a:pt x="280392" y="82878"/>
                  </a:lnTo>
                  <a:lnTo>
                    <a:pt x="280336" y="84218"/>
                  </a:lnTo>
                  <a:lnTo>
                    <a:pt x="280225" y="85557"/>
                  </a:lnTo>
                  <a:lnTo>
                    <a:pt x="280057" y="86897"/>
                  </a:lnTo>
                  <a:lnTo>
                    <a:pt x="279890" y="88180"/>
                  </a:lnTo>
                  <a:lnTo>
                    <a:pt x="279667" y="89520"/>
                  </a:lnTo>
                  <a:lnTo>
                    <a:pt x="279388" y="90859"/>
                  </a:lnTo>
                  <a:lnTo>
                    <a:pt x="279053" y="92199"/>
                  </a:lnTo>
                  <a:lnTo>
                    <a:pt x="278662" y="93538"/>
                  </a:lnTo>
                  <a:lnTo>
                    <a:pt x="278271" y="94878"/>
                  </a:lnTo>
                  <a:lnTo>
                    <a:pt x="277825" y="96217"/>
                  </a:lnTo>
                  <a:lnTo>
                    <a:pt x="277323" y="97501"/>
                  </a:lnTo>
                  <a:lnTo>
                    <a:pt x="276820" y="98784"/>
                  </a:lnTo>
                  <a:lnTo>
                    <a:pt x="275704" y="101296"/>
                  </a:lnTo>
                  <a:lnTo>
                    <a:pt x="274532" y="103807"/>
                  </a:lnTo>
                  <a:lnTo>
                    <a:pt x="273248" y="106263"/>
                  </a:lnTo>
                  <a:lnTo>
                    <a:pt x="271909" y="108663"/>
                  </a:lnTo>
                  <a:lnTo>
                    <a:pt x="270514" y="111007"/>
                  </a:lnTo>
                  <a:lnTo>
                    <a:pt x="268393" y="114467"/>
                  </a:lnTo>
                  <a:lnTo>
                    <a:pt x="266216" y="117872"/>
                  </a:lnTo>
                  <a:lnTo>
                    <a:pt x="263984" y="121220"/>
                  </a:lnTo>
                  <a:lnTo>
                    <a:pt x="261696" y="124569"/>
                  </a:lnTo>
                  <a:lnTo>
                    <a:pt x="259352" y="127806"/>
                  </a:lnTo>
                  <a:lnTo>
                    <a:pt x="256952" y="131043"/>
                  </a:lnTo>
                  <a:lnTo>
                    <a:pt x="254496" y="134168"/>
                  </a:lnTo>
                  <a:lnTo>
                    <a:pt x="251929" y="137238"/>
                  </a:lnTo>
                  <a:lnTo>
                    <a:pt x="250366" y="139135"/>
                  </a:lnTo>
                  <a:lnTo>
                    <a:pt x="248748" y="140921"/>
                  </a:lnTo>
                  <a:lnTo>
                    <a:pt x="247073" y="142707"/>
                  </a:lnTo>
                  <a:lnTo>
                    <a:pt x="246180" y="143544"/>
                  </a:lnTo>
                  <a:lnTo>
                    <a:pt x="245287" y="144326"/>
                  </a:lnTo>
                  <a:lnTo>
                    <a:pt x="244394" y="145107"/>
                  </a:lnTo>
                  <a:lnTo>
                    <a:pt x="243446" y="145833"/>
                  </a:lnTo>
                  <a:lnTo>
                    <a:pt x="242497" y="146558"/>
                  </a:lnTo>
                  <a:lnTo>
                    <a:pt x="241548" y="147172"/>
                  </a:lnTo>
                  <a:lnTo>
                    <a:pt x="240543" y="147786"/>
                  </a:lnTo>
                  <a:lnTo>
                    <a:pt x="239539" y="148288"/>
                  </a:lnTo>
                  <a:lnTo>
                    <a:pt x="238478" y="148791"/>
                  </a:lnTo>
                  <a:lnTo>
                    <a:pt x="237418" y="149181"/>
                  </a:lnTo>
                  <a:lnTo>
                    <a:pt x="236246" y="149572"/>
                  </a:lnTo>
                  <a:lnTo>
                    <a:pt x="235074" y="149851"/>
                  </a:lnTo>
                  <a:lnTo>
                    <a:pt x="233846" y="150018"/>
                  </a:lnTo>
                  <a:lnTo>
                    <a:pt x="232674" y="150186"/>
                  </a:lnTo>
                  <a:lnTo>
                    <a:pt x="231446" y="150242"/>
                  </a:lnTo>
                  <a:lnTo>
                    <a:pt x="230274" y="150242"/>
                  </a:lnTo>
                  <a:lnTo>
                    <a:pt x="229046" y="150186"/>
                  </a:lnTo>
                  <a:lnTo>
                    <a:pt x="227819" y="150018"/>
                  </a:lnTo>
                  <a:lnTo>
                    <a:pt x="226647" y="149851"/>
                  </a:lnTo>
                  <a:lnTo>
                    <a:pt x="225419" y="149628"/>
                  </a:lnTo>
                  <a:lnTo>
                    <a:pt x="224247" y="149349"/>
                  </a:lnTo>
                  <a:lnTo>
                    <a:pt x="223019" y="149014"/>
                  </a:lnTo>
                  <a:lnTo>
                    <a:pt x="221847" y="148623"/>
                  </a:lnTo>
                  <a:lnTo>
                    <a:pt x="220675" y="148232"/>
                  </a:lnTo>
                  <a:lnTo>
                    <a:pt x="219503" y="147786"/>
                  </a:lnTo>
                  <a:lnTo>
                    <a:pt x="218387" y="147340"/>
                  </a:lnTo>
                  <a:lnTo>
                    <a:pt x="216154" y="146279"/>
                  </a:lnTo>
                  <a:lnTo>
                    <a:pt x="213922" y="145219"/>
                  </a:lnTo>
                  <a:lnTo>
                    <a:pt x="211689" y="144047"/>
                  </a:lnTo>
                  <a:lnTo>
                    <a:pt x="209513" y="142875"/>
                  </a:lnTo>
                  <a:lnTo>
                    <a:pt x="207280" y="141703"/>
                  </a:lnTo>
                  <a:lnTo>
                    <a:pt x="205104" y="140586"/>
                  </a:lnTo>
                  <a:lnTo>
                    <a:pt x="202871" y="139526"/>
                  </a:lnTo>
                  <a:lnTo>
                    <a:pt x="200639" y="138521"/>
                  </a:lnTo>
                  <a:lnTo>
                    <a:pt x="198574" y="137684"/>
                  </a:lnTo>
                  <a:lnTo>
                    <a:pt x="196565" y="137015"/>
                  </a:lnTo>
                  <a:lnTo>
                    <a:pt x="194500" y="136345"/>
                  </a:lnTo>
                  <a:lnTo>
                    <a:pt x="192435" y="135843"/>
                  </a:lnTo>
                  <a:lnTo>
                    <a:pt x="190314" y="135396"/>
                  </a:lnTo>
                  <a:lnTo>
                    <a:pt x="188249" y="135005"/>
                  </a:lnTo>
                  <a:lnTo>
                    <a:pt x="186128" y="134726"/>
                  </a:lnTo>
                  <a:lnTo>
                    <a:pt x="184007" y="134559"/>
                  </a:lnTo>
                  <a:lnTo>
                    <a:pt x="182333" y="134447"/>
                  </a:lnTo>
                  <a:lnTo>
                    <a:pt x="180715" y="134447"/>
                  </a:lnTo>
                  <a:lnTo>
                    <a:pt x="179040" y="134559"/>
                  </a:lnTo>
                  <a:lnTo>
                    <a:pt x="177422" y="134726"/>
                  </a:lnTo>
                  <a:lnTo>
                    <a:pt x="175859" y="135005"/>
                  </a:lnTo>
                  <a:lnTo>
                    <a:pt x="175022" y="135229"/>
                  </a:lnTo>
                  <a:lnTo>
                    <a:pt x="174241" y="135452"/>
                  </a:lnTo>
                  <a:lnTo>
                    <a:pt x="173515" y="135731"/>
                  </a:lnTo>
                  <a:lnTo>
                    <a:pt x="172734" y="136066"/>
                  </a:lnTo>
                  <a:lnTo>
                    <a:pt x="172008" y="136401"/>
                  </a:lnTo>
                  <a:lnTo>
                    <a:pt x="171227" y="136791"/>
                  </a:lnTo>
                  <a:lnTo>
                    <a:pt x="170501" y="137238"/>
                  </a:lnTo>
                  <a:lnTo>
                    <a:pt x="169720" y="137796"/>
                  </a:lnTo>
                  <a:lnTo>
                    <a:pt x="168994" y="138354"/>
                  </a:lnTo>
                  <a:lnTo>
                    <a:pt x="168325" y="138912"/>
                  </a:lnTo>
                  <a:lnTo>
                    <a:pt x="166929" y="140140"/>
                  </a:lnTo>
                  <a:lnTo>
                    <a:pt x="165590" y="141424"/>
                  </a:lnTo>
                  <a:lnTo>
                    <a:pt x="164195" y="142651"/>
                  </a:lnTo>
                  <a:lnTo>
                    <a:pt x="162855" y="143879"/>
                  </a:lnTo>
                  <a:lnTo>
                    <a:pt x="162130" y="144493"/>
                  </a:lnTo>
                  <a:lnTo>
                    <a:pt x="161404" y="145051"/>
                  </a:lnTo>
                  <a:lnTo>
                    <a:pt x="160679" y="145554"/>
                  </a:lnTo>
                  <a:lnTo>
                    <a:pt x="159897" y="146056"/>
                  </a:lnTo>
                  <a:lnTo>
                    <a:pt x="159172" y="146447"/>
                  </a:lnTo>
                  <a:lnTo>
                    <a:pt x="158390" y="146781"/>
                  </a:lnTo>
                  <a:lnTo>
                    <a:pt x="157609" y="147116"/>
                  </a:lnTo>
                  <a:lnTo>
                    <a:pt x="156828" y="147395"/>
                  </a:lnTo>
                  <a:lnTo>
                    <a:pt x="156046" y="147674"/>
                  </a:lnTo>
                  <a:lnTo>
                    <a:pt x="155209" y="147842"/>
                  </a:lnTo>
                  <a:lnTo>
                    <a:pt x="154428" y="148009"/>
                  </a:lnTo>
                  <a:lnTo>
                    <a:pt x="153591" y="148177"/>
                  </a:lnTo>
                  <a:lnTo>
                    <a:pt x="151916" y="148344"/>
                  </a:lnTo>
                  <a:lnTo>
                    <a:pt x="150242" y="148456"/>
                  </a:lnTo>
                  <a:lnTo>
                    <a:pt x="148568" y="148400"/>
                  </a:lnTo>
                  <a:lnTo>
                    <a:pt x="146893" y="148288"/>
                  </a:lnTo>
                  <a:lnTo>
                    <a:pt x="145331" y="148121"/>
                  </a:lnTo>
                  <a:lnTo>
                    <a:pt x="143824" y="147898"/>
                  </a:lnTo>
                  <a:lnTo>
                    <a:pt x="142261" y="147619"/>
                  </a:lnTo>
                  <a:lnTo>
                    <a:pt x="140698" y="147284"/>
                  </a:lnTo>
                  <a:lnTo>
                    <a:pt x="139192" y="146893"/>
                  </a:lnTo>
                  <a:lnTo>
                    <a:pt x="137685" y="146391"/>
                  </a:lnTo>
                  <a:lnTo>
                    <a:pt x="136178" y="145888"/>
                  </a:lnTo>
                  <a:lnTo>
                    <a:pt x="134727" y="145275"/>
                  </a:lnTo>
                  <a:lnTo>
                    <a:pt x="133276" y="144605"/>
                  </a:lnTo>
                  <a:lnTo>
                    <a:pt x="131825" y="143879"/>
                  </a:lnTo>
                  <a:lnTo>
                    <a:pt x="130485" y="143098"/>
                  </a:lnTo>
                  <a:lnTo>
                    <a:pt x="129090" y="142261"/>
                  </a:lnTo>
                  <a:lnTo>
                    <a:pt x="127806" y="141312"/>
                  </a:lnTo>
                  <a:lnTo>
                    <a:pt x="126523" y="140307"/>
                  </a:lnTo>
                  <a:lnTo>
                    <a:pt x="125295" y="139247"/>
                  </a:lnTo>
                  <a:lnTo>
                    <a:pt x="124067" y="138131"/>
                  </a:lnTo>
                  <a:lnTo>
                    <a:pt x="122951" y="136959"/>
                  </a:lnTo>
                  <a:lnTo>
                    <a:pt x="121834" y="135675"/>
                  </a:lnTo>
                  <a:lnTo>
                    <a:pt x="120830" y="134336"/>
                  </a:lnTo>
                  <a:lnTo>
                    <a:pt x="119881" y="132996"/>
                  </a:lnTo>
                  <a:lnTo>
                    <a:pt x="118988" y="131545"/>
                  </a:lnTo>
                  <a:lnTo>
                    <a:pt x="118151" y="130038"/>
                  </a:lnTo>
                  <a:lnTo>
                    <a:pt x="117370" y="128476"/>
                  </a:lnTo>
                  <a:lnTo>
                    <a:pt x="116700" y="126913"/>
                  </a:lnTo>
                  <a:lnTo>
                    <a:pt x="116086" y="125294"/>
                  </a:lnTo>
                  <a:lnTo>
                    <a:pt x="115584" y="123676"/>
                  </a:lnTo>
                  <a:lnTo>
                    <a:pt x="115137" y="122002"/>
                  </a:lnTo>
                  <a:lnTo>
                    <a:pt x="114802" y="120327"/>
                  </a:lnTo>
                  <a:lnTo>
                    <a:pt x="114579" y="118597"/>
                  </a:lnTo>
                  <a:lnTo>
                    <a:pt x="114412" y="116867"/>
                  </a:lnTo>
                  <a:lnTo>
                    <a:pt x="114356" y="115137"/>
                  </a:lnTo>
                  <a:lnTo>
                    <a:pt x="114412" y="113351"/>
                  </a:lnTo>
                  <a:lnTo>
                    <a:pt x="114523" y="112123"/>
                  </a:lnTo>
                  <a:lnTo>
                    <a:pt x="114691" y="110895"/>
                  </a:lnTo>
                  <a:lnTo>
                    <a:pt x="114858" y="109667"/>
                  </a:lnTo>
                  <a:lnTo>
                    <a:pt x="115137" y="108440"/>
                  </a:lnTo>
                  <a:lnTo>
                    <a:pt x="115416" y="107212"/>
                  </a:lnTo>
                  <a:lnTo>
                    <a:pt x="115695" y="106040"/>
                  </a:lnTo>
                  <a:lnTo>
                    <a:pt x="116421" y="103640"/>
                  </a:lnTo>
                  <a:lnTo>
                    <a:pt x="117202" y="101240"/>
                  </a:lnTo>
                  <a:lnTo>
                    <a:pt x="118095" y="98952"/>
                  </a:lnTo>
                  <a:lnTo>
                    <a:pt x="119937" y="94320"/>
                  </a:lnTo>
                  <a:lnTo>
                    <a:pt x="121667" y="90022"/>
                  </a:lnTo>
                  <a:lnTo>
                    <a:pt x="123341" y="85725"/>
                  </a:lnTo>
                  <a:lnTo>
                    <a:pt x="124960" y="81372"/>
                  </a:lnTo>
                  <a:lnTo>
                    <a:pt x="126467" y="77018"/>
                  </a:lnTo>
                  <a:lnTo>
                    <a:pt x="127862" y="72609"/>
                  </a:lnTo>
                  <a:lnTo>
                    <a:pt x="128532" y="70377"/>
                  </a:lnTo>
                  <a:lnTo>
                    <a:pt x="129146" y="68145"/>
                  </a:lnTo>
                  <a:lnTo>
                    <a:pt x="129704" y="65856"/>
                  </a:lnTo>
                  <a:lnTo>
                    <a:pt x="130262" y="63624"/>
                  </a:lnTo>
                  <a:lnTo>
                    <a:pt x="130764" y="61336"/>
                  </a:lnTo>
                  <a:lnTo>
                    <a:pt x="131211" y="59047"/>
                  </a:lnTo>
                  <a:lnTo>
                    <a:pt x="131825" y="55308"/>
                  </a:lnTo>
                  <a:lnTo>
                    <a:pt x="132438" y="51513"/>
                  </a:lnTo>
                  <a:lnTo>
                    <a:pt x="132997" y="47718"/>
                  </a:lnTo>
                  <a:lnTo>
                    <a:pt x="133610" y="43979"/>
                  </a:lnTo>
                  <a:lnTo>
                    <a:pt x="133945" y="42137"/>
                  </a:lnTo>
                  <a:lnTo>
                    <a:pt x="134336" y="40295"/>
                  </a:lnTo>
                  <a:lnTo>
                    <a:pt x="134782" y="38453"/>
                  </a:lnTo>
                  <a:lnTo>
                    <a:pt x="135285" y="36612"/>
                  </a:lnTo>
                  <a:lnTo>
                    <a:pt x="135787" y="34826"/>
                  </a:lnTo>
                  <a:lnTo>
                    <a:pt x="136401" y="33096"/>
                  </a:lnTo>
                  <a:lnTo>
                    <a:pt x="137071" y="31365"/>
                  </a:lnTo>
                  <a:lnTo>
                    <a:pt x="137852" y="29635"/>
                  </a:lnTo>
                  <a:lnTo>
                    <a:pt x="138299" y="28687"/>
                  </a:lnTo>
                  <a:lnTo>
                    <a:pt x="138857" y="27738"/>
                  </a:lnTo>
                  <a:lnTo>
                    <a:pt x="139415" y="26789"/>
                  </a:lnTo>
                  <a:lnTo>
                    <a:pt x="139973" y="25840"/>
                  </a:lnTo>
                  <a:lnTo>
                    <a:pt x="140587" y="24947"/>
                  </a:lnTo>
                  <a:lnTo>
                    <a:pt x="141201" y="24110"/>
                  </a:lnTo>
                  <a:lnTo>
                    <a:pt x="141870" y="23217"/>
                  </a:lnTo>
                  <a:lnTo>
                    <a:pt x="142540" y="22436"/>
                  </a:lnTo>
                  <a:lnTo>
                    <a:pt x="143210" y="21599"/>
                  </a:lnTo>
                  <a:lnTo>
                    <a:pt x="143935" y="20817"/>
                  </a:lnTo>
                  <a:lnTo>
                    <a:pt x="144717" y="20092"/>
                  </a:lnTo>
                  <a:lnTo>
                    <a:pt x="145442" y="19366"/>
                  </a:lnTo>
                  <a:lnTo>
                    <a:pt x="146224" y="18641"/>
                  </a:lnTo>
                  <a:lnTo>
                    <a:pt x="147061" y="17971"/>
                  </a:lnTo>
                  <a:lnTo>
                    <a:pt x="147898" y="17357"/>
                  </a:lnTo>
                  <a:lnTo>
                    <a:pt x="148735" y="16743"/>
                  </a:lnTo>
                  <a:lnTo>
                    <a:pt x="149572" y="16185"/>
                  </a:lnTo>
                  <a:lnTo>
                    <a:pt x="150465" y="15627"/>
                  </a:lnTo>
                  <a:lnTo>
                    <a:pt x="151358" y="15069"/>
                  </a:lnTo>
                  <a:lnTo>
                    <a:pt x="152251" y="14622"/>
                  </a:lnTo>
                  <a:lnTo>
                    <a:pt x="153144" y="14120"/>
                  </a:lnTo>
                  <a:lnTo>
                    <a:pt x="154093" y="13729"/>
                  </a:lnTo>
                  <a:lnTo>
                    <a:pt x="155042" y="13339"/>
                  </a:lnTo>
                  <a:lnTo>
                    <a:pt x="155990" y="12948"/>
                  </a:lnTo>
                  <a:lnTo>
                    <a:pt x="156939" y="12669"/>
                  </a:lnTo>
                  <a:lnTo>
                    <a:pt x="157888" y="12390"/>
                  </a:lnTo>
                  <a:lnTo>
                    <a:pt x="158893" y="12111"/>
                  </a:lnTo>
                  <a:lnTo>
                    <a:pt x="159841" y="11888"/>
                  </a:lnTo>
                  <a:lnTo>
                    <a:pt x="160846" y="11720"/>
                  </a:lnTo>
                  <a:lnTo>
                    <a:pt x="161851" y="11553"/>
                  </a:lnTo>
                  <a:lnTo>
                    <a:pt x="162855" y="11497"/>
                  </a:lnTo>
                  <a:lnTo>
                    <a:pt x="163860" y="11385"/>
                  </a:lnTo>
                  <a:close/>
                  <a:moveTo>
                    <a:pt x="184677" y="142428"/>
                  </a:moveTo>
                  <a:lnTo>
                    <a:pt x="185235" y="142484"/>
                  </a:lnTo>
                  <a:lnTo>
                    <a:pt x="185793" y="142540"/>
                  </a:lnTo>
                  <a:lnTo>
                    <a:pt x="186296" y="142707"/>
                  </a:lnTo>
                  <a:lnTo>
                    <a:pt x="186854" y="142875"/>
                  </a:lnTo>
                  <a:lnTo>
                    <a:pt x="187300" y="143098"/>
                  </a:lnTo>
                  <a:lnTo>
                    <a:pt x="187747" y="143377"/>
                  </a:lnTo>
                  <a:lnTo>
                    <a:pt x="188193" y="143712"/>
                  </a:lnTo>
                  <a:lnTo>
                    <a:pt x="188584" y="144103"/>
                  </a:lnTo>
                  <a:lnTo>
                    <a:pt x="188975" y="144493"/>
                  </a:lnTo>
                  <a:lnTo>
                    <a:pt x="189254" y="144884"/>
                  </a:lnTo>
                  <a:lnTo>
                    <a:pt x="189533" y="145330"/>
                  </a:lnTo>
                  <a:lnTo>
                    <a:pt x="189812" y="145833"/>
                  </a:lnTo>
                  <a:lnTo>
                    <a:pt x="189979" y="146335"/>
                  </a:lnTo>
                  <a:lnTo>
                    <a:pt x="190091" y="146893"/>
                  </a:lnTo>
                  <a:lnTo>
                    <a:pt x="190202" y="147451"/>
                  </a:lnTo>
                  <a:lnTo>
                    <a:pt x="190202" y="148009"/>
                  </a:lnTo>
                  <a:lnTo>
                    <a:pt x="190202" y="148567"/>
                  </a:lnTo>
                  <a:lnTo>
                    <a:pt x="190091" y="149125"/>
                  </a:lnTo>
                  <a:lnTo>
                    <a:pt x="189979" y="149628"/>
                  </a:lnTo>
                  <a:lnTo>
                    <a:pt x="189812" y="150186"/>
                  </a:lnTo>
                  <a:lnTo>
                    <a:pt x="189533" y="150632"/>
                  </a:lnTo>
                  <a:lnTo>
                    <a:pt x="189254" y="151079"/>
                  </a:lnTo>
                  <a:lnTo>
                    <a:pt x="188975" y="151525"/>
                  </a:lnTo>
                  <a:lnTo>
                    <a:pt x="188584" y="151916"/>
                  </a:lnTo>
                  <a:lnTo>
                    <a:pt x="188193" y="152307"/>
                  </a:lnTo>
                  <a:lnTo>
                    <a:pt x="187747" y="152586"/>
                  </a:lnTo>
                  <a:lnTo>
                    <a:pt x="187300" y="152865"/>
                  </a:lnTo>
                  <a:lnTo>
                    <a:pt x="186854" y="153144"/>
                  </a:lnTo>
                  <a:lnTo>
                    <a:pt x="186296" y="153311"/>
                  </a:lnTo>
                  <a:lnTo>
                    <a:pt x="185793" y="153423"/>
                  </a:lnTo>
                  <a:lnTo>
                    <a:pt x="185235" y="153534"/>
                  </a:lnTo>
                  <a:lnTo>
                    <a:pt x="184119" y="153534"/>
                  </a:lnTo>
                  <a:lnTo>
                    <a:pt x="183561" y="153423"/>
                  </a:lnTo>
                  <a:lnTo>
                    <a:pt x="183003" y="153311"/>
                  </a:lnTo>
                  <a:lnTo>
                    <a:pt x="182500" y="153144"/>
                  </a:lnTo>
                  <a:lnTo>
                    <a:pt x="181998" y="152865"/>
                  </a:lnTo>
                  <a:lnTo>
                    <a:pt x="181552" y="152586"/>
                  </a:lnTo>
                  <a:lnTo>
                    <a:pt x="181161" y="152307"/>
                  </a:lnTo>
                  <a:lnTo>
                    <a:pt x="180770" y="151916"/>
                  </a:lnTo>
                  <a:lnTo>
                    <a:pt x="180380" y="151525"/>
                  </a:lnTo>
                  <a:lnTo>
                    <a:pt x="180045" y="151079"/>
                  </a:lnTo>
                  <a:lnTo>
                    <a:pt x="179766" y="150632"/>
                  </a:lnTo>
                  <a:lnTo>
                    <a:pt x="179543" y="150186"/>
                  </a:lnTo>
                  <a:lnTo>
                    <a:pt x="179375" y="149628"/>
                  </a:lnTo>
                  <a:lnTo>
                    <a:pt x="179208" y="149125"/>
                  </a:lnTo>
                  <a:lnTo>
                    <a:pt x="179152" y="148567"/>
                  </a:lnTo>
                  <a:lnTo>
                    <a:pt x="179096" y="148009"/>
                  </a:lnTo>
                  <a:lnTo>
                    <a:pt x="179152" y="147451"/>
                  </a:lnTo>
                  <a:lnTo>
                    <a:pt x="179208" y="146893"/>
                  </a:lnTo>
                  <a:lnTo>
                    <a:pt x="179375" y="146335"/>
                  </a:lnTo>
                  <a:lnTo>
                    <a:pt x="179543" y="145833"/>
                  </a:lnTo>
                  <a:lnTo>
                    <a:pt x="179766" y="145330"/>
                  </a:lnTo>
                  <a:lnTo>
                    <a:pt x="180045" y="144884"/>
                  </a:lnTo>
                  <a:lnTo>
                    <a:pt x="180380" y="144493"/>
                  </a:lnTo>
                  <a:lnTo>
                    <a:pt x="180770" y="144103"/>
                  </a:lnTo>
                  <a:lnTo>
                    <a:pt x="181161" y="143712"/>
                  </a:lnTo>
                  <a:lnTo>
                    <a:pt x="181552" y="143377"/>
                  </a:lnTo>
                  <a:lnTo>
                    <a:pt x="181998" y="143098"/>
                  </a:lnTo>
                  <a:lnTo>
                    <a:pt x="182500" y="142875"/>
                  </a:lnTo>
                  <a:lnTo>
                    <a:pt x="183003" y="142707"/>
                  </a:lnTo>
                  <a:lnTo>
                    <a:pt x="183561" y="142540"/>
                  </a:lnTo>
                  <a:lnTo>
                    <a:pt x="184119" y="142484"/>
                  </a:lnTo>
                  <a:lnTo>
                    <a:pt x="184677" y="142428"/>
                  </a:lnTo>
                  <a:close/>
                  <a:moveTo>
                    <a:pt x="0" y="0"/>
                  </a:moveTo>
                  <a:lnTo>
                    <a:pt x="0" y="160734"/>
                  </a:lnTo>
                  <a:lnTo>
                    <a:pt x="285750" y="160734"/>
                  </a:lnTo>
                  <a:lnTo>
                    <a:pt x="2857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6"/>
            <p:cNvSpPr/>
            <p:nvPr/>
          </p:nvSpPr>
          <p:spPr>
            <a:xfrm>
              <a:off x="238125" y="848325"/>
              <a:ext cx="7143750" cy="4018350"/>
            </a:xfrm>
            <a:custGeom>
              <a:avLst/>
              <a:gdLst/>
              <a:ahLst/>
              <a:cxnLst/>
              <a:rect l="l" t="t" r="r" b="b"/>
              <a:pathLst>
                <a:path w="285750" h="160734" extrusionOk="0">
                  <a:moveTo>
                    <a:pt x="206722" y="15292"/>
                  </a:moveTo>
                  <a:lnTo>
                    <a:pt x="207057" y="15348"/>
                  </a:lnTo>
                  <a:lnTo>
                    <a:pt x="207671" y="15515"/>
                  </a:lnTo>
                  <a:lnTo>
                    <a:pt x="208229" y="15850"/>
                  </a:lnTo>
                  <a:lnTo>
                    <a:pt x="208731" y="16241"/>
                  </a:lnTo>
                  <a:lnTo>
                    <a:pt x="209122" y="16743"/>
                  </a:lnTo>
                  <a:lnTo>
                    <a:pt x="209457" y="17301"/>
                  </a:lnTo>
                  <a:lnTo>
                    <a:pt x="209624" y="17915"/>
                  </a:lnTo>
                  <a:lnTo>
                    <a:pt x="209680" y="18250"/>
                  </a:lnTo>
                  <a:lnTo>
                    <a:pt x="209736" y="18585"/>
                  </a:lnTo>
                  <a:lnTo>
                    <a:pt x="209680" y="18920"/>
                  </a:lnTo>
                  <a:lnTo>
                    <a:pt x="209624" y="19255"/>
                  </a:lnTo>
                  <a:lnTo>
                    <a:pt x="209457" y="19869"/>
                  </a:lnTo>
                  <a:lnTo>
                    <a:pt x="209122" y="20427"/>
                  </a:lnTo>
                  <a:lnTo>
                    <a:pt x="208731" y="20929"/>
                  </a:lnTo>
                  <a:lnTo>
                    <a:pt x="208229" y="21320"/>
                  </a:lnTo>
                  <a:lnTo>
                    <a:pt x="207671" y="21654"/>
                  </a:lnTo>
                  <a:lnTo>
                    <a:pt x="207057" y="21822"/>
                  </a:lnTo>
                  <a:lnTo>
                    <a:pt x="206722" y="21878"/>
                  </a:lnTo>
                  <a:lnTo>
                    <a:pt x="206053" y="21878"/>
                  </a:lnTo>
                  <a:lnTo>
                    <a:pt x="205718" y="21822"/>
                  </a:lnTo>
                  <a:lnTo>
                    <a:pt x="205104" y="21654"/>
                  </a:lnTo>
                  <a:lnTo>
                    <a:pt x="204546" y="21320"/>
                  </a:lnTo>
                  <a:lnTo>
                    <a:pt x="204043" y="20929"/>
                  </a:lnTo>
                  <a:lnTo>
                    <a:pt x="203653" y="20427"/>
                  </a:lnTo>
                  <a:lnTo>
                    <a:pt x="203374" y="19869"/>
                  </a:lnTo>
                  <a:lnTo>
                    <a:pt x="203150" y="19255"/>
                  </a:lnTo>
                  <a:lnTo>
                    <a:pt x="203095" y="18920"/>
                  </a:lnTo>
                  <a:lnTo>
                    <a:pt x="203095" y="18585"/>
                  </a:lnTo>
                  <a:lnTo>
                    <a:pt x="203095" y="18250"/>
                  </a:lnTo>
                  <a:lnTo>
                    <a:pt x="203150" y="17915"/>
                  </a:lnTo>
                  <a:lnTo>
                    <a:pt x="203374" y="17301"/>
                  </a:lnTo>
                  <a:lnTo>
                    <a:pt x="203653" y="16743"/>
                  </a:lnTo>
                  <a:lnTo>
                    <a:pt x="204043" y="16241"/>
                  </a:lnTo>
                  <a:lnTo>
                    <a:pt x="204546" y="15850"/>
                  </a:lnTo>
                  <a:lnTo>
                    <a:pt x="205104" y="15515"/>
                  </a:lnTo>
                  <a:lnTo>
                    <a:pt x="205718" y="15348"/>
                  </a:lnTo>
                  <a:lnTo>
                    <a:pt x="206053" y="15292"/>
                  </a:lnTo>
                  <a:close/>
                  <a:moveTo>
                    <a:pt x="255947" y="30138"/>
                  </a:moveTo>
                  <a:lnTo>
                    <a:pt x="256282" y="30193"/>
                  </a:lnTo>
                  <a:lnTo>
                    <a:pt x="256896" y="30417"/>
                  </a:lnTo>
                  <a:lnTo>
                    <a:pt x="257454" y="30696"/>
                  </a:lnTo>
                  <a:lnTo>
                    <a:pt x="257956" y="31086"/>
                  </a:lnTo>
                  <a:lnTo>
                    <a:pt x="258347" y="31589"/>
                  </a:lnTo>
                  <a:lnTo>
                    <a:pt x="258682" y="32147"/>
                  </a:lnTo>
                  <a:lnTo>
                    <a:pt x="258849" y="32761"/>
                  </a:lnTo>
                  <a:lnTo>
                    <a:pt x="258905" y="33096"/>
                  </a:lnTo>
                  <a:lnTo>
                    <a:pt x="258905" y="33430"/>
                  </a:lnTo>
                  <a:lnTo>
                    <a:pt x="258905" y="33765"/>
                  </a:lnTo>
                  <a:lnTo>
                    <a:pt x="258849" y="34100"/>
                  </a:lnTo>
                  <a:lnTo>
                    <a:pt x="258682" y="34714"/>
                  </a:lnTo>
                  <a:lnTo>
                    <a:pt x="258347" y="35328"/>
                  </a:lnTo>
                  <a:lnTo>
                    <a:pt x="257956" y="35774"/>
                  </a:lnTo>
                  <a:lnTo>
                    <a:pt x="257454" y="36221"/>
                  </a:lnTo>
                  <a:lnTo>
                    <a:pt x="256896" y="36500"/>
                  </a:lnTo>
                  <a:lnTo>
                    <a:pt x="256282" y="36723"/>
                  </a:lnTo>
                  <a:lnTo>
                    <a:pt x="255947" y="36723"/>
                  </a:lnTo>
                  <a:lnTo>
                    <a:pt x="255612" y="36779"/>
                  </a:lnTo>
                  <a:lnTo>
                    <a:pt x="255277" y="36723"/>
                  </a:lnTo>
                  <a:lnTo>
                    <a:pt x="254943" y="36723"/>
                  </a:lnTo>
                  <a:lnTo>
                    <a:pt x="254329" y="36500"/>
                  </a:lnTo>
                  <a:lnTo>
                    <a:pt x="253771" y="36221"/>
                  </a:lnTo>
                  <a:lnTo>
                    <a:pt x="253268" y="35774"/>
                  </a:lnTo>
                  <a:lnTo>
                    <a:pt x="252878" y="35328"/>
                  </a:lnTo>
                  <a:lnTo>
                    <a:pt x="252543" y="34714"/>
                  </a:lnTo>
                  <a:lnTo>
                    <a:pt x="252375" y="34100"/>
                  </a:lnTo>
                  <a:lnTo>
                    <a:pt x="252319" y="33765"/>
                  </a:lnTo>
                  <a:lnTo>
                    <a:pt x="252264" y="33430"/>
                  </a:lnTo>
                  <a:lnTo>
                    <a:pt x="252319" y="33096"/>
                  </a:lnTo>
                  <a:lnTo>
                    <a:pt x="252375" y="32761"/>
                  </a:lnTo>
                  <a:lnTo>
                    <a:pt x="252543" y="32147"/>
                  </a:lnTo>
                  <a:lnTo>
                    <a:pt x="252878" y="31589"/>
                  </a:lnTo>
                  <a:lnTo>
                    <a:pt x="253268" y="31086"/>
                  </a:lnTo>
                  <a:lnTo>
                    <a:pt x="253771" y="30696"/>
                  </a:lnTo>
                  <a:lnTo>
                    <a:pt x="254329" y="30417"/>
                  </a:lnTo>
                  <a:lnTo>
                    <a:pt x="254943" y="30193"/>
                  </a:lnTo>
                  <a:lnTo>
                    <a:pt x="255277" y="30138"/>
                  </a:lnTo>
                  <a:close/>
                  <a:moveTo>
                    <a:pt x="113463" y="32593"/>
                  </a:moveTo>
                  <a:lnTo>
                    <a:pt x="113798" y="32649"/>
                  </a:lnTo>
                  <a:lnTo>
                    <a:pt x="114412" y="32817"/>
                  </a:lnTo>
                  <a:lnTo>
                    <a:pt x="115026" y="33151"/>
                  </a:lnTo>
                  <a:lnTo>
                    <a:pt x="115472" y="33542"/>
                  </a:lnTo>
                  <a:lnTo>
                    <a:pt x="115919" y="34044"/>
                  </a:lnTo>
                  <a:lnTo>
                    <a:pt x="116198" y="34602"/>
                  </a:lnTo>
                  <a:lnTo>
                    <a:pt x="116365" y="35216"/>
                  </a:lnTo>
                  <a:lnTo>
                    <a:pt x="116421" y="35551"/>
                  </a:lnTo>
                  <a:lnTo>
                    <a:pt x="116477" y="35886"/>
                  </a:lnTo>
                  <a:lnTo>
                    <a:pt x="116421" y="36221"/>
                  </a:lnTo>
                  <a:lnTo>
                    <a:pt x="116365" y="36556"/>
                  </a:lnTo>
                  <a:lnTo>
                    <a:pt x="116198" y="37170"/>
                  </a:lnTo>
                  <a:lnTo>
                    <a:pt x="115919" y="37728"/>
                  </a:lnTo>
                  <a:lnTo>
                    <a:pt x="115472" y="38230"/>
                  </a:lnTo>
                  <a:lnTo>
                    <a:pt x="115026" y="38621"/>
                  </a:lnTo>
                  <a:lnTo>
                    <a:pt x="114412" y="38956"/>
                  </a:lnTo>
                  <a:lnTo>
                    <a:pt x="113798" y="39123"/>
                  </a:lnTo>
                  <a:lnTo>
                    <a:pt x="113463" y="39179"/>
                  </a:lnTo>
                  <a:lnTo>
                    <a:pt x="112793" y="39179"/>
                  </a:lnTo>
                  <a:lnTo>
                    <a:pt x="112458" y="39123"/>
                  </a:lnTo>
                  <a:lnTo>
                    <a:pt x="111844" y="38956"/>
                  </a:lnTo>
                  <a:lnTo>
                    <a:pt x="111286" y="38621"/>
                  </a:lnTo>
                  <a:lnTo>
                    <a:pt x="110784" y="38230"/>
                  </a:lnTo>
                  <a:lnTo>
                    <a:pt x="110393" y="37728"/>
                  </a:lnTo>
                  <a:lnTo>
                    <a:pt x="110114" y="37170"/>
                  </a:lnTo>
                  <a:lnTo>
                    <a:pt x="109891" y="36556"/>
                  </a:lnTo>
                  <a:lnTo>
                    <a:pt x="109835" y="36221"/>
                  </a:lnTo>
                  <a:lnTo>
                    <a:pt x="109835" y="35886"/>
                  </a:lnTo>
                  <a:lnTo>
                    <a:pt x="109835" y="35551"/>
                  </a:lnTo>
                  <a:lnTo>
                    <a:pt x="109891" y="35216"/>
                  </a:lnTo>
                  <a:lnTo>
                    <a:pt x="110114" y="34602"/>
                  </a:lnTo>
                  <a:lnTo>
                    <a:pt x="110393" y="34044"/>
                  </a:lnTo>
                  <a:lnTo>
                    <a:pt x="110784" y="33542"/>
                  </a:lnTo>
                  <a:lnTo>
                    <a:pt x="111286" y="33151"/>
                  </a:lnTo>
                  <a:lnTo>
                    <a:pt x="111844" y="32817"/>
                  </a:lnTo>
                  <a:lnTo>
                    <a:pt x="112458" y="32649"/>
                  </a:lnTo>
                  <a:lnTo>
                    <a:pt x="112793" y="32593"/>
                  </a:lnTo>
                  <a:close/>
                  <a:moveTo>
                    <a:pt x="120328" y="48611"/>
                  </a:moveTo>
                  <a:lnTo>
                    <a:pt x="120886" y="48722"/>
                  </a:lnTo>
                  <a:lnTo>
                    <a:pt x="121444" y="48834"/>
                  </a:lnTo>
                  <a:lnTo>
                    <a:pt x="121946" y="49057"/>
                  </a:lnTo>
                  <a:lnTo>
                    <a:pt x="122393" y="49281"/>
                  </a:lnTo>
                  <a:lnTo>
                    <a:pt x="122895" y="49560"/>
                  </a:lnTo>
                  <a:lnTo>
                    <a:pt x="123286" y="49895"/>
                  </a:lnTo>
                  <a:lnTo>
                    <a:pt x="123676" y="50229"/>
                  </a:lnTo>
                  <a:lnTo>
                    <a:pt x="124067" y="50620"/>
                  </a:lnTo>
                  <a:lnTo>
                    <a:pt x="124346" y="51067"/>
                  </a:lnTo>
                  <a:lnTo>
                    <a:pt x="124625" y="51513"/>
                  </a:lnTo>
                  <a:lnTo>
                    <a:pt x="124904" y="52015"/>
                  </a:lnTo>
                  <a:lnTo>
                    <a:pt x="125071" y="52518"/>
                  </a:lnTo>
                  <a:lnTo>
                    <a:pt x="125183" y="53020"/>
                  </a:lnTo>
                  <a:lnTo>
                    <a:pt x="125295" y="53578"/>
                  </a:lnTo>
                  <a:lnTo>
                    <a:pt x="125295" y="54136"/>
                  </a:lnTo>
                  <a:lnTo>
                    <a:pt x="125295" y="54750"/>
                  </a:lnTo>
                  <a:lnTo>
                    <a:pt x="125183" y="55252"/>
                  </a:lnTo>
                  <a:lnTo>
                    <a:pt x="125071" y="55810"/>
                  </a:lnTo>
                  <a:lnTo>
                    <a:pt x="124904" y="56313"/>
                  </a:lnTo>
                  <a:lnTo>
                    <a:pt x="124625" y="56815"/>
                  </a:lnTo>
                  <a:lnTo>
                    <a:pt x="124346" y="57261"/>
                  </a:lnTo>
                  <a:lnTo>
                    <a:pt x="124067" y="57708"/>
                  </a:lnTo>
                  <a:lnTo>
                    <a:pt x="123676" y="58099"/>
                  </a:lnTo>
                  <a:lnTo>
                    <a:pt x="123286" y="58434"/>
                  </a:lnTo>
                  <a:lnTo>
                    <a:pt x="122895" y="58768"/>
                  </a:lnTo>
                  <a:lnTo>
                    <a:pt x="122393" y="59047"/>
                  </a:lnTo>
                  <a:lnTo>
                    <a:pt x="121946" y="59271"/>
                  </a:lnTo>
                  <a:lnTo>
                    <a:pt x="121444" y="59438"/>
                  </a:lnTo>
                  <a:lnTo>
                    <a:pt x="120886" y="59606"/>
                  </a:lnTo>
                  <a:lnTo>
                    <a:pt x="120328" y="59661"/>
                  </a:lnTo>
                  <a:lnTo>
                    <a:pt x="119769" y="59717"/>
                  </a:lnTo>
                  <a:lnTo>
                    <a:pt x="119211" y="59661"/>
                  </a:lnTo>
                  <a:lnTo>
                    <a:pt x="118653" y="59606"/>
                  </a:lnTo>
                  <a:lnTo>
                    <a:pt x="118095" y="59438"/>
                  </a:lnTo>
                  <a:lnTo>
                    <a:pt x="117593" y="59271"/>
                  </a:lnTo>
                  <a:lnTo>
                    <a:pt x="117146" y="59047"/>
                  </a:lnTo>
                  <a:lnTo>
                    <a:pt x="116644" y="58768"/>
                  </a:lnTo>
                  <a:lnTo>
                    <a:pt x="116253" y="58434"/>
                  </a:lnTo>
                  <a:lnTo>
                    <a:pt x="115863" y="58099"/>
                  </a:lnTo>
                  <a:lnTo>
                    <a:pt x="115472" y="57708"/>
                  </a:lnTo>
                  <a:lnTo>
                    <a:pt x="115193" y="57261"/>
                  </a:lnTo>
                  <a:lnTo>
                    <a:pt x="114914" y="56815"/>
                  </a:lnTo>
                  <a:lnTo>
                    <a:pt x="114635" y="56313"/>
                  </a:lnTo>
                  <a:lnTo>
                    <a:pt x="114467" y="55810"/>
                  </a:lnTo>
                  <a:lnTo>
                    <a:pt x="114356" y="55252"/>
                  </a:lnTo>
                  <a:lnTo>
                    <a:pt x="114244" y="54750"/>
                  </a:lnTo>
                  <a:lnTo>
                    <a:pt x="114244" y="54136"/>
                  </a:lnTo>
                  <a:lnTo>
                    <a:pt x="114244" y="53578"/>
                  </a:lnTo>
                  <a:lnTo>
                    <a:pt x="114356" y="53020"/>
                  </a:lnTo>
                  <a:lnTo>
                    <a:pt x="114467" y="52518"/>
                  </a:lnTo>
                  <a:lnTo>
                    <a:pt x="114635" y="52015"/>
                  </a:lnTo>
                  <a:lnTo>
                    <a:pt x="114914" y="51513"/>
                  </a:lnTo>
                  <a:lnTo>
                    <a:pt x="115193" y="51067"/>
                  </a:lnTo>
                  <a:lnTo>
                    <a:pt x="115472" y="50620"/>
                  </a:lnTo>
                  <a:lnTo>
                    <a:pt x="115863" y="50229"/>
                  </a:lnTo>
                  <a:lnTo>
                    <a:pt x="116253" y="49895"/>
                  </a:lnTo>
                  <a:lnTo>
                    <a:pt x="116644" y="49560"/>
                  </a:lnTo>
                  <a:lnTo>
                    <a:pt x="117146" y="49281"/>
                  </a:lnTo>
                  <a:lnTo>
                    <a:pt x="117593" y="49057"/>
                  </a:lnTo>
                  <a:lnTo>
                    <a:pt x="118095" y="48834"/>
                  </a:lnTo>
                  <a:lnTo>
                    <a:pt x="118653" y="48722"/>
                  </a:lnTo>
                  <a:lnTo>
                    <a:pt x="119211" y="48611"/>
                  </a:lnTo>
                  <a:close/>
                  <a:moveTo>
                    <a:pt x="267109" y="134782"/>
                  </a:moveTo>
                  <a:lnTo>
                    <a:pt x="267667" y="134838"/>
                  </a:lnTo>
                  <a:lnTo>
                    <a:pt x="268226" y="134894"/>
                  </a:lnTo>
                  <a:lnTo>
                    <a:pt x="268728" y="135061"/>
                  </a:lnTo>
                  <a:lnTo>
                    <a:pt x="269286" y="135229"/>
                  </a:lnTo>
                  <a:lnTo>
                    <a:pt x="269732" y="135452"/>
                  </a:lnTo>
                  <a:lnTo>
                    <a:pt x="270235" y="135731"/>
                  </a:lnTo>
                  <a:lnTo>
                    <a:pt x="270625" y="136066"/>
                  </a:lnTo>
                  <a:lnTo>
                    <a:pt x="271016" y="136401"/>
                  </a:lnTo>
                  <a:lnTo>
                    <a:pt x="271407" y="136791"/>
                  </a:lnTo>
                  <a:lnTo>
                    <a:pt x="271686" y="137238"/>
                  </a:lnTo>
                  <a:lnTo>
                    <a:pt x="271965" y="137684"/>
                  </a:lnTo>
                  <a:lnTo>
                    <a:pt x="272244" y="138187"/>
                  </a:lnTo>
                  <a:lnTo>
                    <a:pt x="272411" y="138689"/>
                  </a:lnTo>
                  <a:lnTo>
                    <a:pt x="272523" y="139191"/>
                  </a:lnTo>
                  <a:lnTo>
                    <a:pt x="272635" y="139749"/>
                  </a:lnTo>
                  <a:lnTo>
                    <a:pt x="272635" y="140363"/>
                  </a:lnTo>
                  <a:lnTo>
                    <a:pt x="272635" y="140921"/>
                  </a:lnTo>
                  <a:lnTo>
                    <a:pt x="272523" y="141479"/>
                  </a:lnTo>
                  <a:lnTo>
                    <a:pt x="272411" y="141982"/>
                  </a:lnTo>
                  <a:lnTo>
                    <a:pt x="272244" y="142484"/>
                  </a:lnTo>
                  <a:lnTo>
                    <a:pt x="271965" y="142986"/>
                  </a:lnTo>
                  <a:lnTo>
                    <a:pt x="271686" y="143433"/>
                  </a:lnTo>
                  <a:lnTo>
                    <a:pt x="271407" y="143879"/>
                  </a:lnTo>
                  <a:lnTo>
                    <a:pt x="271016" y="144270"/>
                  </a:lnTo>
                  <a:lnTo>
                    <a:pt x="270625" y="144605"/>
                  </a:lnTo>
                  <a:lnTo>
                    <a:pt x="270235" y="144940"/>
                  </a:lnTo>
                  <a:lnTo>
                    <a:pt x="269732" y="145219"/>
                  </a:lnTo>
                  <a:lnTo>
                    <a:pt x="269286" y="145442"/>
                  </a:lnTo>
                  <a:lnTo>
                    <a:pt x="268728" y="145665"/>
                  </a:lnTo>
                  <a:lnTo>
                    <a:pt x="268226" y="145777"/>
                  </a:lnTo>
                  <a:lnTo>
                    <a:pt x="267667" y="145833"/>
                  </a:lnTo>
                  <a:lnTo>
                    <a:pt x="267109" y="145888"/>
                  </a:lnTo>
                  <a:lnTo>
                    <a:pt x="266551" y="145833"/>
                  </a:lnTo>
                  <a:lnTo>
                    <a:pt x="265993" y="145777"/>
                  </a:lnTo>
                  <a:lnTo>
                    <a:pt x="265435" y="145665"/>
                  </a:lnTo>
                  <a:lnTo>
                    <a:pt x="264933" y="145442"/>
                  </a:lnTo>
                  <a:lnTo>
                    <a:pt x="264430" y="145219"/>
                  </a:lnTo>
                  <a:lnTo>
                    <a:pt x="263984" y="144940"/>
                  </a:lnTo>
                  <a:lnTo>
                    <a:pt x="263593" y="144605"/>
                  </a:lnTo>
                  <a:lnTo>
                    <a:pt x="263203" y="144270"/>
                  </a:lnTo>
                  <a:lnTo>
                    <a:pt x="262812" y="143879"/>
                  </a:lnTo>
                  <a:lnTo>
                    <a:pt x="262477" y="143433"/>
                  </a:lnTo>
                  <a:lnTo>
                    <a:pt x="262198" y="142986"/>
                  </a:lnTo>
                  <a:lnTo>
                    <a:pt x="261975" y="142484"/>
                  </a:lnTo>
                  <a:lnTo>
                    <a:pt x="261807" y="141982"/>
                  </a:lnTo>
                  <a:lnTo>
                    <a:pt x="261640" y="141479"/>
                  </a:lnTo>
                  <a:lnTo>
                    <a:pt x="261584" y="140921"/>
                  </a:lnTo>
                  <a:lnTo>
                    <a:pt x="261528" y="140363"/>
                  </a:lnTo>
                  <a:lnTo>
                    <a:pt x="261584" y="139749"/>
                  </a:lnTo>
                  <a:lnTo>
                    <a:pt x="261640" y="139191"/>
                  </a:lnTo>
                  <a:lnTo>
                    <a:pt x="261807" y="138689"/>
                  </a:lnTo>
                  <a:lnTo>
                    <a:pt x="261975" y="138187"/>
                  </a:lnTo>
                  <a:lnTo>
                    <a:pt x="262198" y="137684"/>
                  </a:lnTo>
                  <a:lnTo>
                    <a:pt x="262477" y="137238"/>
                  </a:lnTo>
                  <a:lnTo>
                    <a:pt x="262812" y="136791"/>
                  </a:lnTo>
                  <a:lnTo>
                    <a:pt x="263203" y="136401"/>
                  </a:lnTo>
                  <a:lnTo>
                    <a:pt x="263593" y="136066"/>
                  </a:lnTo>
                  <a:lnTo>
                    <a:pt x="263984" y="135731"/>
                  </a:lnTo>
                  <a:lnTo>
                    <a:pt x="264430" y="135452"/>
                  </a:lnTo>
                  <a:lnTo>
                    <a:pt x="264933" y="135229"/>
                  </a:lnTo>
                  <a:lnTo>
                    <a:pt x="265435" y="135061"/>
                  </a:lnTo>
                  <a:lnTo>
                    <a:pt x="265993" y="134894"/>
                  </a:lnTo>
                  <a:lnTo>
                    <a:pt x="266551" y="134838"/>
                  </a:lnTo>
                  <a:lnTo>
                    <a:pt x="267109" y="134782"/>
                  </a:lnTo>
                  <a:close/>
                  <a:moveTo>
                    <a:pt x="165199" y="11385"/>
                  </a:moveTo>
                  <a:lnTo>
                    <a:pt x="166594" y="11441"/>
                  </a:lnTo>
                  <a:lnTo>
                    <a:pt x="167934" y="11497"/>
                  </a:lnTo>
                  <a:lnTo>
                    <a:pt x="169273" y="11664"/>
                  </a:lnTo>
                  <a:lnTo>
                    <a:pt x="170613" y="11888"/>
                  </a:lnTo>
                  <a:lnTo>
                    <a:pt x="171952" y="12167"/>
                  </a:lnTo>
                  <a:lnTo>
                    <a:pt x="173292" y="12446"/>
                  </a:lnTo>
                  <a:lnTo>
                    <a:pt x="174631" y="12781"/>
                  </a:lnTo>
                  <a:lnTo>
                    <a:pt x="175971" y="13171"/>
                  </a:lnTo>
                  <a:lnTo>
                    <a:pt x="177254" y="13618"/>
                  </a:lnTo>
                  <a:lnTo>
                    <a:pt x="179877" y="14567"/>
                  </a:lnTo>
                  <a:lnTo>
                    <a:pt x="182445" y="15627"/>
                  </a:lnTo>
                  <a:lnTo>
                    <a:pt x="185012" y="16743"/>
                  </a:lnTo>
                  <a:lnTo>
                    <a:pt x="186630" y="17469"/>
                  </a:lnTo>
                  <a:lnTo>
                    <a:pt x="188249" y="18306"/>
                  </a:lnTo>
                  <a:lnTo>
                    <a:pt x="189867" y="19143"/>
                  </a:lnTo>
                  <a:lnTo>
                    <a:pt x="191430" y="20036"/>
                  </a:lnTo>
                  <a:lnTo>
                    <a:pt x="194556" y="21822"/>
                  </a:lnTo>
                  <a:lnTo>
                    <a:pt x="197569" y="23719"/>
                  </a:lnTo>
                  <a:lnTo>
                    <a:pt x="203653" y="27570"/>
                  </a:lnTo>
                  <a:lnTo>
                    <a:pt x="206722" y="29468"/>
                  </a:lnTo>
                  <a:lnTo>
                    <a:pt x="209848" y="31254"/>
                  </a:lnTo>
                  <a:lnTo>
                    <a:pt x="211522" y="32147"/>
                  </a:lnTo>
                  <a:lnTo>
                    <a:pt x="213252" y="32872"/>
                  </a:lnTo>
                  <a:lnTo>
                    <a:pt x="215038" y="33598"/>
                  </a:lnTo>
                  <a:lnTo>
                    <a:pt x="216824" y="34156"/>
                  </a:lnTo>
                  <a:lnTo>
                    <a:pt x="218666" y="34658"/>
                  </a:lnTo>
                  <a:lnTo>
                    <a:pt x="220563" y="35105"/>
                  </a:lnTo>
                  <a:lnTo>
                    <a:pt x="222405" y="35551"/>
                  </a:lnTo>
                  <a:lnTo>
                    <a:pt x="224303" y="35886"/>
                  </a:lnTo>
                  <a:lnTo>
                    <a:pt x="228098" y="36500"/>
                  </a:lnTo>
                  <a:lnTo>
                    <a:pt x="231949" y="37002"/>
                  </a:lnTo>
                  <a:lnTo>
                    <a:pt x="235688" y="37560"/>
                  </a:lnTo>
                  <a:lnTo>
                    <a:pt x="237530" y="37895"/>
                  </a:lnTo>
                  <a:lnTo>
                    <a:pt x="239316" y="38230"/>
                  </a:lnTo>
                  <a:lnTo>
                    <a:pt x="241269" y="38621"/>
                  </a:lnTo>
                  <a:lnTo>
                    <a:pt x="243278" y="39067"/>
                  </a:lnTo>
                  <a:lnTo>
                    <a:pt x="245232" y="39570"/>
                  </a:lnTo>
                  <a:lnTo>
                    <a:pt x="247185" y="40072"/>
                  </a:lnTo>
                  <a:lnTo>
                    <a:pt x="249138" y="40686"/>
                  </a:lnTo>
                  <a:lnTo>
                    <a:pt x="251092" y="41300"/>
                  </a:lnTo>
                  <a:lnTo>
                    <a:pt x="252989" y="41969"/>
                  </a:lnTo>
                  <a:lnTo>
                    <a:pt x="254887" y="42751"/>
                  </a:lnTo>
                  <a:lnTo>
                    <a:pt x="256729" y="43588"/>
                  </a:lnTo>
                  <a:lnTo>
                    <a:pt x="258570" y="44481"/>
                  </a:lnTo>
                  <a:lnTo>
                    <a:pt x="260356" y="45430"/>
                  </a:lnTo>
                  <a:lnTo>
                    <a:pt x="262086" y="46490"/>
                  </a:lnTo>
                  <a:lnTo>
                    <a:pt x="263761" y="47606"/>
                  </a:lnTo>
                  <a:lnTo>
                    <a:pt x="265435" y="48890"/>
                  </a:lnTo>
                  <a:lnTo>
                    <a:pt x="266998" y="50174"/>
                  </a:lnTo>
                  <a:lnTo>
                    <a:pt x="268560" y="51625"/>
                  </a:lnTo>
                  <a:lnTo>
                    <a:pt x="269453" y="52518"/>
                  </a:lnTo>
                  <a:lnTo>
                    <a:pt x="270290" y="53466"/>
                  </a:lnTo>
                  <a:lnTo>
                    <a:pt x="271128" y="54471"/>
                  </a:lnTo>
                  <a:lnTo>
                    <a:pt x="271909" y="55476"/>
                  </a:lnTo>
                  <a:lnTo>
                    <a:pt x="272690" y="56536"/>
                  </a:lnTo>
                  <a:lnTo>
                    <a:pt x="273416" y="57596"/>
                  </a:lnTo>
                  <a:lnTo>
                    <a:pt x="274086" y="58657"/>
                  </a:lnTo>
                  <a:lnTo>
                    <a:pt x="274755" y="59829"/>
                  </a:lnTo>
                  <a:lnTo>
                    <a:pt x="275369" y="60945"/>
                  </a:lnTo>
                  <a:lnTo>
                    <a:pt x="275983" y="62117"/>
                  </a:lnTo>
                  <a:lnTo>
                    <a:pt x="276541" y="63345"/>
                  </a:lnTo>
                  <a:lnTo>
                    <a:pt x="277044" y="64517"/>
                  </a:lnTo>
                  <a:lnTo>
                    <a:pt x="277546" y="65800"/>
                  </a:lnTo>
                  <a:lnTo>
                    <a:pt x="277992" y="67028"/>
                  </a:lnTo>
                  <a:lnTo>
                    <a:pt x="278383" y="68312"/>
                  </a:lnTo>
                  <a:lnTo>
                    <a:pt x="278774" y="69596"/>
                  </a:lnTo>
                  <a:lnTo>
                    <a:pt x="279109" y="70879"/>
                  </a:lnTo>
                  <a:lnTo>
                    <a:pt x="279388" y="72163"/>
                  </a:lnTo>
                  <a:lnTo>
                    <a:pt x="279667" y="73502"/>
                  </a:lnTo>
                  <a:lnTo>
                    <a:pt x="279890" y="74786"/>
                  </a:lnTo>
                  <a:lnTo>
                    <a:pt x="280057" y="76125"/>
                  </a:lnTo>
                  <a:lnTo>
                    <a:pt x="280225" y="77465"/>
                  </a:lnTo>
                  <a:lnTo>
                    <a:pt x="280281" y="78804"/>
                  </a:lnTo>
                  <a:lnTo>
                    <a:pt x="280392" y="80144"/>
                  </a:lnTo>
                  <a:lnTo>
                    <a:pt x="280392" y="81539"/>
                  </a:lnTo>
                  <a:lnTo>
                    <a:pt x="280392" y="82878"/>
                  </a:lnTo>
                  <a:lnTo>
                    <a:pt x="280336" y="84218"/>
                  </a:lnTo>
                  <a:lnTo>
                    <a:pt x="280225" y="85557"/>
                  </a:lnTo>
                  <a:lnTo>
                    <a:pt x="280057" y="86897"/>
                  </a:lnTo>
                  <a:lnTo>
                    <a:pt x="279890" y="88180"/>
                  </a:lnTo>
                  <a:lnTo>
                    <a:pt x="279667" y="89520"/>
                  </a:lnTo>
                  <a:lnTo>
                    <a:pt x="279388" y="90859"/>
                  </a:lnTo>
                  <a:lnTo>
                    <a:pt x="279053" y="92199"/>
                  </a:lnTo>
                  <a:lnTo>
                    <a:pt x="278662" y="93538"/>
                  </a:lnTo>
                  <a:lnTo>
                    <a:pt x="278271" y="94878"/>
                  </a:lnTo>
                  <a:lnTo>
                    <a:pt x="277825" y="96217"/>
                  </a:lnTo>
                  <a:lnTo>
                    <a:pt x="277323" y="97501"/>
                  </a:lnTo>
                  <a:lnTo>
                    <a:pt x="276820" y="98784"/>
                  </a:lnTo>
                  <a:lnTo>
                    <a:pt x="275704" y="101296"/>
                  </a:lnTo>
                  <a:lnTo>
                    <a:pt x="274532" y="103807"/>
                  </a:lnTo>
                  <a:lnTo>
                    <a:pt x="273248" y="106263"/>
                  </a:lnTo>
                  <a:lnTo>
                    <a:pt x="271909" y="108663"/>
                  </a:lnTo>
                  <a:lnTo>
                    <a:pt x="270514" y="111007"/>
                  </a:lnTo>
                  <a:lnTo>
                    <a:pt x="268393" y="114467"/>
                  </a:lnTo>
                  <a:lnTo>
                    <a:pt x="266216" y="117872"/>
                  </a:lnTo>
                  <a:lnTo>
                    <a:pt x="263984" y="121220"/>
                  </a:lnTo>
                  <a:lnTo>
                    <a:pt x="261696" y="124569"/>
                  </a:lnTo>
                  <a:lnTo>
                    <a:pt x="259352" y="127806"/>
                  </a:lnTo>
                  <a:lnTo>
                    <a:pt x="256952" y="131043"/>
                  </a:lnTo>
                  <a:lnTo>
                    <a:pt x="254496" y="134168"/>
                  </a:lnTo>
                  <a:lnTo>
                    <a:pt x="251929" y="137238"/>
                  </a:lnTo>
                  <a:lnTo>
                    <a:pt x="250366" y="139135"/>
                  </a:lnTo>
                  <a:lnTo>
                    <a:pt x="248748" y="140921"/>
                  </a:lnTo>
                  <a:lnTo>
                    <a:pt x="247073" y="142707"/>
                  </a:lnTo>
                  <a:lnTo>
                    <a:pt x="246180" y="143544"/>
                  </a:lnTo>
                  <a:lnTo>
                    <a:pt x="245287" y="144326"/>
                  </a:lnTo>
                  <a:lnTo>
                    <a:pt x="244394" y="145107"/>
                  </a:lnTo>
                  <a:lnTo>
                    <a:pt x="243446" y="145833"/>
                  </a:lnTo>
                  <a:lnTo>
                    <a:pt x="242497" y="146558"/>
                  </a:lnTo>
                  <a:lnTo>
                    <a:pt x="241548" y="147172"/>
                  </a:lnTo>
                  <a:lnTo>
                    <a:pt x="240543" y="147786"/>
                  </a:lnTo>
                  <a:lnTo>
                    <a:pt x="239539" y="148288"/>
                  </a:lnTo>
                  <a:lnTo>
                    <a:pt x="238478" y="148791"/>
                  </a:lnTo>
                  <a:lnTo>
                    <a:pt x="237418" y="149181"/>
                  </a:lnTo>
                  <a:lnTo>
                    <a:pt x="236246" y="149572"/>
                  </a:lnTo>
                  <a:lnTo>
                    <a:pt x="235074" y="149851"/>
                  </a:lnTo>
                  <a:lnTo>
                    <a:pt x="233846" y="150018"/>
                  </a:lnTo>
                  <a:lnTo>
                    <a:pt x="232674" y="150186"/>
                  </a:lnTo>
                  <a:lnTo>
                    <a:pt x="231446" y="150242"/>
                  </a:lnTo>
                  <a:lnTo>
                    <a:pt x="230274" y="150242"/>
                  </a:lnTo>
                  <a:lnTo>
                    <a:pt x="229046" y="150186"/>
                  </a:lnTo>
                  <a:lnTo>
                    <a:pt x="227819" y="150018"/>
                  </a:lnTo>
                  <a:lnTo>
                    <a:pt x="226647" y="149851"/>
                  </a:lnTo>
                  <a:lnTo>
                    <a:pt x="225419" y="149628"/>
                  </a:lnTo>
                  <a:lnTo>
                    <a:pt x="224247" y="149349"/>
                  </a:lnTo>
                  <a:lnTo>
                    <a:pt x="223019" y="149014"/>
                  </a:lnTo>
                  <a:lnTo>
                    <a:pt x="221847" y="148623"/>
                  </a:lnTo>
                  <a:lnTo>
                    <a:pt x="220675" y="148232"/>
                  </a:lnTo>
                  <a:lnTo>
                    <a:pt x="219503" y="147786"/>
                  </a:lnTo>
                  <a:lnTo>
                    <a:pt x="218387" y="147340"/>
                  </a:lnTo>
                  <a:lnTo>
                    <a:pt x="216154" y="146279"/>
                  </a:lnTo>
                  <a:lnTo>
                    <a:pt x="213922" y="145219"/>
                  </a:lnTo>
                  <a:lnTo>
                    <a:pt x="211689" y="144047"/>
                  </a:lnTo>
                  <a:lnTo>
                    <a:pt x="209513" y="142875"/>
                  </a:lnTo>
                  <a:lnTo>
                    <a:pt x="207280" y="141703"/>
                  </a:lnTo>
                  <a:lnTo>
                    <a:pt x="205104" y="140586"/>
                  </a:lnTo>
                  <a:lnTo>
                    <a:pt x="202871" y="139526"/>
                  </a:lnTo>
                  <a:lnTo>
                    <a:pt x="200639" y="138521"/>
                  </a:lnTo>
                  <a:lnTo>
                    <a:pt x="198574" y="137684"/>
                  </a:lnTo>
                  <a:lnTo>
                    <a:pt x="196565" y="137015"/>
                  </a:lnTo>
                  <a:lnTo>
                    <a:pt x="194500" y="136345"/>
                  </a:lnTo>
                  <a:lnTo>
                    <a:pt x="192435" y="135843"/>
                  </a:lnTo>
                  <a:lnTo>
                    <a:pt x="190314" y="135396"/>
                  </a:lnTo>
                  <a:lnTo>
                    <a:pt x="188249" y="135005"/>
                  </a:lnTo>
                  <a:lnTo>
                    <a:pt x="186128" y="134726"/>
                  </a:lnTo>
                  <a:lnTo>
                    <a:pt x="184007" y="134559"/>
                  </a:lnTo>
                  <a:lnTo>
                    <a:pt x="182333" y="134447"/>
                  </a:lnTo>
                  <a:lnTo>
                    <a:pt x="180715" y="134447"/>
                  </a:lnTo>
                  <a:lnTo>
                    <a:pt x="179040" y="134559"/>
                  </a:lnTo>
                  <a:lnTo>
                    <a:pt x="177422" y="134726"/>
                  </a:lnTo>
                  <a:lnTo>
                    <a:pt x="175859" y="135005"/>
                  </a:lnTo>
                  <a:lnTo>
                    <a:pt x="175022" y="135229"/>
                  </a:lnTo>
                  <a:lnTo>
                    <a:pt x="174241" y="135452"/>
                  </a:lnTo>
                  <a:lnTo>
                    <a:pt x="173515" y="135731"/>
                  </a:lnTo>
                  <a:lnTo>
                    <a:pt x="172734" y="136066"/>
                  </a:lnTo>
                  <a:lnTo>
                    <a:pt x="172008" y="136401"/>
                  </a:lnTo>
                  <a:lnTo>
                    <a:pt x="171227" y="136791"/>
                  </a:lnTo>
                  <a:lnTo>
                    <a:pt x="170501" y="137238"/>
                  </a:lnTo>
                  <a:lnTo>
                    <a:pt x="169720" y="137796"/>
                  </a:lnTo>
                  <a:lnTo>
                    <a:pt x="168994" y="138354"/>
                  </a:lnTo>
                  <a:lnTo>
                    <a:pt x="168325" y="138912"/>
                  </a:lnTo>
                  <a:lnTo>
                    <a:pt x="166929" y="140140"/>
                  </a:lnTo>
                  <a:lnTo>
                    <a:pt x="165590" y="141424"/>
                  </a:lnTo>
                  <a:lnTo>
                    <a:pt x="164195" y="142651"/>
                  </a:lnTo>
                  <a:lnTo>
                    <a:pt x="162855" y="143879"/>
                  </a:lnTo>
                  <a:lnTo>
                    <a:pt x="162130" y="144493"/>
                  </a:lnTo>
                  <a:lnTo>
                    <a:pt x="161404" y="145051"/>
                  </a:lnTo>
                  <a:lnTo>
                    <a:pt x="160679" y="145554"/>
                  </a:lnTo>
                  <a:lnTo>
                    <a:pt x="159897" y="146056"/>
                  </a:lnTo>
                  <a:lnTo>
                    <a:pt x="159172" y="146447"/>
                  </a:lnTo>
                  <a:lnTo>
                    <a:pt x="158390" y="146781"/>
                  </a:lnTo>
                  <a:lnTo>
                    <a:pt x="157609" y="147116"/>
                  </a:lnTo>
                  <a:lnTo>
                    <a:pt x="156828" y="147395"/>
                  </a:lnTo>
                  <a:lnTo>
                    <a:pt x="156046" y="147674"/>
                  </a:lnTo>
                  <a:lnTo>
                    <a:pt x="155209" y="147842"/>
                  </a:lnTo>
                  <a:lnTo>
                    <a:pt x="154428" y="148009"/>
                  </a:lnTo>
                  <a:lnTo>
                    <a:pt x="153591" y="148177"/>
                  </a:lnTo>
                  <a:lnTo>
                    <a:pt x="151916" y="148344"/>
                  </a:lnTo>
                  <a:lnTo>
                    <a:pt x="150242" y="148456"/>
                  </a:lnTo>
                  <a:lnTo>
                    <a:pt x="148568" y="148400"/>
                  </a:lnTo>
                  <a:lnTo>
                    <a:pt x="146893" y="148288"/>
                  </a:lnTo>
                  <a:lnTo>
                    <a:pt x="145331" y="148121"/>
                  </a:lnTo>
                  <a:lnTo>
                    <a:pt x="143824" y="147898"/>
                  </a:lnTo>
                  <a:lnTo>
                    <a:pt x="142261" y="147619"/>
                  </a:lnTo>
                  <a:lnTo>
                    <a:pt x="140698" y="147284"/>
                  </a:lnTo>
                  <a:lnTo>
                    <a:pt x="139192" y="146893"/>
                  </a:lnTo>
                  <a:lnTo>
                    <a:pt x="137685" y="146391"/>
                  </a:lnTo>
                  <a:lnTo>
                    <a:pt x="136178" y="145888"/>
                  </a:lnTo>
                  <a:lnTo>
                    <a:pt x="134727" y="145275"/>
                  </a:lnTo>
                  <a:lnTo>
                    <a:pt x="133276" y="144605"/>
                  </a:lnTo>
                  <a:lnTo>
                    <a:pt x="131825" y="143879"/>
                  </a:lnTo>
                  <a:lnTo>
                    <a:pt x="130485" y="143098"/>
                  </a:lnTo>
                  <a:lnTo>
                    <a:pt x="129090" y="142261"/>
                  </a:lnTo>
                  <a:lnTo>
                    <a:pt x="127806" y="141312"/>
                  </a:lnTo>
                  <a:lnTo>
                    <a:pt x="126523" y="140307"/>
                  </a:lnTo>
                  <a:lnTo>
                    <a:pt x="125295" y="139247"/>
                  </a:lnTo>
                  <a:lnTo>
                    <a:pt x="124067" y="138131"/>
                  </a:lnTo>
                  <a:lnTo>
                    <a:pt x="122951" y="136959"/>
                  </a:lnTo>
                  <a:lnTo>
                    <a:pt x="121834" y="135675"/>
                  </a:lnTo>
                  <a:lnTo>
                    <a:pt x="120830" y="134336"/>
                  </a:lnTo>
                  <a:lnTo>
                    <a:pt x="119881" y="132996"/>
                  </a:lnTo>
                  <a:lnTo>
                    <a:pt x="118988" y="131545"/>
                  </a:lnTo>
                  <a:lnTo>
                    <a:pt x="118151" y="130038"/>
                  </a:lnTo>
                  <a:lnTo>
                    <a:pt x="117370" y="128476"/>
                  </a:lnTo>
                  <a:lnTo>
                    <a:pt x="116700" y="126913"/>
                  </a:lnTo>
                  <a:lnTo>
                    <a:pt x="116086" y="125294"/>
                  </a:lnTo>
                  <a:lnTo>
                    <a:pt x="115584" y="123676"/>
                  </a:lnTo>
                  <a:lnTo>
                    <a:pt x="115137" y="122002"/>
                  </a:lnTo>
                  <a:lnTo>
                    <a:pt x="114802" y="120327"/>
                  </a:lnTo>
                  <a:lnTo>
                    <a:pt x="114579" y="118597"/>
                  </a:lnTo>
                  <a:lnTo>
                    <a:pt x="114412" y="116867"/>
                  </a:lnTo>
                  <a:lnTo>
                    <a:pt x="114356" y="115137"/>
                  </a:lnTo>
                  <a:lnTo>
                    <a:pt x="114412" y="113351"/>
                  </a:lnTo>
                  <a:lnTo>
                    <a:pt x="114523" y="112123"/>
                  </a:lnTo>
                  <a:lnTo>
                    <a:pt x="114691" y="110895"/>
                  </a:lnTo>
                  <a:lnTo>
                    <a:pt x="114858" y="109667"/>
                  </a:lnTo>
                  <a:lnTo>
                    <a:pt x="115137" y="108440"/>
                  </a:lnTo>
                  <a:lnTo>
                    <a:pt x="115416" y="107212"/>
                  </a:lnTo>
                  <a:lnTo>
                    <a:pt x="115695" y="106040"/>
                  </a:lnTo>
                  <a:lnTo>
                    <a:pt x="116421" y="103640"/>
                  </a:lnTo>
                  <a:lnTo>
                    <a:pt x="117202" y="101240"/>
                  </a:lnTo>
                  <a:lnTo>
                    <a:pt x="118095" y="98952"/>
                  </a:lnTo>
                  <a:lnTo>
                    <a:pt x="119937" y="94320"/>
                  </a:lnTo>
                  <a:lnTo>
                    <a:pt x="121667" y="90022"/>
                  </a:lnTo>
                  <a:lnTo>
                    <a:pt x="123341" y="85725"/>
                  </a:lnTo>
                  <a:lnTo>
                    <a:pt x="124960" y="81372"/>
                  </a:lnTo>
                  <a:lnTo>
                    <a:pt x="126467" y="77018"/>
                  </a:lnTo>
                  <a:lnTo>
                    <a:pt x="127862" y="72609"/>
                  </a:lnTo>
                  <a:lnTo>
                    <a:pt x="128532" y="70377"/>
                  </a:lnTo>
                  <a:lnTo>
                    <a:pt x="129146" y="68145"/>
                  </a:lnTo>
                  <a:lnTo>
                    <a:pt x="129704" y="65856"/>
                  </a:lnTo>
                  <a:lnTo>
                    <a:pt x="130262" y="63624"/>
                  </a:lnTo>
                  <a:lnTo>
                    <a:pt x="130764" y="61336"/>
                  </a:lnTo>
                  <a:lnTo>
                    <a:pt x="131211" y="59047"/>
                  </a:lnTo>
                  <a:lnTo>
                    <a:pt x="131825" y="55308"/>
                  </a:lnTo>
                  <a:lnTo>
                    <a:pt x="132438" y="51513"/>
                  </a:lnTo>
                  <a:lnTo>
                    <a:pt x="132997" y="47718"/>
                  </a:lnTo>
                  <a:lnTo>
                    <a:pt x="133610" y="43979"/>
                  </a:lnTo>
                  <a:lnTo>
                    <a:pt x="133945" y="42137"/>
                  </a:lnTo>
                  <a:lnTo>
                    <a:pt x="134336" y="40295"/>
                  </a:lnTo>
                  <a:lnTo>
                    <a:pt x="134782" y="38453"/>
                  </a:lnTo>
                  <a:lnTo>
                    <a:pt x="135285" y="36612"/>
                  </a:lnTo>
                  <a:lnTo>
                    <a:pt x="135787" y="34826"/>
                  </a:lnTo>
                  <a:lnTo>
                    <a:pt x="136401" y="33096"/>
                  </a:lnTo>
                  <a:lnTo>
                    <a:pt x="137071" y="31365"/>
                  </a:lnTo>
                  <a:lnTo>
                    <a:pt x="137852" y="29635"/>
                  </a:lnTo>
                  <a:lnTo>
                    <a:pt x="138299" y="28687"/>
                  </a:lnTo>
                  <a:lnTo>
                    <a:pt x="138857" y="27738"/>
                  </a:lnTo>
                  <a:lnTo>
                    <a:pt x="139415" y="26789"/>
                  </a:lnTo>
                  <a:lnTo>
                    <a:pt x="139973" y="25840"/>
                  </a:lnTo>
                  <a:lnTo>
                    <a:pt x="140587" y="24947"/>
                  </a:lnTo>
                  <a:lnTo>
                    <a:pt x="141201" y="24110"/>
                  </a:lnTo>
                  <a:lnTo>
                    <a:pt x="141870" y="23217"/>
                  </a:lnTo>
                  <a:lnTo>
                    <a:pt x="142540" y="22436"/>
                  </a:lnTo>
                  <a:lnTo>
                    <a:pt x="143210" y="21599"/>
                  </a:lnTo>
                  <a:lnTo>
                    <a:pt x="143935" y="20817"/>
                  </a:lnTo>
                  <a:lnTo>
                    <a:pt x="144717" y="20092"/>
                  </a:lnTo>
                  <a:lnTo>
                    <a:pt x="145442" y="19366"/>
                  </a:lnTo>
                  <a:lnTo>
                    <a:pt x="146224" y="18641"/>
                  </a:lnTo>
                  <a:lnTo>
                    <a:pt x="147061" y="17971"/>
                  </a:lnTo>
                  <a:lnTo>
                    <a:pt x="147898" y="17357"/>
                  </a:lnTo>
                  <a:lnTo>
                    <a:pt x="148735" y="16743"/>
                  </a:lnTo>
                  <a:lnTo>
                    <a:pt x="149572" y="16185"/>
                  </a:lnTo>
                  <a:lnTo>
                    <a:pt x="150465" y="15627"/>
                  </a:lnTo>
                  <a:lnTo>
                    <a:pt x="151358" y="15069"/>
                  </a:lnTo>
                  <a:lnTo>
                    <a:pt x="152251" y="14622"/>
                  </a:lnTo>
                  <a:lnTo>
                    <a:pt x="153144" y="14120"/>
                  </a:lnTo>
                  <a:lnTo>
                    <a:pt x="154093" y="13729"/>
                  </a:lnTo>
                  <a:lnTo>
                    <a:pt x="155042" y="13339"/>
                  </a:lnTo>
                  <a:lnTo>
                    <a:pt x="155990" y="12948"/>
                  </a:lnTo>
                  <a:lnTo>
                    <a:pt x="156939" y="12669"/>
                  </a:lnTo>
                  <a:lnTo>
                    <a:pt x="157888" y="12390"/>
                  </a:lnTo>
                  <a:lnTo>
                    <a:pt x="158893" y="12111"/>
                  </a:lnTo>
                  <a:lnTo>
                    <a:pt x="159841" y="11888"/>
                  </a:lnTo>
                  <a:lnTo>
                    <a:pt x="160846" y="11720"/>
                  </a:lnTo>
                  <a:lnTo>
                    <a:pt x="161851" y="11553"/>
                  </a:lnTo>
                  <a:lnTo>
                    <a:pt x="162855" y="11497"/>
                  </a:lnTo>
                  <a:lnTo>
                    <a:pt x="163860" y="11385"/>
                  </a:lnTo>
                  <a:close/>
                  <a:moveTo>
                    <a:pt x="184677" y="142428"/>
                  </a:moveTo>
                  <a:lnTo>
                    <a:pt x="185235" y="142484"/>
                  </a:lnTo>
                  <a:lnTo>
                    <a:pt x="185793" y="142540"/>
                  </a:lnTo>
                  <a:lnTo>
                    <a:pt x="186296" y="142707"/>
                  </a:lnTo>
                  <a:lnTo>
                    <a:pt x="186854" y="142875"/>
                  </a:lnTo>
                  <a:lnTo>
                    <a:pt x="187300" y="143098"/>
                  </a:lnTo>
                  <a:lnTo>
                    <a:pt x="187747" y="143377"/>
                  </a:lnTo>
                  <a:lnTo>
                    <a:pt x="188193" y="143712"/>
                  </a:lnTo>
                  <a:lnTo>
                    <a:pt x="188584" y="144103"/>
                  </a:lnTo>
                  <a:lnTo>
                    <a:pt x="188975" y="144493"/>
                  </a:lnTo>
                  <a:lnTo>
                    <a:pt x="189254" y="144884"/>
                  </a:lnTo>
                  <a:lnTo>
                    <a:pt x="189533" y="145330"/>
                  </a:lnTo>
                  <a:lnTo>
                    <a:pt x="189812" y="145833"/>
                  </a:lnTo>
                  <a:lnTo>
                    <a:pt x="189979" y="146335"/>
                  </a:lnTo>
                  <a:lnTo>
                    <a:pt x="190091" y="146893"/>
                  </a:lnTo>
                  <a:lnTo>
                    <a:pt x="190202" y="147451"/>
                  </a:lnTo>
                  <a:lnTo>
                    <a:pt x="190202" y="148009"/>
                  </a:lnTo>
                  <a:lnTo>
                    <a:pt x="190202" y="148567"/>
                  </a:lnTo>
                  <a:lnTo>
                    <a:pt x="190091" y="149125"/>
                  </a:lnTo>
                  <a:lnTo>
                    <a:pt x="189979" y="149628"/>
                  </a:lnTo>
                  <a:lnTo>
                    <a:pt x="189812" y="150186"/>
                  </a:lnTo>
                  <a:lnTo>
                    <a:pt x="189533" y="150632"/>
                  </a:lnTo>
                  <a:lnTo>
                    <a:pt x="189254" y="151079"/>
                  </a:lnTo>
                  <a:lnTo>
                    <a:pt x="188975" y="151525"/>
                  </a:lnTo>
                  <a:lnTo>
                    <a:pt x="188584" y="151916"/>
                  </a:lnTo>
                  <a:lnTo>
                    <a:pt x="188193" y="152307"/>
                  </a:lnTo>
                  <a:lnTo>
                    <a:pt x="187747" y="152586"/>
                  </a:lnTo>
                  <a:lnTo>
                    <a:pt x="187300" y="152865"/>
                  </a:lnTo>
                  <a:lnTo>
                    <a:pt x="186854" y="153144"/>
                  </a:lnTo>
                  <a:lnTo>
                    <a:pt x="186296" y="153311"/>
                  </a:lnTo>
                  <a:lnTo>
                    <a:pt x="185793" y="153423"/>
                  </a:lnTo>
                  <a:lnTo>
                    <a:pt x="185235" y="153534"/>
                  </a:lnTo>
                  <a:lnTo>
                    <a:pt x="184119" y="153534"/>
                  </a:lnTo>
                  <a:lnTo>
                    <a:pt x="183561" y="153423"/>
                  </a:lnTo>
                  <a:lnTo>
                    <a:pt x="183003" y="153311"/>
                  </a:lnTo>
                  <a:lnTo>
                    <a:pt x="182500" y="153144"/>
                  </a:lnTo>
                  <a:lnTo>
                    <a:pt x="181998" y="152865"/>
                  </a:lnTo>
                  <a:lnTo>
                    <a:pt x="181552" y="152586"/>
                  </a:lnTo>
                  <a:lnTo>
                    <a:pt x="181161" y="152307"/>
                  </a:lnTo>
                  <a:lnTo>
                    <a:pt x="180770" y="151916"/>
                  </a:lnTo>
                  <a:lnTo>
                    <a:pt x="180380" y="151525"/>
                  </a:lnTo>
                  <a:lnTo>
                    <a:pt x="180045" y="151079"/>
                  </a:lnTo>
                  <a:lnTo>
                    <a:pt x="179766" y="150632"/>
                  </a:lnTo>
                  <a:lnTo>
                    <a:pt x="179543" y="150186"/>
                  </a:lnTo>
                  <a:lnTo>
                    <a:pt x="179375" y="149628"/>
                  </a:lnTo>
                  <a:lnTo>
                    <a:pt x="179208" y="149125"/>
                  </a:lnTo>
                  <a:lnTo>
                    <a:pt x="179152" y="148567"/>
                  </a:lnTo>
                  <a:lnTo>
                    <a:pt x="179096" y="148009"/>
                  </a:lnTo>
                  <a:lnTo>
                    <a:pt x="179152" y="147451"/>
                  </a:lnTo>
                  <a:lnTo>
                    <a:pt x="179208" y="146893"/>
                  </a:lnTo>
                  <a:lnTo>
                    <a:pt x="179375" y="146335"/>
                  </a:lnTo>
                  <a:lnTo>
                    <a:pt x="179543" y="145833"/>
                  </a:lnTo>
                  <a:lnTo>
                    <a:pt x="179766" y="145330"/>
                  </a:lnTo>
                  <a:lnTo>
                    <a:pt x="180045" y="144884"/>
                  </a:lnTo>
                  <a:lnTo>
                    <a:pt x="180380" y="144493"/>
                  </a:lnTo>
                  <a:lnTo>
                    <a:pt x="180770" y="144103"/>
                  </a:lnTo>
                  <a:lnTo>
                    <a:pt x="181161" y="143712"/>
                  </a:lnTo>
                  <a:lnTo>
                    <a:pt x="181552" y="143377"/>
                  </a:lnTo>
                  <a:lnTo>
                    <a:pt x="181998" y="143098"/>
                  </a:lnTo>
                  <a:lnTo>
                    <a:pt x="182500" y="142875"/>
                  </a:lnTo>
                  <a:lnTo>
                    <a:pt x="183003" y="142707"/>
                  </a:lnTo>
                  <a:lnTo>
                    <a:pt x="183561" y="142540"/>
                  </a:lnTo>
                  <a:lnTo>
                    <a:pt x="184119" y="142484"/>
                  </a:lnTo>
                  <a:lnTo>
                    <a:pt x="184677" y="142428"/>
                  </a:lnTo>
                  <a:close/>
                  <a:moveTo>
                    <a:pt x="0" y="0"/>
                  </a:moveTo>
                  <a:lnTo>
                    <a:pt x="0" y="160734"/>
                  </a:lnTo>
                  <a:lnTo>
                    <a:pt x="285750" y="160734"/>
                  </a:lnTo>
                  <a:lnTo>
                    <a:pt x="2857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6"/>
          <p:cNvSpPr txBox="1">
            <a:spLocks noGrp="1"/>
          </p:cNvSpPr>
          <p:nvPr>
            <p:ph type="title"/>
          </p:nvPr>
        </p:nvSpPr>
        <p:spPr>
          <a:xfrm>
            <a:off x="457200" y="1425175"/>
            <a:ext cx="3101400" cy="857400"/>
          </a:xfrm>
          <a:prstGeom prst="rect">
            <a:avLst/>
          </a:prstGeom>
        </p:spPr>
        <p:txBody>
          <a:bodyPr spcFirstLastPara="1" wrap="square" lIns="0" tIns="0" rIns="0" bIns="0" anchor="b" anchorCtr="0"/>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31" name="Google Shape;31;p6"/>
          <p:cNvSpPr txBox="1">
            <a:spLocks noGrp="1"/>
          </p:cNvSpPr>
          <p:nvPr>
            <p:ph type="body" idx="1"/>
          </p:nvPr>
        </p:nvSpPr>
        <p:spPr>
          <a:xfrm>
            <a:off x="457200" y="2419350"/>
            <a:ext cx="3101400" cy="1862700"/>
          </a:xfrm>
          <a:prstGeom prst="rect">
            <a:avLst/>
          </a:prstGeom>
        </p:spPr>
        <p:txBody>
          <a:bodyPr spcFirstLastPara="1" wrap="square" lIns="0" tIns="0" rIns="0" bIns="0"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36938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4581150" y="1759800"/>
            <a:ext cx="4371926" cy="3210074"/>
          </a:xfrm>
          <a:prstGeom prst="rect">
            <a:avLst/>
          </a:prstGeom>
          <a:noFill/>
          <a:ln>
            <a:noFill/>
          </a:ln>
        </p:spPr>
      </p:pic>
      <p:sp>
        <p:nvSpPr>
          <p:cNvPr id="11" name="Google Shape;11;p2"/>
          <p:cNvSpPr txBox="1">
            <a:spLocks noGrp="1"/>
          </p:cNvSpPr>
          <p:nvPr>
            <p:ph type="ctrTitle"/>
          </p:nvPr>
        </p:nvSpPr>
        <p:spPr>
          <a:xfrm>
            <a:off x="685800" y="696425"/>
            <a:ext cx="5391000" cy="2930400"/>
          </a:xfrm>
          <a:prstGeom prst="rect">
            <a:avLst/>
          </a:prstGeom>
        </p:spPr>
        <p:txBody>
          <a:bodyPr spcFirstLastPara="1" wrap="square" lIns="0" tIns="0" rIns="0" bIns="0" anchor="t"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extLst>
      <p:ext uri="{BB962C8B-B14F-4D97-AF65-F5344CB8AC3E}">
        <p14:creationId xmlns:p14="http://schemas.microsoft.com/office/powerpoint/2010/main" val="749216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5458204" y="2372421"/>
            <a:ext cx="3533400" cy="2618625"/>
          </a:xfrm>
          <a:prstGeom prst="rect">
            <a:avLst/>
          </a:prstGeom>
          <a:noFill/>
          <a:ln>
            <a:noFill/>
          </a:ln>
        </p:spPr>
      </p:pic>
      <p:sp>
        <p:nvSpPr>
          <p:cNvPr id="35" name="Google Shape;35;p7"/>
          <p:cNvSpPr txBox="1">
            <a:spLocks noGrp="1"/>
          </p:cNvSpPr>
          <p:nvPr>
            <p:ph type="title"/>
          </p:nvPr>
        </p:nvSpPr>
        <p:spPr>
          <a:xfrm>
            <a:off x="457200" y="1044175"/>
            <a:ext cx="6300300" cy="857400"/>
          </a:xfrm>
          <a:prstGeom prst="rect">
            <a:avLst/>
          </a:prstGeom>
        </p:spPr>
        <p:txBody>
          <a:bodyPr spcFirstLastPara="1" wrap="square" lIns="0" tIns="0" rIns="0" bIns="0" anchor="b" anchorCtr="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6" name="Google Shape;36;p7"/>
          <p:cNvSpPr txBox="1">
            <a:spLocks noGrp="1"/>
          </p:cNvSpPr>
          <p:nvPr>
            <p:ph type="body" idx="1"/>
          </p:nvPr>
        </p:nvSpPr>
        <p:spPr>
          <a:xfrm>
            <a:off x="457200" y="2082325"/>
            <a:ext cx="2392500" cy="2767200"/>
          </a:xfrm>
          <a:prstGeom prst="rect">
            <a:avLst/>
          </a:prstGeom>
        </p:spPr>
        <p:txBody>
          <a:bodyPr spcFirstLastPara="1" wrap="square" lIns="0" tIns="0" rIns="0" bIns="0" anchor="t" anchorCtr="0"/>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7" name="Google Shape;37;p7"/>
          <p:cNvSpPr txBox="1">
            <a:spLocks noGrp="1"/>
          </p:cNvSpPr>
          <p:nvPr>
            <p:ph type="body" idx="2"/>
          </p:nvPr>
        </p:nvSpPr>
        <p:spPr>
          <a:xfrm>
            <a:off x="2993928" y="2082325"/>
            <a:ext cx="2392500" cy="2767200"/>
          </a:xfrm>
          <a:prstGeom prst="rect">
            <a:avLst/>
          </a:prstGeom>
        </p:spPr>
        <p:txBody>
          <a:bodyPr spcFirstLastPara="1" wrap="square" lIns="0" tIns="0" rIns="0" bIns="0" anchor="t" anchorCtr="0"/>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8" name="Google Shape;38;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7451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pic>
        <p:nvPicPr>
          <p:cNvPr id="21" name="Google Shape;34;p7" descr="Google Shape;34;p7"/>
          <p:cNvPicPr>
            <a:picLocks noChangeAspect="1"/>
          </p:cNvPicPr>
          <p:nvPr/>
        </p:nvPicPr>
        <p:blipFill>
          <a:blip r:embed="rId2">
            <a:extLst/>
          </a:blip>
          <a:stretch>
            <a:fillRect/>
          </a:stretch>
        </p:blipFill>
        <p:spPr>
          <a:xfrm>
            <a:off x="5458204" y="2372421"/>
            <a:ext cx="3533400" cy="2618626"/>
          </a:xfrm>
          <a:prstGeom prst="rect">
            <a:avLst/>
          </a:prstGeom>
          <a:ln w="12700">
            <a:miter lim="400000"/>
          </a:ln>
        </p:spPr>
      </p:pic>
      <p:sp>
        <p:nvSpPr>
          <p:cNvPr id="22" name="제목 텍스트"/>
          <p:cNvSpPr txBox="1">
            <a:spLocks noGrp="1"/>
          </p:cNvSpPr>
          <p:nvPr>
            <p:ph type="title"/>
          </p:nvPr>
        </p:nvSpPr>
        <p:spPr>
          <a:xfrm>
            <a:off x="457200" y="1044175"/>
            <a:ext cx="6300300" cy="857401"/>
          </a:xfrm>
          <a:prstGeom prst="rect">
            <a:avLst/>
          </a:prstGeom>
        </p:spPr>
        <p:txBody>
          <a:bodyPr>
            <a:normAutofit/>
          </a:bodyPr>
          <a:lstStyle/>
          <a:p>
            <a:r>
              <a:t>제목 텍스트</a:t>
            </a:r>
          </a:p>
        </p:txBody>
      </p:sp>
      <p:sp>
        <p:nvSpPr>
          <p:cNvPr id="23" name="본문 첫 번째 줄…"/>
          <p:cNvSpPr txBox="1">
            <a:spLocks noGrp="1"/>
          </p:cNvSpPr>
          <p:nvPr>
            <p:ph type="body" sz="quarter" idx="1"/>
          </p:nvPr>
        </p:nvSpPr>
        <p:spPr>
          <a:xfrm>
            <a:off x="457200" y="2082325"/>
            <a:ext cx="2392501" cy="2767201"/>
          </a:xfrm>
          <a:prstGeom prst="rect">
            <a:avLst/>
          </a:prstGeom>
        </p:spPr>
        <p:txBody>
          <a:bodyPr>
            <a:normAutofit/>
          </a:bodyPr>
          <a:lstStyle>
            <a:lvl1pPr indent="-330200">
              <a:buSzPts val="1600"/>
              <a:defRPr sz="1600"/>
            </a:lvl1pPr>
            <a:lvl2pPr indent="-330200">
              <a:buSzPts val="1600"/>
              <a:defRPr sz="1600"/>
            </a:lvl2pPr>
            <a:lvl3pPr indent="-330200">
              <a:buSzPts val="1600"/>
              <a:defRPr sz="1600"/>
            </a:lvl3pPr>
            <a:lvl4pPr indent="-330200">
              <a:buSzPts val="1600"/>
              <a:defRPr sz="1600"/>
            </a:lvl4pPr>
            <a:lvl5pPr indent="-330200">
              <a:buSzPts val="1600"/>
              <a:defRPr sz="1600"/>
            </a:lvl5pPr>
          </a:lstStyle>
          <a:p>
            <a:r>
              <a:t>본문 첫 번째 줄</a:t>
            </a:r>
          </a:p>
          <a:p>
            <a:pPr lvl="1"/>
            <a:r>
              <a:t>본문 두 번째 줄</a:t>
            </a:r>
          </a:p>
          <a:p>
            <a:pPr lvl="2"/>
            <a:r>
              <a:t>본문 세 번째 줄</a:t>
            </a:r>
          </a:p>
          <a:p>
            <a:pPr lvl="3"/>
            <a:r>
              <a:t>본문 네 번째 줄</a:t>
            </a:r>
          </a:p>
          <a:p>
            <a:pPr lvl="4"/>
            <a:r>
              <a:t>본문 다섯 번째 줄</a:t>
            </a:r>
          </a:p>
        </p:txBody>
      </p:sp>
      <p:sp>
        <p:nvSpPr>
          <p:cNvPr id="24" name="Google Shape;37;p7"/>
          <p:cNvSpPr txBox="1">
            <a:spLocks noGrp="1"/>
          </p:cNvSpPr>
          <p:nvPr>
            <p:ph type="body" sz="quarter" idx="13"/>
          </p:nvPr>
        </p:nvSpPr>
        <p:spPr>
          <a:xfrm>
            <a:off x="2993927" y="2082324"/>
            <a:ext cx="2392501" cy="2767202"/>
          </a:xfrm>
          <a:prstGeom prst="rect">
            <a:avLst/>
          </a:prstGeom>
        </p:spPr>
        <p:txBody>
          <a:bodyPr>
            <a:normAutofit/>
          </a:bodyPr>
          <a:lstStyle/>
          <a:p>
            <a:pPr indent="-330200">
              <a:buSzPts val="1600"/>
              <a:defRPr sz="1600"/>
            </a:pPr>
            <a:endParaRPr/>
          </a:p>
        </p:txBody>
      </p:sp>
      <p:sp>
        <p:nvSpPr>
          <p:cNvPr id="25" name="슬라이드 번호"/>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TWO_COLUMNS_1">
    <p:spTree>
      <p:nvGrpSpPr>
        <p:cNvPr id="1" name=""/>
        <p:cNvGrpSpPr/>
        <p:nvPr/>
      </p:nvGrpSpPr>
      <p:grpSpPr>
        <a:xfrm>
          <a:off x="0" y="0"/>
          <a:ext cx="0" cy="0"/>
          <a:chOff x="0" y="0"/>
          <a:chExt cx="0" cy="0"/>
        </a:xfrm>
      </p:grpSpPr>
      <p:sp>
        <p:nvSpPr>
          <p:cNvPr id="32" name="제목 텍스트"/>
          <p:cNvSpPr txBox="1">
            <a:spLocks noGrp="1"/>
          </p:cNvSpPr>
          <p:nvPr>
            <p:ph type="title"/>
          </p:nvPr>
        </p:nvSpPr>
        <p:spPr>
          <a:xfrm>
            <a:off x="457200" y="1044175"/>
            <a:ext cx="6300300" cy="857401"/>
          </a:xfrm>
          <a:prstGeom prst="rect">
            <a:avLst/>
          </a:prstGeom>
        </p:spPr>
        <p:txBody>
          <a:bodyPr>
            <a:normAutofit/>
          </a:bodyPr>
          <a:lstStyle/>
          <a:p>
            <a:r>
              <a:t>제목 텍스트</a:t>
            </a:r>
          </a:p>
        </p:txBody>
      </p:sp>
      <p:sp>
        <p:nvSpPr>
          <p:cNvPr id="33" name="본문 첫 번째 줄…"/>
          <p:cNvSpPr txBox="1">
            <a:spLocks noGrp="1"/>
          </p:cNvSpPr>
          <p:nvPr>
            <p:ph type="body" sz="quarter" idx="1"/>
          </p:nvPr>
        </p:nvSpPr>
        <p:spPr>
          <a:xfrm>
            <a:off x="457200" y="2082325"/>
            <a:ext cx="2359800" cy="2843401"/>
          </a:xfrm>
          <a:prstGeom prst="rect">
            <a:avLst/>
          </a:prstGeom>
        </p:spPr>
        <p:txBody>
          <a:bodyPr>
            <a:normAutofit/>
          </a:bodyPr>
          <a:lstStyle>
            <a:lvl1pPr indent="-330200">
              <a:buSzPts val="1600"/>
              <a:defRPr sz="1600"/>
            </a:lvl1pPr>
            <a:lvl2pPr indent="-330200">
              <a:buSzPts val="1600"/>
              <a:defRPr sz="1600"/>
            </a:lvl2pPr>
            <a:lvl3pPr indent="-330200">
              <a:buSzPts val="1600"/>
              <a:defRPr sz="1600"/>
            </a:lvl3pPr>
            <a:lvl4pPr indent="-330200">
              <a:buSzPts val="1600"/>
              <a:defRPr sz="1600"/>
            </a:lvl4pPr>
            <a:lvl5pPr indent="-330200">
              <a:buSzPts val="1600"/>
              <a:defRPr sz="1600"/>
            </a:lvl5pPr>
          </a:lstStyle>
          <a:p>
            <a:r>
              <a:t>본문 첫 번째 줄</a:t>
            </a:r>
          </a:p>
          <a:p>
            <a:pPr lvl="1"/>
            <a:r>
              <a:t>본문 두 번째 줄</a:t>
            </a:r>
          </a:p>
          <a:p>
            <a:pPr lvl="2"/>
            <a:r>
              <a:t>본문 세 번째 줄</a:t>
            </a:r>
          </a:p>
          <a:p>
            <a:pPr lvl="3"/>
            <a:r>
              <a:t>본문 네 번째 줄</a:t>
            </a:r>
          </a:p>
          <a:p>
            <a:pPr lvl="4"/>
            <a:r>
              <a:t>본문 다섯 번째 줄</a:t>
            </a:r>
          </a:p>
        </p:txBody>
      </p:sp>
      <p:sp>
        <p:nvSpPr>
          <p:cNvPr id="34" name="Google Shape;42;p8"/>
          <p:cNvSpPr txBox="1">
            <a:spLocks noGrp="1"/>
          </p:cNvSpPr>
          <p:nvPr>
            <p:ph type="body" sz="quarter" idx="13"/>
          </p:nvPr>
        </p:nvSpPr>
        <p:spPr>
          <a:xfrm>
            <a:off x="3392099" y="2082324"/>
            <a:ext cx="2359801" cy="2843402"/>
          </a:xfrm>
          <a:prstGeom prst="rect">
            <a:avLst/>
          </a:prstGeom>
        </p:spPr>
        <p:txBody>
          <a:bodyPr>
            <a:normAutofit/>
          </a:bodyPr>
          <a:lstStyle/>
          <a:p>
            <a:pPr indent="-330200">
              <a:buSzPts val="1600"/>
              <a:defRPr sz="1600"/>
            </a:pPr>
            <a:endParaRPr/>
          </a:p>
        </p:txBody>
      </p:sp>
      <p:sp>
        <p:nvSpPr>
          <p:cNvPr id="35" name="Google Shape;43;p8"/>
          <p:cNvSpPr txBox="1">
            <a:spLocks noGrp="1"/>
          </p:cNvSpPr>
          <p:nvPr>
            <p:ph type="body" sz="quarter" idx="14"/>
          </p:nvPr>
        </p:nvSpPr>
        <p:spPr>
          <a:xfrm>
            <a:off x="6326997" y="2082324"/>
            <a:ext cx="2359801" cy="2843402"/>
          </a:xfrm>
          <a:prstGeom prst="rect">
            <a:avLst/>
          </a:prstGeom>
        </p:spPr>
        <p:txBody>
          <a:bodyPr>
            <a:normAutofit/>
          </a:bodyPr>
          <a:lstStyle/>
          <a:p>
            <a:pPr indent="-330200">
              <a:buSzPts val="1600"/>
              <a:defRPr sz="1600"/>
            </a:pPr>
            <a:endParaRPr/>
          </a:p>
        </p:txBody>
      </p:sp>
      <p:sp>
        <p:nvSpPr>
          <p:cNvPr id="36" name="슬라이드 번호"/>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pic>
        <p:nvPicPr>
          <p:cNvPr id="43" name="Google Shape;46;p9" descr="Google Shape;46;p9"/>
          <p:cNvPicPr>
            <a:picLocks noChangeAspect="1"/>
          </p:cNvPicPr>
          <p:nvPr/>
        </p:nvPicPr>
        <p:blipFill>
          <a:blip r:embed="rId2">
            <a:extLst/>
          </a:blip>
          <a:stretch>
            <a:fillRect/>
          </a:stretch>
        </p:blipFill>
        <p:spPr>
          <a:xfrm>
            <a:off x="5872724" y="2225699"/>
            <a:ext cx="3118877" cy="2765401"/>
          </a:xfrm>
          <a:prstGeom prst="rect">
            <a:avLst/>
          </a:prstGeom>
          <a:ln w="12700">
            <a:miter lim="400000"/>
          </a:ln>
        </p:spPr>
      </p:pic>
      <p:sp>
        <p:nvSpPr>
          <p:cNvPr id="44" name="제목 텍스트"/>
          <p:cNvSpPr txBox="1">
            <a:spLocks noGrp="1"/>
          </p:cNvSpPr>
          <p:nvPr>
            <p:ph type="title"/>
          </p:nvPr>
        </p:nvSpPr>
        <p:spPr>
          <a:xfrm>
            <a:off x="457200" y="1044175"/>
            <a:ext cx="6300300" cy="857401"/>
          </a:xfrm>
          <a:prstGeom prst="rect">
            <a:avLst/>
          </a:prstGeom>
        </p:spPr>
        <p:txBody>
          <a:bodyPr>
            <a:normAutofit/>
          </a:bodyPr>
          <a:lstStyle/>
          <a:p>
            <a:r>
              <a:t>제목 텍스트</a:t>
            </a:r>
          </a:p>
        </p:txBody>
      </p:sp>
      <p:sp>
        <p:nvSpPr>
          <p:cNvPr id="45" name="슬라이드 번호"/>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_1">
    <p:spTree>
      <p:nvGrpSpPr>
        <p:cNvPr id="1" name=""/>
        <p:cNvGrpSpPr/>
        <p:nvPr/>
      </p:nvGrpSpPr>
      <p:grpSpPr>
        <a:xfrm>
          <a:off x="0" y="0"/>
          <a:ext cx="0" cy="0"/>
          <a:chOff x="0" y="0"/>
          <a:chExt cx="0" cy="0"/>
        </a:xfrm>
      </p:grpSpPr>
      <p:sp>
        <p:nvSpPr>
          <p:cNvPr id="52" name="슬라이드 번호"/>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5150275" y="2175625"/>
            <a:ext cx="3879000" cy="2870460"/>
          </a:xfrm>
          <a:prstGeom prst="rect">
            <a:avLst/>
          </a:prstGeom>
          <a:noFill/>
          <a:ln>
            <a:noFill/>
          </a:ln>
        </p:spPr>
      </p:pic>
      <p:sp>
        <p:nvSpPr>
          <p:cNvPr id="14" name="Google Shape;14;p3"/>
          <p:cNvSpPr txBox="1">
            <a:spLocks noGrp="1"/>
          </p:cNvSpPr>
          <p:nvPr>
            <p:ph type="ctrTitle"/>
          </p:nvPr>
        </p:nvSpPr>
        <p:spPr>
          <a:xfrm>
            <a:off x="685800" y="1811950"/>
            <a:ext cx="4973100" cy="1159800"/>
          </a:xfrm>
          <a:prstGeom prst="rect">
            <a:avLst/>
          </a:prstGeom>
        </p:spPr>
        <p:txBody>
          <a:bodyPr spcFirstLastPara="1" wrap="square" lIns="0" tIns="0" rIns="0" bIns="0"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144850"/>
            <a:ext cx="2493600" cy="784800"/>
          </a:xfrm>
          <a:prstGeom prst="rect">
            <a:avLst/>
          </a:prstGeom>
        </p:spPr>
        <p:txBody>
          <a:bodyPr spcFirstLastPara="1" wrap="square" lIns="0" tIns="0" rIns="0" bIns="0" anchor="t" anchorCtr="0"/>
          <a:lstStyle>
            <a:lvl1pPr lvl="0" rtl="0">
              <a:spcBef>
                <a:spcPts val="0"/>
              </a:spcBef>
              <a:spcAft>
                <a:spcPts val="0"/>
              </a:spcAft>
              <a:buClr>
                <a:srgbClr val="A7A4BC"/>
              </a:buClr>
              <a:buSzPts val="1800"/>
              <a:buNone/>
              <a:defRPr sz="1800">
                <a:solidFill>
                  <a:srgbClr val="A7A4BC"/>
                </a:solidFill>
              </a:defRPr>
            </a:lvl1pPr>
            <a:lvl2pPr lvl="1" rtl="0">
              <a:spcBef>
                <a:spcPts val="0"/>
              </a:spcBef>
              <a:spcAft>
                <a:spcPts val="0"/>
              </a:spcAft>
              <a:buClr>
                <a:srgbClr val="A7A4BC"/>
              </a:buClr>
              <a:buSzPts val="1800"/>
              <a:buNone/>
              <a:defRPr sz="1800">
                <a:solidFill>
                  <a:srgbClr val="A7A4BC"/>
                </a:solidFill>
              </a:defRPr>
            </a:lvl2pPr>
            <a:lvl3pPr lvl="2" rtl="0">
              <a:spcBef>
                <a:spcPts val="0"/>
              </a:spcBef>
              <a:spcAft>
                <a:spcPts val="0"/>
              </a:spcAft>
              <a:buClr>
                <a:srgbClr val="A7A4BC"/>
              </a:buClr>
              <a:buSzPts val="1800"/>
              <a:buNone/>
              <a:defRPr sz="1800">
                <a:solidFill>
                  <a:srgbClr val="A7A4BC"/>
                </a:solidFill>
              </a:defRPr>
            </a:lvl3pPr>
            <a:lvl4pPr lvl="3" rtl="0">
              <a:spcBef>
                <a:spcPts val="0"/>
              </a:spcBef>
              <a:spcAft>
                <a:spcPts val="0"/>
              </a:spcAft>
              <a:buClr>
                <a:srgbClr val="A7A4BC"/>
              </a:buClr>
              <a:buSzPts val="1800"/>
              <a:buNone/>
              <a:defRPr sz="1800">
                <a:solidFill>
                  <a:srgbClr val="A7A4BC"/>
                </a:solidFill>
              </a:defRPr>
            </a:lvl4pPr>
            <a:lvl5pPr lvl="4" rtl="0">
              <a:spcBef>
                <a:spcPts val="0"/>
              </a:spcBef>
              <a:spcAft>
                <a:spcPts val="0"/>
              </a:spcAft>
              <a:buClr>
                <a:srgbClr val="A7A4BC"/>
              </a:buClr>
              <a:buSzPts val="1800"/>
              <a:buNone/>
              <a:defRPr sz="1800">
                <a:solidFill>
                  <a:srgbClr val="A7A4BC"/>
                </a:solidFill>
              </a:defRPr>
            </a:lvl5pPr>
            <a:lvl6pPr lvl="5" rtl="0">
              <a:spcBef>
                <a:spcPts val="0"/>
              </a:spcBef>
              <a:spcAft>
                <a:spcPts val="0"/>
              </a:spcAft>
              <a:buClr>
                <a:srgbClr val="A7A4BC"/>
              </a:buClr>
              <a:buSzPts val="1800"/>
              <a:buNone/>
              <a:defRPr sz="1800">
                <a:solidFill>
                  <a:srgbClr val="A7A4BC"/>
                </a:solidFill>
              </a:defRPr>
            </a:lvl6pPr>
            <a:lvl7pPr lvl="6" rtl="0">
              <a:spcBef>
                <a:spcPts val="0"/>
              </a:spcBef>
              <a:spcAft>
                <a:spcPts val="0"/>
              </a:spcAft>
              <a:buClr>
                <a:srgbClr val="A7A4BC"/>
              </a:buClr>
              <a:buSzPts val="1800"/>
              <a:buNone/>
              <a:defRPr sz="1800">
                <a:solidFill>
                  <a:srgbClr val="A7A4BC"/>
                </a:solidFill>
              </a:defRPr>
            </a:lvl7pPr>
            <a:lvl8pPr lvl="7" rtl="0">
              <a:spcBef>
                <a:spcPts val="0"/>
              </a:spcBef>
              <a:spcAft>
                <a:spcPts val="0"/>
              </a:spcAft>
              <a:buClr>
                <a:srgbClr val="A7A4BC"/>
              </a:buClr>
              <a:buSzPts val="1800"/>
              <a:buNone/>
              <a:defRPr sz="1800">
                <a:solidFill>
                  <a:srgbClr val="A7A4BC"/>
                </a:solidFill>
              </a:defRPr>
            </a:lvl8pPr>
            <a:lvl9pPr lvl="8" rtl="0">
              <a:spcBef>
                <a:spcPts val="0"/>
              </a:spcBef>
              <a:spcAft>
                <a:spcPts val="0"/>
              </a:spcAft>
              <a:buClr>
                <a:srgbClr val="A7A4BC"/>
              </a:buClr>
              <a:buSzPts val="1800"/>
              <a:buNone/>
              <a:defRPr sz="1800">
                <a:solidFill>
                  <a:srgbClr val="A7A4BC"/>
                </a:solidFill>
              </a:defRPr>
            </a:lvl9pPr>
          </a:lstStyle>
          <a:p>
            <a:endParaRPr/>
          </a:p>
        </p:txBody>
      </p:sp>
    </p:spTree>
    <p:extLst>
      <p:ext uri="{BB962C8B-B14F-4D97-AF65-F5344CB8AC3E}">
        <p14:creationId xmlns:p14="http://schemas.microsoft.com/office/powerpoint/2010/main" val="226978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57200" y="1044175"/>
            <a:ext cx="6300300" cy="857400"/>
          </a:xfrm>
          <a:prstGeom prst="rect">
            <a:avLst/>
          </a:prstGeom>
        </p:spPr>
        <p:txBody>
          <a:bodyPr spcFirstLastPara="1" wrap="square" lIns="0" tIns="0" rIns="0" bIns="0" anchor="b" anchorCtr="0"/>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41" name="Google Shape;41;p8"/>
          <p:cNvSpPr txBox="1">
            <a:spLocks noGrp="1"/>
          </p:cNvSpPr>
          <p:nvPr>
            <p:ph type="body" idx="1"/>
          </p:nvPr>
        </p:nvSpPr>
        <p:spPr>
          <a:xfrm>
            <a:off x="457200" y="2082325"/>
            <a:ext cx="2359800" cy="2843400"/>
          </a:xfrm>
          <a:prstGeom prst="rect">
            <a:avLst/>
          </a:prstGeom>
        </p:spPr>
        <p:txBody>
          <a:bodyPr spcFirstLastPara="1" wrap="square" lIns="0" tIns="0" rIns="0" bIns="0"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2" name="Google Shape;42;p8"/>
          <p:cNvSpPr txBox="1">
            <a:spLocks noGrp="1"/>
          </p:cNvSpPr>
          <p:nvPr>
            <p:ph type="body" idx="2"/>
          </p:nvPr>
        </p:nvSpPr>
        <p:spPr>
          <a:xfrm>
            <a:off x="3392100" y="2082325"/>
            <a:ext cx="2359800" cy="2843400"/>
          </a:xfrm>
          <a:prstGeom prst="rect">
            <a:avLst/>
          </a:prstGeom>
        </p:spPr>
        <p:txBody>
          <a:bodyPr spcFirstLastPara="1" wrap="square" lIns="0" tIns="0" rIns="0" bIns="0"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3" name="Google Shape;43;p8"/>
          <p:cNvSpPr txBox="1">
            <a:spLocks noGrp="1"/>
          </p:cNvSpPr>
          <p:nvPr>
            <p:ph type="body" idx="3"/>
          </p:nvPr>
        </p:nvSpPr>
        <p:spPr>
          <a:xfrm>
            <a:off x="6326997" y="2082325"/>
            <a:ext cx="2359800" cy="2843400"/>
          </a:xfrm>
          <a:prstGeom prst="rect">
            <a:avLst/>
          </a:prstGeom>
        </p:spPr>
        <p:txBody>
          <a:bodyPr spcFirstLastPara="1" wrap="square" lIns="0" tIns="0" rIns="0" bIns="0"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4" name="Google Shape;44;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98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no illustration">
  <p:cSld name="Blank no illustration">
    <p:spTree>
      <p:nvGrpSpPr>
        <p:cNvPr id="1" name="Shape 59"/>
        <p:cNvGrpSpPr/>
        <p:nvPr/>
      </p:nvGrpSpPr>
      <p:grpSpPr>
        <a:xfrm>
          <a:off x="0" y="0"/>
          <a:ext cx="0" cy="0"/>
          <a:chOff x="0" y="0"/>
          <a:chExt cx="0" cy="0"/>
        </a:xfrm>
      </p:grpSpPr>
      <p:sp>
        <p:nvSpPr>
          <p:cNvPr id="60" name="Google Shape;60;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229648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pic>
        <p:nvPicPr>
          <p:cNvPr id="57" name="Google Shape;57;p12"/>
          <p:cNvPicPr preferRelativeResize="0"/>
          <p:nvPr/>
        </p:nvPicPr>
        <p:blipFill>
          <a:blip r:embed="rId2">
            <a:alphaModFix/>
          </a:blip>
          <a:stretch>
            <a:fillRect/>
          </a:stretch>
        </p:blipFill>
        <p:spPr>
          <a:xfrm>
            <a:off x="5541170" y="2518284"/>
            <a:ext cx="3450425" cy="2472825"/>
          </a:xfrm>
          <a:prstGeom prst="rect">
            <a:avLst/>
          </a:prstGeom>
          <a:noFill/>
          <a:ln>
            <a:noFill/>
          </a:ln>
        </p:spPr>
      </p:pic>
      <p:sp>
        <p:nvSpPr>
          <p:cNvPr id="58" name="Google Shape;58;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85532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슬라이드 번호"/>
          <p:cNvSpPr txBox="1">
            <a:spLocks noGrp="1"/>
          </p:cNvSpPr>
          <p:nvPr>
            <p:ph type="sldNum" sz="quarter" idx="2"/>
          </p:nvPr>
        </p:nvSpPr>
        <p:spPr>
          <a:xfrm>
            <a:off x="8832942" y="4845051"/>
            <a:ext cx="196342" cy="203201"/>
          </a:xfrm>
          <a:prstGeom prst="rect">
            <a:avLst/>
          </a:prstGeom>
          <a:ln w="12700">
            <a:miter lim="400000"/>
          </a:ln>
        </p:spPr>
        <p:txBody>
          <a:bodyPr wrap="none" lIns="0" tIns="0" rIns="0" bIns="0" anchor="ctr">
            <a:spAutoFit/>
          </a:bodyPr>
          <a:lstStyle>
            <a:lvl1pPr algn="r">
              <a:defRPr sz="1300">
                <a:solidFill>
                  <a:srgbClr val="A7D86D"/>
                </a:solidFill>
                <a:latin typeface="Poppins Light"/>
                <a:ea typeface="Poppins Light"/>
                <a:cs typeface="Poppins Light"/>
                <a:sym typeface="Poppins Light"/>
              </a:defRPr>
            </a:lvl1pPr>
          </a:lstStyle>
          <a:p>
            <a:fld id="{86CB4B4D-7CA3-9044-876B-883B54F8677D}" type="slidenum">
              <a:t>‹#›</a:t>
            </a:fld>
            <a:endParaRPr/>
          </a:p>
        </p:txBody>
      </p:sp>
      <p:sp>
        <p:nvSpPr>
          <p:cNvPr id="3" name="제목 텍스트"/>
          <p:cNvSpPr txBox="1">
            <a:spLocks noGrp="1"/>
          </p:cNvSpPr>
          <p:nvPr>
            <p:ph type="title"/>
          </p:nvPr>
        </p:nvSpPr>
        <p:spPr>
          <a:xfrm>
            <a:off x="457200" y="0"/>
            <a:ext cx="8229600" cy="10632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lstStyle/>
          <a:p>
            <a:r>
              <a:t>제목 텍스트</a:t>
            </a:r>
          </a:p>
        </p:txBody>
      </p:sp>
      <p:sp>
        <p:nvSpPr>
          <p:cNvPr id="4" name="본문 첫 번째 줄…"/>
          <p:cNvSpPr txBox="1">
            <a:spLocks noGrp="1"/>
          </p:cNvSpPr>
          <p:nvPr>
            <p:ph type="body" idx="1"/>
          </p:nvPr>
        </p:nvSpPr>
        <p:spPr>
          <a:xfrm>
            <a:off x="457200" y="1200150"/>
            <a:ext cx="8229600" cy="39433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본문 첫 번째 줄</a:t>
            </a:r>
          </a:p>
          <a:p>
            <a:pPr lvl="1"/>
            <a:r>
              <a:t>본문 두 번째 줄</a:t>
            </a:r>
          </a:p>
          <a:p>
            <a:pPr lvl="2"/>
            <a:r>
              <a:t>본문 세 번째 줄</a:t>
            </a:r>
          </a:p>
          <a:p>
            <a:pPr lvl="3"/>
            <a:r>
              <a:t>본문 네 번째 줄</a:t>
            </a:r>
          </a:p>
          <a:p>
            <a:pPr lvl="4"/>
            <a:r>
              <a:t>본문 다섯 번째 줄</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914400" rtl="0" latinLnBrk="0">
        <a:lnSpc>
          <a:spcPct val="100000"/>
        </a:lnSpc>
        <a:spcBef>
          <a:spcPts val="0"/>
        </a:spcBef>
        <a:spcAft>
          <a:spcPts val="0"/>
        </a:spcAft>
        <a:buClrTx/>
        <a:buSzTx/>
        <a:buFontTx/>
        <a:buNone/>
        <a:tabLst/>
        <a:defRPr sz="4800" b="1" i="0" u="none" strike="noStrike" cap="none" spc="0" baseline="0">
          <a:ln>
            <a:noFill/>
          </a:ln>
          <a:solidFill>
            <a:srgbClr val="A7D86D"/>
          </a:solidFill>
          <a:uFillTx/>
          <a:latin typeface="Poppins"/>
          <a:ea typeface="Poppins"/>
          <a:cs typeface="Poppins"/>
          <a:sym typeface="Poppins"/>
        </a:defRPr>
      </a:lvl1pPr>
      <a:lvl2pPr marL="0" marR="0" indent="0" algn="l" defTabSz="914400" rtl="0" latinLnBrk="0">
        <a:lnSpc>
          <a:spcPct val="100000"/>
        </a:lnSpc>
        <a:spcBef>
          <a:spcPts val="0"/>
        </a:spcBef>
        <a:spcAft>
          <a:spcPts val="0"/>
        </a:spcAft>
        <a:buClrTx/>
        <a:buSzTx/>
        <a:buFontTx/>
        <a:buNone/>
        <a:tabLst/>
        <a:defRPr sz="4800" b="1" i="0" u="none" strike="noStrike" cap="none" spc="0" baseline="0">
          <a:ln>
            <a:noFill/>
          </a:ln>
          <a:solidFill>
            <a:srgbClr val="A7D86D"/>
          </a:solidFill>
          <a:uFillTx/>
          <a:latin typeface="Poppins"/>
          <a:ea typeface="Poppins"/>
          <a:cs typeface="Poppins"/>
          <a:sym typeface="Poppins"/>
        </a:defRPr>
      </a:lvl2pPr>
      <a:lvl3pPr marL="0" marR="0" indent="0" algn="l" defTabSz="914400" rtl="0" latinLnBrk="0">
        <a:lnSpc>
          <a:spcPct val="100000"/>
        </a:lnSpc>
        <a:spcBef>
          <a:spcPts val="0"/>
        </a:spcBef>
        <a:spcAft>
          <a:spcPts val="0"/>
        </a:spcAft>
        <a:buClrTx/>
        <a:buSzTx/>
        <a:buFontTx/>
        <a:buNone/>
        <a:tabLst/>
        <a:defRPr sz="4800" b="1" i="0" u="none" strike="noStrike" cap="none" spc="0" baseline="0">
          <a:ln>
            <a:noFill/>
          </a:ln>
          <a:solidFill>
            <a:srgbClr val="A7D86D"/>
          </a:solidFill>
          <a:uFillTx/>
          <a:latin typeface="Poppins"/>
          <a:ea typeface="Poppins"/>
          <a:cs typeface="Poppins"/>
          <a:sym typeface="Poppins"/>
        </a:defRPr>
      </a:lvl3pPr>
      <a:lvl4pPr marL="0" marR="0" indent="0" algn="l" defTabSz="914400" rtl="0" latinLnBrk="0">
        <a:lnSpc>
          <a:spcPct val="100000"/>
        </a:lnSpc>
        <a:spcBef>
          <a:spcPts val="0"/>
        </a:spcBef>
        <a:spcAft>
          <a:spcPts val="0"/>
        </a:spcAft>
        <a:buClrTx/>
        <a:buSzTx/>
        <a:buFontTx/>
        <a:buNone/>
        <a:tabLst/>
        <a:defRPr sz="4800" b="1" i="0" u="none" strike="noStrike" cap="none" spc="0" baseline="0">
          <a:ln>
            <a:noFill/>
          </a:ln>
          <a:solidFill>
            <a:srgbClr val="A7D86D"/>
          </a:solidFill>
          <a:uFillTx/>
          <a:latin typeface="Poppins"/>
          <a:ea typeface="Poppins"/>
          <a:cs typeface="Poppins"/>
          <a:sym typeface="Poppins"/>
        </a:defRPr>
      </a:lvl4pPr>
      <a:lvl5pPr marL="0" marR="0" indent="0" algn="l" defTabSz="914400" rtl="0" latinLnBrk="0">
        <a:lnSpc>
          <a:spcPct val="100000"/>
        </a:lnSpc>
        <a:spcBef>
          <a:spcPts val="0"/>
        </a:spcBef>
        <a:spcAft>
          <a:spcPts val="0"/>
        </a:spcAft>
        <a:buClrTx/>
        <a:buSzTx/>
        <a:buFontTx/>
        <a:buNone/>
        <a:tabLst/>
        <a:defRPr sz="4800" b="1" i="0" u="none" strike="noStrike" cap="none" spc="0" baseline="0">
          <a:ln>
            <a:noFill/>
          </a:ln>
          <a:solidFill>
            <a:srgbClr val="A7D86D"/>
          </a:solidFill>
          <a:uFillTx/>
          <a:latin typeface="Poppins"/>
          <a:ea typeface="Poppins"/>
          <a:cs typeface="Poppins"/>
          <a:sym typeface="Poppins"/>
        </a:defRPr>
      </a:lvl5pPr>
      <a:lvl6pPr marL="0" marR="0" indent="0" algn="l" defTabSz="914400" rtl="0" latinLnBrk="0">
        <a:lnSpc>
          <a:spcPct val="100000"/>
        </a:lnSpc>
        <a:spcBef>
          <a:spcPts val="0"/>
        </a:spcBef>
        <a:spcAft>
          <a:spcPts val="0"/>
        </a:spcAft>
        <a:buClrTx/>
        <a:buSzTx/>
        <a:buFontTx/>
        <a:buNone/>
        <a:tabLst/>
        <a:defRPr sz="4800" b="1" i="0" u="none" strike="noStrike" cap="none" spc="0" baseline="0">
          <a:ln>
            <a:noFill/>
          </a:ln>
          <a:solidFill>
            <a:srgbClr val="A7D86D"/>
          </a:solidFill>
          <a:uFillTx/>
          <a:latin typeface="Poppins"/>
          <a:ea typeface="Poppins"/>
          <a:cs typeface="Poppins"/>
          <a:sym typeface="Poppins"/>
        </a:defRPr>
      </a:lvl6pPr>
      <a:lvl7pPr marL="0" marR="0" indent="0" algn="l" defTabSz="914400" rtl="0" latinLnBrk="0">
        <a:lnSpc>
          <a:spcPct val="100000"/>
        </a:lnSpc>
        <a:spcBef>
          <a:spcPts val="0"/>
        </a:spcBef>
        <a:spcAft>
          <a:spcPts val="0"/>
        </a:spcAft>
        <a:buClrTx/>
        <a:buSzTx/>
        <a:buFontTx/>
        <a:buNone/>
        <a:tabLst/>
        <a:defRPr sz="4800" b="1" i="0" u="none" strike="noStrike" cap="none" spc="0" baseline="0">
          <a:ln>
            <a:noFill/>
          </a:ln>
          <a:solidFill>
            <a:srgbClr val="A7D86D"/>
          </a:solidFill>
          <a:uFillTx/>
          <a:latin typeface="Poppins"/>
          <a:ea typeface="Poppins"/>
          <a:cs typeface="Poppins"/>
          <a:sym typeface="Poppins"/>
        </a:defRPr>
      </a:lvl7pPr>
      <a:lvl8pPr marL="0" marR="0" indent="0" algn="l" defTabSz="914400" rtl="0" latinLnBrk="0">
        <a:lnSpc>
          <a:spcPct val="100000"/>
        </a:lnSpc>
        <a:spcBef>
          <a:spcPts val="0"/>
        </a:spcBef>
        <a:spcAft>
          <a:spcPts val="0"/>
        </a:spcAft>
        <a:buClrTx/>
        <a:buSzTx/>
        <a:buFontTx/>
        <a:buNone/>
        <a:tabLst/>
        <a:defRPr sz="4800" b="1" i="0" u="none" strike="noStrike" cap="none" spc="0" baseline="0">
          <a:ln>
            <a:noFill/>
          </a:ln>
          <a:solidFill>
            <a:srgbClr val="A7D86D"/>
          </a:solidFill>
          <a:uFillTx/>
          <a:latin typeface="Poppins"/>
          <a:ea typeface="Poppins"/>
          <a:cs typeface="Poppins"/>
          <a:sym typeface="Poppins"/>
        </a:defRPr>
      </a:lvl8pPr>
      <a:lvl9pPr marL="0" marR="0" indent="0" algn="l" defTabSz="914400" rtl="0" latinLnBrk="0">
        <a:lnSpc>
          <a:spcPct val="100000"/>
        </a:lnSpc>
        <a:spcBef>
          <a:spcPts val="0"/>
        </a:spcBef>
        <a:spcAft>
          <a:spcPts val="0"/>
        </a:spcAft>
        <a:buClrTx/>
        <a:buSzTx/>
        <a:buFontTx/>
        <a:buNone/>
        <a:tabLst/>
        <a:defRPr sz="4800" b="1" i="0" u="none" strike="noStrike" cap="none" spc="0" baseline="0">
          <a:ln>
            <a:noFill/>
          </a:ln>
          <a:solidFill>
            <a:srgbClr val="A7D86D"/>
          </a:solidFill>
          <a:uFillTx/>
          <a:latin typeface="Poppins"/>
          <a:ea typeface="Poppins"/>
          <a:cs typeface="Poppins"/>
          <a:sym typeface="Poppins"/>
        </a:defRPr>
      </a:lvl9pPr>
    </p:titleStyle>
    <p:bodyStyle>
      <a:lvl1pPr marL="457200" marR="0" indent="-368300" algn="l" defTabSz="914400" rtl="0" latinLnBrk="0">
        <a:lnSpc>
          <a:spcPct val="115000"/>
        </a:lnSpc>
        <a:spcBef>
          <a:spcPts val="600"/>
        </a:spcBef>
        <a:spcAft>
          <a:spcPts val="0"/>
        </a:spcAft>
        <a:buClr>
          <a:srgbClr val="A7D86D"/>
        </a:buClr>
        <a:buSzPts val="2200"/>
        <a:buFont typeface="Helvetica"/>
        <a:buChar char="●"/>
        <a:tabLst/>
        <a:defRPr sz="2200" b="0" i="0" u="none" strike="noStrike" cap="none" spc="0" baseline="0">
          <a:ln>
            <a:noFill/>
          </a:ln>
          <a:solidFill>
            <a:srgbClr val="65617D"/>
          </a:solidFill>
          <a:uFillTx/>
          <a:latin typeface="Muli Light"/>
          <a:ea typeface="Muli Light"/>
          <a:cs typeface="Muli Light"/>
          <a:sym typeface="Muli Light"/>
        </a:defRPr>
      </a:lvl1pPr>
      <a:lvl2pPr marL="914400" marR="0" indent="-368300" algn="l" defTabSz="914400" rtl="0" latinLnBrk="0">
        <a:lnSpc>
          <a:spcPct val="115000"/>
        </a:lnSpc>
        <a:spcBef>
          <a:spcPts val="600"/>
        </a:spcBef>
        <a:spcAft>
          <a:spcPts val="0"/>
        </a:spcAft>
        <a:buClr>
          <a:srgbClr val="A7D86D"/>
        </a:buClr>
        <a:buSzPts val="2200"/>
        <a:buFont typeface="Helvetica"/>
        <a:buChar char="○"/>
        <a:tabLst/>
        <a:defRPr sz="2200" b="0" i="0" u="none" strike="noStrike" cap="none" spc="0" baseline="0">
          <a:ln>
            <a:noFill/>
          </a:ln>
          <a:solidFill>
            <a:srgbClr val="65617D"/>
          </a:solidFill>
          <a:uFillTx/>
          <a:latin typeface="Muli Light"/>
          <a:ea typeface="Muli Light"/>
          <a:cs typeface="Muli Light"/>
          <a:sym typeface="Muli Light"/>
        </a:defRPr>
      </a:lvl2pPr>
      <a:lvl3pPr marL="1371600" marR="0" indent="-368300" algn="l" defTabSz="914400" rtl="0" latinLnBrk="0">
        <a:lnSpc>
          <a:spcPct val="115000"/>
        </a:lnSpc>
        <a:spcBef>
          <a:spcPts val="600"/>
        </a:spcBef>
        <a:spcAft>
          <a:spcPts val="0"/>
        </a:spcAft>
        <a:buClr>
          <a:srgbClr val="A7D86D"/>
        </a:buClr>
        <a:buSzPts val="2200"/>
        <a:buFont typeface="Helvetica"/>
        <a:buChar char="■"/>
        <a:tabLst/>
        <a:defRPr sz="2200" b="0" i="0" u="none" strike="noStrike" cap="none" spc="0" baseline="0">
          <a:ln>
            <a:noFill/>
          </a:ln>
          <a:solidFill>
            <a:srgbClr val="65617D"/>
          </a:solidFill>
          <a:uFillTx/>
          <a:latin typeface="Muli Light"/>
          <a:ea typeface="Muli Light"/>
          <a:cs typeface="Muli Light"/>
          <a:sym typeface="Muli Light"/>
        </a:defRPr>
      </a:lvl3pPr>
      <a:lvl4pPr marL="1828800" marR="0" indent="-368300" algn="l" defTabSz="914400" rtl="0" latinLnBrk="0">
        <a:lnSpc>
          <a:spcPct val="115000"/>
        </a:lnSpc>
        <a:spcBef>
          <a:spcPts val="600"/>
        </a:spcBef>
        <a:spcAft>
          <a:spcPts val="0"/>
        </a:spcAft>
        <a:buClr>
          <a:srgbClr val="A7D86D"/>
        </a:buClr>
        <a:buSzPts val="2200"/>
        <a:buFont typeface="Helvetica"/>
        <a:buChar char="●"/>
        <a:tabLst/>
        <a:defRPr sz="2200" b="0" i="0" u="none" strike="noStrike" cap="none" spc="0" baseline="0">
          <a:ln>
            <a:noFill/>
          </a:ln>
          <a:solidFill>
            <a:srgbClr val="65617D"/>
          </a:solidFill>
          <a:uFillTx/>
          <a:latin typeface="Muli Light"/>
          <a:ea typeface="Muli Light"/>
          <a:cs typeface="Muli Light"/>
          <a:sym typeface="Muli Light"/>
        </a:defRPr>
      </a:lvl4pPr>
      <a:lvl5pPr marL="2286000" marR="0" indent="-368300" algn="l" defTabSz="914400" rtl="0" latinLnBrk="0">
        <a:lnSpc>
          <a:spcPct val="115000"/>
        </a:lnSpc>
        <a:spcBef>
          <a:spcPts val="600"/>
        </a:spcBef>
        <a:spcAft>
          <a:spcPts val="0"/>
        </a:spcAft>
        <a:buClr>
          <a:srgbClr val="A7D86D"/>
        </a:buClr>
        <a:buSzPts val="2200"/>
        <a:buFont typeface="Helvetica"/>
        <a:buChar char="○"/>
        <a:tabLst/>
        <a:defRPr sz="2200" b="0" i="0" u="none" strike="noStrike" cap="none" spc="0" baseline="0">
          <a:ln>
            <a:noFill/>
          </a:ln>
          <a:solidFill>
            <a:srgbClr val="65617D"/>
          </a:solidFill>
          <a:uFillTx/>
          <a:latin typeface="Muli Light"/>
          <a:ea typeface="Muli Light"/>
          <a:cs typeface="Muli Light"/>
          <a:sym typeface="Muli Light"/>
        </a:defRPr>
      </a:lvl5pPr>
      <a:lvl6pPr marL="2743200" marR="0" indent="-368300" algn="l" defTabSz="914400" rtl="0" latinLnBrk="0">
        <a:lnSpc>
          <a:spcPct val="115000"/>
        </a:lnSpc>
        <a:spcBef>
          <a:spcPts val="600"/>
        </a:spcBef>
        <a:spcAft>
          <a:spcPts val="0"/>
        </a:spcAft>
        <a:buClr>
          <a:srgbClr val="A7D86D"/>
        </a:buClr>
        <a:buSzPts val="2200"/>
        <a:buFont typeface="Helvetica"/>
        <a:buChar char="■"/>
        <a:tabLst/>
        <a:defRPr sz="2200" b="0" i="0" u="none" strike="noStrike" cap="none" spc="0" baseline="0">
          <a:ln>
            <a:noFill/>
          </a:ln>
          <a:solidFill>
            <a:srgbClr val="65617D"/>
          </a:solidFill>
          <a:uFillTx/>
          <a:latin typeface="Muli Light"/>
          <a:ea typeface="Muli Light"/>
          <a:cs typeface="Muli Light"/>
          <a:sym typeface="Muli Light"/>
        </a:defRPr>
      </a:lvl6pPr>
      <a:lvl7pPr marL="3200400" marR="0" indent="-368300" algn="l" defTabSz="914400" rtl="0" latinLnBrk="0">
        <a:lnSpc>
          <a:spcPct val="115000"/>
        </a:lnSpc>
        <a:spcBef>
          <a:spcPts val="600"/>
        </a:spcBef>
        <a:spcAft>
          <a:spcPts val="0"/>
        </a:spcAft>
        <a:buClr>
          <a:srgbClr val="A7D86D"/>
        </a:buClr>
        <a:buSzPts val="2200"/>
        <a:buFont typeface="Helvetica"/>
        <a:buChar char="●"/>
        <a:tabLst/>
        <a:defRPr sz="2200" b="0" i="0" u="none" strike="noStrike" cap="none" spc="0" baseline="0">
          <a:ln>
            <a:noFill/>
          </a:ln>
          <a:solidFill>
            <a:srgbClr val="65617D"/>
          </a:solidFill>
          <a:uFillTx/>
          <a:latin typeface="Muli Light"/>
          <a:ea typeface="Muli Light"/>
          <a:cs typeface="Muli Light"/>
          <a:sym typeface="Muli Light"/>
        </a:defRPr>
      </a:lvl7pPr>
      <a:lvl8pPr marL="3657600" marR="0" indent="-368300" algn="l" defTabSz="914400" rtl="0" latinLnBrk="0">
        <a:lnSpc>
          <a:spcPct val="115000"/>
        </a:lnSpc>
        <a:spcBef>
          <a:spcPts val="600"/>
        </a:spcBef>
        <a:spcAft>
          <a:spcPts val="0"/>
        </a:spcAft>
        <a:buClr>
          <a:srgbClr val="A7D86D"/>
        </a:buClr>
        <a:buSzPts val="2200"/>
        <a:buFont typeface="Helvetica"/>
        <a:buChar char="○"/>
        <a:tabLst/>
        <a:defRPr sz="2200" b="0" i="0" u="none" strike="noStrike" cap="none" spc="0" baseline="0">
          <a:ln>
            <a:noFill/>
          </a:ln>
          <a:solidFill>
            <a:srgbClr val="65617D"/>
          </a:solidFill>
          <a:uFillTx/>
          <a:latin typeface="Muli Light"/>
          <a:ea typeface="Muli Light"/>
          <a:cs typeface="Muli Light"/>
          <a:sym typeface="Muli Light"/>
        </a:defRPr>
      </a:lvl8pPr>
      <a:lvl9pPr marL="4114800" marR="0" indent="-368300" algn="l" defTabSz="914400" rtl="0" latinLnBrk="0">
        <a:lnSpc>
          <a:spcPct val="115000"/>
        </a:lnSpc>
        <a:spcBef>
          <a:spcPts val="600"/>
        </a:spcBef>
        <a:spcAft>
          <a:spcPts val="0"/>
        </a:spcAft>
        <a:buClr>
          <a:srgbClr val="A7D86D"/>
        </a:buClr>
        <a:buSzPts val="2200"/>
        <a:buFont typeface="Helvetica"/>
        <a:buChar char="■"/>
        <a:tabLst/>
        <a:defRPr sz="2200" b="0" i="0" u="none" strike="noStrike" cap="none" spc="0" baseline="0">
          <a:ln>
            <a:noFill/>
          </a:ln>
          <a:solidFill>
            <a:srgbClr val="65617D"/>
          </a:solidFill>
          <a:uFillTx/>
          <a:latin typeface="Muli Light"/>
          <a:ea typeface="Muli Light"/>
          <a:cs typeface="Muli Light"/>
          <a:sym typeface="Muli Light"/>
        </a:defRPr>
      </a:lvl9pPr>
    </p:bodyStyle>
    <p:otherStyle>
      <a:lvl1pPr marL="0" marR="0" indent="0" algn="r" defTabSz="914400"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oppins Light"/>
        </a:defRPr>
      </a:lvl1pPr>
      <a:lvl2pPr marL="0" marR="0" indent="0" algn="r" defTabSz="914400"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oppins Light"/>
        </a:defRPr>
      </a:lvl2pPr>
      <a:lvl3pPr marL="0" marR="0" indent="0" algn="r" defTabSz="914400"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oppins Light"/>
        </a:defRPr>
      </a:lvl3pPr>
      <a:lvl4pPr marL="0" marR="0" indent="0" algn="r" defTabSz="914400"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oppins Light"/>
        </a:defRPr>
      </a:lvl4pPr>
      <a:lvl5pPr marL="0" marR="0" indent="0" algn="r" defTabSz="914400"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oppins Light"/>
        </a:defRPr>
      </a:lvl5pPr>
      <a:lvl6pPr marL="0" marR="0" indent="0" algn="r" defTabSz="914400"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oppins Light"/>
        </a:defRPr>
      </a:lvl6pPr>
      <a:lvl7pPr marL="0" marR="0" indent="0" algn="r" defTabSz="914400"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oppins Light"/>
        </a:defRPr>
      </a:lvl7pPr>
      <a:lvl8pPr marL="0" marR="0" indent="0" algn="r" defTabSz="914400"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oppins Light"/>
        </a:defRPr>
      </a:lvl8pPr>
      <a:lvl9pPr marL="0" marR="0" indent="0" algn="r" defTabSz="914400"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oppins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685800" y="696425"/>
            <a:ext cx="7330858" cy="2396836"/>
          </a:xfrm>
          <a:prstGeom prst="rect">
            <a:avLst/>
          </a:prstGeom>
        </p:spPr>
        <p:txBody>
          <a:bodyPr spcFirstLastPara="1" wrap="square" lIns="0" tIns="0" rIns="0" bIns="0" anchor="t" anchorCtr="0">
            <a:noAutofit/>
          </a:bodyPr>
          <a:lstStyle/>
          <a:p>
            <a:pPr marL="0" lvl="0" indent="0" rtl="0">
              <a:spcBef>
                <a:spcPts val="0"/>
              </a:spcBef>
              <a:spcAft>
                <a:spcPts val="0"/>
              </a:spcAft>
              <a:buNone/>
            </a:pPr>
            <a:r>
              <a:rPr lang="en-US" altLang="ko-KR" dirty="0"/>
              <a:t>SE Project</a:t>
            </a:r>
            <a:br>
              <a:rPr lang="en-US" altLang="ko-KR" dirty="0"/>
            </a:br>
            <a:r>
              <a:rPr lang="en-US" altLang="ko-KR" sz="4000" dirty="0"/>
              <a:t>GROUP6</a:t>
            </a:r>
            <a:br>
              <a:rPr lang="en-US" altLang="ko-KR" sz="4000" dirty="0"/>
            </a:br>
            <a:br>
              <a:rPr lang="en-US" altLang="ko-KR" sz="2000" dirty="0"/>
            </a:br>
            <a:r>
              <a:rPr lang="en-US" altLang="ko-KR" sz="2000" dirty="0"/>
              <a:t>- </a:t>
            </a:r>
            <a:r>
              <a:rPr lang="en-US" altLang="ko-KR" sz="2500" dirty="0"/>
              <a:t>Market</a:t>
            </a:r>
            <a:r>
              <a:rPr lang="ko-KR" altLang="en-US" sz="2500" dirty="0"/>
              <a:t> </a:t>
            </a:r>
            <a:r>
              <a:rPr lang="en-US" altLang="ko-KR" sz="2500" dirty="0"/>
              <a:t>Platform for Indi-Business </a:t>
            </a:r>
            <a:endParaRPr sz="2500" dirty="0"/>
          </a:p>
        </p:txBody>
      </p:sp>
      <p:sp>
        <p:nvSpPr>
          <p:cNvPr id="4" name="Google Shape;65;p14">
            <a:extLst>
              <a:ext uri="{FF2B5EF4-FFF2-40B4-BE49-F238E27FC236}">
                <a16:creationId xmlns:a16="http://schemas.microsoft.com/office/drawing/2014/main" id="{198FF7E1-6083-474B-8966-0ADE1986BDF3}"/>
              </a:ext>
            </a:extLst>
          </p:cNvPr>
          <p:cNvSpPr txBox="1">
            <a:spLocks/>
          </p:cNvSpPr>
          <p:nvPr/>
        </p:nvSpPr>
        <p:spPr>
          <a:xfrm>
            <a:off x="685800" y="3093261"/>
            <a:ext cx="2715491" cy="172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0" tIns="0" rIns="0" bIns="0" anchor="t" anchorCtr="0">
            <a:noAutofit/>
          </a:bodyPr>
          <a:lstStyle>
            <a:lvl1pPr marL="0" marR="0" lvl="0" indent="0" algn="l" defTabSz="914400" rtl="0" latinLnBrk="0">
              <a:lnSpc>
                <a:spcPct val="100000"/>
              </a:lnSpc>
              <a:spcBef>
                <a:spcPts val="0"/>
              </a:spcBef>
              <a:spcAft>
                <a:spcPts val="0"/>
              </a:spcAft>
              <a:buClrTx/>
              <a:buSzPts val="6000"/>
              <a:buFontTx/>
              <a:buNone/>
              <a:tabLst/>
              <a:defRPr sz="6000" b="1" i="0" u="none" strike="noStrike" cap="none" spc="0" baseline="0">
                <a:ln>
                  <a:noFill/>
                </a:ln>
                <a:solidFill>
                  <a:srgbClr val="A7D86D"/>
                </a:solidFill>
                <a:uFillTx/>
                <a:latin typeface="Poppins"/>
                <a:ea typeface="Poppins"/>
                <a:cs typeface="Poppins"/>
                <a:sym typeface="Poppins"/>
              </a:defRPr>
            </a:lvl1pPr>
            <a:lvl2pPr marL="0" marR="0" lvl="1" indent="0" algn="l" defTabSz="914400" rtl="0" latinLnBrk="0">
              <a:lnSpc>
                <a:spcPct val="100000"/>
              </a:lnSpc>
              <a:spcBef>
                <a:spcPts val="0"/>
              </a:spcBef>
              <a:spcAft>
                <a:spcPts val="0"/>
              </a:spcAft>
              <a:buClrTx/>
              <a:buSzPts val="6000"/>
              <a:buFontTx/>
              <a:buNone/>
              <a:tabLst/>
              <a:defRPr sz="6000" b="1" i="0" u="none" strike="noStrike" cap="none" spc="0" baseline="0">
                <a:ln>
                  <a:noFill/>
                </a:ln>
                <a:solidFill>
                  <a:srgbClr val="A7D86D"/>
                </a:solidFill>
                <a:uFillTx/>
                <a:latin typeface="Poppins"/>
                <a:ea typeface="Poppins"/>
                <a:cs typeface="Poppins"/>
                <a:sym typeface="Poppins"/>
              </a:defRPr>
            </a:lvl2pPr>
            <a:lvl3pPr marL="0" marR="0" lvl="2" indent="0" algn="l" defTabSz="914400" rtl="0" latinLnBrk="0">
              <a:lnSpc>
                <a:spcPct val="100000"/>
              </a:lnSpc>
              <a:spcBef>
                <a:spcPts val="0"/>
              </a:spcBef>
              <a:spcAft>
                <a:spcPts val="0"/>
              </a:spcAft>
              <a:buClrTx/>
              <a:buSzPts val="6000"/>
              <a:buFontTx/>
              <a:buNone/>
              <a:tabLst/>
              <a:defRPr sz="6000" b="1" i="0" u="none" strike="noStrike" cap="none" spc="0" baseline="0">
                <a:ln>
                  <a:noFill/>
                </a:ln>
                <a:solidFill>
                  <a:srgbClr val="A7D86D"/>
                </a:solidFill>
                <a:uFillTx/>
                <a:latin typeface="Poppins"/>
                <a:ea typeface="Poppins"/>
                <a:cs typeface="Poppins"/>
                <a:sym typeface="Poppins"/>
              </a:defRPr>
            </a:lvl3pPr>
            <a:lvl4pPr marL="0" marR="0" lvl="3" indent="0" algn="l" defTabSz="914400" rtl="0" latinLnBrk="0">
              <a:lnSpc>
                <a:spcPct val="100000"/>
              </a:lnSpc>
              <a:spcBef>
                <a:spcPts val="0"/>
              </a:spcBef>
              <a:spcAft>
                <a:spcPts val="0"/>
              </a:spcAft>
              <a:buClrTx/>
              <a:buSzPts val="6000"/>
              <a:buFontTx/>
              <a:buNone/>
              <a:tabLst/>
              <a:defRPr sz="6000" b="1" i="0" u="none" strike="noStrike" cap="none" spc="0" baseline="0">
                <a:ln>
                  <a:noFill/>
                </a:ln>
                <a:solidFill>
                  <a:srgbClr val="A7D86D"/>
                </a:solidFill>
                <a:uFillTx/>
                <a:latin typeface="Poppins"/>
                <a:ea typeface="Poppins"/>
                <a:cs typeface="Poppins"/>
                <a:sym typeface="Poppins"/>
              </a:defRPr>
            </a:lvl4pPr>
            <a:lvl5pPr marL="0" marR="0" lvl="4" indent="0" algn="l" defTabSz="914400" rtl="0" latinLnBrk="0">
              <a:lnSpc>
                <a:spcPct val="100000"/>
              </a:lnSpc>
              <a:spcBef>
                <a:spcPts val="0"/>
              </a:spcBef>
              <a:spcAft>
                <a:spcPts val="0"/>
              </a:spcAft>
              <a:buClrTx/>
              <a:buSzPts val="6000"/>
              <a:buFontTx/>
              <a:buNone/>
              <a:tabLst/>
              <a:defRPr sz="6000" b="1" i="0" u="none" strike="noStrike" cap="none" spc="0" baseline="0">
                <a:ln>
                  <a:noFill/>
                </a:ln>
                <a:solidFill>
                  <a:srgbClr val="A7D86D"/>
                </a:solidFill>
                <a:uFillTx/>
                <a:latin typeface="Poppins"/>
                <a:ea typeface="Poppins"/>
                <a:cs typeface="Poppins"/>
                <a:sym typeface="Poppins"/>
              </a:defRPr>
            </a:lvl5pPr>
            <a:lvl6pPr marL="0" marR="0" lvl="5" indent="0" algn="l" defTabSz="914400" rtl="0" latinLnBrk="0">
              <a:lnSpc>
                <a:spcPct val="100000"/>
              </a:lnSpc>
              <a:spcBef>
                <a:spcPts val="0"/>
              </a:spcBef>
              <a:spcAft>
                <a:spcPts val="0"/>
              </a:spcAft>
              <a:buClrTx/>
              <a:buSzPts val="6000"/>
              <a:buFontTx/>
              <a:buNone/>
              <a:tabLst/>
              <a:defRPr sz="6000" b="1" i="0" u="none" strike="noStrike" cap="none" spc="0" baseline="0">
                <a:ln>
                  <a:noFill/>
                </a:ln>
                <a:solidFill>
                  <a:srgbClr val="A7D86D"/>
                </a:solidFill>
                <a:uFillTx/>
                <a:latin typeface="Poppins"/>
                <a:ea typeface="Poppins"/>
                <a:cs typeface="Poppins"/>
                <a:sym typeface="Poppins"/>
              </a:defRPr>
            </a:lvl6pPr>
            <a:lvl7pPr marL="0" marR="0" lvl="6" indent="0" algn="l" defTabSz="914400" rtl="0" latinLnBrk="0">
              <a:lnSpc>
                <a:spcPct val="100000"/>
              </a:lnSpc>
              <a:spcBef>
                <a:spcPts val="0"/>
              </a:spcBef>
              <a:spcAft>
                <a:spcPts val="0"/>
              </a:spcAft>
              <a:buClrTx/>
              <a:buSzPts val="6000"/>
              <a:buFontTx/>
              <a:buNone/>
              <a:tabLst/>
              <a:defRPr sz="6000" b="1" i="0" u="none" strike="noStrike" cap="none" spc="0" baseline="0">
                <a:ln>
                  <a:noFill/>
                </a:ln>
                <a:solidFill>
                  <a:srgbClr val="A7D86D"/>
                </a:solidFill>
                <a:uFillTx/>
                <a:latin typeface="Poppins"/>
                <a:ea typeface="Poppins"/>
                <a:cs typeface="Poppins"/>
                <a:sym typeface="Poppins"/>
              </a:defRPr>
            </a:lvl7pPr>
            <a:lvl8pPr marL="0" marR="0" lvl="7" indent="0" algn="l" defTabSz="914400" rtl="0" latinLnBrk="0">
              <a:lnSpc>
                <a:spcPct val="100000"/>
              </a:lnSpc>
              <a:spcBef>
                <a:spcPts val="0"/>
              </a:spcBef>
              <a:spcAft>
                <a:spcPts val="0"/>
              </a:spcAft>
              <a:buClrTx/>
              <a:buSzPts val="6000"/>
              <a:buFontTx/>
              <a:buNone/>
              <a:tabLst/>
              <a:defRPr sz="6000" b="1" i="0" u="none" strike="noStrike" cap="none" spc="0" baseline="0">
                <a:ln>
                  <a:noFill/>
                </a:ln>
                <a:solidFill>
                  <a:srgbClr val="A7D86D"/>
                </a:solidFill>
                <a:uFillTx/>
                <a:latin typeface="Poppins"/>
                <a:ea typeface="Poppins"/>
                <a:cs typeface="Poppins"/>
                <a:sym typeface="Poppins"/>
              </a:defRPr>
            </a:lvl8pPr>
            <a:lvl9pPr marL="0" marR="0" lvl="8" indent="0" algn="l" defTabSz="914400" rtl="0" latinLnBrk="0">
              <a:lnSpc>
                <a:spcPct val="100000"/>
              </a:lnSpc>
              <a:spcBef>
                <a:spcPts val="0"/>
              </a:spcBef>
              <a:spcAft>
                <a:spcPts val="0"/>
              </a:spcAft>
              <a:buClrTx/>
              <a:buSzPts val="6000"/>
              <a:buFontTx/>
              <a:buNone/>
              <a:tabLst/>
              <a:defRPr sz="6000" b="1" i="0" u="none" strike="noStrike" cap="none" spc="0" baseline="0">
                <a:ln>
                  <a:noFill/>
                </a:ln>
                <a:solidFill>
                  <a:srgbClr val="A7D86D"/>
                </a:solidFill>
                <a:uFillTx/>
                <a:latin typeface="Poppins"/>
                <a:ea typeface="Poppins"/>
                <a:cs typeface="Poppins"/>
                <a:sym typeface="Poppins"/>
              </a:defRPr>
            </a:lvl9pPr>
          </a:lstStyle>
          <a:p>
            <a:pPr hangingPunct="1"/>
            <a:endParaRPr lang="en-US" altLang="ko-KR" sz="1500" dirty="0"/>
          </a:p>
          <a:p>
            <a:pPr hangingPunct="1"/>
            <a:r>
              <a:rPr lang="en-US" altLang="ko-KR" sz="1500" dirty="0"/>
              <a:t>2016314794 </a:t>
            </a:r>
            <a:r>
              <a:rPr lang="ko-KR" altLang="en-US" sz="1500" dirty="0"/>
              <a:t>표세승</a:t>
            </a:r>
            <a:endParaRPr lang="en-US" altLang="ko-KR" sz="1500" dirty="0"/>
          </a:p>
          <a:p>
            <a:pPr hangingPunct="1"/>
            <a:r>
              <a:rPr lang="en-US" altLang="ko-KR" sz="1500" dirty="0"/>
              <a:t>2016310275 </a:t>
            </a:r>
            <a:r>
              <a:rPr lang="ko-KR" altLang="en-US" sz="1500" dirty="0" err="1"/>
              <a:t>조연우</a:t>
            </a:r>
            <a:endParaRPr lang="en-US" altLang="ko-KR" sz="1500" dirty="0"/>
          </a:p>
          <a:p>
            <a:pPr hangingPunct="1"/>
            <a:r>
              <a:rPr lang="en-US" altLang="ko-KR" sz="1500" dirty="0"/>
              <a:t>2015314005 </a:t>
            </a:r>
            <a:r>
              <a:rPr lang="ko-KR" altLang="en-US" sz="1500" dirty="0" err="1"/>
              <a:t>최누리</a:t>
            </a:r>
            <a:endParaRPr lang="en-US" altLang="ko-KR" sz="1500" dirty="0"/>
          </a:p>
          <a:p>
            <a:pPr hangingPunct="1"/>
            <a:r>
              <a:rPr lang="en-US" altLang="ko-KR" sz="1500" dirty="0"/>
              <a:t>2011313682 </a:t>
            </a:r>
            <a:r>
              <a:rPr lang="ko-KR" altLang="en-US" sz="1500" dirty="0" err="1"/>
              <a:t>송영빈</a:t>
            </a:r>
            <a:endParaRPr lang="en-US" altLang="ko-KR" sz="1500" dirty="0"/>
          </a:p>
          <a:p>
            <a:pPr hangingPunct="1"/>
            <a:r>
              <a:rPr lang="en-US" altLang="ko-KR" sz="1500"/>
              <a:t>                        Selen</a:t>
            </a:r>
            <a:endParaRPr lang="en-US" altLang="ko-KR" sz="1500" dirty="0"/>
          </a:p>
          <a:p>
            <a:pPr hangingPunct="1"/>
            <a:endParaRPr lang="en-US" sz="2000" dirty="0"/>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Google Shape;86;p17"/>
          <p:cNvSpPr txBox="1">
            <a:spLocks noGrp="1"/>
          </p:cNvSpPr>
          <p:nvPr>
            <p:ph type="ctrTitle"/>
          </p:nvPr>
        </p:nvSpPr>
        <p:spPr>
          <a:xfrm>
            <a:off x="685800" y="1607128"/>
            <a:ext cx="4973100" cy="1364624"/>
          </a:xfrm>
          <a:prstGeom prst="rect">
            <a:avLst/>
          </a:prstGeom>
        </p:spPr>
        <p:txBody>
          <a:bodyPr>
            <a:normAutofit/>
          </a:bodyPr>
          <a:lstStyle/>
          <a:p>
            <a:pPr defTabSz="704087">
              <a:defRPr sz="3696"/>
            </a:pPr>
            <a:r>
              <a:rPr dirty="0"/>
              <a:t>3.</a:t>
            </a:r>
          </a:p>
          <a:p>
            <a:pPr defTabSz="704087">
              <a:defRPr sz="3696"/>
            </a:pPr>
            <a:r>
              <a:rPr dirty="0"/>
              <a:t>Services</a:t>
            </a:r>
          </a:p>
        </p:txBody>
      </p:sp>
      <p:sp>
        <p:nvSpPr>
          <p:cNvPr id="62" name="Google Shape;87;p17"/>
          <p:cNvSpPr txBox="1">
            <a:spLocks noGrp="1"/>
          </p:cNvSpPr>
          <p:nvPr>
            <p:ph type="subTitle" sz="quarter" idx="1"/>
          </p:nvPr>
        </p:nvSpPr>
        <p:spPr>
          <a:xfrm>
            <a:off x="685799" y="3144850"/>
            <a:ext cx="3539837" cy="784801"/>
          </a:xfrm>
          <a:prstGeom prst="rect">
            <a:avLst/>
          </a:prstGeom>
        </p:spPr>
        <p:txBody>
          <a:bodyPr/>
          <a:lstStyle>
            <a:lvl1pPr marL="0" indent="0"/>
          </a:lstStyle>
          <a:p>
            <a:r>
              <a:rPr dirty="0"/>
              <a:t>Which services we will</a:t>
            </a:r>
            <a:r>
              <a:rPr lang="en-US" altLang="ko-KR" dirty="0"/>
              <a:t> </a:t>
            </a:r>
            <a:r>
              <a:rPr dirty="0"/>
              <a:t>provide?</a:t>
            </a: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Google Shape;126;p21"/>
          <p:cNvSpPr txBox="1">
            <a:spLocks noGrp="1"/>
          </p:cNvSpPr>
          <p:nvPr>
            <p:ph type="title"/>
          </p:nvPr>
        </p:nvSpPr>
        <p:spPr>
          <a:xfrm>
            <a:off x="457200" y="1044175"/>
            <a:ext cx="6300300" cy="857401"/>
          </a:xfrm>
          <a:prstGeom prst="rect">
            <a:avLst/>
          </a:prstGeom>
        </p:spPr>
        <p:txBody>
          <a:bodyPr/>
          <a:lstStyle>
            <a:lvl1pPr defTabSz="667512">
              <a:defRPr sz="3504"/>
            </a:lvl1pPr>
          </a:lstStyle>
          <a:p>
            <a:r>
              <a:t>2 kinds of customers we offer</a:t>
            </a:r>
          </a:p>
        </p:txBody>
      </p:sp>
      <p:sp>
        <p:nvSpPr>
          <p:cNvPr id="65" name="Google Shape;128;p21"/>
          <p:cNvSpPr txBox="1">
            <a:spLocks noGrp="1"/>
          </p:cNvSpPr>
          <p:nvPr>
            <p:ph type="sldNum" sz="quarter" idx="2"/>
          </p:nvPr>
        </p:nvSpPr>
        <p:spPr>
          <a:xfrm>
            <a:off x="8902283" y="4845051"/>
            <a:ext cx="127001" cy="2032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sp>
        <p:nvSpPr>
          <p:cNvPr id="66" name="Google Shape;134;p22"/>
          <p:cNvSpPr txBox="1">
            <a:spLocks noGrp="1"/>
          </p:cNvSpPr>
          <p:nvPr>
            <p:ph type="body" sz="quarter" idx="1"/>
          </p:nvPr>
        </p:nvSpPr>
        <p:spPr>
          <a:xfrm>
            <a:off x="457200" y="2082324"/>
            <a:ext cx="2359800" cy="2843402"/>
          </a:xfrm>
          <a:prstGeom prst="rect">
            <a:avLst/>
          </a:prstGeom>
        </p:spPr>
        <p:txBody>
          <a:bodyPr/>
          <a:lstStyle/>
          <a:p>
            <a:pPr marL="0" indent="0">
              <a:buSzTx/>
              <a:buNone/>
              <a:defRPr b="1"/>
            </a:pPr>
            <a:r>
              <a:rPr dirty="0"/>
              <a:t>Sellers</a:t>
            </a:r>
          </a:p>
          <a:p>
            <a:pPr marL="0" indent="0">
              <a:buSzTx/>
              <a:buNone/>
            </a:pPr>
            <a:r>
              <a:rPr dirty="0"/>
              <a:t>Who have their own products, but their market is small</a:t>
            </a:r>
          </a:p>
          <a:p>
            <a:pPr marL="0" indent="0">
              <a:buSzTx/>
              <a:buNone/>
            </a:pPr>
            <a:r>
              <a:rPr dirty="0"/>
              <a:t>Who want their products be promoted to many people.</a:t>
            </a:r>
          </a:p>
        </p:txBody>
      </p:sp>
      <p:sp>
        <p:nvSpPr>
          <p:cNvPr id="67" name="Google Shape;135;p22"/>
          <p:cNvSpPr txBox="1">
            <a:spLocks noGrp="1"/>
          </p:cNvSpPr>
          <p:nvPr>
            <p:ph type="body" idx="13"/>
          </p:nvPr>
        </p:nvSpPr>
        <p:spPr>
          <a:xfrm>
            <a:off x="3392099" y="2082324"/>
            <a:ext cx="2359801" cy="284340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600" b="1"/>
            </a:pPr>
            <a:r>
              <a:rPr dirty="0"/>
              <a:t>Buyers</a:t>
            </a:r>
          </a:p>
          <a:p>
            <a:pPr marL="0" indent="0">
              <a:buSzTx/>
              <a:buNone/>
              <a:defRPr sz="1600"/>
            </a:pPr>
            <a:r>
              <a:rPr dirty="0"/>
              <a:t>Who want some unique and pretty item which can offer some individualities.</a:t>
            </a:r>
          </a:p>
          <a:p>
            <a:pPr marL="0" indent="0">
              <a:buSzTx/>
              <a:buNone/>
              <a:defRPr sz="1600"/>
            </a:pPr>
            <a:r>
              <a:rPr dirty="0"/>
              <a:t>Who want some good items conveniently, like in flea market.</a:t>
            </a: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133;p22"/>
          <p:cNvSpPr txBox="1">
            <a:spLocks noGrp="1"/>
          </p:cNvSpPr>
          <p:nvPr>
            <p:ph type="title"/>
          </p:nvPr>
        </p:nvSpPr>
        <p:spPr>
          <a:xfrm>
            <a:off x="457200" y="1044175"/>
            <a:ext cx="6300300" cy="857401"/>
          </a:xfrm>
          <a:prstGeom prst="rect">
            <a:avLst/>
          </a:prstGeom>
        </p:spPr>
        <p:txBody>
          <a:bodyPr/>
          <a:lstStyle>
            <a:lvl1pPr defTabSz="585215">
              <a:defRPr sz="3072"/>
            </a:lvl1pPr>
          </a:lstStyle>
          <a:p>
            <a:r>
              <a:t>Several functions we will embody</a:t>
            </a:r>
          </a:p>
        </p:txBody>
      </p:sp>
      <p:sp>
        <p:nvSpPr>
          <p:cNvPr id="72" name="Google Shape;134;p22"/>
          <p:cNvSpPr txBox="1">
            <a:spLocks noGrp="1"/>
          </p:cNvSpPr>
          <p:nvPr>
            <p:ph type="body" sz="quarter" idx="1"/>
          </p:nvPr>
        </p:nvSpPr>
        <p:spPr>
          <a:xfrm>
            <a:off x="457200" y="2082324"/>
            <a:ext cx="2359800" cy="2843402"/>
          </a:xfrm>
          <a:prstGeom prst="rect">
            <a:avLst/>
          </a:prstGeom>
        </p:spPr>
        <p:txBody>
          <a:bodyPr>
            <a:normAutofit lnSpcReduction="10000"/>
          </a:bodyPr>
          <a:lstStyle/>
          <a:p>
            <a:pPr marL="0" indent="0">
              <a:buSzTx/>
              <a:buNone/>
              <a:defRPr b="1"/>
            </a:pPr>
            <a:r>
              <a:rPr dirty="0"/>
              <a:t>Sellers’ upload</a:t>
            </a:r>
          </a:p>
          <a:p>
            <a:pPr marL="0" indent="0">
              <a:buSzTx/>
              <a:buNone/>
            </a:pPr>
            <a:r>
              <a:rPr dirty="0"/>
              <a:t>- Generate their accounts and upload their products on this platform.</a:t>
            </a:r>
          </a:p>
          <a:p>
            <a:pPr marL="0" indent="0">
              <a:buSzTx/>
              <a:buNone/>
            </a:pPr>
            <a:r>
              <a:rPr dirty="0"/>
              <a:t>- Choose whether directly uploading the products or just connecting with their market</a:t>
            </a:r>
            <a:r>
              <a:rPr lang="en-US" altLang="ko-KR" dirty="0"/>
              <a:t>(advertise).</a:t>
            </a:r>
            <a:endParaRPr dirty="0"/>
          </a:p>
        </p:txBody>
      </p:sp>
      <p:sp>
        <p:nvSpPr>
          <p:cNvPr id="73" name="Google Shape;136;p22"/>
          <p:cNvSpPr txBox="1">
            <a:spLocks noGrp="1"/>
          </p:cNvSpPr>
          <p:nvPr>
            <p:ph type="body" idx="14"/>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600" b="1"/>
            </a:pPr>
            <a:r>
              <a:rPr dirty="0"/>
              <a:t>Seller – Buyer interaction</a:t>
            </a:r>
          </a:p>
          <a:p>
            <a:pPr marL="0" indent="0">
              <a:buSzTx/>
              <a:buNone/>
              <a:defRPr sz="1600"/>
            </a:pPr>
            <a:r>
              <a:rPr dirty="0"/>
              <a:t>-</a:t>
            </a:r>
            <a:r>
              <a:rPr lang="en-US" dirty="0"/>
              <a:t>Not face-to face, </a:t>
            </a:r>
            <a:r>
              <a:rPr dirty="0"/>
              <a:t>transactions are directly on our</a:t>
            </a:r>
            <a:r>
              <a:rPr lang="en-US" altLang="ko-KR" dirty="0"/>
              <a:t> </a:t>
            </a:r>
            <a:r>
              <a:rPr dirty="0"/>
              <a:t>platform.</a:t>
            </a:r>
            <a:r>
              <a:rPr lang="ko-KR" altLang="en-US" dirty="0"/>
              <a:t> </a:t>
            </a:r>
            <a:endParaRPr dirty="0"/>
          </a:p>
        </p:txBody>
      </p:sp>
      <p:sp>
        <p:nvSpPr>
          <p:cNvPr id="74" name="Google Shape;137;p22"/>
          <p:cNvSpPr txBox="1">
            <a:spLocks noGrp="1"/>
          </p:cNvSpPr>
          <p:nvPr>
            <p:ph type="sldNum" sz="quarter" idx="2"/>
          </p:nvPr>
        </p:nvSpPr>
        <p:spPr>
          <a:xfrm>
            <a:off x="8902283" y="4845051"/>
            <a:ext cx="127001" cy="2032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
        <p:nvSpPr>
          <p:cNvPr id="75" name="Google Shape;135;p22"/>
          <p:cNvSpPr txBox="1">
            <a:spLocks noGrp="1"/>
          </p:cNvSpPr>
          <p:nvPr>
            <p:ph type="body" idx="13"/>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600" b="1"/>
            </a:pPr>
            <a:r>
              <a:rPr dirty="0"/>
              <a:t>Buyers’ Search</a:t>
            </a:r>
          </a:p>
          <a:p>
            <a:pPr marL="0" indent="0">
              <a:buSzTx/>
              <a:buNone/>
              <a:defRPr sz="1600"/>
            </a:pPr>
            <a:r>
              <a:rPr dirty="0"/>
              <a:t>- Search the products that is uploaded</a:t>
            </a:r>
            <a:r>
              <a:rPr lang="en-US" altLang="ko-KR" dirty="0"/>
              <a:t> or </a:t>
            </a:r>
            <a:r>
              <a:rPr dirty="0"/>
              <a:t>connected by sellers, or crawled</a:t>
            </a:r>
            <a:r>
              <a:rPr lang="en-US" altLang="ko-KR" dirty="0"/>
              <a:t> through</a:t>
            </a:r>
            <a:r>
              <a:rPr dirty="0"/>
              <a:t> the Instagram or blog.</a:t>
            </a:r>
          </a:p>
          <a:p>
            <a:pPr marL="0" indent="0">
              <a:buSzTx/>
              <a:buNone/>
              <a:defRPr sz="1600"/>
            </a:pPr>
            <a:r>
              <a:rPr dirty="0"/>
              <a:t>- Sort the products by the criteria they want.</a:t>
            </a: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Google Shape;227;p30"/>
          <p:cNvSpPr txBox="1">
            <a:spLocks noGrp="1"/>
          </p:cNvSpPr>
          <p:nvPr>
            <p:ph type="title"/>
          </p:nvPr>
        </p:nvSpPr>
        <p:spPr>
          <a:xfrm>
            <a:off x="457199" y="1044175"/>
            <a:ext cx="5455922" cy="857401"/>
          </a:xfrm>
          <a:prstGeom prst="rect">
            <a:avLst/>
          </a:prstGeom>
        </p:spPr>
        <p:txBody>
          <a:bodyPr/>
          <a:lstStyle>
            <a:lvl1pPr defTabSz="722376">
              <a:defRPr sz="3792"/>
            </a:lvl1pPr>
          </a:lstStyle>
          <a:p>
            <a:r>
              <a:t>Seller’s process is easy</a:t>
            </a:r>
          </a:p>
        </p:txBody>
      </p:sp>
      <p:sp>
        <p:nvSpPr>
          <p:cNvPr id="80" name="Google Shape;228;p30"/>
          <p:cNvSpPr txBox="1">
            <a:spLocks noGrp="1"/>
          </p:cNvSpPr>
          <p:nvPr>
            <p:ph type="sldNum" sz="quarter" idx="2"/>
          </p:nvPr>
        </p:nvSpPr>
        <p:spPr>
          <a:xfrm>
            <a:off x="8902283" y="4845051"/>
            <a:ext cx="127001" cy="2032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grpSp>
        <p:nvGrpSpPr>
          <p:cNvPr id="87" name="Google Shape;229;p30"/>
          <p:cNvGrpSpPr/>
          <p:nvPr/>
        </p:nvGrpSpPr>
        <p:grpSpPr>
          <a:xfrm>
            <a:off x="78111" y="2050450"/>
            <a:ext cx="2945590" cy="2547000"/>
            <a:chOff x="0" y="0"/>
            <a:chExt cx="2945588" cy="2546999"/>
          </a:xfrm>
        </p:grpSpPr>
        <p:sp>
          <p:nvSpPr>
            <p:cNvPr id="81" name="Google Shape;230;p30"/>
            <p:cNvSpPr/>
            <p:nvPr/>
          </p:nvSpPr>
          <p:spPr>
            <a:xfrm rot="2700000">
              <a:off x="992637" y="-246638"/>
              <a:ext cx="561727" cy="3040277"/>
            </a:xfrm>
            <a:prstGeom prst="roundRect">
              <a:avLst>
                <a:gd name="adj" fmla="val 50000"/>
              </a:avLst>
            </a:prstGeom>
            <a:solidFill>
              <a:srgbClr val="52A551"/>
            </a:solidFill>
            <a:ln w="12700" cap="flat">
              <a:noFill/>
              <a:miter lim="400000"/>
            </a:ln>
            <a:effectLst/>
          </p:spPr>
          <p:txBody>
            <a:bodyPr wrap="square" lIns="45719" tIns="45719" rIns="45719" bIns="45719" numCol="1" anchor="ctr">
              <a:noAutofit/>
            </a:bodyPr>
            <a:lstStyle/>
            <a:p>
              <a:pPr>
                <a:defRPr>
                  <a:solidFill>
                    <a:srgbClr val="7CBE5F"/>
                  </a:solidFill>
                </a:defRPr>
              </a:pPr>
              <a:endParaRPr/>
            </a:p>
          </p:txBody>
        </p:sp>
        <p:grpSp>
          <p:nvGrpSpPr>
            <p:cNvPr id="84" name="Google Shape;231;p30"/>
            <p:cNvGrpSpPr/>
            <p:nvPr/>
          </p:nvGrpSpPr>
          <p:grpSpPr>
            <a:xfrm>
              <a:off x="217015" y="1947343"/>
              <a:ext cx="374101" cy="374101"/>
              <a:chOff x="0" y="0"/>
              <a:chExt cx="374100" cy="374100"/>
            </a:xfrm>
          </p:grpSpPr>
          <p:sp>
            <p:nvSpPr>
              <p:cNvPr id="82" name="원"/>
              <p:cNvSpPr/>
              <p:nvPr/>
            </p:nvSpPr>
            <p:spPr>
              <a:xfrm>
                <a:off x="-1" y="-1"/>
                <a:ext cx="374102" cy="374102"/>
              </a:xfrm>
              <a:prstGeom prst="ellipse">
                <a:avLst/>
              </a:prstGeom>
              <a:solidFill>
                <a:srgbClr val="FFFFFF"/>
              </a:solidFill>
              <a:ln w="12700" cap="flat">
                <a:noFill/>
                <a:miter lim="400000"/>
              </a:ln>
              <a:effectLst>
                <a:outerShdw blurRad="228600" dist="50800" dir="5400000" rotWithShape="0">
                  <a:srgbClr val="000000">
                    <a:alpha val="54900"/>
                  </a:srgbClr>
                </a:outerShdw>
              </a:effectLst>
            </p:spPr>
            <p:txBody>
              <a:bodyPr wrap="square" lIns="45719" tIns="45719" rIns="45719" bIns="45719" numCol="1" anchor="ctr">
                <a:noAutofit/>
              </a:bodyPr>
              <a:lstStyle/>
              <a:p>
                <a:pPr algn="ctr">
                  <a:defRPr sz="1200" b="1">
                    <a:solidFill>
                      <a:srgbClr val="52A551"/>
                    </a:solidFill>
                    <a:latin typeface="Muli"/>
                    <a:ea typeface="Muli"/>
                    <a:cs typeface="Muli"/>
                    <a:sym typeface="Muli"/>
                  </a:defRPr>
                </a:pPr>
                <a:endParaRPr/>
              </a:p>
            </p:txBody>
          </p:sp>
          <p:sp>
            <p:nvSpPr>
              <p:cNvPr id="83" name="1"/>
              <p:cNvSpPr txBox="1"/>
              <p:nvPr/>
            </p:nvSpPr>
            <p:spPr>
              <a:xfrm>
                <a:off x="54785" y="6725"/>
                <a:ext cx="264530" cy="3606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ctr">
                <a:spAutoFit/>
              </a:bodyPr>
              <a:lstStyle>
                <a:lvl1pPr algn="ctr">
                  <a:defRPr sz="1200" b="1">
                    <a:solidFill>
                      <a:srgbClr val="52A551"/>
                    </a:solidFill>
                    <a:latin typeface="Muli"/>
                    <a:ea typeface="Muli"/>
                    <a:cs typeface="Muli"/>
                    <a:sym typeface="Muli"/>
                  </a:defRPr>
                </a:lvl1pPr>
              </a:lstStyle>
              <a:p>
                <a:r>
                  <a:t>1</a:t>
                </a:r>
              </a:p>
            </p:txBody>
          </p:sp>
        </p:grpSp>
        <p:sp>
          <p:nvSpPr>
            <p:cNvPr id="85" name="Google Shape;232;p30"/>
            <p:cNvSpPr txBox="1"/>
            <p:nvPr/>
          </p:nvSpPr>
          <p:spPr>
            <a:xfrm rot="18900000">
              <a:off x="207661" y="999624"/>
              <a:ext cx="2332605" cy="3606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ctr">
              <a:spAutoFit/>
            </a:bodyPr>
            <a:lstStyle>
              <a:lvl1pPr>
                <a:lnSpc>
                  <a:spcPct val="115000"/>
                </a:lnSpc>
                <a:defRPr sz="1200" b="1">
                  <a:solidFill>
                    <a:srgbClr val="FFFFFF"/>
                  </a:solidFill>
                  <a:latin typeface="Muli"/>
                  <a:ea typeface="Muli"/>
                  <a:cs typeface="Muli"/>
                  <a:sym typeface="Muli"/>
                </a:defRPr>
              </a:lvl1pPr>
            </a:lstStyle>
            <a:p>
              <a:r>
                <a:t>Generate seller account</a:t>
              </a:r>
            </a:p>
          </p:txBody>
        </p:sp>
        <p:sp>
          <p:nvSpPr>
            <p:cNvPr id="86" name="Google Shape;233;p30"/>
            <p:cNvSpPr txBox="1"/>
            <p:nvPr/>
          </p:nvSpPr>
          <p:spPr>
            <a:xfrm rot="18900000">
              <a:off x="865323" y="1284383"/>
              <a:ext cx="2203629" cy="5638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t">
              <a:spAutoFit/>
            </a:bodyPr>
            <a:lstStyle>
              <a:lvl1pPr>
                <a:spcBef>
                  <a:spcPts val="1600"/>
                </a:spcBef>
                <a:defRPr sz="800">
                  <a:solidFill>
                    <a:srgbClr val="65617D"/>
                  </a:solidFill>
                  <a:latin typeface="Muli"/>
                  <a:ea typeface="Muli"/>
                  <a:cs typeface="Muli"/>
                  <a:sym typeface="Muli"/>
                </a:defRPr>
              </a:lvl1pPr>
            </a:lstStyle>
            <a:p>
              <a:r>
                <a:t>It is important to seller that it is on the law. Our service will offer some guideline to the newbie sellers.</a:t>
              </a:r>
            </a:p>
          </p:txBody>
        </p:sp>
      </p:grpSp>
      <p:grpSp>
        <p:nvGrpSpPr>
          <p:cNvPr id="94" name="Google Shape;234;p30"/>
          <p:cNvGrpSpPr/>
          <p:nvPr/>
        </p:nvGrpSpPr>
        <p:grpSpPr>
          <a:xfrm>
            <a:off x="1988333" y="2050450"/>
            <a:ext cx="2945590" cy="2547000"/>
            <a:chOff x="0" y="0"/>
            <a:chExt cx="2945589" cy="2546999"/>
          </a:xfrm>
        </p:grpSpPr>
        <p:sp>
          <p:nvSpPr>
            <p:cNvPr id="88" name="Google Shape;235;p30"/>
            <p:cNvSpPr/>
            <p:nvPr/>
          </p:nvSpPr>
          <p:spPr>
            <a:xfrm rot="2700000">
              <a:off x="992637" y="-246638"/>
              <a:ext cx="561727" cy="3040277"/>
            </a:xfrm>
            <a:prstGeom prst="roundRect">
              <a:avLst>
                <a:gd name="adj" fmla="val 50000"/>
              </a:avLst>
            </a:prstGeom>
            <a:solidFill>
              <a:srgbClr val="7CBE5F"/>
            </a:solidFill>
            <a:ln w="12700" cap="flat">
              <a:noFill/>
              <a:miter lim="400000"/>
            </a:ln>
            <a:effectLst/>
          </p:spPr>
          <p:txBody>
            <a:bodyPr wrap="square" lIns="45719" tIns="45719" rIns="45719" bIns="45719" numCol="1" anchor="ctr">
              <a:noAutofit/>
            </a:bodyPr>
            <a:lstStyle/>
            <a:p>
              <a:pPr>
                <a:defRPr>
                  <a:solidFill>
                    <a:srgbClr val="7CBE5F"/>
                  </a:solidFill>
                </a:defRPr>
              </a:pPr>
              <a:endParaRPr/>
            </a:p>
          </p:txBody>
        </p:sp>
        <p:grpSp>
          <p:nvGrpSpPr>
            <p:cNvPr id="91" name="Google Shape;236;p30"/>
            <p:cNvGrpSpPr/>
            <p:nvPr/>
          </p:nvGrpSpPr>
          <p:grpSpPr>
            <a:xfrm>
              <a:off x="217016" y="1947343"/>
              <a:ext cx="374101" cy="374101"/>
              <a:chOff x="0" y="0"/>
              <a:chExt cx="374100" cy="374100"/>
            </a:xfrm>
          </p:grpSpPr>
          <p:sp>
            <p:nvSpPr>
              <p:cNvPr id="89" name="원"/>
              <p:cNvSpPr/>
              <p:nvPr/>
            </p:nvSpPr>
            <p:spPr>
              <a:xfrm>
                <a:off x="-1" y="-1"/>
                <a:ext cx="374102" cy="374102"/>
              </a:xfrm>
              <a:prstGeom prst="ellipse">
                <a:avLst/>
              </a:prstGeom>
              <a:solidFill>
                <a:srgbClr val="FFFFFF"/>
              </a:solidFill>
              <a:ln w="12700" cap="flat">
                <a:noFill/>
                <a:miter lim="400000"/>
              </a:ln>
              <a:effectLst>
                <a:outerShdw blurRad="228600" dist="50800" dir="5400000" rotWithShape="0">
                  <a:srgbClr val="000000">
                    <a:alpha val="54900"/>
                  </a:srgbClr>
                </a:outerShdw>
              </a:effectLst>
            </p:spPr>
            <p:txBody>
              <a:bodyPr wrap="square" lIns="45719" tIns="45719" rIns="45719" bIns="45719" numCol="1" anchor="ctr">
                <a:noAutofit/>
              </a:bodyPr>
              <a:lstStyle/>
              <a:p>
                <a:pPr algn="ctr">
                  <a:defRPr sz="1200" b="1">
                    <a:solidFill>
                      <a:srgbClr val="7CBE5F"/>
                    </a:solidFill>
                    <a:latin typeface="Muli"/>
                    <a:ea typeface="Muli"/>
                    <a:cs typeface="Muli"/>
                    <a:sym typeface="Muli"/>
                  </a:defRPr>
                </a:pPr>
                <a:endParaRPr/>
              </a:p>
            </p:txBody>
          </p:sp>
          <p:sp>
            <p:nvSpPr>
              <p:cNvPr id="90" name="2"/>
              <p:cNvSpPr txBox="1"/>
              <p:nvPr/>
            </p:nvSpPr>
            <p:spPr>
              <a:xfrm>
                <a:off x="54785" y="6725"/>
                <a:ext cx="264530" cy="3606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ctr">
                <a:spAutoFit/>
              </a:bodyPr>
              <a:lstStyle>
                <a:lvl1pPr algn="ctr">
                  <a:defRPr sz="1200" b="1">
                    <a:solidFill>
                      <a:srgbClr val="7CBE5F"/>
                    </a:solidFill>
                    <a:latin typeface="Muli"/>
                    <a:ea typeface="Muli"/>
                    <a:cs typeface="Muli"/>
                    <a:sym typeface="Muli"/>
                  </a:defRPr>
                </a:lvl1pPr>
              </a:lstStyle>
              <a:p>
                <a:r>
                  <a:t>2</a:t>
                </a:r>
              </a:p>
            </p:txBody>
          </p:sp>
        </p:grpSp>
        <p:sp>
          <p:nvSpPr>
            <p:cNvPr id="92" name="Google Shape;237;p30"/>
            <p:cNvSpPr txBox="1"/>
            <p:nvPr/>
          </p:nvSpPr>
          <p:spPr>
            <a:xfrm rot="18900000">
              <a:off x="206728" y="999174"/>
              <a:ext cx="2333879" cy="3606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ctr">
              <a:spAutoFit/>
            </a:bodyPr>
            <a:lstStyle>
              <a:lvl1pPr>
                <a:lnSpc>
                  <a:spcPct val="115000"/>
                </a:lnSpc>
                <a:defRPr sz="1200" b="1">
                  <a:solidFill>
                    <a:srgbClr val="FFFFFF"/>
                  </a:solidFill>
                  <a:latin typeface="Muli"/>
                  <a:ea typeface="Muli"/>
                  <a:cs typeface="Muli"/>
                  <a:sym typeface="Muli"/>
                </a:defRPr>
              </a:lvl1pPr>
            </a:lstStyle>
            <a:p>
              <a:r>
                <a:t>Select upload or connect</a:t>
              </a:r>
            </a:p>
          </p:txBody>
        </p:sp>
        <p:sp>
          <p:nvSpPr>
            <p:cNvPr id="93" name="Google Shape;238;p30"/>
            <p:cNvSpPr txBox="1"/>
            <p:nvPr/>
          </p:nvSpPr>
          <p:spPr>
            <a:xfrm rot="18900000">
              <a:off x="865324" y="1284383"/>
              <a:ext cx="2203629" cy="5638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t">
              <a:spAutoFit/>
            </a:bodyPr>
            <a:lstStyle>
              <a:lvl1pPr>
                <a:spcBef>
                  <a:spcPts val="1600"/>
                </a:spcBef>
                <a:defRPr sz="800">
                  <a:solidFill>
                    <a:srgbClr val="65617D"/>
                  </a:solidFill>
                  <a:latin typeface="Muli"/>
                  <a:ea typeface="Muli"/>
                  <a:cs typeface="Muli"/>
                  <a:sym typeface="Muli"/>
                </a:defRPr>
              </a:lvl1pPr>
            </a:lstStyle>
            <a:p>
              <a:r>
                <a:t>Seller may upload their products directly or just connecting their products link. We will offer some priorities between those ways.</a:t>
              </a:r>
            </a:p>
          </p:txBody>
        </p:sp>
      </p:grpSp>
      <p:grpSp>
        <p:nvGrpSpPr>
          <p:cNvPr id="101" name="Google Shape;239;p30"/>
          <p:cNvGrpSpPr/>
          <p:nvPr/>
        </p:nvGrpSpPr>
        <p:grpSpPr>
          <a:xfrm>
            <a:off x="3908352" y="2050450"/>
            <a:ext cx="2945589" cy="2547000"/>
            <a:chOff x="0" y="0"/>
            <a:chExt cx="2945588" cy="2546999"/>
          </a:xfrm>
        </p:grpSpPr>
        <p:sp>
          <p:nvSpPr>
            <p:cNvPr id="95" name="Google Shape;240;p30"/>
            <p:cNvSpPr/>
            <p:nvPr/>
          </p:nvSpPr>
          <p:spPr>
            <a:xfrm rot="2700000">
              <a:off x="992637" y="-246638"/>
              <a:ext cx="561727" cy="3040277"/>
            </a:xfrm>
            <a:prstGeom prst="roundRect">
              <a:avLst>
                <a:gd name="adj" fmla="val 50000"/>
              </a:avLst>
            </a:prstGeom>
            <a:solidFill>
              <a:srgbClr val="A7D86D"/>
            </a:solidFill>
            <a:ln w="12700" cap="flat">
              <a:noFill/>
              <a:miter lim="400000"/>
            </a:ln>
            <a:effectLst/>
          </p:spPr>
          <p:txBody>
            <a:bodyPr wrap="square" lIns="45719" tIns="45719" rIns="45719" bIns="45719" numCol="1" anchor="ctr">
              <a:noAutofit/>
            </a:bodyPr>
            <a:lstStyle/>
            <a:p>
              <a:endParaRPr/>
            </a:p>
          </p:txBody>
        </p:sp>
        <p:grpSp>
          <p:nvGrpSpPr>
            <p:cNvPr id="98" name="Google Shape;241;p30"/>
            <p:cNvGrpSpPr/>
            <p:nvPr/>
          </p:nvGrpSpPr>
          <p:grpSpPr>
            <a:xfrm>
              <a:off x="217015" y="1947343"/>
              <a:ext cx="374101" cy="374101"/>
              <a:chOff x="0" y="0"/>
              <a:chExt cx="374100" cy="374100"/>
            </a:xfrm>
          </p:grpSpPr>
          <p:sp>
            <p:nvSpPr>
              <p:cNvPr id="96" name="원"/>
              <p:cNvSpPr/>
              <p:nvPr/>
            </p:nvSpPr>
            <p:spPr>
              <a:xfrm>
                <a:off x="-1" y="-1"/>
                <a:ext cx="374102" cy="374102"/>
              </a:xfrm>
              <a:prstGeom prst="ellipse">
                <a:avLst/>
              </a:prstGeom>
              <a:solidFill>
                <a:srgbClr val="FFFFFF"/>
              </a:solidFill>
              <a:ln w="12700" cap="flat">
                <a:noFill/>
                <a:miter lim="400000"/>
              </a:ln>
              <a:effectLst>
                <a:outerShdw blurRad="228600" dist="50800" dir="5400000" rotWithShape="0">
                  <a:srgbClr val="000000">
                    <a:alpha val="54900"/>
                  </a:srgbClr>
                </a:outerShdw>
              </a:effectLst>
            </p:spPr>
            <p:txBody>
              <a:bodyPr wrap="square" lIns="45719" tIns="45719" rIns="45719" bIns="45719" numCol="1" anchor="ctr">
                <a:noAutofit/>
              </a:bodyPr>
              <a:lstStyle/>
              <a:p>
                <a:pPr algn="ctr">
                  <a:defRPr sz="1200" b="1">
                    <a:solidFill>
                      <a:srgbClr val="A7D86D"/>
                    </a:solidFill>
                    <a:latin typeface="Muli"/>
                    <a:ea typeface="Muli"/>
                    <a:cs typeface="Muli"/>
                    <a:sym typeface="Muli"/>
                  </a:defRPr>
                </a:pPr>
                <a:endParaRPr/>
              </a:p>
            </p:txBody>
          </p:sp>
          <p:sp>
            <p:nvSpPr>
              <p:cNvPr id="97" name="3"/>
              <p:cNvSpPr txBox="1"/>
              <p:nvPr/>
            </p:nvSpPr>
            <p:spPr>
              <a:xfrm>
                <a:off x="54785" y="6725"/>
                <a:ext cx="264530" cy="3606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ctr">
                <a:spAutoFit/>
              </a:bodyPr>
              <a:lstStyle>
                <a:lvl1pPr algn="ctr">
                  <a:defRPr sz="1200" b="1">
                    <a:solidFill>
                      <a:srgbClr val="A7D86D"/>
                    </a:solidFill>
                    <a:latin typeface="Muli"/>
                    <a:ea typeface="Muli"/>
                    <a:cs typeface="Muli"/>
                    <a:sym typeface="Muli"/>
                  </a:defRPr>
                </a:lvl1pPr>
              </a:lstStyle>
              <a:p>
                <a:r>
                  <a:t>3</a:t>
                </a:r>
              </a:p>
            </p:txBody>
          </p:sp>
        </p:grpSp>
        <p:sp>
          <p:nvSpPr>
            <p:cNvPr id="99" name="Google Shape;242;p30"/>
            <p:cNvSpPr txBox="1"/>
            <p:nvPr/>
          </p:nvSpPr>
          <p:spPr>
            <a:xfrm rot="18900000">
              <a:off x="199991" y="996474"/>
              <a:ext cx="2341515" cy="3606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ctr">
              <a:spAutoFit/>
            </a:bodyPr>
            <a:lstStyle>
              <a:lvl1pPr>
                <a:lnSpc>
                  <a:spcPct val="115000"/>
                </a:lnSpc>
                <a:defRPr sz="1200" b="1">
                  <a:solidFill>
                    <a:srgbClr val="FFFFFF"/>
                  </a:solidFill>
                  <a:latin typeface="Muli"/>
                  <a:ea typeface="Muli"/>
                  <a:cs typeface="Muli"/>
                  <a:sym typeface="Muli"/>
                </a:defRPr>
              </a:lvl1pPr>
            </a:lstStyle>
            <a:p>
              <a:r>
                <a:t>Wait for the buyers</a:t>
              </a:r>
            </a:p>
          </p:txBody>
        </p:sp>
        <p:sp>
          <p:nvSpPr>
            <p:cNvPr id="100" name="Google Shape;243;p30"/>
            <p:cNvSpPr txBox="1"/>
            <p:nvPr/>
          </p:nvSpPr>
          <p:spPr>
            <a:xfrm rot="18900000">
              <a:off x="865323" y="1284383"/>
              <a:ext cx="2203629" cy="5638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t">
              <a:spAutoFit/>
            </a:bodyPr>
            <a:lstStyle>
              <a:lvl1pPr>
                <a:spcBef>
                  <a:spcPts val="1600"/>
                </a:spcBef>
                <a:defRPr sz="800">
                  <a:solidFill>
                    <a:srgbClr val="65617D"/>
                  </a:solidFill>
                  <a:latin typeface="Muli"/>
                  <a:ea typeface="Muli"/>
                  <a:cs typeface="Muli"/>
                  <a:sym typeface="Muli"/>
                </a:defRPr>
              </a:lvl1pPr>
            </a:lstStyle>
            <a:p>
              <a:r>
                <a:t>Our service will continuously expose the products to the buyers by advertisement. Exact information will help the match.</a:t>
              </a:r>
            </a:p>
          </p:txBody>
        </p:sp>
      </p:grp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Google Shape;227;p30"/>
          <p:cNvSpPr txBox="1">
            <a:spLocks noGrp="1"/>
          </p:cNvSpPr>
          <p:nvPr>
            <p:ph type="title"/>
          </p:nvPr>
        </p:nvSpPr>
        <p:spPr>
          <a:xfrm>
            <a:off x="457199" y="1044175"/>
            <a:ext cx="5455922" cy="857401"/>
          </a:xfrm>
          <a:prstGeom prst="rect">
            <a:avLst/>
          </a:prstGeom>
        </p:spPr>
        <p:txBody>
          <a:bodyPr/>
          <a:lstStyle>
            <a:lvl1pPr defTabSz="713231">
              <a:defRPr sz="3743"/>
            </a:lvl1pPr>
          </a:lstStyle>
          <a:p>
            <a:r>
              <a:t>Buyer’s process is easy</a:t>
            </a:r>
          </a:p>
        </p:txBody>
      </p:sp>
      <p:sp>
        <p:nvSpPr>
          <p:cNvPr id="106" name="Google Shape;228;p30"/>
          <p:cNvSpPr txBox="1">
            <a:spLocks noGrp="1"/>
          </p:cNvSpPr>
          <p:nvPr>
            <p:ph type="sldNum" sz="quarter" idx="2"/>
          </p:nvPr>
        </p:nvSpPr>
        <p:spPr>
          <a:xfrm>
            <a:off x="8902283" y="4845051"/>
            <a:ext cx="127001" cy="2032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grpSp>
        <p:nvGrpSpPr>
          <p:cNvPr id="113" name="Google Shape;229;p30"/>
          <p:cNvGrpSpPr/>
          <p:nvPr/>
        </p:nvGrpSpPr>
        <p:grpSpPr>
          <a:xfrm>
            <a:off x="78111" y="2050450"/>
            <a:ext cx="2945590" cy="2547000"/>
            <a:chOff x="0" y="0"/>
            <a:chExt cx="2945588" cy="2546999"/>
          </a:xfrm>
        </p:grpSpPr>
        <p:sp>
          <p:nvSpPr>
            <p:cNvPr id="107" name="Google Shape;230;p30"/>
            <p:cNvSpPr/>
            <p:nvPr/>
          </p:nvSpPr>
          <p:spPr>
            <a:xfrm rot="2700000">
              <a:off x="992637" y="-246638"/>
              <a:ext cx="561727" cy="3040277"/>
            </a:xfrm>
            <a:prstGeom prst="roundRect">
              <a:avLst>
                <a:gd name="adj" fmla="val 50000"/>
              </a:avLst>
            </a:prstGeom>
            <a:solidFill>
              <a:srgbClr val="52A551"/>
            </a:solidFill>
            <a:ln w="12700" cap="flat">
              <a:noFill/>
              <a:miter lim="400000"/>
            </a:ln>
            <a:effectLst/>
          </p:spPr>
          <p:txBody>
            <a:bodyPr wrap="square" lIns="45719" tIns="45719" rIns="45719" bIns="45719" numCol="1" anchor="ctr">
              <a:noAutofit/>
            </a:bodyPr>
            <a:lstStyle/>
            <a:p>
              <a:pPr>
                <a:defRPr>
                  <a:solidFill>
                    <a:srgbClr val="7CBE5F"/>
                  </a:solidFill>
                </a:defRPr>
              </a:pPr>
              <a:endParaRPr/>
            </a:p>
          </p:txBody>
        </p:sp>
        <p:grpSp>
          <p:nvGrpSpPr>
            <p:cNvPr id="110" name="Google Shape;231;p30"/>
            <p:cNvGrpSpPr/>
            <p:nvPr/>
          </p:nvGrpSpPr>
          <p:grpSpPr>
            <a:xfrm>
              <a:off x="217015" y="1947343"/>
              <a:ext cx="374101" cy="374101"/>
              <a:chOff x="0" y="0"/>
              <a:chExt cx="374100" cy="374100"/>
            </a:xfrm>
          </p:grpSpPr>
          <p:sp>
            <p:nvSpPr>
              <p:cNvPr id="108" name="원"/>
              <p:cNvSpPr/>
              <p:nvPr/>
            </p:nvSpPr>
            <p:spPr>
              <a:xfrm>
                <a:off x="-1" y="-1"/>
                <a:ext cx="374102" cy="374102"/>
              </a:xfrm>
              <a:prstGeom prst="ellipse">
                <a:avLst/>
              </a:prstGeom>
              <a:solidFill>
                <a:srgbClr val="FFFFFF"/>
              </a:solidFill>
              <a:ln w="12700" cap="flat">
                <a:noFill/>
                <a:miter lim="400000"/>
              </a:ln>
              <a:effectLst>
                <a:outerShdw blurRad="228600" dist="50800" dir="5400000" rotWithShape="0">
                  <a:srgbClr val="000000">
                    <a:alpha val="54900"/>
                  </a:srgbClr>
                </a:outerShdw>
              </a:effectLst>
            </p:spPr>
            <p:txBody>
              <a:bodyPr wrap="square" lIns="45719" tIns="45719" rIns="45719" bIns="45719" numCol="1" anchor="ctr">
                <a:noAutofit/>
              </a:bodyPr>
              <a:lstStyle/>
              <a:p>
                <a:pPr algn="ctr">
                  <a:defRPr sz="1200" b="1">
                    <a:solidFill>
                      <a:srgbClr val="52A551"/>
                    </a:solidFill>
                    <a:latin typeface="Muli"/>
                    <a:ea typeface="Muli"/>
                    <a:cs typeface="Muli"/>
                    <a:sym typeface="Muli"/>
                  </a:defRPr>
                </a:pPr>
                <a:endParaRPr/>
              </a:p>
            </p:txBody>
          </p:sp>
          <p:sp>
            <p:nvSpPr>
              <p:cNvPr id="109" name="1"/>
              <p:cNvSpPr txBox="1"/>
              <p:nvPr/>
            </p:nvSpPr>
            <p:spPr>
              <a:xfrm>
                <a:off x="54785" y="6725"/>
                <a:ext cx="264530" cy="3606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ctr">
                <a:spAutoFit/>
              </a:bodyPr>
              <a:lstStyle>
                <a:lvl1pPr algn="ctr">
                  <a:defRPr sz="1200" b="1">
                    <a:solidFill>
                      <a:srgbClr val="52A551"/>
                    </a:solidFill>
                    <a:latin typeface="Muli"/>
                    <a:ea typeface="Muli"/>
                    <a:cs typeface="Muli"/>
                    <a:sym typeface="Muli"/>
                  </a:defRPr>
                </a:lvl1pPr>
              </a:lstStyle>
              <a:p>
                <a:r>
                  <a:t>1</a:t>
                </a:r>
              </a:p>
            </p:txBody>
          </p:sp>
        </p:grpSp>
        <p:sp>
          <p:nvSpPr>
            <p:cNvPr id="111" name="Google Shape;232;p30"/>
            <p:cNvSpPr txBox="1"/>
            <p:nvPr/>
          </p:nvSpPr>
          <p:spPr>
            <a:xfrm rot="18900000">
              <a:off x="207661" y="999624"/>
              <a:ext cx="2332605" cy="3606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ctr">
              <a:spAutoFit/>
            </a:bodyPr>
            <a:lstStyle>
              <a:lvl1pPr>
                <a:lnSpc>
                  <a:spcPct val="115000"/>
                </a:lnSpc>
                <a:defRPr sz="1200" b="1">
                  <a:solidFill>
                    <a:srgbClr val="FFFFFF"/>
                  </a:solidFill>
                  <a:latin typeface="Muli"/>
                  <a:ea typeface="Muli"/>
                  <a:cs typeface="Muli"/>
                  <a:sym typeface="Muli"/>
                </a:defRPr>
              </a:lvl1pPr>
            </a:lstStyle>
            <a:p>
              <a:r>
                <a:t>Search with some #hashtag</a:t>
              </a:r>
            </a:p>
          </p:txBody>
        </p:sp>
        <p:sp>
          <p:nvSpPr>
            <p:cNvPr id="112" name="Google Shape;233;p30"/>
            <p:cNvSpPr txBox="1"/>
            <p:nvPr/>
          </p:nvSpPr>
          <p:spPr>
            <a:xfrm rot="18900000">
              <a:off x="865323" y="1284383"/>
              <a:ext cx="2203629" cy="5638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t">
              <a:spAutoFit/>
            </a:bodyPr>
            <a:lstStyle>
              <a:lvl1pPr>
                <a:spcBef>
                  <a:spcPts val="1600"/>
                </a:spcBef>
                <a:defRPr sz="800">
                  <a:solidFill>
                    <a:srgbClr val="65617D"/>
                  </a:solidFill>
                  <a:latin typeface="Muli"/>
                  <a:ea typeface="Muli"/>
                  <a:cs typeface="Muli"/>
                  <a:sym typeface="Muli"/>
                </a:defRPr>
              </a:lvl1pPr>
            </a:lstStyle>
            <a:p>
              <a:r>
                <a:t>Buyers can visit our platform and search items with some #hashtag, like #blue, #onepiece, etc.</a:t>
              </a:r>
            </a:p>
          </p:txBody>
        </p:sp>
      </p:grpSp>
      <p:grpSp>
        <p:nvGrpSpPr>
          <p:cNvPr id="120" name="Google Shape;234;p30"/>
          <p:cNvGrpSpPr/>
          <p:nvPr/>
        </p:nvGrpSpPr>
        <p:grpSpPr>
          <a:xfrm>
            <a:off x="1988333" y="2050450"/>
            <a:ext cx="2945590" cy="2547000"/>
            <a:chOff x="0" y="0"/>
            <a:chExt cx="2945589" cy="2546999"/>
          </a:xfrm>
        </p:grpSpPr>
        <p:sp>
          <p:nvSpPr>
            <p:cNvPr id="114" name="Google Shape;235;p30"/>
            <p:cNvSpPr/>
            <p:nvPr/>
          </p:nvSpPr>
          <p:spPr>
            <a:xfrm rot="2700000">
              <a:off x="992637" y="-246638"/>
              <a:ext cx="561727" cy="3040277"/>
            </a:xfrm>
            <a:prstGeom prst="roundRect">
              <a:avLst>
                <a:gd name="adj" fmla="val 50000"/>
              </a:avLst>
            </a:prstGeom>
            <a:solidFill>
              <a:srgbClr val="7CBE5F"/>
            </a:solidFill>
            <a:ln w="12700" cap="flat">
              <a:noFill/>
              <a:miter lim="400000"/>
            </a:ln>
            <a:effectLst/>
          </p:spPr>
          <p:txBody>
            <a:bodyPr wrap="square" lIns="45719" tIns="45719" rIns="45719" bIns="45719" numCol="1" anchor="ctr">
              <a:noAutofit/>
            </a:bodyPr>
            <a:lstStyle/>
            <a:p>
              <a:pPr>
                <a:defRPr>
                  <a:solidFill>
                    <a:srgbClr val="7CBE5F"/>
                  </a:solidFill>
                </a:defRPr>
              </a:pPr>
              <a:endParaRPr/>
            </a:p>
          </p:txBody>
        </p:sp>
        <p:grpSp>
          <p:nvGrpSpPr>
            <p:cNvPr id="117" name="Google Shape;236;p30"/>
            <p:cNvGrpSpPr/>
            <p:nvPr/>
          </p:nvGrpSpPr>
          <p:grpSpPr>
            <a:xfrm>
              <a:off x="217016" y="1947343"/>
              <a:ext cx="374101" cy="374101"/>
              <a:chOff x="0" y="0"/>
              <a:chExt cx="374100" cy="374100"/>
            </a:xfrm>
          </p:grpSpPr>
          <p:sp>
            <p:nvSpPr>
              <p:cNvPr id="115" name="원"/>
              <p:cNvSpPr/>
              <p:nvPr/>
            </p:nvSpPr>
            <p:spPr>
              <a:xfrm>
                <a:off x="-1" y="-1"/>
                <a:ext cx="374102" cy="374102"/>
              </a:xfrm>
              <a:prstGeom prst="ellipse">
                <a:avLst/>
              </a:prstGeom>
              <a:solidFill>
                <a:srgbClr val="FFFFFF"/>
              </a:solidFill>
              <a:ln w="12700" cap="flat">
                <a:noFill/>
                <a:miter lim="400000"/>
              </a:ln>
              <a:effectLst>
                <a:outerShdw blurRad="228600" dist="50800" dir="5400000" rotWithShape="0">
                  <a:srgbClr val="000000">
                    <a:alpha val="54900"/>
                  </a:srgbClr>
                </a:outerShdw>
              </a:effectLst>
            </p:spPr>
            <p:txBody>
              <a:bodyPr wrap="square" lIns="45719" tIns="45719" rIns="45719" bIns="45719" numCol="1" anchor="ctr">
                <a:noAutofit/>
              </a:bodyPr>
              <a:lstStyle/>
              <a:p>
                <a:pPr algn="ctr">
                  <a:defRPr sz="1200" b="1">
                    <a:solidFill>
                      <a:srgbClr val="7CBE5F"/>
                    </a:solidFill>
                    <a:latin typeface="Muli"/>
                    <a:ea typeface="Muli"/>
                    <a:cs typeface="Muli"/>
                    <a:sym typeface="Muli"/>
                  </a:defRPr>
                </a:pPr>
                <a:endParaRPr/>
              </a:p>
            </p:txBody>
          </p:sp>
          <p:sp>
            <p:nvSpPr>
              <p:cNvPr id="116" name="2"/>
              <p:cNvSpPr txBox="1"/>
              <p:nvPr/>
            </p:nvSpPr>
            <p:spPr>
              <a:xfrm>
                <a:off x="54785" y="6725"/>
                <a:ext cx="264530" cy="3606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ctr">
                <a:spAutoFit/>
              </a:bodyPr>
              <a:lstStyle>
                <a:lvl1pPr algn="ctr">
                  <a:defRPr sz="1200" b="1">
                    <a:solidFill>
                      <a:srgbClr val="7CBE5F"/>
                    </a:solidFill>
                    <a:latin typeface="Muli"/>
                    <a:ea typeface="Muli"/>
                    <a:cs typeface="Muli"/>
                    <a:sym typeface="Muli"/>
                  </a:defRPr>
                </a:lvl1pPr>
              </a:lstStyle>
              <a:p>
                <a:r>
                  <a:t>2</a:t>
                </a:r>
              </a:p>
            </p:txBody>
          </p:sp>
        </p:grpSp>
        <p:sp>
          <p:nvSpPr>
            <p:cNvPr id="118" name="Google Shape;237;p30"/>
            <p:cNvSpPr txBox="1"/>
            <p:nvPr/>
          </p:nvSpPr>
          <p:spPr>
            <a:xfrm rot="18900000">
              <a:off x="206728" y="999174"/>
              <a:ext cx="2333879" cy="3606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ctr">
              <a:spAutoFit/>
            </a:bodyPr>
            <a:lstStyle>
              <a:lvl1pPr>
                <a:lnSpc>
                  <a:spcPct val="115000"/>
                </a:lnSpc>
                <a:defRPr sz="1200" b="1">
                  <a:solidFill>
                    <a:srgbClr val="FFFFFF"/>
                  </a:solidFill>
                  <a:latin typeface="Muli"/>
                  <a:ea typeface="Muli"/>
                  <a:cs typeface="Muli"/>
                  <a:sym typeface="Muli"/>
                </a:defRPr>
              </a:lvl1pPr>
            </a:lstStyle>
            <a:p>
              <a:r>
                <a:t>Sort items with some criteria</a:t>
              </a:r>
            </a:p>
          </p:txBody>
        </p:sp>
        <p:sp>
          <p:nvSpPr>
            <p:cNvPr id="119" name="Google Shape;238;p30"/>
            <p:cNvSpPr txBox="1"/>
            <p:nvPr/>
          </p:nvSpPr>
          <p:spPr>
            <a:xfrm rot="18900000">
              <a:off x="865324" y="1284383"/>
              <a:ext cx="2203629" cy="5638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t">
              <a:spAutoFit/>
            </a:bodyPr>
            <a:lstStyle>
              <a:lvl1pPr>
                <a:spcBef>
                  <a:spcPts val="1600"/>
                </a:spcBef>
                <a:defRPr sz="800">
                  <a:solidFill>
                    <a:srgbClr val="65617D"/>
                  </a:solidFill>
                  <a:latin typeface="Muli"/>
                  <a:ea typeface="Muli"/>
                  <a:cs typeface="Muli"/>
                  <a:sym typeface="Muli"/>
                </a:defRPr>
              </a:lvl1pPr>
            </a:lstStyle>
            <a:p>
              <a:r>
                <a:t>Buyers additionally sort the goods in which they want. Our service wiill offer several categories.</a:t>
              </a:r>
            </a:p>
          </p:txBody>
        </p:sp>
      </p:grpSp>
      <p:grpSp>
        <p:nvGrpSpPr>
          <p:cNvPr id="127" name="Google Shape;239;p30"/>
          <p:cNvGrpSpPr/>
          <p:nvPr/>
        </p:nvGrpSpPr>
        <p:grpSpPr>
          <a:xfrm>
            <a:off x="3908352" y="2050450"/>
            <a:ext cx="2945589" cy="2547000"/>
            <a:chOff x="0" y="0"/>
            <a:chExt cx="2945588" cy="2546999"/>
          </a:xfrm>
        </p:grpSpPr>
        <p:sp>
          <p:nvSpPr>
            <p:cNvPr id="121" name="Google Shape;240;p30"/>
            <p:cNvSpPr/>
            <p:nvPr/>
          </p:nvSpPr>
          <p:spPr>
            <a:xfrm rot="2700000">
              <a:off x="992637" y="-246638"/>
              <a:ext cx="561727" cy="3040277"/>
            </a:xfrm>
            <a:prstGeom prst="roundRect">
              <a:avLst>
                <a:gd name="adj" fmla="val 50000"/>
              </a:avLst>
            </a:prstGeom>
            <a:solidFill>
              <a:srgbClr val="A7D86D"/>
            </a:solidFill>
            <a:ln w="12700" cap="flat">
              <a:noFill/>
              <a:miter lim="400000"/>
            </a:ln>
            <a:effectLst/>
          </p:spPr>
          <p:txBody>
            <a:bodyPr wrap="square" lIns="45719" tIns="45719" rIns="45719" bIns="45719" numCol="1" anchor="ctr">
              <a:noAutofit/>
            </a:bodyPr>
            <a:lstStyle/>
            <a:p>
              <a:endParaRPr/>
            </a:p>
          </p:txBody>
        </p:sp>
        <p:grpSp>
          <p:nvGrpSpPr>
            <p:cNvPr id="124" name="Google Shape;241;p30"/>
            <p:cNvGrpSpPr/>
            <p:nvPr/>
          </p:nvGrpSpPr>
          <p:grpSpPr>
            <a:xfrm>
              <a:off x="217015" y="1947343"/>
              <a:ext cx="374101" cy="374101"/>
              <a:chOff x="0" y="0"/>
              <a:chExt cx="374100" cy="374100"/>
            </a:xfrm>
          </p:grpSpPr>
          <p:sp>
            <p:nvSpPr>
              <p:cNvPr id="122" name="원"/>
              <p:cNvSpPr/>
              <p:nvPr/>
            </p:nvSpPr>
            <p:spPr>
              <a:xfrm>
                <a:off x="-1" y="-1"/>
                <a:ext cx="374102" cy="374102"/>
              </a:xfrm>
              <a:prstGeom prst="ellipse">
                <a:avLst/>
              </a:prstGeom>
              <a:solidFill>
                <a:srgbClr val="FFFFFF"/>
              </a:solidFill>
              <a:ln w="12700" cap="flat">
                <a:noFill/>
                <a:miter lim="400000"/>
              </a:ln>
              <a:effectLst>
                <a:outerShdw blurRad="228600" dist="50800" dir="5400000" rotWithShape="0">
                  <a:srgbClr val="000000">
                    <a:alpha val="54900"/>
                  </a:srgbClr>
                </a:outerShdw>
              </a:effectLst>
            </p:spPr>
            <p:txBody>
              <a:bodyPr wrap="square" lIns="45719" tIns="45719" rIns="45719" bIns="45719" numCol="1" anchor="ctr">
                <a:noAutofit/>
              </a:bodyPr>
              <a:lstStyle/>
              <a:p>
                <a:pPr algn="ctr">
                  <a:defRPr sz="1200" b="1">
                    <a:solidFill>
                      <a:srgbClr val="A7D86D"/>
                    </a:solidFill>
                    <a:latin typeface="Muli"/>
                    <a:ea typeface="Muli"/>
                    <a:cs typeface="Muli"/>
                    <a:sym typeface="Muli"/>
                  </a:defRPr>
                </a:pPr>
                <a:endParaRPr/>
              </a:p>
            </p:txBody>
          </p:sp>
          <p:sp>
            <p:nvSpPr>
              <p:cNvPr id="123" name="3"/>
              <p:cNvSpPr txBox="1"/>
              <p:nvPr/>
            </p:nvSpPr>
            <p:spPr>
              <a:xfrm>
                <a:off x="54785" y="6725"/>
                <a:ext cx="264530" cy="3606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ctr">
                <a:spAutoFit/>
              </a:bodyPr>
              <a:lstStyle>
                <a:lvl1pPr algn="ctr">
                  <a:defRPr sz="1200" b="1">
                    <a:solidFill>
                      <a:srgbClr val="A7D86D"/>
                    </a:solidFill>
                    <a:latin typeface="Muli"/>
                    <a:ea typeface="Muli"/>
                    <a:cs typeface="Muli"/>
                    <a:sym typeface="Muli"/>
                  </a:defRPr>
                </a:lvl1pPr>
              </a:lstStyle>
              <a:p>
                <a:r>
                  <a:t>3</a:t>
                </a:r>
              </a:p>
            </p:txBody>
          </p:sp>
        </p:grpSp>
        <p:sp>
          <p:nvSpPr>
            <p:cNvPr id="125" name="Google Shape;242;p30"/>
            <p:cNvSpPr txBox="1"/>
            <p:nvPr/>
          </p:nvSpPr>
          <p:spPr>
            <a:xfrm rot="18900000">
              <a:off x="199991" y="996474"/>
              <a:ext cx="2341515" cy="3606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ctr">
              <a:spAutoFit/>
            </a:bodyPr>
            <a:lstStyle>
              <a:lvl1pPr>
                <a:lnSpc>
                  <a:spcPct val="115000"/>
                </a:lnSpc>
                <a:defRPr sz="1200" b="1">
                  <a:solidFill>
                    <a:srgbClr val="FFFFFF"/>
                  </a:solidFill>
                  <a:latin typeface="Muli"/>
                  <a:ea typeface="Muli"/>
                  <a:cs typeface="Muli"/>
                  <a:sym typeface="Muli"/>
                </a:defRPr>
              </a:lvl1pPr>
            </a:lstStyle>
            <a:p>
              <a:r>
                <a:t>Require purchase to sellers</a:t>
              </a:r>
            </a:p>
          </p:txBody>
        </p:sp>
        <p:sp>
          <p:nvSpPr>
            <p:cNvPr id="126" name="Google Shape;243;p30"/>
            <p:cNvSpPr txBox="1"/>
            <p:nvPr/>
          </p:nvSpPr>
          <p:spPr>
            <a:xfrm rot="18900000">
              <a:off x="865323" y="1284383"/>
              <a:ext cx="2203629" cy="5638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t">
              <a:spAutoFit/>
            </a:bodyPr>
            <a:lstStyle>
              <a:lvl1pPr>
                <a:spcBef>
                  <a:spcPts val="1600"/>
                </a:spcBef>
                <a:defRPr sz="800">
                  <a:solidFill>
                    <a:srgbClr val="65617D"/>
                  </a:solidFill>
                  <a:latin typeface="Muli"/>
                  <a:ea typeface="Muli"/>
                  <a:cs typeface="Muli"/>
                  <a:sym typeface="Muli"/>
                </a:defRPr>
              </a:lvl1pPr>
            </a:lstStyle>
            <a:p>
              <a:r>
                <a:t>Not sending extra DM to the sellers, but they can just require purchase the goods to the sellers.</a:t>
              </a:r>
            </a:p>
          </p:txBody>
        </p:sp>
      </p:grp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5617D"/>
        </a:solidFill>
        <a:effectLst/>
      </p:bgPr>
    </p:bg>
    <p:spTree>
      <p:nvGrpSpPr>
        <p:cNvPr id="1" name=""/>
        <p:cNvGrpSpPr/>
        <p:nvPr/>
      </p:nvGrpSpPr>
      <p:grpSpPr>
        <a:xfrm>
          <a:off x="0" y="0"/>
          <a:ext cx="0" cy="0"/>
          <a:chOff x="0" y="0"/>
          <a:chExt cx="0" cy="0"/>
        </a:xfrm>
      </p:grpSpPr>
      <p:sp>
        <p:nvSpPr>
          <p:cNvPr id="131" name="Google Shape;293;p35"/>
          <p:cNvSpPr/>
          <p:nvPr/>
        </p:nvSpPr>
        <p:spPr>
          <a:xfrm>
            <a:off x="3575310" y="658023"/>
            <a:ext cx="5108726" cy="3977229"/>
          </a:xfrm>
          <a:custGeom>
            <a:avLst/>
            <a:gdLst/>
            <a:ahLst/>
            <a:cxnLst>
              <a:cxn ang="0">
                <a:pos x="wd2" y="hd2"/>
              </a:cxn>
              <a:cxn ang="5400000">
                <a:pos x="wd2" y="hd2"/>
              </a:cxn>
              <a:cxn ang="10800000">
                <a:pos x="wd2" y="hd2"/>
              </a:cxn>
              <a:cxn ang="16200000">
                <a:pos x="wd2" y="hd2"/>
              </a:cxn>
            </a:cxnLst>
            <a:rect l="0" t="0" r="r" b="b"/>
            <a:pathLst>
              <a:path w="21600" h="21600" extrusionOk="0">
                <a:moveTo>
                  <a:pt x="10805" y="446"/>
                </a:moveTo>
                <a:lnTo>
                  <a:pt x="10826" y="460"/>
                </a:lnTo>
                <a:lnTo>
                  <a:pt x="10856" y="473"/>
                </a:lnTo>
                <a:lnTo>
                  <a:pt x="10866" y="512"/>
                </a:lnTo>
                <a:lnTo>
                  <a:pt x="10877" y="538"/>
                </a:lnTo>
                <a:lnTo>
                  <a:pt x="10866" y="578"/>
                </a:lnTo>
                <a:lnTo>
                  <a:pt x="10856" y="617"/>
                </a:lnTo>
                <a:lnTo>
                  <a:pt x="10826" y="630"/>
                </a:lnTo>
                <a:lnTo>
                  <a:pt x="10805" y="643"/>
                </a:lnTo>
                <a:lnTo>
                  <a:pt x="10774" y="630"/>
                </a:lnTo>
                <a:lnTo>
                  <a:pt x="10744" y="617"/>
                </a:lnTo>
                <a:lnTo>
                  <a:pt x="10734" y="578"/>
                </a:lnTo>
                <a:lnTo>
                  <a:pt x="10723" y="538"/>
                </a:lnTo>
                <a:lnTo>
                  <a:pt x="10734" y="512"/>
                </a:lnTo>
                <a:lnTo>
                  <a:pt x="10744" y="473"/>
                </a:lnTo>
                <a:lnTo>
                  <a:pt x="10774" y="460"/>
                </a:lnTo>
                <a:lnTo>
                  <a:pt x="10805" y="446"/>
                </a:lnTo>
                <a:close/>
                <a:moveTo>
                  <a:pt x="20711" y="1142"/>
                </a:moveTo>
                <a:lnTo>
                  <a:pt x="20721" y="1156"/>
                </a:lnTo>
                <a:lnTo>
                  <a:pt x="20721" y="17333"/>
                </a:lnTo>
                <a:lnTo>
                  <a:pt x="889" y="17333"/>
                </a:lnTo>
                <a:lnTo>
                  <a:pt x="889" y="1142"/>
                </a:lnTo>
                <a:close/>
                <a:moveTo>
                  <a:pt x="531" y="0"/>
                </a:moveTo>
                <a:lnTo>
                  <a:pt x="480" y="13"/>
                </a:lnTo>
                <a:lnTo>
                  <a:pt x="368" y="66"/>
                </a:lnTo>
                <a:lnTo>
                  <a:pt x="266" y="131"/>
                </a:lnTo>
                <a:lnTo>
                  <a:pt x="174" y="223"/>
                </a:lnTo>
                <a:lnTo>
                  <a:pt x="102" y="341"/>
                </a:lnTo>
                <a:lnTo>
                  <a:pt x="41" y="473"/>
                </a:lnTo>
                <a:lnTo>
                  <a:pt x="10" y="617"/>
                </a:lnTo>
                <a:lnTo>
                  <a:pt x="0" y="696"/>
                </a:lnTo>
                <a:lnTo>
                  <a:pt x="0" y="17792"/>
                </a:lnTo>
                <a:lnTo>
                  <a:pt x="10" y="17858"/>
                </a:lnTo>
                <a:lnTo>
                  <a:pt x="41" y="18002"/>
                </a:lnTo>
                <a:lnTo>
                  <a:pt x="102" y="18133"/>
                </a:lnTo>
                <a:lnTo>
                  <a:pt x="174" y="18252"/>
                </a:lnTo>
                <a:lnTo>
                  <a:pt x="266" y="18344"/>
                </a:lnTo>
                <a:lnTo>
                  <a:pt x="368" y="18422"/>
                </a:lnTo>
                <a:lnTo>
                  <a:pt x="480" y="18462"/>
                </a:lnTo>
                <a:lnTo>
                  <a:pt x="531" y="18475"/>
                </a:lnTo>
                <a:lnTo>
                  <a:pt x="21068" y="18475"/>
                </a:lnTo>
                <a:lnTo>
                  <a:pt x="21130" y="18462"/>
                </a:lnTo>
                <a:lnTo>
                  <a:pt x="21242" y="18422"/>
                </a:lnTo>
                <a:lnTo>
                  <a:pt x="21344" y="18344"/>
                </a:lnTo>
                <a:lnTo>
                  <a:pt x="21426" y="18252"/>
                </a:lnTo>
                <a:lnTo>
                  <a:pt x="21498" y="18133"/>
                </a:lnTo>
                <a:lnTo>
                  <a:pt x="21559" y="18002"/>
                </a:lnTo>
                <a:lnTo>
                  <a:pt x="21590" y="17858"/>
                </a:lnTo>
                <a:lnTo>
                  <a:pt x="21600" y="17792"/>
                </a:lnTo>
                <a:lnTo>
                  <a:pt x="21600" y="696"/>
                </a:lnTo>
                <a:lnTo>
                  <a:pt x="21590" y="617"/>
                </a:lnTo>
                <a:lnTo>
                  <a:pt x="21559" y="473"/>
                </a:lnTo>
                <a:lnTo>
                  <a:pt x="21498" y="341"/>
                </a:lnTo>
                <a:lnTo>
                  <a:pt x="21426" y="223"/>
                </a:lnTo>
                <a:lnTo>
                  <a:pt x="21344" y="131"/>
                </a:lnTo>
                <a:lnTo>
                  <a:pt x="21242" y="66"/>
                </a:lnTo>
                <a:lnTo>
                  <a:pt x="21130" y="13"/>
                </a:lnTo>
                <a:lnTo>
                  <a:pt x="21068" y="0"/>
                </a:lnTo>
                <a:close/>
                <a:moveTo>
                  <a:pt x="8331" y="18514"/>
                </a:moveTo>
                <a:lnTo>
                  <a:pt x="8290" y="19145"/>
                </a:lnTo>
                <a:lnTo>
                  <a:pt x="8239" y="19788"/>
                </a:lnTo>
                <a:lnTo>
                  <a:pt x="8188" y="20366"/>
                </a:lnTo>
                <a:lnTo>
                  <a:pt x="8127" y="20773"/>
                </a:lnTo>
                <a:lnTo>
                  <a:pt x="8096" y="20930"/>
                </a:lnTo>
                <a:lnTo>
                  <a:pt x="8076" y="21035"/>
                </a:lnTo>
                <a:lnTo>
                  <a:pt x="8045" y="21114"/>
                </a:lnTo>
                <a:lnTo>
                  <a:pt x="8014" y="21154"/>
                </a:lnTo>
                <a:lnTo>
                  <a:pt x="7933" y="21180"/>
                </a:lnTo>
                <a:lnTo>
                  <a:pt x="7800" y="21219"/>
                </a:lnTo>
                <a:lnTo>
                  <a:pt x="7483" y="21285"/>
                </a:lnTo>
                <a:lnTo>
                  <a:pt x="7237" y="21337"/>
                </a:lnTo>
                <a:lnTo>
                  <a:pt x="7145" y="21364"/>
                </a:lnTo>
                <a:lnTo>
                  <a:pt x="7094" y="21377"/>
                </a:lnTo>
                <a:lnTo>
                  <a:pt x="7084" y="21390"/>
                </a:lnTo>
                <a:lnTo>
                  <a:pt x="7084" y="21429"/>
                </a:lnTo>
                <a:lnTo>
                  <a:pt x="7094" y="21442"/>
                </a:lnTo>
                <a:lnTo>
                  <a:pt x="7166" y="21456"/>
                </a:lnTo>
                <a:lnTo>
                  <a:pt x="7289" y="21469"/>
                </a:lnTo>
                <a:lnTo>
                  <a:pt x="7738" y="21482"/>
                </a:lnTo>
                <a:lnTo>
                  <a:pt x="8444" y="21495"/>
                </a:lnTo>
                <a:lnTo>
                  <a:pt x="13115" y="21495"/>
                </a:lnTo>
                <a:lnTo>
                  <a:pt x="13810" y="21482"/>
                </a:lnTo>
                <a:lnTo>
                  <a:pt x="14260" y="21469"/>
                </a:lnTo>
                <a:lnTo>
                  <a:pt x="14393" y="21456"/>
                </a:lnTo>
                <a:lnTo>
                  <a:pt x="14465" y="21442"/>
                </a:lnTo>
                <a:lnTo>
                  <a:pt x="14475" y="21429"/>
                </a:lnTo>
                <a:lnTo>
                  <a:pt x="14475" y="21390"/>
                </a:lnTo>
                <a:lnTo>
                  <a:pt x="14465" y="21377"/>
                </a:lnTo>
                <a:lnTo>
                  <a:pt x="14414" y="21364"/>
                </a:lnTo>
                <a:lnTo>
                  <a:pt x="14322" y="21337"/>
                </a:lnTo>
                <a:lnTo>
                  <a:pt x="14076" y="21285"/>
                </a:lnTo>
                <a:lnTo>
                  <a:pt x="13759" y="21219"/>
                </a:lnTo>
                <a:lnTo>
                  <a:pt x="13627" y="21180"/>
                </a:lnTo>
                <a:lnTo>
                  <a:pt x="13545" y="21154"/>
                </a:lnTo>
                <a:lnTo>
                  <a:pt x="13514" y="21114"/>
                </a:lnTo>
                <a:lnTo>
                  <a:pt x="13483" y="21035"/>
                </a:lnTo>
                <a:lnTo>
                  <a:pt x="13453" y="20930"/>
                </a:lnTo>
                <a:lnTo>
                  <a:pt x="13432" y="20773"/>
                </a:lnTo>
                <a:lnTo>
                  <a:pt x="13371" y="20366"/>
                </a:lnTo>
                <a:lnTo>
                  <a:pt x="13310" y="19788"/>
                </a:lnTo>
                <a:lnTo>
                  <a:pt x="13259" y="19145"/>
                </a:lnTo>
                <a:lnTo>
                  <a:pt x="13228" y="18514"/>
                </a:lnTo>
                <a:close/>
                <a:moveTo>
                  <a:pt x="7145" y="21482"/>
                </a:moveTo>
                <a:lnTo>
                  <a:pt x="7145" y="21547"/>
                </a:lnTo>
                <a:lnTo>
                  <a:pt x="7156" y="21561"/>
                </a:lnTo>
                <a:lnTo>
                  <a:pt x="7350" y="21574"/>
                </a:lnTo>
                <a:lnTo>
                  <a:pt x="7902" y="21587"/>
                </a:lnTo>
                <a:lnTo>
                  <a:pt x="9394" y="21600"/>
                </a:lnTo>
                <a:lnTo>
                  <a:pt x="12165" y="21600"/>
                </a:lnTo>
                <a:lnTo>
                  <a:pt x="13647" y="21587"/>
                </a:lnTo>
                <a:lnTo>
                  <a:pt x="14209" y="21574"/>
                </a:lnTo>
                <a:lnTo>
                  <a:pt x="14403" y="21561"/>
                </a:lnTo>
                <a:lnTo>
                  <a:pt x="14414" y="21547"/>
                </a:lnTo>
                <a:lnTo>
                  <a:pt x="14414" y="21495"/>
                </a:lnTo>
                <a:lnTo>
                  <a:pt x="14403" y="21482"/>
                </a:lnTo>
                <a:lnTo>
                  <a:pt x="14168" y="21495"/>
                </a:lnTo>
                <a:lnTo>
                  <a:pt x="13739" y="21508"/>
                </a:lnTo>
                <a:lnTo>
                  <a:pt x="12175" y="21521"/>
                </a:lnTo>
                <a:lnTo>
                  <a:pt x="9384" y="21521"/>
                </a:lnTo>
                <a:lnTo>
                  <a:pt x="7820" y="21508"/>
                </a:lnTo>
                <a:lnTo>
                  <a:pt x="7391" y="21495"/>
                </a:lnTo>
                <a:lnTo>
                  <a:pt x="7156" y="21482"/>
                </a:lnTo>
                <a:close/>
              </a:path>
            </a:pathLst>
          </a:custGeom>
          <a:solidFill>
            <a:srgbClr val="D8D5EB"/>
          </a:solidFill>
          <a:ln w="12700">
            <a:miter lim="400000"/>
          </a:ln>
        </p:spPr>
        <p:txBody>
          <a:bodyPr lIns="45719" rIns="45719" anchor="ctr"/>
          <a:lstStyle/>
          <a:p>
            <a:endParaRPr/>
          </a:p>
        </p:txBody>
      </p:sp>
      <p:sp>
        <p:nvSpPr>
          <p:cNvPr id="132" name="Google Shape;294;p35"/>
          <p:cNvSpPr txBox="1"/>
          <p:nvPr/>
        </p:nvSpPr>
        <p:spPr>
          <a:xfrm>
            <a:off x="3789064" y="2196211"/>
            <a:ext cx="4681201" cy="335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chor="ctr">
            <a:spAutoFit/>
          </a:bodyPr>
          <a:lstStyle>
            <a:lvl1pPr algn="ctr">
              <a:defRPr sz="1000">
                <a:solidFill>
                  <a:srgbClr val="A7A4BC"/>
                </a:solidFill>
                <a:latin typeface="Muli"/>
                <a:ea typeface="Muli"/>
                <a:cs typeface="Muli"/>
                <a:sym typeface="Muli"/>
              </a:defRPr>
            </a:lvl1pPr>
          </a:lstStyle>
          <a:p>
            <a:r>
              <a:t>Place your screenshot here</a:t>
            </a:r>
          </a:p>
        </p:txBody>
      </p:sp>
      <p:sp>
        <p:nvSpPr>
          <p:cNvPr id="133" name="Google Shape;295;p35"/>
          <p:cNvSpPr txBox="1">
            <a:spLocks noGrp="1"/>
          </p:cNvSpPr>
          <p:nvPr>
            <p:ph type="sldNum" sz="quarter" idx="2"/>
          </p:nvPr>
        </p:nvSpPr>
        <p:spPr>
          <a:xfrm>
            <a:off x="8902283" y="4845051"/>
            <a:ext cx="127001" cy="2032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15</a:t>
            </a:fld>
            <a:endParaRPr/>
          </a:p>
        </p:txBody>
      </p:sp>
      <p:sp>
        <p:nvSpPr>
          <p:cNvPr id="134" name="Google Shape;296;p35"/>
          <p:cNvSpPr txBox="1">
            <a:spLocks noGrp="1"/>
          </p:cNvSpPr>
          <p:nvPr>
            <p:ph type="body" sz="quarter" idx="4294967295"/>
          </p:nvPr>
        </p:nvSpPr>
        <p:spPr>
          <a:xfrm>
            <a:off x="457199" y="2687850"/>
            <a:ext cx="2542202" cy="1483801"/>
          </a:xfrm>
          <a:prstGeom prst="rect">
            <a:avLst/>
          </a:prstGeom>
        </p:spPr>
        <p:txBody>
          <a:bodyPr>
            <a:normAutofit/>
          </a:bodyPr>
          <a:lstStyle/>
          <a:p>
            <a:pPr marL="0" indent="0" defTabSz="822959">
              <a:spcBef>
                <a:spcPts val="500"/>
              </a:spcBef>
              <a:buSzTx/>
              <a:buNone/>
              <a:defRPr sz="1619">
                <a:solidFill>
                  <a:srgbClr val="FFFFFF"/>
                </a:solidFill>
              </a:defRPr>
            </a:pPr>
            <a:r>
              <a:rPr dirty="0"/>
              <a:t>We will reference the service of the some artist market platform.</a:t>
            </a:r>
          </a:p>
          <a:p>
            <a:pPr marL="0" indent="0" defTabSz="822959">
              <a:spcBef>
                <a:spcPts val="500"/>
              </a:spcBef>
              <a:buSzTx/>
              <a:buNone/>
              <a:defRPr sz="1619">
                <a:solidFill>
                  <a:srgbClr val="FFFFFF"/>
                </a:solidFill>
              </a:defRPr>
            </a:pPr>
            <a:r>
              <a:rPr dirty="0"/>
              <a:t>Our service is based on small handmade artist.</a:t>
            </a:r>
          </a:p>
        </p:txBody>
      </p:sp>
      <p:sp>
        <p:nvSpPr>
          <p:cNvPr id="135" name="Google Shape;297;p35"/>
          <p:cNvSpPr txBox="1">
            <a:spLocks noGrp="1"/>
          </p:cNvSpPr>
          <p:nvPr>
            <p:ph type="title" idx="4294967295"/>
          </p:nvPr>
        </p:nvSpPr>
        <p:spPr>
          <a:xfrm>
            <a:off x="457199" y="1577575"/>
            <a:ext cx="2672102" cy="857401"/>
          </a:xfrm>
          <a:prstGeom prst="rect">
            <a:avLst/>
          </a:prstGeom>
        </p:spPr>
        <p:txBody>
          <a:bodyPr>
            <a:normAutofit/>
          </a:bodyPr>
          <a:lstStyle>
            <a:lvl1pPr defTabSz="603504">
              <a:defRPr sz="3168"/>
            </a:lvl1pPr>
          </a:lstStyle>
          <a:p>
            <a:r>
              <a:t>WEB services</a:t>
            </a:r>
          </a:p>
        </p:txBody>
      </p:sp>
      <p:pic>
        <p:nvPicPr>
          <p:cNvPr id="136" name="그림 1" descr="그림 1"/>
          <p:cNvPicPr>
            <a:picLocks noChangeAspect="1"/>
          </p:cNvPicPr>
          <p:nvPr/>
        </p:nvPicPr>
        <p:blipFill>
          <a:blip r:embed="rId2">
            <a:extLst/>
          </a:blip>
          <a:srcRect l="7560" r="7560"/>
          <a:stretch>
            <a:fillRect/>
          </a:stretch>
        </p:blipFill>
        <p:spPr>
          <a:xfrm>
            <a:off x="3789064" y="875277"/>
            <a:ext cx="4681201" cy="2983159"/>
          </a:xfrm>
          <a:prstGeom prst="rect">
            <a:avLst/>
          </a:prstGeom>
          <a:ln w="12700">
            <a:miter lim="400000"/>
          </a:ln>
        </p:spPr>
      </p:pic>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Google Shape;65;p14"/>
          <p:cNvSpPr txBox="1">
            <a:spLocks noGrp="1"/>
          </p:cNvSpPr>
          <p:nvPr>
            <p:ph type="ctrTitle"/>
          </p:nvPr>
        </p:nvSpPr>
        <p:spPr>
          <a:xfrm>
            <a:off x="685800" y="1811950"/>
            <a:ext cx="4973100" cy="1159801"/>
          </a:xfrm>
          <a:prstGeom prst="rect">
            <a:avLst/>
          </a:prstGeom>
        </p:spPr>
        <p:txBody>
          <a:bodyPr/>
          <a:lstStyle/>
          <a:p>
            <a:pPr defTabSz="475487">
              <a:defRPr sz="2496"/>
            </a:pPr>
            <a:r>
              <a:t>4.</a:t>
            </a:r>
          </a:p>
          <a:p>
            <a:pPr defTabSz="475487">
              <a:defRPr sz="2496"/>
            </a:pPr>
            <a:r>
              <a:t>Technical</a:t>
            </a:r>
          </a:p>
          <a:p>
            <a:pPr defTabSz="475487">
              <a:defRPr sz="2496"/>
            </a:pPr>
            <a:r>
              <a:t>background</a:t>
            </a:r>
          </a:p>
        </p:txBody>
      </p:sp>
      <p:sp>
        <p:nvSpPr>
          <p:cNvPr id="139" name="Google Shape;66;p14"/>
          <p:cNvSpPr txBox="1">
            <a:spLocks noGrp="1"/>
          </p:cNvSpPr>
          <p:nvPr>
            <p:ph type="subTitle" sz="quarter" idx="1"/>
          </p:nvPr>
        </p:nvSpPr>
        <p:spPr>
          <a:xfrm>
            <a:off x="685799" y="3144850"/>
            <a:ext cx="2493602" cy="784801"/>
          </a:xfrm>
          <a:prstGeom prst="rect">
            <a:avLst/>
          </a:prstGeom>
        </p:spPr>
        <p:txBody>
          <a:bodyPr/>
          <a:lstStyle/>
          <a:p>
            <a:pPr marL="0" indent="0" defTabSz="786384">
              <a:defRPr sz="1548"/>
            </a:pPr>
            <a:r>
              <a:t>Which open source software we will use for our project?</a:t>
            </a:r>
          </a:p>
        </p:txBody>
      </p:sp>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Google Shape;71;p15"/>
          <p:cNvSpPr txBox="1">
            <a:spLocks noGrp="1"/>
          </p:cNvSpPr>
          <p:nvPr>
            <p:ph type="title"/>
          </p:nvPr>
        </p:nvSpPr>
        <p:spPr>
          <a:xfrm>
            <a:off x="457200" y="1044175"/>
            <a:ext cx="6300300" cy="857401"/>
          </a:xfrm>
          <a:prstGeom prst="rect">
            <a:avLst/>
          </a:prstGeom>
        </p:spPr>
        <p:txBody>
          <a:bodyPr>
            <a:normAutofit fontScale="90000"/>
          </a:bodyPr>
          <a:lstStyle>
            <a:lvl1pPr defTabSz="896111">
              <a:defRPr sz="4704"/>
            </a:lvl1pPr>
          </a:lstStyle>
          <a:p>
            <a:r>
              <a:t>Technical background</a:t>
            </a:r>
          </a:p>
        </p:txBody>
      </p:sp>
      <p:sp>
        <p:nvSpPr>
          <p:cNvPr id="142" name="Google Shape;72;p15"/>
          <p:cNvSpPr txBox="1">
            <a:spLocks noGrp="1"/>
          </p:cNvSpPr>
          <p:nvPr>
            <p:ph type="sldNum" sz="quarter" idx="2"/>
          </p:nvPr>
        </p:nvSpPr>
        <p:spPr>
          <a:xfrm>
            <a:off x="8902283" y="4845051"/>
            <a:ext cx="127001" cy="2032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a:p>
        </p:txBody>
      </p:sp>
      <p:grpSp>
        <p:nvGrpSpPr>
          <p:cNvPr id="146" name="Google Shape;73;p15"/>
          <p:cNvGrpSpPr/>
          <p:nvPr/>
        </p:nvGrpSpPr>
        <p:grpSpPr>
          <a:xfrm>
            <a:off x="4604442" y="2550522"/>
            <a:ext cx="4101110" cy="1614942"/>
            <a:chOff x="0" y="0"/>
            <a:chExt cx="4101108" cy="1614940"/>
          </a:xfrm>
        </p:grpSpPr>
        <p:sp>
          <p:nvSpPr>
            <p:cNvPr id="143" name="Google Shape;74;p15"/>
            <p:cNvSpPr txBox="1"/>
            <p:nvPr/>
          </p:nvSpPr>
          <p:spPr>
            <a:xfrm>
              <a:off x="1069607" y="156601"/>
              <a:ext cx="3031501" cy="119303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t">
              <a:spAutoFit/>
            </a:bodyPr>
            <a:lstStyle/>
            <a:p>
              <a:pPr>
                <a:defRPr>
                  <a:solidFill>
                    <a:srgbClr val="34495E"/>
                  </a:solidFill>
                </a:defRPr>
              </a:pPr>
              <a:r>
                <a:rPr dirty="0"/>
                <a:t>Vue is a </a:t>
              </a:r>
              <a:r>
                <a:rPr b="1" dirty="0">
                  <a:solidFill>
                    <a:srgbClr val="2C3E50"/>
                  </a:solidFill>
                </a:rPr>
                <a:t>progressive framework</a:t>
              </a:r>
              <a:r>
                <a:rPr dirty="0"/>
                <a:t> for building user interfaces. Unlike other monolithic frameworks, Vue is designed from the ground up to be incrementally adoptable. </a:t>
              </a:r>
            </a:p>
          </p:txBody>
        </p:sp>
        <p:pic>
          <p:nvPicPr>
            <p:cNvPr id="144" name="Google Shape;75;p15" descr="Google Shape;75;p15"/>
            <p:cNvPicPr>
              <a:picLocks noChangeAspect="1"/>
            </p:cNvPicPr>
            <p:nvPr/>
          </p:nvPicPr>
          <p:blipFill>
            <a:blip r:embed="rId3">
              <a:extLst/>
            </a:blip>
            <a:stretch>
              <a:fillRect/>
            </a:stretch>
          </p:blipFill>
          <p:spPr>
            <a:xfrm>
              <a:off x="43968" y="0"/>
              <a:ext cx="1025633" cy="1106207"/>
            </a:xfrm>
            <a:prstGeom prst="rect">
              <a:avLst/>
            </a:prstGeom>
            <a:ln w="12700" cap="flat">
              <a:noFill/>
              <a:miter lim="400000"/>
            </a:ln>
            <a:effectLst/>
          </p:spPr>
        </p:pic>
        <p:sp>
          <p:nvSpPr>
            <p:cNvPr id="145" name="Google Shape;76;p15"/>
            <p:cNvSpPr txBox="1"/>
            <p:nvPr/>
          </p:nvSpPr>
          <p:spPr>
            <a:xfrm>
              <a:off x="0" y="1063789"/>
              <a:ext cx="1113601" cy="5511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t">
              <a:spAutoFit/>
            </a:bodyPr>
            <a:lstStyle>
              <a:lvl1pPr algn="ctr">
                <a:defRPr sz="2400">
                  <a:latin typeface="Muli Light"/>
                  <a:ea typeface="Muli Light"/>
                  <a:cs typeface="Muli Light"/>
                  <a:sym typeface="Muli Light"/>
                </a:defRPr>
              </a:lvl1pPr>
            </a:lstStyle>
            <a:p>
              <a:r>
                <a:t>Vue.js</a:t>
              </a:r>
            </a:p>
          </p:txBody>
        </p:sp>
      </p:grpSp>
      <p:grpSp>
        <p:nvGrpSpPr>
          <p:cNvPr id="149" name="Google Shape;77;p15"/>
          <p:cNvGrpSpPr/>
          <p:nvPr/>
        </p:nvGrpSpPr>
        <p:grpSpPr>
          <a:xfrm>
            <a:off x="457200" y="2367687"/>
            <a:ext cx="3359176" cy="1991901"/>
            <a:chOff x="0" y="0"/>
            <a:chExt cx="3359175" cy="1991900"/>
          </a:xfrm>
        </p:grpSpPr>
        <p:pic>
          <p:nvPicPr>
            <p:cNvPr id="147" name="Google Shape;78;p15" descr="Google Shape;78;p15"/>
            <p:cNvPicPr>
              <a:picLocks noChangeAspect="1"/>
            </p:cNvPicPr>
            <p:nvPr/>
          </p:nvPicPr>
          <p:blipFill>
            <a:blip r:embed="rId4">
              <a:extLst/>
            </a:blip>
            <a:stretch>
              <a:fillRect/>
            </a:stretch>
          </p:blipFill>
          <p:spPr>
            <a:xfrm>
              <a:off x="0" y="0"/>
              <a:ext cx="3359176" cy="945451"/>
            </a:xfrm>
            <a:prstGeom prst="rect">
              <a:avLst/>
            </a:prstGeom>
            <a:ln w="12700" cap="flat">
              <a:noFill/>
              <a:miter lim="400000"/>
            </a:ln>
            <a:effectLst/>
          </p:spPr>
        </p:pic>
        <p:sp>
          <p:nvSpPr>
            <p:cNvPr id="148" name="Google Shape;79;p15"/>
            <p:cNvSpPr txBox="1"/>
            <p:nvPr/>
          </p:nvSpPr>
          <p:spPr>
            <a:xfrm>
              <a:off x="0" y="945450"/>
              <a:ext cx="3359101" cy="10464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t">
              <a:spAutoFit/>
            </a:bodyPr>
            <a:lstStyle/>
            <a:p>
              <a:pPr>
                <a:defRPr>
                  <a:latin typeface="Muli Light"/>
                  <a:ea typeface="Muli Light"/>
                  <a:cs typeface="Muli Light"/>
                  <a:sym typeface="Muli Light"/>
                </a:defRPr>
              </a:pPr>
              <a:r>
                <a:rPr dirty="0"/>
                <a:t>Firebase is a </a:t>
              </a:r>
              <a:r>
                <a:rPr b="1" dirty="0">
                  <a:latin typeface="Muli"/>
                  <a:ea typeface="Muli"/>
                  <a:cs typeface="Muli"/>
                  <a:sym typeface="Muli"/>
                </a:rPr>
                <a:t>Backend-as-a-Service ( BaaS)</a:t>
              </a:r>
              <a:r>
                <a:rPr dirty="0"/>
                <a:t>  that grew up into a next-generation app-development platform on Google Cloud Platform.</a:t>
              </a:r>
            </a:p>
          </p:txBody>
        </p:sp>
      </p:grp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Google Shape;84;p16"/>
          <p:cNvSpPr txBox="1">
            <a:spLocks noGrp="1"/>
          </p:cNvSpPr>
          <p:nvPr>
            <p:ph type="ctrTitle"/>
          </p:nvPr>
        </p:nvSpPr>
        <p:spPr>
          <a:xfrm>
            <a:off x="685800" y="1811950"/>
            <a:ext cx="4973100" cy="1159801"/>
          </a:xfrm>
          <a:prstGeom prst="rect">
            <a:avLst/>
          </a:prstGeom>
        </p:spPr>
        <p:txBody>
          <a:bodyPr>
            <a:normAutofit/>
          </a:bodyPr>
          <a:lstStyle/>
          <a:p>
            <a:pPr defTabSz="475487">
              <a:defRPr sz="2496"/>
            </a:pPr>
            <a:r>
              <a:rPr dirty="0"/>
              <a:t>5.</a:t>
            </a:r>
          </a:p>
          <a:p>
            <a:pPr defTabSz="475487">
              <a:defRPr sz="2496"/>
            </a:pPr>
            <a:r>
              <a:rPr dirty="0"/>
              <a:t>Development</a:t>
            </a:r>
          </a:p>
          <a:p>
            <a:pPr defTabSz="475487">
              <a:defRPr sz="2496"/>
            </a:pPr>
            <a:r>
              <a:rPr dirty="0"/>
              <a:t>(Preview)</a:t>
            </a:r>
          </a:p>
        </p:txBody>
      </p:sp>
      <p:sp>
        <p:nvSpPr>
          <p:cNvPr id="154" name="Google Shape;85;p16"/>
          <p:cNvSpPr txBox="1">
            <a:spLocks noGrp="1"/>
          </p:cNvSpPr>
          <p:nvPr>
            <p:ph type="subTitle" sz="quarter" idx="1"/>
          </p:nvPr>
        </p:nvSpPr>
        <p:spPr>
          <a:xfrm>
            <a:off x="685799" y="3144850"/>
            <a:ext cx="2493602" cy="784801"/>
          </a:xfrm>
          <a:prstGeom prst="rect">
            <a:avLst/>
          </a:prstGeom>
        </p:spPr>
        <p:txBody>
          <a:bodyPr>
            <a:normAutofit fontScale="92500"/>
          </a:bodyPr>
          <a:lstStyle>
            <a:lvl1pPr marL="0" indent="0"/>
          </a:lstStyle>
          <a:p>
            <a:r>
              <a:t>Exact explanation about function we implement</a:t>
            </a:r>
          </a:p>
        </p:txBody>
      </p:sp>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Google Shape;90;p17"/>
          <p:cNvSpPr txBox="1">
            <a:spLocks noGrp="1"/>
          </p:cNvSpPr>
          <p:nvPr>
            <p:ph type="title"/>
          </p:nvPr>
        </p:nvSpPr>
        <p:spPr>
          <a:xfrm>
            <a:off x="5082999" y="762000"/>
            <a:ext cx="5105401" cy="857400"/>
          </a:xfrm>
          <a:prstGeom prst="rect">
            <a:avLst/>
          </a:prstGeom>
        </p:spPr>
        <p:txBody>
          <a:bodyPr/>
          <a:lstStyle>
            <a:lvl1pPr>
              <a:defRPr sz="3600"/>
            </a:lvl1pPr>
          </a:lstStyle>
          <a:p>
            <a:r>
              <a:t>Simple diagram</a:t>
            </a:r>
          </a:p>
        </p:txBody>
      </p:sp>
      <p:sp>
        <p:nvSpPr>
          <p:cNvPr id="157" name="Google Shape;91;p17"/>
          <p:cNvSpPr txBox="1">
            <a:spLocks noGrp="1"/>
          </p:cNvSpPr>
          <p:nvPr>
            <p:ph type="sldNum" sz="quarter" idx="2"/>
          </p:nvPr>
        </p:nvSpPr>
        <p:spPr>
          <a:xfrm>
            <a:off x="8832942" y="4845051"/>
            <a:ext cx="196342" cy="2032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19</a:t>
            </a:fld>
            <a:endParaRPr/>
          </a:p>
        </p:txBody>
      </p:sp>
      <p:pic>
        <p:nvPicPr>
          <p:cNvPr id="158" name="Google Shape;92;p17" descr="Google Shape;92;p17"/>
          <p:cNvPicPr>
            <a:picLocks noChangeAspect="1"/>
          </p:cNvPicPr>
          <p:nvPr/>
        </p:nvPicPr>
        <p:blipFill>
          <a:blip r:embed="rId3">
            <a:extLst/>
          </a:blip>
          <a:stretch>
            <a:fillRect/>
          </a:stretch>
        </p:blipFill>
        <p:spPr>
          <a:xfrm>
            <a:off x="228600" y="371649"/>
            <a:ext cx="4776552" cy="4283276"/>
          </a:xfrm>
          <a:prstGeom prst="rect">
            <a:avLst/>
          </a:prstGeom>
          <a:ln w="12700">
            <a:miter lim="400000"/>
          </a:ln>
        </p:spPr>
      </p:pic>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457200" y="282175"/>
            <a:ext cx="63003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Contents</a:t>
            </a:r>
            <a:endParaRPr dirty="0"/>
          </a:p>
        </p:txBody>
      </p:sp>
      <p:sp>
        <p:nvSpPr>
          <p:cNvPr id="74" name="Google Shape;74;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13" name="Google Shape;87;p17">
            <a:extLst>
              <a:ext uri="{FF2B5EF4-FFF2-40B4-BE49-F238E27FC236}">
                <a16:creationId xmlns:a16="http://schemas.microsoft.com/office/drawing/2014/main" id="{5ECDE95B-5BDA-4A01-88D6-55727ED71801}"/>
              </a:ext>
            </a:extLst>
          </p:cNvPr>
          <p:cNvSpPr txBox="1">
            <a:spLocks/>
          </p:cNvSpPr>
          <p:nvPr/>
        </p:nvSpPr>
        <p:spPr>
          <a:xfrm>
            <a:off x="457200" y="1593141"/>
            <a:ext cx="4765964" cy="2930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0" tIns="0" rIns="0" bIns="0" anchor="t" anchorCtr="0">
            <a:noAutofit/>
          </a:bodyPr>
          <a:lstStyle>
            <a:lvl1pPr marL="457200" marR="0" lvl="0" indent="-330200" algn="l" defTabSz="914400" rtl="0" latinLnBrk="0">
              <a:lnSpc>
                <a:spcPct val="115000"/>
              </a:lnSpc>
              <a:spcBef>
                <a:spcPts val="600"/>
              </a:spcBef>
              <a:spcAft>
                <a:spcPts val="0"/>
              </a:spcAft>
              <a:buClr>
                <a:srgbClr val="A7D86D"/>
              </a:buClr>
              <a:buSzPts val="1600"/>
              <a:buFont typeface="Helvetica"/>
              <a:buChar char="●"/>
              <a:tabLst/>
              <a:defRPr sz="1600" b="0" i="0" u="none" strike="noStrike" cap="none" spc="0" baseline="0">
                <a:ln>
                  <a:noFill/>
                </a:ln>
                <a:solidFill>
                  <a:srgbClr val="65617D"/>
                </a:solidFill>
                <a:uFillTx/>
                <a:latin typeface="Muli Light"/>
                <a:ea typeface="Muli Light"/>
                <a:cs typeface="Muli Light"/>
                <a:sym typeface="Muli Light"/>
              </a:defRPr>
            </a:lvl1pPr>
            <a:lvl2pPr marL="914400" marR="0" lvl="1" indent="-330200" algn="l" defTabSz="914400" rtl="0" latinLnBrk="0">
              <a:lnSpc>
                <a:spcPct val="115000"/>
              </a:lnSpc>
              <a:spcBef>
                <a:spcPts val="0"/>
              </a:spcBef>
              <a:spcAft>
                <a:spcPts val="0"/>
              </a:spcAft>
              <a:buClr>
                <a:srgbClr val="A7D86D"/>
              </a:buClr>
              <a:buSzPts val="1600"/>
              <a:buFont typeface="Helvetica"/>
              <a:buChar char="○"/>
              <a:tabLst/>
              <a:defRPr sz="1600" b="0" i="0" u="none" strike="noStrike" cap="none" spc="0" baseline="0">
                <a:ln>
                  <a:noFill/>
                </a:ln>
                <a:solidFill>
                  <a:srgbClr val="65617D"/>
                </a:solidFill>
                <a:uFillTx/>
                <a:latin typeface="Muli Light"/>
                <a:ea typeface="Muli Light"/>
                <a:cs typeface="Muli Light"/>
                <a:sym typeface="Muli Light"/>
              </a:defRPr>
            </a:lvl2pPr>
            <a:lvl3pPr marL="1371600" marR="0" lvl="2" indent="-330200" algn="l" defTabSz="914400" rtl="0" latinLnBrk="0">
              <a:lnSpc>
                <a:spcPct val="115000"/>
              </a:lnSpc>
              <a:spcBef>
                <a:spcPts val="0"/>
              </a:spcBef>
              <a:spcAft>
                <a:spcPts val="0"/>
              </a:spcAft>
              <a:buClr>
                <a:srgbClr val="A7D86D"/>
              </a:buClr>
              <a:buSzPts val="1600"/>
              <a:buFont typeface="Helvetica"/>
              <a:buChar char="■"/>
              <a:tabLst/>
              <a:defRPr sz="1600" b="0" i="0" u="none" strike="noStrike" cap="none" spc="0" baseline="0">
                <a:ln>
                  <a:noFill/>
                </a:ln>
                <a:solidFill>
                  <a:srgbClr val="65617D"/>
                </a:solidFill>
                <a:uFillTx/>
                <a:latin typeface="Muli Light"/>
                <a:ea typeface="Muli Light"/>
                <a:cs typeface="Muli Light"/>
                <a:sym typeface="Muli Light"/>
              </a:defRPr>
            </a:lvl3pPr>
            <a:lvl4pPr marL="1828800" marR="0" lvl="3" indent="-330200" algn="l" defTabSz="914400" rtl="0" latinLnBrk="0">
              <a:lnSpc>
                <a:spcPct val="115000"/>
              </a:lnSpc>
              <a:spcBef>
                <a:spcPts val="0"/>
              </a:spcBef>
              <a:spcAft>
                <a:spcPts val="0"/>
              </a:spcAft>
              <a:buClr>
                <a:srgbClr val="A7D86D"/>
              </a:buClr>
              <a:buSzPts val="1600"/>
              <a:buFont typeface="Helvetica"/>
              <a:buChar char="●"/>
              <a:tabLst/>
              <a:defRPr sz="1600" b="0" i="0" u="none" strike="noStrike" cap="none" spc="0" baseline="0">
                <a:ln>
                  <a:noFill/>
                </a:ln>
                <a:solidFill>
                  <a:srgbClr val="65617D"/>
                </a:solidFill>
                <a:uFillTx/>
                <a:latin typeface="Muli Light"/>
                <a:ea typeface="Muli Light"/>
                <a:cs typeface="Muli Light"/>
                <a:sym typeface="Muli Light"/>
              </a:defRPr>
            </a:lvl4pPr>
            <a:lvl5pPr marL="2286000" marR="0" lvl="4" indent="-330200" algn="l" defTabSz="914400" rtl="0" latinLnBrk="0">
              <a:lnSpc>
                <a:spcPct val="115000"/>
              </a:lnSpc>
              <a:spcBef>
                <a:spcPts val="0"/>
              </a:spcBef>
              <a:spcAft>
                <a:spcPts val="0"/>
              </a:spcAft>
              <a:buClr>
                <a:srgbClr val="A7D86D"/>
              </a:buClr>
              <a:buSzPts val="1600"/>
              <a:buFont typeface="Helvetica"/>
              <a:buChar char="○"/>
              <a:tabLst/>
              <a:defRPr sz="1600" b="0" i="0" u="none" strike="noStrike" cap="none" spc="0" baseline="0">
                <a:ln>
                  <a:noFill/>
                </a:ln>
                <a:solidFill>
                  <a:srgbClr val="65617D"/>
                </a:solidFill>
                <a:uFillTx/>
                <a:latin typeface="Muli Light"/>
                <a:ea typeface="Muli Light"/>
                <a:cs typeface="Muli Light"/>
                <a:sym typeface="Muli Light"/>
              </a:defRPr>
            </a:lvl5pPr>
            <a:lvl6pPr marL="2743200" marR="0" lvl="5" indent="-330200" algn="l" defTabSz="914400" rtl="0" latinLnBrk="0">
              <a:lnSpc>
                <a:spcPct val="115000"/>
              </a:lnSpc>
              <a:spcBef>
                <a:spcPts val="0"/>
              </a:spcBef>
              <a:spcAft>
                <a:spcPts val="0"/>
              </a:spcAft>
              <a:buClr>
                <a:srgbClr val="A7D86D"/>
              </a:buClr>
              <a:buSzPts val="1600"/>
              <a:buFont typeface="Helvetica"/>
              <a:buChar char="■"/>
              <a:tabLst/>
              <a:defRPr sz="1600" b="0" i="0" u="none" strike="noStrike" cap="none" spc="0" baseline="0">
                <a:ln>
                  <a:noFill/>
                </a:ln>
                <a:solidFill>
                  <a:srgbClr val="65617D"/>
                </a:solidFill>
                <a:uFillTx/>
                <a:latin typeface="Muli Light"/>
                <a:ea typeface="Muli Light"/>
                <a:cs typeface="Muli Light"/>
                <a:sym typeface="Muli Light"/>
              </a:defRPr>
            </a:lvl6pPr>
            <a:lvl7pPr marL="3200400" marR="0" lvl="6" indent="-330200" algn="l" defTabSz="914400" rtl="0" latinLnBrk="0">
              <a:lnSpc>
                <a:spcPct val="115000"/>
              </a:lnSpc>
              <a:spcBef>
                <a:spcPts val="0"/>
              </a:spcBef>
              <a:spcAft>
                <a:spcPts val="0"/>
              </a:spcAft>
              <a:buClr>
                <a:srgbClr val="A7D86D"/>
              </a:buClr>
              <a:buSzPts val="1600"/>
              <a:buFont typeface="Helvetica"/>
              <a:buChar char="●"/>
              <a:tabLst/>
              <a:defRPr sz="1600" b="0" i="0" u="none" strike="noStrike" cap="none" spc="0" baseline="0">
                <a:ln>
                  <a:noFill/>
                </a:ln>
                <a:solidFill>
                  <a:srgbClr val="65617D"/>
                </a:solidFill>
                <a:uFillTx/>
                <a:latin typeface="Muli Light"/>
                <a:ea typeface="Muli Light"/>
                <a:cs typeface="Muli Light"/>
                <a:sym typeface="Muli Light"/>
              </a:defRPr>
            </a:lvl7pPr>
            <a:lvl8pPr marL="3657600" marR="0" lvl="7" indent="-330200" algn="l" defTabSz="914400" rtl="0" latinLnBrk="0">
              <a:lnSpc>
                <a:spcPct val="115000"/>
              </a:lnSpc>
              <a:spcBef>
                <a:spcPts val="0"/>
              </a:spcBef>
              <a:spcAft>
                <a:spcPts val="0"/>
              </a:spcAft>
              <a:buClr>
                <a:srgbClr val="A7D86D"/>
              </a:buClr>
              <a:buSzPts val="1600"/>
              <a:buFont typeface="Helvetica"/>
              <a:buChar char="○"/>
              <a:tabLst/>
              <a:defRPr sz="1600" b="0" i="0" u="none" strike="noStrike" cap="none" spc="0" baseline="0">
                <a:ln>
                  <a:noFill/>
                </a:ln>
                <a:solidFill>
                  <a:srgbClr val="65617D"/>
                </a:solidFill>
                <a:uFillTx/>
                <a:latin typeface="Muli Light"/>
                <a:ea typeface="Muli Light"/>
                <a:cs typeface="Muli Light"/>
                <a:sym typeface="Muli Light"/>
              </a:defRPr>
            </a:lvl8pPr>
            <a:lvl9pPr marL="4114800" marR="0" lvl="8" indent="-330200" algn="l" defTabSz="914400" rtl="0" latinLnBrk="0">
              <a:lnSpc>
                <a:spcPct val="115000"/>
              </a:lnSpc>
              <a:spcBef>
                <a:spcPts val="0"/>
              </a:spcBef>
              <a:spcAft>
                <a:spcPts val="0"/>
              </a:spcAft>
              <a:buClr>
                <a:srgbClr val="A7D86D"/>
              </a:buClr>
              <a:buSzPts val="1600"/>
              <a:buFont typeface="Helvetica"/>
              <a:buChar char="■"/>
              <a:tabLst/>
              <a:defRPr sz="1600" b="0" i="0" u="none" strike="noStrike" cap="none" spc="0" baseline="0">
                <a:ln>
                  <a:noFill/>
                </a:ln>
                <a:solidFill>
                  <a:srgbClr val="65617D"/>
                </a:solidFill>
                <a:uFillTx/>
                <a:latin typeface="Muli Light"/>
                <a:ea typeface="Muli Light"/>
                <a:cs typeface="Muli Light"/>
                <a:sym typeface="Muli Light"/>
              </a:defRPr>
            </a:lvl9pPr>
          </a:lstStyle>
          <a:p>
            <a:pPr marL="0" indent="0" hangingPunct="1">
              <a:spcBef>
                <a:spcPts val="0"/>
              </a:spcBef>
              <a:buNone/>
            </a:pPr>
            <a:endParaRPr lang="en-US" sz="2000" dirty="0"/>
          </a:p>
          <a:p>
            <a:pPr marL="342900" indent="-342900" hangingPunct="1">
              <a:spcBef>
                <a:spcPts val="0"/>
              </a:spcBef>
              <a:buFont typeface="Helvetica"/>
              <a:buAutoNum type="arabicPeriod"/>
            </a:pPr>
            <a:r>
              <a:rPr lang="en-US" sz="2000" dirty="0"/>
              <a:t>Background</a:t>
            </a:r>
          </a:p>
          <a:p>
            <a:pPr marL="342900" indent="-342900" hangingPunct="1">
              <a:spcBef>
                <a:spcPts val="0"/>
              </a:spcBef>
              <a:buFont typeface="Helvetica"/>
              <a:buAutoNum type="arabicPeriod"/>
            </a:pPr>
            <a:r>
              <a:rPr lang="en-US" sz="2000" dirty="0"/>
              <a:t>Objectives</a:t>
            </a:r>
          </a:p>
          <a:p>
            <a:pPr marL="342900" indent="-342900" hangingPunct="1">
              <a:spcBef>
                <a:spcPts val="0"/>
              </a:spcBef>
              <a:buFont typeface="Helvetica"/>
              <a:buAutoNum type="arabicPeriod"/>
            </a:pPr>
            <a:r>
              <a:rPr lang="en-US" sz="2000" dirty="0"/>
              <a:t>Services</a:t>
            </a:r>
          </a:p>
          <a:p>
            <a:pPr marL="342900" indent="-342900" hangingPunct="1">
              <a:spcBef>
                <a:spcPts val="0"/>
              </a:spcBef>
              <a:buFont typeface="Helvetica"/>
              <a:buAutoNum type="arabicPeriod"/>
            </a:pPr>
            <a:r>
              <a:rPr lang="en-US" sz="2000" dirty="0"/>
              <a:t>Technical Background</a:t>
            </a:r>
          </a:p>
          <a:p>
            <a:pPr marL="342900" indent="-342900" hangingPunct="1">
              <a:spcBef>
                <a:spcPts val="0"/>
              </a:spcBef>
              <a:buFont typeface="Helvetica"/>
              <a:buAutoNum type="arabicPeriod"/>
            </a:pPr>
            <a:r>
              <a:rPr lang="en-US" sz="2000" dirty="0"/>
              <a:t>Development</a:t>
            </a:r>
          </a:p>
          <a:p>
            <a:pPr marL="342900" indent="-342900" hangingPunct="1">
              <a:spcBef>
                <a:spcPts val="0"/>
              </a:spcBef>
              <a:buFont typeface="Helvetica"/>
              <a:buAutoNum type="arabicPeriod"/>
            </a:pPr>
            <a:r>
              <a:rPr lang="en-US" sz="2000" dirty="0"/>
              <a:t>Expectation + </a:t>
            </a:r>
            <a:r>
              <a:rPr lang="el-GR" altLang="ko-KR" sz="2000" dirty="0"/>
              <a:t>α</a:t>
            </a:r>
            <a:endParaRPr lang="en-US" sz="2000" dirty="0"/>
          </a:p>
          <a:p>
            <a:pPr marL="342900" indent="-342900" hangingPunct="1">
              <a:spcBef>
                <a:spcPts val="0"/>
              </a:spcBef>
              <a:buFont typeface="Helvetica"/>
              <a:buAutoNum type="arabicPeriod"/>
            </a:pPr>
            <a:endParaRPr lang="en-US" dirty="0"/>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Google Shape;97;p18"/>
          <p:cNvSpPr txBox="1">
            <a:spLocks noGrp="1"/>
          </p:cNvSpPr>
          <p:nvPr>
            <p:ph type="title"/>
          </p:nvPr>
        </p:nvSpPr>
        <p:spPr>
          <a:xfrm>
            <a:off x="285074" y="353500"/>
            <a:ext cx="3587701" cy="312001"/>
          </a:xfrm>
          <a:prstGeom prst="rect">
            <a:avLst/>
          </a:prstGeom>
        </p:spPr>
        <p:txBody>
          <a:bodyPr>
            <a:normAutofit fontScale="90000"/>
          </a:bodyPr>
          <a:lstStyle>
            <a:lvl1pPr defTabSz="813816">
              <a:defRPr sz="2136"/>
            </a:lvl1pPr>
          </a:lstStyle>
          <a:p>
            <a:r>
              <a:t>Development</a:t>
            </a:r>
          </a:p>
        </p:txBody>
      </p:sp>
      <p:sp>
        <p:nvSpPr>
          <p:cNvPr id="163" name="Google Shape;98;p18"/>
          <p:cNvSpPr txBox="1">
            <a:spLocks noGrp="1"/>
          </p:cNvSpPr>
          <p:nvPr>
            <p:ph type="sldNum" sz="quarter" idx="2"/>
          </p:nvPr>
        </p:nvSpPr>
        <p:spPr>
          <a:xfrm>
            <a:off x="8845115" y="4845051"/>
            <a:ext cx="184169" cy="2032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20</a:t>
            </a:fld>
            <a:endParaRPr/>
          </a:p>
        </p:txBody>
      </p:sp>
      <p:sp>
        <p:nvSpPr>
          <p:cNvPr id="164" name="Google Shape;99;p18"/>
          <p:cNvSpPr txBox="1"/>
          <p:nvPr/>
        </p:nvSpPr>
        <p:spPr>
          <a:xfrm>
            <a:off x="285074" y="860899"/>
            <a:ext cx="3587701" cy="312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ormAutofit lnSpcReduction="10000"/>
          </a:bodyPr>
          <a:lstStyle>
            <a:lvl1pPr defTabSz="813816">
              <a:defRPr sz="2136">
                <a:solidFill>
                  <a:srgbClr val="A7D86D"/>
                </a:solidFill>
                <a:latin typeface="Poppins"/>
                <a:ea typeface="Poppins"/>
                <a:cs typeface="Poppins"/>
                <a:sym typeface="Poppins"/>
              </a:defRPr>
            </a:lvl1pPr>
          </a:lstStyle>
          <a:p>
            <a:r>
              <a:t>User registration</a:t>
            </a:r>
          </a:p>
        </p:txBody>
      </p:sp>
      <p:pic>
        <p:nvPicPr>
          <p:cNvPr id="165" name="Google Shape;100;p18" descr="Google Shape;100;p18"/>
          <p:cNvPicPr>
            <a:picLocks noChangeAspect="1"/>
          </p:cNvPicPr>
          <p:nvPr/>
        </p:nvPicPr>
        <p:blipFill>
          <a:blip r:embed="rId3">
            <a:extLst/>
          </a:blip>
          <a:stretch>
            <a:fillRect/>
          </a:stretch>
        </p:blipFill>
        <p:spPr>
          <a:xfrm>
            <a:off x="2942200" y="483788"/>
            <a:ext cx="5986651" cy="4175925"/>
          </a:xfrm>
          <a:prstGeom prst="rect">
            <a:avLst/>
          </a:prstGeom>
          <a:ln w="12700">
            <a:miter lim="400000"/>
          </a:ln>
        </p:spPr>
      </p:pic>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Google Shape;105;p19"/>
          <p:cNvSpPr txBox="1">
            <a:spLocks noGrp="1"/>
          </p:cNvSpPr>
          <p:nvPr>
            <p:ph type="title"/>
          </p:nvPr>
        </p:nvSpPr>
        <p:spPr>
          <a:xfrm>
            <a:off x="285074" y="353500"/>
            <a:ext cx="3587701" cy="312001"/>
          </a:xfrm>
          <a:prstGeom prst="rect">
            <a:avLst/>
          </a:prstGeom>
        </p:spPr>
        <p:txBody>
          <a:bodyPr>
            <a:normAutofit fontScale="90000"/>
          </a:bodyPr>
          <a:lstStyle>
            <a:lvl1pPr defTabSz="813816">
              <a:defRPr sz="2136"/>
            </a:lvl1pPr>
          </a:lstStyle>
          <a:p>
            <a:r>
              <a:t>Development</a:t>
            </a:r>
          </a:p>
        </p:txBody>
      </p:sp>
      <p:sp>
        <p:nvSpPr>
          <p:cNvPr id="170" name="Google Shape;106;p19"/>
          <p:cNvSpPr txBox="1">
            <a:spLocks noGrp="1"/>
          </p:cNvSpPr>
          <p:nvPr>
            <p:ph type="sldNum" sz="quarter" idx="2"/>
          </p:nvPr>
        </p:nvSpPr>
        <p:spPr>
          <a:xfrm>
            <a:off x="8832942" y="4845051"/>
            <a:ext cx="196342" cy="2032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21</a:t>
            </a:fld>
            <a:endParaRPr/>
          </a:p>
        </p:txBody>
      </p:sp>
      <p:sp>
        <p:nvSpPr>
          <p:cNvPr id="171" name="Google Shape;107;p19"/>
          <p:cNvSpPr txBox="1"/>
          <p:nvPr/>
        </p:nvSpPr>
        <p:spPr>
          <a:xfrm>
            <a:off x="285074" y="860899"/>
            <a:ext cx="5889902" cy="312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ormAutofit lnSpcReduction="10000"/>
          </a:bodyPr>
          <a:lstStyle>
            <a:lvl1pPr defTabSz="813816">
              <a:defRPr sz="2136">
                <a:solidFill>
                  <a:srgbClr val="A7D86D"/>
                </a:solidFill>
                <a:latin typeface="Poppins"/>
                <a:ea typeface="Poppins"/>
                <a:cs typeface="Poppins"/>
                <a:sym typeface="Poppins"/>
              </a:defRPr>
            </a:lvl1pPr>
          </a:lstStyle>
          <a:p>
            <a:r>
              <a:t>Seller: product registration (for sale)</a:t>
            </a:r>
          </a:p>
        </p:txBody>
      </p:sp>
      <p:pic>
        <p:nvPicPr>
          <p:cNvPr id="172" name="Google Shape;108;p19" descr="Google Shape;108;p19"/>
          <p:cNvPicPr>
            <a:picLocks noChangeAspect="1"/>
          </p:cNvPicPr>
          <p:nvPr/>
        </p:nvPicPr>
        <p:blipFill>
          <a:blip r:embed="rId3">
            <a:extLst/>
          </a:blip>
          <a:stretch>
            <a:fillRect/>
          </a:stretch>
        </p:blipFill>
        <p:spPr>
          <a:xfrm>
            <a:off x="389049" y="1432850"/>
            <a:ext cx="7439540" cy="3424550"/>
          </a:xfrm>
          <a:prstGeom prst="rect">
            <a:avLst/>
          </a:prstGeom>
          <a:ln w="12700">
            <a:miter lim="400000"/>
          </a:ln>
        </p:spPr>
      </p:pic>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Google Shape;113;p20"/>
          <p:cNvSpPr txBox="1">
            <a:spLocks noGrp="1"/>
          </p:cNvSpPr>
          <p:nvPr>
            <p:ph type="title"/>
          </p:nvPr>
        </p:nvSpPr>
        <p:spPr>
          <a:xfrm>
            <a:off x="285074" y="353500"/>
            <a:ext cx="3587701" cy="312001"/>
          </a:xfrm>
          <a:prstGeom prst="rect">
            <a:avLst/>
          </a:prstGeom>
        </p:spPr>
        <p:txBody>
          <a:bodyPr>
            <a:normAutofit fontScale="90000"/>
          </a:bodyPr>
          <a:lstStyle>
            <a:lvl1pPr defTabSz="813816">
              <a:defRPr sz="2136"/>
            </a:lvl1pPr>
          </a:lstStyle>
          <a:p>
            <a:r>
              <a:t>Development</a:t>
            </a:r>
          </a:p>
        </p:txBody>
      </p:sp>
      <p:sp>
        <p:nvSpPr>
          <p:cNvPr id="177" name="Google Shape;114;p20"/>
          <p:cNvSpPr txBox="1">
            <a:spLocks noGrp="1"/>
          </p:cNvSpPr>
          <p:nvPr>
            <p:ph type="sldNum" sz="quarter" idx="2"/>
          </p:nvPr>
        </p:nvSpPr>
        <p:spPr>
          <a:xfrm>
            <a:off x="8832942" y="4845051"/>
            <a:ext cx="196342" cy="2032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22</a:t>
            </a:fld>
            <a:endParaRPr/>
          </a:p>
        </p:txBody>
      </p:sp>
      <p:sp>
        <p:nvSpPr>
          <p:cNvPr id="178" name="Google Shape;115;p20"/>
          <p:cNvSpPr txBox="1"/>
          <p:nvPr/>
        </p:nvSpPr>
        <p:spPr>
          <a:xfrm>
            <a:off x="285074" y="860899"/>
            <a:ext cx="7449902" cy="312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ormAutofit lnSpcReduction="10000"/>
          </a:bodyPr>
          <a:lstStyle>
            <a:lvl1pPr defTabSz="813816">
              <a:defRPr sz="2136">
                <a:solidFill>
                  <a:srgbClr val="A7D86D"/>
                </a:solidFill>
                <a:latin typeface="Poppins"/>
                <a:ea typeface="Poppins"/>
                <a:cs typeface="Poppins"/>
                <a:sym typeface="Poppins"/>
              </a:defRPr>
            </a:lvl1pPr>
          </a:lstStyle>
          <a:p>
            <a:r>
              <a:t>Seller: product registration (for advertise)</a:t>
            </a:r>
          </a:p>
        </p:txBody>
      </p:sp>
      <p:pic>
        <p:nvPicPr>
          <p:cNvPr id="179" name="Google Shape;108;p19" descr="Google Shape;108;p19"/>
          <p:cNvPicPr>
            <a:picLocks noChangeAspect="1"/>
          </p:cNvPicPr>
          <p:nvPr/>
        </p:nvPicPr>
        <p:blipFill>
          <a:blip r:embed="rId3">
            <a:extLst/>
          </a:blip>
          <a:stretch>
            <a:fillRect/>
          </a:stretch>
        </p:blipFill>
        <p:spPr>
          <a:xfrm>
            <a:off x="389049" y="1432850"/>
            <a:ext cx="7439540" cy="3424550"/>
          </a:xfrm>
          <a:prstGeom prst="rect">
            <a:avLst/>
          </a:prstGeom>
          <a:ln w="12700">
            <a:miter lim="400000"/>
          </a:ln>
        </p:spPr>
      </p:pic>
      <p:grpSp>
        <p:nvGrpSpPr>
          <p:cNvPr id="182" name="사각형: 둥근 모서리 1"/>
          <p:cNvGrpSpPr/>
          <p:nvPr/>
        </p:nvGrpSpPr>
        <p:grpSpPr>
          <a:xfrm>
            <a:off x="1720157" y="4074059"/>
            <a:ext cx="1544773" cy="774288"/>
            <a:chOff x="0" y="0"/>
            <a:chExt cx="1544771" cy="774286"/>
          </a:xfrm>
        </p:grpSpPr>
        <p:sp>
          <p:nvSpPr>
            <p:cNvPr id="180" name="모서리가 둥근 직사각형"/>
            <p:cNvSpPr/>
            <p:nvPr/>
          </p:nvSpPr>
          <p:spPr>
            <a:xfrm>
              <a:off x="0" y="0"/>
              <a:ext cx="1544772" cy="774287"/>
            </a:xfrm>
            <a:prstGeom prst="roundRect">
              <a:avLst>
                <a:gd name="adj" fmla="val 16667"/>
              </a:avLst>
            </a:prstGeom>
            <a:solidFill>
              <a:srgbClr val="D5E8D4"/>
            </a:solidFill>
            <a:ln w="12700" cap="flat">
              <a:solidFill>
                <a:srgbClr val="7DB060"/>
              </a:solidFill>
              <a:prstDash val="solid"/>
              <a:round/>
            </a:ln>
            <a:effectLst/>
          </p:spPr>
          <p:txBody>
            <a:bodyPr wrap="square" lIns="45719" tIns="45719" rIns="45719" bIns="45719" numCol="1" anchor="ctr">
              <a:noAutofit/>
            </a:bodyPr>
            <a:lstStyle/>
            <a:p>
              <a:pPr algn="ctr">
                <a:defRPr sz="1100" b="1"/>
              </a:pPr>
              <a:endParaRPr/>
            </a:p>
          </p:txBody>
        </p:sp>
        <p:sp>
          <p:nvSpPr>
            <p:cNvPr id="181" name="Enter the link of the product"/>
            <p:cNvSpPr txBox="1"/>
            <p:nvPr/>
          </p:nvSpPr>
          <p:spPr>
            <a:xfrm>
              <a:off x="37797" y="191308"/>
              <a:ext cx="1469178" cy="39167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100" b="1"/>
              </a:lvl1pPr>
            </a:lstStyle>
            <a:p>
              <a:r>
                <a:t>Enter the link of the product</a:t>
              </a:r>
            </a:p>
          </p:txBody>
        </p:sp>
      </p:grpSp>
      <p:grpSp>
        <p:nvGrpSpPr>
          <p:cNvPr id="185" name="사각형: 둥근 모서리 6"/>
          <p:cNvGrpSpPr/>
          <p:nvPr/>
        </p:nvGrpSpPr>
        <p:grpSpPr>
          <a:xfrm>
            <a:off x="4001987" y="2751415"/>
            <a:ext cx="1544773" cy="774287"/>
            <a:chOff x="0" y="0"/>
            <a:chExt cx="1544771" cy="774286"/>
          </a:xfrm>
        </p:grpSpPr>
        <p:sp>
          <p:nvSpPr>
            <p:cNvPr id="183" name="모서리가 둥근 직사각형"/>
            <p:cNvSpPr/>
            <p:nvPr/>
          </p:nvSpPr>
          <p:spPr>
            <a:xfrm>
              <a:off x="0" y="0"/>
              <a:ext cx="1544772" cy="774287"/>
            </a:xfrm>
            <a:prstGeom prst="roundRect">
              <a:avLst>
                <a:gd name="adj" fmla="val 16667"/>
              </a:avLst>
            </a:prstGeom>
            <a:solidFill>
              <a:srgbClr val="D5E8D4"/>
            </a:solidFill>
            <a:ln w="12700" cap="flat">
              <a:solidFill>
                <a:srgbClr val="7DB060"/>
              </a:solidFill>
              <a:prstDash val="solid"/>
              <a:round/>
            </a:ln>
            <a:effectLst/>
          </p:spPr>
          <p:txBody>
            <a:bodyPr wrap="square" lIns="45719" tIns="45719" rIns="45719" bIns="45719" numCol="1" anchor="ctr">
              <a:noAutofit/>
            </a:bodyPr>
            <a:lstStyle/>
            <a:p>
              <a:pPr algn="ctr">
                <a:defRPr sz="1100" b="1"/>
              </a:pPr>
              <a:endParaRPr/>
            </a:p>
          </p:txBody>
        </p:sp>
        <p:sp>
          <p:nvSpPr>
            <p:cNvPr id="184" name="Select the thumbnail of the product"/>
            <p:cNvSpPr txBox="1"/>
            <p:nvPr/>
          </p:nvSpPr>
          <p:spPr>
            <a:xfrm>
              <a:off x="37797" y="191308"/>
              <a:ext cx="1469178" cy="39167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100" b="1"/>
              </a:lvl1pPr>
            </a:lstStyle>
            <a:p>
              <a:r>
                <a:t>Select the thumbnail of the product</a:t>
              </a:r>
            </a:p>
          </p:txBody>
        </p:sp>
      </p:grpSp>
      <p:grpSp>
        <p:nvGrpSpPr>
          <p:cNvPr id="188" name="사각형: 둥근 모서리 7"/>
          <p:cNvGrpSpPr/>
          <p:nvPr/>
        </p:nvGrpSpPr>
        <p:grpSpPr>
          <a:xfrm>
            <a:off x="4001987" y="1432850"/>
            <a:ext cx="1544773" cy="774288"/>
            <a:chOff x="0" y="0"/>
            <a:chExt cx="1544771" cy="774286"/>
          </a:xfrm>
        </p:grpSpPr>
        <p:sp>
          <p:nvSpPr>
            <p:cNvPr id="186" name="모서리가 둥근 직사각형"/>
            <p:cNvSpPr/>
            <p:nvPr/>
          </p:nvSpPr>
          <p:spPr>
            <a:xfrm>
              <a:off x="0" y="0"/>
              <a:ext cx="1544772" cy="774287"/>
            </a:xfrm>
            <a:prstGeom prst="roundRect">
              <a:avLst>
                <a:gd name="adj" fmla="val 16667"/>
              </a:avLst>
            </a:prstGeom>
            <a:solidFill>
              <a:srgbClr val="D5E8D4"/>
            </a:solidFill>
            <a:ln w="12700" cap="flat">
              <a:solidFill>
                <a:srgbClr val="7DB060"/>
              </a:solidFill>
              <a:prstDash val="solid"/>
              <a:round/>
            </a:ln>
            <a:effectLst/>
          </p:spPr>
          <p:txBody>
            <a:bodyPr wrap="square" lIns="45719" tIns="45719" rIns="45719" bIns="45719" numCol="1" anchor="ctr">
              <a:noAutofit/>
            </a:bodyPr>
            <a:lstStyle/>
            <a:p>
              <a:pPr algn="ctr">
                <a:defRPr sz="1100" b="1"/>
              </a:pPr>
              <a:endParaRPr/>
            </a:p>
          </p:txBody>
        </p:sp>
        <p:sp>
          <p:nvSpPr>
            <p:cNvPr id="187" name="Check the detail description of the product"/>
            <p:cNvSpPr txBox="1"/>
            <p:nvPr/>
          </p:nvSpPr>
          <p:spPr>
            <a:xfrm>
              <a:off x="37797" y="115108"/>
              <a:ext cx="1469178" cy="54407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100" b="1"/>
              </a:lvl1pPr>
            </a:lstStyle>
            <a:p>
              <a:r>
                <a:t>Check the detail description of the product</a:t>
              </a:r>
            </a:p>
          </p:txBody>
        </p:sp>
      </p:grpSp>
      <p:grpSp>
        <p:nvGrpSpPr>
          <p:cNvPr id="191" name="사각형: 둥근 모서리 8"/>
          <p:cNvGrpSpPr/>
          <p:nvPr/>
        </p:nvGrpSpPr>
        <p:grpSpPr>
          <a:xfrm>
            <a:off x="4001987" y="4074059"/>
            <a:ext cx="1544773" cy="774288"/>
            <a:chOff x="0" y="0"/>
            <a:chExt cx="1544771" cy="774286"/>
          </a:xfrm>
        </p:grpSpPr>
        <p:sp>
          <p:nvSpPr>
            <p:cNvPr id="189" name="모서리가 둥근 직사각형"/>
            <p:cNvSpPr/>
            <p:nvPr/>
          </p:nvSpPr>
          <p:spPr>
            <a:xfrm>
              <a:off x="0" y="0"/>
              <a:ext cx="1544772" cy="774287"/>
            </a:xfrm>
            <a:prstGeom prst="roundRect">
              <a:avLst>
                <a:gd name="adj" fmla="val 16667"/>
              </a:avLst>
            </a:prstGeom>
            <a:solidFill>
              <a:srgbClr val="D5E8D4"/>
            </a:solidFill>
            <a:ln w="12700" cap="flat">
              <a:solidFill>
                <a:srgbClr val="7DB060"/>
              </a:solidFill>
              <a:prstDash val="solid"/>
              <a:round/>
            </a:ln>
            <a:effectLst/>
          </p:spPr>
          <p:txBody>
            <a:bodyPr wrap="square" lIns="45719" tIns="45719" rIns="45719" bIns="45719" numCol="1" anchor="ctr">
              <a:noAutofit/>
            </a:bodyPr>
            <a:lstStyle/>
            <a:p>
              <a:pPr algn="ctr">
                <a:defRPr sz="1100" b="1"/>
              </a:pPr>
              <a:endParaRPr/>
            </a:p>
          </p:txBody>
        </p:sp>
        <p:sp>
          <p:nvSpPr>
            <p:cNvPr id="190" name="Program extract the information of the product from the link"/>
            <p:cNvSpPr txBox="1"/>
            <p:nvPr/>
          </p:nvSpPr>
          <p:spPr>
            <a:xfrm>
              <a:off x="37797" y="38908"/>
              <a:ext cx="1469178" cy="69647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100" b="1"/>
              </a:lvl1pPr>
            </a:lstStyle>
            <a:p>
              <a:r>
                <a:t>Program extract the information of the product from the link</a:t>
              </a:r>
            </a:p>
          </p:txBody>
        </p:sp>
      </p:grpSp>
      <p:grpSp>
        <p:nvGrpSpPr>
          <p:cNvPr id="194" name="사각형: 둥근 모서리 9"/>
          <p:cNvGrpSpPr/>
          <p:nvPr/>
        </p:nvGrpSpPr>
        <p:grpSpPr>
          <a:xfrm>
            <a:off x="6283816" y="1432850"/>
            <a:ext cx="1544773" cy="774288"/>
            <a:chOff x="0" y="0"/>
            <a:chExt cx="1544771" cy="774286"/>
          </a:xfrm>
        </p:grpSpPr>
        <p:sp>
          <p:nvSpPr>
            <p:cNvPr id="192" name="모서리가 둥근 직사각형"/>
            <p:cNvSpPr/>
            <p:nvPr/>
          </p:nvSpPr>
          <p:spPr>
            <a:xfrm>
              <a:off x="0" y="0"/>
              <a:ext cx="1544772" cy="774287"/>
            </a:xfrm>
            <a:prstGeom prst="roundRect">
              <a:avLst>
                <a:gd name="adj" fmla="val 16667"/>
              </a:avLst>
            </a:prstGeom>
            <a:solidFill>
              <a:srgbClr val="D5E8D4"/>
            </a:solidFill>
            <a:ln w="12700" cap="flat">
              <a:solidFill>
                <a:srgbClr val="7DB060"/>
              </a:solidFill>
              <a:prstDash val="solid"/>
              <a:round/>
            </a:ln>
            <a:effectLst/>
          </p:spPr>
          <p:txBody>
            <a:bodyPr wrap="square" lIns="45719" tIns="45719" rIns="45719" bIns="45719" numCol="1" anchor="ctr">
              <a:noAutofit/>
            </a:bodyPr>
            <a:lstStyle/>
            <a:p>
              <a:pPr algn="ctr">
                <a:defRPr sz="1100" b="1"/>
              </a:pPr>
              <a:endParaRPr/>
            </a:p>
          </p:txBody>
        </p:sp>
        <p:sp>
          <p:nvSpPr>
            <p:cNvPr id="193" name="Confirm upload"/>
            <p:cNvSpPr txBox="1"/>
            <p:nvPr/>
          </p:nvSpPr>
          <p:spPr>
            <a:xfrm>
              <a:off x="37797" y="267508"/>
              <a:ext cx="1469178" cy="23927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100" b="1"/>
              </a:lvl1pPr>
            </a:lstStyle>
            <a:p>
              <a:r>
                <a:t>Confirm upload</a:t>
              </a:r>
            </a:p>
          </p:txBody>
        </p:sp>
      </p:grpSp>
      <p:pic>
        <p:nvPicPr>
          <p:cNvPr id="195" name="그림 2" descr="그림 2"/>
          <p:cNvPicPr>
            <a:picLocks noChangeAspect="1"/>
          </p:cNvPicPr>
          <p:nvPr/>
        </p:nvPicPr>
        <p:blipFill>
          <a:blip r:embed="rId4">
            <a:extLst/>
          </a:blip>
          <a:stretch>
            <a:fillRect/>
          </a:stretch>
        </p:blipFill>
        <p:spPr>
          <a:xfrm>
            <a:off x="6000215" y="2319473"/>
            <a:ext cx="2181530" cy="1409898"/>
          </a:xfrm>
          <a:prstGeom prst="rect">
            <a:avLst/>
          </a:prstGeom>
          <a:ln w="12700">
            <a:miter lim="400000"/>
          </a:ln>
        </p:spPr>
      </p:pic>
      <p:sp>
        <p:nvSpPr>
          <p:cNvPr id="196" name="직사각형 3"/>
          <p:cNvSpPr/>
          <p:nvPr/>
        </p:nvSpPr>
        <p:spPr>
          <a:xfrm>
            <a:off x="6219730" y="3525701"/>
            <a:ext cx="1865015" cy="1444036"/>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Tree>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Google Shape;120;p21"/>
          <p:cNvSpPr txBox="1">
            <a:spLocks noGrp="1"/>
          </p:cNvSpPr>
          <p:nvPr>
            <p:ph type="title"/>
          </p:nvPr>
        </p:nvSpPr>
        <p:spPr>
          <a:xfrm>
            <a:off x="285074" y="353500"/>
            <a:ext cx="3587701" cy="312001"/>
          </a:xfrm>
          <a:prstGeom prst="rect">
            <a:avLst/>
          </a:prstGeom>
        </p:spPr>
        <p:txBody>
          <a:bodyPr>
            <a:normAutofit fontScale="90000"/>
          </a:bodyPr>
          <a:lstStyle>
            <a:lvl1pPr defTabSz="813816">
              <a:defRPr sz="2136"/>
            </a:lvl1pPr>
          </a:lstStyle>
          <a:p>
            <a:r>
              <a:t>Development</a:t>
            </a:r>
          </a:p>
        </p:txBody>
      </p:sp>
      <p:sp>
        <p:nvSpPr>
          <p:cNvPr id="201" name="Google Shape;121;p21"/>
          <p:cNvSpPr txBox="1">
            <a:spLocks noGrp="1"/>
          </p:cNvSpPr>
          <p:nvPr>
            <p:ph type="sldNum" sz="quarter" idx="2"/>
          </p:nvPr>
        </p:nvSpPr>
        <p:spPr>
          <a:xfrm>
            <a:off x="8832942" y="4845051"/>
            <a:ext cx="196342" cy="2032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23</a:t>
            </a:fld>
            <a:endParaRPr/>
          </a:p>
        </p:txBody>
      </p:sp>
      <p:sp>
        <p:nvSpPr>
          <p:cNvPr id="202" name="Google Shape;122;p21"/>
          <p:cNvSpPr txBox="1"/>
          <p:nvPr/>
        </p:nvSpPr>
        <p:spPr>
          <a:xfrm>
            <a:off x="285074" y="860899"/>
            <a:ext cx="6159002" cy="312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ormAutofit lnSpcReduction="10000"/>
          </a:bodyPr>
          <a:lstStyle>
            <a:lvl1pPr defTabSz="813816">
              <a:defRPr sz="2136">
                <a:solidFill>
                  <a:srgbClr val="A7D86D"/>
                </a:solidFill>
                <a:latin typeface="Poppins"/>
                <a:ea typeface="Poppins"/>
                <a:cs typeface="Poppins"/>
                <a:sym typeface="Poppins"/>
              </a:defRPr>
            </a:lvl1pPr>
          </a:lstStyle>
          <a:p>
            <a:r>
              <a:t>Buyer: product searching</a:t>
            </a:r>
          </a:p>
        </p:txBody>
      </p:sp>
      <p:pic>
        <p:nvPicPr>
          <p:cNvPr id="203" name="Google Shape;108;p19" descr="Google Shape;108;p19"/>
          <p:cNvPicPr>
            <a:picLocks noChangeAspect="1"/>
          </p:cNvPicPr>
          <p:nvPr/>
        </p:nvPicPr>
        <p:blipFill>
          <a:blip r:embed="rId3">
            <a:extLst/>
          </a:blip>
          <a:srcRect r="82473"/>
          <a:stretch>
            <a:fillRect/>
          </a:stretch>
        </p:blipFill>
        <p:spPr>
          <a:xfrm>
            <a:off x="389051" y="1432850"/>
            <a:ext cx="1303949" cy="3424550"/>
          </a:xfrm>
          <a:prstGeom prst="rect">
            <a:avLst/>
          </a:prstGeom>
          <a:ln w="12700">
            <a:miter lim="400000"/>
          </a:ln>
        </p:spPr>
      </p:pic>
      <p:grpSp>
        <p:nvGrpSpPr>
          <p:cNvPr id="206" name="직사각형 1"/>
          <p:cNvGrpSpPr/>
          <p:nvPr/>
        </p:nvGrpSpPr>
        <p:grpSpPr>
          <a:xfrm>
            <a:off x="199176" y="2281472"/>
            <a:ext cx="814812" cy="312001"/>
            <a:chOff x="0" y="0"/>
            <a:chExt cx="814811" cy="311999"/>
          </a:xfrm>
        </p:grpSpPr>
        <p:sp>
          <p:nvSpPr>
            <p:cNvPr id="204" name="직사각형"/>
            <p:cNvSpPr/>
            <p:nvPr/>
          </p:nvSpPr>
          <p:spPr>
            <a:xfrm>
              <a:off x="0" y="0"/>
              <a:ext cx="814812" cy="3120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endParaRPr/>
            </a:p>
          </p:txBody>
        </p:sp>
        <p:sp>
          <p:nvSpPr>
            <p:cNvPr id="205" name="Buyer"/>
            <p:cNvSpPr txBox="1"/>
            <p:nvPr/>
          </p:nvSpPr>
          <p:spPr>
            <a:xfrm>
              <a:off x="0" y="11588"/>
              <a:ext cx="814812" cy="2888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lstStyle>
            <a:p>
              <a:r>
                <a:rPr dirty="0"/>
                <a:t>Buyer</a:t>
              </a:r>
            </a:p>
          </p:txBody>
        </p:sp>
      </p:grpSp>
      <p:grpSp>
        <p:nvGrpSpPr>
          <p:cNvPr id="209" name="사각형: 둥근 모서리 6"/>
          <p:cNvGrpSpPr/>
          <p:nvPr/>
        </p:nvGrpSpPr>
        <p:grpSpPr>
          <a:xfrm>
            <a:off x="1692998" y="1432850"/>
            <a:ext cx="1544773" cy="774288"/>
            <a:chOff x="0" y="0"/>
            <a:chExt cx="1544771" cy="774286"/>
          </a:xfrm>
        </p:grpSpPr>
        <p:sp>
          <p:nvSpPr>
            <p:cNvPr id="207" name="모서리가 둥근 직사각형"/>
            <p:cNvSpPr/>
            <p:nvPr/>
          </p:nvSpPr>
          <p:spPr>
            <a:xfrm>
              <a:off x="0" y="0"/>
              <a:ext cx="1544772" cy="774287"/>
            </a:xfrm>
            <a:prstGeom prst="roundRect">
              <a:avLst>
                <a:gd name="adj" fmla="val 16667"/>
              </a:avLst>
            </a:prstGeom>
            <a:solidFill>
              <a:srgbClr val="D5E8D4"/>
            </a:solidFill>
            <a:ln w="12700" cap="flat">
              <a:solidFill>
                <a:srgbClr val="7DB060"/>
              </a:solidFill>
              <a:prstDash val="solid"/>
              <a:round/>
            </a:ln>
            <a:effectLst/>
          </p:spPr>
          <p:txBody>
            <a:bodyPr wrap="square" lIns="45719" tIns="45719" rIns="45719" bIns="45719" numCol="1" anchor="ctr">
              <a:noAutofit/>
            </a:bodyPr>
            <a:lstStyle/>
            <a:p>
              <a:pPr algn="ctr">
                <a:defRPr sz="1100" b="1"/>
              </a:pPr>
              <a:endParaRPr/>
            </a:p>
          </p:txBody>
        </p:sp>
        <p:sp>
          <p:nvSpPr>
            <p:cNvPr id="208" name="Input keywords to the search bar"/>
            <p:cNvSpPr txBox="1"/>
            <p:nvPr/>
          </p:nvSpPr>
          <p:spPr>
            <a:xfrm>
              <a:off x="37797" y="191308"/>
              <a:ext cx="1469178" cy="39167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100" b="1"/>
              </a:lvl1pPr>
            </a:lstStyle>
            <a:p>
              <a:r>
                <a:t>Input keywords to the search bar</a:t>
              </a:r>
            </a:p>
          </p:txBody>
        </p:sp>
      </p:grpSp>
      <p:grpSp>
        <p:nvGrpSpPr>
          <p:cNvPr id="212" name="사각형: 둥근 모서리 7"/>
          <p:cNvGrpSpPr/>
          <p:nvPr/>
        </p:nvGrpSpPr>
        <p:grpSpPr>
          <a:xfrm>
            <a:off x="1692998" y="2757981"/>
            <a:ext cx="1544773" cy="774288"/>
            <a:chOff x="0" y="0"/>
            <a:chExt cx="1544771" cy="774286"/>
          </a:xfrm>
        </p:grpSpPr>
        <p:sp>
          <p:nvSpPr>
            <p:cNvPr id="210" name="모서리가 둥근 직사각형"/>
            <p:cNvSpPr/>
            <p:nvPr/>
          </p:nvSpPr>
          <p:spPr>
            <a:xfrm>
              <a:off x="0" y="0"/>
              <a:ext cx="1544772" cy="774287"/>
            </a:xfrm>
            <a:prstGeom prst="roundRect">
              <a:avLst>
                <a:gd name="adj" fmla="val 16667"/>
              </a:avLst>
            </a:prstGeom>
            <a:solidFill>
              <a:srgbClr val="D5E8D4"/>
            </a:solidFill>
            <a:ln w="12700" cap="flat">
              <a:solidFill>
                <a:srgbClr val="7DB060"/>
              </a:solidFill>
              <a:prstDash val="solid"/>
              <a:round/>
            </a:ln>
            <a:effectLst/>
          </p:spPr>
          <p:txBody>
            <a:bodyPr wrap="square" lIns="45719" tIns="45719" rIns="45719" bIns="45719" numCol="1" anchor="ctr">
              <a:noAutofit/>
            </a:bodyPr>
            <a:lstStyle/>
            <a:p>
              <a:pPr algn="ctr">
                <a:defRPr sz="1100" b="1"/>
              </a:pPr>
              <a:endParaRPr/>
            </a:p>
          </p:txBody>
        </p:sp>
        <p:sp>
          <p:nvSpPr>
            <p:cNvPr id="211" name="Server shows products with the keywords in 3 categories"/>
            <p:cNvSpPr txBox="1"/>
            <p:nvPr/>
          </p:nvSpPr>
          <p:spPr>
            <a:xfrm>
              <a:off x="37797" y="38908"/>
              <a:ext cx="1469178" cy="69647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100" b="1"/>
              </a:lvl1pPr>
            </a:lstStyle>
            <a:p>
              <a:r>
                <a:t>Server shows products with the keywords in 3 categories</a:t>
              </a:r>
            </a:p>
          </p:txBody>
        </p:sp>
      </p:grpSp>
      <p:sp>
        <p:nvSpPr>
          <p:cNvPr id="241" name="직선 화살표 연결선 3"/>
          <p:cNvSpPr/>
          <p:nvPr/>
        </p:nvSpPr>
        <p:spPr>
          <a:xfrm>
            <a:off x="2465384" y="2213503"/>
            <a:ext cx="1" cy="538129"/>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a:solidFill>
              <a:srgbClr val="000000"/>
            </a:solidFill>
            <a:tailEnd type="triangle"/>
          </a:ln>
        </p:spPr>
        <p:txBody>
          <a:bodyPr/>
          <a:lstStyle/>
          <a:p>
            <a:endParaRPr/>
          </a:p>
        </p:txBody>
      </p:sp>
      <p:grpSp>
        <p:nvGrpSpPr>
          <p:cNvPr id="216" name="사각형: 둥근 모서리 11"/>
          <p:cNvGrpSpPr/>
          <p:nvPr/>
        </p:nvGrpSpPr>
        <p:grpSpPr>
          <a:xfrm>
            <a:off x="1692998" y="4015713"/>
            <a:ext cx="1544773" cy="774288"/>
            <a:chOff x="0" y="0"/>
            <a:chExt cx="1544771" cy="774286"/>
          </a:xfrm>
        </p:grpSpPr>
        <p:sp>
          <p:nvSpPr>
            <p:cNvPr id="214" name="모서리가 둥근 직사각형"/>
            <p:cNvSpPr/>
            <p:nvPr/>
          </p:nvSpPr>
          <p:spPr>
            <a:xfrm>
              <a:off x="0" y="0"/>
              <a:ext cx="1544772" cy="774287"/>
            </a:xfrm>
            <a:prstGeom prst="roundRect">
              <a:avLst>
                <a:gd name="adj" fmla="val 16667"/>
              </a:avLst>
            </a:prstGeom>
            <a:solidFill>
              <a:srgbClr val="D5E8D4"/>
            </a:solidFill>
            <a:ln w="12700" cap="flat">
              <a:solidFill>
                <a:srgbClr val="7DB060"/>
              </a:solidFill>
              <a:prstDash val="solid"/>
              <a:round/>
            </a:ln>
            <a:effectLst/>
          </p:spPr>
          <p:txBody>
            <a:bodyPr wrap="square" lIns="45719" tIns="45719" rIns="45719" bIns="45719" numCol="1" anchor="ctr">
              <a:noAutofit/>
            </a:bodyPr>
            <a:lstStyle/>
            <a:p>
              <a:pPr algn="ctr">
                <a:defRPr sz="1100" b="1"/>
              </a:pPr>
              <a:endParaRPr/>
            </a:p>
          </p:txBody>
        </p:sp>
        <p:sp>
          <p:nvSpPr>
            <p:cNvPr id="215" name="At the top, uploaded product will be exposed"/>
            <p:cNvSpPr txBox="1"/>
            <p:nvPr/>
          </p:nvSpPr>
          <p:spPr>
            <a:xfrm>
              <a:off x="37797" y="115108"/>
              <a:ext cx="1469178" cy="54407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100" b="1"/>
              </a:lvl1pPr>
            </a:lstStyle>
            <a:p>
              <a:r>
                <a:t>At the top, uploaded product will be exposed</a:t>
              </a:r>
            </a:p>
          </p:txBody>
        </p:sp>
      </p:grpSp>
      <p:grpSp>
        <p:nvGrpSpPr>
          <p:cNvPr id="219" name="사각형: 둥근 모서리 12"/>
          <p:cNvGrpSpPr/>
          <p:nvPr/>
        </p:nvGrpSpPr>
        <p:grpSpPr>
          <a:xfrm>
            <a:off x="4010157" y="4015713"/>
            <a:ext cx="1544773" cy="774288"/>
            <a:chOff x="0" y="0"/>
            <a:chExt cx="1544771" cy="774286"/>
          </a:xfrm>
        </p:grpSpPr>
        <p:sp>
          <p:nvSpPr>
            <p:cNvPr id="217" name="모서리가 둥근 직사각형"/>
            <p:cNvSpPr/>
            <p:nvPr/>
          </p:nvSpPr>
          <p:spPr>
            <a:xfrm>
              <a:off x="0" y="0"/>
              <a:ext cx="1544772" cy="774287"/>
            </a:xfrm>
            <a:prstGeom prst="roundRect">
              <a:avLst>
                <a:gd name="adj" fmla="val 16667"/>
              </a:avLst>
            </a:prstGeom>
            <a:solidFill>
              <a:srgbClr val="D5E8D4"/>
            </a:solidFill>
            <a:ln w="12700" cap="flat">
              <a:solidFill>
                <a:srgbClr val="7DB060"/>
              </a:solidFill>
              <a:prstDash val="solid"/>
              <a:round/>
            </a:ln>
            <a:effectLst/>
          </p:spPr>
          <p:txBody>
            <a:bodyPr wrap="square" lIns="45719" tIns="45719" rIns="45719" bIns="45719" numCol="1" anchor="ctr">
              <a:noAutofit/>
            </a:bodyPr>
            <a:lstStyle/>
            <a:p>
              <a:pPr algn="ctr">
                <a:defRPr sz="1100" b="1"/>
              </a:pPr>
              <a:endParaRPr/>
            </a:p>
          </p:txBody>
        </p:sp>
        <p:sp>
          <p:nvSpPr>
            <p:cNvPr id="218" name="At the middle, linked product will be exposed"/>
            <p:cNvSpPr txBox="1"/>
            <p:nvPr/>
          </p:nvSpPr>
          <p:spPr>
            <a:xfrm>
              <a:off x="37797" y="115108"/>
              <a:ext cx="1469178" cy="54407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100" b="1"/>
              </a:lvl1pPr>
            </a:lstStyle>
            <a:p>
              <a:r>
                <a:t>At the middle, linked product will be exposed</a:t>
              </a:r>
            </a:p>
          </p:txBody>
        </p:sp>
      </p:grpSp>
      <p:grpSp>
        <p:nvGrpSpPr>
          <p:cNvPr id="222" name="사각형: 둥근 모서리 13"/>
          <p:cNvGrpSpPr/>
          <p:nvPr/>
        </p:nvGrpSpPr>
        <p:grpSpPr>
          <a:xfrm>
            <a:off x="4010157" y="2757981"/>
            <a:ext cx="1544773" cy="774288"/>
            <a:chOff x="0" y="0"/>
            <a:chExt cx="1544771" cy="774286"/>
          </a:xfrm>
        </p:grpSpPr>
        <p:sp>
          <p:nvSpPr>
            <p:cNvPr id="220" name="모서리가 둥근 직사각형"/>
            <p:cNvSpPr/>
            <p:nvPr/>
          </p:nvSpPr>
          <p:spPr>
            <a:xfrm>
              <a:off x="0" y="0"/>
              <a:ext cx="1544772" cy="774287"/>
            </a:xfrm>
            <a:prstGeom prst="roundRect">
              <a:avLst>
                <a:gd name="adj" fmla="val 16667"/>
              </a:avLst>
            </a:prstGeom>
            <a:solidFill>
              <a:srgbClr val="D5E8D4"/>
            </a:solidFill>
            <a:ln w="12700" cap="flat">
              <a:solidFill>
                <a:srgbClr val="7DB060"/>
              </a:solidFill>
              <a:prstDash val="solid"/>
              <a:round/>
            </a:ln>
            <a:effectLst/>
          </p:spPr>
          <p:txBody>
            <a:bodyPr wrap="square" lIns="45719" tIns="45719" rIns="45719" bIns="45719" numCol="1" anchor="ctr">
              <a:noAutofit/>
            </a:bodyPr>
            <a:lstStyle/>
            <a:p>
              <a:pPr algn="ctr">
                <a:defRPr sz="1100" b="1"/>
              </a:pPr>
              <a:endParaRPr/>
            </a:p>
          </p:txBody>
        </p:sp>
        <p:sp>
          <p:nvSpPr>
            <p:cNvPr id="221" name="At the bottom, crawled product will be exposed"/>
            <p:cNvSpPr txBox="1"/>
            <p:nvPr/>
          </p:nvSpPr>
          <p:spPr>
            <a:xfrm>
              <a:off x="37797" y="115108"/>
              <a:ext cx="1469178" cy="54407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100" b="1"/>
              </a:lvl1pPr>
            </a:lstStyle>
            <a:p>
              <a:r>
                <a:t>At the bottom, crawled product will be exposed</a:t>
              </a:r>
            </a:p>
          </p:txBody>
        </p:sp>
      </p:grpSp>
      <p:sp>
        <p:nvSpPr>
          <p:cNvPr id="242" name="직선 화살표 연결선 14"/>
          <p:cNvSpPr/>
          <p:nvPr/>
        </p:nvSpPr>
        <p:spPr>
          <a:xfrm>
            <a:off x="2465384" y="3538634"/>
            <a:ext cx="1" cy="470730"/>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a:solidFill>
              <a:srgbClr val="000000"/>
            </a:solidFill>
            <a:tailEnd type="triangle"/>
          </a:ln>
        </p:spPr>
        <p:txBody>
          <a:bodyPr/>
          <a:lstStyle/>
          <a:p>
            <a:endParaRPr/>
          </a:p>
        </p:txBody>
      </p:sp>
      <p:sp>
        <p:nvSpPr>
          <p:cNvPr id="243" name="직선 화살표 연결선 17"/>
          <p:cNvSpPr/>
          <p:nvPr/>
        </p:nvSpPr>
        <p:spPr>
          <a:xfrm>
            <a:off x="3243986" y="4402856"/>
            <a:ext cx="759822" cy="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0"/>
                  <a:pt x="14400" y="0"/>
                  <a:pt x="21600" y="0"/>
                </a:cubicBezTo>
              </a:path>
            </a:pathLst>
          </a:custGeom>
          <a:ln>
            <a:solidFill>
              <a:srgbClr val="000000"/>
            </a:solidFill>
            <a:tailEnd type="triangle"/>
          </a:ln>
        </p:spPr>
        <p:txBody>
          <a:bodyPr/>
          <a:lstStyle/>
          <a:p>
            <a:endParaRPr/>
          </a:p>
        </p:txBody>
      </p:sp>
      <p:sp>
        <p:nvSpPr>
          <p:cNvPr id="244" name="직선 화살표 연결선 20"/>
          <p:cNvSpPr/>
          <p:nvPr/>
        </p:nvSpPr>
        <p:spPr>
          <a:xfrm>
            <a:off x="4782543" y="3538634"/>
            <a:ext cx="1" cy="470730"/>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a:solidFill>
              <a:srgbClr val="000000"/>
            </a:solidFill>
            <a:tailEnd type="triangle"/>
          </a:ln>
        </p:spPr>
        <p:txBody>
          <a:bodyPr/>
          <a:lstStyle/>
          <a:p>
            <a:endParaRPr/>
          </a:p>
        </p:txBody>
      </p:sp>
      <p:sp>
        <p:nvSpPr>
          <p:cNvPr id="245" name="직선 화살표 연결선 23"/>
          <p:cNvSpPr/>
          <p:nvPr/>
        </p:nvSpPr>
        <p:spPr>
          <a:xfrm>
            <a:off x="4782543" y="2213503"/>
            <a:ext cx="1" cy="538129"/>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a:solidFill>
              <a:srgbClr val="000000"/>
            </a:solidFill>
            <a:tailEnd type="triangle"/>
          </a:ln>
        </p:spPr>
        <p:txBody>
          <a:bodyPr/>
          <a:lstStyle/>
          <a:p>
            <a:endParaRPr/>
          </a:p>
        </p:txBody>
      </p:sp>
      <p:grpSp>
        <p:nvGrpSpPr>
          <p:cNvPr id="229" name="사각형: 둥근 모서리 28"/>
          <p:cNvGrpSpPr/>
          <p:nvPr/>
        </p:nvGrpSpPr>
        <p:grpSpPr>
          <a:xfrm>
            <a:off x="4010157" y="1432850"/>
            <a:ext cx="1544773" cy="774288"/>
            <a:chOff x="0" y="0"/>
            <a:chExt cx="1544771" cy="774286"/>
          </a:xfrm>
        </p:grpSpPr>
        <p:sp>
          <p:nvSpPr>
            <p:cNvPr id="227" name="모서리가 둥근 직사각형"/>
            <p:cNvSpPr/>
            <p:nvPr/>
          </p:nvSpPr>
          <p:spPr>
            <a:xfrm>
              <a:off x="0" y="0"/>
              <a:ext cx="1544772" cy="774287"/>
            </a:xfrm>
            <a:prstGeom prst="roundRect">
              <a:avLst>
                <a:gd name="adj" fmla="val 16667"/>
              </a:avLst>
            </a:prstGeom>
            <a:solidFill>
              <a:srgbClr val="D5E8D4"/>
            </a:solidFill>
            <a:ln w="12700" cap="flat">
              <a:solidFill>
                <a:srgbClr val="7DB060"/>
              </a:solidFill>
              <a:prstDash val="solid"/>
              <a:round/>
            </a:ln>
            <a:effectLst/>
          </p:spPr>
          <p:txBody>
            <a:bodyPr wrap="square" lIns="45719" tIns="45719" rIns="45719" bIns="45719" numCol="1" anchor="ctr">
              <a:noAutofit/>
            </a:bodyPr>
            <a:lstStyle/>
            <a:p>
              <a:pPr algn="ctr">
                <a:defRPr sz="1100" b="1"/>
              </a:pPr>
              <a:endParaRPr/>
            </a:p>
          </p:txBody>
        </p:sp>
        <p:sp>
          <p:nvSpPr>
            <p:cNvPr id="228" name="Select several ‘sort’ options: price, # of likes, etc."/>
            <p:cNvSpPr txBox="1"/>
            <p:nvPr/>
          </p:nvSpPr>
          <p:spPr>
            <a:xfrm>
              <a:off x="37797" y="115108"/>
              <a:ext cx="1469178" cy="54407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100" b="1"/>
              </a:lvl1pPr>
            </a:lstStyle>
            <a:p>
              <a:r>
                <a:t>Select several ‘sort’ options: price, # of likes, etc.</a:t>
              </a:r>
            </a:p>
          </p:txBody>
        </p:sp>
      </p:grpSp>
      <p:grpSp>
        <p:nvGrpSpPr>
          <p:cNvPr id="232" name="사각형: 둥근 모서리 32"/>
          <p:cNvGrpSpPr/>
          <p:nvPr/>
        </p:nvGrpSpPr>
        <p:grpSpPr>
          <a:xfrm>
            <a:off x="6327314" y="1432850"/>
            <a:ext cx="1544773" cy="774288"/>
            <a:chOff x="0" y="0"/>
            <a:chExt cx="1544771" cy="774286"/>
          </a:xfrm>
        </p:grpSpPr>
        <p:sp>
          <p:nvSpPr>
            <p:cNvPr id="230" name="모서리가 둥근 직사각형"/>
            <p:cNvSpPr/>
            <p:nvPr/>
          </p:nvSpPr>
          <p:spPr>
            <a:xfrm>
              <a:off x="0" y="0"/>
              <a:ext cx="1544772" cy="774287"/>
            </a:xfrm>
            <a:prstGeom prst="roundRect">
              <a:avLst>
                <a:gd name="adj" fmla="val 16667"/>
              </a:avLst>
            </a:prstGeom>
            <a:solidFill>
              <a:srgbClr val="D5E8D4"/>
            </a:solidFill>
            <a:ln w="12700" cap="flat">
              <a:solidFill>
                <a:srgbClr val="7DB060"/>
              </a:solidFill>
              <a:prstDash val="solid"/>
              <a:round/>
            </a:ln>
            <a:effectLst/>
          </p:spPr>
          <p:txBody>
            <a:bodyPr wrap="square" lIns="45719" tIns="45719" rIns="45719" bIns="45719" numCol="1" anchor="ctr">
              <a:noAutofit/>
            </a:bodyPr>
            <a:lstStyle/>
            <a:p>
              <a:pPr algn="ctr">
                <a:defRPr sz="1100" b="1"/>
              </a:pPr>
              <a:endParaRPr/>
            </a:p>
          </p:txBody>
        </p:sp>
        <p:sp>
          <p:nvSpPr>
            <p:cNvPr id="231" name="Click the thumbnail of the product"/>
            <p:cNvSpPr txBox="1"/>
            <p:nvPr/>
          </p:nvSpPr>
          <p:spPr>
            <a:xfrm>
              <a:off x="37797" y="191308"/>
              <a:ext cx="1469178" cy="39167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lgn="ctr">
                <a:defRPr sz="1100" b="1"/>
              </a:pPr>
              <a:r>
                <a:t>Click the thumbnail of the product</a:t>
              </a:r>
            </a:p>
          </p:txBody>
        </p:sp>
      </p:grpSp>
      <p:sp>
        <p:nvSpPr>
          <p:cNvPr id="246" name="직선 화살표 연결선 33"/>
          <p:cNvSpPr/>
          <p:nvPr/>
        </p:nvSpPr>
        <p:spPr>
          <a:xfrm>
            <a:off x="5561144" y="1819993"/>
            <a:ext cx="759821" cy="1"/>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a:solidFill>
              <a:srgbClr val="000000"/>
            </a:solidFill>
            <a:tailEnd type="triangle"/>
          </a:ln>
        </p:spPr>
        <p:txBody>
          <a:bodyPr/>
          <a:lstStyle/>
          <a:p>
            <a:endParaRPr/>
          </a:p>
        </p:txBody>
      </p:sp>
      <p:grpSp>
        <p:nvGrpSpPr>
          <p:cNvPr id="236" name="사각형: 둥근 모서리 38"/>
          <p:cNvGrpSpPr/>
          <p:nvPr/>
        </p:nvGrpSpPr>
        <p:grpSpPr>
          <a:xfrm>
            <a:off x="6327314" y="2757981"/>
            <a:ext cx="1544773" cy="774288"/>
            <a:chOff x="0" y="0"/>
            <a:chExt cx="1544771" cy="774286"/>
          </a:xfrm>
        </p:grpSpPr>
        <p:sp>
          <p:nvSpPr>
            <p:cNvPr id="234" name="모서리가 둥근 직사각형"/>
            <p:cNvSpPr/>
            <p:nvPr/>
          </p:nvSpPr>
          <p:spPr>
            <a:xfrm>
              <a:off x="0" y="0"/>
              <a:ext cx="1544772" cy="774287"/>
            </a:xfrm>
            <a:prstGeom prst="roundRect">
              <a:avLst>
                <a:gd name="adj" fmla="val 16667"/>
              </a:avLst>
            </a:prstGeom>
            <a:solidFill>
              <a:srgbClr val="D5E8D4"/>
            </a:solidFill>
            <a:ln w="12700" cap="flat">
              <a:solidFill>
                <a:srgbClr val="7DB060"/>
              </a:solidFill>
              <a:prstDash val="solid"/>
              <a:round/>
            </a:ln>
            <a:effectLst/>
          </p:spPr>
          <p:txBody>
            <a:bodyPr wrap="square" lIns="45719" tIns="45719" rIns="45719" bIns="45719" numCol="1" anchor="ctr">
              <a:noAutofit/>
            </a:bodyPr>
            <a:lstStyle/>
            <a:p>
              <a:pPr algn="ctr">
                <a:defRPr sz="1100" b="1"/>
              </a:pPr>
              <a:endParaRPr/>
            </a:p>
          </p:txBody>
        </p:sp>
        <p:sp>
          <p:nvSpPr>
            <p:cNvPr id="235" name="Enter to the detailed description"/>
            <p:cNvSpPr txBox="1"/>
            <p:nvPr/>
          </p:nvSpPr>
          <p:spPr>
            <a:xfrm>
              <a:off x="37797" y="191308"/>
              <a:ext cx="1469178" cy="39167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100" b="1"/>
              </a:lvl1pPr>
            </a:lstStyle>
            <a:p>
              <a:r>
                <a:t>Enter to the detailed description</a:t>
              </a:r>
            </a:p>
          </p:txBody>
        </p:sp>
      </p:grpSp>
      <p:sp>
        <p:nvSpPr>
          <p:cNvPr id="247" name="직선 화살표 연결선 39"/>
          <p:cNvSpPr/>
          <p:nvPr/>
        </p:nvSpPr>
        <p:spPr>
          <a:xfrm>
            <a:off x="7099700" y="2213503"/>
            <a:ext cx="1" cy="538129"/>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a:solidFill>
              <a:srgbClr val="000000"/>
            </a:solidFill>
            <a:tailEnd type="triangle"/>
          </a:ln>
        </p:spPr>
        <p:txBody>
          <a:bodyPr/>
          <a:lstStyle/>
          <a:p>
            <a:endParaRPr/>
          </a:p>
        </p:txBody>
      </p:sp>
      <p:sp>
        <p:nvSpPr>
          <p:cNvPr id="248" name="직선 화살표 연결선 42"/>
          <p:cNvSpPr/>
          <p:nvPr/>
        </p:nvSpPr>
        <p:spPr>
          <a:xfrm>
            <a:off x="7099700" y="3538634"/>
            <a:ext cx="2" cy="61200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a:solidFill>
              <a:srgbClr val="000000"/>
            </a:solidFill>
            <a:tailEnd type="triangle"/>
          </a:ln>
        </p:spPr>
        <p:txBody>
          <a:bodyPr/>
          <a:lstStyle/>
          <a:p>
            <a:endParaRPr/>
          </a:p>
        </p:txBody>
      </p:sp>
      <p:sp>
        <p:nvSpPr>
          <p:cNvPr id="239" name="타원 40"/>
          <p:cNvSpPr/>
          <p:nvPr/>
        </p:nvSpPr>
        <p:spPr>
          <a:xfrm>
            <a:off x="6853832" y="4156986"/>
            <a:ext cx="491739" cy="491739"/>
          </a:xfrm>
          <a:prstGeom prst="ellipse">
            <a:avLst/>
          </a:prstGeom>
          <a:solidFill>
            <a:srgbClr val="FFFFFF"/>
          </a:solidFill>
          <a:ln w="12700">
            <a:solidFill>
              <a:srgbClr val="7DB060"/>
            </a:solidFill>
          </a:ln>
        </p:spPr>
        <p:txBody>
          <a:bodyPr lIns="45719" rIns="45719" anchor="ctr"/>
          <a:lstStyle/>
          <a:p>
            <a:pPr algn="ctr">
              <a:defRPr>
                <a:solidFill>
                  <a:srgbClr val="FFFFFF"/>
                </a:solidFill>
              </a:defRPr>
            </a:pPr>
            <a:endParaRPr/>
          </a:p>
        </p:txBody>
      </p:sp>
      <p:sp>
        <p:nvSpPr>
          <p:cNvPr id="240" name="타원 47"/>
          <p:cNvSpPr/>
          <p:nvPr/>
        </p:nvSpPr>
        <p:spPr>
          <a:xfrm>
            <a:off x="6920341" y="4221217"/>
            <a:ext cx="363275" cy="363275"/>
          </a:xfrm>
          <a:prstGeom prst="ellipse">
            <a:avLst/>
          </a:prstGeom>
          <a:solidFill>
            <a:srgbClr val="FFFFFF"/>
          </a:solidFill>
          <a:ln w="12700">
            <a:solidFill>
              <a:srgbClr val="7DB060"/>
            </a:solidFill>
          </a:ln>
        </p:spPr>
        <p:txBody>
          <a:bodyPr lIns="45719" rIns="45719" anchor="ctr"/>
          <a:lstStyle/>
          <a:p>
            <a:pPr algn="ctr">
              <a:defRPr>
                <a:solidFill>
                  <a:srgbClr val="FFFFFF"/>
                </a:solidFill>
              </a:defRPr>
            </a:pPr>
            <a:endParaRPr/>
          </a:p>
        </p:txBody>
      </p:sp>
    </p:spTree>
  </p:cSld>
  <p:clrMapOvr>
    <a:masterClrMapping/>
  </p:clrMapOvr>
  <p:transition spd="slow">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Google Shape;127;p22"/>
          <p:cNvSpPr txBox="1">
            <a:spLocks noGrp="1"/>
          </p:cNvSpPr>
          <p:nvPr>
            <p:ph type="title"/>
          </p:nvPr>
        </p:nvSpPr>
        <p:spPr>
          <a:xfrm>
            <a:off x="285074" y="353500"/>
            <a:ext cx="3587701" cy="312001"/>
          </a:xfrm>
          <a:prstGeom prst="rect">
            <a:avLst/>
          </a:prstGeom>
        </p:spPr>
        <p:txBody>
          <a:bodyPr>
            <a:normAutofit fontScale="90000"/>
          </a:bodyPr>
          <a:lstStyle>
            <a:lvl1pPr defTabSz="813816">
              <a:defRPr sz="2136"/>
            </a:lvl1pPr>
          </a:lstStyle>
          <a:p>
            <a:r>
              <a:t>Development</a:t>
            </a:r>
          </a:p>
        </p:txBody>
      </p:sp>
      <p:sp>
        <p:nvSpPr>
          <p:cNvPr id="253" name="Google Shape;128;p22"/>
          <p:cNvSpPr txBox="1">
            <a:spLocks noGrp="1"/>
          </p:cNvSpPr>
          <p:nvPr>
            <p:ph type="sldNum" sz="quarter" idx="2"/>
          </p:nvPr>
        </p:nvSpPr>
        <p:spPr>
          <a:xfrm>
            <a:off x="8832942" y="4845051"/>
            <a:ext cx="196342" cy="2032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24</a:t>
            </a:fld>
            <a:endParaRPr/>
          </a:p>
        </p:txBody>
      </p:sp>
      <p:sp>
        <p:nvSpPr>
          <p:cNvPr id="254" name="Google Shape;129;p22"/>
          <p:cNvSpPr txBox="1"/>
          <p:nvPr/>
        </p:nvSpPr>
        <p:spPr>
          <a:xfrm>
            <a:off x="285074" y="860899"/>
            <a:ext cx="6159002" cy="312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ormAutofit lnSpcReduction="10000"/>
          </a:bodyPr>
          <a:lstStyle>
            <a:lvl1pPr defTabSz="813816">
              <a:defRPr sz="2136">
                <a:solidFill>
                  <a:srgbClr val="A7D86D"/>
                </a:solidFill>
                <a:latin typeface="Poppins"/>
                <a:ea typeface="Poppins"/>
                <a:cs typeface="Poppins"/>
                <a:sym typeface="Poppins"/>
              </a:defRPr>
            </a:lvl1pPr>
          </a:lstStyle>
          <a:p>
            <a:r>
              <a:t>Buyer: purchase product</a:t>
            </a:r>
          </a:p>
        </p:txBody>
      </p:sp>
      <p:pic>
        <p:nvPicPr>
          <p:cNvPr id="255" name="Google Shape;108;p19" descr="Google Shape;108;p19"/>
          <p:cNvPicPr>
            <a:picLocks noChangeAspect="1"/>
          </p:cNvPicPr>
          <p:nvPr/>
        </p:nvPicPr>
        <p:blipFill>
          <a:blip r:embed="rId3">
            <a:extLst/>
          </a:blip>
          <a:srcRect r="82473"/>
          <a:stretch>
            <a:fillRect/>
          </a:stretch>
        </p:blipFill>
        <p:spPr>
          <a:xfrm>
            <a:off x="389051" y="1432850"/>
            <a:ext cx="1303949" cy="3424550"/>
          </a:xfrm>
          <a:prstGeom prst="rect">
            <a:avLst/>
          </a:prstGeom>
          <a:ln w="12700">
            <a:miter lim="400000"/>
          </a:ln>
        </p:spPr>
      </p:pic>
      <p:grpSp>
        <p:nvGrpSpPr>
          <p:cNvPr id="258" name="직사각형 5"/>
          <p:cNvGrpSpPr/>
          <p:nvPr/>
        </p:nvGrpSpPr>
        <p:grpSpPr>
          <a:xfrm>
            <a:off x="199176" y="2281472"/>
            <a:ext cx="814812" cy="312001"/>
            <a:chOff x="0" y="0"/>
            <a:chExt cx="814811" cy="311999"/>
          </a:xfrm>
        </p:grpSpPr>
        <p:sp>
          <p:nvSpPr>
            <p:cNvPr id="256" name="직사각형"/>
            <p:cNvSpPr/>
            <p:nvPr/>
          </p:nvSpPr>
          <p:spPr>
            <a:xfrm>
              <a:off x="0" y="0"/>
              <a:ext cx="814812" cy="3120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endParaRPr/>
            </a:p>
          </p:txBody>
        </p:sp>
        <p:sp>
          <p:nvSpPr>
            <p:cNvPr id="257" name="Buyer"/>
            <p:cNvSpPr txBox="1"/>
            <p:nvPr/>
          </p:nvSpPr>
          <p:spPr>
            <a:xfrm>
              <a:off x="0" y="11588"/>
              <a:ext cx="814812" cy="2888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lstStyle>
            <a:p>
              <a:r>
                <a:rPr dirty="0"/>
                <a:t>Buyer</a:t>
              </a:r>
            </a:p>
          </p:txBody>
        </p:sp>
      </p:grpSp>
      <p:grpSp>
        <p:nvGrpSpPr>
          <p:cNvPr id="261" name="사각형: 둥근 모서리 6"/>
          <p:cNvGrpSpPr/>
          <p:nvPr/>
        </p:nvGrpSpPr>
        <p:grpSpPr>
          <a:xfrm>
            <a:off x="1692998" y="1432850"/>
            <a:ext cx="1544773" cy="774288"/>
            <a:chOff x="0" y="0"/>
            <a:chExt cx="1544771" cy="774286"/>
          </a:xfrm>
        </p:grpSpPr>
        <p:sp>
          <p:nvSpPr>
            <p:cNvPr id="259" name="모서리가 둥근 직사각형"/>
            <p:cNvSpPr/>
            <p:nvPr/>
          </p:nvSpPr>
          <p:spPr>
            <a:xfrm>
              <a:off x="0" y="0"/>
              <a:ext cx="1544772" cy="774287"/>
            </a:xfrm>
            <a:prstGeom prst="roundRect">
              <a:avLst>
                <a:gd name="adj" fmla="val 16667"/>
              </a:avLst>
            </a:prstGeom>
            <a:solidFill>
              <a:srgbClr val="D5E8D4"/>
            </a:solidFill>
            <a:ln w="12700" cap="flat">
              <a:solidFill>
                <a:srgbClr val="7DB060"/>
              </a:solidFill>
              <a:prstDash val="solid"/>
              <a:round/>
            </a:ln>
            <a:effectLst/>
          </p:spPr>
          <p:txBody>
            <a:bodyPr wrap="square" lIns="45719" tIns="45719" rIns="45719" bIns="45719" numCol="1" anchor="ctr">
              <a:noAutofit/>
            </a:bodyPr>
            <a:lstStyle/>
            <a:p>
              <a:pPr algn="ctr">
                <a:defRPr sz="1100" b="1"/>
              </a:pPr>
              <a:endParaRPr/>
            </a:p>
          </p:txBody>
        </p:sp>
        <p:sp>
          <p:nvSpPr>
            <p:cNvPr id="260" name="Click the ‘purchase’ button / click the ‘carry’ button"/>
            <p:cNvSpPr txBox="1"/>
            <p:nvPr/>
          </p:nvSpPr>
          <p:spPr>
            <a:xfrm>
              <a:off x="37797" y="115108"/>
              <a:ext cx="1469178" cy="54407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100" b="1"/>
              </a:lvl1pPr>
            </a:lstStyle>
            <a:p>
              <a:r>
                <a:t>Click the ‘purchase’ button / click the ‘carry’ button</a:t>
              </a:r>
            </a:p>
          </p:txBody>
        </p:sp>
      </p:grpSp>
      <p:grpSp>
        <p:nvGrpSpPr>
          <p:cNvPr id="264" name="사각형: 둥근 모서리 7"/>
          <p:cNvGrpSpPr/>
          <p:nvPr/>
        </p:nvGrpSpPr>
        <p:grpSpPr>
          <a:xfrm>
            <a:off x="1692998" y="2757981"/>
            <a:ext cx="1544773" cy="774288"/>
            <a:chOff x="0" y="0"/>
            <a:chExt cx="1544771" cy="774286"/>
          </a:xfrm>
        </p:grpSpPr>
        <p:sp>
          <p:nvSpPr>
            <p:cNvPr id="262" name="모서리가 둥근 직사각형"/>
            <p:cNvSpPr/>
            <p:nvPr/>
          </p:nvSpPr>
          <p:spPr>
            <a:xfrm>
              <a:off x="0" y="0"/>
              <a:ext cx="1544772" cy="774287"/>
            </a:xfrm>
            <a:prstGeom prst="roundRect">
              <a:avLst>
                <a:gd name="adj" fmla="val 16667"/>
              </a:avLst>
            </a:prstGeom>
            <a:solidFill>
              <a:srgbClr val="D5E8D4"/>
            </a:solidFill>
            <a:ln w="12700" cap="flat">
              <a:solidFill>
                <a:srgbClr val="7DB060"/>
              </a:solidFill>
              <a:prstDash val="solid"/>
              <a:round/>
            </a:ln>
            <a:effectLst/>
          </p:spPr>
          <p:txBody>
            <a:bodyPr wrap="square" lIns="45719" tIns="45719" rIns="45719" bIns="45719" numCol="1" anchor="ctr">
              <a:noAutofit/>
            </a:bodyPr>
            <a:lstStyle/>
            <a:p>
              <a:pPr algn="ctr">
                <a:defRPr sz="1100" b="1"/>
              </a:pPr>
              <a:endParaRPr/>
            </a:p>
          </p:txBody>
        </p:sp>
        <p:sp>
          <p:nvSpPr>
            <p:cNvPr id="263" name="Move to the ‘basket’ page"/>
            <p:cNvSpPr txBox="1"/>
            <p:nvPr/>
          </p:nvSpPr>
          <p:spPr>
            <a:xfrm>
              <a:off x="37797" y="191308"/>
              <a:ext cx="1469178" cy="39167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100" b="1"/>
              </a:lvl1pPr>
            </a:lstStyle>
            <a:p>
              <a:r>
                <a:t>Move to the ‘basket’ page</a:t>
              </a:r>
            </a:p>
          </p:txBody>
        </p:sp>
      </p:grpSp>
      <p:sp>
        <p:nvSpPr>
          <p:cNvPr id="296" name="직선 화살표 연결선 8"/>
          <p:cNvSpPr/>
          <p:nvPr/>
        </p:nvSpPr>
        <p:spPr>
          <a:xfrm>
            <a:off x="2465384" y="2213503"/>
            <a:ext cx="1" cy="538129"/>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a:solidFill>
              <a:srgbClr val="000000"/>
            </a:solidFill>
            <a:tailEnd type="triangle"/>
          </a:ln>
        </p:spPr>
        <p:txBody>
          <a:bodyPr/>
          <a:lstStyle/>
          <a:p>
            <a:endParaRPr/>
          </a:p>
        </p:txBody>
      </p:sp>
      <p:grpSp>
        <p:nvGrpSpPr>
          <p:cNvPr id="268" name="사각형: 둥근 모서리 9"/>
          <p:cNvGrpSpPr/>
          <p:nvPr/>
        </p:nvGrpSpPr>
        <p:grpSpPr>
          <a:xfrm>
            <a:off x="1692998" y="4015713"/>
            <a:ext cx="1544773" cy="774288"/>
            <a:chOff x="0" y="0"/>
            <a:chExt cx="1544771" cy="774286"/>
          </a:xfrm>
        </p:grpSpPr>
        <p:sp>
          <p:nvSpPr>
            <p:cNvPr id="266" name="모서리가 둥근 직사각형"/>
            <p:cNvSpPr/>
            <p:nvPr/>
          </p:nvSpPr>
          <p:spPr>
            <a:xfrm>
              <a:off x="0" y="0"/>
              <a:ext cx="1544772" cy="774287"/>
            </a:xfrm>
            <a:prstGeom prst="roundRect">
              <a:avLst>
                <a:gd name="adj" fmla="val 16667"/>
              </a:avLst>
            </a:prstGeom>
            <a:solidFill>
              <a:srgbClr val="D5E8D4"/>
            </a:solidFill>
            <a:ln w="12700" cap="flat">
              <a:solidFill>
                <a:srgbClr val="7DB060"/>
              </a:solidFill>
              <a:prstDash val="solid"/>
              <a:round/>
            </a:ln>
            <a:effectLst/>
          </p:spPr>
          <p:txBody>
            <a:bodyPr wrap="square" lIns="45719" tIns="45719" rIns="45719" bIns="45719" numCol="1" anchor="ctr">
              <a:noAutofit/>
            </a:bodyPr>
            <a:lstStyle/>
            <a:p>
              <a:pPr algn="ctr">
                <a:defRPr sz="1100" b="1"/>
              </a:pPr>
              <a:endParaRPr/>
            </a:p>
          </p:txBody>
        </p:sp>
        <p:sp>
          <p:nvSpPr>
            <p:cNvPr id="267" name="Select the product want to purchase"/>
            <p:cNvSpPr txBox="1"/>
            <p:nvPr/>
          </p:nvSpPr>
          <p:spPr>
            <a:xfrm>
              <a:off x="37797" y="191308"/>
              <a:ext cx="1469178" cy="39167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100" b="1"/>
              </a:lvl1pPr>
            </a:lstStyle>
            <a:p>
              <a:r>
                <a:t>Select the product want to purchase</a:t>
              </a:r>
            </a:p>
          </p:txBody>
        </p:sp>
      </p:grpSp>
      <p:grpSp>
        <p:nvGrpSpPr>
          <p:cNvPr id="271" name="사각형: 둥근 모서리 10"/>
          <p:cNvGrpSpPr/>
          <p:nvPr/>
        </p:nvGrpSpPr>
        <p:grpSpPr>
          <a:xfrm>
            <a:off x="4010157" y="4015713"/>
            <a:ext cx="1544773" cy="774288"/>
            <a:chOff x="0" y="0"/>
            <a:chExt cx="1544771" cy="774286"/>
          </a:xfrm>
        </p:grpSpPr>
        <p:sp>
          <p:nvSpPr>
            <p:cNvPr id="269" name="모서리가 둥근 직사각형"/>
            <p:cNvSpPr/>
            <p:nvPr/>
          </p:nvSpPr>
          <p:spPr>
            <a:xfrm>
              <a:off x="0" y="0"/>
              <a:ext cx="1544772" cy="774287"/>
            </a:xfrm>
            <a:prstGeom prst="roundRect">
              <a:avLst>
                <a:gd name="adj" fmla="val 16667"/>
              </a:avLst>
            </a:prstGeom>
            <a:solidFill>
              <a:srgbClr val="D5E8D4"/>
            </a:solidFill>
            <a:ln w="12700" cap="flat">
              <a:solidFill>
                <a:srgbClr val="7DB060"/>
              </a:solidFill>
              <a:prstDash val="solid"/>
              <a:round/>
            </a:ln>
            <a:effectLst/>
          </p:spPr>
          <p:txBody>
            <a:bodyPr wrap="square" lIns="45719" tIns="45719" rIns="45719" bIns="45719" numCol="1" anchor="ctr">
              <a:noAutofit/>
            </a:bodyPr>
            <a:lstStyle/>
            <a:p>
              <a:pPr algn="ctr">
                <a:defRPr sz="1100" b="1"/>
              </a:pPr>
              <a:endParaRPr/>
            </a:p>
          </p:txBody>
        </p:sp>
        <p:sp>
          <p:nvSpPr>
            <p:cNvPr id="270" name="Proceed to the purchase module"/>
            <p:cNvSpPr txBox="1"/>
            <p:nvPr/>
          </p:nvSpPr>
          <p:spPr>
            <a:xfrm>
              <a:off x="37797" y="191308"/>
              <a:ext cx="1469178" cy="39167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100" b="1"/>
              </a:lvl1pPr>
            </a:lstStyle>
            <a:p>
              <a:r>
                <a:t>Proceed to the purchase module</a:t>
              </a:r>
            </a:p>
          </p:txBody>
        </p:sp>
      </p:grpSp>
      <p:grpSp>
        <p:nvGrpSpPr>
          <p:cNvPr id="274" name="사각형: 둥근 모서리 11"/>
          <p:cNvGrpSpPr/>
          <p:nvPr/>
        </p:nvGrpSpPr>
        <p:grpSpPr>
          <a:xfrm>
            <a:off x="6327314" y="2789556"/>
            <a:ext cx="1544773" cy="774288"/>
            <a:chOff x="0" y="0"/>
            <a:chExt cx="1544771" cy="774286"/>
          </a:xfrm>
        </p:grpSpPr>
        <p:sp>
          <p:nvSpPr>
            <p:cNvPr id="272" name="모서리가 둥근 직사각형"/>
            <p:cNvSpPr/>
            <p:nvPr/>
          </p:nvSpPr>
          <p:spPr>
            <a:xfrm>
              <a:off x="0" y="0"/>
              <a:ext cx="1544772" cy="774287"/>
            </a:xfrm>
            <a:prstGeom prst="roundRect">
              <a:avLst>
                <a:gd name="adj" fmla="val 16667"/>
              </a:avLst>
            </a:prstGeom>
            <a:solidFill>
              <a:srgbClr val="D5E8D4"/>
            </a:solidFill>
            <a:ln w="12700" cap="flat">
              <a:solidFill>
                <a:srgbClr val="7DB060"/>
              </a:solidFill>
              <a:prstDash val="solid"/>
              <a:round/>
            </a:ln>
            <a:effectLst/>
          </p:spPr>
          <p:txBody>
            <a:bodyPr wrap="square" lIns="45719" tIns="45719" rIns="45719" bIns="45719" numCol="1" anchor="ctr">
              <a:noAutofit/>
            </a:bodyPr>
            <a:lstStyle/>
            <a:p>
              <a:pPr algn="ctr">
                <a:defRPr sz="1100" b="1"/>
              </a:pPr>
              <a:endParaRPr/>
            </a:p>
          </p:txBody>
        </p:sp>
        <p:sp>
          <p:nvSpPr>
            <p:cNvPr id="273" name="connect to the seller"/>
            <p:cNvSpPr txBox="1"/>
            <p:nvPr/>
          </p:nvSpPr>
          <p:spPr>
            <a:xfrm>
              <a:off x="37797" y="267508"/>
              <a:ext cx="1469178" cy="23927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100" b="1"/>
              </a:lvl1pPr>
            </a:lstStyle>
            <a:p>
              <a:r>
                <a:t>connect to the seller</a:t>
              </a:r>
            </a:p>
          </p:txBody>
        </p:sp>
      </p:grpSp>
      <p:sp>
        <p:nvSpPr>
          <p:cNvPr id="297" name="직선 화살표 연결선 12"/>
          <p:cNvSpPr/>
          <p:nvPr/>
        </p:nvSpPr>
        <p:spPr>
          <a:xfrm>
            <a:off x="2465384" y="3538634"/>
            <a:ext cx="1" cy="470730"/>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a:solidFill>
              <a:srgbClr val="000000"/>
            </a:solidFill>
            <a:tailEnd type="triangle"/>
          </a:ln>
        </p:spPr>
        <p:txBody>
          <a:bodyPr/>
          <a:lstStyle/>
          <a:p>
            <a:endParaRPr/>
          </a:p>
        </p:txBody>
      </p:sp>
      <p:sp>
        <p:nvSpPr>
          <p:cNvPr id="298" name="직선 화살표 연결선 13"/>
          <p:cNvSpPr/>
          <p:nvPr/>
        </p:nvSpPr>
        <p:spPr>
          <a:xfrm>
            <a:off x="3243986" y="4402856"/>
            <a:ext cx="759822" cy="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0"/>
                  <a:pt x="14400" y="0"/>
                  <a:pt x="21600" y="0"/>
                </a:cubicBezTo>
              </a:path>
            </a:pathLst>
          </a:custGeom>
          <a:ln>
            <a:solidFill>
              <a:srgbClr val="000000"/>
            </a:solidFill>
            <a:tailEnd type="triangle"/>
          </a:ln>
        </p:spPr>
        <p:txBody>
          <a:bodyPr/>
          <a:lstStyle/>
          <a:p>
            <a:endParaRPr/>
          </a:p>
        </p:txBody>
      </p:sp>
      <p:sp>
        <p:nvSpPr>
          <p:cNvPr id="299" name="직선 화살표 연결선 14"/>
          <p:cNvSpPr/>
          <p:nvPr/>
        </p:nvSpPr>
        <p:spPr>
          <a:xfrm>
            <a:off x="4782542" y="3505715"/>
            <a:ext cx="1" cy="50364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a:solidFill>
              <a:srgbClr val="000000"/>
            </a:solidFill>
            <a:tailEnd type="triangle"/>
          </a:ln>
        </p:spPr>
        <p:txBody>
          <a:bodyPr/>
          <a:lstStyle/>
          <a:p>
            <a:endParaRPr/>
          </a:p>
        </p:txBody>
      </p:sp>
      <p:sp>
        <p:nvSpPr>
          <p:cNvPr id="300" name="직선 화살표 연결선 15"/>
          <p:cNvSpPr/>
          <p:nvPr/>
        </p:nvSpPr>
        <p:spPr>
          <a:xfrm>
            <a:off x="4782542" y="2213503"/>
            <a:ext cx="1" cy="63403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a:solidFill>
              <a:srgbClr val="000000"/>
            </a:solidFill>
            <a:tailEnd type="triangle"/>
          </a:ln>
        </p:spPr>
        <p:txBody>
          <a:bodyPr/>
          <a:lstStyle/>
          <a:p>
            <a:endParaRPr/>
          </a:p>
        </p:txBody>
      </p:sp>
      <p:grpSp>
        <p:nvGrpSpPr>
          <p:cNvPr id="281" name="사각형: 둥근 모서리 16"/>
          <p:cNvGrpSpPr/>
          <p:nvPr/>
        </p:nvGrpSpPr>
        <p:grpSpPr>
          <a:xfrm>
            <a:off x="4010157" y="1432850"/>
            <a:ext cx="1544773" cy="774288"/>
            <a:chOff x="0" y="0"/>
            <a:chExt cx="1544771" cy="774286"/>
          </a:xfrm>
        </p:grpSpPr>
        <p:sp>
          <p:nvSpPr>
            <p:cNvPr id="279" name="모서리가 둥근 직사각형"/>
            <p:cNvSpPr/>
            <p:nvPr/>
          </p:nvSpPr>
          <p:spPr>
            <a:xfrm>
              <a:off x="0" y="0"/>
              <a:ext cx="1544772" cy="774287"/>
            </a:xfrm>
            <a:prstGeom prst="roundRect">
              <a:avLst>
                <a:gd name="adj" fmla="val 16667"/>
              </a:avLst>
            </a:prstGeom>
            <a:solidFill>
              <a:srgbClr val="D5E8D4"/>
            </a:solidFill>
            <a:ln w="12700" cap="flat">
              <a:solidFill>
                <a:srgbClr val="7DB060"/>
              </a:solidFill>
              <a:prstDash val="solid"/>
              <a:round/>
            </a:ln>
            <a:effectLst/>
          </p:spPr>
          <p:txBody>
            <a:bodyPr wrap="square" lIns="45719" tIns="45719" rIns="45719" bIns="45719" numCol="1" anchor="ctr">
              <a:noAutofit/>
            </a:bodyPr>
            <a:lstStyle/>
            <a:p>
              <a:pPr algn="ctr">
                <a:defRPr sz="1100" b="1"/>
              </a:pPr>
              <a:endParaRPr/>
            </a:p>
          </p:txBody>
        </p:sp>
        <p:sp>
          <p:nvSpPr>
            <p:cNvPr id="280" name="require the seller to accept the purchase"/>
            <p:cNvSpPr txBox="1"/>
            <p:nvPr/>
          </p:nvSpPr>
          <p:spPr>
            <a:xfrm>
              <a:off x="37797" y="191308"/>
              <a:ext cx="1469178" cy="39167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100" b="1"/>
              </a:lvl1pPr>
            </a:lstStyle>
            <a:p>
              <a:r>
                <a:t>require the seller to accept the purchase</a:t>
              </a:r>
            </a:p>
          </p:txBody>
        </p:sp>
      </p:grpSp>
      <p:sp>
        <p:nvSpPr>
          <p:cNvPr id="301" name="직선 화살표 연결선 18"/>
          <p:cNvSpPr/>
          <p:nvPr/>
        </p:nvSpPr>
        <p:spPr>
          <a:xfrm>
            <a:off x="5561144" y="1819994"/>
            <a:ext cx="1286339" cy="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a:solidFill>
              <a:srgbClr val="000000"/>
            </a:solidFill>
            <a:tailEnd type="triangle"/>
          </a:ln>
        </p:spPr>
        <p:txBody>
          <a:bodyPr/>
          <a:lstStyle/>
          <a:p>
            <a:endParaRPr/>
          </a:p>
        </p:txBody>
      </p:sp>
      <p:sp>
        <p:nvSpPr>
          <p:cNvPr id="283" name="타원 22"/>
          <p:cNvSpPr/>
          <p:nvPr/>
        </p:nvSpPr>
        <p:spPr>
          <a:xfrm>
            <a:off x="6853832" y="1574126"/>
            <a:ext cx="491739" cy="491739"/>
          </a:xfrm>
          <a:prstGeom prst="ellipse">
            <a:avLst/>
          </a:prstGeom>
          <a:solidFill>
            <a:srgbClr val="FFFFFF"/>
          </a:solidFill>
          <a:ln w="12700">
            <a:solidFill>
              <a:srgbClr val="7DB060"/>
            </a:solidFill>
          </a:ln>
        </p:spPr>
        <p:txBody>
          <a:bodyPr lIns="45719" rIns="45719" anchor="ctr"/>
          <a:lstStyle/>
          <a:p>
            <a:pPr algn="ctr">
              <a:defRPr>
                <a:solidFill>
                  <a:srgbClr val="FFFFFF"/>
                </a:solidFill>
              </a:defRPr>
            </a:pPr>
            <a:endParaRPr/>
          </a:p>
        </p:txBody>
      </p:sp>
      <p:sp>
        <p:nvSpPr>
          <p:cNvPr id="284" name="타원 23"/>
          <p:cNvSpPr/>
          <p:nvPr/>
        </p:nvSpPr>
        <p:spPr>
          <a:xfrm>
            <a:off x="6920341" y="1638356"/>
            <a:ext cx="363275" cy="363275"/>
          </a:xfrm>
          <a:prstGeom prst="ellipse">
            <a:avLst/>
          </a:prstGeom>
          <a:solidFill>
            <a:srgbClr val="FFFFFF"/>
          </a:solidFill>
          <a:ln w="12700">
            <a:solidFill>
              <a:srgbClr val="7DB060"/>
            </a:solidFill>
          </a:ln>
        </p:spPr>
        <p:txBody>
          <a:bodyPr lIns="45719" rIns="45719" anchor="ctr"/>
          <a:lstStyle/>
          <a:p>
            <a:pPr algn="ctr">
              <a:defRPr>
                <a:solidFill>
                  <a:srgbClr val="FFFFFF"/>
                </a:solidFill>
              </a:defRPr>
            </a:pPr>
            <a:endParaRPr/>
          </a:p>
        </p:txBody>
      </p:sp>
      <p:grpSp>
        <p:nvGrpSpPr>
          <p:cNvPr id="287" name="순서도: 판단 2"/>
          <p:cNvGrpSpPr/>
          <p:nvPr/>
        </p:nvGrpSpPr>
        <p:grpSpPr>
          <a:xfrm>
            <a:off x="3985969" y="2853980"/>
            <a:ext cx="1593146" cy="645442"/>
            <a:chOff x="0" y="0"/>
            <a:chExt cx="1593145" cy="645441"/>
          </a:xfrm>
        </p:grpSpPr>
        <p:sp>
          <p:nvSpPr>
            <p:cNvPr id="285" name="도형"/>
            <p:cNvSpPr/>
            <p:nvPr/>
          </p:nvSpPr>
          <p:spPr>
            <a:xfrm>
              <a:off x="-1" y="-1"/>
              <a:ext cx="1593147" cy="64544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0"/>
                  </a:lnTo>
                  <a:lnTo>
                    <a:pt x="21600" y="10800"/>
                  </a:lnTo>
                  <a:lnTo>
                    <a:pt x="10800" y="21600"/>
                  </a:lnTo>
                  <a:close/>
                </a:path>
              </a:pathLst>
            </a:custGeom>
            <a:solidFill>
              <a:srgbClr val="D5E8D4"/>
            </a:solidFill>
            <a:ln w="12700" cap="flat">
              <a:solidFill>
                <a:srgbClr val="7DB060"/>
              </a:solidFill>
              <a:prstDash val="solid"/>
              <a:round/>
            </a:ln>
            <a:effectLst/>
          </p:spPr>
          <p:txBody>
            <a:bodyPr wrap="square" lIns="45719" tIns="45719" rIns="45719" bIns="45719" numCol="1" anchor="ctr">
              <a:noAutofit/>
            </a:bodyPr>
            <a:lstStyle/>
            <a:p>
              <a:pPr algn="ctr">
                <a:defRPr sz="1100" b="1"/>
              </a:pPr>
              <a:endParaRPr/>
            </a:p>
          </p:txBody>
        </p:sp>
        <p:sp>
          <p:nvSpPr>
            <p:cNvPr id="286" name="Is it linked product?"/>
            <p:cNvSpPr txBox="1"/>
            <p:nvPr/>
          </p:nvSpPr>
          <p:spPr>
            <a:xfrm>
              <a:off x="398285" y="126885"/>
              <a:ext cx="796575" cy="39167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100" b="1"/>
              </a:lvl1pPr>
            </a:lstStyle>
            <a:p>
              <a:r>
                <a:t>Is it linked product?</a:t>
              </a:r>
            </a:p>
          </p:txBody>
        </p:sp>
      </p:grpSp>
      <p:grpSp>
        <p:nvGrpSpPr>
          <p:cNvPr id="290" name="직사각형 29"/>
          <p:cNvGrpSpPr/>
          <p:nvPr/>
        </p:nvGrpSpPr>
        <p:grpSpPr>
          <a:xfrm>
            <a:off x="4436197" y="2437472"/>
            <a:ext cx="742376" cy="285957"/>
            <a:chOff x="0" y="0"/>
            <a:chExt cx="742375" cy="285955"/>
          </a:xfrm>
        </p:grpSpPr>
        <p:sp>
          <p:nvSpPr>
            <p:cNvPr id="288" name="직사각형"/>
            <p:cNvSpPr/>
            <p:nvPr/>
          </p:nvSpPr>
          <p:spPr>
            <a:xfrm>
              <a:off x="-1" y="0"/>
              <a:ext cx="742377" cy="28595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200"/>
              </a:pPr>
              <a:endParaRPr/>
            </a:p>
          </p:txBody>
        </p:sp>
        <p:sp>
          <p:nvSpPr>
            <p:cNvPr id="289" name="No"/>
            <p:cNvSpPr txBox="1"/>
            <p:nvPr/>
          </p:nvSpPr>
          <p:spPr>
            <a:xfrm>
              <a:off x="-1" y="10850"/>
              <a:ext cx="742377" cy="26425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a:lvl1pPr>
            </a:lstStyle>
            <a:p>
              <a:r>
                <a:t>No</a:t>
              </a:r>
            </a:p>
          </p:txBody>
        </p:sp>
      </p:grpSp>
      <p:sp>
        <p:nvSpPr>
          <p:cNvPr id="302" name="직선 화살표 연결선 33"/>
          <p:cNvSpPr/>
          <p:nvPr/>
        </p:nvSpPr>
        <p:spPr>
          <a:xfrm>
            <a:off x="5585400" y="3176699"/>
            <a:ext cx="735565" cy="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a:solidFill>
              <a:srgbClr val="000000"/>
            </a:solidFill>
            <a:tailEnd type="triangle"/>
          </a:ln>
        </p:spPr>
        <p:txBody>
          <a:bodyPr/>
          <a:lstStyle/>
          <a:p>
            <a:endParaRPr/>
          </a:p>
        </p:txBody>
      </p:sp>
      <p:sp>
        <p:nvSpPr>
          <p:cNvPr id="303" name="직선 화살표 연결선 37"/>
          <p:cNvSpPr/>
          <p:nvPr/>
        </p:nvSpPr>
        <p:spPr>
          <a:xfrm>
            <a:off x="7099700" y="2072204"/>
            <a:ext cx="1" cy="71100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a:solidFill>
              <a:srgbClr val="000000"/>
            </a:solidFill>
            <a:tailEnd type="triangle"/>
          </a:ln>
        </p:spPr>
        <p:txBody>
          <a:bodyPr/>
          <a:lstStyle/>
          <a:p>
            <a:endParaRPr/>
          </a:p>
        </p:txBody>
      </p:sp>
      <p:grpSp>
        <p:nvGrpSpPr>
          <p:cNvPr id="295" name="직사각형 40"/>
          <p:cNvGrpSpPr/>
          <p:nvPr/>
        </p:nvGrpSpPr>
        <p:grpSpPr>
          <a:xfrm>
            <a:off x="5730769" y="3033721"/>
            <a:ext cx="444889" cy="285957"/>
            <a:chOff x="0" y="0"/>
            <a:chExt cx="444888" cy="285955"/>
          </a:xfrm>
        </p:grpSpPr>
        <p:sp>
          <p:nvSpPr>
            <p:cNvPr id="293" name="직사각형"/>
            <p:cNvSpPr/>
            <p:nvPr/>
          </p:nvSpPr>
          <p:spPr>
            <a:xfrm>
              <a:off x="-1" y="0"/>
              <a:ext cx="444890" cy="28595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200"/>
              </a:pPr>
              <a:endParaRPr/>
            </a:p>
          </p:txBody>
        </p:sp>
        <p:sp>
          <p:nvSpPr>
            <p:cNvPr id="294" name="Yes"/>
            <p:cNvSpPr txBox="1"/>
            <p:nvPr/>
          </p:nvSpPr>
          <p:spPr>
            <a:xfrm>
              <a:off x="-1" y="10850"/>
              <a:ext cx="444890" cy="26425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a:lvl1pPr>
            </a:lstStyle>
            <a:p>
              <a:r>
                <a:t>Yes</a:t>
              </a:r>
            </a:p>
          </p:txBody>
        </p:sp>
      </p:grpSp>
    </p:spTree>
  </p:cSld>
  <p:clrMapOvr>
    <a:masterClrMapping/>
  </p:clrMapOvr>
  <p:transition spd="slow">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187036" y="1811950"/>
            <a:ext cx="5361709"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tr-TR" dirty="0"/>
              <a:t>6</a:t>
            </a:r>
            <a:r>
              <a:rPr lang="en" dirty="0"/>
              <a:t>. </a:t>
            </a:r>
            <a:r>
              <a:rPr lang="tr-TR" dirty="0"/>
              <a:t>Expectation</a:t>
            </a:r>
            <a:r>
              <a:rPr lang="en-US" dirty="0"/>
              <a:t> + </a:t>
            </a:r>
            <a:r>
              <a:rPr lang="el-GR" altLang="ko-KR" dirty="0"/>
              <a:t>α</a:t>
            </a:r>
            <a:endParaRPr dirty="0"/>
          </a:p>
        </p:txBody>
      </p:sp>
      <p:sp>
        <p:nvSpPr>
          <p:cNvPr id="87" name="Google Shape;87;p17"/>
          <p:cNvSpPr txBox="1">
            <a:spLocks noGrp="1"/>
          </p:cNvSpPr>
          <p:nvPr>
            <p:ph type="subTitle" idx="1"/>
          </p:nvPr>
        </p:nvSpPr>
        <p:spPr>
          <a:xfrm>
            <a:off x="685800" y="3144850"/>
            <a:ext cx="3081528" cy="784800"/>
          </a:xfrm>
          <a:prstGeom prst="rect">
            <a:avLst/>
          </a:prstGeom>
        </p:spPr>
        <p:txBody>
          <a:bodyPr spcFirstLastPara="1" wrap="square" lIns="0" tIns="0" rIns="0" bIns="0" anchor="t" anchorCtr="0">
            <a:noAutofit/>
          </a:bodyPr>
          <a:lstStyle/>
          <a:p>
            <a:pPr marL="285750" lvl="0" indent="-285750" algn="l" rtl="0">
              <a:spcBef>
                <a:spcPts val="0"/>
              </a:spcBef>
              <a:spcAft>
                <a:spcPts val="0"/>
              </a:spcAft>
              <a:buFont typeface="Arial" panose="020B0604020202020204" pitchFamily="34" charset="0"/>
              <a:buChar char="•"/>
            </a:pPr>
            <a:r>
              <a:rPr lang="tr-TR" dirty="0" err="1"/>
              <a:t>What</a:t>
            </a:r>
            <a:r>
              <a:rPr lang="tr-TR" dirty="0"/>
              <a:t> can </a:t>
            </a:r>
            <a:r>
              <a:rPr lang="tr-TR" dirty="0" err="1"/>
              <a:t>users</a:t>
            </a:r>
            <a:r>
              <a:rPr lang="tr-TR" dirty="0"/>
              <a:t> </a:t>
            </a:r>
            <a:r>
              <a:rPr lang="tr-TR" dirty="0" err="1"/>
              <a:t>gain</a:t>
            </a:r>
            <a:r>
              <a:rPr lang="tr-TR" dirty="0"/>
              <a:t>?</a:t>
            </a:r>
          </a:p>
          <a:p>
            <a:pPr marL="285750" lvl="0" indent="-285750" algn="l" rtl="0">
              <a:spcBef>
                <a:spcPts val="0"/>
              </a:spcBef>
              <a:spcAft>
                <a:spcPts val="0"/>
              </a:spcAft>
              <a:buFont typeface="Arial" panose="020B0604020202020204" pitchFamily="34" charset="0"/>
              <a:buChar char="•"/>
            </a:pPr>
            <a:r>
              <a:rPr lang="tr-TR" dirty="0" err="1"/>
              <a:t>Additional</a:t>
            </a:r>
            <a:r>
              <a:rPr lang="tr-TR" dirty="0"/>
              <a:t> </a:t>
            </a:r>
            <a:r>
              <a:rPr lang="tr-TR" dirty="0" err="1"/>
              <a:t>featues</a:t>
            </a:r>
            <a:r>
              <a:rPr lang="tr-TR" dirty="0"/>
              <a:t>?</a:t>
            </a:r>
          </a:p>
          <a:p>
            <a:pPr marL="0" lvl="0" indent="0" algn="l" rtl="0">
              <a:spcBef>
                <a:spcPts val="0"/>
              </a:spcBef>
              <a:spcAft>
                <a:spcPts val="0"/>
              </a:spcAft>
              <a:buNone/>
            </a:pPr>
            <a:endParaRPr dirty="0"/>
          </a:p>
        </p:txBody>
      </p:sp>
    </p:spTree>
  </p:cSld>
  <p:clrMapOvr>
    <a:masterClrMapping/>
  </p:clrMapOvr>
  <p:transition spd="slow">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1"/>
          <p:cNvSpPr txBox="1">
            <a:spLocks noGrp="1"/>
          </p:cNvSpPr>
          <p:nvPr>
            <p:ph type="title"/>
          </p:nvPr>
        </p:nvSpPr>
        <p:spPr>
          <a:xfrm>
            <a:off x="51732" y="1044175"/>
            <a:ext cx="8940428" cy="857400"/>
          </a:xfrm>
          <a:prstGeom prst="rect">
            <a:avLst/>
          </a:prstGeom>
        </p:spPr>
        <p:txBody>
          <a:bodyPr spcFirstLastPara="1" wrap="square" lIns="0" tIns="0" rIns="0" bIns="0" anchor="b" anchorCtr="0">
            <a:noAutofit/>
          </a:bodyPr>
          <a:lstStyle/>
          <a:p>
            <a:pPr marL="0" lvl="0" indent="0" rtl="0">
              <a:spcBef>
                <a:spcPts val="0"/>
              </a:spcBef>
              <a:spcAft>
                <a:spcPts val="0"/>
              </a:spcAft>
              <a:buNone/>
            </a:pPr>
            <a:r>
              <a:rPr lang="tr-TR" sz="3500" dirty="0" err="1"/>
              <a:t>Both</a:t>
            </a:r>
            <a:r>
              <a:rPr lang="tr-TR" sz="3500" dirty="0"/>
              <a:t> </a:t>
            </a:r>
            <a:r>
              <a:rPr lang="tr-TR" sz="3500" dirty="0" err="1"/>
              <a:t>buyers</a:t>
            </a:r>
            <a:r>
              <a:rPr lang="tr-TR" sz="3500" dirty="0"/>
              <a:t> </a:t>
            </a:r>
            <a:r>
              <a:rPr lang="tr-TR" sz="3500" dirty="0" err="1"/>
              <a:t>and</a:t>
            </a:r>
            <a:r>
              <a:rPr lang="tr-TR" sz="3500" dirty="0"/>
              <a:t> </a:t>
            </a:r>
            <a:r>
              <a:rPr lang="tr-TR" sz="3500" dirty="0" err="1"/>
              <a:t>sellers</a:t>
            </a:r>
            <a:r>
              <a:rPr lang="tr-TR" sz="3500" dirty="0"/>
              <a:t> can </a:t>
            </a:r>
            <a:r>
              <a:rPr lang="tr-TR" sz="3500" dirty="0" err="1"/>
              <a:t>benefit</a:t>
            </a:r>
            <a:r>
              <a:rPr lang="tr-TR" sz="3500" dirty="0"/>
              <a:t>:</a:t>
            </a:r>
            <a:endParaRPr sz="3500" dirty="0"/>
          </a:p>
        </p:txBody>
      </p:sp>
      <p:sp>
        <p:nvSpPr>
          <p:cNvPr id="249" name="Google Shape;249;p31"/>
          <p:cNvSpPr txBox="1">
            <a:spLocks noGrp="1"/>
          </p:cNvSpPr>
          <p:nvPr>
            <p:ph type="body" idx="1"/>
          </p:nvPr>
        </p:nvSpPr>
        <p:spPr>
          <a:xfrm>
            <a:off x="51732" y="2082325"/>
            <a:ext cx="2570824" cy="2667526"/>
          </a:xfrm>
          <a:prstGeom prst="rect">
            <a:avLst/>
          </a:prstGeom>
        </p:spPr>
        <p:txBody>
          <a:bodyPr spcFirstLastPara="1" wrap="square" lIns="0" tIns="0" rIns="0" bIns="0" anchor="t" anchorCtr="0">
            <a:noAutofit/>
          </a:bodyPr>
          <a:lstStyle/>
          <a:p>
            <a:pPr marL="0" indent="0">
              <a:buNone/>
            </a:pPr>
            <a:r>
              <a:rPr lang="tr-TR" sz="1800" b="1" dirty="0" err="1"/>
              <a:t>Practical</a:t>
            </a:r>
            <a:r>
              <a:rPr lang="tr-TR" sz="1800" b="1" dirty="0"/>
              <a:t> </a:t>
            </a:r>
            <a:r>
              <a:rPr lang="tr-TR" sz="1800" b="1" dirty="0" err="1"/>
              <a:t>way</a:t>
            </a:r>
            <a:r>
              <a:rPr lang="tr-TR" sz="1800" b="1" dirty="0"/>
              <a:t> of </a:t>
            </a:r>
            <a:r>
              <a:rPr lang="tr-TR" sz="1800" b="1" dirty="0" err="1"/>
              <a:t>selling</a:t>
            </a:r>
            <a:r>
              <a:rPr lang="tr-TR" sz="1800" b="1" dirty="0"/>
              <a:t>:</a:t>
            </a:r>
            <a:endParaRPr sz="1800" b="1" dirty="0"/>
          </a:p>
          <a:p>
            <a:pPr marL="0" lvl="0" indent="0" algn="l" rtl="0">
              <a:spcBef>
                <a:spcPts val="600"/>
              </a:spcBef>
              <a:spcAft>
                <a:spcPts val="0"/>
              </a:spcAft>
              <a:buNone/>
            </a:pPr>
            <a:r>
              <a:rPr lang="tr-TR" dirty="0" err="1"/>
              <a:t>Sellers</a:t>
            </a:r>
            <a:r>
              <a:rPr lang="tr-TR" dirty="0"/>
              <a:t> can </a:t>
            </a:r>
            <a:r>
              <a:rPr lang="tr-TR" dirty="0" err="1"/>
              <a:t>sell</a:t>
            </a:r>
            <a:r>
              <a:rPr lang="tr-TR" dirty="0"/>
              <a:t> </a:t>
            </a:r>
            <a:r>
              <a:rPr lang="tr-TR" dirty="0" err="1"/>
              <a:t>their</a:t>
            </a:r>
            <a:r>
              <a:rPr lang="tr-TR" dirty="0"/>
              <a:t> </a:t>
            </a:r>
            <a:r>
              <a:rPr lang="tr-TR" dirty="0" err="1"/>
              <a:t>goods</a:t>
            </a:r>
            <a:r>
              <a:rPr lang="tr-TR" dirty="0"/>
              <a:t> </a:t>
            </a:r>
            <a:r>
              <a:rPr lang="tr-TR" dirty="0" err="1"/>
              <a:t>without</a:t>
            </a:r>
            <a:r>
              <a:rPr lang="tr-TR" dirty="0"/>
              <a:t> </a:t>
            </a:r>
            <a:r>
              <a:rPr lang="tr-TR" dirty="0" err="1"/>
              <a:t>any</a:t>
            </a:r>
            <a:r>
              <a:rPr lang="tr-TR" dirty="0"/>
              <a:t> </a:t>
            </a:r>
            <a:r>
              <a:rPr lang="tr-TR" dirty="0" err="1"/>
              <a:t>obstacle</a:t>
            </a:r>
            <a:r>
              <a:rPr lang="tr-TR" dirty="0"/>
              <a:t> </a:t>
            </a:r>
            <a:r>
              <a:rPr lang="tr-TR" dirty="0" err="1"/>
              <a:t>while</a:t>
            </a:r>
            <a:r>
              <a:rPr lang="tr-TR" dirty="0"/>
              <a:t> </a:t>
            </a:r>
            <a:r>
              <a:rPr lang="tr-TR" dirty="0" err="1"/>
              <a:t>being</a:t>
            </a:r>
            <a:r>
              <a:rPr lang="tr-TR" dirty="0"/>
              <a:t> </a:t>
            </a:r>
            <a:r>
              <a:rPr lang="tr-TR" dirty="0" err="1"/>
              <a:t>able</a:t>
            </a:r>
            <a:r>
              <a:rPr lang="tr-TR" dirty="0"/>
              <a:t> </a:t>
            </a:r>
            <a:r>
              <a:rPr lang="tr-TR" dirty="0" err="1"/>
              <a:t>to</a:t>
            </a:r>
            <a:r>
              <a:rPr lang="tr-TR" dirty="0"/>
              <a:t> </a:t>
            </a:r>
            <a:r>
              <a:rPr lang="tr-TR" dirty="0" err="1"/>
              <a:t>promote</a:t>
            </a:r>
            <a:r>
              <a:rPr lang="tr-TR" dirty="0"/>
              <a:t> </a:t>
            </a:r>
            <a:r>
              <a:rPr lang="tr-TR" dirty="0" err="1"/>
              <a:t>their</a:t>
            </a:r>
            <a:r>
              <a:rPr lang="tr-TR" dirty="0"/>
              <a:t> </a:t>
            </a:r>
            <a:r>
              <a:rPr lang="tr-TR" dirty="0" err="1"/>
              <a:t>products</a:t>
            </a:r>
            <a:r>
              <a:rPr lang="tr-TR" dirty="0"/>
              <a:t> </a:t>
            </a:r>
            <a:r>
              <a:rPr lang="tr-TR" dirty="0" err="1"/>
              <a:t>easily</a:t>
            </a:r>
            <a:r>
              <a:rPr lang="tr-TR" dirty="0"/>
              <a:t> </a:t>
            </a:r>
            <a:r>
              <a:rPr lang="tr-TR" dirty="0" err="1"/>
              <a:t>with</a:t>
            </a:r>
            <a:r>
              <a:rPr lang="tr-TR" dirty="0"/>
              <a:t> an </a:t>
            </a:r>
            <a:r>
              <a:rPr lang="tr-TR" dirty="0" err="1"/>
              <a:t>extremely</a:t>
            </a:r>
            <a:r>
              <a:rPr lang="tr-TR" dirty="0"/>
              <a:t> </a:t>
            </a:r>
            <a:r>
              <a:rPr lang="tr-TR" dirty="0" err="1"/>
              <a:t>small</a:t>
            </a:r>
            <a:r>
              <a:rPr lang="tr-TR" dirty="0"/>
              <a:t> </a:t>
            </a:r>
            <a:r>
              <a:rPr lang="tr-TR" dirty="0" err="1"/>
              <a:t>cost</a:t>
            </a:r>
            <a:r>
              <a:rPr lang="tr-TR" dirty="0"/>
              <a:t>.</a:t>
            </a:r>
            <a:endParaRPr dirty="0"/>
          </a:p>
        </p:txBody>
      </p:sp>
      <p:sp>
        <p:nvSpPr>
          <p:cNvPr id="250" name="Google Shape;250;p31"/>
          <p:cNvSpPr txBox="1">
            <a:spLocks noGrp="1"/>
          </p:cNvSpPr>
          <p:nvPr>
            <p:ph type="body" idx="2"/>
          </p:nvPr>
        </p:nvSpPr>
        <p:spPr>
          <a:xfrm>
            <a:off x="5834512" y="1934826"/>
            <a:ext cx="3365400" cy="1307100"/>
          </a:xfrm>
          <a:prstGeom prst="rect">
            <a:avLst/>
          </a:prstGeom>
        </p:spPr>
        <p:txBody>
          <a:bodyPr spcFirstLastPara="1" wrap="square" lIns="0" tIns="0" rIns="0" bIns="0" anchor="t" anchorCtr="0">
            <a:noAutofit/>
          </a:bodyPr>
          <a:lstStyle/>
          <a:p>
            <a:pPr marL="0" lvl="0" indent="0">
              <a:buNone/>
            </a:pPr>
            <a:r>
              <a:rPr lang="tr-TR" sz="1800" b="1" dirty="0" err="1"/>
              <a:t>Convenient</a:t>
            </a:r>
            <a:r>
              <a:rPr lang="tr-TR" sz="1800" b="1" dirty="0"/>
              <a:t> </a:t>
            </a:r>
            <a:r>
              <a:rPr lang="tr-TR" sz="1800" b="1" dirty="0" err="1"/>
              <a:t>way</a:t>
            </a:r>
            <a:r>
              <a:rPr lang="tr-TR" sz="1800" b="1" dirty="0"/>
              <a:t> of </a:t>
            </a:r>
            <a:r>
              <a:rPr lang="tr-TR" sz="1800" b="1" dirty="0" err="1"/>
              <a:t>shopping</a:t>
            </a:r>
            <a:r>
              <a:rPr lang="tr-TR" sz="1800" b="1" dirty="0"/>
              <a:t>:</a:t>
            </a:r>
          </a:p>
          <a:p>
            <a:pPr marL="0" lvl="0" indent="0">
              <a:buNone/>
            </a:pPr>
            <a:r>
              <a:rPr lang="tr-TR" dirty="0" err="1"/>
              <a:t>Buyers</a:t>
            </a:r>
            <a:r>
              <a:rPr lang="tr-TR" dirty="0"/>
              <a:t> can </a:t>
            </a:r>
            <a:r>
              <a:rPr lang="tr-TR" dirty="0" err="1"/>
              <a:t>find</a:t>
            </a:r>
            <a:r>
              <a:rPr lang="tr-TR" dirty="0"/>
              <a:t> </a:t>
            </a:r>
            <a:r>
              <a:rPr lang="tr-TR" dirty="0" err="1"/>
              <a:t>several</a:t>
            </a:r>
            <a:r>
              <a:rPr lang="tr-TR" dirty="0"/>
              <a:t> </a:t>
            </a:r>
            <a:r>
              <a:rPr lang="tr-TR" dirty="0" err="1"/>
              <a:t>kinds</a:t>
            </a:r>
            <a:r>
              <a:rPr lang="tr-TR" dirty="0"/>
              <a:t> of </a:t>
            </a:r>
            <a:r>
              <a:rPr lang="tr-TR" dirty="0" err="1"/>
              <a:t>products</a:t>
            </a:r>
            <a:r>
              <a:rPr lang="tr-TR" dirty="0"/>
              <a:t> </a:t>
            </a:r>
            <a:r>
              <a:rPr lang="tr-TR" dirty="0" err="1"/>
              <a:t>all</a:t>
            </a:r>
            <a:r>
              <a:rPr lang="tr-TR" dirty="0"/>
              <a:t> in </a:t>
            </a:r>
            <a:r>
              <a:rPr lang="tr-TR" dirty="0" err="1"/>
              <a:t>the</a:t>
            </a:r>
            <a:r>
              <a:rPr lang="tr-TR" dirty="0"/>
              <a:t> </a:t>
            </a:r>
            <a:r>
              <a:rPr lang="tr-TR" dirty="0" err="1"/>
              <a:t>same</a:t>
            </a:r>
            <a:r>
              <a:rPr lang="tr-TR" dirty="0"/>
              <a:t> </a:t>
            </a:r>
            <a:r>
              <a:rPr lang="tr-TR" dirty="0" err="1"/>
              <a:t>platfrom</a:t>
            </a:r>
            <a:r>
              <a:rPr lang="tr-TR" dirty="0"/>
              <a:t>, </a:t>
            </a:r>
            <a:r>
              <a:rPr lang="tr-TR" dirty="0" err="1"/>
              <a:t>while</a:t>
            </a:r>
            <a:r>
              <a:rPr lang="tr-TR" dirty="0"/>
              <a:t> </a:t>
            </a:r>
            <a:r>
              <a:rPr lang="tr-TR" dirty="0" err="1"/>
              <a:t>being</a:t>
            </a:r>
            <a:r>
              <a:rPr lang="tr-TR" dirty="0"/>
              <a:t> </a:t>
            </a:r>
            <a:r>
              <a:rPr lang="tr-TR" dirty="0" err="1"/>
              <a:t>able</a:t>
            </a:r>
            <a:r>
              <a:rPr lang="tr-TR" dirty="0"/>
              <a:t> </a:t>
            </a:r>
            <a:r>
              <a:rPr lang="tr-TR" dirty="0" err="1"/>
              <a:t>to</a:t>
            </a:r>
            <a:r>
              <a:rPr lang="tr-TR" dirty="0"/>
              <a:t> </a:t>
            </a:r>
            <a:r>
              <a:rPr lang="tr-TR" dirty="0" err="1"/>
              <a:t>customize</a:t>
            </a:r>
            <a:r>
              <a:rPr lang="tr-TR" dirty="0"/>
              <a:t> </a:t>
            </a:r>
            <a:r>
              <a:rPr lang="tr-TR" dirty="0" err="1"/>
              <a:t>their</a:t>
            </a:r>
            <a:r>
              <a:rPr lang="tr-TR" dirty="0"/>
              <a:t> </a:t>
            </a:r>
            <a:r>
              <a:rPr lang="tr-TR" dirty="0" err="1"/>
              <a:t>search</a:t>
            </a:r>
            <a:r>
              <a:rPr lang="tr-TR" dirty="0"/>
              <a:t> </a:t>
            </a:r>
            <a:r>
              <a:rPr lang="tr-TR" dirty="0" err="1"/>
              <a:t>criteria</a:t>
            </a:r>
            <a:r>
              <a:rPr lang="tr-TR" dirty="0"/>
              <a:t> </a:t>
            </a:r>
            <a:r>
              <a:rPr lang="tr-TR" dirty="0" err="1"/>
              <a:t>by</a:t>
            </a:r>
            <a:r>
              <a:rPr lang="tr-TR" dirty="0"/>
              <a:t> </a:t>
            </a:r>
            <a:r>
              <a:rPr lang="tr-TR" dirty="0" err="1"/>
              <a:t>using</a:t>
            </a:r>
            <a:r>
              <a:rPr lang="tr-TR" dirty="0"/>
              <a:t> </a:t>
            </a:r>
            <a:r>
              <a:rPr lang="tr-TR" dirty="0" err="1"/>
              <a:t>hashtags</a:t>
            </a:r>
            <a:r>
              <a:rPr lang="tr-TR" dirty="0"/>
              <a:t> </a:t>
            </a:r>
            <a:r>
              <a:rPr lang="tr-TR" dirty="0" err="1"/>
              <a:t>and</a:t>
            </a:r>
            <a:r>
              <a:rPr lang="tr-TR" dirty="0"/>
              <a:t> </a:t>
            </a:r>
            <a:r>
              <a:rPr lang="tr-TR" dirty="0" err="1"/>
              <a:t>gainig</a:t>
            </a:r>
            <a:r>
              <a:rPr lang="tr-TR" dirty="0"/>
              <a:t> </a:t>
            </a:r>
            <a:r>
              <a:rPr lang="tr-TR" dirty="0" err="1"/>
              <a:t>the</a:t>
            </a:r>
            <a:r>
              <a:rPr lang="tr-TR" dirty="0"/>
              <a:t> </a:t>
            </a:r>
            <a:r>
              <a:rPr lang="tr-TR" dirty="0" err="1"/>
              <a:t>chance</a:t>
            </a:r>
            <a:r>
              <a:rPr lang="tr-TR" dirty="0"/>
              <a:t> </a:t>
            </a:r>
            <a:r>
              <a:rPr lang="tr-TR" dirty="0" err="1"/>
              <a:t>to</a:t>
            </a:r>
            <a:r>
              <a:rPr lang="tr-TR" dirty="0"/>
              <a:t> </a:t>
            </a:r>
            <a:r>
              <a:rPr lang="tr-TR" dirty="0" err="1"/>
              <a:t>access</a:t>
            </a:r>
            <a:r>
              <a:rPr lang="tr-TR" dirty="0"/>
              <a:t> </a:t>
            </a:r>
            <a:r>
              <a:rPr lang="tr-TR" dirty="0" err="1"/>
              <a:t>sufficient</a:t>
            </a:r>
            <a:r>
              <a:rPr lang="tr-TR" dirty="0"/>
              <a:t> </a:t>
            </a:r>
            <a:r>
              <a:rPr lang="tr-TR" dirty="0" err="1"/>
              <a:t>informaiton</a:t>
            </a:r>
            <a:r>
              <a:rPr lang="tr-TR" dirty="0"/>
              <a:t> </a:t>
            </a:r>
            <a:r>
              <a:rPr lang="tr-TR" dirty="0" err="1"/>
              <a:t>about</a:t>
            </a:r>
            <a:r>
              <a:rPr lang="tr-TR" dirty="0"/>
              <a:t> </a:t>
            </a:r>
            <a:r>
              <a:rPr lang="tr-TR" dirty="0" err="1"/>
              <a:t>the</a:t>
            </a:r>
            <a:r>
              <a:rPr lang="tr-TR" dirty="0"/>
              <a:t> </a:t>
            </a:r>
            <a:r>
              <a:rPr lang="tr-TR" dirty="0" err="1"/>
              <a:t>products</a:t>
            </a:r>
            <a:r>
              <a:rPr lang="tr-TR" dirty="0"/>
              <a:t> </a:t>
            </a:r>
            <a:r>
              <a:rPr lang="tr-TR" dirty="0" err="1"/>
              <a:t>they</a:t>
            </a:r>
            <a:r>
              <a:rPr lang="tr-TR" dirty="0"/>
              <a:t> </a:t>
            </a:r>
            <a:r>
              <a:rPr lang="tr-TR" dirty="0" err="1"/>
              <a:t>want</a:t>
            </a:r>
            <a:r>
              <a:rPr lang="tr-TR" dirty="0"/>
              <a:t> </a:t>
            </a:r>
            <a:r>
              <a:rPr lang="tr-TR" dirty="0" err="1"/>
              <a:t>to</a:t>
            </a:r>
            <a:r>
              <a:rPr lang="tr-TR" dirty="0"/>
              <a:t> buy.</a:t>
            </a:r>
          </a:p>
        </p:txBody>
      </p:sp>
      <p:sp>
        <p:nvSpPr>
          <p:cNvPr id="252" name="Google Shape;252;p3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26</a:t>
            </a:fld>
            <a:endParaRPr/>
          </a:p>
        </p:txBody>
      </p:sp>
      <p:pic>
        <p:nvPicPr>
          <p:cNvPr id="20" name="Google Shape;330;p39">
            <a:extLst>
              <a:ext uri="{FF2B5EF4-FFF2-40B4-BE49-F238E27FC236}">
                <a16:creationId xmlns:a16="http://schemas.microsoft.com/office/drawing/2014/main" id="{209FB7D2-E3F5-4ACC-A4DD-B98EDA1819BE}"/>
              </a:ext>
            </a:extLst>
          </p:cNvPr>
          <p:cNvPicPr preferRelativeResize="0"/>
          <p:nvPr/>
        </p:nvPicPr>
        <p:blipFill>
          <a:blip r:embed="rId3">
            <a:alphaModFix/>
          </a:blip>
          <a:stretch>
            <a:fillRect/>
          </a:stretch>
        </p:blipFill>
        <p:spPr>
          <a:xfrm>
            <a:off x="2943122" y="2092549"/>
            <a:ext cx="2570824" cy="2298753"/>
          </a:xfrm>
          <a:prstGeom prst="rect">
            <a:avLst/>
          </a:prstGeom>
          <a:noFill/>
          <a:ln>
            <a:noFill/>
          </a:ln>
        </p:spPr>
      </p:pic>
    </p:spTree>
  </p:cSld>
  <p:clrMapOvr>
    <a:masterClrMapping/>
  </p:clrMapOvr>
  <p:transition spd="slow">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ctrTitle" idx="4294967295"/>
          </p:nvPr>
        </p:nvSpPr>
        <p:spPr>
          <a:xfrm>
            <a:off x="260015" y="1165180"/>
            <a:ext cx="5196839"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tr-TR" sz="4400" dirty="0"/>
              <a:t>Can </a:t>
            </a:r>
            <a:r>
              <a:rPr lang="tr-TR" sz="4400" dirty="0" err="1"/>
              <a:t>we</a:t>
            </a:r>
            <a:r>
              <a:rPr lang="en" sz="4400" dirty="0"/>
              <a:t> </a:t>
            </a:r>
            <a:r>
              <a:rPr lang="tr-TR" sz="4400" dirty="0" err="1"/>
              <a:t>add</a:t>
            </a:r>
            <a:r>
              <a:rPr lang="tr-TR" sz="4400" dirty="0"/>
              <a:t> </a:t>
            </a:r>
            <a:r>
              <a:rPr lang="tr-TR" sz="4400" dirty="0" err="1"/>
              <a:t>more</a:t>
            </a:r>
            <a:r>
              <a:rPr lang="tr-TR" sz="4400" dirty="0"/>
              <a:t>?</a:t>
            </a:r>
            <a:endParaRPr sz="4400" dirty="0"/>
          </a:p>
        </p:txBody>
      </p:sp>
      <p:sp>
        <p:nvSpPr>
          <p:cNvPr id="106" name="Google Shape;106;p20"/>
          <p:cNvSpPr txBox="1">
            <a:spLocks noGrp="1"/>
          </p:cNvSpPr>
          <p:nvPr>
            <p:ph type="subTitle" idx="4294967295"/>
          </p:nvPr>
        </p:nvSpPr>
        <p:spPr>
          <a:xfrm>
            <a:off x="321022" y="3128732"/>
            <a:ext cx="4976700" cy="784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tr-TR" sz="2000" dirty="0" err="1"/>
              <a:t>To</a:t>
            </a:r>
            <a:r>
              <a:rPr lang="tr-TR" sz="2000" dirty="0"/>
              <a:t> </a:t>
            </a:r>
            <a:r>
              <a:rPr lang="tr-TR" sz="2000" dirty="0" err="1"/>
              <a:t>make</a:t>
            </a:r>
            <a:r>
              <a:rPr lang="tr-TR" sz="2000" dirty="0"/>
              <a:t> </a:t>
            </a:r>
            <a:r>
              <a:rPr lang="tr-TR" sz="2000" dirty="0" err="1"/>
              <a:t>the</a:t>
            </a:r>
            <a:r>
              <a:rPr lang="tr-TR" sz="2000" dirty="0"/>
              <a:t> </a:t>
            </a:r>
            <a:r>
              <a:rPr lang="tr-TR" sz="2000" dirty="0" err="1"/>
              <a:t>shopping</a:t>
            </a:r>
            <a:r>
              <a:rPr lang="tr-TR" sz="2000" dirty="0"/>
              <a:t> </a:t>
            </a:r>
            <a:r>
              <a:rPr lang="tr-TR" sz="2000" dirty="0" err="1"/>
              <a:t>even</a:t>
            </a:r>
            <a:r>
              <a:rPr lang="tr-TR" sz="2000" dirty="0"/>
              <a:t> </a:t>
            </a:r>
            <a:r>
              <a:rPr lang="tr-TR" sz="2000" dirty="0" err="1"/>
              <a:t>more</a:t>
            </a:r>
            <a:r>
              <a:rPr lang="tr-TR" sz="2000" dirty="0"/>
              <a:t> </a:t>
            </a:r>
            <a:r>
              <a:rPr lang="tr-TR" sz="2000" dirty="0" err="1"/>
              <a:t>easier</a:t>
            </a:r>
            <a:r>
              <a:rPr lang="tr-TR" sz="2000" dirty="0"/>
              <a:t>?</a:t>
            </a:r>
            <a:endParaRPr sz="2000" dirty="0"/>
          </a:p>
        </p:txBody>
      </p:sp>
      <p:sp>
        <p:nvSpPr>
          <p:cNvPr id="107" name="Google Shape;107;p20"/>
          <p:cNvSpPr/>
          <p:nvPr/>
        </p:nvSpPr>
        <p:spPr>
          <a:xfrm>
            <a:off x="7282278" y="3011993"/>
            <a:ext cx="339869" cy="32451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20"/>
          <p:cNvGrpSpPr/>
          <p:nvPr/>
        </p:nvGrpSpPr>
        <p:grpSpPr>
          <a:xfrm>
            <a:off x="6860474" y="1189660"/>
            <a:ext cx="1456028" cy="1456403"/>
            <a:chOff x="6654650" y="3665275"/>
            <a:chExt cx="409100" cy="409125"/>
          </a:xfrm>
        </p:grpSpPr>
        <p:sp>
          <p:nvSpPr>
            <p:cNvPr id="109" name="Google Shape;109;p2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A7A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A7A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20"/>
          <p:cNvGrpSpPr/>
          <p:nvPr/>
        </p:nvGrpSpPr>
        <p:grpSpPr>
          <a:xfrm rot="1056949">
            <a:off x="5457333" y="2334562"/>
            <a:ext cx="961941" cy="962053"/>
            <a:chOff x="570875" y="4322250"/>
            <a:chExt cx="443300" cy="443325"/>
          </a:xfrm>
        </p:grpSpPr>
        <p:sp>
          <p:nvSpPr>
            <p:cNvPr id="112" name="Google Shape;112;p2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2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20"/>
          <p:cNvSpPr/>
          <p:nvPr/>
        </p:nvSpPr>
        <p:spPr>
          <a:xfrm rot="2466722">
            <a:off x="5565166" y="1471935"/>
            <a:ext cx="472204" cy="45087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0"/>
          <p:cNvSpPr/>
          <p:nvPr/>
        </p:nvSpPr>
        <p:spPr>
          <a:xfrm rot="-1609319">
            <a:off x="6255742" y="1755624"/>
            <a:ext cx="339819" cy="32447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rot="2926198">
            <a:off x="8316146" y="2012664"/>
            <a:ext cx="254474" cy="24298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rot="-1609137">
            <a:off x="7257139" y="384869"/>
            <a:ext cx="229255" cy="21890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transition spd="slow">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8"/>
          <p:cNvSpPr txBox="1">
            <a:spLocks noGrp="1"/>
          </p:cNvSpPr>
          <p:nvPr>
            <p:ph type="ctrTitle" idx="4294967295"/>
          </p:nvPr>
        </p:nvSpPr>
        <p:spPr>
          <a:xfrm>
            <a:off x="609600" y="821342"/>
            <a:ext cx="8217408"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tr-TR" sz="6000" dirty="0" err="1">
                <a:solidFill>
                  <a:srgbClr val="FFFFFF"/>
                </a:solidFill>
              </a:rPr>
              <a:t>Prediction</a:t>
            </a:r>
            <a:r>
              <a:rPr lang="tr-TR" sz="6000" dirty="0">
                <a:solidFill>
                  <a:srgbClr val="FFFFFF"/>
                </a:solidFill>
              </a:rPr>
              <a:t> </a:t>
            </a:r>
            <a:r>
              <a:rPr lang="tr-TR" sz="6000" dirty="0" err="1">
                <a:solidFill>
                  <a:srgbClr val="FFFFFF"/>
                </a:solidFill>
              </a:rPr>
              <a:t>System</a:t>
            </a:r>
            <a:endParaRPr sz="6000" dirty="0">
              <a:solidFill>
                <a:srgbClr val="FFFFFF"/>
              </a:solidFill>
            </a:endParaRPr>
          </a:p>
        </p:txBody>
      </p:sp>
      <p:sp>
        <p:nvSpPr>
          <p:cNvPr id="210" name="Google Shape;210;p28"/>
          <p:cNvSpPr txBox="1">
            <a:spLocks noGrp="1"/>
          </p:cNvSpPr>
          <p:nvPr>
            <p:ph type="subTitle" idx="4294967295"/>
          </p:nvPr>
        </p:nvSpPr>
        <p:spPr>
          <a:xfrm>
            <a:off x="609600" y="2078050"/>
            <a:ext cx="3903600" cy="784800"/>
          </a:xfrm>
          <a:prstGeom prst="rect">
            <a:avLst/>
          </a:prstGeom>
        </p:spPr>
        <p:txBody>
          <a:bodyPr spcFirstLastPara="1" wrap="square" lIns="0" tIns="0" rIns="0" bIns="0" anchor="t" anchorCtr="0">
            <a:noAutofit/>
          </a:bodyPr>
          <a:lstStyle/>
          <a:p>
            <a:pPr marL="342900" indent="-342900"/>
            <a:r>
              <a:rPr lang="tr-TR" sz="2000" dirty="0" err="1"/>
              <a:t>To</a:t>
            </a:r>
            <a:r>
              <a:rPr lang="tr-TR" sz="2000" dirty="0"/>
              <a:t> </a:t>
            </a:r>
            <a:r>
              <a:rPr lang="tr-TR" sz="2000" dirty="0" err="1"/>
              <a:t>predict</a:t>
            </a:r>
            <a:r>
              <a:rPr lang="tr-TR" sz="2000" dirty="0"/>
              <a:t> </a:t>
            </a:r>
            <a:r>
              <a:rPr lang="tr-TR" sz="2000" dirty="0" err="1"/>
              <a:t>the</a:t>
            </a:r>
            <a:r>
              <a:rPr lang="tr-TR" sz="2000" dirty="0"/>
              <a:t> </a:t>
            </a:r>
            <a:r>
              <a:rPr lang="tr-TR" sz="2000" dirty="0" err="1"/>
              <a:t>most</a:t>
            </a:r>
            <a:r>
              <a:rPr lang="tr-TR" sz="2000" dirty="0"/>
              <a:t> </a:t>
            </a:r>
            <a:r>
              <a:rPr lang="tr-TR" sz="2000" dirty="0" err="1"/>
              <a:t>sold</a:t>
            </a:r>
            <a:r>
              <a:rPr lang="tr-TR" sz="2000" dirty="0"/>
              <a:t> </a:t>
            </a:r>
            <a:r>
              <a:rPr lang="tr-TR" sz="2000" dirty="0" err="1"/>
              <a:t>products</a:t>
            </a:r>
            <a:r>
              <a:rPr lang="tr-TR" sz="2000" dirty="0"/>
              <a:t> in </a:t>
            </a:r>
            <a:r>
              <a:rPr lang="tr-TR" sz="2000" dirty="0" err="1"/>
              <a:t>future</a:t>
            </a:r>
            <a:r>
              <a:rPr lang="tr-TR" sz="2000" dirty="0"/>
              <a:t>.</a:t>
            </a:r>
          </a:p>
          <a:p>
            <a:pPr marL="342900" indent="-342900"/>
            <a:r>
              <a:rPr lang="tr-TR" sz="2000" dirty="0" err="1"/>
              <a:t>Allowing</a:t>
            </a:r>
            <a:r>
              <a:rPr lang="tr-TR" sz="2000" dirty="0"/>
              <a:t> </a:t>
            </a:r>
            <a:r>
              <a:rPr lang="tr-TR" sz="2000" dirty="0" err="1"/>
              <a:t>sellers</a:t>
            </a:r>
            <a:r>
              <a:rPr lang="tr-TR" sz="2000" dirty="0"/>
              <a:t> </a:t>
            </a:r>
            <a:r>
              <a:rPr lang="tr-TR" sz="2000" dirty="0" err="1"/>
              <a:t>to</a:t>
            </a:r>
            <a:r>
              <a:rPr lang="tr-TR" sz="2000" dirty="0"/>
              <a:t> </a:t>
            </a:r>
            <a:r>
              <a:rPr lang="tr-TR" sz="2000" dirty="0" err="1"/>
              <a:t>decide</a:t>
            </a:r>
            <a:r>
              <a:rPr lang="tr-TR" sz="2000" dirty="0"/>
              <a:t> </a:t>
            </a:r>
            <a:r>
              <a:rPr lang="tr-TR" sz="2000" dirty="0" err="1"/>
              <a:t>what</a:t>
            </a:r>
            <a:r>
              <a:rPr lang="tr-TR" sz="2000" dirty="0"/>
              <a:t> </a:t>
            </a:r>
            <a:r>
              <a:rPr lang="tr-TR" sz="2000" dirty="0" err="1"/>
              <a:t>to</a:t>
            </a:r>
            <a:r>
              <a:rPr lang="tr-TR" sz="2000" dirty="0"/>
              <a:t> </a:t>
            </a:r>
            <a:r>
              <a:rPr lang="tr-TR" sz="2000" dirty="0" err="1"/>
              <a:t>sell</a:t>
            </a:r>
            <a:r>
              <a:rPr lang="tr-TR" sz="2000" dirty="0"/>
              <a:t> </a:t>
            </a:r>
            <a:r>
              <a:rPr lang="tr-TR" sz="2000" dirty="0" err="1"/>
              <a:t>to</a:t>
            </a:r>
            <a:r>
              <a:rPr lang="tr-TR" sz="2000" dirty="0"/>
              <a:t> </a:t>
            </a:r>
            <a:r>
              <a:rPr lang="tr-TR" sz="2000" dirty="0" err="1"/>
              <a:t>profit</a:t>
            </a:r>
            <a:r>
              <a:rPr lang="tr-TR" sz="2000" dirty="0"/>
              <a:t> </a:t>
            </a:r>
            <a:r>
              <a:rPr lang="tr-TR" sz="2000" dirty="0" err="1"/>
              <a:t>the</a:t>
            </a:r>
            <a:r>
              <a:rPr lang="tr-TR" sz="2000" dirty="0"/>
              <a:t> </a:t>
            </a:r>
            <a:r>
              <a:rPr lang="tr-TR" sz="2000" dirty="0" err="1"/>
              <a:t>most</a:t>
            </a:r>
            <a:r>
              <a:rPr lang="tr-TR" sz="2000" dirty="0"/>
              <a:t>.</a:t>
            </a:r>
            <a:endParaRPr sz="2000" dirty="0"/>
          </a:p>
        </p:txBody>
      </p:sp>
      <p:sp>
        <p:nvSpPr>
          <p:cNvPr id="211" name="Google Shape;211;p2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A7D86D"/>
                </a:solidFill>
                <a:effectLst/>
                <a:uLnTx/>
                <a:uFillTx/>
                <a:latin typeface="Poppins Light"/>
                <a:cs typeface="Poppins Light"/>
                <a:sym typeface="Poppins Light"/>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28</a:t>
            </a:fld>
            <a:endParaRPr kumimoji="0" sz="1300" b="0" i="0" u="none" strike="noStrike" kern="0" cap="none" spc="0" normalizeH="0" baseline="0" noProof="0">
              <a:ln>
                <a:noFill/>
              </a:ln>
              <a:solidFill>
                <a:srgbClr val="A7D86D"/>
              </a:solidFill>
              <a:effectLst/>
              <a:uLnTx/>
              <a:uFillTx/>
              <a:latin typeface="Poppins Light"/>
              <a:cs typeface="Poppins Light"/>
              <a:sym typeface="Poppins Light"/>
            </a:endParaRPr>
          </a:p>
        </p:txBody>
      </p:sp>
      <p:sp>
        <p:nvSpPr>
          <p:cNvPr id="5" name="Metin kutusu 4">
            <a:extLst>
              <a:ext uri="{FF2B5EF4-FFF2-40B4-BE49-F238E27FC236}">
                <a16:creationId xmlns:a16="http://schemas.microsoft.com/office/drawing/2014/main" id="{C17DB377-A2EB-427F-8319-59BDF5B95EA9}"/>
              </a:ext>
            </a:extLst>
          </p:cNvPr>
          <p:cNvSpPr txBox="1"/>
          <p:nvPr/>
        </p:nvSpPr>
        <p:spPr>
          <a:xfrm>
            <a:off x="6437376" y="1798764"/>
            <a:ext cx="2389632" cy="523220"/>
          </a:xfrm>
          <a:prstGeom prst="rect">
            <a:avLst/>
          </a:prstGeom>
          <a:noFill/>
        </p:spPr>
        <p:txBody>
          <a:bodyPr wrap="square" rtlCol="0">
            <a:spAutoFit/>
          </a:bodyPr>
          <a:lstStyle/>
          <a:p>
            <a:r>
              <a:rPr lang="tr-TR" sz="2800" b="1" dirty="0" err="1">
                <a:solidFill>
                  <a:schemeClr val="bg1"/>
                </a:solidFill>
                <a:latin typeface="Poppins" panose="020B0604020202020204" charset="-94"/>
                <a:cs typeface="Poppins" panose="020B0604020202020204" charset="-94"/>
              </a:rPr>
              <a:t>For</a:t>
            </a:r>
            <a:r>
              <a:rPr lang="tr-TR" sz="2800" b="1" dirty="0">
                <a:solidFill>
                  <a:schemeClr val="bg1"/>
                </a:solidFill>
                <a:latin typeface="Poppins" panose="020B0604020202020204" charset="-94"/>
                <a:cs typeface="Poppins" panose="020B0604020202020204" charset="-94"/>
              </a:rPr>
              <a:t> </a:t>
            </a:r>
            <a:r>
              <a:rPr lang="tr-TR" sz="2800" b="1" dirty="0" err="1">
                <a:solidFill>
                  <a:schemeClr val="bg1"/>
                </a:solidFill>
                <a:latin typeface="Poppins" panose="020B0604020202020204" charset="-94"/>
                <a:cs typeface="Poppins" panose="020B0604020202020204" charset="-94"/>
              </a:rPr>
              <a:t>Sellers</a:t>
            </a:r>
            <a:endParaRPr lang="tr-TR" sz="2800" b="1" dirty="0">
              <a:solidFill>
                <a:schemeClr val="bg1"/>
              </a:solidFill>
              <a:latin typeface="Poppins" panose="020B0604020202020204" charset="-94"/>
              <a:cs typeface="Poppins" panose="020B0604020202020204" charset="-94"/>
            </a:endParaRPr>
          </a:p>
        </p:txBody>
      </p:sp>
      <p:sp>
        <p:nvSpPr>
          <p:cNvPr id="6" name="Google Shape;79;p16">
            <a:extLst>
              <a:ext uri="{FF2B5EF4-FFF2-40B4-BE49-F238E27FC236}">
                <a16:creationId xmlns:a16="http://schemas.microsoft.com/office/drawing/2014/main" id="{FEF21954-5159-4380-8276-C123AF51E4E0}"/>
              </a:ext>
            </a:extLst>
          </p:cNvPr>
          <p:cNvSpPr txBox="1">
            <a:spLocks/>
          </p:cNvSpPr>
          <p:nvPr/>
        </p:nvSpPr>
        <p:spPr>
          <a:xfrm>
            <a:off x="685800" y="440350"/>
            <a:ext cx="4791300" cy="1159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0" tIns="0" rIns="0" bIns="0" anchor="b" anchorCtr="0">
            <a:noAutofit/>
          </a:bodyPr>
          <a:lstStyle>
            <a:lvl1pPr marL="0" marR="0" indent="0" algn="l" defTabSz="914400" rtl="0" latinLnBrk="0">
              <a:lnSpc>
                <a:spcPct val="100000"/>
              </a:lnSpc>
              <a:spcBef>
                <a:spcPts val="0"/>
              </a:spcBef>
              <a:spcAft>
                <a:spcPts val="0"/>
              </a:spcAft>
              <a:buClrTx/>
              <a:buSzTx/>
              <a:buFontTx/>
              <a:buNone/>
              <a:tabLst/>
              <a:defRPr sz="4800" b="1" i="0" u="none" strike="noStrike" cap="none" spc="0" baseline="0">
                <a:ln>
                  <a:noFill/>
                </a:ln>
                <a:solidFill>
                  <a:srgbClr val="A7D86D"/>
                </a:solidFill>
                <a:uFillTx/>
                <a:latin typeface="Poppins"/>
                <a:ea typeface="Poppins"/>
                <a:cs typeface="Poppins"/>
                <a:sym typeface="Poppins"/>
              </a:defRPr>
            </a:lvl1pPr>
            <a:lvl2pPr marL="0" marR="0" indent="0" algn="l" defTabSz="914400" rtl="0" latinLnBrk="0">
              <a:lnSpc>
                <a:spcPct val="100000"/>
              </a:lnSpc>
              <a:spcBef>
                <a:spcPts val="0"/>
              </a:spcBef>
              <a:spcAft>
                <a:spcPts val="0"/>
              </a:spcAft>
              <a:buClrTx/>
              <a:buSzTx/>
              <a:buFontTx/>
              <a:buNone/>
              <a:tabLst/>
              <a:defRPr sz="4800" b="1" i="0" u="none" strike="noStrike" cap="none" spc="0" baseline="0">
                <a:ln>
                  <a:noFill/>
                </a:ln>
                <a:solidFill>
                  <a:srgbClr val="A7D86D"/>
                </a:solidFill>
                <a:uFillTx/>
                <a:latin typeface="Poppins"/>
                <a:ea typeface="Poppins"/>
                <a:cs typeface="Poppins"/>
                <a:sym typeface="Poppins"/>
              </a:defRPr>
            </a:lvl2pPr>
            <a:lvl3pPr marL="0" marR="0" indent="0" algn="l" defTabSz="914400" rtl="0" latinLnBrk="0">
              <a:lnSpc>
                <a:spcPct val="100000"/>
              </a:lnSpc>
              <a:spcBef>
                <a:spcPts val="0"/>
              </a:spcBef>
              <a:spcAft>
                <a:spcPts val="0"/>
              </a:spcAft>
              <a:buClrTx/>
              <a:buSzTx/>
              <a:buFontTx/>
              <a:buNone/>
              <a:tabLst/>
              <a:defRPr sz="4800" b="1" i="0" u="none" strike="noStrike" cap="none" spc="0" baseline="0">
                <a:ln>
                  <a:noFill/>
                </a:ln>
                <a:solidFill>
                  <a:srgbClr val="A7D86D"/>
                </a:solidFill>
                <a:uFillTx/>
                <a:latin typeface="Poppins"/>
                <a:ea typeface="Poppins"/>
                <a:cs typeface="Poppins"/>
                <a:sym typeface="Poppins"/>
              </a:defRPr>
            </a:lvl3pPr>
            <a:lvl4pPr marL="0" marR="0" indent="0" algn="l" defTabSz="914400" rtl="0" latinLnBrk="0">
              <a:lnSpc>
                <a:spcPct val="100000"/>
              </a:lnSpc>
              <a:spcBef>
                <a:spcPts val="0"/>
              </a:spcBef>
              <a:spcAft>
                <a:spcPts val="0"/>
              </a:spcAft>
              <a:buClrTx/>
              <a:buSzTx/>
              <a:buFontTx/>
              <a:buNone/>
              <a:tabLst/>
              <a:defRPr sz="4800" b="1" i="0" u="none" strike="noStrike" cap="none" spc="0" baseline="0">
                <a:ln>
                  <a:noFill/>
                </a:ln>
                <a:solidFill>
                  <a:srgbClr val="A7D86D"/>
                </a:solidFill>
                <a:uFillTx/>
                <a:latin typeface="Poppins"/>
                <a:ea typeface="Poppins"/>
                <a:cs typeface="Poppins"/>
                <a:sym typeface="Poppins"/>
              </a:defRPr>
            </a:lvl4pPr>
            <a:lvl5pPr marL="0" marR="0" indent="0" algn="l" defTabSz="914400" rtl="0" latinLnBrk="0">
              <a:lnSpc>
                <a:spcPct val="100000"/>
              </a:lnSpc>
              <a:spcBef>
                <a:spcPts val="0"/>
              </a:spcBef>
              <a:spcAft>
                <a:spcPts val="0"/>
              </a:spcAft>
              <a:buClrTx/>
              <a:buSzTx/>
              <a:buFontTx/>
              <a:buNone/>
              <a:tabLst/>
              <a:defRPr sz="4800" b="1" i="0" u="none" strike="noStrike" cap="none" spc="0" baseline="0">
                <a:ln>
                  <a:noFill/>
                </a:ln>
                <a:solidFill>
                  <a:srgbClr val="A7D86D"/>
                </a:solidFill>
                <a:uFillTx/>
                <a:latin typeface="Poppins"/>
                <a:ea typeface="Poppins"/>
                <a:cs typeface="Poppins"/>
                <a:sym typeface="Poppins"/>
              </a:defRPr>
            </a:lvl5pPr>
            <a:lvl6pPr marL="0" marR="0" indent="0" algn="l" defTabSz="914400" rtl="0" latinLnBrk="0">
              <a:lnSpc>
                <a:spcPct val="100000"/>
              </a:lnSpc>
              <a:spcBef>
                <a:spcPts val="0"/>
              </a:spcBef>
              <a:spcAft>
                <a:spcPts val="0"/>
              </a:spcAft>
              <a:buClrTx/>
              <a:buSzTx/>
              <a:buFontTx/>
              <a:buNone/>
              <a:tabLst/>
              <a:defRPr sz="4800" b="1" i="0" u="none" strike="noStrike" cap="none" spc="0" baseline="0">
                <a:ln>
                  <a:noFill/>
                </a:ln>
                <a:solidFill>
                  <a:srgbClr val="A7D86D"/>
                </a:solidFill>
                <a:uFillTx/>
                <a:latin typeface="Poppins"/>
                <a:ea typeface="Poppins"/>
                <a:cs typeface="Poppins"/>
                <a:sym typeface="Poppins"/>
              </a:defRPr>
            </a:lvl6pPr>
            <a:lvl7pPr marL="0" marR="0" indent="0" algn="l" defTabSz="914400" rtl="0" latinLnBrk="0">
              <a:lnSpc>
                <a:spcPct val="100000"/>
              </a:lnSpc>
              <a:spcBef>
                <a:spcPts val="0"/>
              </a:spcBef>
              <a:spcAft>
                <a:spcPts val="0"/>
              </a:spcAft>
              <a:buClrTx/>
              <a:buSzTx/>
              <a:buFontTx/>
              <a:buNone/>
              <a:tabLst/>
              <a:defRPr sz="4800" b="1" i="0" u="none" strike="noStrike" cap="none" spc="0" baseline="0">
                <a:ln>
                  <a:noFill/>
                </a:ln>
                <a:solidFill>
                  <a:srgbClr val="A7D86D"/>
                </a:solidFill>
                <a:uFillTx/>
                <a:latin typeface="Poppins"/>
                <a:ea typeface="Poppins"/>
                <a:cs typeface="Poppins"/>
                <a:sym typeface="Poppins"/>
              </a:defRPr>
            </a:lvl7pPr>
            <a:lvl8pPr marL="0" marR="0" indent="0" algn="l" defTabSz="914400" rtl="0" latinLnBrk="0">
              <a:lnSpc>
                <a:spcPct val="100000"/>
              </a:lnSpc>
              <a:spcBef>
                <a:spcPts val="0"/>
              </a:spcBef>
              <a:spcAft>
                <a:spcPts val="0"/>
              </a:spcAft>
              <a:buClrTx/>
              <a:buSzTx/>
              <a:buFontTx/>
              <a:buNone/>
              <a:tabLst/>
              <a:defRPr sz="4800" b="1" i="0" u="none" strike="noStrike" cap="none" spc="0" baseline="0">
                <a:ln>
                  <a:noFill/>
                </a:ln>
                <a:solidFill>
                  <a:srgbClr val="A7D86D"/>
                </a:solidFill>
                <a:uFillTx/>
                <a:latin typeface="Poppins"/>
                <a:ea typeface="Poppins"/>
                <a:cs typeface="Poppins"/>
                <a:sym typeface="Poppins"/>
              </a:defRPr>
            </a:lvl8pPr>
            <a:lvl9pPr marL="0" marR="0" indent="0" algn="l" defTabSz="914400" rtl="0" latinLnBrk="0">
              <a:lnSpc>
                <a:spcPct val="100000"/>
              </a:lnSpc>
              <a:spcBef>
                <a:spcPts val="0"/>
              </a:spcBef>
              <a:spcAft>
                <a:spcPts val="0"/>
              </a:spcAft>
              <a:buClrTx/>
              <a:buSzTx/>
              <a:buFontTx/>
              <a:buNone/>
              <a:tabLst/>
              <a:defRPr sz="4800" b="1" i="0" u="none" strike="noStrike" cap="none" spc="0" baseline="0">
                <a:ln>
                  <a:noFill/>
                </a:ln>
                <a:solidFill>
                  <a:srgbClr val="A7D86D"/>
                </a:solidFill>
                <a:uFillTx/>
                <a:latin typeface="Poppins"/>
                <a:ea typeface="Poppins"/>
                <a:cs typeface="Poppins"/>
                <a:sym typeface="Poppins"/>
              </a:defRPr>
            </a:lvl9pPr>
          </a:lstStyle>
          <a:p>
            <a:pPr hangingPunct="1"/>
            <a:r>
              <a:rPr lang="en-US" sz="4000" dirty="0"/>
              <a:t>Seller’s Option</a:t>
            </a:r>
          </a:p>
        </p:txBody>
      </p:sp>
    </p:spTree>
    <p:extLst>
      <p:ext uri="{BB962C8B-B14F-4D97-AF65-F5344CB8AC3E}">
        <p14:creationId xmlns:p14="http://schemas.microsoft.com/office/powerpoint/2010/main" val="3098839819"/>
      </p:ext>
    </p:extLst>
  </p:cSld>
  <p:clrMapOvr>
    <a:masterClrMapping/>
  </p:clrMapOvr>
  <p:transition spd="slow">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10" name="Google Shape;210;p28"/>
          <p:cNvSpPr txBox="1">
            <a:spLocks noGrp="1"/>
          </p:cNvSpPr>
          <p:nvPr>
            <p:ph type="subTitle" idx="4294967295"/>
          </p:nvPr>
        </p:nvSpPr>
        <p:spPr>
          <a:xfrm>
            <a:off x="609600" y="2179350"/>
            <a:ext cx="3903600" cy="784800"/>
          </a:xfrm>
          <a:prstGeom prst="rect">
            <a:avLst/>
          </a:prstGeom>
        </p:spPr>
        <p:txBody>
          <a:bodyPr spcFirstLastPara="1" wrap="square" lIns="0" tIns="0" rIns="0" bIns="0" anchor="t" anchorCtr="0">
            <a:noAutofit/>
          </a:bodyPr>
          <a:lstStyle/>
          <a:p>
            <a:pPr marL="342900" indent="-342900"/>
            <a:r>
              <a:rPr lang="tr-TR" sz="2000" dirty="0" err="1"/>
              <a:t>To</a:t>
            </a:r>
            <a:r>
              <a:rPr lang="tr-TR" sz="2000" dirty="0"/>
              <a:t> </a:t>
            </a:r>
            <a:r>
              <a:rPr lang="tr-TR" sz="2000" dirty="0" err="1"/>
              <a:t>rank</a:t>
            </a:r>
            <a:r>
              <a:rPr lang="tr-TR" sz="2000" dirty="0"/>
              <a:t> </a:t>
            </a:r>
            <a:r>
              <a:rPr lang="tr-TR" sz="2000" dirty="0" err="1"/>
              <a:t>the</a:t>
            </a:r>
            <a:r>
              <a:rPr lang="tr-TR" sz="2000" dirty="0"/>
              <a:t> </a:t>
            </a:r>
            <a:r>
              <a:rPr lang="tr-TR" sz="2000" dirty="0" err="1"/>
              <a:t>products</a:t>
            </a:r>
            <a:r>
              <a:rPr lang="tr-TR" sz="2000" dirty="0"/>
              <a:t> </a:t>
            </a:r>
            <a:r>
              <a:rPr lang="tr-TR" sz="2000" dirty="0" err="1"/>
              <a:t>based</a:t>
            </a:r>
            <a:r>
              <a:rPr lang="tr-TR" sz="2000" dirty="0"/>
              <a:t> on </a:t>
            </a:r>
            <a:r>
              <a:rPr lang="tr-TR" sz="2000" dirty="0" err="1"/>
              <a:t>quality</a:t>
            </a:r>
            <a:r>
              <a:rPr lang="tr-TR" sz="2000" dirty="0"/>
              <a:t>, </a:t>
            </a:r>
            <a:r>
              <a:rPr lang="tr-TR" sz="2000" dirty="0" err="1"/>
              <a:t>delivery</a:t>
            </a:r>
            <a:r>
              <a:rPr lang="tr-TR" sz="2000" dirty="0"/>
              <a:t> time, </a:t>
            </a:r>
            <a:r>
              <a:rPr lang="tr-TR" sz="2000" dirty="0" err="1"/>
              <a:t>brand</a:t>
            </a:r>
            <a:r>
              <a:rPr lang="tr-TR" sz="2000" dirty="0"/>
              <a:t>, </a:t>
            </a:r>
            <a:r>
              <a:rPr lang="tr-TR" sz="2000" dirty="0" err="1"/>
              <a:t>store</a:t>
            </a:r>
            <a:r>
              <a:rPr lang="tr-TR" sz="2000" dirty="0"/>
              <a:t>, </a:t>
            </a:r>
            <a:r>
              <a:rPr lang="tr-TR" sz="2000" dirty="0" err="1"/>
              <a:t>etc</a:t>
            </a:r>
            <a:r>
              <a:rPr lang="tr-TR" sz="2000" dirty="0"/>
              <a:t>.</a:t>
            </a:r>
          </a:p>
          <a:p>
            <a:pPr marL="342900" indent="-342900"/>
            <a:r>
              <a:rPr lang="tr-TR" sz="2000" dirty="0" err="1"/>
              <a:t>Showing</a:t>
            </a:r>
            <a:r>
              <a:rPr lang="tr-TR" sz="2000" dirty="0"/>
              <a:t> </a:t>
            </a:r>
            <a:r>
              <a:rPr lang="tr-TR" sz="2000" dirty="0" err="1"/>
              <a:t>buyers</a:t>
            </a:r>
            <a:r>
              <a:rPr lang="tr-TR" sz="2000" dirty="0"/>
              <a:t> </a:t>
            </a:r>
            <a:r>
              <a:rPr lang="tr-TR" sz="2000" dirty="0" err="1"/>
              <a:t>the</a:t>
            </a:r>
            <a:r>
              <a:rPr lang="tr-TR" sz="2000" dirty="0"/>
              <a:t> </a:t>
            </a:r>
            <a:r>
              <a:rPr lang="tr-TR" sz="2000" dirty="0" err="1"/>
              <a:t>best</a:t>
            </a:r>
            <a:r>
              <a:rPr lang="tr-TR" sz="2000" dirty="0"/>
              <a:t> </a:t>
            </a:r>
            <a:r>
              <a:rPr lang="tr-TR" sz="2000" dirty="0" err="1"/>
              <a:t>available</a:t>
            </a:r>
            <a:r>
              <a:rPr lang="tr-TR" sz="2000" dirty="0"/>
              <a:t> </a:t>
            </a:r>
            <a:r>
              <a:rPr lang="tr-TR" sz="2000" dirty="0" err="1"/>
              <a:t>options</a:t>
            </a:r>
            <a:r>
              <a:rPr lang="tr-TR" sz="2000" dirty="0"/>
              <a:t>.</a:t>
            </a:r>
            <a:endParaRPr sz="2000" dirty="0"/>
          </a:p>
        </p:txBody>
      </p:sp>
      <p:sp>
        <p:nvSpPr>
          <p:cNvPr id="211" name="Google Shape;211;p2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A7D86D"/>
                </a:solidFill>
                <a:effectLst/>
                <a:uLnTx/>
                <a:uFillTx/>
                <a:latin typeface="Poppins Light"/>
                <a:cs typeface="Poppins Light"/>
                <a:sym typeface="Poppins Light"/>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29</a:t>
            </a:fld>
            <a:endParaRPr kumimoji="0" sz="1300" b="0" i="0" u="none" strike="noStrike" kern="0" cap="none" spc="0" normalizeH="0" baseline="0" noProof="0">
              <a:ln>
                <a:noFill/>
              </a:ln>
              <a:solidFill>
                <a:srgbClr val="A7D86D"/>
              </a:solidFill>
              <a:effectLst/>
              <a:uLnTx/>
              <a:uFillTx/>
              <a:latin typeface="Poppins Light"/>
              <a:cs typeface="Poppins Light"/>
              <a:sym typeface="Poppins Light"/>
            </a:endParaRPr>
          </a:p>
        </p:txBody>
      </p:sp>
      <p:sp>
        <p:nvSpPr>
          <p:cNvPr id="2" name="Metin kutusu 1">
            <a:extLst>
              <a:ext uri="{FF2B5EF4-FFF2-40B4-BE49-F238E27FC236}">
                <a16:creationId xmlns:a16="http://schemas.microsoft.com/office/drawing/2014/main" id="{29C1CA1D-E244-4709-A18F-C9E865DD8E55}"/>
              </a:ext>
            </a:extLst>
          </p:cNvPr>
          <p:cNvSpPr txBox="1"/>
          <p:nvPr/>
        </p:nvSpPr>
        <p:spPr>
          <a:xfrm>
            <a:off x="6437376" y="1798764"/>
            <a:ext cx="2389632" cy="523220"/>
          </a:xfrm>
          <a:prstGeom prst="rect">
            <a:avLst/>
          </a:prstGeom>
          <a:noFill/>
        </p:spPr>
        <p:txBody>
          <a:bodyPr wrap="square" rtlCol="0">
            <a:spAutoFit/>
          </a:bodyPr>
          <a:lstStyle/>
          <a:p>
            <a:r>
              <a:rPr lang="tr-TR" sz="2800" b="1" dirty="0" err="1">
                <a:solidFill>
                  <a:schemeClr val="bg1"/>
                </a:solidFill>
                <a:latin typeface="Poppins" panose="020B0604020202020204" charset="-94"/>
                <a:cs typeface="Poppins" panose="020B0604020202020204" charset="-94"/>
              </a:rPr>
              <a:t>For</a:t>
            </a:r>
            <a:r>
              <a:rPr lang="tr-TR" sz="2800" b="1" dirty="0">
                <a:solidFill>
                  <a:schemeClr val="bg1"/>
                </a:solidFill>
                <a:latin typeface="Poppins" panose="020B0604020202020204" charset="-94"/>
                <a:cs typeface="Poppins" panose="020B0604020202020204" charset="-94"/>
              </a:rPr>
              <a:t> </a:t>
            </a:r>
            <a:r>
              <a:rPr lang="tr-TR" sz="2800" b="1" dirty="0" err="1">
                <a:solidFill>
                  <a:schemeClr val="bg1"/>
                </a:solidFill>
                <a:latin typeface="Poppins" panose="020B0604020202020204" charset="-94"/>
                <a:cs typeface="Poppins" panose="020B0604020202020204" charset="-94"/>
              </a:rPr>
              <a:t>Buyers</a:t>
            </a:r>
            <a:endParaRPr lang="tr-TR" sz="2800" b="1" dirty="0">
              <a:solidFill>
                <a:schemeClr val="bg1"/>
              </a:solidFill>
              <a:latin typeface="Poppins" panose="020B0604020202020204" charset="-94"/>
              <a:cs typeface="Poppins" panose="020B0604020202020204" charset="-94"/>
            </a:endParaRPr>
          </a:p>
        </p:txBody>
      </p:sp>
      <p:sp>
        <p:nvSpPr>
          <p:cNvPr id="6" name="Google Shape;79;p16">
            <a:extLst>
              <a:ext uri="{FF2B5EF4-FFF2-40B4-BE49-F238E27FC236}">
                <a16:creationId xmlns:a16="http://schemas.microsoft.com/office/drawing/2014/main" id="{B922974A-643F-40E8-9FA0-94F6AF83479C}"/>
              </a:ext>
            </a:extLst>
          </p:cNvPr>
          <p:cNvSpPr txBox="1">
            <a:spLocks/>
          </p:cNvSpPr>
          <p:nvPr/>
        </p:nvSpPr>
        <p:spPr>
          <a:xfrm>
            <a:off x="685800" y="440350"/>
            <a:ext cx="4791300" cy="1159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0" tIns="0" rIns="0" bIns="0" anchor="b" anchorCtr="0">
            <a:noAutofit/>
          </a:bodyPr>
          <a:lstStyle>
            <a:lvl1pPr marL="0" marR="0" indent="0" algn="l" defTabSz="914400" rtl="0" latinLnBrk="0">
              <a:lnSpc>
                <a:spcPct val="100000"/>
              </a:lnSpc>
              <a:spcBef>
                <a:spcPts val="0"/>
              </a:spcBef>
              <a:spcAft>
                <a:spcPts val="0"/>
              </a:spcAft>
              <a:buClrTx/>
              <a:buSzTx/>
              <a:buFontTx/>
              <a:buNone/>
              <a:tabLst/>
              <a:defRPr sz="4800" b="1" i="0" u="none" strike="noStrike" cap="none" spc="0" baseline="0">
                <a:ln>
                  <a:noFill/>
                </a:ln>
                <a:solidFill>
                  <a:srgbClr val="A7D86D"/>
                </a:solidFill>
                <a:uFillTx/>
                <a:latin typeface="Poppins"/>
                <a:ea typeface="Poppins"/>
                <a:cs typeface="Poppins"/>
                <a:sym typeface="Poppins"/>
              </a:defRPr>
            </a:lvl1pPr>
            <a:lvl2pPr marL="0" marR="0" indent="0" algn="l" defTabSz="914400" rtl="0" latinLnBrk="0">
              <a:lnSpc>
                <a:spcPct val="100000"/>
              </a:lnSpc>
              <a:spcBef>
                <a:spcPts val="0"/>
              </a:spcBef>
              <a:spcAft>
                <a:spcPts val="0"/>
              </a:spcAft>
              <a:buClrTx/>
              <a:buSzTx/>
              <a:buFontTx/>
              <a:buNone/>
              <a:tabLst/>
              <a:defRPr sz="4800" b="1" i="0" u="none" strike="noStrike" cap="none" spc="0" baseline="0">
                <a:ln>
                  <a:noFill/>
                </a:ln>
                <a:solidFill>
                  <a:srgbClr val="A7D86D"/>
                </a:solidFill>
                <a:uFillTx/>
                <a:latin typeface="Poppins"/>
                <a:ea typeface="Poppins"/>
                <a:cs typeface="Poppins"/>
                <a:sym typeface="Poppins"/>
              </a:defRPr>
            </a:lvl2pPr>
            <a:lvl3pPr marL="0" marR="0" indent="0" algn="l" defTabSz="914400" rtl="0" latinLnBrk="0">
              <a:lnSpc>
                <a:spcPct val="100000"/>
              </a:lnSpc>
              <a:spcBef>
                <a:spcPts val="0"/>
              </a:spcBef>
              <a:spcAft>
                <a:spcPts val="0"/>
              </a:spcAft>
              <a:buClrTx/>
              <a:buSzTx/>
              <a:buFontTx/>
              <a:buNone/>
              <a:tabLst/>
              <a:defRPr sz="4800" b="1" i="0" u="none" strike="noStrike" cap="none" spc="0" baseline="0">
                <a:ln>
                  <a:noFill/>
                </a:ln>
                <a:solidFill>
                  <a:srgbClr val="A7D86D"/>
                </a:solidFill>
                <a:uFillTx/>
                <a:latin typeface="Poppins"/>
                <a:ea typeface="Poppins"/>
                <a:cs typeface="Poppins"/>
                <a:sym typeface="Poppins"/>
              </a:defRPr>
            </a:lvl3pPr>
            <a:lvl4pPr marL="0" marR="0" indent="0" algn="l" defTabSz="914400" rtl="0" latinLnBrk="0">
              <a:lnSpc>
                <a:spcPct val="100000"/>
              </a:lnSpc>
              <a:spcBef>
                <a:spcPts val="0"/>
              </a:spcBef>
              <a:spcAft>
                <a:spcPts val="0"/>
              </a:spcAft>
              <a:buClrTx/>
              <a:buSzTx/>
              <a:buFontTx/>
              <a:buNone/>
              <a:tabLst/>
              <a:defRPr sz="4800" b="1" i="0" u="none" strike="noStrike" cap="none" spc="0" baseline="0">
                <a:ln>
                  <a:noFill/>
                </a:ln>
                <a:solidFill>
                  <a:srgbClr val="A7D86D"/>
                </a:solidFill>
                <a:uFillTx/>
                <a:latin typeface="Poppins"/>
                <a:ea typeface="Poppins"/>
                <a:cs typeface="Poppins"/>
                <a:sym typeface="Poppins"/>
              </a:defRPr>
            </a:lvl4pPr>
            <a:lvl5pPr marL="0" marR="0" indent="0" algn="l" defTabSz="914400" rtl="0" latinLnBrk="0">
              <a:lnSpc>
                <a:spcPct val="100000"/>
              </a:lnSpc>
              <a:spcBef>
                <a:spcPts val="0"/>
              </a:spcBef>
              <a:spcAft>
                <a:spcPts val="0"/>
              </a:spcAft>
              <a:buClrTx/>
              <a:buSzTx/>
              <a:buFontTx/>
              <a:buNone/>
              <a:tabLst/>
              <a:defRPr sz="4800" b="1" i="0" u="none" strike="noStrike" cap="none" spc="0" baseline="0">
                <a:ln>
                  <a:noFill/>
                </a:ln>
                <a:solidFill>
                  <a:srgbClr val="A7D86D"/>
                </a:solidFill>
                <a:uFillTx/>
                <a:latin typeface="Poppins"/>
                <a:ea typeface="Poppins"/>
                <a:cs typeface="Poppins"/>
                <a:sym typeface="Poppins"/>
              </a:defRPr>
            </a:lvl5pPr>
            <a:lvl6pPr marL="0" marR="0" indent="0" algn="l" defTabSz="914400" rtl="0" latinLnBrk="0">
              <a:lnSpc>
                <a:spcPct val="100000"/>
              </a:lnSpc>
              <a:spcBef>
                <a:spcPts val="0"/>
              </a:spcBef>
              <a:spcAft>
                <a:spcPts val="0"/>
              </a:spcAft>
              <a:buClrTx/>
              <a:buSzTx/>
              <a:buFontTx/>
              <a:buNone/>
              <a:tabLst/>
              <a:defRPr sz="4800" b="1" i="0" u="none" strike="noStrike" cap="none" spc="0" baseline="0">
                <a:ln>
                  <a:noFill/>
                </a:ln>
                <a:solidFill>
                  <a:srgbClr val="A7D86D"/>
                </a:solidFill>
                <a:uFillTx/>
                <a:latin typeface="Poppins"/>
                <a:ea typeface="Poppins"/>
                <a:cs typeface="Poppins"/>
                <a:sym typeface="Poppins"/>
              </a:defRPr>
            </a:lvl6pPr>
            <a:lvl7pPr marL="0" marR="0" indent="0" algn="l" defTabSz="914400" rtl="0" latinLnBrk="0">
              <a:lnSpc>
                <a:spcPct val="100000"/>
              </a:lnSpc>
              <a:spcBef>
                <a:spcPts val="0"/>
              </a:spcBef>
              <a:spcAft>
                <a:spcPts val="0"/>
              </a:spcAft>
              <a:buClrTx/>
              <a:buSzTx/>
              <a:buFontTx/>
              <a:buNone/>
              <a:tabLst/>
              <a:defRPr sz="4800" b="1" i="0" u="none" strike="noStrike" cap="none" spc="0" baseline="0">
                <a:ln>
                  <a:noFill/>
                </a:ln>
                <a:solidFill>
                  <a:srgbClr val="A7D86D"/>
                </a:solidFill>
                <a:uFillTx/>
                <a:latin typeface="Poppins"/>
                <a:ea typeface="Poppins"/>
                <a:cs typeface="Poppins"/>
                <a:sym typeface="Poppins"/>
              </a:defRPr>
            </a:lvl7pPr>
            <a:lvl8pPr marL="0" marR="0" indent="0" algn="l" defTabSz="914400" rtl="0" latinLnBrk="0">
              <a:lnSpc>
                <a:spcPct val="100000"/>
              </a:lnSpc>
              <a:spcBef>
                <a:spcPts val="0"/>
              </a:spcBef>
              <a:spcAft>
                <a:spcPts val="0"/>
              </a:spcAft>
              <a:buClrTx/>
              <a:buSzTx/>
              <a:buFontTx/>
              <a:buNone/>
              <a:tabLst/>
              <a:defRPr sz="4800" b="1" i="0" u="none" strike="noStrike" cap="none" spc="0" baseline="0">
                <a:ln>
                  <a:noFill/>
                </a:ln>
                <a:solidFill>
                  <a:srgbClr val="A7D86D"/>
                </a:solidFill>
                <a:uFillTx/>
                <a:latin typeface="Poppins"/>
                <a:ea typeface="Poppins"/>
                <a:cs typeface="Poppins"/>
                <a:sym typeface="Poppins"/>
              </a:defRPr>
            </a:lvl8pPr>
            <a:lvl9pPr marL="0" marR="0" indent="0" algn="l" defTabSz="914400" rtl="0" latinLnBrk="0">
              <a:lnSpc>
                <a:spcPct val="100000"/>
              </a:lnSpc>
              <a:spcBef>
                <a:spcPts val="0"/>
              </a:spcBef>
              <a:spcAft>
                <a:spcPts val="0"/>
              </a:spcAft>
              <a:buClrTx/>
              <a:buSzTx/>
              <a:buFontTx/>
              <a:buNone/>
              <a:tabLst/>
              <a:defRPr sz="4800" b="1" i="0" u="none" strike="noStrike" cap="none" spc="0" baseline="0">
                <a:ln>
                  <a:noFill/>
                </a:ln>
                <a:solidFill>
                  <a:srgbClr val="A7D86D"/>
                </a:solidFill>
                <a:uFillTx/>
                <a:latin typeface="Poppins"/>
                <a:ea typeface="Poppins"/>
                <a:cs typeface="Poppins"/>
                <a:sym typeface="Poppins"/>
              </a:defRPr>
            </a:lvl9pPr>
          </a:lstStyle>
          <a:p>
            <a:pPr hangingPunct="1"/>
            <a:r>
              <a:rPr lang="en-US" sz="4000" dirty="0"/>
              <a:t>Buyer’s Option</a:t>
            </a: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685800" y="1811950"/>
            <a:ext cx="49731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1.</a:t>
            </a:r>
            <a:endParaRPr dirty="0"/>
          </a:p>
          <a:p>
            <a:pPr marL="0" lvl="0" indent="0" algn="l" rtl="0">
              <a:spcBef>
                <a:spcPts val="0"/>
              </a:spcBef>
              <a:spcAft>
                <a:spcPts val="0"/>
              </a:spcAft>
              <a:buNone/>
            </a:pPr>
            <a:r>
              <a:rPr lang="en-US" dirty="0"/>
              <a:t>Background</a:t>
            </a:r>
            <a:endParaRPr dirty="0"/>
          </a:p>
        </p:txBody>
      </p:sp>
      <p:sp>
        <p:nvSpPr>
          <p:cNvPr id="87" name="Google Shape;87;p17"/>
          <p:cNvSpPr txBox="1">
            <a:spLocks noGrp="1"/>
          </p:cNvSpPr>
          <p:nvPr>
            <p:ph type="subTitle" idx="1"/>
          </p:nvPr>
        </p:nvSpPr>
        <p:spPr>
          <a:xfrm>
            <a:off x="685800" y="3144850"/>
            <a:ext cx="2493600"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Why do we need it?</a:t>
            </a:r>
            <a:endParaRPr dirty="0"/>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ctrTitle" idx="4294967295"/>
          </p:nvPr>
        </p:nvSpPr>
        <p:spPr>
          <a:xfrm>
            <a:off x="685800" y="1888150"/>
            <a:ext cx="4976700" cy="1159800"/>
          </a:xfrm>
          <a:prstGeom prst="rect">
            <a:avLst/>
          </a:prstGeom>
        </p:spPr>
        <p:txBody>
          <a:bodyPr spcFirstLastPara="1" wrap="square" lIns="0" tIns="0" rIns="0" bIns="0" anchor="b" anchorCtr="0">
            <a:noAutofit/>
          </a:bodyPr>
          <a:lstStyle/>
          <a:p>
            <a:pPr lvl="0"/>
            <a:r>
              <a:rPr lang="en" altLang="ko-KR" sz="5400" dirty="0"/>
              <a:t>Growing</a:t>
            </a:r>
            <a:br>
              <a:rPr lang="en" altLang="ko-KR" sz="5400" dirty="0"/>
            </a:br>
            <a:r>
              <a:rPr lang="en" altLang="ko-KR" sz="5400" dirty="0"/>
              <a:t>population</a:t>
            </a:r>
            <a:br>
              <a:rPr lang="en" altLang="ko-KR" sz="5400" dirty="0"/>
            </a:br>
            <a:r>
              <a:rPr lang="en" altLang="ko-KR" sz="5400" dirty="0"/>
              <a:t>on SNS</a:t>
            </a:r>
            <a:endParaRPr sz="5400" dirty="0"/>
          </a:p>
        </p:txBody>
      </p:sp>
      <p:sp>
        <p:nvSpPr>
          <p:cNvPr id="120" name="Google Shape;120;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18" name="그림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0704" y="280416"/>
            <a:ext cx="3391655" cy="2520000"/>
          </a:xfrm>
          <a:prstGeom prst="rect">
            <a:avLst/>
          </a:prstGeom>
        </p:spPr>
      </p:pic>
      <p:pic>
        <p:nvPicPr>
          <p:cNvPr id="2" name="그림 1"/>
          <p:cNvPicPr>
            <a:picLocks noChangeAspect="1"/>
          </p:cNvPicPr>
          <p:nvPr/>
        </p:nvPicPr>
        <p:blipFill rotWithShape="1">
          <a:blip r:embed="rId4" cstate="print">
            <a:extLst>
              <a:ext uri="{28A0092B-C50C-407E-A947-70E740481C1C}">
                <a14:useLocalDpi xmlns:a14="http://schemas.microsoft.com/office/drawing/2010/main" val="0"/>
              </a:ext>
            </a:extLst>
          </a:blip>
          <a:srcRect l="7311"/>
          <a:stretch/>
        </p:blipFill>
        <p:spPr>
          <a:xfrm>
            <a:off x="5609284" y="2468050"/>
            <a:ext cx="3420000" cy="2075481"/>
          </a:xfrm>
          <a:prstGeom prst="rect">
            <a:avLst/>
          </a:prstGeom>
        </p:spPr>
      </p:pic>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ctrTitle" idx="4294967295"/>
          </p:nvPr>
        </p:nvSpPr>
        <p:spPr>
          <a:xfrm>
            <a:off x="685800" y="1888150"/>
            <a:ext cx="4976700" cy="1159800"/>
          </a:xfrm>
          <a:prstGeom prst="rect">
            <a:avLst/>
          </a:prstGeom>
        </p:spPr>
        <p:txBody>
          <a:bodyPr spcFirstLastPara="1" wrap="square" lIns="0" tIns="0" rIns="0" bIns="0" anchor="b" anchorCtr="0">
            <a:noAutofit/>
          </a:bodyPr>
          <a:lstStyle/>
          <a:p>
            <a:pPr lvl="0"/>
            <a:r>
              <a:rPr lang="en" altLang="ko-KR" sz="5400" dirty="0"/>
              <a:t>Growing</a:t>
            </a:r>
            <a:br>
              <a:rPr lang="en" altLang="ko-KR" sz="5400" dirty="0"/>
            </a:br>
            <a:r>
              <a:rPr lang="en" altLang="ko-KR" sz="5400" dirty="0"/>
              <a:t>market</a:t>
            </a:r>
            <a:br>
              <a:rPr lang="en" altLang="ko-KR" sz="5400" dirty="0"/>
            </a:br>
            <a:r>
              <a:rPr lang="en" altLang="ko-KR" sz="5400" dirty="0"/>
              <a:t>on SNS</a:t>
            </a:r>
            <a:endParaRPr sz="5400" dirty="0"/>
          </a:p>
        </p:txBody>
      </p:sp>
      <p:sp>
        <p:nvSpPr>
          <p:cNvPr id="106" name="Google Shape;106;p20"/>
          <p:cNvSpPr txBox="1">
            <a:spLocks noGrp="1"/>
          </p:cNvSpPr>
          <p:nvPr>
            <p:ph type="subTitle" idx="4294967295"/>
          </p:nvPr>
        </p:nvSpPr>
        <p:spPr>
          <a:xfrm>
            <a:off x="685800" y="3461713"/>
            <a:ext cx="5569857" cy="784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i="1" dirty="0"/>
              <a:t>Trendiness · Accessibility · Trustworthiness</a:t>
            </a:r>
            <a:endParaRPr i="1" dirty="0"/>
          </a:p>
        </p:txBody>
      </p:sp>
      <p:sp>
        <p:nvSpPr>
          <p:cNvPr id="120" name="Google Shape;120;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그림 2"/>
          <p:cNvPicPr>
            <a:picLocks noChangeAspect="1"/>
          </p:cNvPicPr>
          <p:nvPr/>
        </p:nvPicPr>
        <p:blipFill rotWithShape="1">
          <a:blip r:embed="rId3" cstate="print">
            <a:extLst>
              <a:ext uri="{28A0092B-C50C-407E-A947-70E740481C1C}">
                <a14:useLocalDpi xmlns:a14="http://schemas.microsoft.com/office/drawing/2010/main" val="0"/>
              </a:ext>
            </a:extLst>
          </a:blip>
          <a:srcRect t="62787" r="705"/>
          <a:stretch/>
        </p:blipFill>
        <p:spPr>
          <a:xfrm>
            <a:off x="5089951" y="492957"/>
            <a:ext cx="2078525" cy="2520000"/>
          </a:xfrm>
          <a:prstGeom prst="rect">
            <a:avLst/>
          </a:prstGeom>
        </p:spPr>
      </p:pic>
      <p:pic>
        <p:nvPicPr>
          <p:cNvPr id="5" name="그림 4"/>
          <p:cNvPicPr>
            <a:picLocks noChangeAspect="1"/>
          </p:cNvPicPr>
          <p:nvPr/>
        </p:nvPicPr>
        <p:blipFill rotWithShape="1">
          <a:blip r:embed="rId4" cstate="print">
            <a:extLst>
              <a:ext uri="{28A0092B-C50C-407E-A947-70E740481C1C}">
                <a14:useLocalDpi xmlns:a14="http://schemas.microsoft.com/office/drawing/2010/main" val="0"/>
              </a:ext>
            </a:extLst>
          </a:blip>
          <a:srcRect l="1" r="204" b="23679"/>
          <a:stretch/>
        </p:blipFill>
        <p:spPr>
          <a:xfrm>
            <a:off x="6570298" y="1532500"/>
            <a:ext cx="2072959" cy="2960913"/>
          </a:xfrm>
          <a:prstGeom prst="rect">
            <a:avLst/>
          </a:prstGeom>
        </p:spPr>
      </p:pic>
      <p:sp>
        <p:nvSpPr>
          <p:cNvPr id="6" name="직사각형 5"/>
          <p:cNvSpPr/>
          <p:nvPr/>
        </p:nvSpPr>
        <p:spPr>
          <a:xfrm>
            <a:off x="7677132" y="1844607"/>
            <a:ext cx="370114" cy="116114"/>
          </a:xfrm>
          <a:prstGeom prst="rect">
            <a:avLst/>
          </a:prstGeom>
          <a:noFill/>
          <a:ln>
            <a:solidFill>
              <a:srgbClr val="A7D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82580516"/>
      </p:ext>
    </p:extLst>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685800" y="1811950"/>
            <a:ext cx="49731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2.</a:t>
            </a:r>
            <a:br>
              <a:rPr lang="en-US" dirty="0"/>
            </a:br>
            <a:r>
              <a:rPr lang="en-US" dirty="0"/>
              <a:t>Objectives</a:t>
            </a:r>
            <a:endParaRPr dirty="0"/>
          </a:p>
        </p:txBody>
      </p:sp>
      <p:sp>
        <p:nvSpPr>
          <p:cNvPr id="87" name="Google Shape;87;p17"/>
          <p:cNvSpPr txBox="1">
            <a:spLocks noGrp="1"/>
          </p:cNvSpPr>
          <p:nvPr>
            <p:ph type="subTitle" idx="1"/>
          </p:nvPr>
        </p:nvSpPr>
        <p:spPr>
          <a:xfrm>
            <a:off x="685800" y="3144850"/>
            <a:ext cx="2493600"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What do we expect?</a:t>
            </a:r>
            <a:endParaRPr dirty="0"/>
          </a:p>
        </p:txBody>
      </p:sp>
    </p:spTree>
    <p:extLst>
      <p:ext uri="{BB962C8B-B14F-4D97-AF65-F5344CB8AC3E}">
        <p14:creationId xmlns:p14="http://schemas.microsoft.com/office/powerpoint/2010/main" val="1251025137"/>
      </p:ext>
    </p:extLst>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xfrm>
            <a:off x="457200" y="1882375"/>
            <a:ext cx="3101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Difficulties the seller faces</a:t>
            </a:r>
            <a:endParaRPr dirty="0"/>
          </a:p>
        </p:txBody>
      </p:sp>
      <p:sp>
        <p:nvSpPr>
          <p:cNvPr id="143" name="Google Shape;143;p23"/>
          <p:cNvSpPr txBox="1">
            <a:spLocks noGrp="1"/>
          </p:cNvSpPr>
          <p:nvPr>
            <p:ph type="body" idx="1"/>
          </p:nvPr>
        </p:nvSpPr>
        <p:spPr>
          <a:xfrm>
            <a:off x="457200" y="2876550"/>
            <a:ext cx="3101400" cy="1862700"/>
          </a:xfrm>
          <a:prstGeom prst="rect">
            <a:avLst/>
          </a:prstGeom>
        </p:spPr>
        <p:txBody>
          <a:bodyPr spcFirstLastPara="1" wrap="square" lIns="0" tIns="0" rIns="0" bIns="0" anchor="t" anchorCtr="0">
            <a:noAutofit/>
          </a:bodyPr>
          <a:lstStyle/>
          <a:p>
            <a:pPr marL="0" lvl="0" indent="0">
              <a:buNone/>
            </a:pPr>
            <a:r>
              <a:rPr lang="en-US" altLang="ko-KR" sz="1800" i="1" dirty="0"/>
              <a:t>· Need for the platform</a:t>
            </a:r>
          </a:p>
          <a:p>
            <a:pPr marL="0" lvl="0" indent="0">
              <a:buNone/>
            </a:pPr>
            <a:r>
              <a:rPr lang="en-US" altLang="ko-KR" sz="1800" i="1" dirty="0"/>
              <a:t>· Need for managing tool.</a:t>
            </a:r>
          </a:p>
        </p:txBody>
      </p:sp>
      <p:sp>
        <p:nvSpPr>
          <p:cNvPr id="144" name="Google Shape;144;p2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003766409"/>
      </p:ext>
    </p:extLst>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xfrm>
            <a:off x="457200" y="1882375"/>
            <a:ext cx="3101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Difficulties the buyer faces</a:t>
            </a:r>
            <a:endParaRPr dirty="0"/>
          </a:p>
        </p:txBody>
      </p:sp>
      <p:sp>
        <p:nvSpPr>
          <p:cNvPr id="143" name="Google Shape;143;p23"/>
          <p:cNvSpPr txBox="1">
            <a:spLocks noGrp="1"/>
          </p:cNvSpPr>
          <p:nvPr>
            <p:ph type="body" idx="1"/>
          </p:nvPr>
        </p:nvSpPr>
        <p:spPr>
          <a:xfrm>
            <a:off x="457200" y="2876550"/>
            <a:ext cx="3101400" cy="1862700"/>
          </a:xfrm>
          <a:prstGeom prst="rect">
            <a:avLst/>
          </a:prstGeom>
        </p:spPr>
        <p:txBody>
          <a:bodyPr spcFirstLastPara="1" wrap="square" lIns="0" tIns="0" rIns="0" bIns="0" anchor="t" anchorCtr="0">
            <a:noAutofit/>
          </a:bodyPr>
          <a:lstStyle/>
          <a:p>
            <a:pPr marL="0" lvl="0" indent="0">
              <a:buNone/>
            </a:pPr>
            <a:r>
              <a:rPr lang="en-US" altLang="ko-KR" sz="1800" i="1" dirty="0"/>
              <a:t>· Absence of detailed information.</a:t>
            </a:r>
          </a:p>
          <a:p>
            <a:pPr marL="0" lvl="0" indent="0">
              <a:buNone/>
            </a:pPr>
            <a:r>
              <a:rPr lang="en-US" altLang="ko-KR" sz="1800" i="1" dirty="0"/>
              <a:t>· Hashtag problem.</a:t>
            </a:r>
            <a:endParaRPr sz="1800" dirty="0"/>
          </a:p>
        </p:txBody>
      </p:sp>
      <p:sp>
        <p:nvSpPr>
          <p:cNvPr id="144" name="Google Shape;144;p2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6" name="그림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6996" y="1856422"/>
            <a:ext cx="1800000" cy="1800000"/>
          </a:xfrm>
          <a:prstGeom prst="rect">
            <a:avLst/>
          </a:prstGeom>
        </p:spPr>
      </p:pic>
      <p:pic>
        <p:nvPicPr>
          <p:cNvPr id="5" name="그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10312" y="1856422"/>
            <a:ext cx="1800000" cy="1800000"/>
          </a:xfrm>
          <a:prstGeom prst="rect">
            <a:avLst/>
          </a:prstGeom>
        </p:spPr>
      </p:pic>
      <p:pic>
        <p:nvPicPr>
          <p:cNvPr id="4" name="그림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3628" y="1856422"/>
            <a:ext cx="1800000" cy="1800000"/>
          </a:xfrm>
          <a:prstGeom prst="rect">
            <a:avLst/>
          </a:prstGeom>
        </p:spPr>
      </p:pic>
      <p:sp>
        <p:nvSpPr>
          <p:cNvPr id="133" name="Google Shape;133;p22"/>
          <p:cNvSpPr txBox="1">
            <a:spLocks noGrp="1"/>
          </p:cNvSpPr>
          <p:nvPr>
            <p:ph type="title"/>
          </p:nvPr>
        </p:nvSpPr>
        <p:spPr>
          <a:xfrm>
            <a:off x="0" y="463603"/>
            <a:ext cx="9144000" cy="857400"/>
          </a:xfrm>
          <a:prstGeom prst="rect">
            <a:avLst/>
          </a:prstGeom>
        </p:spPr>
        <p:txBody>
          <a:bodyPr spcFirstLastPara="1" wrap="square" lIns="0" tIns="0" rIns="0" bIns="0" anchor="b" anchorCtr="0">
            <a:noAutofit/>
          </a:bodyPr>
          <a:lstStyle/>
          <a:p>
            <a:pPr lvl="0" algn="ctr"/>
            <a:r>
              <a:rPr lang="en" altLang="ko-KR" dirty="0"/>
              <a:t>For the better commerce</a:t>
            </a:r>
            <a:endParaRPr dirty="0"/>
          </a:p>
        </p:txBody>
      </p:sp>
      <p:sp>
        <p:nvSpPr>
          <p:cNvPr id="134" name="Google Shape;134;p22"/>
          <p:cNvSpPr txBox="1">
            <a:spLocks noGrp="1"/>
          </p:cNvSpPr>
          <p:nvPr>
            <p:ph type="body" idx="1"/>
          </p:nvPr>
        </p:nvSpPr>
        <p:spPr>
          <a:xfrm>
            <a:off x="1055045" y="3707221"/>
            <a:ext cx="1477166" cy="2843400"/>
          </a:xfrm>
          <a:prstGeom prst="rect">
            <a:avLst/>
          </a:prstGeom>
        </p:spPr>
        <p:txBody>
          <a:bodyPr spcFirstLastPara="1" wrap="square" lIns="0" tIns="0" rIns="0" bIns="0" anchor="t" anchorCtr="0">
            <a:noAutofit/>
          </a:bodyPr>
          <a:lstStyle/>
          <a:p>
            <a:pPr marL="88900" lvl="0" indent="0">
              <a:spcBef>
                <a:spcPts val="0"/>
              </a:spcBef>
              <a:buSzPts val="2200"/>
              <a:buNone/>
            </a:pPr>
            <a:r>
              <a:rPr lang="en-US" altLang="ko-KR" b="1" dirty="0"/>
              <a:t>New platform</a:t>
            </a:r>
            <a:endParaRPr dirty="0"/>
          </a:p>
        </p:txBody>
      </p:sp>
      <p:sp>
        <p:nvSpPr>
          <p:cNvPr id="135" name="Google Shape;135;p22"/>
          <p:cNvSpPr txBox="1">
            <a:spLocks noGrp="1"/>
          </p:cNvSpPr>
          <p:nvPr>
            <p:ph type="body" idx="2"/>
          </p:nvPr>
        </p:nvSpPr>
        <p:spPr>
          <a:xfrm>
            <a:off x="3844793" y="3641908"/>
            <a:ext cx="1331038" cy="2843400"/>
          </a:xfrm>
          <a:prstGeom prst="rect">
            <a:avLst/>
          </a:prstGeom>
        </p:spPr>
        <p:txBody>
          <a:bodyPr spcFirstLastPara="1" wrap="square" lIns="0" tIns="0" rIns="0" bIns="0" anchor="t" anchorCtr="0">
            <a:noAutofit/>
          </a:bodyPr>
          <a:lstStyle/>
          <a:p>
            <a:pPr marL="0" indent="0">
              <a:buNone/>
            </a:pPr>
            <a:r>
              <a:rPr lang="en-US" altLang="ko-KR" b="1" dirty="0"/>
              <a:t>Better search</a:t>
            </a:r>
            <a:endParaRPr b="1" dirty="0"/>
          </a:p>
        </p:txBody>
      </p:sp>
      <p:sp>
        <p:nvSpPr>
          <p:cNvPr id="136" name="Google Shape;136;p22"/>
          <p:cNvSpPr txBox="1">
            <a:spLocks noGrp="1"/>
          </p:cNvSpPr>
          <p:nvPr>
            <p:ph type="body" idx="3"/>
          </p:nvPr>
        </p:nvSpPr>
        <p:spPr>
          <a:xfrm>
            <a:off x="6258431" y="3641908"/>
            <a:ext cx="1937130" cy="2843400"/>
          </a:xfrm>
          <a:prstGeom prst="rect">
            <a:avLst/>
          </a:prstGeom>
        </p:spPr>
        <p:txBody>
          <a:bodyPr spcFirstLastPara="1" wrap="square" lIns="0" tIns="0" rIns="0" bIns="0" anchor="t" anchorCtr="0">
            <a:noAutofit/>
          </a:bodyPr>
          <a:lstStyle/>
          <a:p>
            <a:pPr marL="0" lvl="0" indent="0">
              <a:buNone/>
            </a:pPr>
            <a:r>
              <a:rPr lang="en-US" altLang="ko-KR" b="1" dirty="0"/>
              <a:t>Detailed information</a:t>
            </a:r>
            <a:endParaRPr dirty="0"/>
          </a:p>
        </p:txBody>
      </p:sp>
      <p:sp>
        <p:nvSpPr>
          <p:cNvPr id="137" name="Google Shape;137;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transition spd="slow">
    <p:fade thruBlk="1"/>
  </p:transition>
</p:sld>
</file>

<file path=ppt/theme/theme1.xml><?xml version="1.0" encoding="utf-8"?>
<a:theme xmlns:a="http://schemas.openxmlformats.org/drawingml/2006/main" name="Gower template">
  <a:themeElements>
    <a:clrScheme name="Gower template">
      <a:dk1>
        <a:srgbClr val="000000"/>
      </a:dk1>
      <a:lt1>
        <a:srgbClr val="FFFFFF"/>
      </a:lt1>
      <a:dk2>
        <a:srgbClr val="A7A7A7"/>
      </a:dk2>
      <a:lt2>
        <a:srgbClr val="535353"/>
      </a:lt2>
      <a:accent1>
        <a:srgbClr val="3A81BA"/>
      </a:accent1>
      <a:accent2>
        <a:srgbClr val="D89F39"/>
      </a:accent2>
      <a:accent3>
        <a:srgbClr val="8BAB42"/>
      </a:accent3>
      <a:accent4>
        <a:srgbClr val="57A7B5"/>
      </a:accent4>
      <a:accent5>
        <a:srgbClr val="8B81D2"/>
      </a:accent5>
      <a:accent6>
        <a:srgbClr val="963334"/>
      </a:accent6>
      <a:hlink>
        <a:srgbClr val="0000FF"/>
      </a:hlink>
      <a:folHlink>
        <a:srgbClr val="FF00FF"/>
      </a:folHlink>
    </a:clrScheme>
    <a:fontScheme name="Gower template">
      <a:majorFont>
        <a:latin typeface="Helvetica"/>
        <a:ea typeface="Helvetica"/>
        <a:cs typeface="Helvetica"/>
      </a:majorFont>
      <a:minorFont>
        <a:latin typeface="Arial"/>
        <a:ea typeface="Arial"/>
        <a:cs typeface="Arial"/>
      </a:minorFont>
    </a:fontScheme>
    <a:fmtScheme name="Gower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Gower template">
  <a:themeElements>
    <a:clrScheme name="Gower template">
      <a:dk1>
        <a:srgbClr val="000000"/>
      </a:dk1>
      <a:lt1>
        <a:srgbClr val="FFFFFF"/>
      </a:lt1>
      <a:dk2>
        <a:srgbClr val="A7A7A7"/>
      </a:dk2>
      <a:lt2>
        <a:srgbClr val="535353"/>
      </a:lt2>
      <a:accent1>
        <a:srgbClr val="3A81BA"/>
      </a:accent1>
      <a:accent2>
        <a:srgbClr val="D89F39"/>
      </a:accent2>
      <a:accent3>
        <a:srgbClr val="8BAB42"/>
      </a:accent3>
      <a:accent4>
        <a:srgbClr val="57A7B5"/>
      </a:accent4>
      <a:accent5>
        <a:srgbClr val="8B81D2"/>
      </a:accent5>
      <a:accent6>
        <a:srgbClr val="963334"/>
      </a:accent6>
      <a:hlink>
        <a:srgbClr val="0000FF"/>
      </a:hlink>
      <a:folHlink>
        <a:srgbClr val="FF00FF"/>
      </a:folHlink>
    </a:clrScheme>
    <a:fontScheme name="Gower template">
      <a:majorFont>
        <a:latin typeface="Helvetica"/>
        <a:ea typeface="Helvetica"/>
        <a:cs typeface="Helvetica"/>
      </a:majorFont>
      <a:minorFont>
        <a:latin typeface="Arial"/>
        <a:ea typeface="Arial"/>
        <a:cs typeface="Arial"/>
      </a:minorFont>
    </a:fontScheme>
    <a:fmtScheme name="Gower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174</TotalTime>
  <Words>1721</Words>
  <Application>Microsoft Office PowerPoint</Application>
  <PresentationFormat>화면 슬라이드 쇼(16:9)</PresentationFormat>
  <Paragraphs>212</Paragraphs>
  <Slides>29</Slides>
  <Notes>25</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29</vt:i4>
      </vt:variant>
    </vt:vector>
  </HeadingPairs>
  <TitlesOfParts>
    <vt:vector size="36" baseType="lpstr">
      <vt:lpstr>Muli</vt:lpstr>
      <vt:lpstr>Muli Light</vt:lpstr>
      <vt:lpstr>Poppins</vt:lpstr>
      <vt:lpstr>Poppins Light</vt:lpstr>
      <vt:lpstr>Arial</vt:lpstr>
      <vt:lpstr>Helvetica</vt:lpstr>
      <vt:lpstr>Gower template</vt:lpstr>
      <vt:lpstr>SE Project GROUP6  - Market Platform for Indi-Business </vt:lpstr>
      <vt:lpstr>Contents</vt:lpstr>
      <vt:lpstr>1. Background</vt:lpstr>
      <vt:lpstr>Growing population on SNS</vt:lpstr>
      <vt:lpstr>Growing market on SNS</vt:lpstr>
      <vt:lpstr>2. Objectives</vt:lpstr>
      <vt:lpstr>Difficulties the seller faces</vt:lpstr>
      <vt:lpstr>Difficulties the buyer faces</vt:lpstr>
      <vt:lpstr>For the better commerce</vt:lpstr>
      <vt:lpstr>3. Services</vt:lpstr>
      <vt:lpstr>2 kinds of customers we offer</vt:lpstr>
      <vt:lpstr>Several functions we will embody</vt:lpstr>
      <vt:lpstr>Seller’s process is easy</vt:lpstr>
      <vt:lpstr>Buyer’s process is easy</vt:lpstr>
      <vt:lpstr>WEB services</vt:lpstr>
      <vt:lpstr>4. Technical background</vt:lpstr>
      <vt:lpstr>Technical background</vt:lpstr>
      <vt:lpstr>5. Development (Preview)</vt:lpstr>
      <vt:lpstr>Simple diagram</vt:lpstr>
      <vt:lpstr>Development</vt:lpstr>
      <vt:lpstr>Development</vt:lpstr>
      <vt:lpstr>Development</vt:lpstr>
      <vt:lpstr>Development</vt:lpstr>
      <vt:lpstr>Development</vt:lpstr>
      <vt:lpstr>6. Expectation + α</vt:lpstr>
      <vt:lpstr>Both buyers and sellers can benefit:</vt:lpstr>
      <vt:lpstr>Can we add more?</vt:lpstr>
      <vt:lpstr>Prediction System</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Background</dc:title>
  <cp:lastModifiedBy>표세승</cp:lastModifiedBy>
  <cp:revision>17</cp:revision>
  <dcterms:modified xsi:type="dcterms:W3CDTF">2019-04-11T02:39:43Z</dcterms:modified>
</cp:coreProperties>
</file>