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1518C-FFC1-43A8-B4D7-DC4B23CB6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F254D5-88BE-4EEE-A2A4-D766F01C9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C36A4-5317-415D-BE63-ACD355EA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BB51-BE6D-45A6-BE6E-6251B23D92E6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C77585-61C9-48E9-9C8A-0E69FB8B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D54299-7737-4DA9-A122-F2839F256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BCEF-E87B-4174-A042-602F6385E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38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DDF5E-B98B-44E2-A940-C3EB07493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CAA692-9E33-4999-8056-EBFA6135D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615906-AA3E-40B1-B222-FDE42C3BE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BB51-BE6D-45A6-BE6E-6251B23D92E6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E034FD-D9DC-4F8A-996C-99C3D51DD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825A4B-A959-4117-9E7C-29B3CC37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BCEF-E87B-4174-A042-602F6385E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25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72FBC4-701E-4C8B-8964-533A865697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08CF6B-01CD-4D86-A33F-DC23D9BDD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B32308-00B4-4AF0-A8F3-84822D4D4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BB51-BE6D-45A6-BE6E-6251B23D92E6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A7D6B-72A0-431F-ABC0-46B1CA9C1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0B3079-CC10-4286-96FE-79DB5B2B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BCEF-E87B-4174-A042-602F6385E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707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2D06D-0219-4E5D-BC5C-8381387C0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046B01-B884-499E-87D9-D1581782D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A03DE8-FF80-4E45-9B77-651F0438C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BB51-BE6D-45A6-BE6E-6251B23D92E6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063AB-BB0D-4B44-B43B-EA8A76C14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3D2E44-A157-4703-B8ED-F02BF24F7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BCEF-E87B-4174-A042-602F6385E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11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644E3-46E7-4B8B-A76A-773A128FA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1F3CAF-F5A3-4BB8-9441-9EDE04242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C5EED-948F-4BE2-BDF9-988287F99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BB51-BE6D-45A6-BE6E-6251B23D92E6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C1C743-B697-4D5B-B458-08A08AA24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6D3F67-9C90-4863-8025-8CEECA036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BCEF-E87B-4174-A042-602F6385E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23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24969-18AC-4E57-8F80-824BFD9E1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B13E8F-C37E-4B85-8B04-FD97EE131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85FA87-06EA-4AAF-B706-B7FAF1634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F5CB3D-F81E-4260-9D02-8816AF25F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BB51-BE6D-45A6-BE6E-6251B23D92E6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74FB08-7DC6-40D9-BF55-ACF4F0E6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C6DE64-49F7-443B-827E-0C370423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BCEF-E87B-4174-A042-602F6385E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59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0C5FE-9263-4CF3-8C0F-59EDCF847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389669-6AA9-4EEC-B1C3-11B5F6D7D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1DDB4E-C44E-454A-9A96-DC953F11E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BC13C9-8F2C-478C-93F3-6CFB3EEC4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5C7190-2BB4-4DAC-BE47-0F7F8A3C0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FD45AE-6B82-4864-A797-F88E9B5A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BB51-BE6D-45A6-BE6E-6251B23D92E6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346E2A-3767-4AC4-AB36-AAF5DC350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8AA0D7-7589-4048-91EC-3A14A4A42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BCEF-E87B-4174-A042-602F6385E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70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C49A5-DDCB-4D2A-83E9-79EC3D7EA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60E413-5C8A-4405-B067-3B71660F9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BB51-BE6D-45A6-BE6E-6251B23D92E6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395E16-A697-4F4A-A1A6-73353371B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B17A7D-967F-4327-8B71-CB26B5A20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BCEF-E87B-4174-A042-602F6385E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662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7FC7F9-2788-4BC6-A4DD-0A813C2CA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BB51-BE6D-45A6-BE6E-6251B23D92E6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46756B-4F6F-4188-90BE-87C502508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C178A0-5F6D-4F5B-8CA1-BF9ED5FE4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BCEF-E87B-4174-A042-602F6385E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414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4AABC-C75A-4844-B033-7FA20FF29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C49150-458B-41D9-97AA-C8F2FACBA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A3FF96-61A3-4E88-A307-EF30B82BC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A0BCB4-E57B-4D70-8692-D12FA1D7C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BB51-BE6D-45A6-BE6E-6251B23D92E6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E73A6E-BD06-40EE-9D4E-5F9DC395E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A9B33D-D9E8-4D34-964B-D94BB4D8F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BCEF-E87B-4174-A042-602F6385E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86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CC06C-93AA-45CF-8F0A-5523E630E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8B2ECB-A2DC-42FB-AAE1-901E7E476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7A3095-089D-444B-9D28-1897F2E75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7F4F6B-8B00-41E0-AAAD-399A1336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BB51-BE6D-45A6-BE6E-6251B23D92E6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E00671-75B0-48B0-916A-725031833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33EDB8-B8B9-4F73-9CA1-007CEEE85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BCEF-E87B-4174-A042-602F6385E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97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9AFAF3-D3C5-47A3-9316-FBAD46233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AE42E8-B4E6-42B3-91F8-E2C1AEC6C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DE6D41-D292-45AB-B2B8-4311812C34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FBB51-BE6D-45A6-BE6E-6251B23D92E6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C96FC7-7C88-4530-B2D3-33EFD4EFA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45D0A3-5E5A-461F-A416-D1522A9D43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EBCEF-E87B-4174-A042-602F6385E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15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opdigital.agency/trends-in-e-commerce-software-development-you-should-conside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003F0A50-ADE3-411F-9BCA-0E1572744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57" y="2466473"/>
            <a:ext cx="5535127" cy="29260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6A3E40-D52A-4EE1-ADF8-0D69B9D02D9C}"/>
              </a:ext>
            </a:extLst>
          </p:cNvPr>
          <p:cNvSpPr txBox="1"/>
          <p:nvPr/>
        </p:nvSpPr>
        <p:spPr>
          <a:xfrm>
            <a:off x="897757" y="802104"/>
            <a:ext cx="5695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Social Commerce Market Report: How social media is driving ecommerce sales in 2020</a:t>
            </a:r>
          </a:p>
          <a:p>
            <a:endParaRPr lang="en-US" altLang="ko-KR" dirty="0"/>
          </a:p>
          <a:p>
            <a:r>
              <a:rPr lang="en-US" altLang="ko-KR" dirty="0"/>
              <a:t>-&gt;Business Insider</a:t>
            </a:r>
            <a:endParaRPr lang="ko-KR" altLang="en-US" dirty="0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B1E0C95F-733E-464B-9369-833532616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305" y="1143731"/>
            <a:ext cx="4879489" cy="439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3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CB84777-C0F3-4B51-8A74-697102EF9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57" y="1936884"/>
            <a:ext cx="5775960" cy="16687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3DEA95-4512-4E48-9F17-735F504CEEB8}"/>
              </a:ext>
            </a:extLst>
          </p:cNvPr>
          <p:cNvSpPr txBox="1"/>
          <p:nvPr/>
        </p:nvSpPr>
        <p:spPr>
          <a:xfrm>
            <a:off x="897757" y="802104"/>
            <a:ext cx="5695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The Future of Commerce is a Shoppable Video</a:t>
            </a:r>
          </a:p>
          <a:p>
            <a:endParaRPr lang="en-US" altLang="ko-KR" dirty="0"/>
          </a:p>
          <a:p>
            <a:r>
              <a:rPr lang="en-US" altLang="ko-KR" dirty="0"/>
              <a:t>-&gt;VB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1275795-6DAC-442B-BE8E-73FDE075F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45" y="4082316"/>
            <a:ext cx="5852160" cy="197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95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6ACC2-F774-46D1-9A26-380B91EDE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내용 구상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9A016B-1E5F-4AF1-86A6-A73A8BFD6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어떠한 형태의 서비스를 만드는건지</a:t>
            </a:r>
            <a:r>
              <a:rPr lang="en-US" altLang="ko-KR" dirty="0"/>
              <a:t>,, </a:t>
            </a:r>
            <a:r>
              <a:rPr lang="ko-KR" altLang="en-US" dirty="0"/>
              <a:t>우리가 브랜드를 </a:t>
            </a:r>
            <a:r>
              <a:rPr lang="ko-KR" altLang="en-US" dirty="0" err="1"/>
              <a:t>론칭하는</a:t>
            </a:r>
            <a:r>
              <a:rPr lang="ko-KR" altLang="en-US" dirty="0"/>
              <a:t> 건가</a:t>
            </a:r>
            <a:r>
              <a:rPr lang="en-US" altLang="ko-KR" dirty="0"/>
              <a:t>? </a:t>
            </a:r>
            <a:r>
              <a:rPr lang="ko-KR" altLang="en-US" dirty="0"/>
              <a:t>아님 브랜드</a:t>
            </a:r>
            <a:r>
              <a:rPr lang="en-US" altLang="ko-KR" dirty="0"/>
              <a:t>-</a:t>
            </a:r>
            <a:r>
              <a:rPr lang="ko-KR" altLang="en-US" dirty="0"/>
              <a:t>소셜 미디어의 매개체 역할로써 어떻게 플랫폼 마케팅을 할 수 있는지 아이디어 주는 거</a:t>
            </a:r>
            <a:r>
              <a:rPr lang="en-US" altLang="ko-KR" dirty="0"/>
              <a:t>? </a:t>
            </a:r>
            <a:r>
              <a:rPr lang="ko-KR" altLang="en-US" dirty="0"/>
              <a:t>아님 소셜 미디어의 담당자로써 어떻게 우리 플랫폼 내 해당 서비스를 실현시킬지에 대한 프로젝트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-&gt;</a:t>
            </a:r>
            <a:r>
              <a:rPr lang="ko-KR" altLang="en-US" dirty="0"/>
              <a:t>어떤 </a:t>
            </a:r>
            <a:r>
              <a:rPr lang="ko-KR" altLang="en-US" dirty="0" err="1"/>
              <a:t>상황이냐에</a:t>
            </a:r>
            <a:r>
              <a:rPr lang="ko-KR" altLang="en-US" dirty="0"/>
              <a:t> 따라 주체 </a:t>
            </a:r>
            <a:r>
              <a:rPr lang="en-US" altLang="ko-KR" dirty="0"/>
              <a:t>(entity), user story</a:t>
            </a:r>
            <a:r>
              <a:rPr lang="ko-KR" altLang="en-US" dirty="0"/>
              <a:t>가 달라질 것 같은데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https://topdigital.agency/trends-in-e-commerce-software-development-you-should-consider/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458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E7E6B-8754-4E1E-AE40-DBAC6D930783}"/>
              </a:ext>
            </a:extLst>
          </p:cNvPr>
          <p:cNvSpPr txBox="1"/>
          <p:nvPr/>
        </p:nvSpPr>
        <p:spPr>
          <a:xfrm>
            <a:off x="449179" y="143340"/>
            <a:ext cx="109728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b="1" dirty="0"/>
              <a:t>Chatbots interacting with customers</a:t>
            </a:r>
          </a:p>
          <a:p>
            <a:r>
              <a:rPr lang="en-US" altLang="ko-KR" dirty="0"/>
              <a:t>-assist customers in dealing with issues, answer their questions, and suggest what products customers need</a:t>
            </a:r>
          </a:p>
          <a:p>
            <a:r>
              <a:rPr lang="en-US" altLang="ko-KR" dirty="0"/>
              <a:t>Ex) H&amp;M Kik messengers</a:t>
            </a:r>
          </a:p>
          <a:p>
            <a:r>
              <a:rPr lang="en-US" altLang="ko-KR" dirty="0"/>
              <a:t>2) </a:t>
            </a:r>
            <a:r>
              <a:rPr lang="en-US" altLang="ko-KR" b="1" dirty="0"/>
              <a:t>More storefront apps</a:t>
            </a:r>
          </a:p>
          <a:p>
            <a:r>
              <a:rPr lang="en-US" altLang="ko-KR" dirty="0"/>
              <a:t>-shopping mobile</a:t>
            </a:r>
          </a:p>
          <a:p>
            <a:r>
              <a:rPr lang="en-US" altLang="ko-KR" dirty="0"/>
              <a:t>-send promotional notifications and targeted recommendations to customers</a:t>
            </a:r>
          </a:p>
          <a:p>
            <a:r>
              <a:rPr lang="en-US" altLang="ko-KR" dirty="0"/>
              <a:t>-enable convenient product search with a variety of filters</a:t>
            </a:r>
          </a:p>
          <a:p>
            <a:r>
              <a:rPr lang="en-US" altLang="ko-KR" dirty="0"/>
              <a:t>-fast and secure payments</a:t>
            </a:r>
          </a:p>
          <a:p>
            <a:r>
              <a:rPr lang="en-US" altLang="ko-KR" dirty="0"/>
              <a:t>3) </a:t>
            </a:r>
            <a:r>
              <a:rPr lang="en-US" altLang="ko-KR" b="1" dirty="0"/>
              <a:t>Predictive Pricing (data-driven decision making)</a:t>
            </a:r>
          </a:p>
          <a:p>
            <a:r>
              <a:rPr lang="en-US" altLang="ko-KR" dirty="0"/>
              <a:t>-can be done by machine learning and big data</a:t>
            </a:r>
          </a:p>
          <a:p>
            <a:r>
              <a:rPr lang="en-US" altLang="ko-KR" dirty="0"/>
              <a:t>-flexible and offer the best price for a product like how hotels and accommodation places do</a:t>
            </a:r>
          </a:p>
          <a:p>
            <a:r>
              <a:rPr lang="en-US" altLang="ko-KR" dirty="0"/>
              <a:t>4) </a:t>
            </a:r>
            <a:r>
              <a:rPr lang="en-US" altLang="ko-KR" b="1" dirty="0"/>
              <a:t>Augmented Reality (AR)</a:t>
            </a:r>
          </a:p>
          <a:p>
            <a:r>
              <a:rPr lang="en-US" altLang="ko-KR" dirty="0"/>
              <a:t>-visualization, and making the purchase decision faster (just like test drives)</a:t>
            </a:r>
          </a:p>
          <a:p>
            <a:r>
              <a:rPr lang="en-US" altLang="ko-KR" dirty="0"/>
              <a:t>Ex) IKEA’s IKEA Place</a:t>
            </a:r>
          </a:p>
          <a:p>
            <a:r>
              <a:rPr lang="en-US" altLang="ko-KR" dirty="0"/>
              <a:t>-personalizing the shopping experience, increasing customer engagement</a:t>
            </a:r>
          </a:p>
          <a:p>
            <a:r>
              <a:rPr lang="en-US" altLang="ko-KR" dirty="0"/>
              <a:t>5) </a:t>
            </a:r>
            <a:r>
              <a:rPr lang="en-US" altLang="ko-KR" b="1" dirty="0"/>
              <a:t>Smart search and voice search</a:t>
            </a:r>
          </a:p>
          <a:p>
            <a:r>
              <a:rPr lang="en-US" altLang="ko-KR" dirty="0"/>
              <a:t>-can enable with elements of artificial intelligence</a:t>
            </a:r>
          </a:p>
          <a:p>
            <a:r>
              <a:rPr lang="en-US" altLang="ko-KR" dirty="0"/>
              <a:t>-avoid customers going to other shops when they can’t find what they want</a:t>
            </a:r>
          </a:p>
          <a:p>
            <a:r>
              <a:rPr lang="en-US" altLang="ko-KR" dirty="0"/>
              <a:t>-understanding customers, getting insights into customer needs &amp;shopping habits</a:t>
            </a:r>
          </a:p>
          <a:p>
            <a:r>
              <a:rPr lang="en-US" altLang="ko-KR" dirty="0"/>
              <a:t>6) </a:t>
            </a:r>
            <a:r>
              <a:rPr lang="en-US" altLang="ko-KR" b="1" dirty="0"/>
              <a:t>Security issues</a:t>
            </a:r>
          </a:p>
          <a:p>
            <a:r>
              <a:rPr lang="en-US" altLang="ko-KR" dirty="0"/>
              <a:t>-must prevent credit card data being stolen and being used by fraudsters</a:t>
            </a:r>
          </a:p>
          <a:p>
            <a:r>
              <a:rPr lang="en-US" altLang="ko-KR" dirty="0"/>
              <a:t>-high level of information security and customer data protection needed</a:t>
            </a:r>
          </a:p>
          <a:p>
            <a:r>
              <a:rPr lang="en-US" altLang="ko-KR" dirty="0"/>
              <a:t>-the use of specific financial software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0528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305</Words>
  <Application>Microsoft Office PowerPoint</Application>
  <PresentationFormat>와이드스크린</PresentationFormat>
  <Paragraphs>34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내용 구상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13</cp:revision>
  <dcterms:created xsi:type="dcterms:W3CDTF">2020-04-05T05:50:28Z</dcterms:created>
  <dcterms:modified xsi:type="dcterms:W3CDTF">2020-04-05T06:23:35Z</dcterms:modified>
</cp:coreProperties>
</file>