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95C5-B3F5-46EA-ACCF-F58CF7C5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4B3E4-8F45-4A88-84DA-2AD8C2B9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D7F9F-11A8-4EB6-A082-42574D84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5232-C419-4DA7-B165-7CF423C1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CDBAA-1A8C-48C1-8726-DD4EA703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0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CD30-23F8-484A-9E32-5DF93336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7A2AC-3F40-491A-8B43-4111D01B6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07449-F60B-4C68-8D43-DF67276C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FD40D-8B14-4D6A-93C8-0F53FFA0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51CF8-CAF7-4703-A6E9-8C446D95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0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D126D8-C773-484F-9375-88810117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AA9FE-89FB-449C-AA8D-DF800E00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75809-F4EB-4AA1-B8EE-22B2A91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8D352-C180-4D7E-8859-76159671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010F2-BF45-4295-8D35-6B2BAF52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9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ED010-15CC-472F-8E08-6383050E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580BC-54A0-4734-AFFC-D067B93A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D231B-5723-4403-B810-74D9A953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E54FD-5B86-496F-916D-0488C1B4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ACB8B-2C11-4320-A512-73EB587E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2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6DD49-AF09-4E38-A495-522509CA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B60D7-E12F-4F80-91A5-05CFC6DA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37DAA-74D7-4AF8-870C-607B01E4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016C8-F9A6-4D29-8299-CE174F8D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1B210-A564-492E-B9CF-AE670288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0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9C88-C610-4FE3-BEC4-4DA98C9C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8B833-B94E-4A43-8834-879B1F47E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923A1-897E-4316-97D0-F70FC20D4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689ED-BBBC-4DAA-B1ED-4E561A65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8E3F43-C0C3-435A-B579-89253B0B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7F68B-22E6-4714-8BE2-464AA769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5F5D2-3839-48A0-A7EB-AD2E9E2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9E62C-B311-41B1-A149-C0F304ED4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5E6F3-E6D5-476A-B1EA-8582C067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66EB30-A74B-4F28-A387-522943C45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B5C61C-FA72-43DE-8384-4FE4AA622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E48A0E-C671-4230-BDF0-E515E6EF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BEC09A-8C4D-4FC9-8800-F7924D21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6CB851-FA55-4306-9E1C-A35987EF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0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D53A8-34EB-4B8E-9F17-F59950C4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F8F80-88E9-46E2-B064-947F8486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AF01FE-78FE-4E9F-8425-BB33FDA9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65B3D4-7EC3-47C8-8F10-48E6A83F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8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D65AD-1123-4431-A8AA-8119CCF7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CEB06D-C91B-48B8-ADCD-484805B3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1F6BBF-DCA8-4D41-BDA1-6F4EC2FE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9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787DD-E1F0-4609-B378-27B14231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E9E9-C8BA-41E2-9122-5B6DCED5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74682-985A-4B3A-A47A-4F2104A38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B7ECC-878A-4673-BD82-567BC0A9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9B340-0108-456D-A8D6-74EBBB1D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27890-D924-492E-A633-619528E6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1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9DA6C-885C-4268-AFF4-D5097702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4B0283-B3B4-4CF0-9E72-B0DFFB4B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77E7C-D2BC-4346-A52F-039D2D9F9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811AC-40AF-4E67-90DE-FD3C579E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18D69-6D23-4355-A8B5-9A9D9069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4E8A9-B7D3-4FCE-B9F1-6B37BB65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0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45D77B-8225-4E78-AD90-8926ADC4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08A49-A110-42DC-A6BF-B443E75F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16B7B-2D0C-4BEB-8024-32FBB808B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9D4E-CF3D-434D-B2CD-C005A93914D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F01EE-571B-4F36-A848-758DC1314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54717-BE2E-428B-8F22-38C719BD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446F9-FF21-4CD6-8A57-DB1E54ED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베이 - 위키백과, 우리 모두의 백과사전">
            <a:extLst>
              <a:ext uri="{FF2B5EF4-FFF2-40B4-BE49-F238E27FC236}">
                <a16:creationId xmlns:a16="http://schemas.microsoft.com/office/drawing/2014/main" id="{DFE37216-8EC0-4BAA-A102-DADE4D11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36" y="132055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D82169-E4DD-4276-84DE-EDAD33F3D266}"/>
              </a:ext>
            </a:extLst>
          </p:cNvPr>
          <p:cNvSpPr/>
          <p:nvPr/>
        </p:nvSpPr>
        <p:spPr>
          <a:xfrm>
            <a:off x="615518" y="1982579"/>
            <a:ext cx="6096000" cy="30015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경매 시스템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전세계 사람들을 상대로 수 많은 물품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판매자 신용에 따라 다른 결제 시스템 </a:t>
            </a:r>
            <a:r>
              <a:rPr lang="en-US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점점 전문 판매자 위주로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판매자 등급</a:t>
            </a:r>
            <a:r>
              <a:rPr lang="en-US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평가 </a:t>
            </a:r>
            <a:r>
              <a:rPr lang="en-US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쌍방 평가</a:t>
            </a:r>
            <a:r>
              <a:rPr lang="en-US" altLang="ko-KR" sz="32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ko-KR" sz="3200" kern="100" dirty="0">
              <a:latin typeface="210 하얀분필 R" panose="02020603020101020101" pitchFamily="18" charset="-127"/>
              <a:ea typeface="210 하얀분필 R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28" name="Picture 4" descr="Ebay Mobile App - revised mobile seller experience by Steve Joseph ...">
            <a:extLst>
              <a:ext uri="{FF2B5EF4-FFF2-40B4-BE49-F238E27FC236}">
                <a16:creationId xmlns:a16="http://schemas.microsoft.com/office/drawing/2014/main" id="{4B39D359-52CE-45A0-8612-2268D6E9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83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13" y="1275055"/>
            <a:ext cx="5888854" cy="44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2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당신의 기억에 오래 남고 싶어요 — 당근마켓 네이밍 이야기 - 당근마켓 ...">
            <a:extLst>
              <a:ext uri="{FF2B5EF4-FFF2-40B4-BE49-F238E27FC236}">
                <a16:creationId xmlns:a16="http://schemas.microsoft.com/office/drawing/2014/main" id="{C8D1B6AB-993A-4CA0-96A1-0BD131E2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481" y1="30728" x2="21481" y2="30728"/>
                        <a14:foregroundMark x1="32963" y1="52753" x2="32963" y2="52753"/>
                        <a14:foregroundMark x1="42222" y1="50266" x2="42222" y2="50266"/>
                        <a14:foregroundMark x1="41759" y1="60746" x2="41759" y2="60746"/>
                        <a14:foregroundMark x1="55370" y1="40497" x2="55370" y2="40497"/>
                        <a14:foregroundMark x1="56111" y1="54885" x2="56111" y2="54885"/>
                        <a14:foregroundMark x1="66852" y1="44760" x2="66852" y2="44760"/>
                        <a14:foregroundMark x1="69444" y1="47425" x2="69444" y2="47425"/>
                        <a14:foregroundMark x1="78056" y1="47247" x2="78056" y2="47247"/>
                        <a14:foregroundMark x1="82222" y1="46536" x2="82222" y2="46536"/>
                        <a14:foregroundMark x1="84630" y1="46536" x2="84630" y2="46536"/>
                        <a14:foregroundMark x1="81667" y1="64298" x2="81667" y2="64298"/>
                        <a14:foregroundMark x1="49167" y1="66075" x2="49167" y2="66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129" y="-433017"/>
            <a:ext cx="4151503" cy="21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1361713-406D-4D29-BBD2-A86527D567B8}"/>
              </a:ext>
            </a:extLst>
          </p:cNvPr>
          <p:cNvSpPr/>
          <p:nvPr/>
        </p:nvSpPr>
        <p:spPr>
          <a:xfrm>
            <a:off x="437965" y="1731146"/>
            <a:ext cx="6096000" cy="47254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O2O (organization to organization) 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플랫폼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수수료 없음 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광고 수익에 의존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지역에서 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득템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을 하기 </a:t>
            </a:r>
            <a:r>
              <a:rPr lang="ko-KR" altLang="ko-KR" sz="2800" kern="100" dirty="0" err="1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위함이기에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 앱 </a:t>
            </a:r>
            <a:r>
              <a:rPr lang="ko-KR" altLang="ko-KR" sz="2800" kern="100" dirty="0" err="1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채류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 시간이 길다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광고 수익 가능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ko-KR" sz="2800" kern="100" dirty="0">
              <a:latin typeface="210 하얀분필 R" panose="02020603020101020101" pitchFamily="18" charset="-127"/>
              <a:ea typeface="210 하얀분필 R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흥정 시스템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직접 만나는 것을 권장 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거래 대행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판매자 인증 거의 없음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ko-KR" sz="2800" kern="100" dirty="0">
              <a:latin typeface="210 하얀분필 R" panose="02020603020101020101" pitchFamily="18" charset="-127"/>
              <a:ea typeface="210 하얀분필 R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머신 러닝을 통해 전문 </a:t>
            </a:r>
            <a:r>
              <a:rPr lang="ko-KR" altLang="ko-KR" sz="2800" kern="100" dirty="0" err="1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판매꾼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 단속</a:t>
            </a:r>
          </a:p>
        </p:txBody>
      </p:sp>
      <p:pic>
        <p:nvPicPr>
          <p:cNvPr id="2052" name="Picture 4" descr="라인 겟잇, 당근마켓 표절논란...“베트남이면 모를 줄 알았나”">
            <a:extLst>
              <a:ext uri="{FF2B5EF4-FFF2-40B4-BE49-F238E27FC236}">
                <a16:creationId xmlns:a16="http://schemas.microsoft.com/office/drawing/2014/main" id="{B2669F67-5EB8-4D6C-8528-AE5E6F105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48" y="1893764"/>
            <a:ext cx="5407552" cy="360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51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일본의 중고나라 '메루카리'">
            <a:extLst>
              <a:ext uri="{FF2B5EF4-FFF2-40B4-BE49-F238E27FC236}">
                <a16:creationId xmlns:a16="http://schemas.microsoft.com/office/drawing/2014/main" id="{5C1EA76C-84E8-490B-B442-1E86991C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0" y="71761"/>
            <a:ext cx="3048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19AC2EF-F94A-422C-A1D7-2C76E6C4E1C1}"/>
              </a:ext>
            </a:extLst>
          </p:cNvPr>
          <p:cNvSpPr/>
          <p:nvPr/>
        </p:nvSpPr>
        <p:spPr>
          <a:xfrm>
            <a:off x="606640" y="2205361"/>
            <a:ext cx="6096000" cy="32397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여성성을 강조한 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UX/UI 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및 운영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핸드폰에 최적화된 등록 및 구매 시스템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수수료를 통한 이익 창출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사전 등록된 가격에 즉시 결제 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흥정 및 개인 연락 최소화</a:t>
            </a:r>
            <a:r>
              <a:rPr lang="en-US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ko-KR" sz="2800" kern="100" dirty="0">
              <a:latin typeface="210 하얀분필 R" panose="02020603020101020101" pitchFamily="18" charset="-127"/>
              <a:ea typeface="210 하얀분필 R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2800" kern="100" dirty="0">
                <a:latin typeface="210 하얀분필 R" panose="02020603020101020101" pitchFamily="18" charset="-127"/>
                <a:ea typeface="210 하얀분필 R" panose="02020603020101020101" pitchFamily="18" charset="-127"/>
                <a:cs typeface="Times New Roman" panose="02020603050405020304" pitchFamily="18" charset="0"/>
              </a:rPr>
              <a:t>판매자 신용 등급 제도 포함</a:t>
            </a:r>
          </a:p>
        </p:txBody>
      </p:sp>
      <p:pic>
        <p:nvPicPr>
          <p:cNvPr id="3076" name="Picture 4" descr="About | Mercari">
            <a:extLst>
              <a:ext uri="{FF2B5EF4-FFF2-40B4-BE49-F238E27FC236}">
                <a16:creationId xmlns:a16="http://schemas.microsoft.com/office/drawing/2014/main" id="{CB993DDC-A794-4CB1-AAE8-7BB93A5C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182" y="896644"/>
            <a:ext cx="2570834" cy="520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8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B3AD2-E024-4191-B0B5-FCE250BC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23" y="125333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판매에 개입하고 책임을 지는가</a:t>
            </a:r>
            <a:r>
              <a:rPr lang="en-US" altLang="ko-KR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</a:t>
            </a:r>
          </a:p>
          <a:p>
            <a:pPr>
              <a:buFontTx/>
              <a:buChar char="-"/>
            </a:pPr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지역 단위 및 구매층</a:t>
            </a:r>
            <a:r>
              <a:rPr lang="en-US" altLang="ko-KR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, </a:t>
            </a:r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판매 상품 종류 및 카테고리</a:t>
            </a:r>
            <a:r>
              <a:rPr lang="en-US" altLang="ko-KR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</a:t>
            </a:r>
          </a:p>
          <a:p>
            <a:pPr>
              <a:buFontTx/>
              <a:buChar char="-"/>
            </a:pPr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수익 모델</a:t>
            </a:r>
            <a:r>
              <a:rPr lang="en-US" altLang="ko-KR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</a:t>
            </a:r>
          </a:p>
          <a:p>
            <a:pPr>
              <a:buFontTx/>
              <a:buChar char="-"/>
            </a:pPr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머신 러닝을 비롯한 기술을 어떻게 적용할 것인가</a:t>
            </a:r>
            <a:r>
              <a:rPr lang="en-US" altLang="ko-KR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</a:t>
            </a:r>
          </a:p>
          <a:p>
            <a:pPr>
              <a:buFontTx/>
              <a:buChar char="-"/>
            </a:pPr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판매자 중심</a:t>
            </a:r>
            <a:r>
              <a:rPr lang="en-US" altLang="ko-KR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 </a:t>
            </a:r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구매자 중심</a:t>
            </a:r>
            <a:r>
              <a:rPr lang="en-US" altLang="ko-KR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 (</a:t>
            </a:r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각각의 </a:t>
            </a:r>
            <a:r>
              <a:rPr lang="en-US" altLang="ko-KR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UX </a:t>
            </a:r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설계</a:t>
            </a:r>
            <a:r>
              <a:rPr lang="en-US" altLang="ko-KR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)</a:t>
            </a:r>
          </a:p>
          <a:p>
            <a:pPr>
              <a:buFontTx/>
              <a:buChar char="-"/>
            </a:pPr>
            <a:endParaRPr lang="en-US" altLang="ko-KR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결과적으로 차별화 요소가 필요하다</a:t>
            </a:r>
            <a:r>
              <a:rPr lang="en-US" altLang="ko-KR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!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73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154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210 하얀분필 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제영 전</dc:creator>
  <cp:lastModifiedBy>제영 전</cp:lastModifiedBy>
  <cp:revision>2</cp:revision>
  <dcterms:created xsi:type="dcterms:W3CDTF">2020-04-11T01:18:27Z</dcterms:created>
  <dcterms:modified xsi:type="dcterms:W3CDTF">2020-04-11T01:30:07Z</dcterms:modified>
</cp:coreProperties>
</file>