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4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5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7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1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7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0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2489-26D6-44DA-9F0D-5AF2C53D3325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231E-35B4-405E-858C-37A959D13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897775"/>
            <a:ext cx="9144000" cy="436002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filtering</a:t>
            </a:r>
            <a:r>
              <a:rPr lang="ko-KR" altLang="en-US" dirty="0" smtClean="0"/>
              <a:t>의 종류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en-US" altLang="ko-KR" dirty="0" smtClean="0"/>
              <a:t>content based : </a:t>
            </a:r>
            <a:r>
              <a:rPr lang="ko-KR" altLang="en-US" dirty="0" smtClean="0"/>
              <a:t>사용자 또는 제품에 대한 카테고리를 지정한 다음 이를 기반으로 이루어지는 추천 시스템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algn="l"/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카테고리 분류 작업이 선행되어야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구체성이 떨어질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 smtClean="0"/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2. collaborative : </a:t>
            </a:r>
            <a:r>
              <a:rPr lang="ko-KR" altLang="en-US" dirty="0" smtClean="0"/>
              <a:t>특정 사용자의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를 기반으로 추천이 이루어지는 시스템  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기존 데이터가 충분해야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 smtClean="0"/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3. hybrid : </a:t>
            </a:r>
            <a:r>
              <a:rPr lang="ko-KR" altLang="en-US" dirty="0" smtClean="0"/>
              <a:t>위의 두 가지 요소를 혼합한 추천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18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8304" y="114921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중고 제품을 어떤 경우 이용하는가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잠깐 사용하고 나중에 되파는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유행</a:t>
            </a:r>
            <a:r>
              <a:rPr lang="en-US" altLang="ko-KR" dirty="0" smtClean="0"/>
              <a:t>, FF, </a:t>
            </a:r>
            <a:r>
              <a:rPr lang="ko-KR" altLang="en-US" dirty="0" smtClean="0"/>
              <a:t>사용 기간 제한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워낙 고가라서 경제적으로 여유가 적을 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아이패드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제 값 주고 사기에는 애매한 제품이라서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장식품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호기심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자신이 구매하려는 구체적인 물품에 대한 지식이 있는 경우와 없는 경우로 나뉜다고 볼 수 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에 맞는 알고리즘을 나누어야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48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88" y="1885167"/>
            <a:ext cx="6057116" cy="320587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848431" y="2707710"/>
            <a:ext cx="583700" cy="588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60546" y="2118986"/>
            <a:ext cx="583700" cy="588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121922" y="3820438"/>
            <a:ext cx="583700" cy="588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024806" y="3526076"/>
            <a:ext cx="583700" cy="588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004555" y="2937352"/>
            <a:ext cx="583700" cy="588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498925" y="4027115"/>
            <a:ext cx="526093" cy="551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84972" y="1113866"/>
            <a:ext cx="816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제품에 대한 구체적인 정보가 없는 케이스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제품의 전반적 가격대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평가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제조사 등에 대한 정보를 얻는 것이 목적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48753" y="2910297"/>
            <a:ext cx="350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분석을 통한 제품 인식과 가격 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신제품 가격 및 중고 가격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35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6" y="1927769"/>
            <a:ext cx="9877425" cy="31527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574083" y="2442576"/>
            <a:ext cx="1365337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61973" y="2668044"/>
            <a:ext cx="24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350,000 (11km</a:t>
            </a:r>
            <a:r>
              <a:rPr lang="ko-KR" altLang="en-US" dirty="0" smtClean="0"/>
              <a:t>이내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4973" y="1113866"/>
            <a:ext cx="590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제품에 대한 구체적인 정보가 있는 케이스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목적이 상품 구매를 위한 구체적 정보를 얻기 위함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38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4345" y="1667969"/>
            <a:ext cx="5353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알고리즘이 상시 제시되어 있을 때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누르고 누르지 않는 것의 의미를 알기 힘들다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사용자가 의식적으로 제외하거나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애초에 원하지 않는 제품들이 상시 추천되는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주의가 감소하게 된다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해석의 어려움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46" y="1492898"/>
            <a:ext cx="5938907" cy="31841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4345" y="382555"/>
            <a:ext cx="737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Q1 </a:t>
            </a:r>
            <a:r>
              <a:rPr lang="ko-KR" altLang="en-US" dirty="0" smtClean="0"/>
              <a:t>앱에 접속을 하기 전까지는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와의 상호작용이 없어야 하는가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Q2 </a:t>
            </a:r>
            <a:r>
              <a:rPr lang="ko-KR" altLang="en-US" dirty="0" smtClean="0"/>
              <a:t>추천 링크가  꼭 항상 </a:t>
            </a:r>
            <a:r>
              <a:rPr lang="ko-KR" altLang="en-US" dirty="0" err="1" smtClean="0"/>
              <a:t>나타나있어야</a:t>
            </a:r>
            <a:r>
              <a:rPr lang="ko-KR" altLang="en-US" dirty="0" smtClean="0"/>
              <a:t> 하는가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497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" y="62085"/>
            <a:ext cx="7024204" cy="507518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0" y="4492444"/>
            <a:ext cx="573578" cy="786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4123112"/>
            <a:ext cx="217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Korpenio</a:t>
            </a:r>
            <a:r>
              <a:rPr lang="ko-KR" altLang="en-US" dirty="0" smtClean="0"/>
              <a:t>의 예시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032" y="762692"/>
            <a:ext cx="2291196" cy="458239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983586" y="1787237"/>
            <a:ext cx="606829" cy="631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90415" y="1918454"/>
            <a:ext cx="217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모비즌의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2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9" y="1385470"/>
            <a:ext cx="4745009" cy="28453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59" y="566391"/>
            <a:ext cx="1838325" cy="504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64898" y="1511559"/>
            <a:ext cx="386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</a:t>
            </a:r>
            <a:r>
              <a:rPr lang="en-US" altLang="ko-KR" dirty="0"/>
              <a:t> </a:t>
            </a:r>
            <a:r>
              <a:rPr lang="ko-KR" altLang="en-US" dirty="0" smtClean="0"/>
              <a:t>대표적인 중고 거래 사이트에 있는 정보들도 확인할 수 있다면 좋지 않을까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73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248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Dodocat</dc:creator>
  <cp:lastModifiedBy>Dodocat</cp:lastModifiedBy>
  <cp:revision>15</cp:revision>
  <dcterms:created xsi:type="dcterms:W3CDTF">2020-04-19T00:58:01Z</dcterms:created>
  <dcterms:modified xsi:type="dcterms:W3CDTF">2020-04-19T02:22:42Z</dcterms:modified>
</cp:coreProperties>
</file>