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A749-C6AC-4BEB-9A6E-5EF47FFF14F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36E5-A9BA-40B5-873B-4A51BDCF0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869947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거래에 들어가는 노동력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당근 마켓이 성행한 이유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rgbClr val="C00000"/>
                </a:solidFill>
              </a:rPr>
              <a:t>직거래</a:t>
            </a:r>
            <a:r>
              <a:rPr lang="ko-KR" altLang="en-US" dirty="0">
                <a:solidFill>
                  <a:schemeClr val="tx1"/>
                </a:solidFill>
              </a:rPr>
              <a:t>의 안정성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당근 마켓의 한계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rgbClr val="C00000"/>
                </a:solidFill>
              </a:rPr>
              <a:t>우리 동네</a:t>
            </a:r>
            <a:r>
              <a:rPr lang="ko-KR" altLang="en-US" dirty="0">
                <a:solidFill>
                  <a:schemeClr val="tx1"/>
                </a:solidFill>
              </a:rPr>
              <a:t>에서만 거래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But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사람은 집에만 있는 것이 아니다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869947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거래에 들어가는 노동력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사람마다 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움직이는 패턴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있다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등교길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출근길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교내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사내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움직이는 패턴을 데이터화 시키고 동일한 시간</a:t>
            </a:r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비슷한 경로로 움직인다면 </a:t>
            </a:r>
            <a:endParaRPr lang="en-US" altLang="ko-KR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사람도 거래 </a:t>
            </a:r>
            <a:r>
              <a:rPr lang="ko-KR" altLang="en-US" sz="28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가능자에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포함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16F57-1B63-4A62-8D7C-2D0A7049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를 통한 위치 패턴 분석</a:t>
            </a:r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E078478-E849-410D-9741-4DD90C85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20244" y="552164"/>
            <a:ext cx="4759498" cy="7200800"/>
          </a:xfrm>
        </p:spPr>
      </p:pic>
    </p:spTree>
    <p:extLst>
      <p:ext uri="{BB962C8B-B14F-4D97-AF65-F5344CB8AC3E}">
        <p14:creationId xmlns:p14="http://schemas.microsoft.com/office/powerpoint/2010/main" val="26972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28" y="642918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신뢰도 </a:t>
            </a:r>
            <a:r>
              <a:rPr lang="en-US" altLang="ko-KR" sz="3200" dirty="0"/>
              <a:t>- </a:t>
            </a:r>
            <a:r>
              <a:rPr lang="ko-KR" altLang="en-US" sz="3200" dirty="0"/>
              <a:t>사기 문제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사람마다 움직이는 패턴을 등록하다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보면 자주 가는 학교와 회사가 등록될 수 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</a:rPr>
              <a:t>++</a:t>
            </a: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회사나 학교 메일 등을 이용해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인증하면 하나의 커뮤니티가 형성 될 수 도 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</a:rPr>
              <a:t>= </a:t>
            </a:r>
            <a:r>
              <a:rPr lang="ko-KR" altLang="en-US" sz="2800" dirty="0">
                <a:solidFill>
                  <a:schemeClr val="tx1"/>
                </a:solidFill>
              </a:rPr>
              <a:t>당근 마켓에서 추진하는 전략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5852" y="571480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신뢰도 </a:t>
            </a:r>
            <a:r>
              <a:rPr lang="en-US" altLang="ko-KR" sz="2400" dirty="0"/>
              <a:t>- </a:t>
            </a:r>
            <a:r>
              <a:rPr lang="ko-KR" altLang="en-US" sz="2400" dirty="0"/>
              <a:t>사기 문제</a:t>
            </a:r>
            <a:r>
              <a:rPr lang="en-US" altLang="ko-KR" sz="2400" dirty="0"/>
              <a:t>(</a:t>
            </a:r>
            <a:r>
              <a:rPr lang="ko-KR" altLang="en-US" sz="2400" dirty="0"/>
              <a:t>당근마켓의 기존 전략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050" name="Picture 2" descr="C:\Users\user1\Desktop\당근마켓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059613" cy="34671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4414" y="535782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https://blog.naver.com/businessinsight/221721903145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7. 거래에 들어가는 노동력</vt:lpstr>
      <vt:lpstr>7. 거래에 들어가는 노동력</vt:lpstr>
      <vt:lpstr>GPS를 통한 위치 패턴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거래에 들어가는 노동력</dc:title>
  <dc:creator>Windows User</dc:creator>
  <cp:lastModifiedBy>이진권</cp:lastModifiedBy>
  <cp:revision>6</cp:revision>
  <dcterms:created xsi:type="dcterms:W3CDTF">2020-04-27T16:00:23Z</dcterms:created>
  <dcterms:modified xsi:type="dcterms:W3CDTF">2020-04-27T17:50:02Z</dcterms:modified>
</cp:coreProperties>
</file>